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02" r:id="rId3"/>
    <p:sldId id="303" r:id="rId4"/>
    <p:sldId id="317" r:id="rId5"/>
    <p:sldId id="318" r:id="rId6"/>
    <p:sldId id="312" r:id="rId7"/>
    <p:sldId id="319" r:id="rId8"/>
    <p:sldId id="320" r:id="rId9"/>
    <p:sldId id="304" r:id="rId10"/>
    <p:sldId id="321" r:id="rId11"/>
    <p:sldId id="322" r:id="rId12"/>
    <p:sldId id="31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EE7"/>
    <a:srgbClr val="2F2951"/>
    <a:srgbClr val="D0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94553"/>
  </p:normalViewPr>
  <p:slideViewPr>
    <p:cSldViewPr snapToGrid="0" snapToObjects="1" showGuides="1">
      <p:cViewPr>
        <p:scale>
          <a:sx n="90" d="100"/>
          <a:sy n="90" d="100"/>
        </p:scale>
        <p:origin x="14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1B02-34BC-DF41-A1E4-CEB548501836}" type="datetimeFigureOut">
              <a:rPr lang="en-US" smtClean="0"/>
              <a:t>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6F4EF-0439-BB49-832E-9BE280BB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Slide_Custom"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1122363"/>
            <a:ext cx="9482666" cy="2387600"/>
          </a:xfrm>
        </p:spPr>
        <p:txBody>
          <a:bodyPr anchor="b">
            <a:normAutofit/>
          </a:bodyPr>
          <a:lstStyle>
            <a:lvl1pPr algn="ctr">
              <a:defRPr sz="5500" b="1" i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t"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t_design"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3" r="33023"/>
          <a:stretch/>
        </p:blipFill>
        <p:spPr>
          <a:xfrm>
            <a:off x="6345384" y="-1868583"/>
            <a:ext cx="5878034" cy="97380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584" y="1"/>
            <a:ext cx="14141305" cy="79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t_Pattern"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533"/>
            <a:ext cx="10515600" cy="79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6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0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349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3534"/>
            <a:ext cx="4272516" cy="742114"/>
          </a:xfrm>
        </p:spPr>
        <p:txBody>
          <a:bodyPr/>
          <a:lstStyle>
            <a:lvl1pPr>
              <a:defRPr>
                <a:solidFill>
                  <a:srgbClr val="2F295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Slide_Dark"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332"/>
            <a:ext cx="9144000" cy="7704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911616" y="2777302"/>
            <a:ext cx="6368767" cy="1303397"/>
            <a:chOff x="2826032" y="2866132"/>
            <a:chExt cx="6368767" cy="1303397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060"/>
            <a:stretch/>
          </p:blipFill>
          <p:spPr>
            <a:xfrm>
              <a:off x="3865565" y="2866132"/>
              <a:ext cx="3400259" cy="130339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395"/>
            <a:stretch/>
          </p:blipFill>
          <p:spPr>
            <a:xfrm>
              <a:off x="7357533" y="2866132"/>
              <a:ext cx="1837266" cy="13033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63" r="30319"/>
            <a:stretch/>
          </p:blipFill>
          <p:spPr>
            <a:xfrm>
              <a:off x="2826032" y="2991271"/>
              <a:ext cx="895374" cy="1148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Slid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332"/>
            <a:ext cx="9144000" cy="77046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F295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920083" y="2777302"/>
            <a:ext cx="6368767" cy="1303397"/>
            <a:chOff x="2826032" y="2866132"/>
            <a:chExt cx="6368767" cy="130339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060"/>
            <a:stretch/>
          </p:blipFill>
          <p:spPr>
            <a:xfrm>
              <a:off x="3865565" y="2866132"/>
              <a:ext cx="3400259" cy="130339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395"/>
            <a:stretch/>
          </p:blipFill>
          <p:spPr>
            <a:xfrm>
              <a:off x="7357533" y="2866132"/>
              <a:ext cx="1837266" cy="13033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63" r="30319"/>
            <a:stretch/>
          </p:blipFill>
          <p:spPr>
            <a:xfrm>
              <a:off x="2826032" y="2991271"/>
              <a:ext cx="895374" cy="114864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2911616" y="2777302"/>
            <a:ext cx="6368767" cy="1303397"/>
            <a:chOff x="2826032" y="2866132"/>
            <a:chExt cx="6368767" cy="130339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060"/>
            <a:stretch/>
          </p:blipFill>
          <p:spPr>
            <a:xfrm>
              <a:off x="3865565" y="2866132"/>
              <a:ext cx="3400259" cy="130339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1395"/>
            <a:stretch/>
          </p:blipFill>
          <p:spPr>
            <a:xfrm>
              <a:off x="7357533" y="2866132"/>
              <a:ext cx="1837266" cy="13033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3863" r="30319"/>
            <a:stretch/>
          </p:blipFill>
          <p:spPr>
            <a:xfrm>
              <a:off x="2826032" y="2991271"/>
              <a:ext cx="895374" cy="1148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466" y="1668732"/>
            <a:ext cx="6045201" cy="413940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2F295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2F295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9745" y="1676426"/>
            <a:ext cx="863600" cy="35401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2F2951"/>
                </a:solidFill>
              </a:defRPr>
            </a:lvl1pPr>
            <a:lvl2pPr marL="457200" indent="0">
              <a:buNone/>
              <a:defRPr sz="2400">
                <a:solidFill>
                  <a:srgbClr val="2F2951"/>
                </a:solidFill>
              </a:defRPr>
            </a:lvl2pPr>
            <a:lvl3pPr marL="914400" indent="0">
              <a:buNone/>
              <a:defRPr sz="2400">
                <a:solidFill>
                  <a:srgbClr val="2F2951"/>
                </a:solidFill>
              </a:defRPr>
            </a:lvl3pPr>
            <a:lvl4pPr marL="1371600" indent="0">
              <a:buNone/>
              <a:defRPr sz="2400">
                <a:solidFill>
                  <a:srgbClr val="2F2951"/>
                </a:solidFill>
              </a:defRPr>
            </a:lvl4pPr>
            <a:lvl5pPr marL="1828800" indent="0">
              <a:buNone/>
              <a:defRPr sz="2400">
                <a:solidFill>
                  <a:srgbClr val="2F2951"/>
                </a:solidFill>
              </a:defRPr>
            </a:lvl5pPr>
          </a:lstStyle>
          <a:p>
            <a:pPr lvl="0"/>
            <a:r>
              <a:rPr lang="en-US" dirty="0" smtClean="0"/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295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-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75933"/>
            <a:ext cx="10515600" cy="2463800"/>
          </a:xfrm>
        </p:spPr>
        <p:txBody>
          <a:bodyPr wrap="square">
            <a:noAutofit/>
          </a:bodyPr>
          <a:lstStyle>
            <a:lvl1pPr>
              <a:defRPr sz="5000" baseline="0">
                <a:solidFill>
                  <a:srgbClr val="2F2951"/>
                </a:solidFill>
              </a:defRPr>
            </a:lvl1pPr>
          </a:lstStyle>
          <a:p>
            <a:r>
              <a:rPr lang="en-US" smtClean="0"/>
              <a:t>Call-out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75933"/>
            <a:ext cx="10515600" cy="2463800"/>
          </a:xfrm>
        </p:spPr>
        <p:txBody>
          <a:bodyPr wrap="square">
            <a:noAutofit/>
          </a:bodyPr>
          <a:lstStyle>
            <a:lvl1pPr>
              <a:defRPr sz="5000" baseline="0">
                <a:solidFill>
                  <a:srgbClr val="2F2951"/>
                </a:solidFill>
              </a:defRPr>
            </a:lvl1pPr>
          </a:lstStyle>
          <a:p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29733" y="1083733"/>
            <a:ext cx="15070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0" dirty="0" smtClean="0">
                <a:solidFill>
                  <a:srgbClr val="2F2951">
                    <a:alpha val="32549"/>
                  </a:srgbClr>
                </a:solidFill>
                <a:latin typeface="Proxima Nova" charset="0"/>
                <a:ea typeface="Proxima Nova" charset="0"/>
                <a:cs typeface="Proxima Nova" charset="0"/>
              </a:rPr>
              <a:t>“”</a:t>
            </a:r>
            <a:endParaRPr lang="en-US" sz="7000" b="1" i="0" dirty="0">
              <a:solidFill>
                <a:srgbClr val="2F2951">
                  <a:alpha val="32549"/>
                </a:srgbClr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43463"/>
            <a:ext cx="6375400" cy="116840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400" baseline="0">
                <a:solidFill>
                  <a:srgbClr val="2F2951"/>
                </a:solidFill>
              </a:defRPr>
            </a:lvl1pPr>
            <a:lvl2pPr marL="457200" indent="0">
              <a:buNone/>
              <a:defRPr>
                <a:solidFill>
                  <a:srgbClr val="2F2951"/>
                </a:solidFill>
              </a:defRPr>
            </a:lvl2pPr>
            <a:lvl3pPr marL="914400" indent="0">
              <a:buNone/>
              <a:defRPr>
                <a:solidFill>
                  <a:srgbClr val="2F2951"/>
                </a:solidFill>
              </a:defRPr>
            </a:lvl3pPr>
            <a:lvl4pPr marL="1371600" indent="0">
              <a:buNone/>
              <a:defRPr>
                <a:solidFill>
                  <a:srgbClr val="2F2951"/>
                </a:solidFill>
              </a:defRPr>
            </a:lvl4pPr>
            <a:lvl5pPr marL="1828800" indent="0">
              <a:buNone/>
              <a:defRPr>
                <a:solidFill>
                  <a:srgbClr val="2F2951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 @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-out+Imag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75933"/>
            <a:ext cx="10515600" cy="2463800"/>
          </a:xfrm>
        </p:spPr>
        <p:txBody>
          <a:bodyPr wrap="square"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Call-out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843463"/>
            <a:ext cx="6375400" cy="1168400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400" baseline="0">
                <a:solidFill>
                  <a:srgbClr val="2F2951"/>
                </a:solidFill>
              </a:defRPr>
            </a:lvl1pPr>
            <a:lvl2pPr marL="457200" indent="0">
              <a:buNone/>
              <a:defRPr>
                <a:solidFill>
                  <a:srgbClr val="2F2951"/>
                </a:solidFill>
              </a:defRPr>
            </a:lvl2pPr>
            <a:lvl3pPr marL="914400" indent="0">
              <a:buNone/>
              <a:defRPr>
                <a:solidFill>
                  <a:srgbClr val="2F2951"/>
                </a:solidFill>
              </a:defRPr>
            </a:lvl3pPr>
            <a:lvl4pPr marL="1371600" indent="0">
              <a:buNone/>
              <a:defRPr>
                <a:solidFill>
                  <a:srgbClr val="2F2951"/>
                </a:solidFill>
              </a:defRPr>
            </a:lvl4pPr>
            <a:lvl5pPr marL="1828800" indent="0">
              <a:buNone/>
              <a:defRPr>
                <a:solidFill>
                  <a:srgbClr val="2F2951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Title @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3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+Imag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224867"/>
            <a:ext cx="3581400" cy="1313105"/>
          </a:xfrm>
        </p:spPr>
        <p:txBody>
          <a:bodyPr wrap="square">
            <a:noAutofit/>
          </a:bodyPr>
          <a:lstStyle>
            <a:lvl1pPr>
              <a:defRPr sz="1800" b="0" i="0" baseline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</a:lstStyle>
          <a:p>
            <a:r>
              <a:rPr lang="en-US" dirty="0" smtClean="0"/>
              <a:t>Call-out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545667"/>
            <a:ext cx="2379133" cy="466196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9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2F2951"/>
                </a:solidFill>
              </a:defRPr>
            </a:lvl2pPr>
            <a:lvl3pPr marL="914400" indent="0">
              <a:buNone/>
              <a:defRPr>
                <a:solidFill>
                  <a:srgbClr val="2F2951"/>
                </a:solidFill>
              </a:defRPr>
            </a:lvl3pPr>
            <a:lvl4pPr marL="1371600" indent="0">
              <a:buNone/>
              <a:defRPr>
                <a:solidFill>
                  <a:srgbClr val="2F2951"/>
                </a:solidFill>
              </a:defRPr>
            </a:lvl4pPr>
            <a:lvl5pPr marL="1828800" indent="0">
              <a:buNone/>
              <a:defRPr>
                <a:solidFill>
                  <a:srgbClr val="2F2951"/>
                </a:solidFill>
              </a:defRPr>
            </a:lvl5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2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53533"/>
            <a:ext cx="10515600" cy="915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94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3" r:id="rId5"/>
    <p:sldLayoutId id="2147483656" r:id="rId6"/>
    <p:sldLayoutId id="2147483657" r:id="rId7"/>
    <p:sldLayoutId id="2147483658" r:id="rId8"/>
    <p:sldLayoutId id="2147483659" r:id="rId9"/>
    <p:sldLayoutId id="2147483652" r:id="rId10"/>
    <p:sldLayoutId id="2147483660" r:id="rId11"/>
    <p:sldLayoutId id="2147483653" r:id="rId12"/>
    <p:sldLayoutId id="2147483651" r:id="rId13"/>
    <p:sldLayoutId id="2147483662" r:id="rId14"/>
    <p:sldLayoutId id="214748366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Bogle" charset="0"/>
          <a:ea typeface="Bogle" charset="0"/>
          <a:cs typeface="Bog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>
          <a:solidFill>
            <a:schemeClr val="bg1"/>
          </a:solidFill>
          <a:latin typeface="Bogle" charset="0"/>
          <a:ea typeface="Bogle" charset="0"/>
          <a:cs typeface="Bogl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1"/>
          </a:solidFill>
          <a:latin typeface="Bogle" charset="0"/>
          <a:ea typeface="Bogle" charset="0"/>
          <a:cs typeface="Bogl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Bogle" charset="0"/>
          <a:ea typeface="Bogle" charset="0"/>
          <a:cs typeface="Bogl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Bogle" charset="0"/>
          <a:ea typeface="Bogle" charset="0"/>
          <a:cs typeface="Bogl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Bogle" charset="0"/>
          <a:ea typeface="Bogle" charset="0"/>
          <a:cs typeface="Bog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48483" y="4282938"/>
            <a:ext cx="6978640" cy="56726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ELK-Retailteck@WalmartLabs</a:t>
            </a:r>
            <a:r>
              <a:rPr lang="en-US" sz="2000" dirty="0" smtClean="0"/>
              <a:t>,</a:t>
            </a:r>
            <a:endParaRPr lang="en-US" sz="2000" dirty="0"/>
          </a:p>
        </p:txBody>
      </p:sp>
      <p:sp>
        <p:nvSpPr>
          <p:cNvPr id="7" name="Subtitle 3"/>
          <p:cNvSpPr txBox="1">
            <a:spLocks/>
          </p:cNvSpPr>
          <p:nvPr/>
        </p:nvSpPr>
        <p:spPr>
          <a:xfrm>
            <a:off x="1704587" y="4706271"/>
            <a:ext cx="9144000" cy="56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/>
                </a:solidFill>
              </a:rPr>
              <a:t>December 2017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182" y="2595073"/>
            <a:ext cx="11245329" cy="241798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87" y="2595073"/>
            <a:ext cx="2368624" cy="24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10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Write Anatomy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0" y="1535938"/>
            <a:ext cx="7540614" cy="33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11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Read Anatomy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38335"/>
            <a:ext cx="6677686" cy="36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12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Queries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855" y="1472799"/>
            <a:ext cx="55109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Sorting, pagination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Text search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Phrase search , slop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Multi match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Fuzzy</a:t>
            </a:r>
          </a:p>
          <a:p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8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4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2</a:t>
            </a:fld>
            <a:endParaRPr lang="uk-UA"/>
          </a:p>
        </p:txBody>
      </p:sp>
      <p:sp>
        <p:nvSpPr>
          <p:cNvPr id="7" name="object 11"/>
          <p:cNvSpPr/>
          <p:nvPr/>
        </p:nvSpPr>
        <p:spPr>
          <a:xfrm>
            <a:off x="10104585" y="6180252"/>
            <a:ext cx="1045124" cy="208176"/>
          </a:xfrm>
          <a:custGeom>
            <a:avLst/>
            <a:gdLst/>
            <a:ahLst/>
            <a:cxnLst/>
            <a:rect l="l" t="t" r="r" b="b"/>
            <a:pathLst>
              <a:path w="2033904" h="405129">
                <a:moveTo>
                  <a:pt x="1640722" y="362564"/>
                </a:moveTo>
                <a:lnTo>
                  <a:pt x="1564643" y="362564"/>
                </a:lnTo>
                <a:lnTo>
                  <a:pt x="1572749" y="391854"/>
                </a:lnTo>
                <a:lnTo>
                  <a:pt x="1583743" y="404909"/>
                </a:lnTo>
                <a:lnTo>
                  <a:pt x="1605090" y="404692"/>
                </a:lnTo>
                <a:lnTo>
                  <a:pt x="1644253" y="394166"/>
                </a:lnTo>
                <a:lnTo>
                  <a:pt x="1642029" y="377872"/>
                </a:lnTo>
                <a:lnTo>
                  <a:pt x="1640722" y="362564"/>
                </a:lnTo>
                <a:close/>
              </a:path>
              <a:path w="2033904" h="405129">
                <a:moveTo>
                  <a:pt x="1624999" y="149000"/>
                </a:moveTo>
                <a:lnTo>
                  <a:pt x="1499849" y="149000"/>
                </a:lnTo>
                <a:lnTo>
                  <a:pt x="1529495" y="153578"/>
                </a:lnTo>
                <a:lnTo>
                  <a:pt x="1546846" y="165106"/>
                </a:lnTo>
                <a:lnTo>
                  <a:pt x="1554992" y="180012"/>
                </a:lnTo>
                <a:lnTo>
                  <a:pt x="1557020" y="194727"/>
                </a:lnTo>
                <a:lnTo>
                  <a:pt x="1557020" y="198978"/>
                </a:lnTo>
                <a:lnTo>
                  <a:pt x="1506841" y="202003"/>
                </a:lnTo>
                <a:lnTo>
                  <a:pt x="1464027" y="211269"/>
                </a:lnTo>
                <a:lnTo>
                  <a:pt x="1429362" y="226812"/>
                </a:lnTo>
                <a:lnTo>
                  <a:pt x="1403630" y="248667"/>
                </a:lnTo>
                <a:lnTo>
                  <a:pt x="1387616" y="276870"/>
                </a:lnTo>
                <a:lnTo>
                  <a:pt x="1382104" y="311456"/>
                </a:lnTo>
                <a:lnTo>
                  <a:pt x="1388429" y="344891"/>
                </a:lnTo>
                <a:lnTo>
                  <a:pt x="1406849" y="373455"/>
                </a:lnTo>
                <a:lnTo>
                  <a:pt x="1436535" y="393368"/>
                </a:lnTo>
                <a:lnTo>
                  <a:pt x="1476656" y="400846"/>
                </a:lnTo>
                <a:lnTo>
                  <a:pt x="1503029" y="398179"/>
                </a:lnTo>
                <a:lnTo>
                  <a:pt x="1526598" y="390544"/>
                </a:lnTo>
                <a:lnTo>
                  <a:pt x="1546738" y="378489"/>
                </a:lnTo>
                <a:lnTo>
                  <a:pt x="1562821" y="362564"/>
                </a:lnTo>
                <a:lnTo>
                  <a:pt x="1640722" y="362564"/>
                </a:lnTo>
                <a:lnTo>
                  <a:pt x="1640567" y="360753"/>
                </a:lnTo>
                <a:lnTo>
                  <a:pt x="1639762" y="342282"/>
                </a:lnTo>
                <a:lnTo>
                  <a:pt x="1499001" y="342282"/>
                </a:lnTo>
                <a:lnTo>
                  <a:pt x="1483382" y="339902"/>
                </a:lnTo>
                <a:lnTo>
                  <a:pt x="1470745" y="332670"/>
                </a:lnTo>
                <a:lnTo>
                  <a:pt x="1462286" y="320451"/>
                </a:lnTo>
                <a:lnTo>
                  <a:pt x="1459201" y="303111"/>
                </a:lnTo>
                <a:lnTo>
                  <a:pt x="1466977" y="277839"/>
                </a:lnTo>
                <a:lnTo>
                  <a:pt x="1487918" y="261923"/>
                </a:lnTo>
                <a:lnTo>
                  <a:pt x="1518439" y="253689"/>
                </a:lnTo>
                <a:lnTo>
                  <a:pt x="1554957" y="251458"/>
                </a:lnTo>
                <a:lnTo>
                  <a:pt x="1639520" y="251458"/>
                </a:lnTo>
                <a:lnTo>
                  <a:pt x="1639520" y="217501"/>
                </a:lnTo>
                <a:lnTo>
                  <a:pt x="1635763" y="178624"/>
                </a:lnTo>
                <a:lnTo>
                  <a:pt x="1624999" y="149000"/>
                </a:lnTo>
                <a:close/>
              </a:path>
              <a:path w="2033904" h="405129">
                <a:moveTo>
                  <a:pt x="1639520" y="251458"/>
                </a:moveTo>
                <a:lnTo>
                  <a:pt x="1554957" y="251458"/>
                </a:lnTo>
                <a:lnTo>
                  <a:pt x="1554957" y="293854"/>
                </a:lnTo>
                <a:lnTo>
                  <a:pt x="1554497" y="299477"/>
                </a:lnTo>
                <a:lnTo>
                  <a:pt x="1517745" y="339248"/>
                </a:lnTo>
                <a:lnTo>
                  <a:pt x="1499001" y="342282"/>
                </a:lnTo>
                <a:lnTo>
                  <a:pt x="1639762" y="342282"/>
                </a:lnTo>
                <a:lnTo>
                  <a:pt x="1639622" y="331034"/>
                </a:lnTo>
                <a:lnTo>
                  <a:pt x="1639520" y="251458"/>
                </a:lnTo>
                <a:close/>
              </a:path>
              <a:path w="2033904" h="405129">
                <a:moveTo>
                  <a:pt x="1514027" y="91389"/>
                </a:moveTo>
                <a:lnTo>
                  <a:pt x="1478778" y="93763"/>
                </a:lnTo>
                <a:lnTo>
                  <a:pt x="1448090" y="99917"/>
                </a:lnTo>
                <a:lnTo>
                  <a:pt x="1422694" y="108401"/>
                </a:lnTo>
                <a:lnTo>
                  <a:pt x="1403318" y="117766"/>
                </a:lnTo>
                <a:lnTo>
                  <a:pt x="1419014" y="171722"/>
                </a:lnTo>
                <a:lnTo>
                  <a:pt x="1435758" y="162928"/>
                </a:lnTo>
                <a:lnTo>
                  <a:pt x="1455654" y="155700"/>
                </a:lnTo>
                <a:lnTo>
                  <a:pt x="1477438" y="150803"/>
                </a:lnTo>
                <a:lnTo>
                  <a:pt x="1499849" y="149000"/>
                </a:lnTo>
                <a:lnTo>
                  <a:pt x="1624999" y="149000"/>
                </a:lnTo>
                <a:lnTo>
                  <a:pt x="1623229" y="144128"/>
                </a:lnTo>
                <a:lnTo>
                  <a:pt x="1600024" y="116460"/>
                </a:lnTo>
                <a:lnTo>
                  <a:pt x="1564255" y="98065"/>
                </a:lnTo>
                <a:lnTo>
                  <a:pt x="1514027" y="91389"/>
                </a:lnTo>
                <a:close/>
              </a:path>
              <a:path w="2033904" h="405129">
                <a:moveTo>
                  <a:pt x="1963866" y="0"/>
                </a:moveTo>
                <a:lnTo>
                  <a:pt x="1884874" y="0"/>
                </a:lnTo>
                <a:lnTo>
                  <a:pt x="1884874" y="290786"/>
                </a:lnTo>
                <a:lnTo>
                  <a:pt x="1890706" y="342061"/>
                </a:lnTo>
                <a:lnTo>
                  <a:pt x="1908664" y="376114"/>
                </a:lnTo>
                <a:lnTo>
                  <a:pt x="1953891" y="399092"/>
                </a:lnTo>
                <a:lnTo>
                  <a:pt x="1973782" y="400846"/>
                </a:lnTo>
                <a:lnTo>
                  <a:pt x="1991260" y="400081"/>
                </a:lnTo>
                <a:lnTo>
                  <a:pt x="2007495" y="398091"/>
                </a:lnTo>
                <a:lnTo>
                  <a:pt x="2021359" y="395329"/>
                </a:lnTo>
                <a:lnTo>
                  <a:pt x="2031728" y="392249"/>
                </a:lnTo>
                <a:lnTo>
                  <a:pt x="2030712" y="333309"/>
                </a:lnTo>
                <a:lnTo>
                  <a:pt x="2000305" y="333309"/>
                </a:lnTo>
                <a:lnTo>
                  <a:pt x="1983095" y="330022"/>
                </a:lnTo>
                <a:lnTo>
                  <a:pt x="1971849" y="320093"/>
                </a:lnTo>
                <a:lnTo>
                  <a:pt x="1965721" y="303416"/>
                </a:lnTo>
                <a:lnTo>
                  <a:pt x="1963866" y="279886"/>
                </a:lnTo>
                <a:lnTo>
                  <a:pt x="1963866" y="168633"/>
                </a:lnTo>
                <a:lnTo>
                  <a:pt x="2033561" y="168633"/>
                </a:lnTo>
                <a:lnTo>
                  <a:pt x="2033561" y="93222"/>
                </a:lnTo>
                <a:lnTo>
                  <a:pt x="1963866" y="93222"/>
                </a:lnTo>
                <a:lnTo>
                  <a:pt x="1963866" y="0"/>
                </a:lnTo>
                <a:close/>
              </a:path>
              <a:path w="2033904" h="405129">
                <a:moveTo>
                  <a:pt x="2030650" y="329717"/>
                </a:moveTo>
                <a:lnTo>
                  <a:pt x="2024299" y="331131"/>
                </a:lnTo>
                <a:lnTo>
                  <a:pt x="2017248" y="332271"/>
                </a:lnTo>
                <a:lnTo>
                  <a:pt x="2009312" y="333032"/>
                </a:lnTo>
                <a:lnTo>
                  <a:pt x="2000305" y="333309"/>
                </a:lnTo>
                <a:lnTo>
                  <a:pt x="2030712" y="333309"/>
                </a:lnTo>
                <a:lnTo>
                  <a:pt x="2030650" y="329717"/>
                </a:lnTo>
                <a:close/>
              </a:path>
              <a:path w="2033904" h="405129">
                <a:moveTo>
                  <a:pt x="1750836" y="98059"/>
                </a:moveTo>
                <a:lnTo>
                  <a:pt x="1678242" y="98059"/>
                </a:lnTo>
                <a:lnTo>
                  <a:pt x="1678242" y="394166"/>
                </a:lnTo>
                <a:lnTo>
                  <a:pt x="1760888" y="394166"/>
                </a:lnTo>
                <a:lnTo>
                  <a:pt x="1760888" y="234369"/>
                </a:lnTo>
                <a:lnTo>
                  <a:pt x="1761349" y="227228"/>
                </a:lnTo>
                <a:lnTo>
                  <a:pt x="1784551" y="182749"/>
                </a:lnTo>
                <a:lnTo>
                  <a:pt x="1828007" y="168633"/>
                </a:lnTo>
                <a:lnTo>
                  <a:pt x="1851786" y="168633"/>
                </a:lnTo>
                <a:lnTo>
                  <a:pt x="1851786" y="153901"/>
                </a:lnTo>
                <a:lnTo>
                  <a:pt x="1750836" y="153901"/>
                </a:lnTo>
                <a:lnTo>
                  <a:pt x="1750836" y="98059"/>
                </a:lnTo>
                <a:close/>
              </a:path>
              <a:path w="2033904" h="405129">
                <a:moveTo>
                  <a:pt x="1851786" y="168633"/>
                </a:moveTo>
                <a:lnTo>
                  <a:pt x="1837598" y="168633"/>
                </a:lnTo>
                <a:lnTo>
                  <a:pt x="1851786" y="170738"/>
                </a:lnTo>
                <a:lnTo>
                  <a:pt x="1851786" y="168633"/>
                </a:lnTo>
                <a:close/>
              </a:path>
              <a:path w="2033904" h="405129">
                <a:moveTo>
                  <a:pt x="1841273" y="91389"/>
                </a:moveTo>
                <a:lnTo>
                  <a:pt x="1833630" y="91389"/>
                </a:lnTo>
                <a:lnTo>
                  <a:pt x="1810114" y="95161"/>
                </a:lnTo>
                <a:lnTo>
                  <a:pt x="1787297" y="106656"/>
                </a:lnTo>
                <a:lnTo>
                  <a:pt x="1767482" y="126146"/>
                </a:lnTo>
                <a:lnTo>
                  <a:pt x="1752972" y="153901"/>
                </a:lnTo>
                <a:lnTo>
                  <a:pt x="1851786" y="153901"/>
                </a:lnTo>
                <a:lnTo>
                  <a:pt x="1851786" y="93222"/>
                </a:lnTo>
                <a:lnTo>
                  <a:pt x="1845535" y="91965"/>
                </a:lnTo>
                <a:lnTo>
                  <a:pt x="1841273" y="91389"/>
                </a:lnTo>
                <a:close/>
              </a:path>
              <a:path w="2033904" h="405129">
                <a:moveTo>
                  <a:pt x="989603" y="98059"/>
                </a:moveTo>
                <a:lnTo>
                  <a:pt x="913207" y="98059"/>
                </a:lnTo>
                <a:lnTo>
                  <a:pt x="913207" y="394166"/>
                </a:lnTo>
                <a:lnTo>
                  <a:pt x="993728" y="394166"/>
                </a:lnTo>
                <a:lnTo>
                  <a:pt x="993728" y="212360"/>
                </a:lnTo>
                <a:lnTo>
                  <a:pt x="994629" y="203773"/>
                </a:lnTo>
                <a:lnTo>
                  <a:pt x="1014669" y="170743"/>
                </a:lnTo>
                <a:lnTo>
                  <a:pt x="1046334" y="158319"/>
                </a:lnTo>
                <a:lnTo>
                  <a:pt x="1344724" y="158319"/>
                </a:lnTo>
                <a:lnTo>
                  <a:pt x="1339113" y="144320"/>
                </a:lnTo>
                <a:lnTo>
                  <a:pt x="1158561" y="144320"/>
                </a:lnTo>
                <a:lnTo>
                  <a:pt x="1155068" y="138299"/>
                </a:lnTo>
                <a:lnTo>
                  <a:pt x="989603" y="138299"/>
                </a:lnTo>
                <a:lnTo>
                  <a:pt x="989603" y="98059"/>
                </a:lnTo>
                <a:close/>
              </a:path>
              <a:path w="2033904" h="405129">
                <a:moveTo>
                  <a:pt x="1226119" y="158319"/>
                </a:moveTo>
                <a:lnTo>
                  <a:pt x="1046334" y="158319"/>
                </a:lnTo>
                <a:lnTo>
                  <a:pt x="1067490" y="163230"/>
                </a:lnTo>
                <a:lnTo>
                  <a:pt x="1082374" y="177005"/>
                </a:lnTo>
                <a:lnTo>
                  <a:pt x="1091169" y="198208"/>
                </a:lnTo>
                <a:lnTo>
                  <a:pt x="1094060" y="225406"/>
                </a:lnTo>
                <a:lnTo>
                  <a:pt x="1094060" y="394166"/>
                </a:lnTo>
                <a:lnTo>
                  <a:pt x="1174424" y="394166"/>
                </a:lnTo>
                <a:lnTo>
                  <a:pt x="1174424" y="210621"/>
                </a:lnTo>
                <a:lnTo>
                  <a:pt x="1175493" y="201302"/>
                </a:lnTo>
                <a:lnTo>
                  <a:pt x="1177775" y="194402"/>
                </a:lnTo>
                <a:lnTo>
                  <a:pt x="1184685" y="180371"/>
                </a:lnTo>
                <a:lnTo>
                  <a:pt x="1195315" y="168900"/>
                </a:lnTo>
                <a:lnTo>
                  <a:pt x="1209261" y="161160"/>
                </a:lnTo>
                <a:lnTo>
                  <a:pt x="1226119" y="158319"/>
                </a:lnTo>
                <a:close/>
              </a:path>
              <a:path w="2033904" h="405129">
                <a:moveTo>
                  <a:pt x="1344724" y="158319"/>
                </a:moveTo>
                <a:lnTo>
                  <a:pt x="1226119" y="158319"/>
                </a:lnTo>
                <a:lnTo>
                  <a:pt x="1247550" y="163264"/>
                </a:lnTo>
                <a:lnTo>
                  <a:pt x="1262732" y="177639"/>
                </a:lnTo>
                <a:lnTo>
                  <a:pt x="1271767" y="200757"/>
                </a:lnTo>
                <a:lnTo>
                  <a:pt x="1274756" y="231930"/>
                </a:lnTo>
                <a:lnTo>
                  <a:pt x="1274756" y="394166"/>
                </a:lnTo>
                <a:lnTo>
                  <a:pt x="1355121" y="394166"/>
                </a:lnTo>
                <a:lnTo>
                  <a:pt x="1355121" y="219762"/>
                </a:lnTo>
                <a:lnTo>
                  <a:pt x="1349845" y="171097"/>
                </a:lnTo>
                <a:lnTo>
                  <a:pt x="1344724" y="158319"/>
                </a:lnTo>
                <a:close/>
              </a:path>
              <a:path w="2033904" h="405129">
                <a:moveTo>
                  <a:pt x="1255689" y="91389"/>
                </a:moveTo>
                <a:lnTo>
                  <a:pt x="1210159" y="100626"/>
                </a:lnTo>
                <a:lnTo>
                  <a:pt x="1177390" y="123086"/>
                </a:lnTo>
                <a:lnTo>
                  <a:pt x="1159765" y="144320"/>
                </a:lnTo>
                <a:lnTo>
                  <a:pt x="1339113" y="144320"/>
                </a:lnTo>
                <a:lnTo>
                  <a:pt x="1335316" y="134846"/>
                </a:lnTo>
                <a:lnTo>
                  <a:pt x="1313482" y="110091"/>
                </a:lnTo>
                <a:lnTo>
                  <a:pt x="1286291" y="95911"/>
                </a:lnTo>
                <a:lnTo>
                  <a:pt x="1255689" y="91389"/>
                </a:lnTo>
                <a:close/>
              </a:path>
              <a:path w="2033904" h="405129">
                <a:moveTo>
                  <a:pt x="1076982" y="91389"/>
                </a:moveTo>
                <a:lnTo>
                  <a:pt x="1044327" y="95690"/>
                </a:lnTo>
                <a:lnTo>
                  <a:pt x="1020235" y="106767"/>
                </a:lnTo>
                <a:lnTo>
                  <a:pt x="1002976" y="121883"/>
                </a:lnTo>
                <a:lnTo>
                  <a:pt x="990817" y="138299"/>
                </a:lnTo>
                <a:lnTo>
                  <a:pt x="1155068" y="138299"/>
                </a:lnTo>
                <a:lnTo>
                  <a:pt x="1145960" y="122603"/>
                </a:lnTo>
                <a:lnTo>
                  <a:pt x="1127663" y="105902"/>
                </a:lnTo>
                <a:lnTo>
                  <a:pt x="1104420" y="95178"/>
                </a:lnTo>
                <a:lnTo>
                  <a:pt x="1076982" y="91389"/>
                </a:lnTo>
                <a:close/>
              </a:path>
              <a:path w="2033904" h="405129">
                <a:moveTo>
                  <a:pt x="744390" y="362564"/>
                </a:moveTo>
                <a:lnTo>
                  <a:pt x="668168" y="362564"/>
                </a:lnTo>
                <a:lnTo>
                  <a:pt x="676352" y="391854"/>
                </a:lnTo>
                <a:lnTo>
                  <a:pt x="687386" y="404909"/>
                </a:lnTo>
                <a:lnTo>
                  <a:pt x="708744" y="404692"/>
                </a:lnTo>
                <a:lnTo>
                  <a:pt x="747903" y="394166"/>
                </a:lnTo>
                <a:lnTo>
                  <a:pt x="745692" y="377872"/>
                </a:lnTo>
                <a:lnTo>
                  <a:pt x="744390" y="362564"/>
                </a:lnTo>
                <a:close/>
              </a:path>
              <a:path w="2033904" h="405129">
                <a:moveTo>
                  <a:pt x="728672" y="149000"/>
                </a:moveTo>
                <a:lnTo>
                  <a:pt x="603510" y="149000"/>
                </a:lnTo>
                <a:lnTo>
                  <a:pt x="633152" y="153578"/>
                </a:lnTo>
                <a:lnTo>
                  <a:pt x="650503" y="165106"/>
                </a:lnTo>
                <a:lnTo>
                  <a:pt x="658651" y="180012"/>
                </a:lnTo>
                <a:lnTo>
                  <a:pt x="660681" y="194727"/>
                </a:lnTo>
                <a:lnTo>
                  <a:pt x="660681" y="198978"/>
                </a:lnTo>
                <a:lnTo>
                  <a:pt x="610512" y="202003"/>
                </a:lnTo>
                <a:lnTo>
                  <a:pt x="567714" y="211269"/>
                </a:lnTo>
                <a:lnTo>
                  <a:pt x="533068" y="226812"/>
                </a:lnTo>
                <a:lnTo>
                  <a:pt x="507355" y="248667"/>
                </a:lnTo>
                <a:lnTo>
                  <a:pt x="491355" y="276870"/>
                </a:lnTo>
                <a:lnTo>
                  <a:pt x="485849" y="311456"/>
                </a:lnTo>
                <a:lnTo>
                  <a:pt x="492168" y="344891"/>
                </a:lnTo>
                <a:lnTo>
                  <a:pt x="510561" y="373455"/>
                </a:lnTo>
                <a:lnTo>
                  <a:pt x="540178" y="393368"/>
                </a:lnTo>
                <a:lnTo>
                  <a:pt x="580170" y="400846"/>
                </a:lnTo>
                <a:lnTo>
                  <a:pt x="606610" y="398179"/>
                </a:lnTo>
                <a:lnTo>
                  <a:pt x="630174" y="390544"/>
                </a:lnTo>
                <a:lnTo>
                  <a:pt x="650275" y="378489"/>
                </a:lnTo>
                <a:lnTo>
                  <a:pt x="666325" y="362564"/>
                </a:lnTo>
                <a:lnTo>
                  <a:pt x="744390" y="362564"/>
                </a:lnTo>
                <a:lnTo>
                  <a:pt x="744236" y="360753"/>
                </a:lnTo>
                <a:lnTo>
                  <a:pt x="743433" y="342282"/>
                </a:lnTo>
                <a:lnTo>
                  <a:pt x="602515" y="342282"/>
                </a:lnTo>
                <a:lnTo>
                  <a:pt x="586990" y="339902"/>
                </a:lnTo>
                <a:lnTo>
                  <a:pt x="574396" y="332670"/>
                </a:lnTo>
                <a:lnTo>
                  <a:pt x="565948" y="320451"/>
                </a:lnTo>
                <a:lnTo>
                  <a:pt x="562862" y="303111"/>
                </a:lnTo>
                <a:lnTo>
                  <a:pt x="570643" y="277839"/>
                </a:lnTo>
                <a:lnTo>
                  <a:pt x="591590" y="261923"/>
                </a:lnTo>
                <a:lnTo>
                  <a:pt x="622113" y="253689"/>
                </a:lnTo>
                <a:lnTo>
                  <a:pt x="658618" y="251458"/>
                </a:lnTo>
                <a:lnTo>
                  <a:pt x="743192" y="251458"/>
                </a:lnTo>
                <a:lnTo>
                  <a:pt x="743096" y="216516"/>
                </a:lnTo>
                <a:lnTo>
                  <a:pt x="739435" y="178624"/>
                </a:lnTo>
                <a:lnTo>
                  <a:pt x="728672" y="149000"/>
                </a:lnTo>
                <a:close/>
              </a:path>
              <a:path w="2033904" h="405129">
                <a:moveTo>
                  <a:pt x="88552" y="0"/>
                </a:moveTo>
                <a:lnTo>
                  <a:pt x="0" y="0"/>
                </a:lnTo>
                <a:lnTo>
                  <a:pt x="62635" y="256746"/>
                </a:lnTo>
                <a:lnTo>
                  <a:pt x="74204" y="304409"/>
                </a:lnTo>
                <a:lnTo>
                  <a:pt x="81159" y="333309"/>
                </a:lnTo>
                <a:lnTo>
                  <a:pt x="93416" y="367642"/>
                </a:lnTo>
                <a:lnTo>
                  <a:pt x="112762" y="389177"/>
                </a:lnTo>
                <a:lnTo>
                  <a:pt x="142365" y="397993"/>
                </a:lnTo>
                <a:lnTo>
                  <a:pt x="185397" y="394166"/>
                </a:lnTo>
                <a:lnTo>
                  <a:pt x="207032" y="306137"/>
                </a:lnTo>
                <a:lnTo>
                  <a:pt x="146110" y="306137"/>
                </a:lnTo>
                <a:lnTo>
                  <a:pt x="140186" y="271102"/>
                </a:lnTo>
                <a:lnTo>
                  <a:pt x="127528" y="200439"/>
                </a:lnTo>
                <a:lnTo>
                  <a:pt x="119037" y="156352"/>
                </a:lnTo>
                <a:lnTo>
                  <a:pt x="98709" y="51667"/>
                </a:lnTo>
                <a:lnTo>
                  <a:pt x="93689" y="26027"/>
                </a:lnTo>
                <a:lnTo>
                  <a:pt x="88552" y="0"/>
                </a:lnTo>
                <a:close/>
              </a:path>
              <a:path w="2033904" h="405129">
                <a:moveTo>
                  <a:pt x="323290" y="95777"/>
                </a:moveTo>
                <a:lnTo>
                  <a:pt x="255981" y="95777"/>
                </a:lnTo>
                <a:lnTo>
                  <a:pt x="260131" y="127572"/>
                </a:lnTo>
                <a:lnTo>
                  <a:pt x="265061" y="156590"/>
                </a:lnTo>
                <a:lnTo>
                  <a:pt x="270755" y="185387"/>
                </a:lnTo>
                <a:lnTo>
                  <a:pt x="277195" y="216516"/>
                </a:lnTo>
                <a:lnTo>
                  <a:pt x="289761" y="273495"/>
                </a:lnTo>
                <a:lnTo>
                  <a:pt x="293925" y="292446"/>
                </a:lnTo>
                <a:lnTo>
                  <a:pt x="298573" y="313861"/>
                </a:lnTo>
                <a:lnTo>
                  <a:pt x="304105" y="339633"/>
                </a:lnTo>
                <a:lnTo>
                  <a:pt x="314402" y="368076"/>
                </a:lnTo>
                <a:lnTo>
                  <a:pt x="333110" y="388244"/>
                </a:lnTo>
                <a:lnTo>
                  <a:pt x="362545" y="397740"/>
                </a:lnTo>
                <a:lnTo>
                  <a:pt x="405024" y="394166"/>
                </a:lnTo>
                <a:lnTo>
                  <a:pt x="428795" y="304168"/>
                </a:lnTo>
                <a:lnTo>
                  <a:pt x="363392" y="304168"/>
                </a:lnTo>
                <a:lnTo>
                  <a:pt x="358532" y="271617"/>
                </a:lnTo>
                <a:lnTo>
                  <a:pt x="353012" y="240198"/>
                </a:lnTo>
                <a:lnTo>
                  <a:pt x="346806" y="208144"/>
                </a:lnTo>
                <a:lnTo>
                  <a:pt x="339884" y="173691"/>
                </a:lnTo>
                <a:lnTo>
                  <a:pt x="323290" y="95777"/>
                </a:lnTo>
                <a:close/>
              </a:path>
              <a:path w="2033904" h="405129">
                <a:moveTo>
                  <a:pt x="743192" y="251458"/>
                </a:moveTo>
                <a:lnTo>
                  <a:pt x="658618" y="251458"/>
                </a:lnTo>
                <a:lnTo>
                  <a:pt x="658618" y="293854"/>
                </a:lnTo>
                <a:lnTo>
                  <a:pt x="658157" y="299477"/>
                </a:lnTo>
                <a:lnTo>
                  <a:pt x="621349" y="339248"/>
                </a:lnTo>
                <a:lnTo>
                  <a:pt x="602515" y="342282"/>
                </a:lnTo>
                <a:lnTo>
                  <a:pt x="743433" y="342282"/>
                </a:lnTo>
                <a:lnTo>
                  <a:pt x="743294" y="331034"/>
                </a:lnTo>
                <a:lnTo>
                  <a:pt x="743192" y="251458"/>
                </a:lnTo>
                <a:close/>
              </a:path>
              <a:path w="2033904" h="405129">
                <a:moveTo>
                  <a:pt x="302891" y="0"/>
                </a:moveTo>
                <a:lnTo>
                  <a:pt x="215260" y="0"/>
                </a:lnTo>
                <a:lnTo>
                  <a:pt x="175680" y="169303"/>
                </a:lnTo>
                <a:lnTo>
                  <a:pt x="159790" y="240571"/>
                </a:lnTo>
                <a:lnTo>
                  <a:pt x="152969" y="273495"/>
                </a:lnTo>
                <a:lnTo>
                  <a:pt x="147293" y="306137"/>
                </a:lnTo>
                <a:lnTo>
                  <a:pt x="207032" y="306137"/>
                </a:lnTo>
                <a:lnTo>
                  <a:pt x="231688" y="205849"/>
                </a:lnTo>
                <a:lnTo>
                  <a:pt x="236780" y="185192"/>
                </a:lnTo>
                <a:lnTo>
                  <a:pt x="243402" y="156352"/>
                </a:lnTo>
                <a:lnTo>
                  <a:pt x="249280" y="127365"/>
                </a:lnTo>
                <a:lnTo>
                  <a:pt x="254725" y="95777"/>
                </a:lnTo>
                <a:lnTo>
                  <a:pt x="323290" y="95777"/>
                </a:lnTo>
                <a:lnTo>
                  <a:pt x="302891" y="0"/>
                </a:lnTo>
                <a:close/>
              </a:path>
              <a:path w="2033904" h="405129">
                <a:moveTo>
                  <a:pt x="509136" y="0"/>
                </a:moveTo>
                <a:lnTo>
                  <a:pt x="425055" y="0"/>
                </a:lnTo>
                <a:lnTo>
                  <a:pt x="389495" y="170403"/>
                </a:lnTo>
                <a:lnTo>
                  <a:pt x="380398" y="216516"/>
                </a:lnTo>
                <a:lnTo>
                  <a:pt x="375967" y="238872"/>
                </a:lnTo>
                <a:lnTo>
                  <a:pt x="369956" y="271102"/>
                </a:lnTo>
                <a:lnTo>
                  <a:pt x="364575" y="304168"/>
                </a:lnTo>
                <a:lnTo>
                  <a:pt x="428795" y="304168"/>
                </a:lnTo>
                <a:lnTo>
                  <a:pt x="509136" y="0"/>
                </a:lnTo>
                <a:close/>
              </a:path>
              <a:path w="2033904" h="405129">
                <a:moveTo>
                  <a:pt x="617677" y="91389"/>
                </a:moveTo>
                <a:lnTo>
                  <a:pt x="582434" y="93763"/>
                </a:lnTo>
                <a:lnTo>
                  <a:pt x="551746" y="99917"/>
                </a:lnTo>
                <a:lnTo>
                  <a:pt x="526341" y="108401"/>
                </a:lnTo>
                <a:lnTo>
                  <a:pt x="506947" y="117766"/>
                </a:lnTo>
                <a:lnTo>
                  <a:pt x="522696" y="171722"/>
                </a:lnTo>
                <a:lnTo>
                  <a:pt x="539435" y="162928"/>
                </a:lnTo>
                <a:lnTo>
                  <a:pt x="559321" y="155700"/>
                </a:lnTo>
                <a:lnTo>
                  <a:pt x="581098" y="150803"/>
                </a:lnTo>
                <a:lnTo>
                  <a:pt x="603510" y="149000"/>
                </a:lnTo>
                <a:lnTo>
                  <a:pt x="728672" y="149000"/>
                </a:lnTo>
                <a:lnTo>
                  <a:pt x="726902" y="144128"/>
                </a:lnTo>
                <a:lnTo>
                  <a:pt x="703695" y="116460"/>
                </a:lnTo>
                <a:lnTo>
                  <a:pt x="667919" y="98065"/>
                </a:lnTo>
                <a:lnTo>
                  <a:pt x="617677" y="91389"/>
                </a:lnTo>
                <a:close/>
              </a:path>
              <a:path w="2033904" h="405129">
                <a:moveTo>
                  <a:pt x="866842" y="20"/>
                </a:moveTo>
                <a:lnTo>
                  <a:pt x="786792" y="20"/>
                </a:lnTo>
                <a:lnTo>
                  <a:pt x="786792" y="394176"/>
                </a:lnTo>
                <a:lnTo>
                  <a:pt x="866842" y="394176"/>
                </a:lnTo>
                <a:lnTo>
                  <a:pt x="866842" y="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11262931" y="6351228"/>
            <a:ext cx="121708" cy="31977"/>
          </a:xfrm>
          <a:custGeom>
            <a:avLst/>
            <a:gdLst/>
            <a:ahLst/>
            <a:cxnLst/>
            <a:rect l="l" t="t" r="r" b="b"/>
            <a:pathLst>
              <a:path w="236854" h="62229">
                <a:moveTo>
                  <a:pt x="0" y="62229"/>
                </a:moveTo>
                <a:lnTo>
                  <a:pt x="236568" y="62229"/>
                </a:lnTo>
                <a:lnTo>
                  <a:pt x="2365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11262931" y="6180250"/>
            <a:ext cx="38829" cy="170979"/>
          </a:xfrm>
          <a:custGeom>
            <a:avLst/>
            <a:gdLst/>
            <a:ahLst/>
            <a:cxnLst/>
            <a:rect l="l" t="t" r="r" b="b"/>
            <a:pathLst>
              <a:path w="75565" h="332739">
                <a:moveTo>
                  <a:pt x="0" y="332740"/>
                </a:moveTo>
                <a:lnTo>
                  <a:pt x="75400" y="332740"/>
                </a:lnTo>
                <a:lnTo>
                  <a:pt x="75400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11392011" y="6227212"/>
            <a:ext cx="134760" cy="161190"/>
          </a:xfrm>
          <a:custGeom>
            <a:avLst/>
            <a:gdLst/>
            <a:ahLst/>
            <a:cxnLst/>
            <a:rect l="l" t="t" r="r" b="b"/>
            <a:pathLst>
              <a:path w="262254" h="313689">
                <a:moveTo>
                  <a:pt x="258621" y="271174"/>
                </a:moveTo>
                <a:lnTo>
                  <a:pt x="182538" y="271174"/>
                </a:lnTo>
                <a:lnTo>
                  <a:pt x="190644" y="300464"/>
                </a:lnTo>
                <a:lnTo>
                  <a:pt x="201637" y="313519"/>
                </a:lnTo>
                <a:lnTo>
                  <a:pt x="222981" y="313302"/>
                </a:lnTo>
                <a:lnTo>
                  <a:pt x="262138" y="302776"/>
                </a:lnTo>
                <a:lnTo>
                  <a:pt x="259922" y="286483"/>
                </a:lnTo>
                <a:lnTo>
                  <a:pt x="258621" y="271174"/>
                </a:lnTo>
                <a:close/>
              </a:path>
              <a:path w="262254" h="313689">
                <a:moveTo>
                  <a:pt x="242902" y="57610"/>
                </a:moveTo>
                <a:lnTo>
                  <a:pt x="117734" y="57610"/>
                </a:lnTo>
                <a:lnTo>
                  <a:pt x="147382" y="62189"/>
                </a:lnTo>
                <a:lnTo>
                  <a:pt x="164737" y="73716"/>
                </a:lnTo>
                <a:lnTo>
                  <a:pt x="172885" y="88622"/>
                </a:lnTo>
                <a:lnTo>
                  <a:pt x="174916" y="103337"/>
                </a:lnTo>
                <a:lnTo>
                  <a:pt x="174916" y="107588"/>
                </a:lnTo>
                <a:lnTo>
                  <a:pt x="124736" y="110613"/>
                </a:lnTo>
                <a:lnTo>
                  <a:pt x="81922" y="119879"/>
                </a:lnTo>
                <a:lnTo>
                  <a:pt x="47257" y="135422"/>
                </a:lnTo>
                <a:lnTo>
                  <a:pt x="21526" y="157277"/>
                </a:lnTo>
                <a:lnTo>
                  <a:pt x="5512" y="185480"/>
                </a:lnTo>
                <a:lnTo>
                  <a:pt x="0" y="220066"/>
                </a:lnTo>
                <a:lnTo>
                  <a:pt x="6323" y="253501"/>
                </a:lnTo>
                <a:lnTo>
                  <a:pt x="24741" y="282066"/>
                </a:lnTo>
                <a:lnTo>
                  <a:pt x="54426" y="301978"/>
                </a:lnTo>
                <a:lnTo>
                  <a:pt x="94552" y="309456"/>
                </a:lnTo>
                <a:lnTo>
                  <a:pt x="120920" y="306789"/>
                </a:lnTo>
                <a:lnTo>
                  <a:pt x="144490" y="299154"/>
                </a:lnTo>
                <a:lnTo>
                  <a:pt x="164632" y="287100"/>
                </a:lnTo>
                <a:lnTo>
                  <a:pt x="180717" y="271174"/>
                </a:lnTo>
                <a:lnTo>
                  <a:pt x="258621" y="271174"/>
                </a:lnTo>
                <a:lnTo>
                  <a:pt x="258467" y="269363"/>
                </a:lnTo>
                <a:lnTo>
                  <a:pt x="257666" y="250892"/>
                </a:lnTo>
                <a:lnTo>
                  <a:pt x="116896" y="250892"/>
                </a:lnTo>
                <a:lnTo>
                  <a:pt x="101276" y="248512"/>
                </a:lnTo>
                <a:lnTo>
                  <a:pt x="88636" y="241280"/>
                </a:lnTo>
                <a:lnTo>
                  <a:pt x="80173" y="229062"/>
                </a:lnTo>
                <a:lnTo>
                  <a:pt x="77086" y="211721"/>
                </a:lnTo>
                <a:lnTo>
                  <a:pt x="84864" y="186449"/>
                </a:lnTo>
                <a:lnTo>
                  <a:pt x="105808" y="170534"/>
                </a:lnTo>
                <a:lnTo>
                  <a:pt x="136332" y="162299"/>
                </a:lnTo>
                <a:lnTo>
                  <a:pt x="172853" y="160068"/>
                </a:lnTo>
                <a:lnTo>
                  <a:pt x="257426" y="160068"/>
                </a:lnTo>
                <a:lnTo>
                  <a:pt x="257426" y="126111"/>
                </a:lnTo>
                <a:lnTo>
                  <a:pt x="253668" y="87234"/>
                </a:lnTo>
                <a:lnTo>
                  <a:pt x="242902" y="57610"/>
                </a:lnTo>
                <a:close/>
              </a:path>
              <a:path w="262254" h="313689">
                <a:moveTo>
                  <a:pt x="257426" y="160068"/>
                </a:moveTo>
                <a:lnTo>
                  <a:pt x="172853" y="160068"/>
                </a:lnTo>
                <a:lnTo>
                  <a:pt x="172853" y="202465"/>
                </a:lnTo>
                <a:lnTo>
                  <a:pt x="172392" y="208087"/>
                </a:lnTo>
                <a:lnTo>
                  <a:pt x="135636" y="247858"/>
                </a:lnTo>
                <a:lnTo>
                  <a:pt x="116896" y="250892"/>
                </a:lnTo>
                <a:lnTo>
                  <a:pt x="257666" y="250892"/>
                </a:lnTo>
                <a:lnTo>
                  <a:pt x="257528" y="239644"/>
                </a:lnTo>
                <a:lnTo>
                  <a:pt x="257426" y="160068"/>
                </a:lnTo>
                <a:close/>
              </a:path>
              <a:path w="262254" h="313689">
                <a:moveTo>
                  <a:pt x="131922" y="0"/>
                </a:moveTo>
                <a:lnTo>
                  <a:pt x="96673" y="2373"/>
                </a:lnTo>
                <a:lnTo>
                  <a:pt x="65986" y="8528"/>
                </a:lnTo>
                <a:lnTo>
                  <a:pt x="40589" y="17015"/>
                </a:lnTo>
                <a:lnTo>
                  <a:pt x="21214" y="26386"/>
                </a:lnTo>
                <a:lnTo>
                  <a:pt x="36909" y="80332"/>
                </a:lnTo>
                <a:lnTo>
                  <a:pt x="53652" y="71538"/>
                </a:lnTo>
                <a:lnTo>
                  <a:pt x="73544" y="64310"/>
                </a:lnTo>
                <a:lnTo>
                  <a:pt x="95325" y="59413"/>
                </a:lnTo>
                <a:lnTo>
                  <a:pt x="117734" y="57610"/>
                </a:lnTo>
                <a:lnTo>
                  <a:pt x="242902" y="57610"/>
                </a:lnTo>
                <a:lnTo>
                  <a:pt x="241131" y="52738"/>
                </a:lnTo>
                <a:lnTo>
                  <a:pt x="217923" y="25070"/>
                </a:lnTo>
                <a:lnTo>
                  <a:pt x="182151" y="6675"/>
                </a:lnTo>
                <a:lnTo>
                  <a:pt x="131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11546992" y="6181326"/>
            <a:ext cx="155643" cy="204913"/>
          </a:xfrm>
          <a:custGeom>
            <a:avLst/>
            <a:gdLst/>
            <a:ahLst/>
            <a:cxnLst/>
            <a:rect l="l" t="t" r="r" b="b"/>
            <a:pathLst>
              <a:path w="302895" h="398779">
                <a:moveTo>
                  <a:pt x="257572" y="361444"/>
                </a:moveTo>
                <a:lnTo>
                  <a:pt x="80835" y="361444"/>
                </a:lnTo>
                <a:lnTo>
                  <a:pt x="98580" y="378414"/>
                </a:lnTo>
                <a:lnTo>
                  <a:pt x="119125" y="390001"/>
                </a:lnTo>
                <a:lnTo>
                  <a:pt x="141947" y="396636"/>
                </a:lnTo>
                <a:lnTo>
                  <a:pt x="166518" y="398752"/>
                </a:lnTo>
                <a:lnTo>
                  <a:pt x="200173" y="394393"/>
                </a:lnTo>
                <a:lnTo>
                  <a:pt x="232008" y="381306"/>
                </a:lnTo>
                <a:lnTo>
                  <a:pt x="257572" y="361444"/>
                </a:lnTo>
                <a:close/>
              </a:path>
              <a:path w="302895" h="398779">
                <a:moveTo>
                  <a:pt x="80196" y="0"/>
                </a:moveTo>
                <a:lnTo>
                  <a:pt x="4345" y="0"/>
                </a:lnTo>
                <a:lnTo>
                  <a:pt x="4345" y="318754"/>
                </a:lnTo>
                <a:lnTo>
                  <a:pt x="4470" y="325686"/>
                </a:lnTo>
                <a:lnTo>
                  <a:pt x="4515" y="333742"/>
                </a:lnTo>
                <a:lnTo>
                  <a:pt x="4146" y="347652"/>
                </a:lnTo>
                <a:lnTo>
                  <a:pt x="3293" y="362905"/>
                </a:lnTo>
                <a:lnTo>
                  <a:pt x="1937" y="377395"/>
                </a:lnTo>
                <a:lnTo>
                  <a:pt x="0" y="391276"/>
                </a:lnTo>
                <a:lnTo>
                  <a:pt x="37512" y="395197"/>
                </a:lnTo>
                <a:lnTo>
                  <a:pt x="61746" y="386157"/>
                </a:lnTo>
                <a:lnTo>
                  <a:pt x="75316" y="372217"/>
                </a:lnTo>
                <a:lnTo>
                  <a:pt x="80835" y="361444"/>
                </a:lnTo>
                <a:lnTo>
                  <a:pt x="257572" y="361444"/>
                </a:lnTo>
                <a:lnTo>
                  <a:pt x="260107" y="359474"/>
                </a:lnTo>
                <a:lnTo>
                  <a:pt x="274040" y="340481"/>
                </a:lnTo>
                <a:lnTo>
                  <a:pt x="149262" y="340481"/>
                </a:lnTo>
                <a:lnTo>
                  <a:pt x="126100" y="336548"/>
                </a:lnTo>
                <a:lnTo>
                  <a:pt x="91331" y="309303"/>
                </a:lnTo>
                <a:lnTo>
                  <a:pt x="80196" y="277394"/>
                </a:lnTo>
                <a:lnTo>
                  <a:pt x="80196" y="216715"/>
                </a:lnTo>
                <a:lnTo>
                  <a:pt x="107946" y="165496"/>
                </a:lnTo>
                <a:lnTo>
                  <a:pt x="149869" y="150623"/>
                </a:lnTo>
                <a:lnTo>
                  <a:pt x="278770" y="150623"/>
                </a:lnTo>
                <a:lnTo>
                  <a:pt x="271834" y="139817"/>
                </a:lnTo>
                <a:lnTo>
                  <a:pt x="80196" y="139817"/>
                </a:lnTo>
                <a:lnTo>
                  <a:pt x="80196" y="0"/>
                </a:lnTo>
                <a:close/>
              </a:path>
              <a:path w="302895" h="398779">
                <a:moveTo>
                  <a:pt x="278770" y="150623"/>
                </a:moveTo>
                <a:lnTo>
                  <a:pt x="149869" y="150623"/>
                </a:lnTo>
                <a:lnTo>
                  <a:pt x="183057" y="158001"/>
                </a:lnTo>
                <a:lnTo>
                  <a:pt x="206760" y="178109"/>
                </a:lnTo>
                <a:lnTo>
                  <a:pt x="220981" y="207908"/>
                </a:lnTo>
                <a:lnTo>
                  <a:pt x="225720" y="244359"/>
                </a:lnTo>
                <a:lnTo>
                  <a:pt x="220451" y="284217"/>
                </a:lnTo>
                <a:lnTo>
                  <a:pt x="205298" y="314499"/>
                </a:lnTo>
                <a:lnTo>
                  <a:pt x="181242" y="333742"/>
                </a:lnTo>
                <a:lnTo>
                  <a:pt x="149262" y="340481"/>
                </a:lnTo>
                <a:lnTo>
                  <a:pt x="274040" y="340481"/>
                </a:lnTo>
                <a:lnTo>
                  <a:pt x="282551" y="328881"/>
                </a:lnTo>
                <a:lnTo>
                  <a:pt x="297423" y="289509"/>
                </a:lnTo>
                <a:lnTo>
                  <a:pt x="302807" y="241343"/>
                </a:lnTo>
                <a:lnTo>
                  <a:pt x="298846" y="199475"/>
                </a:lnTo>
                <a:lnTo>
                  <a:pt x="286937" y="163348"/>
                </a:lnTo>
                <a:lnTo>
                  <a:pt x="278770" y="150623"/>
                </a:lnTo>
                <a:close/>
              </a:path>
              <a:path w="302895" h="398779">
                <a:moveTo>
                  <a:pt x="177628" y="92939"/>
                </a:moveTo>
                <a:lnTo>
                  <a:pt x="146208" y="96293"/>
                </a:lnTo>
                <a:lnTo>
                  <a:pt x="119587" y="105788"/>
                </a:lnTo>
                <a:lnTo>
                  <a:pt x="97938" y="120579"/>
                </a:lnTo>
                <a:lnTo>
                  <a:pt x="81432" y="139817"/>
                </a:lnTo>
                <a:lnTo>
                  <a:pt x="271834" y="139817"/>
                </a:lnTo>
                <a:lnTo>
                  <a:pt x="267970" y="133796"/>
                </a:lnTo>
                <a:lnTo>
                  <a:pt x="242837" y="111654"/>
                </a:lnTo>
                <a:lnTo>
                  <a:pt x="212426" y="97757"/>
                </a:lnTo>
                <a:lnTo>
                  <a:pt x="177628" y="9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1710587" y="6229084"/>
            <a:ext cx="109635" cy="156948"/>
          </a:xfrm>
          <a:custGeom>
            <a:avLst/>
            <a:gdLst/>
            <a:ahLst/>
            <a:cxnLst/>
            <a:rect l="l" t="t" r="r" b="b"/>
            <a:pathLst>
              <a:path w="213359" h="305435">
                <a:moveTo>
                  <a:pt x="14784" y="231322"/>
                </a:moveTo>
                <a:lnTo>
                  <a:pt x="0" y="284787"/>
                </a:lnTo>
                <a:lnTo>
                  <a:pt x="40311" y="299509"/>
                </a:lnTo>
                <a:lnTo>
                  <a:pt x="91264" y="305215"/>
                </a:lnTo>
                <a:lnTo>
                  <a:pt x="134503" y="300794"/>
                </a:lnTo>
                <a:lnTo>
                  <a:pt x="168600" y="288298"/>
                </a:lnTo>
                <a:lnTo>
                  <a:pt x="193285" y="268881"/>
                </a:lnTo>
                <a:lnTo>
                  <a:pt x="203137" y="252348"/>
                </a:lnTo>
                <a:lnTo>
                  <a:pt x="91871" y="252348"/>
                </a:lnTo>
                <a:lnTo>
                  <a:pt x="70815" y="250497"/>
                </a:lnTo>
                <a:lnTo>
                  <a:pt x="49637" y="245660"/>
                </a:lnTo>
                <a:lnTo>
                  <a:pt x="30304" y="238910"/>
                </a:lnTo>
                <a:lnTo>
                  <a:pt x="14784" y="231322"/>
                </a:lnTo>
                <a:close/>
              </a:path>
              <a:path w="213359" h="305435">
                <a:moveTo>
                  <a:pt x="121472" y="0"/>
                </a:moveTo>
                <a:lnTo>
                  <a:pt x="74346" y="7098"/>
                </a:lnTo>
                <a:lnTo>
                  <a:pt x="38610" y="26589"/>
                </a:lnTo>
                <a:lnTo>
                  <a:pt x="15939" y="55769"/>
                </a:lnTo>
                <a:lnTo>
                  <a:pt x="8010" y="91934"/>
                </a:lnTo>
                <a:lnTo>
                  <a:pt x="12423" y="116919"/>
                </a:lnTo>
                <a:lnTo>
                  <a:pt x="27128" y="139990"/>
                </a:lnTo>
                <a:lnTo>
                  <a:pt x="52936" y="160359"/>
                </a:lnTo>
                <a:lnTo>
                  <a:pt x="90656" y="177240"/>
                </a:lnTo>
                <a:lnTo>
                  <a:pt x="113965" y="186440"/>
                </a:lnTo>
                <a:lnTo>
                  <a:pt x="129184" y="195864"/>
                </a:lnTo>
                <a:lnTo>
                  <a:pt x="137469" y="206641"/>
                </a:lnTo>
                <a:lnTo>
                  <a:pt x="139974" y="219899"/>
                </a:lnTo>
                <a:lnTo>
                  <a:pt x="137142" y="233084"/>
                </a:lnTo>
                <a:lnTo>
                  <a:pt x="128413" y="243336"/>
                </a:lnTo>
                <a:lnTo>
                  <a:pt x="113439" y="249983"/>
                </a:lnTo>
                <a:lnTo>
                  <a:pt x="91871" y="252348"/>
                </a:lnTo>
                <a:lnTo>
                  <a:pt x="203137" y="252348"/>
                </a:lnTo>
                <a:lnTo>
                  <a:pt x="208292" y="243697"/>
                </a:lnTo>
                <a:lnTo>
                  <a:pt x="213354" y="213899"/>
                </a:lnTo>
                <a:lnTo>
                  <a:pt x="208206" y="184361"/>
                </a:lnTo>
                <a:lnTo>
                  <a:pt x="193399" y="160120"/>
                </a:lnTo>
                <a:lnTo>
                  <a:pt x="168529" y="140387"/>
                </a:lnTo>
                <a:lnTo>
                  <a:pt x="133189" y="124373"/>
                </a:lnTo>
                <a:lnTo>
                  <a:pt x="108868" y="115033"/>
                </a:lnTo>
                <a:lnTo>
                  <a:pt x="92646" y="105974"/>
                </a:lnTo>
                <a:lnTo>
                  <a:pt x="83593" y="95900"/>
                </a:lnTo>
                <a:lnTo>
                  <a:pt x="80782" y="83515"/>
                </a:lnTo>
                <a:lnTo>
                  <a:pt x="83518" y="71121"/>
                </a:lnTo>
                <a:lnTo>
                  <a:pt x="91571" y="61435"/>
                </a:lnTo>
                <a:lnTo>
                  <a:pt x="104711" y="55129"/>
                </a:lnTo>
                <a:lnTo>
                  <a:pt x="122708" y="52877"/>
                </a:lnTo>
                <a:lnTo>
                  <a:pt x="190986" y="52877"/>
                </a:lnTo>
                <a:lnTo>
                  <a:pt x="201020" y="17423"/>
                </a:lnTo>
                <a:lnTo>
                  <a:pt x="185990" y="10906"/>
                </a:lnTo>
                <a:lnTo>
                  <a:pt x="167261" y="5338"/>
                </a:lnTo>
                <a:lnTo>
                  <a:pt x="145525" y="1457"/>
                </a:lnTo>
                <a:lnTo>
                  <a:pt x="121472" y="0"/>
                </a:lnTo>
                <a:close/>
              </a:path>
              <a:path w="213359" h="305435">
                <a:moveTo>
                  <a:pt x="190986" y="52877"/>
                </a:moveTo>
                <a:lnTo>
                  <a:pt x="122708" y="52877"/>
                </a:lnTo>
                <a:lnTo>
                  <a:pt x="141997" y="54492"/>
                </a:lnTo>
                <a:lnTo>
                  <a:pt x="159555" y="58585"/>
                </a:lnTo>
                <a:lnTo>
                  <a:pt x="174568" y="64031"/>
                </a:lnTo>
                <a:lnTo>
                  <a:pt x="186224" y="69704"/>
                </a:lnTo>
                <a:lnTo>
                  <a:pt x="190986" y="5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9786864" y="6111132"/>
            <a:ext cx="245374" cy="416026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585407" y="697990"/>
            <a:ext cx="5733143" cy="13131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bg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sz="3600" b="0" dirty="0" smtClean="0">
                <a:latin typeface="Bogle" charset="0"/>
                <a:ea typeface="Bogle" charset="0"/>
                <a:cs typeface="Bogle" charset="0"/>
              </a:rPr>
              <a:t>ELK is</a:t>
            </a:r>
            <a:r>
              <a:rPr lang="mr-IN" sz="2800" b="0" dirty="0" smtClean="0">
                <a:latin typeface="Bogle" charset="0"/>
                <a:ea typeface="Bogle" charset="0"/>
                <a:cs typeface="Bogle" charset="0"/>
              </a:rPr>
              <a:t>…</a:t>
            </a:r>
            <a:endParaRPr lang="en-US" sz="2800" b="0" dirty="0">
              <a:solidFill>
                <a:schemeClr val="accent1">
                  <a:lumMod val="60000"/>
                  <a:lumOff val="40000"/>
                </a:schemeClr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855" y="1472799"/>
            <a:ext cx="5510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Elasticsearch</a:t>
            </a:r>
            <a:endParaRPr lang="en-US" sz="2800" b="1" i="1" dirty="0" smtClean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  <a:p>
            <a:r>
              <a:rPr lang="en-US" sz="2800" b="1" i="1" dirty="0" err="1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Logstash</a:t>
            </a:r>
            <a:endParaRPr lang="en-US" sz="2800" b="1" i="1" dirty="0" smtClean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  <a:p>
            <a:r>
              <a:rPr lang="en-US" sz="2800" b="1" i="1" dirty="0" err="1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Kibana</a:t>
            </a:r>
            <a:r>
              <a:rPr lang="en-US" sz="2800" b="1" i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Bogle" charset="0"/>
              <a:ea typeface="Bogle" charset="0"/>
              <a:cs typeface="Bog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1308" y="1888297"/>
            <a:ext cx="5510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3 different </a:t>
            </a:r>
            <a:r>
              <a:rPr lang="en-US" sz="2400" b="1" i="1" dirty="0" err="1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opensource</a:t>
            </a:r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 </a:t>
            </a:r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projects </a:t>
            </a:r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found </a:t>
            </a:r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synergy </a:t>
            </a:r>
            <a:r>
              <a:rPr lang="en-US" sz="24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among themselves </a:t>
            </a:r>
            <a:endParaRPr lang="en-US" sz="24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3</a:t>
            </a:fld>
            <a:endParaRPr lang="uk-UA"/>
          </a:p>
        </p:txBody>
      </p:sp>
      <p:sp>
        <p:nvSpPr>
          <p:cNvPr id="7" name="object 11"/>
          <p:cNvSpPr/>
          <p:nvPr/>
        </p:nvSpPr>
        <p:spPr>
          <a:xfrm>
            <a:off x="10104585" y="6180252"/>
            <a:ext cx="1045124" cy="208176"/>
          </a:xfrm>
          <a:custGeom>
            <a:avLst/>
            <a:gdLst/>
            <a:ahLst/>
            <a:cxnLst/>
            <a:rect l="l" t="t" r="r" b="b"/>
            <a:pathLst>
              <a:path w="2033904" h="405129">
                <a:moveTo>
                  <a:pt x="1640722" y="362564"/>
                </a:moveTo>
                <a:lnTo>
                  <a:pt x="1564643" y="362564"/>
                </a:lnTo>
                <a:lnTo>
                  <a:pt x="1572749" y="391854"/>
                </a:lnTo>
                <a:lnTo>
                  <a:pt x="1583743" y="404909"/>
                </a:lnTo>
                <a:lnTo>
                  <a:pt x="1605090" y="404692"/>
                </a:lnTo>
                <a:lnTo>
                  <a:pt x="1644253" y="394166"/>
                </a:lnTo>
                <a:lnTo>
                  <a:pt x="1642029" y="377872"/>
                </a:lnTo>
                <a:lnTo>
                  <a:pt x="1640722" y="362564"/>
                </a:lnTo>
                <a:close/>
              </a:path>
              <a:path w="2033904" h="405129">
                <a:moveTo>
                  <a:pt x="1624999" y="149000"/>
                </a:moveTo>
                <a:lnTo>
                  <a:pt x="1499849" y="149000"/>
                </a:lnTo>
                <a:lnTo>
                  <a:pt x="1529495" y="153578"/>
                </a:lnTo>
                <a:lnTo>
                  <a:pt x="1546846" y="165106"/>
                </a:lnTo>
                <a:lnTo>
                  <a:pt x="1554992" y="180012"/>
                </a:lnTo>
                <a:lnTo>
                  <a:pt x="1557020" y="194727"/>
                </a:lnTo>
                <a:lnTo>
                  <a:pt x="1557020" y="198978"/>
                </a:lnTo>
                <a:lnTo>
                  <a:pt x="1506841" y="202003"/>
                </a:lnTo>
                <a:lnTo>
                  <a:pt x="1464027" y="211269"/>
                </a:lnTo>
                <a:lnTo>
                  <a:pt x="1429362" y="226812"/>
                </a:lnTo>
                <a:lnTo>
                  <a:pt x="1403630" y="248667"/>
                </a:lnTo>
                <a:lnTo>
                  <a:pt x="1387616" y="276870"/>
                </a:lnTo>
                <a:lnTo>
                  <a:pt x="1382104" y="311456"/>
                </a:lnTo>
                <a:lnTo>
                  <a:pt x="1388429" y="344891"/>
                </a:lnTo>
                <a:lnTo>
                  <a:pt x="1406849" y="373455"/>
                </a:lnTo>
                <a:lnTo>
                  <a:pt x="1436535" y="393368"/>
                </a:lnTo>
                <a:lnTo>
                  <a:pt x="1476656" y="400846"/>
                </a:lnTo>
                <a:lnTo>
                  <a:pt x="1503029" y="398179"/>
                </a:lnTo>
                <a:lnTo>
                  <a:pt x="1526598" y="390544"/>
                </a:lnTo>
                <a:lnTo>
                  <a:pt x="1546738" y="378489"/>
                </a:lnTo>
                <a:lnTo>
                  <a:pt x="1562821" y="362564"/>
                </a:lnTo>
                <a:lnTo>
                  <a:pt x="1640722" y="362564"/>
                </a:lnTo>
                <a:lnTo>
                  <a:pt x="1640567" y="360753"/>
                </a:lnTo>
                <a:lnTo>
                  <a:pt x="1639762" y="342282"/>
                </a:lnTo>
                <a:lnTo>
                  <a:pt x="1499001" y="342282"/>
                </a:lnTo>
                <a:lnTo>
                  <a:pt x="1483382" y="339902"/>
                </a:lnTo>
                <a:lnTo>
                  <a:pt x="1470745" y="332670"/>
                </a:lnTo>
                <a:lnTo>
                  <a:pt x="1462286" y="320451"/>
                </a:lnTo>
                <a:lnTo>
                  <a:pt x="1459201" y="303111"/>
                </a:lnTo>
                <a:lnTo>
                  <a:pt x="1466977" y="277839"/>
                </a:lnTo>
                <a:lnTo>
                  <a:pt x="1487918" y="261923"/>
                </a:lnTo>
                <a:lnTo>
                  <a:pt x="1518439" y="253689"/>
                </a:lnTo>
                <a:lnTo>
                  <a:pt x="1554957" y="251458"/>
                </a:lnTo>
                <a:lnTo>
                  <a:pt x="1639520" y="251458"/>
                </a:lnTo>
                <a:lnTo>
                  <a:pt x="1639520" y="217501"/>
                </a:lnTo>
                <a:lnTo>
                  <a:pt x="1635763" y="178624"/>
                </a:lnTo>
                <a:lnTo>
                  <a:pt x="1624999" y="149000"/>
                </a:lnTo>
                <a:close/>
              </a:path>
              <a:path w="2033904" h="405129">
                <a:moveTo>
                  <a:pt x="1639520" y="251458"/>
                </a:moveTo>
                <a:lnTo>
                  <a:pt x="1554957" y="251458"/>
                </a:lnTo>
                <a:lnTo>
                  <a:pt x="1554957" y="293854"/>
                </a:lnTo>
                <a:lnTo>
                  <a:pt x="1554497" y="299477"/>
                </a:lnTo>
                <a:lnTo>
                  <a:pt x="1517745" y="339248"/>
                </a:lnTo>
                <a:lnTo>
                  <a:pt x="1499001" y="342282"/>
                </a:lnTo>
                <a:lnTo>
                  <a:pt x="1639762" y="342282"/>
                </a:lnTo>
                <a:lnTo>
                  <a:pt x="1639622" y="331034"/>
                </a:lnTo>
                <a:lnTo>
                  <a:pt x="1639520" y="251458"/>
                </a:lnTo>
                <a:close/>
              </a:path>
              <a:path w="2033904" h="405129">
                <a:moveTo>
                  <a:pt x="1514027" y="91389"/>
                </a:moveTo>
                <a:lnTo>
                  <a:pt x="1478778" y="93763"/>
                </a:lnTo>
                <a:lnTo>
                  <a:pt x="1448090" y="99917"/>
                </a:lnTo>
                <a:lnTo>
                  <a:pt x="1422694" y="108401"/>
                </a:lnTo>
                <a:lnTo>
                  <a:pt x="1403318" y="117766"/>
                </a:lnTo>
                <a:lnTo>
                  <a:pt x="1419014" y="171722"/>
                </a:lnTo>
                <a:lnTo>
                  <a:pt x="1435758" y="162928"/>
                </a:lnTo>
                <a:lnTo>
                  <a:pt x="1455654" y="155700"/>
                </a:lnTo>
                <a:lnTo>
                  <a:pt x="1477438" y="150803"/>
                </a:lnTo>
                <a:lnTo>
                  <a:pt x="1499849" y="149000"/>
                </a:lnTo>
                <a:lnTo>
                  <a:pt x="1624999" y="149000"/>
                </a:lnTo>
                <a:lnTo>
                  <a:pt x="1623229" y="144128"/>
                </a:lnTo>
                <a:lnTo>
                  <a:pt x="1600024" y="116460"/>
                </a:lnTo>
                <a:lnTo>
                  <a:pt x="1564255" y="98065"/>
                </a:lnTo>
                <a:lnTo>
                  <a:pt x="1514027" y="91389"/>
                </a:lnTo>
                <a:close/>
              </a:path>
              <a:path w="2033904" h="405129">
                <a:moveTo>
                  <a:pt x="1963866" y="0"/>
                </a:moveTo>
                <a:lnTo>
                  <a:pt x="1884874" y="0"/>
                </a:lnTo>
                <a:lnTo>
                  <a:pt x="1884874" y="290786"/>
                </a:lnTo>
                <a:lnTo>
                  <a:pt x="1890706" y="342061"/>
                </a:lnTo>
                <a:lnTo>
                  <a:pt x="1908664" y="376114"/>
                </a:lnTo>
                <a:lnTo>
                  <a:pt x="1953891" y="399092"/>
                </a:lnTo>
                <a:lnTo>
                  <a:pt x="1973782" y="400846"/>
                </a:lnTo>
                <a:lnTo>
                  <a:pt x="1991260" y="400081"/>
                </a:lnTo>
                <a:lnTo>
                  <a:pt x="2007495" y="398091"/>
                </a:lnTo>
                <a:lnTo>
                  <a:pt x="2021359" y="395329"/>
                </a:lnTo>
                <a:lnTo>
                  <a:pt x="2031728" y="392249"/>
                </a:lnTo>
                <a:lnTo>
                  <a:pt x="2030712" y="333309"/>
                </a:lnTo>
                <a:lnTo>
                  <a:pt x="2000305" y="333309"/>
                </a:lnTo>
                <a:lnTo>
                  <a:pt x="1983095" y="330022"/>
                </a:lnTo>
                <a:lnTo>
                  <a:pt x="1971849" y="320093"/>
                </a:lnTo>
                <a:lnTo>
                  <a:pt x="1965721" y="303416"/>
                </a:lnTo>
                <a:lnTo>
                  <a:pt x="1963866" y="279886"/>
                </a:lnTo>
                <a:lnTo>
                  <a:pt x="1963866" y="168633"/>
                </a:lnTo>
                <a:lnTo>
                  <a:pt x="2033561" y="168633"/>
                </a:lnTo>
                <a:lnTo>
                  <a:pt x="2033561" y="93222"/>
                </a:lnTo>
                <a:lnTo>
                  <a:pt x="1963866" y="93222"/>
                </a:lnTo>
                <a:lnTo>
                  <a:pt x="1963866" y="0"/>
                </a:lnTo>
                <a:close/>
              </a:path>
              <a:path w="2033904" h="405129">
                <a:moveTo>
                  <a:pt x="2030650" y="329717"/>
                </a:moveTo>
                <a:lnTo>
                  <a:pt x="2024299" y="331131"/>
                </a:lnTo>
                <a:lnTo>
                  <a:pt x="2017248" y="332271"/>
                </a:lnTo>
                <a:lnTo>
                  <a:pt x="2009312" y="333032"/>
                </a:lnTo>
                <a:lnTo>
                  <a:pt x="2000305" y="333309"/>
                </a:lnTo>
                <a:lnTo>
                  <a:pt x="2030712" y="333309"/>
                </a:lnTo>
                <a:lnTo>
                  <a:pt x="2030650" y="329717"/>
                </a:lnTo>
                <a:close/>
              </a:path>
              <a:path w="2033904" h="405129">
                <a:moveTo>
                  <a:pt x="1750836" y="98059"/>
                </a:moveTo>
                <a:lnTo>
                  <a:pt x="1678242" y="98059"/>
                </a:lnTo>
                <a:lnTo>
                  <a:pt x="1678242" y="394166"/>
                </a:lnTo>
                <a:lnTo>
                  <a:pt x="1760888" y="394166"/>
                </a:lnTo>
                <a:lnTo>
                  <a:pt x="1760888" y="234369"/>
                </a:lnTo>
                <a:lnTo>
                  <a:pt x="1761349" y="227228"/>
                </a:lnTo>
                <a:lnTo>
                  <a:pt x="1784551" y="182749"/>
                </a:lnTo>
                <a:lnTo>
                  <a:pt x="1828007" y="168633"/>
                </a:lnTo>
                <a:lnTo>
                  <a:pt x="1851786" y="168633"/>
                </a:lnTo>
                <a:lnTo>
                  <a:pt x="1851786" y="153901"/>
                </a:lnTo>
                <a:lnTo>
                  <a:pt x="1750836" y="153901"/>
                </a:lnTo>
                <a:lnTo>
                  <a:pt x="1750836" y="98059"/>
                </a:lnTo>
                <a:close/>
              </a:path>
              <a:path w="2033904" h="405129">
                <a:moveTo>
                  <a:pt x="1851786" y="168633"/>
                </a:moveTo>
                <a:lnTo>
                  <a:pt x="1837598" y="168633"/>
                </a:lnTo>
                <a:lnTo>
                  <a:pt x="1851786" y="170738"/>
                </a:lnTo>
                <a:lnTo>
                  <a:pt x="1851786" y="168633"/>
                </a:lnTo>
                <a:close/>
              </a:path>
              <a:path w="2033904" h="405129">
                <a:moveTo>
                  <a:pt x="1841273" y="91389"/>
                </a:moveTo>
                <a:lnTo>
                  <a:pt x="1833630" y="91389"/>
                </a:lnTo>
                <a:lnTo>
                  <a:pt x="1810114" y="95161"/>
                </a:lnTo>
                <a:lnTo>
                  <a:pt x="1787297" y="106656"/>
                </a:lnTo>
                <a:lnTo>
                  <a:pt x="1767482" y="126146"/>
                </a:lnTo>
                <a:lnTo>
                  <a:pt x="1752972" y="153901"/>
                </a:lnTo>
                <a:lnTo>
                  <a:pt x="1851786" y="153901"/>
                </a:lnTo>
                <a:lnTo>
                  <a:pt x="1851786" y="93222"/>
                </a:lnTo>
                <a:lnTo>
                  <a:pt x="1845535" y="91965"/>
                </a:lnTo>
                <a:lnTo>
                  <a:pt x="1841273" y="91389"/>
                </a:lnTo>
                <a:close/>
              </a:path>
              <a:path w="2033904" h="405129">
                <a:moveTo>
                  <a:pt x="989603" y="98059"/>
                </a:moveTo>
                <a:lnTo>
                  <a:pt x="913207" y="98059"/>
                </a:lnTo>
                <a:lnTo>
                  <a:pt x="913207" y="394166"/>
                </a:lnTo>
                <a:lnTo>
                  <a:pt x="993728" y="394166"/>
                </a:lnTo>
                <a:lnTo>
                  <a:pt x="993728" y="212360"/>
                </a:lnTo>
                <a:lnTo>
                  <a:pt x="994629" y="203773"/>
                </a:lnTo>
                <a:lnTo>
                  <a:pt x="1014669" y="170743"/>
                </a:lnTo>
                <a:lnTo>
                  <a:pt x="1046334" y="158319"/>
                </a:lnTo>
                <a:lnTo>
                  <a:pt x="1344724" y="158319"/>
                </a:lnTo>
                <a:lnTo>
                  <a:pt x="1339113" y="144320"/>
                </a:lnTo>
                <a:lnTo>
                  <a:pt x="1158561" y="144320"/>
                </a:lnTo>
                <a:lnTo>
                  <a:pt x="1155068" y="138299"/>
                </a:lnTo>
                <a:lnTo>
                  <a:pt x="989603" y="138299"/>
                </a:lnTo>
                <a:lnTo>
                  <a:pt x="989603" y="98059"/>
                </a:lnTo>
                <a:close/>
              </a:path>
              <a:path w="2033904" h="405129">
                <a:moveTo>
                  <a:pt x="1226119" y="158319"/>
                </a:moveTo>
                <a:lnTo>
                  <a:pt x="1046334" y="158319"/>
                </a:lnTo>
                <a:lnTo>
                  <a:pt x="1067490" y="163230"/>
                </a:lnTo>
                <a:lnTo>
                  <a:pt x="1082374" y="177005"/>
                </a:lnTo>
                <a:lnTo>
                  <a:pt x="1091169" y="198208"/>
                </a:lnTo>
                <a:lnTo>
                  <a:pt x="1094060" y="225406"/>
                </a:lnTo>
                <a:lnTo>
                  <a:pt x="1094060" y="394166"/>
                </a:lnTo>
                <a:lnTo>
                  <a:pt x="1174424" y="394166"/>
                </a:lnTo>
                <a:lnTo>
                  <a:pt x="1174424" y="210621"/>
                </a:lnTo>
                <a:lnTo>
                  <a:pt x="1175493" y="201302"/>
                </a:lnTo>
                <a:lnTo>
                  <a:pt x="1177775" y="194402"/>
                </a:lnTo>
                <a:lnTo>
                  <a:pt x="1184685" y="180371"/>
                </a:lnTo>
                <a:lnTo>
                  <a:pt x="1195315" y="168900"/>
                </a:lnTo>
                <a:lnTo>
                  <a:pt x="1209261" y="161160"/>
                </a:lnTo>
                <a:lnTo>
                  <a:pt x="1226119" y="158319"/>
                </a:lnTo>
                <a:close/>
              </a:path>
              <a:path w="2033904" h="405129">
                <a:moveTo>
                  <a:pt x="1344724" y="158319"/>
                </a:moveTo>
                <a:lnTo>
                  <a:pt x="1226119" y="158319"/>
                </a:lnTo>
                <a:lnTo>
                  <a:pt x="1247550" y="163264"/>
                </a:lnTo>
                <a:lnTo>
                  <a:pt x="1262732" y="177639"/>
                </a:lnTo>
                <a:lnTo>
                  <a:pt x="1271767" y="200757"/>
                </a:lnTo>
                <a:lnTo>
                  <a:pt x="1274756" y="231930"/>
                </a:lnTo>
                <a:lnTo>
                  <a:pt x="1274756" y="394166"/>
                </a:lnTo>
                <a:lnTo>
                  <a:pt x="1355121" y="394166"/>
                </a:lnTo>
                <a:lnTo>
                  <a:pt x="1355121" y="219762"/>
                </a:lnTo>
                <a:lnTo>
                  <a:pt x="1349845" y="171097"/>
                </a:lnTo>
                <a:lnTo>
                  <a:pt x="1344724" y="158319"/>
                </a:lnTo>
                <a:close/>
              </a:path>
              <a:path w="2033904" h="405129">
                <a:moveTo>
                  <a:pt x="1255689" y="91389"/>
                </a:moveTo>
                <a:lnTo>
                  <a:pt x="1210159" y="100626"/>
                </a:lnTo>
                <a:lnTo>
                  <a:pt x="1177390" y="123086"/>
                </a:lnTo>
                <a:lnTo>
                  <a:pt x="1159765" y="144320"/>
                </a:lnTo>
                <a:lnTo>
                  <a:pt x="1339113" y="144320"/>
                </a:lnTo>
                <a:lnTo>
                  <a:pt x="1335316" y="134846"/>
                </a:lnTo>
                <a:lnTo>
                  <a:pt x="1313482" y="110091"/>
                </a:lnTo>
                <a:lnTo>
                  <a:pt x="1286291" y="95911"/>
                </a:lnTo>
                <a:lnTo>
                  <a:pt x="1255689" y="91389"/>
                </a:lnTo>
                <a:close/>
              </a:path>
              <a:path w="2033904" h="405129">
                <a:moveTo>
                  <a:pt x="1076982" y="91389"/>
                </a:moveTo>
                <a:lnTo>
                  <a:pt x="1044327" y="95690"/>
                </a:lnTo>
                <a:lnTo>
                  <a:pt x="1020235" y="106767"/>
                </a:lnTo>
                <a:lnTo>
                  <a:pt x="1002976" y="121883"/>
                </a:lnTo>
                <a:lnTo>
                  <a:pt x="990817" y="138299"/>
                </a:lnTo>
                <a:lnTo>
                  <a:pt x="1155068" y="138299"/>
                </a:lnTo>
                <a:lnTo>
                  <a:pt x="1145960" y="122603"/>
                </a:lnTo>
                <a:lnTo>
                  <a:pt x="1127663" y="105902"/>
                </a:lnTo>
                <a:lnTo>
                  <a:pt x="1104420" y="95178"/>
                </a:lnTo>
                <a:lnTo>
                  <a:pt x="1076982" y="91389"/>
                </a:lnTo>
                <a:close/>
              </a:path>
              <a:path w="2033904" h="405129">
                <a:moveTo>
                  <a:pt x="744390" y="362564"/>
                </a:moveTo>
                <a:lnTo>
                  <a:pt x="668168" y="362564"/>
                </a:lnTo>
                <a:lnTo>
                  <a:pt x="676352" y="391854"/>
                </a:lnTo>
                <a:lnTo>
                  <a:pt x="687386" y="404909"/>
                </a:lnTo>
                <a:lnTo>
                  <a:pt x="708744" y="404692"/>
                </a:lnTo>
                <a:lnTo>
                  <a:pt x="747903" y="394166"/>
                </a:lnTo>
                <a:lnTo>
                  <a:pt x="745692" y="377872"/>
                </a:lnTo>
                <a:lnTo>
                  <a:pt x="744390" y="362564"/>
                </a:lnTo>
                <a:close/>
              </a:path>
              <a:path w="2033904" h="405129">
                <a:moveTo>
                  <a:pt x="728672" y="149000"/>
                </a:moveTo>
                <a:lnTo>
                  <a:pt x="603510" y="149000"/>
                </a:lnTo>
                <a:lnTo>
                  <a:pt x="633152" y="153578"/>
                </a:lnTo>
                <a:lnTo>
                  <a:pt x="650503" y="165106"/>
                </a:lnTo>
                <a:lnTo>
                  <a:pt x="658651" y="180012"/>
                </a:lnTo>
                <a:lnTo>
                  <a:pt x="660681" y="194727"/>
                </a:lnTo>
                <a:lnTo>
                  <a:pt x="660681" y="198978"/>
                </a:lnTo>
                <a:lnTo>
                  <a:pt x="610512" y="202003"/>
                </a:lnTo>
                <a:lnTo>
                  <a:pt x="567714" y="211269"/>
                </a:lnTo>
                <a:lnTo>
                  <a:pt x="533068" y="226812"/>
                </a:lnTo>
                <a:lnTo>
                  <a:pt x="507355" y="248667"/>
                </a:lnTo>
                <a:lnTo>
                  <a:pt x="491355" y="276870"/>
                </a:lnTo>
                <a:lnTo>
                  <a:pt x="485849" y="311456"/>
                </a:lnTo>
                <a:lnTo>
                  <a:pt x="492168" y="344891"/>
                </a:lnTo>
                <a:lnTo>
                  <a:pt x="510561" y="373455"/>
                </a:lnTo>
                <a:lnTo>
                  <a:pt x="540178" y="393368"/>
                </a:lnTo>
                <a:lnTo>
                  <a:pt x="580170" y="400846"/>
                </a:lnTo>
                <a:lnTo>
                  <a:pt x="606610" y="398179"/>
                </a:lnTo>
                <a:lnTo>
                  <a:pt x="630174" y="390544"/>
                </a:lnTo>
                <a:lnTo>
                  <a:pt x="650275" y="378489"/>
                </a:lnTo>
                <a:lnTo>
                  <a:pt x="666325" y="362564"/>
                </a:lnTo>
                <a:lnTo>
                  <a:pt x="744390" y="362564"/>
                </a:lnTo>
                <a:lnTo>
                  <a:pt x="744236" y="360753"/>
                </a:lnTo>
                <a:lnTo>
                  <a:pt x="743433" y="342282"/>
                </a:lnTo>
                <a:lnTo>
                  <a:pt x="602515" y="342282"/>
                </a:lnTo>
                <a:lnTo>
                  <a:pt x="586990" y="339902"/>
                </a:lnTo>
                <a:lnTo>
                  <a:pt x="574396" y="332670"/>
                </a:lnTo>
                <a:lnTo>
                  <a:pt x="565948" y="320451"/>
                </a:lnTo>
                <a:lnTo>
                  <a:pt x="562862" y="303111"/>
                </a:lnTo>
                <a:lnTo>
                  <a:pt x="570643" y="277839"/>
                </a:lnTo>
                <a:lnTo>
                  <a:pt x="591590" y="261923"/>
                </a:lnTo>
                <a:lnTo>
                  <a:pt x="622113" y="253689"/>
                </a:lnTo>
                <a:lnTo>
                  <a:pt x="658618" y="251458"/>
                </a:lnTo>
                <a:lnTo>
                  <a:pt x="743192" y="251458"/>
                </a:lnTo>
                <a:lnTo>
                  <a:pt x="743096" y="216516"/>
                </a:lnTo>
                <a:lnTo>
                  <a:pt x="739435" y="178624"/>
                </a:lnTo>
                <a:lnTo>
                  <a:pt x="728672" y="149000"/>
                </a:lnTo>
                <a:close/>
              </a:path>
              <a:path w="2033904" h="405129">
                <a:moveTo>
                  <a:pt x="88552" y="0"/>
                </a:moveTo>
                <a:lnTo>
                  <a:pt x="0" y="0"/>
                </a:lnTo>
                <a:lnTo>
                  <a:pt x="62635" y="256746"/>
                </a:lnTo>
                <a:lnTo>
                  <a:pt x="74204" y="304409"/>
                </a:lnTo>
                <a:lnTo>
                  <a:pt x="81159" y="333309"/>
                </a:lnTo>
                <a:lnTo>
                  <a:pt x="93416" y="367642"/>
                </a:lnTo>
                <a:lnTo>
                  <a:pt x="112762" y="389177"/>
                </a:lnTo>
                <a:lnTo>
                  <a:pt x="142365" y="397993"/>
                </a:lnTo>
                <a:lnTo>
                  <a:pt x="185397" y="394166"/>
                </a:lnTo>
                <a:lnTo>
                  <a:pt x="207032" y="306137"/>
                </a:lnTo>
                <a:lnTo>
                  <a:pt x="146110" y="306137"/>
                </a:lnTo>
                <a:lnTo>
                  <a:pt x="140186" y="271102"/>
                </a:lnTo>
                <a:lnTo>
                  <a:pt x="127528" y="200439"/>
                </a:lnTo>
                <a:lnTo>
                  <a:pt x="119037" y="156352"/>
                </a:lnTo>
                <a:lnTo>
                  <a:pt x="98709" y="51667"/>
                </a:lnTo>
                <a:lnTo>
                  <a:pt x="93689" y="26027"/>
                </a:lnTo>
                <a:lnTo>
                  <a:pt x="88552" y="0"/>
                </a:lnTo>
                <a:close/>
              </a:path>
              <a:path w="2033904" h="405129">
                <a:moveTo>
                  <a:pt x="323290" y="95777"/>
                </a:moveTo>
                <a:lnTo>
                  <a:pt x="255981" y="95777"/>
                </a:lnTo>
                <a:lnTo>
                  <a:pt x="260131" y="127572"/>
                </a:lnTo>
                <a:lnTo>
                  <a:pt x="265061" y="156590"/>
                </a:lnTo>
                <a:lnTo>
                  <a:pt x="270755" y="185387"/>
                </a:lnTo>
                <a:lnTo>
                  <a:pt x="277195" y="216516"/>
                </a:lnTo>
                <a:lnTo>
                  <a:pt x="289761" y="273495"/>
                </a:lnTo>
                <a:lnTo>
                  <a:pt x="293925" y="292446"/>
                </a:lnTo>
                <a:lnTo>
                  <a:pt x="298573" y="313861"/>
                </a:lnTo>
                <a:lnTo>
                  <a:pt x="304105" y="339633"/>
                </a:lnTo>
                <a:lnTo>
                  <a:pt x="314402" y="368076"/>
                </a:lnTo>
                <a:lnTo>
                  <a:pt x="333110" y="388244"/>
                </a:lnTo>
                <a:lnTo>
                  <a:pt x="362545" y="397740"/>
                </a:lnTo>
                <a:lnTo>
                  <a:pt x="405024" y="394166"/>
                </a:lnTo>
                <a:lnTo>
                  <a:pt x="428795" y="304168"/>
                </a:lnTo>
                <a:lnTo>
                  <a:pt x="363392" y="304168"/>
                </a:lnTo>
                <a:lnTo>
                  <a:pt x="358532" y="271617"/>
                </a:lnTo>
                <a:lnTo>
                  <a:pt x="353012" y="240198"/>
                </a:lnTo>
                <a:lnTo>
                  <a:pt x="346806" y="208144"/>
                </a:lnTo>
                <a:lnTo>
                  <a:pt x="339884" y="173691"/>
                </a:lnTo>
                <a:lnTo>
                  <a:pt x="323290" y="95777"/>
                </a:lnTo>
                <a:close/>
              </a:path>
              <a:path w="2033904" h="405129">
                <a:moveTo>
                  <a:pt x="743192" y="251458"/>
                </a:moveTo>
                <a:lnTo>
                  <a:pt x="658618" y="251458"/>
                </a:lnTo>
                <a:lnTo>
                  <a:pt x="658618" y="293854"/>
                </a:lnTo>
                <a:lnTo>
                  <a:pt x="658157" y="299477"/>
                </a:lnTo>
                <a:lnTo>
                  <a:pt x="621349" y="339248"/>
                </a:lnTo>
                <a:lnTo>
                  <a:pt x="602515" y="342282"/>
                </a:lnTo>
                <a:lnTo>
                  <a:pt x="743433" y="342282"/>
                </a:lnTo>
                <a:lnTo>
                  <a:pt x="743294" y="331034"/>
                </a:lnTo>
                <a:lnTo>
                  <a:pt x="743192" y="251458"/>
                </a:lnTo>
                <a:close/>
              </a:path>
              <a:path w="2033904" h="405129">
                <a:moveTo>
                  <a:pt x="302891" y="0"/>
                </a:moveTo>
                <a:lnTo>
                  <a:pt x="215260" y="0"/>
                </a:lnTo>
                <a:lnTo>
                  <a:pt x="175680" y="169303"/>
                </a:lnTo>
                <a:lnTo>
                  <a:pt x="159790" y="240571"/>
                </a:lnTo>
                <a:lnTo>
                  <a:pt x="152969" y="273495"/>
                </a:lnTo>
                <a:lnTo>
                  <a:pt x="147293" y="306137"/>
                </a:lnTo>
                <a:lnTo>
                  <a:pt x="207032" y="306137"/>
                </a:lnTo>
                <a:lnTo>
                  <a:pt x="231688" y="205849"/>
                </a:lnTo>
                <a:lnTo>
                  <a:pt x="236780" y="185192"/>
                </a:lnTo>
                <a:lnTo>
                  <a:pt x="243402" y="156352"/>
                </a:lnTo>
                <a:lnTo>
                  <a:pt x="249280" y="127365"/>
                </a:lnTo>
                <a:lnTo>
                  <a:pt x="254725" y="95777"/>
                </a:lnTo>
                <a:lnTo>
                  <a:pt x="323290" y="95777"/>
                </a:lnTo>
                <a:lnTo>
                  <a:pt x="302891" y="0"/>
                </a:lnTo>
                <a:close/>
              </a:path>
              <a:path w="2033904" h="405129">
                <a:moveTo>
                  <a:pt x="509136" y="0"/>
                </a:moveTo>
                <a:lnTo>
                  <a:pt x="425055" y="0"/>
                </a:lnTo>
                <a:lnTo>
                  <a:pt x="389495" y="170403"/>
                </a:lnTo>
                <a:lnTo>
                  <a:pt x="380398" y="216516"/>
                </a:lnTo>
                <a:lnTo>
                  <a:pt x="375967" y="238872"/>
                </a:lnTo>
                <a:lnTo>
                  <a:pt x="369956" y="271102"/>
                </a:lnTo>
                <a:lnTo>
                  <a:pt x="364575" y="304168"/>
                </a:lnTo>
                <a:lnTo>
                  <a:pt x="428795" y="304168"/>
                </a:lnTo>
                <a:lnTo>
                  <a:pt x="509136" y="0"/>
                </a:lnTo>
                <a:close/>
              </a:path>
              <a:path w="2033904" h="405129">
                <a:moveTo>
                  <a:pt x="617677" y="91389"/>
                </a:moveTo>
                <a:lnTo>
                  <a:pt x="582434" y="93763"/>
                </a:lnTo>
                <a:lnTo>
                  <a:pt x="551746" y="99917"/>
                </a:lnTo>
                <a:lnTo>
                  <a:pt x="526341" y="108401"/>
                </a:lnTo>
                <a:lnTo>
                  <a:pt x="506947" y="117766"/>
                </a:lnTo>
                <a:lnTo>
                  <a:pt x="522696" y="171722"/>
                </a:lnTo>
                <a:lnTo>
                  <a:pt x="539435" y="162928"/>
                </a:lnTo>
                <a:lnTo>
                  <a:pt x="559321" y="155700"/>
                </a:lnTo>
                <a:lnTo>
                  <a:pt x="581098" y="150803"/>
                </a:lnTo>
                <a:lnTo>
                  <a:pt x="603510" y="149000"/>
                </a:lnTo>
                <a:lnTo>
                  <a:pt x="728672" y="149000"/>
                </a:lnTo>
                <a:lnTo>
                  <a:pt x="726902" y="144128"/>
                </a:lnTo>
                <a:lnTo>
                  <a:pt x="703695" y="116460"/>
                </a:lnTo>
                <a:lnTo>
                  <a:pt x="667919" y="98065"/>
                </a:lnTo>
                <a:lnTo>
                  <a:pt x="617677" y="91389"/>
                </a:lnTo>
                <a:close/>
              </a:path>
              <a:path w="2033904" h="405129">
                <a:moveTo>
                  <a:pt x="866842" y="20"/>
                </a:moveTo>
                <a:lnTo>
                  <a:pt x="786792" y="20"/>
                </a:lnTo>
                <a:lnTo>
                  <a:pt x="786792" y="394176"/>
                </a:lnTo>
                <a:lnTo>
                  <a:pt x="866842" y="394176"/>
                </a:lnTo>
                <a:lnTo>
                  <a:pt x="866842" y="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11262931" y="6351228"/>
            <a:ext cx="121708" cy="31977"/>
          </a:xfrm>
          <a:custGeom>
            <a:avLst/>
            <a:gdLst/>
            <a:ahLst/>
            <a:cxnLst/>
            <a:rect l="l" t="t" r="r" b="b"/>
            <a:pathLst>
              <a:path w="236854" h="62229">
                <a:moveTo>
                  <a:pt x="0" y="62229"/>
                </a:moveTo>
                <a:lnTo>
                  <a:pt x="236568" y="62229"/>
                </a:lnTo>
                <a:lnTo>
                  <a:pt x="2365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11262931" y="6180250"/>
            <a:ext cx="38829" cy="170979"/>
          </a:xfrm>
          <a:custGeom>
            <a:avLst/>
            <a:gdLst/>
            <a:ahLst/>
            <a:cxnLst/>
            <a:rect l="l" t="t" r="r" b="b"/>
            <a:pathLst>
              <a:path w="75565" h="332739">
                <a:moveTo>
                  <a:pt x="0" y="332740"/>
                </a:moveTo>
                <a:lnTo>
                  <a:pt x="75400" y="332740"/>
                </a:lnTo>
                <a:lnTo>
                  <a:pt x="75400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11392011" y="6227212"/>
            <a:ext cx="134760" cy="161190"/>
          </a:xfrm>
          <a:custGeom>
            <a:avLst/>
            <a:gdLst/>
            <a:ahLst/>
            <a:cxnLst/>
            <a:rect l="l" t="t" r="r" b="b"/>
            <a:pathLst>
              <a:path w="262254" h="313689">
                <a:moveTo>
                  <a:pt x="258621" y="271174"/>
                </a:moveTo>
                <a:lnTo>
                  <a:pt x="182538" y="271174"/>
                </a:lnTo>
                <a:lnTo>
                  <a:pt x="190644" y="300464"/>
                </a:lnTo>
                <a:lnTo>
                  <a:pt x="201637" y="313519"/>
                </a:lnTo>
                <a:lnTo>
                  <a:pt x="222981" y="313302"/>
                </a:lnTo>
                <a:lnTo>
                  <a:pt x="262138" y="302776"/>
                </a:lnTo>
                <a:lnTo>
                  <a:pt x="259922" y="286483"/>
                </a:lnTo>
                <a:lnTo>
                  <a:pt x="258621" y="271174"/>
                </a:lnTo>
                <a:close/>
              </a:path>
              <a:path w="262254" h="313689">
                <a:moveTo>
                  <a:pt x="242902" y="57610"/>
                </a:moveTo>
                <a:lnTo>
                  <a:pt x="117734" y="57610"/>
                </a:lnTo>
                <a:lnTo>
                  <a:pt x="147382" y="62189"/>
                </a:lnTo>
                <a:lnTo>
                  <a:pt x="164737" y="73716"/>
                </a:lnTo>
                <a:lnTo>
                  <a:pt x="172885" y="88622"/>
                </a:lnTo>
                <a:lnTo>
                  <a:pt x="174916" y="103337"/>
                </a:lnTo>
                <a:lnTo>
                  <a:pt x="174916" y="107588"/>
                </a:lnTo>
                <a:lnTo>
                  <a:pt x="124736" y="110613"/>
                </a:lnTo>
                <a:lnTo>
                  <a:pt x="81922" y="119879"/>
                </a:lnTo>
                <a:lnTo>
                  <a:pt x="47257" y="135422"/>
                </a:lnTo>
                <a:lnTo>
                  <a:pt x="21526" y="157277"/>
                </a:lnTo>
                <a:lnTo>
                  <a:pt x="5512" y="185480"/>
                </a:lnTo>
                <a:lnTo>
                  <a:pt x="0" y="220066"/>
                </a:lnTo>
                <a:lnTo>
                  <a:pt x="6323" y="253501"/>
                </a:lnTo>
                <a:lnTo>
                  <a:pt x="24741" y="282066"/>
                </a:lnTo>
                <a:lnTo>
                  <a:pt x="54426" y="301978"/>
                </a:lnTo>
                <a:lnTo>
                  <a:pt x="94552" y="309456"/>
                </a:lnTo>
                <a:lnTo>
                  <a:pt x="120920" y="306789"/>
                </a:lnTo>
                <a:lnTo>
                  <a:pt x="144490" y="299154"/>
                </a:lnTo>
                <a:lnTo>
                  <a:pt x="164632" y="287100"/>
                </a:lnTo>
                <a:lnTo>
                  <a:pt x="180717" y="271174"/>
                </a:lnTo>
                <a:lnTo>
                  <a:pt x="258621" y="271174"/>
                </a:lnTo>
                <a:lnTo>
                  <a:pt x="258467" y="269363"/>
                </a:lnTo>
                <a:lnTo>
                  <a:pt x="257666" y="250892"/>
                </a:lnTo>
                <a:lnTo>
                  <a:pt x="116896" y="250892"/>
                </a:lnTo>
                <a:lnTo>
                  <a:pt x="101276" y="248512"/>
                </a:lnTo>
                <a:lnTo>
                  <a:pt x="88636" y="241280"/>
                </a:lnTo>
                <a:lnTo>
                  <a:pt x="80173" y="229062"/>
                </a:lnTo>
                <a:lnTo>
                  <a:pt x="77086" y="211721"/>
                </a:lnTo>
                <a:lnTo>
                  <a:pt x="84864" y="186449"/>
                </a:lnTo>
                <a:lnTo>
                  <a:pt x="105808" y="170534"/>
                </a:lnTo>
                <a:lnTo>
                  <a:pt x="136332" y="162299"/>
                </a:lnTo>
                <a:lnTo>
                  <a:pt x="172853" y="160068"/>
                </a:lnTo>
                <a:lnTo>
                  <a:pt x="257426" y="160068"/>
                </a:lnTo>
                <a:lnTo>
                  <a:pt x="257426" y="126111"/>
                </a:lnTo>
                <a:lnTo>
                  <a:pt x="253668" y="87234"/>
                </a:lnTo>
                <a:lnTo>
                  <a:pt x="242902" y="57610"/>
                </a:lnTo>
                <a:close/>
              </a:path>
              <a:path w="262254" h="313689">
                <a:moveTo>
                  <a:pt x="257426" y="160068"/>
                </a:moveTo>
                <a:lnTo>
                  <a:pt x="172853" y="160068"/>
                </a:lnTo>
                <a:lnTo>
                  <a:pt x="172853" y="202465"/>
                </a:lnTo>
                <a:lnTo>
                  <a:pt x="172392" y="208087"/>
                </a:lnTo>
                <a:lnTo>
                  <a:pt x="135636" y="247858"/>
                </a:lnTo>
                <a:lnTo>
                  <a:pt x="116896" y="250892"/>
                </a:lnTo>
                <a:lnTo>
                  <a:pt x="257666" y="250892"/>
                </a:lnTo>
                <a:lnTo>
                  <a:pt x="257528" y="239644"/>
                </a:lnTo>
                <a:lnTo>
                  <a:pt x="257426" y="160068"/>
                </a:lnTo>
                <a:close/>
              </a:path>
              <a:path w="262254" h="313689">
                <a:moveTo>
                  <a:pt x="131922" y="0"/>
                </a:moveTo>
                <a:lnTo>
                  <a:pt x="96673" y="2373"/>
                </a:lnTo>
                <a:lnTo>
                  <a:pt x="65986" y="8528"/>
                </a:lnTo>
                <a:lnTo>
                  <a:pt x="40589" y="17015"/>
                </a:lnTo>
                <a:lnTo>
                  <a:pt x="21214" y="26386"/>
                </a:lnTo>
                <a:lnTo>
                  <a:pt x="36909" y="80332"/>
                </a:lnTo>
                <a:lnTo>
                  <a:pt x="53652" y="71538"/>
                </a:lnTo>
                <a:lnTo>
                  <a:pt x="73544" y="64310"/>
                </a:lnTo>
                <a:lnTo>
                  <a:pt x="95325" y="59413"/>
                </a:lnTo>
                <a:lnTo>
                  <a:pt x="117734" y="57610"/>
                </a:lnTo>
                <a:lnTo>
                  <a:pt x="242902" y="57610"/>
                </a:lnTo>
                <a:lnTo>
                  <a:pt x="241131" y="52738"/>
                </a:lnTo>
                <a:lnTo>
                  <a:pt x="217923" y="25070"/>
                </a:lnTo>
                <a:lnTo>
                  <a:pt x="182151" y="6675"/>
                </a:lnTo>
                <a:lnTo>
                  <a:pt x="131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11546992" y="6181326"/>
            <a:ext cx="155643" cy="204913"/>
          </a:xfrm>
          <a:custGeom>
            <a:avLst/>
            <a:gdLst/>
            <a:ahLst/>
            <a:cxnLst/>
            <a:rect l="l" t="t" r="r" b="b"/>
            <a:pathLst>
              <a:path w="302895" h="398779">
                <a:moveTo>
                  <a:pt x="257572" y="361444"/>
                </a:moveTo>
                <a:lnTo>
                  <a:pt x="80835" y="361444"/>
                </a:lnTo>
                <a:lnTo>
                  <a:pt x="98580" y="378414"/>
                </a:lnTo>
                <a:lnTo>
                  <a:pt x="119125" y="390001"/>
                </a:lnTo>
                <a:lnTo>
                  <a:pt x="141947" y="396636"/>
                </a:lnTo>
                <a:lnTo>
                  <a:pt x="166518" y="398752"/>
                </a:lnTo>
                <a:lnTo>
                  <a:pt x="200173" y="394393"/>
                </a:lnTo>
                <a:lnTo>
                  <a:pt x="232008" y="381306"/>
                </a:lnTo>
                <a:lnTo>
                  <a:pt x="257572" y="361444"/>
                </a:lnTo>
                <a:close/>
              </a:path>
              <a:path w="302895" h="398779">
                <a:moveTo>
                  <a:pt x="80196" y="0"/>
                </a:moveTo>
                <a:lnTo>
                  <a:pt x="4345" y="0"/>
                </a:lnTo>
                <a:lnTo>
                  <a:pt x="4345" y="318754"/>
                </a:lnTo>
                <a:lnTo>
                  <a:pt x="4470" y="325686"/>
                </a:lnTo>
                <a:lnTo>
                  <a:pt x="4515" y="333742"/>
                </a:lnTo>
                <a:lnTo>
                  <a:pt x="4146" y="347652"/>
                </a:lnTo>
                <a:lnTo>
                  <a:pt x="3293" y="362905"/>
                </a:lnTo>
                <a:lnTo>
                  <a:pt x="1937" y="377395"/>
                </a:lnTo>
                <a:lnTo>
                  <a:pt x="0" y="391276"/>
                </a:lnTo>
                <a:lnTo>
                  <a:pt x="37512" y="395197"/>
                </a:lnTo>
                <a:lnTo>
                  <a:pt x="61746" y="386157"/>
                </a:lnTo>
                <a:lnTo>
                  <a:pt x="75316" y="372217"/>
                </a:lnTo>
                <a:lnTo>
                  <a:pt x="80835" y="361444"/>
                </a:lnTo>
                <a:lnTo>
                  <a:pt x="257572" y="361444"/>
                </a:lnTo>
                <a:lnTo>
                  <a:pt x="260107" y="359474"/>
                </a:lnTo>
                <a:lnTo>
                  <a:pt x="274040" y="340481"/>
                </a:lnTo>
                <a:lnTo>
                  <a:pt x="149262" y="340481"/>
                </a:lnTo>
                <a:lnTo>
                  <a:pt x="126100" y="336548"/>
                </a:lnTo>
                <a:lnTo>
                  <a:pt x="91331" y="309303"/>
                </a:lnTo>
                <a:lnTo>
                  <a:pt x="80196" y="277394"/>
                </a:lnTo>
                <a:lnTo>
                  <a:pt x="80196" y="216715"/>
                </a:lnTo>
                <a:lnTo>
                  <a:pt x="107946" y="165496"/>
                </a:lnTo>
                <a:lnTo>
                  <a:pt x="149869" y="150623"/>
                </a:lnTo>
                <a:lnTo>
                  <a:pt x="278770" y="150623"/>
                </a:lnTo>
                <a:lnTo>
                  <a:pt x="271834" y="139817"/>
                </a:lnTo>
                <a:lnTo>
                  <a:pt x="80196" y="139817"/>
                </a:lnTo>
                <a:lnTo>
                  <a:pt x="80196" y="0"/>
                </a:lnTo>
                <a:close/>
              </a:path>
              <a:path w="302895" h="398779">
                <a:moveTo>
                  <a:pt x="278770" y="150623"/>
                </a:moveTo>
                <a:lnTo>
                  <a:pt x="149869" y="150623"/>
                </a:lnTo>
                <a:lnTo>
                  <a:pt x="183057" y="158001"/>
                </a:lnTo>
                <a:lnTo>
                  <a:pt x="206760" y="178109"/>
                </a:lnTo>
                <a:lnTo>
                  <a:pt x="220981" y="207908"/>
                </a:lnTo>
                <a:lnTo>
                  <a:pt x="225720" y="244359"/>
                </a:lnTo>
                <a:lnTo>
                  <a:pt x="220451" y="284217"/>
                </a:lnTo>
                <a:lnTo>
                  <a:pt x="205298" y="314499"/>
                </a:lnTo>
                <a:lnTo>
                  <a:pt x="181242" y="333742"/>
                </a:lnTo>
                <a:lnTo>
                  <a:pt x="149262" y="340481"/>
                </a:lnTo>
                <a:lnTo>
                  <a:pt x="274040" y="340481"/>
                </a:lnTo>
                <a:lnTo>
                  <a:pt x="282551" y="328881"/>
                </a:lnTo>
                <a:lnTo>
                  <a:pt x="297423" y="289509"/>
                </a:lnTo>
                <a:lnTo>
                  <a:pt x="302807" y="241343"/>
                </a:lnTo>
                <a:lnTo>
                  <a:pt x="298846" y="199475"/>
                </a:lnTo>
                <a:lnTo>
                  <a:pt x="286937" y="163348"/>
                </a:lnTo>
                <a:lnTo>
                  <a:pt x="278770" y="150623"/>
                </a:lnTo>
                <a:close/>
              </a:path>
              <a:path w="302895" h="398779">
                <a:moveTo>
                  <a:pt x="177628" y="92939"/>
                </a:moveTo>
                <a:lnTo>
                  <a:pt x="146208" y="96293"/>
                </a:lnTo>
                <a:lnTo>
                  <a:pt x="119587" y="105788"/>
                </a:lnTo>
                <a:lnTo>
                  <a:pt x="97938" y="120579"/>
                </a:lnTo>
                <a:lnTo>
                  <a:pt x="81432" y="139817"/>
                </a:lnTo>
                <a:lnTo>
                  <a:pt x="271834" y="139817"/>
                </a:lnTo>
                <a:lnTo>
                  <a:pt x="267970" y="133796"/>
                </a:lnTo>
                <a:lnTo>
                  <a:pt x="242837" y="111654"/>
                </a:lnTo>
                <a:lnTo>
                  <a:pt x="212426" y="97757"/>
                </a:lnTo>
                <a:lnTo>
                  <a:pt x="177628" y="9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1710587" y="6229084"/>
            <a:ext cx="109635" cy="156948"/>
          </a:xfrm>
          <a:custGeom>
            <a:avLst/>
            <a:gdLst/>
            <a:ahLst/>
            <a:cxnLst/>
            <a:rect l="l" t="t" r="r" b="b"/>
            <a:pathLst>
              <a:path w="213359" h="305435">
                <a:moveTo>
                  <a:pt x="14784" y="231322"/>
                </a:moveTo>
                <a:lnTo>
                  <a:pt x="0" y="284787"/>
                </a:lnTo>
                <a:lnTo>
                  <a:pt x="40311" y="299509"/>
                </a:lnTo>
                <a:lnTo>
                  <a:pt x="91264" y="305215"/>
                </a:lnTo>
                <a:lnTo>
                  <a:pt x="134503" y="300794"/>
                </a:lnTo>
                <a:lnTo>
                  <a:pt x="168600" y="288298"/>
                </a:lnTo>
                <a:lnTo>
                  <a:pt x="193285" y="268881"/>
                </a:lnTo>
                <a:lnTo>
                  <a:pt x="203137" y="252348"/>
                </a:lnTo>
                <a:lnTo>
                  <a:pt x="91871" y="252348"/>
                </a:lnTo>
                <a:lnTo>
                  <a:pt x="70815" y="250497"/>
                </a:lnTo>
                <a:lnTo>
                  <a:pt x="49637" y="245660"/>
                </a:lnTo>
                <a:lnTo>
                  <a:pt x="30304" y="238910"/>
                </a:lnTo>
                <a:lnTo>
                  <a:pt x="14784" y="231322"/>
                </a:lnTo>
                <a:close/>
              </a:path>
              <a:path w="213359" h="305435">
                <a:moveTo>
                  <a:pt x="121472" y="0"/>
                </a:moveTo>
                <a:lnTo>
                  <a:pt x="74346" y="7098"/>
                </a:lnTo>
                <a:lnTo>
                  <a:pt x="38610" y="26589"/>
                </a:lnTo>
                <a:lnTo>
                  <a:pt x="15939" y="55769"/>
                </a:lnTo>
                <a:lnTo>
                  <a:pt x="8010" y="91934"/>
                </a:lnTo>
                <a:lnTo>
                  <a:pt x="12423" y="116919"/>
                </a:lnTo>
                <a:lnTo>
                  <a:pt x="27128" y="139990"/>
                </a:lnTo>
                <a:lnTo>
                  <a:pt x="52936" y="160359"/>
                </a:lnTo>
                <a:lnTo>
                  <a:pt x="90656" y="177240"/>
                </a:lnTo>
                <a:lnTo>
                  <a:pt x="113965" y="186440"/>
                </a:lnTo>
                <a:lnTo>
                  <a:pt x="129184" y="195864"/>
                </a:lnTo>
                <a:lnTo>
                  <a:pt x="137469" y="206641"/>
                </a:lnTo>
                <a:lnTo>
                  <a:pt x="139974" y="219899"/>
                </a:lnTo>
                <a:lnTo>
                  <a:pt x="137142" y="233084"/>
                </a:lnTo>
                <a:lnTo>
                  <a:pt x="128413" y="243336"/>
                </a:lnTo>
                <a:lnTo>
                  <a:pt x="113439" y="249983"/>
                </a:lnTo>
                <a:lnTo>
                  <a:pt x="91871" y="252348"/>
                </a:lnTo>
                <a:lnTo>
                  <a:pt x="203137" y="252348"/>
                </a:lnTo>
                <a:lnTo>
                  <a:pt x="208292" y="243697"/>
                </a:lnTo>
                <a:lnTo>
                  <a:pt x="213354" y="213899"/>
                </a:lnTo>
                <a:lnTo>
                  <a:pt x="208206" y="184361"/>
                </a:lnTo>
                <a:lnTo>
                  <a:pt x="193399" y="160120"/>
                </a:lnTo>
                <a:lnTo>
                  <a:pt x="168529" y="140387"/>
                </a:lnTo>
                <a:lnTo>
                  <a:pt x="133189" y="124373"/>
                </a:lnTo>
                <a:lnTo>
                  <a:pt x="108868" y="115033"/>
                </a:lnTo>
                <a:lnTo>
                  <a:pt x="92646" y="105974"/>
                </a:lnTo>
                <a:lnTo>
                  <a:pt x="83593" y="95900"/>
                </a:lnTo>
                <a:lnTo>
                  <a:pt x="80782" y="83515"/>
                </a:lnTo>
                <a:lnTo>
                  <a:pt x="83518" y="71121"/>
                </a:lnTo>
                <a:lnTo>
                  <a:pt x="91571" y="61435"/>
                </a:lnTo>
                <a:lnTo>
                  <a:pt x="104711" y="55129"/>
                </a:lnTo>
                <a:lnTo>
                  <a:pt x="122708" y="52877"/>
                </a:lnTo>
                <a:lnTo>
                  <a:pt x="190986" y="52877"/>
                </a:lnTo>
                <a:lnTo>
                  <a:pt x="201020" y="17423"/>
                </a:lnTo>
                <a:lnTo>
                  <a:pt x="185990" y="10906"/>
                </a:lnTo>
                <a:lnTo>
                  <a:pt x="167261" y="5338"/>
                </a:lnTo>
                <a:lnTo>
                  <a:pt x="145525" y="1457"/>
                </a:lnTo>
                <a:lnTo>
                  <a:pt x="121472" y="0"/>
                </a:lnTo>
                <a:close/>
              </a:path>
              <a:path w="213359" h="305435">
                <a:moveTo>
                  <a:pt x="190986" y="52877"/>
                </a:moveTo>
                <a:lnTo>
                  <a:pt x="122708" y="52877"/>
                </a:lnTo>
                <a:lnTo>
                  <a:pt x="141997" y="54492"/>
                </a:lnTo>
                <a:lnTo>
                  <a:pt x="159555" y="58585"/>
                </a:lnTo>
                <a:lnTo>
                  <a:pt x="174568" y="64031"/>
                </a:lnTo>
                <a:lnTo>
                  <a:pt x="186224" y="69704"/>
                </a:lnTo>
                <a:lnTo>
                  <a:pt x="190986" y="5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9786864" y="6111132"/>
            <a:ext cx="245374" cy="416026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341312"/>
            <a:ext cx="6705600" cy="12319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0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reflection endPos="0" dist="50800" dir="5400000" sy="-100000" algn="bl" rotWithShape="0"/>
          </a:effectLst>
        </p:spPr>
      </p:pic>
      <p:sp>
        <p:nvSpPr>
          <p:cNvPr id="16" name="Rectangle 15"/>
          <p:cNvSpPr/>
          <p:nvPr/>
        </p:nvSpPr>
        <p:spPr>
          <a:xfrm>
            <a:off x="2614612" y="328612"/>
            <a:ext cx="6700838" cy="1257300"/>
          </a:xfrm>
          <a:prstGeom prst="rect">
            <a:avLst/>
          </a:prstGeom>
          <a:gradFill>
            <a:gsLst>
              <a:gs pos="0">
                <a:schemeClr val="accent3">
                  <a:alpha val="0"/>
                  <a:lumMod val="0"/>
                </a:schemeClr>
              </a:gs>
              <a:gs pos="100000">
                <a:schemeClr val="accent3">
                  <a:lumMod val="89000"/>
                </a:schemeClr>
              </a:gs>
              <a:gs pos="98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  <a:alpha val="70000"/>
              </a:schemeClr>
            </a:solidFill>
          </a:ln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5697" y="588134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naming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3146" y="227138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distributed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788" y="2009775"/>
            <a:ext cx="3149600" cy="3124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167997" y="200977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node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6417" y="3512463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cluster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48922" y="17123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Terminology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3" grpId="0" build="allAtOnce"/>
      <p:bldP spid="35" grpId="0" build="allAtOnce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4</a:t>
            </a:fld>
            <a:endParaRPr lang="uk-UA"/>
          </a:p>
        </p:txBody>
      </p:sp>
      <p:sp>
        <p:nvSpPr>
          <p:cNvPr id="7" name="object 11"/>
          <p:cNvSpPr/>
          <p:nvPr/>
        </p:nvSpPr>
        <p:spPr>
          <a:xfrm>
            <a:off x="10104585" y="6180252"/>
            <a:ext cx="1045124" cy="208176"/>
          </a:xfrm>
          <a:custGeom>
            <a:avLst/>
            <a:gdLst/>
            <a:ahLst/>
            <a:cxnLst/>
            <a:rect l="l" t="t" r="r" b="b"/>
            <a:pathLst>
              <a:path w="2033904" h="405129">
                <a:moveTo>
                  <a:pt x="1640722" y="362564"/>
                </a:moveTo>
                <a:lnTo>
                  <a:pt x="1564643" y="362564"/>
                </a:lnTo>
                <a:lnTo>
                  <a:pt x="1572749" y="391854"/>
                </a:lnTo>
                <a:lnTo>
                  <a:pt x="1583743" y="404909"/>
                </a:lnTo>
                <a:lnTo>
                  <a:pt x="1605090" y="404692"/>
                </a:lnTo>
                <a:lnTo>
                  <a:pt x="1644253" y="394166"/>
                </a:lnTo>
                <a:lnTo>
                  <a:pt x="1642029" y="377872"/>
                </a:lnTo>
                <a:lnTo>
                  <a:pt x="1640722" y="362564"/>
                </a:lnTo>
                <a:close/>
              </a:path>
              <a:path w="2033904" h="405129">
                <a:moveTo>
                  <a:pt x="1624999" y="149000"/>
                </a:moveTo>
                <a:lnTo>
                  <a:pt x="1499849" y="149000"/>
                </a:lnTo>
                <a:lnTo>
                  <a:pt x="1529495" y="153578"/>
                </a:lnTo>
                <a:lnTo>
                  <a:pt x="1546846" y="165106"/>
                </a:lnTo>
                <a:lnTo>
                  <a:pt x="1554992" y="180012"/>
                </a:lnTo>
                <a:lnTo>
                  <a:pt x="1557020" y="194727"/>
                </a:lnTo>
                <a:lnTo>
                  <a:pt x="1557020" y="198978"/>
                </a:lnTo>
                <a:lnTo>
                  <a:pt x="1506841" y="202003"/>
                </a:lnTo>
                <a:lnTo>
                  <a:pt x="1464027" y="211269"/>
                </a:lnTo>
                <a:lnTo>
                  <a:pt x="1429362" y="226812"/>
                </a:lnTo>
                <a:lnTo>
                  <a:pt x="1403630" y="248667"/>
                </a:lnTo>
                <a:lnTo>
                  <a:pt x="1387616" y="276870"/>
                </a:lnTo>
                <a:lnTo>
                  <a:pt x="1382104" y="311456"/>
                </a:lnTo>
                <a:lnTo>
                  <a:pt x="1388429" y="344891"/>
                </a:lnTo>
                <a:lnTo>
                  <a:pt x="1406849" y="373455"/>
                </a:lnTo>
                <a:lnTo>
                  <a:pt x="1436535" y="393368"/>
                </a:lnTo>
                <a:lnTo>
                  <a:pt x="1476656" y="400846"/>
                </a:lnTo>
                <a:lnTo>
                  <a:pt x="1503029" y="398179"/>
                </a:lnTo>
                <a:lnTo>
                  <a:pt x="1526598" y="390544"/>
                </a:lnTo>
                <a:lnTo>
                  <a:pt x="1546738" y="378489"/>
                </a:lnTo>
                <a:lnTo>
                  <a:pt x="1562821" y="362564"/>
                </a:lnTo>
                <a:lnTo>
                  <a:pt x="1640722" y="362564"/>
                </a:lnTo>
                <a:lnTo>
                  <a:pt x="1640567" y="360753"/>
                </a:lnTo>
                <a:lnTo>
                  <a:pt x="1639762" y="342282"/>
                </a:lnTo>
                <a:lnTo>
                  <a:pt x="1499001" y="342282"/>
                </a:lnTo>
                <a:lnTo>
                  <a:pt x="1483382" y="339902"/>
                </a:lnTo>
                <a:lnTo>
                  <a:pt x="1470745" y="332670"/>
                </a:lnTo>
                <a:lnTo>
                  <a:pt x="1462286" y="320451"/>
                </a:lnTo>
                <a:lnTo>
                  <a:pt x="1459201" y="303111"/>
                </a:lnTo>
                <a:lnTo>
                  <a:pt x="1466977" y="277839"/>
                </a:lnTo>
                <a:lnTo>
                  <a:pt x="1487918" y="261923"/>
                </a:lnTo>
                <a:lnTo>
                  <a:pt x="1518439" y="253689"/>
                </a:lnTo>
                <a:lnTo>
                  <a:pt x="1554957" y="251458"/>
                </a:lnTo>
                <a:lnTo>
                  <a:pt x="1639520" y="251458"/>
                </a:lnTo>
                <a:lnTo>
                  <a:pt x="1639520" y="217501"/>
                </a:lnTo>
                <a:lnTo>
                  <a:pt x="1635763" y="178624"/>
                </a:lnTo>
                <a:lnTo>
                  <a:pt x="1624999" y="149000"/>
                </a:lnTo>
                <a:close/>
              </a:path>
              <a:path w="2033904" h="405129">
                <a:moveTo>
                  <a:pt x="1639520" y="251458"/>
                </a:moveTo>
                <a:lnTo>
                  <a:pt x="1554957" y="251458"/>
                </a:lnTo>
                <a:lnTo>
                  <a:pt x="1554957" y="293854"/>
                </a:lnTo>
                <a:lnTo>
                  <a:pt x="1554497" y="299477"/>
                </a:lnTo>
                <a:lnTo>
                  <a:pt x="1517745" y="339248"/>
                </a:lnTo>
                <a:lnTo>
                  <a:pt x="1499001" y="342282"/>
                </a:lnTo>
                <a:lnTo>
                  <a:pt x="1639762" y="342282"/>
                </a:lnTo>
                <a:lnTo>
                  <a:pt x="1639622" y="331034"/>
                </a:lnTo>
                <a:lnTo>
                  <a:pt x="1639520" y="251458"/>
                </a:lnTo>
                <a:close/>
              </a:path>
              <a:path w="2033904" h="405129">
                <a:moveTo>
                  <a:pt x="1514027" y="91389"/>
                </a:moveTo>
                <a:lnTo>
                  <a:pt x="1478778" y="93763"/>
                </a:lnTo>
                <a:lnTo>
                  <a:pt x="1448090" y="99917"/>
                </a:lnTo>
                <a:lnTo>
                  <a:pt x="1422694" y="108401"/>
                </a:lnTo>
                <a:lnTo>
                  <a:pt x="1403318" y="117766"/>
                </a:lnTo>
                <a:lnTo>
                  <a:pt x="1419014" y="171722"/>
                </a:lnTo>
                <a:lnTo>
                  <a:pt x="1435758" y="162928"/>
                </a:lnTo>
                <a:lnTo>
                  <a:pt x="1455654" y="155700"/>
                </a:lnTo>
                <a:lnTo>
                  <a:pt x="1477438" y="150803"/>
                </a:lnTo>
                <a:lnTo>
                  <a:pt x="1499849" y="149000"/>
                </a:lnTo>
                <a:lnTo>
                  <a:pt x="1624999" y="149000"/>
                </a:lnTo>
                <a:lnTo>
                  <a:pt x="1623229" y="144128"/>
                </a:lnTo>
                <a:lnTo>
                  <a:pt x="1600024" y="116460"/>
                </a:lnTo>
                <a:lnTo>
                  <a:pt x="1564255" y="98065"/>
                </a:lnTo>
                <a:lnTo>
                  <a:pt x="1514027" y="91389"/>
                </a:lnTo>
                <a:close/>
              </a:path>
              <a:path w="2033904" h="405129">
                <a:moveTo>
                  <a:pt x="1963866" y="0"/>
                </a:moveTo>
                <a:lnTo>
                  <a:pt x="1884874" y="0"/>
                </a:lnTo>
                <a:lnTo>
                  <a:pt x="1884874" y="290786"/>
                </a:lnTo>
                <a:lnTo>
                  <a:pt x="1890706" y="342061"/>
                </a:lnTo>
                <a:lnTo>
                  <a:pt x="1908664" y="376114"/>
                </a:lnTo>
                <a:lnTo>
                  <a:pt x="1953891" y="399092"/>
                </a:lnTo>
                <a:lnTo>
                  <a:pt x="1973782" y="400846"/>
                </a:lnTo>
                <a:lnTo>
                  <a:pt x="1991260" y="400081"/>
                </a:lnTo>
                <a:lnTo>
                  <a:pt x="2007495" y="398091"/>
                </a:lnTo>
                <a:lnTo>
                  <a:pt x="2021359" y="395329"/>
                </a:lnTo>
                <a:lnTo>
                  <a:pt x="2031728" y="392249"/>
                </a:lnTo>
                <a:lnTo>
                  <a:pt x="2030712" y="333309"/>
                </a:lnTo>
                <a:lnTo>
                  <a:pt x="2000305" y="333309"/>
                </a:lnTo>
                <a:lnTo>
                  <a:pt x="1983095" y="330022"/>
                </a:lnTo>
                <a:lnTo>
                  <a:pt x="1971849" y="320093"/>
                </a:lnTo>
                <a:lnTo>
                  <a:pt x="1965721" y="303416"/>
                </a:lnTo>
                <a:lnTo>
                  <a:pt x="1963866" y="279886"/>
                </a:lnTo>
                <a:lnTo>
                  <a:pt x="1963866" y="168633"/>
                </a:lnTo>
                <a:lnTo>
                  <a:pt x="2033561" y="168633"/>
                </a:lnTo>
                <a:lnTo>
                  <a:pt x="2033561" y="93222"/>
                </a:lnTo>
                <a:lnTo>
                  <a:pt x="1963866" y="93222"/>
                </a:lnTo>
                <a:lnTo>
                  <a:pt x="1963866" y="0"/>
                </a:lnTo>
                <a:close/>
              </a:path>
              <a:path w="2033904" h="405129">
                <a:moveTo>
                  <a:pt x="2030650" y="329717"/>
                </a:moveTo>
                <a:lnTo>
                  <a:pt x="2024299" y="331131"/>
                </a:lnTo>
                <a:lnTo>
                  <a:pt x="2017248" y="332271"/>
                </a:lnTo>
                <a:lnTo>
                  <a:pt x="2009312" y="333032"/>
                </a:lnTo>
                <a:lnTo>
                  <a:pt x="2000305" y="333309"/>
                </a:lnTo>
                <a:lnTo>
                  <a:pt x="2030712" y="333309"/>
                </a:lnTo>
                <a:lnTo>
                  <a:pt x="2030650" y="329717"/>
                </a:lnTo>
                <a:close/>
              </a:path>
              <a:path w="2033904" h="405129">
                <a:moveTo>
                  <a:pt x="1750836" y="98059"/>
                </a:moveTo>
                <a:lnTo>
                  <a:pt x="1678242" y="98059"/>
                </a:lnTo>
                <a:lnTo>
                  <a:pt x="1678242" y="394166"/>
                </a:lnTo>
                <a:lnTo>
                  <a:pt x="1760888" y="394166"/>
                </a:lnTo>
                <a:lnTo>
                  <a:pt x="1760888" y="234369"/>
                </a:lnTo>
                <a:lnTo>
                  <a:pt x="1761349" y="227228"/>
                </a:lnTo>
                <a:lnTo>
                  <a:pt x="1784551" y="182749"/>
                </a:lnTo>
                <a:lnTo>
                  <a:pt x="1828007" y="168633"/>
                </a:lnTo>
                <a:lnTo>
                  <a:pt x="1851786" y="168633"/>
                </a:lnTo>
                <a:lnTo>
                  <a:pt x="1851786" y="153901"/>
                </a:lnTo>
                <a:lnTo>
                  <a:pt x="1750836" y="153901"/>
                </a:lnTo>
                <a:lnTo>
                  <a:pt x="1750836" y="98059"/>
                </a:lnTo>
                <a:close/>
              </a:path>
              <a:path w="2033904" h="405129">
                <a:moveTo>
                  <a:pt x="1851786" y="168633"/>
                </a:moveTo>
                <a:lnTo>
                  <a:pt x="1837598" y="168633"/>
                </a:lnTo>
                <a:lnTo>
                  <a:pt x="1851786" y="170738"/>
                </a:lnTo>
                <a:lnTo>
                  <a:pt x="1851786" y="168633"/>
                </a:lnTo>
                <a:close/>
              </a:path>
              <a:path w="2033904" h="405129">
                <a:moveTo>
                  <a:pt x="1841273" y="91389"/>
                </a:moveTo>
                <a:lnTo>
                  <a:pt x="1833630" y="91389"/>
                </a:lnTo>
                <a:lnTo>
                  <a:pt x="1810114" y="95161"/>
                </a:lnTo>
                <a:lnTo>
                  <a:pt x="1787297" y="106656"/>
                </a:lnTo>
                <a:lnTo>
                  <a:pt x="1767482" y="126146"/>
                </a:lnTo>
                <a:lnTo>
                  <a:pt x="1752972" y="153901"/>
                </a:lnTo>
                <a:lnTo>
                  <a:pt x="1851786" y="153901"/>
                </a:lnTo>
                <a:lnTo>
                  <a:pt x="1851786" y="93222"/>
                </a:lnTo>
                <a:lnTo>
                  <a:pt x="1845535" y="91965"/>
                </a:lnTo>
                <a:lnTo>
                  <a:pt x="1841273" y="91389"/>
                </a:lnTo>
                <a:close/>
              </a:path>
              <a:path w="2033904" h="405129">
                <a:moveTo>
                  <a:pt x="989603" y="98059"/>
                </a:moveTo>
                <a:lnTo>
                  <a:pt x="913207" y="98059"/>
                </a:lnTo>
                <a:lnTo>
                  <a:pt x="913207" y="394166"/>
                </a:lnTo>
                <a:lnTo>
                  <a:pt x="993728" y="394166"/>
                </a:lnTo>
                <a:lnTo>
                  <a:pt x="993728" y="212360"/>
                </a:lnTo>
                <a:lnTo>
                  <a:pt x="994629" y="203773"/>
                </a:lnTo>
                <a:lnTo>
                  <a:pt x="1014669" y="170743"/>
                </a:lnTo>
                <a:lnTo>
                  <a:pt x="1046334" y="158319"/>
                </a:lnTo>
                <a:lnTo>
                  <a:pt x="1344724" y="158319"/>
                </a:lnTo>
                <a:lnTo>
                  <a:pt x="1339113" y="144320"/>
                </a:lnTo>
                <a:lnTo>
                  <a:pt x="1158561" y="144320"/>
                </a:lnTo>
                <a:lnTo>
                  <a:pt x="1155068" y="138299"/>
                </a:lnTo>
                <a:lnTo>
                  <a:pt x="989603" y="138299"/>
                </a:lnTo>
                <a:lnTo>
                  <a:pt x="989603" y="98059"/>
                </a:lnTo>
                <a:close/>
              </a:path>
              <a:path w="2033904" h="405129">
                <a:moveTo>
                  <a:pt x="1226119" y="158319"/>
                </a:moveTo>
                <a:lnTo>
                  <a:pt x="1046334" y="158319"/>
                </a:lnTo>
                <a:lnTo>
                  <a:pt x="1067490" y="163230"/>
                </a:lnTo>
                <a:lnTo>
                  <a:pt x="1082374" y="177005"/>
                </a:lnTo>
                <a:lnTo>
                  <a:pt x="1091169" y="198208"/>
                </a:lnTo>
                <a:lnTo>
                  <a:pt x="1094060" y="225406"/>
                </a:lnTo>
                <a:lnTo>
                  <a:pt x="1094060" y="394166"/>
                </a:lnTo>
                <a:lnTo>
                  <a:pt x="1174424" y="394166"/>
                </a:lnTo>
                <a:lnTo>
                  <a:pt x="1174424" y="210621"/>
                </a:lnTo>
                <a:lnTo>
                  <a:pt x="1175493" y="201302"/>
                </a:lnTo>
                <a:lnTo>
                  <a:pt x="1177775" y="194402"/>
                </a:lnTo>
                <a:lnTo>
                  <a:pt x="1184685" y="180371"/>
                </a:lnTo>
                <a:lnTo>
                  <a:pt x="1195315" y="168900"/>
                </a:lnTo>
                <a:lnTo>
                  <a:pt x="1209261" y="161160"/>
                </a:lnTo>
                <a:lnTo>
                  <a:pt x="1226119" y="158319"/>
                </a:lnTo>
                <a:close/>
              </a:path>
              <a:path w="2033904" h="405129">
                <a:moveTo>
                  <a:pt x="1344724" y="158319"/>
                </a:moveTo>
                <a:lnTo>
                  <a:pt x="1226119" y="158319"/>
                </a:lnTo>
                <a:lnTo>
                  <a:pt x="1247550" y="163264"/>
                </a:lnTo>
                <a:lnTo>
                  <a:pt x="1262732" y="177639"/>
                </a:lnTo>
                <a:lnTo>
                  <a:pt x="1271767" y="200757"/>
                </a:lnTo>
                <a:lnTo>
                  <a:pt x="1274756" y="231930"/>
                </a:lnTo>
                <a:lnTo>
                  <a:pt x="1274756" y="394166"/>
                </a:lnTo>
                <a:lnTo>
                  <a:pt x="1355121" y="394166"/>
                </a:lnTo>
                <a:lnTo>
                  <a:pt x="1355121" y="219762"/>
                </a:lnTo>
                <a:lnTo>
                  <a:pt x="1349845" y="171097"/>
                </a:lnTo>
                <a:lnTo>
                  <a:pt x="1344724" y="158319"/>
                </a:lnTo>
                <a:close/>
              </a:path>
              <a:path w="2033904" h="405129">
                <a:moveTo>
                  <a:pt x="1255689" y="91389"/>
                </a:moveTo>
                <a:lnTo>
                  <a:pt x="1210159" y="100626"/>
                </a:lnTo>
                <a:lnTo>
                  <a:pt x="1177390" y="123086"/>
                </a:lnTo>
                <a:lnTo>
                  <a:pt x="1159765" y="144320"/>
                </a:lnTo>
                <a:lnTo>
                  <a:pt x="1339113" y="144320"/>
                </a:lnTo>
                <a:lnTo>
                  <a:pt x="1335316" y="134846"/>
                </a:lnTo>
                <a:lnTo>
                  <a:pt x="1313482" y="110091"/>
                </a:lnTo>
                <a:lnTo>
                  <a:pt x="1286291" y="95911"/>
                </a:lnTo>
                <a:lnTo>
                  <a:pt x="1255689" y="91389"/>
                </a:lnTo>
                <a:close/>
              </a:path>
              <a:path w="2033904" h="405129">
                <a:moveTo>
                  <a:pt x="1076982" y="91389"/>
                </a:moveTo>
                <a:lnTo>
                  <a:pt x="1044327" y="95690"/>
                </a:lnTo>
                <a:lnTo>
                  <a:pt x="1020235" y="106767"/>
                </a:lnTo>
                <a:lnTo>
                  <a:pt x="1002976" y="121883"/>
                </a:lnTo>
                <a:lnTo>
                  <a:pt x="990817" y="138299"/>
                </a:lnTo>
                <a:lnTo>
                  <a:pt x="1155068" y="138299"/>
                </a:lnTo>
                <a:lnTo>
                  <a:pt x="1145960" y="122603"/>
                </a:lnTo>
                <a:lnTo>
                  <a:pt x="1127663" y="105902"/>
                </a:lnTo>
                <a:lnTo>
                  <a:pt x="1104420" y="95178"/>
                </a:lnTo>
                <a:lnTo>
                  <a:pt x="1076982" y="91389"/>
                </a:lnTo>
                <a:close/>
              </a:path>
              <a:path w="2033904" h="405129">
                <a:moveTo>
                  <a:pt x="744390" y="362564"/>
                </a:moveTo>
                <a:lnTo>
                  <a:pt x="668168" y="362564"/>
                </a:lnTo>
                <a:lnTo>
                  <a:pt x="676352" y="391854"/>
                </a:lnTo>
                <a:lnTo>
                  <a:pt x="687386" y="404909"/>
                </a:lnTo>
                <a:lnTo>
                  <a:pt x="708744" y="404692"/>
                </a:lnTo>
                <a:lnTo>
                  <a:pt x="747903" y="394166"/>
                </a:lnTo>
                <a:lnTo>
                  <a:pt x="745692" y="377872"/>
                </a:lnTo>
                <a:lnTo>
                  <a:pt x="744390" y="362564"/>
                </a:lnTo>
                <a:close/>
              </a:path>
              <a:path w="2033904" h="405129">
                <a:moveTo>
                  <a:pt x="728672" y="149000"/>
                </a:moveTo>
                <a:lnTo>
                  <a:pt x="603510" y="149000"/>
                </a:lnTo>
                <a:lnTo>
                  <a:pt x="633152" y="153578"/>
                </a:lnTo>
                <a:lnTo>
                  <a:pt x="650503" y="165106"/>
                </a:lnTo>
                <a:lnTo>
                  <a:pt x="658651" y="180012"/>
                </a:lnTo>
                <a:lnTo>
                  <a:pt x="660681" y="194727"/>
                </a:lnTo>
                <a:lnTo>
                  <a:pt x="660681" y="198978"/>
                </a:lnTo>
                <a:lnTo>
                  <a:pt x="610512" y="202003"/>
                </a:lnTo>
                <a:lnTo>
                  <a:pt x="567714" y="211269"/>
                </a:lnTo>
                <a:lnTo>
                  <a:pt x="533068" y="226812"/>
                </a:lnTo>
                <a:lnTo>
                  <a:pt x="507355" y="248667"/>
                </a:lnTo>
                <a:lnTo>
                  <a:pt x="491355" y="276870"/>
                </a:lnTo>
                <a:lnTo>
                  <a:pt x="485849" y="311456"/>
                </a:lnTo>
                <a:lnTo>
                  <a:pt x="492168" y="344891"/>
                </a:lnTo>
                <a:lnTo>
                  <a:pt x="510561" y="373455"/>
                </a:lnTo>
                <a:lnTo>
                  <a:pt x="540178" y="393368"/>
                </a:lnTo>
                <a:lnTo>
                  <a:pt x="580170" y="400846"/>
                </a:lnTo>
                <a:lnTo>
                  <a:pt x="606610" y="398179"/>
                </a:lnTo>
                <a:lnTo>
                  <a:pt x="630174" y="390544"/>
                </a:lnTo>
                <a:lnTo>
                  <a:pt x="650275" y="378489"/>
                </a:lnTo>
                <a:lnTo>
                  <a:pt x="666325" y="362564"/>
                </a:lnTo>
                <a:lnTo>
                  <a:pt x="744390" y="362564"/>
                </a:lnTo>
                <a:lnTo>
                  <a:pt x="744236" y="360753"/>
                </a:lnTo>
                <a:lnTo>
                  <a:pt x="743433" y="342282"/>
                </a:lnTo>
                <a:lnTo>
                  <a:pt x="602515" y="342282"/>
                </a:lnTo>
                <a:lnTo>
                  <a:pt x="586990" y="339902"/>
                </a:lnTo>
                <a:lnTo>
                  <a:pt x="574396" y="332670"/>
                </a:lnTo>
                <a:lnTo>
                  <a:pt x="565948" y="320451"/>
                </a:lnTo>
                <a:lnTo>
                  <a:pt x="562862" y="303111"/>
                </a:lnTo>
                <a:lnTo>
                  <a:pt x="570643" y="277839"/>
                </a:lnTo>
                <a:lnTo>
                  <a:pt x="591590" y="261923"/>
                </a:lnTo>
                <a:lnTo>
                  <a:pt x="622113" y="253689"/>
                </a:lnTo>
                <a:lnTo>
                  <a:pt x="658618" y="251458"/>
                </a:lnTo>
                <a:lnTo>
                  <a:pt x="743192" y="251458"/>
                </a:lnTo>
                <a:lnTo>
                  <a:pt x="743096" y="216516"/>
                </a:lnTo>
                <a:lnTo>
                  <a:pt x="739435" y="178624"/>
                </a:lnTo>
                <a:lnTo>
                  <a:pt x="728672" y="149000"/>
                </a:lnTo>
                <a:close/>
              </a:path>
              <a:path w="2033904" h="405129">
                <a:moveTo>
                  <a:pt x="88552" y="0"/>
                </a:moveTo>
                <a:lnTo>
                  <a:pt x="0" y="0"/>
                </a:lnTo>
                <a:lnTo>
                  <a:pt x="62635" y="256746"/>
                </a:lnTo>
                <a:lnTo>
                  <a:pt x="74204" y="304409"/>
                </a:lnTo>
                <a:lnTo>
                  <a:pt x="81159" y="333309"/>
                </a:lnTo>
                <a:lnTo>
                  <a:pt x="93416" y="367642"/>
                </a:lnTo>
                <a:lnTo>
                  <a:pt x="112762" y="389177"/>
                </a:lnTo>
                <a:lnTo>
                  <a:pt x="142365" y="397993"/>
                </a:lnTo>
                <a:lnTo>
                  <a:pt x="185397" y="394166"/>
                </a:lnTo>
                <a:lnTo>
                  <a:pt x="207032" y="306137"/>
                </a:lnTo>
                <a:lnTo>
                  <a:pt x="146110" y="306137"/>
                </a:lnTo>
                <a:lnTo>
                  <a:pt x="140186" y="271102"/>
                </a:lnTo>
                <a:lnTo>
                  <a:pt x="127528" y="200439"/>
                </a:lnTo>
                <a:lnTo>
                  <a:pt x="119037" y="156352"/>
                </a:lnTo>
                <a:lnTo>
                  <a:pt x="98709" y="51667"/>
                </a:lnTo>
                <a:lnTo>
                  <a:pt x="93689" y="26027"/>
                </a:lnTo>
                <a:lnTo>
                  <a:pt x="88552" y="0"/>
                </a:lnTo>
                <a:close/>
              </a:path>
              <a:path w="2033904" h="405129">
                <a:moveTo>
                  <a:pt x="323290" y="95777"/>
                </a:moveTo>
                <a:lnTo>
                  <a:pt x="255981" y="95777"/>
                </a:lnTo>
                <a:lnTo>
                  <a:pt x="260131" y="127572"/>
                </a:lnTo>
                <a:lnTo>
                  <a:pt x="265061" y="156590"/>
                </a:lnTo>
                <a:lnTo>
                  <a:pt x="270755" y="185387"/>
                </a:lnTo>
                <a:lnTo>
                  <a:pt x="277195" y="216516"/>
                </a:lnTo>
                <a:lnTo>
                  <a:pt x="289761" y="273495"/>
                </a:lnTo>
                <a:lnTo>
                  <a:pt x="293925" y="292446"/>
                </a:lnTo>
                <a:lnTo>
                  <a:pt x="298573" y="313861"/>
                </a:lnTo>
                <a:lnTo>
                  <a:pt x="304105" y="339633"/>
                </a:lnTo>
                <a:lnTo>
                  <a:pt x="314402" y="368076"/>
                </a:lnTo>
                <a:lnTo>
                  <a:pt x="333110" y="388244"/>
                </a:lnTo>
                <a:lnTo>
                  <a:pt x="362545" y="397740"/>
                </a:lnTo>
                <a:lnTo>
                  <a:pt x="405024" y="394166"/>
                </a:lnTo>
                <a:lnTo>
                  <a:pt x="428795" y="304168"/>
                </a:lnTo>
                <a:lnTo>
                  <a:pt x="363392" y="304168"/>
                </a:lnTo>
                <a:lnTo>
                  <a:pt x="358532" y="271617"/>
                </a:lnTo>
                <a:lnTo>
                  <a:pt x="353012" y="240198"/>
                </a:lnTo>
                <a:lnTo>
                  <a:pt x="346806" y="208144"/>
                </a:lnTo>
                <a:lnTo>
                  <a:pt x="339884" y="173691"/>
                </a:lnTo>
                <a:lnTo>
                  <a:pt x="323290" y="95777"/>
                </a:lnTo>
                <a:close/>
              </a:path>
              <a:path w="2033904" h="405129">
                <a:moveTo>
                  <a:pt x="743192" y="251458"/>
                </a:moveTo>
                <a:lnTo>
                  <a:pt x="658618" y="251458"/>
                </a:lnTo>
                <a:lnTo>
                  <a:pt x="658618" y="293854"/>
                </a:lnTo>
                <a:lnTo>
                  <a:pt x="658157" y="299477"/>
                </a:lnTo>
                <a:lnTo>
                  <a:pt x="621349" y="339248"/>
                </a:lnTo>
                <a:lnTo>
                  <a:pt x="602515" y="342282"/>
                </a:lnTo>
                <a:lnTo>
                  <a:pt x="743433" y="342282"/>
                </a:lnTo>
                <a:lnTo>
                  <a:pt x="743294" y="331034"/>
                </a:lnTo>
                <a:lnTo>
                  <a:pt x="743192" y="251458"/>
                </a:lnTo>
                <a:close/>
              </a:path>
              <a:path w="2033904" h="405129">
                <a:moveTo>
                  <a:pt x="302891" y="0"/>
                </a:moveTo>
                <a:lnTo>
                  <a:pt x="215260" y="0"/>
                </a:lnTo>
                <a:lnTo>
                  <a:pt x="175680" y="169303"/>
                </a:lnTo>
                <a:lnTo>
                  <a:pt x="159790" y="240571"/>
                </a:lnTo>
                <a:lnTo>
                  <a:pt x="152969" y="273495"/>
                </a:lnTo>
                <a:lnTo>
                  <a:pt x="147293" y="306137"/>
                </a:lnTo>
                <a:lnTo>
                  <a:pt x="207032" y="306137"/>
                </a:lnTo>
                <a:lnTo>
                  <a:pt x="231688" y="205849"/>
                </a:lnTo>
                <a:lnTo>
                  <a:pt x="236780" y="185192"/>
                </a:lnTo>
                <a:lnTo>
                  <a:pt x="243402" y="156352"/>
                </a:lnTo>
                <a:lnTo>
                  <a:pt x="249280" y="127365"/>
                </a:lnTo>
                <a:lnTo>
                  <a:pt x="254725" y="95777"/>
                </a:lnTo>
                <a:lnTo>
                  <a:pt x="323290" y="95777"/>
                </a:lnTo>
                <a:lnTo>
                  <a:pt x="302891" y="0"/>
                </a:lnTo>
                <a:close/>
              </a:path>
              <a:path w="2033904" h="405129">
                <a:moveTo>
                  <a:pt x="509136" y="0"/>
                </a:moveTo>
                <a:lnTo>
                  <a:pt x="425055" y="0"/>
                </a:lnTo>
                <a:lnTo>
                  <a:pt x="389495" y="170403"/>
                </a:lnTo>
                <a:lnTo>
                  <a:pt x="380398" y="216516"/>
                </a:lnTo>
                <a:lnTo>
                  <a:pt x="375967" y="238872"/>
                </a:lnTo>
                <a:lnTo>
                  <a:pt x="369956" y="271102"/>
                </a:lnTo>
                <a:lnTo>
                  <a:pt x="364575" y="304168"/>
                </a:lnTo>
                <a:lnTo>
                  <a:pt x="428795" y="304168"/>
                </a:lnTo>
                <a:lnTo>
                  <a:pt x="509136" y="0"/>
                </a:lnTo>
                <a:close/>
              </a:path>
              <a:path w="2033904" h="405129">
                <a:moveTo>
                  <a:pt x="617677" y="91389"/>
                </a:moveTo>
                <a:lnTo>
                  <a:pt x="582434" y="93763"/>
                </a:lnTo>
                <a:lnTo>
                  <a:pt x="551746" y="99917"/>
                </a:lnTo>
                <a:lnTo>
                  <a:pt x="526341" y="108401"/>
                </a:lnTo>
                <a:lnTo>
                  <a:pt x="506947" y="117766"/>
                </a:lnTo>
                <a:lnTo>
                  <a:pt x="522696" y="171722"/>
                </a:lnTo>
                <a:lnTo>
                  <a:pt x="539435" y="162928"/>
                </a:lnTo>
                <a:lnTo>
                  <a:pt x="559321" y="155700"/>
                </a:lnTo>
                <a:lnTo>
                  <a:pt x="581098" y="150803"/>
                </a:lnTo>
                <a:lnTo>
                  <a:pt x="603510" y="149000"/>
                </a:lnTo>
                <a:lnTo>
                  <a:pt x="728672" y="149000"/>
                </a:lnTo>
                <a:lnTo>
                  <a:pt x="726902" y="144128"/>
                </a:lnTo>
                <a:lnTo>
                  <a:pt x="703695" y="116460"/>
                </a:lnTo>
                <a:lnTo>
                  <a:pt x="667919" y="98065"/>
                </a:lnTo>
                <a:lnTo>
                  <a:pt x="617677" y="91389"/>
                </a:lnTo>
                <a:close/>
              </a:path>
              <a:path w="2033904" h="405129">
                <a:moveTo>
                  <a:pt x="866842" y="20"/>
                </a:moveTo>
                <a:lnTo>
                  <a:pt x="786792" y="20"/>
                </a:lnTo>
                <a:lnTo>
                  <a:pt x="786792" y="394176"/>
                </a:lnTo>
                <a:lnTo>
                  <a:pt x="866842" y="394176"/>
                </a:lnTo>
                <a:lnTo>
                  <a:pt x="866842" y="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11262931" y="6351228"/>
            <a:ext cx="121708" cy="31977"/>
          </a:xfrm>
          <a:custGeom>
            <a:avLst/>
            <a:gdLst/>
            <a:ahLst/>
            <a:cxnLst/>
            <a:rect l="l" t="t" r="r" b="b"/>
            <a:pathLst>
              <a:path w="236854" h="62229">
                <a:moveTo>
                  <a:pt x="0" y="62229"/>
                </a:moveTo>
                <a:lnTo>
                  <a:pt x="236568" y="62229"/>
                </a:lnTo>
                <a:lnTo>
                  <a:pt x="2365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11262931" y="6180250"/>
            <a:ext cx="38829" cy="170979"/>
          </a:xfrm>
          <a:custGeom>
            <a:avLst/>
            <a:gdLst/>
            <a:ahLst/>
            <a:cxnLst/>
            <a:rect l="l" t="t" r="r" b="b"/>
            <a:pathLst>
              <a:path w="75565" h="332739">
                <a:moveTo>
                  <a:pt x="0" y="332740"/>
                </a:moveTo>
                <a:lnTo>
                  <a:pt x="75400" y="332740"/>
                </a:lnTo>
                <a:lnTo>
                  <a:pt x="75400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11392011" y="6227212"/>
            <a:ext cx="134760" cy="161190"/>
          </a:xfrm>
          <a:custGeom>
            <a:avLst/>
            <a:gdLst/>
            <a:ahLst/>
            <a:cxnLst/>
            <a:rect l="l" t="t" r="r" b="b"/>
            <a:pathLst>
              <a:path w="262254" h="313689">
                <a:moveTo>
                  <a:pt x="258621" y="271174"/>
                </a:moveTo>
                <a:lnTo>
                  <a:pt x="182538" y="271174"/>
                </a:lnTo>
                <a:lnTo>
                  <a:pt x="190644" y="300464"/>
                </a:lnTo>
                <a:lnTo>
                  <a:pt x="201637" y="313519"/>
                </a:lnTo>
                <a:lnTo>
                  <a:pt x="222981" y="313302"/>
                </a:lnTo>
                <a:lnTo>
                  <a:pt x="262138" y="302776"/>
                </a:lnTo>
                <a:lnTo>
                  <a:pt x="259922" y="286483"/>
                </a:lnTo>
                <a:lnTo>
                  <a:pt x="258621" y="271174"/>
                </a:lnTo>
                <a:close/>
              </a:path>
              <a:path w="262254" h="313689">
                <a:moveTo>
                  <a:pt x="242902" y="57610"/>
                </a:moveTo>
                <a:lnTo>
                  <a:pt x="117734" y="57610"/>
                </a:lnTo>
                <a:lnTo>
                  <a:pt x="147382" y="62189"/>
                </a:lnTo>
                <a:lnTo>
                  <a:pt x="164737" y="73716"/>
                </a:lnTo>
                <a:lnTo>
                  <a:pt x="172885" y="88622"/>
                </a:lnTo>
                <a:lnTo>
                  <a:pt x="174916" y="103337"/>
                </a:lnTo>
                <a:lnTo>
                  <a:pt x="174916" y="107588"/>
                </a:lnTo>
                <a:lnTo>
                  <a:pt x="124736" y="110613"/>
                </a:lnTo>
                <a:lnTo>
                  <a:pt x="81922" y="119879"/>
                </a:lnTo>
                <a:lnTo>
                  <a:pt x="47257" y="135422"/>
                </a:lnTo>
                <a:lnTo>
                  <a:pt x="21526" y="157277"/>
                </a:lnTo>
                <a:lnTo>
                  <a:pt x="5512" y="185480"/>
                </a:lnTo>
                <a:lnTo>
                  <a:pt x="0" y="220066"/>
                </a:lnTo>
                <a:lnTo>
                  <a:pt x="6323" y="253501"/>
                </a:lnTo>
                <a:lnTo>
                  <a:pt x="24741" y="282066"/>
                </a:lnTo>
                <a:lnTo>
                  <a:pt x="54426" y="301978"/>
                </a:lnTo>
                <a:lnTo>
                  <a:pt x="94552" y="309456"/>
                </a:lnTo>
                <a:lnTo>
                  <a:pt x="120920" y="306789"/>
                </a:lnTo>
                <a:lnTo>
                  <a:pt x="144490" y="299154"/>
                </a:lnTo>
                <a:lnTo>
                  <a:pt x="164632" y="287100"/>
                </a:lnTo>
                <a:lnTo>
                  <a:pt x="180717" y="271174"/>
                </a:lnTo>
                <a:lnTo>
                  <a:pt x="258621" y="271174"/>
                </a:lnTo>
                <a:lnTo>
                  <a:pt x="258467" y="269363"/>
                </a:lnTo>
                <a:lnTo>
                  <a:pt x="257666" y="250892"/>
                </a:lnTo>
                <a:lnTo>
                  <a:pt x="116896" y="250892"/>
                </a:lnTo>
                <a:lnTo>
                  <a:pt x="101276" y="248512"/>
                </a:lnTo>
                <a:lnTo>
                  <a:pt x="88636" y="241280"/>
                </a:lnTo>
                <a:lnTo>
                  <a:pt x="80173" y="229062"/>
                </a:lnTo>
                <a:lnTo>
                  <a:pt x="77086" y="211721"/>
                </a:lnTo>
                <a:lnTo>
                  <a:pt x="84864" y="186449"/>
                </a:lnTo>
                <a:lnTo>
                  <a:pt x="105808" y="170534"/>
                </a:lnTo>
                <a:lnTo>
                  <a:pt x="136332" y="162299"/>
                </a:lnTo>
                <a:lnTo>
                  <a:pt x="172853" y="160068"/>
                </a:lnTo>
                <a:lnTo>
                  <a:pt x="257426" y="160068"/>
                </a:lnTo>
                <a:lnTo>
                  <a:pt x="257426" y="126111"/>
                </a:lnTo>
                <a:lnTo>
                  <a:pt x="253668" y="87234"/>
                </a:lnTo>
                <a:lnTo>
                  <a:pt x="242902" y="57610"/>
                </a:lnTo>
                <a:close/>
              </a:path>
              <a:path w="262254" h="313689">
                <a:moveTo>
                  <a:pt x="257426" y="160068"/>
                </a:moveTo>
                <a:lnTo>
                  <a:pt x="172853" y="160068"/>
                </a:lnTo>
                <a:lnTo>
                  <a:pt x="172853" y="202465"/>
                </a:lnTo>
                <a:lnTo>
                  <a:pt x="172392" y="208087"/>
                </a:lnTo>
                <a:lnTo>
                  <a:pt x="135636" y="247858"/>
                </a:lnTo>
                <a:lnTo>
                  <a:pt x="116896" y="250892"/>
                </a:lnTo>
                <a:lnTo>
                  <a:pt x="257666" y="250892"/>
                </a:lnTo>
                <a:lnTo>
                  <a:pt x="257528" y="239644"/>
                </a:lnTo>
                <a:lnTo>
                  <a:pt x="257426" y="160068"/>
                </a:lnTo>
                <a:close/>
              </a:path>
              <a:path w="262254" h="313689">
                <a:moveTo>
                  <a:pt x="131922" y="0"/>
                </a:moveTo>
                <a:lnTo>
                  <a:pt x="96673" y="2373"/>
                </a:lnTo>
                <a:lnTo>
                  <a:pt x="65986" y="8528"/>
                </a:lnTo>
                <a:lnTo>
                  <a:pt x="40589" y="17015"/>
                </a:lnTo>
                <a:lnTo>
                  <a:pt x="21214" y="26386"/>
                </a:lnTo>
                <a:lnTo>
                  <a:pt x="36909" y="80332"/>
                </a:lnTo>
                <a:lnTo>
                  <a:pt x="53652" y="71538"/>
                </a:lnTo>
                <a:lnTo>
                  <a:pt x="73544" y="64310"/>
                </a:lnTo>
                <a:lnTo>
                  <a:pt x="95325" y="59413"/>
                </a:lnTo>
                <a:lnTo>
                  <a:pt x="117734" y="57610"/>
                </a:lnTo>
                <a:lnTo>
                  <a:pt x="242902" y="57610"/>
                </a:lnTo>
                <a:lnTo>
                  <a:pt x="241131" y="52738"/>
                </a:lnTo>
                <a:lnTo>
                  <a:pt x="217923" y="25070"/>
                </a:lnTo>
                <a:lnTo>
                  <a:pt x="182151" y="6675"/>
                </a:lnTo>
                <a:lnTo>
                  <a:pt x="131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11546992" y="6181326"/>
            <a:ext cx="155643" cy="204913"/>
          </a:xfrm>
          <a:custGeom>
            <a:avLst/>
            <a:gdLst/>
            <a:ahLst/>
            <a:cxnLst/>
            <a:rect l="l" t="t" r="r" b="b"/>
            <a:pathLst>
              <a:path w="302895" h="398779">
                <a:moveTo>
                  <a:pt x="257572" y="361444"/>
                </a:moveTo>
                <a:lnTo>
                  <a:pt x="80835" y="361444"/>
                </a:lnTo>
                <a:lnTo>
                  <a:pt x="98580" y="378414"/>
                </a:lnTo>
                <a:lnTo>
                  <a:pt x="119125" y="390001"/>
                </a:lnTo>
                <a:lnTo>
                  <a:pt x="141947" y="396636"/>
                </a:lnTo>
                <a:lnTo>
                  <a:pt x="166518" y="398752"/>
                </a:lnTo>
                <a:lnTo>
                  <a:pt x="200173" y="394393"/>
                </a:lnTo>
                <a:lnTo>
                  <a:pt x="232008" y="381306"/>
                </a:lnTo>
                <a:lnTo>
                  <a:pt x="257572" y="361444"/>
                </a:lnTo>
                <a:close/>
              </a:path>
              <a:path w="302895" h="398779">
                <a:moveTo>
                  <a:pt x="80196" y="0"/>
                </a:moveTo>
                <a:lnTo>
                  <a:pt x="4345" y="0"/>
                </a:lnTo>
                <a:lnTo>
                  <a:pt x="4345" y="318754"/>
                </a:lnTo>
                <a:lnTo>
                  <a:pt x="4470" y="325686"/>
                </a:lnTo>
                <a:lnTo>
                  <a:pt x="4515" y="333742"/>
                </a:lnTo>
                <a:lnTo>
                  <a:pt x="4146" y="347652"/>
                </a:lnTo>
                <a:lnTo>
                  <a:pt x="3293" y="362905"/>
                </a:lnTo>
                <a:lnTo>
                  <a:pt x="1937" y="377395"/>
                </a:lnTo>
                <a:lnTo>
                  <a:pt x="0" y="391276"/>
                </a:lnTo>
                <a:lnTo>
                  <a:pt x="37512" y="395197"/>
                </a:lnTo>
                <a:lnTo>
                  <a:pt x="61746" y="386157"/>
                </a:lnTo>
                <a:lnTo>
                  <a:pt x="75316" y="372217"/>
                </a:lnTo>
                <a:lnTo>
                  <a:pt x="80835" y="361444"/>
                </a:lnTo>
                <a:lnTo>
                  <a:pt x="257572" y="361444"/>
                </a:lnTo>
                <a:lnTo>
                  <a:pt x="260107" y="359474"/>
                </a:lnTo>
                <a:lnTo>
                  <a:pt x="274040" y="340481"/>
                </a:lnTo>
                <a:lnTo>
                  <a:pt x="149262" y="340481"/>
                </a:lnTo>
                <a:lnTo>
                  <a:pt x="126100" y="336548"/>
                </a:lnTo>
                <a:lnTo>
                  <a:pt x="91331" y="309303"/>
                </a:lnTo>
                <a:lnTo>
                  <a:pt x="80196" y="277394"/>
                </a:lnTo>
                <a:lnTo>
                  <a:pt x="80196" y="216715"/>
                </a:lnTo>
                <a:lnTo>
                  <a:pt x="107946" y="165496"/>
                </a:lnTo>
                <a:lnTo>
                  <a:pt x="149869" y="150623"/>
                </a:lnTo>
                <a:lnTo>
                  <a:pt x="278770" y="150623"/>
                </a:lnTo>
                <a:lnTo>
                  <a:pt x="271834" y="139817"/>
                </a:lnTo>
                <a:lnTo>
                  <a:pt x="80196" y="139817"/>
                </a:lnTo>
                <a:lnTo>
                  <a:pt x="80196" y="0"/>
                </a:lnTo>
                <a:close/>
              </a:path>
              <a:path w="302895" h="398779">
                <a:moveTo>
                  <a:pt x="278770" y="150623"/>
                </a:moveTo>
                <a:lnTo>
                  <a:pt x="149869" y="150623"/>
                </a:lnTo>
                <a:lnTo>
                  <a:pt x="183057" y="158001"/>
                </a:lnTo>
                <a:lnTo>
                  <a:pt x="206760" y="178109"/>
                </a:lnTo>
                <a:lnTo>
                  <a:pt x="220981" y="207908"/>
                </a:lnTo>
                <a:lnTo>
                  <a:pt x="225720" y="244359"/>
                </a:lnTo>
                <a:lnTo>
                  <a:pt x="220451" y="284217"/>
                </a:lnTo>
                <a:lnTo>
                  <a:pt x="205298" y="314499"/>
                </a:lnTo>
                <a:lnTo>
                  <a:pt x="181242" y="333742"/>
                </a:lnTo>
                <a:lnTo>
                  <a:pt x="149262" y="340481"/>
                </a:lnTo>
                <a:lnTo>
                  <a:pt x="274040" y="340481"/>
                </a:lnTo>
                <a:lnTo>
                  <a:pt x="282551" y="328881"/>
                </a:lnTo>
                <a:lnTo>
                  <a:pt x="297423" y="289509"/>
                </a:lnTo>
                <a:lnTo>
                  <a:pt x="302807" y="241343"/>
                </a:lnTo>
                <a:lnTo>
                  <a:pt x="298846" y="199475"/>
                </a:lnTo>
                <a:lnTo>
                  <a:pt x="286937" y="163348"/>
                </a:lnTo>
                <a:lnTo>
                  <a:pt x="278770" y="150623"/>
                </a:lnTo>
                <a:close/>
              </a:path>
              <a:path w="302895" h="398779">
                <a:moveTo>
                  <a:pt x="177628" y="92939"/>
                </a:moveTo>
                <a:lnTo>
                  <a:pt x="146208" y="96293"/>
                </a:lnTo>
                <a:lnTo>
                  <a:pt x="119587" y="105788"/>
                </a:lnTo>
                <a:lnTo>
                  <a:pt x="97938" y="120579"/>
                </a:lnTo>
                <a:lnTo>
                  <a:pt x="81432" y="139817"/>
                </a:lnTo>
                <a:lnTo>
                  <a:pt x="271834" y="139817"/>
                </a:lnTo>
                <a:lnTo>
                  <a:pt x="267970" y="133796"/>
                </a:lnTo>
                <a:lnTo>
                  <a:pt x="242837" y="111654"/>
                </a:lnTo>
                <a:lnTo>
                  <a:pt x="212426" y="97757"/>
                </a:lnTo>
                <a:lnTo>
                  <a:pt x="177628" y="9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1710587" y="6229084"/>
            <a:ext cx="109635" cy="156948"/>
          </a:xfrm>
          <a:custGeom>
            <a:avLst/>
            <a:gdLst/>
            <a:ahLst/>
            <a:cxnLst/>
            <a:rect l="l" t="t" r="r" b="b"/>
            <a:pathLst>
              <a:path w="213359" h="305435">
                <a:moveTo>
                  <a:pt x="14784" y="231322"/>
                </a:moveTo>
                <a:lnTo>
                  <a:pt x="0" y="284787"/>
                </a:lnTo>
                <a:lnTo>
                  <a:pt x="40311" y="299509"/>
                </a:lnTo>
                <a:lnTo>
                  <a:pt x="91264" y="305215"/>
                </a:lnTo>
                <a:lnTo>
                  <a:pt x="134503" y="300794"/>
                </a:lnTo>
                <a:lnTo>
                  <a:pt x="168600" y="288298"/>
                </a:lnTo>
                <a:lnTo>
                  <a:pt x="193285" y="268881"/>
                </a:lnTo>
                <a:lnTo>
                  <a:pt x="203137" y="252348"/>
                </a:lnTo>
                <a:lnTo>
                  <a:pt x="91871" y="252348"/>
                </a:lnTo>
                <a:lnTo>
                  <a:pt x="70815" y="250497"/>
                </a:lnTo>
                <a:lnTo>
                  <a:pt x="49637" y="245660"/>
                </a:lnTo>
                <a:lnTo>
                  <a:pt x="30304" y="238910"/>
                </a:lnTo>
                <a:lnTo>
                  <a:pt x="14784" y="231322"/>
                </a:lnTo>
                <a:close/>
              </a:path>
              <a:path w="213359" h="305435">
                <a:moveTo>
                  <a:pt x="121472" y="0"/>
                </a:moveTo>
                <a:lnTo>
                  <a:pt x="74346" y="7098"/>
                </a:lnTo>
                <a:lnTo>
                  <a:pt x="38610" y="26589"/>
                </a:lnTo>
                <a:lnTo>
                  <a:pt x="15939" y="55769"/>
                </a:lnTo>
                <a:lnTo>
                  <a:pt x="8010" y="91934"/>
                </a:lnTo>
                <a:lnTo>
                  <a:pt x="12423" y="116919"/>
                </a:lnTo>
                <a:lnTo>
                  <a:pt x="27128" y="139990"/>
                </a:lnTo>
                <a:lnTo>
                  <a:pt x="52936" y="160359"/>
                </a:lnTo>
                <a:lnTo>
                  <a:pt x="90656" y="177240"/>
                </a:lnTo>
                <a:lnTo>
                  <a:pt x="113965" y="186440"/>
                </a:lnTo>
                <a:lnTo>
                  <a:pt x="129184" y="195864"/>
                </a:lnTo>
                <a:lnTo>
                  <a:pt x="137469" y="206641"/>
                </a:lnTo>
                <a:lnTo>
                  <a:pt x="139974" y="219899"/>
                </a:lnTo>
                <a:lnTo>
                  <a:pt x="137142" y="233084"/>
                </a:lnTo>
                <a:lnTo>
                  <a:pt x="128413" y="243336"/>
                </a:lnTo>
                <a:lnTo>
                  <a:pt x="113439" y="249983"/>
                </a:lnTo>
                <a:lnTo>
                  <a:pt x="91871" y="252348"/>
                </a:lnTo>
                <a:lnTo>
                  <a:pt x="203137" y="252348"/>
                </a:lnTo>
                <a:lnTo>
                  <a:pt x="208292" y="243697"/>
                </a:lnTo>
                <a:lnTo>
                  <a:pt x="213354" y="213899"/>
                </a:lnTo>
                <a:lnTo>
                  <a:pt x="208206" y="184361"/>
                </a:lnTo>
                <a:lnTo>
                  <a:pt x="193399" y="160120"/>
                </a:lnTo>
                <a:lnTo>
                  <a:pt x="168529" y="140387"/>
                </a:lnTo>
                <a:lnTo>
                  <a:pt x="133189" y="124373"/>
                </a:lnTo>
                <a:lnTo>
                  <a:pt x="108868" y="115033"/>
                </a:lnTo>
                <a:lnTo>
                  <a:pt x="92646" y="105974"/>
                </a:lnTo>
                <a:lnTo>
                  <a:pt x="83593" y="95900"/>
                </a:lnTo>
                <a:lnTo>
                  <a:pt x="80782" y="83515"/>
                </a:lnTo>
                <a:lnTo>
                  <a:pt x="83518" y="71121"/>
                </a:lnTo>
                <a:lnTo>
                  <a:pt x="91571" y="61435"/>
                </a:lnTo>
                <a:lnTo>
                  <a:pt x="104711" y="55129"/>
                </a:lnTo>
                <a:lnTo>
                  <a:pt x="122708" y="52877"/>
                </a:lnTo>
                <a:lnTo>
                  <a:pt x="190986" y="52877"/>
                </a:lnTo>
                <a:lnTo>
                  <a:pt x="201020" y="17423"/>
                </a:lnTo>
                <a:lnTo>
                  <a:pt x="185990" y="10906"/>
                </a:lnTo>
                <a:lnTo>
                  <a:pt x="167261" y="5338"/>
                </a:lnTo>
                <a:lnTo>
                  <a:pt x="145525" y="1457"/>
                </a:lnTo>
                <a:lnTo>
                  <a:pt x="121472" y="0"/>
                </a:lnTo>
                <a:close/>
              </a:path>
              <a:path w="213359" h="305435">
                <a:moveTo>
                  <a:pt x="190986" y="52877"/>
                </a:moveTo>
                <a:lnTo>
                  <a:pt x="122708" y="52877"/>
                </a:lnTo>
                <a:lnTo>
                  <a:pt x="141997" y="54492"/>
                </a:lnTo>
                <a:lnTo>
                  <a:pt x="159555" y="58585"/>
                </a:lnTo>
                <a:lnTo>
                  <a:pt x="174568" y="64031"/>
                </a:lnTo>
                <a:lnTo>
                  <a:pt x="186224" y="69704"/>
                </a:lnTo>
                <a:lnTo>
                  <a:pt x="190986" y="5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9786864" y="6111132"/>
            <a:ext cx="245374" cy="416026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341312"/>
            <a:ext cx="6705600" cy="12319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0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reflection endPos="0" dist="50800" dir="5400000" sy="-100000" algn="bl" rotWithShape="0"/>
          </a:effectLst>
        </p:spPr>
      </p:pic>
      <p:sp>
        <p:nvSpPr>
          <p:cNvPr id="16" name="Rectangle 15"/>
          <p:cNvSpPr/>
          <p:nvPr/>
        </p:nvSpPr>
        <p:spPr>
          <a:xfrm>
            <a:off x="2614612" y="328612"/>
            <a:ext cx="6700838" cy="1257300"/>
          </a:xfrm>
          <a:prstGeom prst="rect">
            <a:avLst/>
          </a:prstGeom>
          <a:gradFill>
            <a:gsLst>
              <a:gs pos="0">
                <a:schemeClr val="accent3">
                  <a:alpha val="0"/>
                  <a:lumMod val="0"/>
                </a:schemeClr>
              </a:gs>
              <a:gs pos="100000">
                <a:schemeClr val="accent3">
                  <a:lumMod val="89000"/>
                </a:schemeClr>
              </a:gs>
              <a:gs pos="98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  <a:alpha val="70000"/>
              </a:schemeClr>
            </a:solidFill>
          </a:ln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5697" y="588134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naming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3146" y="227138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Database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9512" y="2204655"/>
            <a:ext cx="3216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strike="sngStrike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Relational</a:t>
            </a:r>
            <a:endParaRPr lang="en-US" sz="2800" b="1" i="1" strike="sngStrike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r>
              <a:rPr lang="en-US" sz="2800" b="1" i="1" strike="sngStrike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Transactional</a:t>
            </a:r>
          </a:p>
          <a:p>
            <a:r>
              <a:rPr lang="en-US" sz="2800" b="1" i="1" strike="sngStrike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ACID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48922" y="17123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Terminology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45" y="2157412"/>
            <a:ext cx="2641600" cy="2971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14084" y="2908578"/>
            <a:ext cx="3216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Free form text search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4084" y="386268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No Schema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19" grpId="0" build="allAtOnce"/>
      <p:bldP spid="19" grpId="1" build="allAtOnce"/>
      <p:bldP spid="22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5</a:t>
            </a:fld>
            <a:endParaRPr lang="uk-UA"/>
          </a:p>
        </p:txBody>
      </p:sp>
      <p:sp>
        <p:nvSpPr>
          <p:cNvPr id="7" name="object 11"/>
          <p:cNvSpPr/>
          <p:nvPr/>
        </p:nvSpPr>
        <p:spPr>
          <a:xfrm>
            <a:off x="10104585" y="6180252"/>
            <a:ext cx="1045124" cy="208176"/>
          </a:xfrm>
          <a:custGeom>
            <a:avLst/>
            <a:gdLst/>
            <a:ahLst/>
            <a:cxnLst/>
            <a:rect l="l" t="t" r="r" b="b"/>
            <a:pathLst>
              <a:path w="2033904" h="405129">
                <a:moveTo>
                  <a:pt x="1640722" y="362564"/>
                </a:moveTo>
                <a:lnTo>
                  <a:pt x="1564643" y="362564"/>
                </a:lnTo>
                <a:lnTo>
                  <a:pt x="1572749" y="391854"/>
                </a:lnTo>
                <a:lnTo>
                  <a:pt x="1583743" y="404909"/>
                </a:lnTo>
                <a:lnTo>
                  <a:pt x="1605090" y="404692"/>
                </a:lnTo>
                <a:lnTo>
                  <a:pt x="1644253" y="394166"/>
                </a:lnTo>
                <a:lnTo>
                  <a:pt x="1642029" y="377872"/>
                </a:lnTo>
                <a:lnTo>
                  <a:pt x="1640722" y="362564"/>
                </a:lnTo>
                <a:close/>
              </a:path>
              <a:path w="2033904" h="405129">
                <a:moveTo>
                  <a:pt x="1624999" y="149000"/>
                </a:moveTo>
                <a:lnTo>
                  <a:pt x="1499849" y="149000"/>
                </a:lnTo>
                <a:lnTo>
                  <a:pt x="1529495" y="153578"/>
                </a:lnTo>
                <a:lnTo>
                  <a:pt x="1546846" y="165106"/>
                </a:lnTo>
                <a:lnTo>
                  <a:pt x="1554992" y="180012"/>
                </a:lnTo>
                <a:lnTo>
                  <a:pt x="1557020" y="194727"/>
                </a:lnTo>
                <a:lnTo>
                  <a:pt x="1557020" y="198978"/>
                </a:lnTo>
                <a:lnTo>
                  <a:pt x="1506841" y="202003"/>
                </a:lnTo>
                <a:lnTo>
                  <a:pt x="1464027" y="211269"/>
                </a:lnTo>
                <a:lnTo>
                  <a:pt x="1429362" y="226812"/>
                </a:lnTo>
                <a:lnTo>
                  <a:pt x="1403630" y="248667"/>
                </a:lnTo>
                <a:lnTo>
                  <a:pt x="1387616" y="276870"/>
                </a:lnTo>
                <a:lnTo>
                  <a:pt x="1382104" y="311456"/>
                </a:lnTo>
                <a:lnTo>
                  <a:pt x="1388429" y="344891"/>
                </a:lnTo>
                <a:lnTo>
                  <a:pt x="1406849" y="373455"/>
                </a:lnTo>
                <a:lnTo>
                  <a:pt x="1436535" y="393368"/>
                </a:lnTo>
                <a:lnTo>
                  <a:pt x="1476656" y="400846"/>
                </a:lnTo>
                <a:lnTo>
                  <a:pt x="1503029" y="398179"/>
                </a:lnTo>
                <a:lnTo>
                  <a:pt x="1526598" y="390544"/>
                </a:lnTo>
                <a:lnTo>
                  <a:pt x="1546738" y="378489"/>
                </a:lnTo>
                <a:lnTo>
                  <a:pt x="1562821" y="362564"/>
                </a:lnTo>
                <a:lnTo>
                  <a:pt x="1640722" y="362564"/>
                </a:lnTo>
                <a:lnTo>
                  <a:pt x="1640567" y="360753"/>
                </a:lnTo>
                <a:lnTo>
                  <a:pt x="1639762" y="342282"/>
                </a:lnTo>
                <a:lnTo>
                  <a:pt x="1499001" y="342282"/>
                </a:lnTo>
                <a:lnTo>
                  <a:pt x="1483382" y="339902"/>
                </a:lnTo>
                <a:lnTo>
                  <a:pt x="1470745" y="332670"/>
                </a:lnTo>
                <a:lnTo>
                  <a:pt x="1462286" y="320451"/>
                </a:lnTo>
                <a:lnTo>
                  <a:pt x="1459201" y="303111"/>
                </a:lnTo>
                <a:lnTo>
                  <a:pt x="1466977" y="277839"/>
                </a:lnTo>
                <a:lnTo>
                  <a:pt x="1487918" y="261923"/>
                </a:lnTo>
                <a:lnTo>
                  <a:pt x="1518439" y="253689"/>
                </a:lnTo>
                <a:lnTo>
                  <a:pt x="1554957" y="251458"/>
                </a:lnTo>
                <a:lnTo>
                  <a:pt x="1639520" y="251458"/>
                </a:lnTo>
                <a:lnTo>
                  <a:pt x="1639520" y="217501"/>
                </a:lnTo>
                <a:lnTo>
                  <a:pt x="1635763" y="178624"/>
                </a:lnTo>
                <a:lnTo>
                  <a:pt x="1624999" y="149000"/>
                </a:lnTo>
                <a:close/>
              </a:path>
              <a:path w="2033904" h="405129">
                <a:moveTo>
                  <a:pt x="1639520" y="251458"/>
                </a:moveTo>
                <a:lnTo>
                  <a:pt x="1554957" y="251458"/>
                </a:lnTo>
                <a:lnTo>
                  <a:pt x="1554957" y="293854"/>
                </a:lnTo>
                <a:lnTo>
                  <a:pt x="1554497" y="299477"/>
                </a:lnTo>
                <a:lnTo>
                  <a:pt x="1517745" y="339248"/>
                </a:lnTo>
                <a:lnTo>
                  <a:pt x="1499001" y="342282"/>
                </a:lnTo>
                <a:lnTo>
                  <a:pt x="1639762" y="342282"/>
                </a:lnTo>
                <a:lnTo>
                  <a:pt x="1639622" y="331034"/>
                </a:lnTo>
                <a:lnTo>
                  <a:pt x="1639520" y="251458"/>
                </a:lnTo>
                <a:close/>
              </a:path>
              <a:path w="2033904" h="405129">
                <a:moveTo>
                  <a:pt x="1514027" y="91389"/>
                </a:moveTo>
                <a:lnTo>
                  <a:pt x="1478778" y="93763"/>
                </a:lnTo>
                <a:lnTo>
                  <a:pt x="1448090" y="99917"/>
                </a:lnTo>
                <a:lnTo>
                  <a:pt x="1422694" y="108401"/>
                </a:lnTo>
                <a:lnTo>
                  <a:pt x="1403318" y="117766"/>
                </a:lnTo>
                <a:lnTo>
                  <a:pt x="1419014" y="171722"/>
                </a:lnTo>
                <a:lnTo>
                  <a:pt x="1435758" y="162928"/>
                </a:lnTo>
                <a:lnTo>
                  <a:pt x="1455654" y="155700"/>
                </a:lnTo>
                <a:lnTo>
                  <a:pt x="1477438" y="150803"/>
                </a:lnTo>
                <a:lnTo>
                  <a:pt x="1499849" y="149000"/>
                </a:lnTo>
                <a:lnTo>
                  <a:pt x="1624999" y="149000"/>
                </a:lnTo>
                <a:lnTo>
                  <a:pt x="1623229" y="144128"/>
                </a:lnTo>
                <a:lnTo>
                  <a:pt x="1600024" y="116460"/>
                </a:lnTo>
                <a:lnTo>
                  <a:pt x="1564255" y="98065"/>
                </a:lnTo>
                <a:lnTo>
                  <a:pt x="1514027" y="91389"/>
                </a:lnTo>
                <a:close/>
              </a:path>
              <a:path w="2033904" h="405129">
                <a:moveTo>
                  <a:pt x="1963866" y="0"/>
                </a:moveTo>
                <a:lnTo>
                  <a:pt x="1884874" y="0"/>
                </a:lnTo>
                <a:lnTo>
                  <a:pt x="1884874" y="290786"/>
                </a:lnTo>
                <a:lnTo>
                  <a:pt x="1890706" y="342061"/>
                </a:lnTo>
                <a:lnTo>
                  <a:pt x="1908664" y="376114"/>
                </a:lnTo>
                <a:lnTo>
                  <a:pt x="1953891" y="399092"/>
                </a:lnTo>
                <a:lnTo>
                  <a:pt x="1973782" y="400846"/>
                </a:lnTo>
                <a:lnTo>
                  <a:pt x="1991260" y="400081"/>
                </a:lnTo>
                <a:lnTo>
                  <a:pt x="2007495" y="398091"/>
                </a:lnTo>
                <a:lnTo>
                  <a:pt x="2021359" y="395329"/>
                </a:lnTo>
                <a:lnTo>
                  <a:pt x="2031728" y="392249"/>
                </a:lnTo>
                <a:lnTo>
                  <a:pt x="2030712" y="333309"/>
                </a:lnTo>
                <a:lnTo>
                  <a:pt x="2000305" y="333309"/>
                </a:lnTo>
                <a:lnTo>
                  <a:pt x="1983095" y="330022"/>
                </a:lnTo>
                <a:lnTo>
                  <a:pt x="1971849" y="320093"/>
                </a:lnTo>
                <a:lnTo>
                  <a:pt x="1965721" y="303416"/>
                </a:lnTo>
                <a:lnTo>
                  <a:pt x="1963866" y="279886"/>
                </a:lnTo>
                <a:lnTo>
                  <a:pt x="1963866" y="168633"/>
                </a:lnTo>
                <a:lnTo>
                  <a:pt x="2033561" y="168633"/>
                </a:lnTo>
                <a:lnTo>
                  <a:pt x="2033561" y="93222"/>
                </a:lnTo>
                <a:lnTo>
                  <a:pt x="1963866" y="93222"/>
                </a:lnTo>
                <a:lnTo>
                  <a:pt x="1963866" y="0"/>
                </a:lnTo>
                <a:close/>
              </a:path>
              <a:path w="2033904" h="405129">
                <a:moveTo>
                  <a:pt x="2030650" y="329717"/>
                </a:moveTo>
                <a:lnTo>
                  <a:pt x="2024299" y="331131"/>
                </a:lnTo>
                <a:lnTo>
                  <a:pt x="2017248" y="332271"/>
                </a:lnTo>
                <a:lnTo>
                  <a:pt x="2009312" y="333032"/>
                </a:lnTo>
                <a:lnTo>
                  <a:pt x="2000305" y="333309"/>
                </a:lnTo>
                <a:lnTo>
                  <a:pt x="2030712" y="333309"/>
                </a:lnTo>
                <a:lnTo>
                  <a:pt x="2030650" y="329717"/>
                </a:lnTo>
                <a:close/>
              </a:path>
              <a:path w="2033904" h="405129">
                <a:moveTo>
                  <a:pt x="1750836" y="98059"/>
                </a:moveTo>
                <a:lnTo>
                  <a:pt x="1678242" y="98059"/>
                </a:lnTo>
                <a:lnTo>
                  <a:pt x="1678242" y="394166"/>
                </a:lnTo>
                <a:lnTo>
                  <a:pt x="1760888" y="394166"/>
                </a:lnTo>
                <a:lnTo>
                  <a:pt x="1760888" y="234369"/>
                </a:lnTo>
                <a:lnTo>
                  <a:pt x="1761349" y="227228"/>
                </a:lnTo>
                <a:lnTo>
                  <a:pt x="1784551" y="182749"/>
                </a:lnTo>
                <a:lnTo>
                  <a:pt x="1828007" y="168633"/>
                </a:lnTo>
                <a:lnTo>
                  <a:pt x="1851786" y="168633"/>
                </a:lnTo>
                <a:lnTo>
                  <a:pt x="1851786" y="153901"/>
                </a:lnTo>
                <a:lnTo>
                  <a:pt x="1750836" y="153901"/>
                </a:lnTo>
                <a:lnTo>
                  <a:pt x="1750836" y="98059"/>
                </a:lnTo>
                <a:close/>
              </a:path>
              <a:path w="2033904" h="405129">
                <a:moveTo>
                  <a:pt x="1851786" y="168633"/>
                </a:moveTo>
                <a:lnTo>
                  <a:pt x="1837598" y="168633"/>
                </a:lnTo>
                <a:lnTo>
                  <a:pt x="1851786" y="170738"/>
                </a:lnTo>
                <a:lnTo>
                  <a:pt x="1851786" y="168633"/>
                </a:lnTo>
                <a:close/>
              </a:path>
              <a:path w="2033904" h="405129">
                <a:moveTo>
                  <a:pt x="1841273" y="91389"/>
                </a:moveTo>
                <a:lnTo>
                  <a:pt x="1833630" y="91389"/>
                </a:lnTo>
                <a:lnTo>
                  <a:pt x="1810114" y="95161"/>
                </a:lnTo>
                <a:lnTo>
                  <a:pt x="1787297" y="106656"/>
                </a:lnTo>
                <a:lnTo>
                  <a:pt x="1767482" y="126146"/>
                </a:lnTo>
                <a:lnTo>
                  <a:pt x="1752972" y="153901"/>
                </a:lnTo>
                <a:lnTo>
                  <a:pt x="1851786" y="153901"/>
                </a:lnTo>
                <a:lnTo>
                  <a:pt x="1851786" y="93222"/>
                </a:lnTo>
                <a:lnTo>
                  <a:pt x="1845535" y="91965"/>
                </a:lnTo>
                <a:lnTo>
                  <a:pt x="1841273" y="91389"/>
                </a:lnTo>
                <a:close/>
              </a:path>
              <a:path w="2033904" h="405129">
                <a:moveTo>
                  <a:pt x="989603" y="98059"/>
                </a:moveTo>
                <a:lnTo>
                  <a:pt x="913207" y="98059"/>
                </a:lnTo>
                <a:lnTo>
                  <a:pt x="913207" y="394166"/>
                </a:lnTo>
                <a:lnTo>
                  <a:pt x="993728" y="394166"/>
                </a:lnTo>
                <a:lnTo>
                  <a:pt x="993728" y="212360"/>
                </a:lnTo>
                <a:lnTo>
                  <a:pt x="994629" y="203773"/>
                </a:lnTo>
                <a:lnTo>
                  <a:pt x="1014669" y="170743"/>
                </a:lnTo>
                <a:lnTo>
                  <a:pt x="1046334" y="158319"/>
                </a:lnTo>
                <a:lnTo>
                  <a:pt x="1344724" y="158319"/>
                </a:lnTo>
                <a:lnTo>
                  <a:pt x="1339113" y="144320"/>
                </a:lnTo>
                <a:lnTo>
                  <a:pt x="1158561" y="144320"/>
                </a:lnTo>
                <a:lnTo>
                  <a:pt x="1155068" y="138299"/>
                </a:lnTo>
                <a:lnTo>
                  <a:pt x="989603" y="138299"/>
                </a:lnTo>
                <a:lnTo>
                  <a:pt x="989603" y="98059"/>
                </a:lnTo>
                <a:close/>
              </a:path>
              <a:path w="2033904" h="405129">
                <a:moveTo>
                  <a:pt x="1226119" y="158319"/>
                </a:moveTo>
                <a:lnTo>
                  <a:pt x="1046334" y="158319"/>
                </a:lnTo>
                <a:lnTo>
                  <a:pt x="1067490" y="163230"/>
                </a:lnTo>
                <a:lnTo>
                  <a:pt x="1082374" y="177005"/>
                </a:lnTo>
                <a:lnTo>
                  <a:pt x="1091169" y="198208"/>
                </a:lnTo>
                <a:lnTo>
                  <a:pt x="1094060" y="225406"/>
                </a:lnTo>
                <a:lnTo>
                  <a:pt x="1094060" y="394166"/>
                </a:lnTo>
                <a:lnTo>
                  <a:pt x="1174424" y="394166"/>
                </a:lnTo>
                <a:lnTo>
                  <a:pt x="1174424" y="210621"/>
                </a:lnTo>
                <a:lnTo>
                  <a:pt x="1175493" y="201302"/>
                </a:lnTo>
                <a:lnTo>
                  <a:pt x="1177775" y="194402"/>
                </a:lnTo>
                <a:lnTo>
                  <a:pt x="1184685" y="180371"/>
                </a:lnTo>
                <a:lnTo>
                  <a:pt x="1195315" y="168900"/>
                </a:lnTo>
                <a:lnTo>
                  <a:pt x="1209261" y="161160"/>
                </a:lnTo>
                <a:lnTo>
                  <a:pt x="1226119" y="158319"/>
                </a:lnTo>
                <a:close/>
              </a:path>
              <a:path w="2033904" h="405129">
                <a:moveTo>
                  <a:pt x="1344724" y="158319"/>
                </a:moveTo>
                <a:lnTo>
                  <a:pt x="1226119" y="158319"/>
                </a:lnTo>
                <a:lnTo>
                  <a:pt x="1247550" y="163264"/>
                </a:lnTo>
                <a:lnTo>
                  <a:pt x="1262732" y="177639"/>
                </a:lnTo>
                <a:lnTo>
                  <a:pt x="1271767" y="200757"/>
                </a:lnTo>
                <a:lnTo>
                  <a:pt x="1274756" y="231930"/>
                </a:lnTo>
                <a:lnTo>
                  <a:pt x="1274756" y="394166"/>
                </a:lnTo>
                <a:lnTo>
                  <a:pt x="1355121" y="394166"/>
                </a:lnTo>
                <a:lnTo>
                  <a:pt x="1355121" y="219762"/>
                </a:lnTo>
                <a:lnTo>
                  <a:pt x="1349845" y="171097"/>
                </a:lnTo>
                <a:lnTo>
                  <a:pt x="1344724" y="158319"/>
                </a:lnTo>
                <a:close/>
              </a:path>
              <a:path w="2033904" h="405129">
                <a:moveTo>
                  <a:pt x="1255689" y="91389"/>
                </a:moveTo>
                <a:lnTo>
                  <a:pt x="1210159" y="100626"/>
                </a:lnTo>
                <a:lnTo>
                  <a:pt x="1177390" y="123086"/>
                </a:lnTo>
                <a:lnTo>
                  <a:pt x="1159765" y="144320"/>
                </a:lnTo>
                <a:lnTo>
                  <a:pt x="1339113" y="144320"/>
                </a:lnTo>
                <a:lnTo>
                  <a:pt x="1335316" y="134846"/>
                </a:lnTo>
                <a:lnTo>
                  <a:pt x="1313482" y="110091"/>
                </a:lnTo>
                <a:lnTo>
                  <a:pt x="1286291" y="95911"/>
                </a:lnTo>
                <a:lnTo>
                  <a:pt x="1255689" y="91389"/>
                </a:lnTo>
                <a:close/>
              </a:path>
              <a:path w="2033904" h="405129">
                <a:moveTo>
                  <a:pt x="1076982" y="91389"/>
                </a:moveTo>
                <a:lnTo>
                  <a:pt x="1044327" y="95690"/>
                </a:lnTo>
                <a:lnTo>
                  <a:pt x="1020235" y="106767"/>
                </a:lnTo>
                <a:lnTo>
                  <a:pt x="1002976" y="121883"/>
                </a:lnTo>
                <a:lnTo>
                  <a:pt x="990817" y="138299"/>
                </a:lnTo>
                <a:lnTo>
                  <a:pt x="1155068" y="138299"/>
                </a:lnTo>
                <a:lnTo>
                  <a:pt x="1145960" y="122603"/>
                </a:lnTo>
                <a:lnTo>
                  <a:pt x="1127663" y="105902"/>
                </a:lnTo>
                <a:lnTo>
                  <a:pt x="1104420" y="95178"/>
                </a:lnTo>
                <a:lnTo>
                  <a:pt x="1076982" y="91389"/>
                </a:lnTo>
                <a:close/>
              </a:path>
              <a:path w="2033904" h="405129">
                <a:moveTo>
                  <a:pt x="744390" y="362564"/>
                </a:moveTo>
                <a:lnTo>
                  <a:pt x="668168" y="362564"/>
                </a:lnTo>
                <a:lnTo>
                  <a:pt x="676352" y="391854"/>
                </a:lnTo>
                <a:lnTo>
                  <a:pt x="687386" y="404909"/>
                </a:lnTo>
                <a:lnTo>
                  <a:pt x="708744" y="404692"/>
                </a:lnTo>
                <a:lnTo>
                  <a:pt x="747903" y="394166"/>
                </a:lnTo>
                <a:lnTo>
                  <a:pt x="745692" y="377872"/>
                </a:lnTo>
                <a:lnTo>
                  <a:pt x="744390" y="362564"/>
                </a:lnTo>
                <a:close/>
              </a:path>
              <a:path w="2033904" h="405129">
                <a:moveTo>
                  <a:pt x="728672" y="149000"/>
                </a:moveTo>
                <a:lnTo>
                  <a:pt x="603510" y="149000"/>
                </a:lnTo>
                <a:lnTo>
                  <a:pt x="633152" y="153578"/>
                </a:lnTo>
                <a:lnTo>
                  <a:pt x="650503" y="165106"/>
                </a:lnTo>
                <a:lnTo>
                  <a:pt x="658651" y="180012"/>
                </a:lnTo>
                <a:lnTo>
                  <a:pt x="660681" y="194727"/>
                </a:lnTo>
                <a:lnTo>
                  <a:pt x="660681" y="198978"/>
                </a:lnTo>
                <a:lnTo>
                  <a:pt x="610512" y="202003"/>
                </a:lnTo>
                <a:lnTo>
                  <a:pt x="567714" y="211269"/>
                </a:lnTo>
                <a:lnTo>
                  <a:pt x="533068" y="226812"/>
                </a:lnTo>
                <a:lnTo>
                  <a:pt x="507355" y="248667"/>
                </a:lnTo>
                <a:lnTo>
                  <a:pt x="491355" y="276870"/>
                </a:lnTo>
                <a:lnTo>
                  <a:pt x="485849" y="311456"/>
                </a:lnTo>
                <a:lnTo>
                  <a:pt x="492168" y="344891"/>
                </a:lnTo>
                <a:lnTo>
                  <a:pt x="510561" y="373455"/>
                </a:lnTo>
                <a:lnTo>
                  <a:pt x="540178" y="393368"/>
                </a:lnTo>
                <a:lnTo>
                  <a:pt x="580170" y="400846"/>
                </a:lnTo>
                <a:lnTo>
                  <a:pt x="606610" y="398179"/>
                </a:lnTo>
                <a:lnTo>
                  <a:pt x="630174" y="390544"/>
                </a:lnTo>
                <a:lnTo>
                  <a:pt x="650275" y="378489"/>
                </a:lnTo>
                <a:lnTo>
                  <a:pt x="666325" y="362564"/>
                </a:lnTo>
                <a:lnTo>
                  <a:pt x="744390" y="362564"/>
                </a:lnTo>
                <a:lnTo>
                  <a:pt x="744236" y="360753"/>
                </a:lnTo>
                <a:lnTo>
                  <a:pt x="743433" y="342282"/>
                </a:lnTo>
                <a:lnTo>
                  <a:pt x="602515" y="342282"/>
                </a:lnTo>
                <a:lnTo>
                  <a:pt x="586990" y="339902"/>
                </a:lnTo>
                <a:lnTo>
                  <a:pt x="574396" y="332670"/>
                </a:lnTo>
                <a:lnTo>
                  <a:pt x="565948" y="320451"/>
                </a:lnTo>
                <a:lnTo>
                  <a:pt x="562862" y="303111"/>
                </a:lnTo>
                <a:lnTo>
                  <a:pt x="570643" y="277839"/>
                </a:lnTo>
                <a:lnTo>
                  <a:pt x="591590" y="261923"/>
                </a:lnTo>
                <a:lnTo>
                  <a:pt x="622113" y="253689"/>
                </a:lnTo>
                <a:lnTo>
                  <a:pt x="658618" y="251458"/>
                </a:lnTo>
                <a:lnTo>
                  <a:pt x="743192" y="251458"/>
                </a:lnTo>
                <a:lnTo>
                  <a:pt x="743096" y="216516"/>
                </a:lnTo>
                <a:lnTo>
                  <a:pt x="739435" y="178624"/>
                </a:lnTo>
                <a:lnTo>
                  <a:pt x="728672" y="149000"/>
                </a:lnTo>
                <a:close/>
              </a:path>
              <a:path w="2033904" h="405129">
                <a:moveTo>
                  <a:pt x="88552" y="0"/>
                </a:moveTo>
                <a:lnTo>
                  <a:pt x="0" y="0"/>
                </a:lnTo>
                <a:lnTo>
                  <a:pt x="62635" y="256746"/>
                </a:lnTo>
                <a:lnTo>
                  <a:pt x="74204" y="304409"/>
                </a:lnTo>
                <a:lnTo>
                  <a:pt x="81159" y="333309"/>
                </a:lnTo>
                <a:lnTo>
                  <a:pt x="93416" y="367642"/>
                </a:lnTo>
                <a:lnTo>
                  <a:pt x="112762" y="389177"/>
                </a:lnTo>
                <a:lnTo>
                  <a:pt x="142365" y="397993"/>
                </a:lnTo>
                <a:lnTo>
                  <a:pt x="185397" y="394166"/>
                </a:lnTo>
                <a:lnTo>
                  <a:pt x="207032" y="306137"/>
                </a:lnTo>
                <a:lnTo>
                  <a:pt x="146110" y="306137"/>
                </a:lnTo>
                <a:lnTo>
                  <a:pt x="140186" y="271102"/>
                </a:lnTo>
                <a:lnTo>
                  <a:pt x="127528" y="200439"/>
                </a:lnTo>
                <a:lnTo>
                  <a:pt x="119037" y="156352"/>
                </a:lnTo>
                <a:lnTo>
                  <a:pt x="98709" y="51667"/>
                </a:lnTo>
                <a:lnTo>
                  <a:pt x="93689" y="26027"/>
                </a:lnTo>
                <a:lnTo>
                  <a:pt x="88552" y="0"/>
                </a:lnTo>
                <a:close/>
              </a:path>
              <a:path w="2033904" h="405129">
                <a:moveTo>
                  <a:pt x="323290" y="95777"/>
                </a:moveTo>
                <a:lnTo>
                  <a:pt x="255981" y="95777"/>
                </a:lnTo>
                <a:lnTo>
                  <a:pt x="260131" y="127572"/>
                </a:lnTo>
                <a:lnTo>
                  <a:pt x="265061" y="156590"/>
                </a:lnTo>
                <a:lnTo>
                  <a:pt x="270755" y="185387"/>
                </a:lnTo>
                <a:lnTo>
                  <a:pt x="277195" y="216516"/>
                </a:lnTo>
                <a:lnTo>
                  <a:pt x="289761" y="273495"/>
                </a:lnTo>
                <a:lnTo>
                  <a:pt x="293925" y="292446"/>
                </a:lnTo>
                <a:lnTo>
                  <a:pt x="298573" y="313861"/>
                </a:lnTo>
                <a:lnTo>
                  <a:pt x="304105" y="339633"/>
                </a:lnTo>
                <a:lnTo>
                  <a:pt x="314402" y="368076"/>
                </a:lnTo>
                <a:lnTo>
                  <a:pt x="333110" y="388244"/>
                </a:lnTo>
                <a:lnTo>
                  <a:pt x="362545" y="397740"/>
                </a:lnTo>
                <a:lnTo>
                  <a:pt x="405024" y="394166"/>
                </a:lnTo>
                <a:lnTo>
                  <a:pt x="428795" y="304168"/>
                </a:lnTo>
                <a:lnTo>
                  <a:pt x="363392" y="304168"/>
                </a:lnTo>
                <a:lnTo>
                  <a:pt x="358532" y="271617"/>
                </a:lnTo>
                <a:lnTo>
                  <a:pt x="353012" y="240198"/>
                </a:lnTo>
                <a:lnTo>
                  <a:pt x="346806" y="208144"/>
                </a:lnTo>
                <a:lnTo>
                  <a:pt x="339884" y="173691"/>
                </a:lnTo>
                <a:lnTo>
                  <a:pt x="323290" y="95777"/>
                </a:lnTo>
                <a:close/>
              </a:path>
              <a:path w="2033904" h="405129">
                <a:moveTo>
                  <a:pt x="743192" y="251458"/>
                </a:moveTo>
                <a:lnTo>
                  <a:pt x="658618" y="251458"/>
                </a:lnTo>
                <a:lnTo>
                  <a:pt x="658618" y="293854"/>
                </a:lnTo>
                <a:lnTo>
                  <a:pt x="658157" y="299477"/>
                </a:lnTo>
                <a:lnTo>
                  <a:pt x="621349" y="339248"/>
                </a:lnTo>
                <a:lnTo>
                  <a:pt x="602515" y="342282"/>
                </a:lnTo>
                <a:lnTo>
                  <a:pt x="743433" y="342282"/>
                </a:lnTo>
                <a:lnTo>
                  <a:pt x="743294" y="331034"/>
                </a:lnTo>
                <a:lnTo>
                  <a:pt x="743192" y="251458"/>
                </a:lnTo>
                <a:close/>
              </a:path>
              <a:path w="2033904" h="405129">
                <a:moveTo>
                  <a:pt x="302891" y="0"/>
                </a:moveTo>
                <a:lnTo>
                  <a:pt x="215260" y="0"/>
                </a:lnTo>
                <a:lnTo>
                  <a:pt x="175680" y="169303"/>
                </a:lnTo>
                <a:lnTo>
                  <a:pt x="159790" y="240571"/>
                </a:lnTo>
                <a:lnTo>
                  <a:pt x="152969" y="273495"/>
                </a:lnTo>
                <a:lnTo>
                  <a:pt x="147293" y="306137"/>
                </a:lnTo>
                <a:lnTo>
                  <a:pt x="207032" y="306137"/>
                </a:lnTo>
                <a:lnTo>
                  <a:pt x="231688" y="205849"/>
                </a:lnTo>
                <a:lnTo>
                  <a:pt x="236780" y="185192"/>
                </a:lnTo>
                <a:lnTo>
                  <a:pt x="243402" y="156352"/>
                </a:lnTo>
                <a:lnTo>
                  <a:pt x="249280" y="127365"/>
                </a:lnTo>
                <a:lnTo>
                  <a:pt x="254725" y="95777"/>
                </a:lnTo>
                <a:lnTo>
                  <a:pt x="323290" y="95777"/>
                </a:lnTo>
                <a:lnTo>
                  <a:pt x="302891" y="0"/>
                </a:lnTo>
                <a:close/>
              </a:path>
              <a:path w="2033904" h="405129">
                <a:moveTo>
                  <a:pt x="509136" y="0"/>
                </a:moveTo>
                <a:lnTo>
                  <a:pt x="425055" y="0"/>
                </a:lnTo>
                <a:lnTo>
                  <a:pt x="389495" y="170403"/>
                </a:lnTo>
                <a:lnTo>
                  <a:pt x="380398" y="216516"/>
                </a:lnTo>
                <a:lnTo>
                  <a:pt x="375967" y="238872"/>
                </a:lnTo>
                <a:lnTo>
                  <a:pt x="369956" y="271102"/>
                </a:lnTo>
                <a:lnTo>
                  <a:pt x="364575" y="304168"/>
                </a:lnTo>
                <a:lnTo>
                  <a:pt x="428795" y="304168"/>
                </a:lnTo>
                <a:lnTo>
                  <a:pt x="509136" y="0"/>
                </a:lnTo>
                <a:close/>
              </a:path>
              <a:path w="2033904" h="405129">
                <a:moveTo>
                  <a:pt x="617677" y="91389"/>
                </a:moveTo>
                <a:lnTo>
                  <a:pt x="582434" y="93763"/>
                </a:lnTo>
                <a:lnTo>
                  <a:pt x="551746" y="99917"/>
                </a:lnTo>
                <a:lnTo>
                  <a:pt x="526341" y="108401"/>
                </a:lnTo>
                <a:lnTo>
                  <a:pt x="506947" y="117766"/>
                </a:lnTo>
                <a:lnTo>
                  <a:pt x="522696" y="171722"/>
                </a:lnTo>
                <a:lnTo>
                  <a:pt x="539435" y="162928"/>
                </a:lnTo>
                <a:lnTo>
                  <a:pt x="559321" y="155700"/>
                </a:lnTo>
                <a:lnTo>
                  <a:pt x="581098" y="150803"/>
                </a:lnTo>
                <a:lnTo>
                  <a:pt x="603510" y="149000"/>
                </a:lnTo>
                <a:lnTo>
                  <a:pt x="728672" y="149000"/>
                </a:lnTo>
                <a:lnTo>
                  <a:pt x="726902" y="144128"/>
                </a:lnTo>
                <a:lnTo>
                  <a:pt x="703695" y="116460"/>
                </a:lnTo>
                <a:lnTo>
                  <a:pt x="667919" y="98065"/>
                </a:lnTo>
                <a:lnTo>
                  <a:pt x="617677" y="91389"/>
                </a:lnTo>
                <a:close/>
              </a:path>
              <a:path w="2033904" h="405129">
                <a:moveTo>
                  <a:pt x="866842" y="20"/>
                </a:moveTo>
                <a:lnTo>
                  <a:pt x="786792" y="20"/>
                </a:lnTo>
                <a:lnTo>
                  <a:pt x="786792" y="394176"/>
                </a:lnTo>
                <a:lnTo>
                  <a:pt x="866842" y="394176"/>
                </a:lnTo>
                <a:lnTo>
                  <a:pt x="866842" y="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/>
          <p:cNvSpPr/>
          <p:nvPr/>
        </p:nvSpPr>
        <p:spPr>
          <a:xfrm>
            <a:off x="11262931" y="6351228"/>
            <a:ext cx="121708" cy="31977"/>
          </a:xfrm>
          <a:custGeom>
            <a:avLst/>
            <a:gdLst/>
            <a:ahLst/>
            <a:cxnLst/>
            <a:rect l="l" t="t" r="r" b="b"/>
            <a:pathLst>
              <a:path w="236854" h="62229">
                <a:moveTo>
                  <a:pt x="0" y="62229"/>
                </a:moveTo>
                <a:lnTo>
                  <a:pt x="236568" y="62229"/>
                </a:lnTo>
                <a:lnTo>
                  <a:pt x="2365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3"/>
          <p:cNvSpPr/>
          <p:nvPr/>
        </p:nvSpPr>
        <p:spPr>
          <a:xfrm>
            <a:off x="11262931" y="6180250"/>
            <a:ext cx="38829" cy="170979"/>
          </a:xfrm>
          <a:custGeom>
            <a:avLst/>
            <a:gdLst/>
            <a:ahLst/>
            <a:cxnLst/>
            <a:rect l="l" t="t" r="r" b="b"/>
            <a:pathLst>
              <a:path w="75565" h="332739">
                <a:moveTo>
                  <a:pt x="0" y="332740"/>
                </a:moveTo>
                <a:lnTo>
                  <a:pt x="75400" y="332740"/>
                </a:lnTo>
                <a:lnTo>
                  <a:pt x="75400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>
            <a:off x="11392011" y="6227212"/>
            <a:ext cx="134760" cy="161190"/>
          </a:xfrm>
          <a:custGeom>
            <a:avLst/>
            <a:gdLst/>
            <a:ahLst/>
            <a:cxnLst/>
            <a:rect l="l" t="t" r="r" b="b"/>
            <a:pathLst>
              <a:path w="262254" h="313689">
                <a:moveTo>
                  <a:pt x="258621" y="271174"/>
                </a:moveTo>
                <a:lnTo>
                  <a:pt x="182538" y="271174"/>
                </a:lnTo>
                <a:lnTo>
                  <a:pt x="190644" y="300464"/>
                </a:lnTo>
                <a:lnTo>
                  <a:pt x="201637" y="313519"/>
                </a:lnTo>
                <a:lnTo>
                  <a:pt x="222981" y="313302"/>
                </a:lnTo>
                <a:lnTo>
                  <a:pt x="262138" y="302776"/>
                </a:lnTo>
                <a:lnTo>
                  <a:pt x="259922" y="286483"/>
                </a:lnTo>
                <a:lnTo>
                  <a:pt x="258621" y="271174"/>
                </a:lnTo>
                <a:close/>
              </a:path>
              <a:path w="262254" h="313689">
                <a:moveTo>
                  <a:pt x="242902" y="57610"/>
                </a:moveTo>
                <a:lnTo>
                  <a:pt x="117734" y="57610"/>
                </a:lnTo>
                <a:lnTo>
                  <a:pt x="147382" y="62189"/>
                </a:lnTo>
                <a:lnTo>
                  <a:pt x="164737" y="73716"/>
                </a:lnTo>
                <a:lnTo>
                  <a:pt x="172885" y="88622"/>
                </a:lnTo>
                <a:lnTo>
                  <a:pt x="174916" y="103337"/>
                </a:lnTo>
                <a:lnTo>
                  <a:pt x="174916" y="107588"/>
                </a:lnTo>
                <a:lnTo>
                  <a:pt x="124736" y="110613"/>
                </a:lnTo>
                <a:lnTo>
                  <a:pt x="81922" y="119879"/>
                </a:lnTo>
                <a:lnTo>
                  <a:pt x="47257" y="135422"/>
                </a:lnTo>
                <a:lnTo>
                  <a:pt x="21526" y="157277"/>
                </a:lnTo>
                <a:lnTo>
                  <a:pt x="5512" y="185480"/>
                </a:lnTo>
                <a:lnTo>
                  <a:pt x="0" y="220066"/>
                </a:lnTo>
                <a:lnTo>
                  <a:pt x="6323" y="253501"/>
                </a:lnTo>
                <a:lnTo>
                  <a:pt x="24741" y="282066"/>
                </a:lnTo>
                <a:lnTo>
                  <a:pt x="54426" y="301978"/>
                </a:lnTo>
                <a:lnTo>
                  <a:pt x="94552" y="309456"/>
                </a:lnTo>
                <a:lnTo>
                  <a:pt x="120920" y="306789"/>
                </a:lnTo>
                <a:lnTo>
                  <a:pt x="144490" y="299154"/>
                </a:lnTo>
                <a:lnTo>
                  <a:pt x="164632" y="287100"/>
                </a:lnTo>
                <a:lnTo>
                  <a:pt x="180717" y="271174"/>
                </a:lnTo>
                <a:lnTo>
                  <a:pt x="258621" y="271174"/>
                </a:lnTo>
                <a:lnTo>
                  <a:pt x="258467" y="269363"/>
                </a:lnTo>
                <a:lnTo>
                  <a:pt x="257666" y="250892"/>
                </a:lnTo>
                <a:lnTo>
                  <a:pt x="116896" y="250892"/>
                </a:lnTo>
                <a:lnTo>
                  <a:pt x="101276" y="248512"/>
                </a:lnTo>
                <a:lnTo>
                  <a:pt x="88636" y="241280"/>
                </a:lnTo>
                <a:lnTo>
                  <a:pt x="80173" y="229062"/>
                </a:lnTo>
                <a:lnTo>
                  <a:pt x="77086" y="211721"/>
                </a:lnTo>
                <a:lnTo>
                  <a:pt x="84864" y="186449"/>
                </a:lnTo>
                <a:lnTo>
                  <a:pt x="105808" y="170534"/>
                </a:lnTo>
                <a:lnTo>
                  <a:pt x="136332" y="162299"/>
                </a:lnTo>
                <a:lnTo>
                  <a:pt x="172853" y="160068"/>
                </a:lnTo>
                <a:lnTo>
                  <a:pt x="257426" y="160068"/>
                </a:lnTo>
                <a:lnTo>
                  <a:pt x="257426" y="126111"/>
                </a:lnTo>
                <a:lnTo>
                  <a:pt x="253668" y="87234"/>
                </a:lnTo>
                <a:lnTo>
                  <a:pt x="242902" y="57610"/>
                </a:lnTo>
                <a:close/>
              </a:path>
              <a:path w="262254" h="313689">
                <a:moveTo>
                  <a:pt x="257426" y="160068"/>
                </a:moveTo>
                <a:lnTo>
                  <a:pt x="172853" y="160068"/>
                </a:lnTo>
                <a:lnTo>
                  <a:pt x="172853" y="202465"/>
                </a:lnTo>
                <a:lnTo>
                  <a:pt x="172392" y="208087"/>
                </a:lnTo>
                <a:lnTo>
                  <a:pt x="135636" y="247858"/>
                </a:lnTo>
                <a:lnTo>
                  <a:pt x="116896" y="250892"/>
                </a:lnTo>
                <a:lnTo>
                  <a:pt x="257666" y="250892"/>
                </a:lnTo>
                <a:lnTo>
                  <a:pt x="257528" y="239644"/>
                </a:lnTo>
                <a:lnTo>
                  <a:pt x="257426" y="160068"/>
                </a:lnTo>
                <a:close/>
              </a:path>
              <a:path w="262254" h="313689">
                <a:moveTo>
                  <a:pt x="131922" y="0"/>
                </a:moveTo>
                <a:lnTo>
                  <a:pt x="96673" y="2373"/>
                </a:lnTo>
                <a:lnTo>
                  <a:pt x="65986" y="8528"/>
                </a:lnTo>
                <a:lnTo>
                  <a:pt x="40589" y="17015"/>
                </a:lnTo>
                <a:lnTo>
                  <a:pt x="21214" y="26386"/>
                </a:lnTo>
                <a:lnTo>
                  <a:pt x="36909" y="80332"/>
                </a:lnTo>
                <a:lnTo>
                  <a:pt x="53652" y="71538"/>
                </a:lnTo>
                <a:lnTo>
                  <a:pt x="73544" y="64310"/>
                </a:lnTo>
                <a:lnTo>
                  <a:pt x="95325" y="59413"/>
                </a:lnTo>
                <a:lnTo>
                  <a:pt x="117734" y="57610"/>
                </a:lnTo>
                <a:lnTo>
                  <a:pt x="242902" y="57610"/>
                </a:lnTo>
                <a:lnTo>
                  <a:pt x="241131" y="52738"/>
                </a:lnTo>
                <a:lnTo>
                  <a:pt x="217923" y="25070"/>
                </a:lnTo>
                <a:lnTo>
                  <a:pt x="182151" y="6675"/>
                </a:lnTo>
                <a:lnTo>
                  <a:pt x="131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/>
          <p:nvPr/>
        </p:nvSpPr>
        <p:spPr>
          <a:xfrm>
            <a:off x="11546992" y="6181326"/>
            <a:ext cx="155643" cy="204913"/>
          </a:xfrm>
          <a:custGeom>
            <a:avLst/>
            <a:gdLst/>
            <a:ahLst/>
            <a:cxnLst/>
            <a:rect l="l" t="t" r="r" b="b"/>
            <a:pathLst>
              <a:path w="302895" h="398779">
                <a:moveTo>
                  <a:pt x="257572" y="361444"/>
                </a:moveTo>
                <a:lnTo>
                  <a:pt x="80835" y="361444"/>
                </a:lnTo>
                <a:lnTo>
                  <a:pt x="98580" y="378414"/>
                </a:lnTo>
                <a:lnTo>
                  <a:pt x="119125" y="390001"/>
                </a:lnTo>
                <a:lnTo>
                  <a:pt x="141947" y="396636"/>
                </a:lnTo>
                <a:lnTo>
                  <a:pt x="166518" y="398752"/>
                </a:lnTo>
                <a:lnTo>
                  <a:pt x="200173" y="394393"/>
                </a:lnTo>
                <a:lnTo>
                  <a:pt x="232008" y="381306"/>
                </a:lnTo>
                <a:lnTo>
                  <a:pt x="257572" y="361444"/>
                </a:lnTo>
                <a:close/>
              </a:path>
              <a:path w="302895" h="398779">
                <a:moveTo>
                  <a:pt x="80196" y="0"/>
                </a:moveTo>
                <a:lnTo>
                  <a:pt x="4345" y="0"/>
                </a:lnTo>
                <a:lnTo>
                  <a:pt x="4345" y="318754"/>
                </a:lnTo>
                <a:lnTo>
                  <a:pt x="4470" y="325686"/>
                </a:lnTo>
                <a:lnTo>
                  <a:pt x="4515" y="333742"/>
                </a:lnTo>
                <a:lnTo>
                  <a:pt x="4146" y="347652"/>
                </a:lnTo>
                <a:lnTo>
                  <a:pt x="3293" y="362905"/>
                </a:lnTo>
                <a:lnTo>
                  <a:pt x="1937" y="377395"/>
                </a:lnTo>
                <a:lnTo>
                  <a:pt x="0" y="391276"/>
                </a:lnTo>
                <a:lnTo>
                  <a:pt x="37512" y="395197"/>
                </a:lnTo>
                <a:lnTo>
                  <a:pt x="61746" y="386157"/>
                </a:lnTo>
                <a:lnTo>
                  <a:pt x="75316" y="372217"/>
                </a:lnTo>
                <a:lnTo>
                  <a:pt x="80835" y="361444"/>
                </a:lnTo>
                <a:lnTo>
                  <a:pt x="257572" y="361444"/>
                </a:lnTo>
                <a:lnTo>
                  <a:pt x="260107" y="359474"/>
                </a:lnTo>
                <a:lnTo>
                  <a:pt x="274040" y="340481"/>
                </a:lnTo>
                <a:lnTo>
                  <a:pt x="149262" y="340481"/>
                </a:lnTo>
                <a:lnTo>
                  <a:pt x="126100" y="336548"/>
                </a:lnTo>
                <a:lnTo>
                  <a:pt x="91331" y="309303"/>
                </a:lnTo>
                <a:lnTo>
                  <a:pt x="80196" y="277394"/>
                </a:lnTo>
                <a:lnTo>
                  <a:pt x="80196" y="216715"/>
                </a:lnTo>
                <a:lnTo>
                  <a:pt x="107946" y="165496"/>
                </a:lnTo>
                <a:lnTo>
                  <a:pt x="149869" y="150623"/>
                </a:lnTo>
                <a:lnTo>
                  <a:pt x="278770" y="150623"/>
                </a:lnTo>
                <a:lnTo>
                  <a:pt x="271834" y="139817"/>
                </a:lnTo>
                <a:lnTo>
                  <a:pt x="80196" y="139817"/>
                </a:lnTo>
                <a:lnTo>
                  <a:pt x="80196" y="0"/>
                </a:lnTo>
                <a:close/>
              </a:path>
              <a:path w="302895" h="398779">
                <a:moveTo>
                  <a:pt x="278770" y="150623"/>
                </a:moveTo>
                <a:lnTo>
                  <a:pt x="149869" y="150623"/>
                </a:lnTo>
                <a:lnTo>
                  <a:pt x="183057" y="158001"/>
                </a:lnTo>
                <a:lnTo>
                  <a:pt x="206760" y="178109"/>
                </a:lnTo>
                <a:lnTo>
                  <a:pt x="220981" y="207908"/>
                </a:lnTo>
                <a:lnTo>
                  <a:pt x="225720" y="244359"/>
                </a:lnTo>
                <a:lnTo>
                  <a:pt x="220451" y="284217"/>
                </a:lnTo>
                <a:lnTo>
                  <a:pt x="205298" y="314499"/>
                </a:lnTo>
                <a:lnTo>
                  <a:pt x="181242" y="333742"/>
                </a:lnTo>
                <a:lnTo>
                  <a:pt x="149262" y="340481"/>
                </a:lnTo>
                <a:lnTo>
                  <a:pt x="274040" y="340481"/>
                </a:lnTo>
                <a:lnTo>
                  <a:pt x="282551" y="328881"/>
                </a:lnTo>
                <a:lnTo>
                  <a:pt x="297423" y="289509"/>
                </a:lnTo>
                <a:lnTo>
                  <a:pt x="302807" y="241343"/>
                </a:lnTo>
                <a:lnTo>
                  <a:pt x="298846" y="199475"/>
                </a:lnTo>
                <a:lnTo>
                  <a:pt x="286937" y="163348"/>
                </a:lnTo>
                <a:lnTo>
                  <a:pt x="278770" y="150623"/>
                </a:lnTo>
                <a:close/>
              </a:path>
              <a:path w="302895" h="398779">
                <a:moveTo>
                  <a:pt x="177628" y="92939"/>
                </a:moveTo>
                <a:lnTo>
                  <a:pt x="146208" y="96293"/>
                </a:lnTo>
                <a:lnTo>
                  <a:pt x="119587" y="105788"/>
                </a:lnTo>
                <a:lnTo>
                  <a:pt x="97938" y="120579"/>
                </a:lnTo>
                <a:lnTo>
                  <a:pt x="81432" y="139817"/>
                </a:lnTo>
                <a:lnTo>
                  <a:pt x="271834" y="139817"/>
                </a:lnTo>
                <a:lnTo>
                  <a:pt x="267970" y="133796"/>
                </a:lnTo>
                <a:lnTo>
                  <a:pt x="242837" y="111654"/>
                </a:lnTo>
                <a:lnTo>
                  <a:pt x="212426" y="97757"/>
                </a:lnTo>
                <a:lnTo>
                  <a:pt x="177628" y="9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6"/>
          <p:cNvSpPr/>
          <p:nvPr/>
        </p:nvSpPr>
        <p:spPr>
          <a:xfrm>
            <a:off x="11710587" y="6229084"/>
            <a:ext cx="109635" cy="156948"/>
          </a:xfrm>
          <a:custGeom>
            <a:avLst/>
            <a:gdLst/>
            <a:ahLst/>
            <a:cxnLst/>
            <a:rect l="l" t="t" r="r" b="b"/>
            <a:pathLst>
              <a:path w="213359" h="305435">
                <a:moveTo>
                  <a:pt x="14784" y="231322"/>
                </a:moveTo>
                <a:lnTo>
                  <a:pt x="0" y="284787"/>
                </a:lnTo>
                <a:lnTo>
                  <a:pt x="40311" y="299509"/>
                </a:lnTo>
                <a:lnTo>
                  <a:pt x="91264" y="305215"/>
                </a:lnTo>
                <a:lnTo>
                  <a:pt x="134503" y="300794"/>
                </a:lnTo>
                <a:lnTo>
                  <a:pt x="168600" y="288298"/>
                </a:lnTo>
                <a:lnTo>
                  <a:pt x="193285" y="268881"/>
                </a:lnTo>
                <a:lnTo>
                  <a:pt x="203137" y="252348"/>
                </a:lnTo>
                <a:lnTo>
                  <a:pt x="91871" y="252348"/>
                </a:lnTo>
                <a:lnTo>
                  <a:pt x="70815" y="250497"/>
                </a:lnTo>
                <a:lnTo>
                  <a:pt x="49637" y="245660"/>
                </a:lnTo>
                <a:lnTo>
                  <a:pt x="30304" y="238910"/>
                </a:lnTo>
                <a:lnTo>
                  <a:pt x="14784" y="231322"/>
                </a:lnTo>
                <a:close/>
              </a:path>
              <a:path w="213359" h="305435">
                <a:moveTo>
                  <a:pt x="121472" y="0"/>
                </a:moveTo>
                <a:lnTo>
                  <a:pt x="74346" y="7098"/>
                </a:lnTo>
                <a:lnTo>
                  <a:pt x="38610" y="26589"/>
                </a:lnTo>
                <a:lnTo>
                  <a:pt x="15939" y="55769"/>
                </a:lnTo>
                <a:lnTo>
                  <a:pt x="8010" y="91934"/>
                </a:lnTo>
                <a:lnTo>
                  <a:pt x="12423" y="116919"/>
                </a:lnTo>
                <a:lnTo>
                  <a:pt x="27128" y="139990"/>
                </a:lnTo>
                <a:lnTo>
                  <a:pt x="52936" y="160359"/>
                </a:lnTo>
                <a:lnTo>
                  <a:pt x="90656" y="177240"/>
                </a:lnTo>
                <a:lnTo>
                  <a:pt x="113965" y="186440"/>
                </a:lnTo>
                <a:lnTo>
                  <a:pt x="129184" y="195864"/>
                </a:lnTo>
                <a:lnTo>
                  <a:pt x="137469" y="206641"/>
                </a:lnTo>
                <a:lnTo>
                  <a:pt x="139974" y="219899"/>
                </a:lnTo>
                <a:lnTo>
                  <a:pt x="137142" y="233084"/>
                </a:lnTo>
                <a:lnTo>
                  <a:pt x="128413" y="243336"/>
                </a:lnTo>
                <a:lnTo>
                  <a:pt x="113439" y="249983"/>
                </a:lnTo>
                <a:lnTo>
                  <a:pt x="91871" y="252348"/>
                </a:lnTo>
                <a:lnTo>
                  <a:pt x="203137" y="252348"/>
                </a:lnTo>
                <a:lnTo>
                  <a:pt x="208292" y="243697"/>
                </a:lnTo>
                <a:lnTo>
                  <a:pt x="213354" y="213899"/>
                </a:lnTo>
                <a:lnTo>
                  <a:pt x="208206" y="184361"/>
                </a:lnTo>
                <a:lnTo>
                  <a:pt x="193399" y="160120"/>
                </a:lnTo>
                <a:lnTo>
                  <a:pt x="168529" y="140387"/>
                </a:lnTo>
                <a:lnTo>
                  <a:pt x="133189" y="124373"/>
                </a:lnTo>
                <a:lnTo>
                  <a:pt x="108868" y="115033"/>
                </a:lnTo>
                <a:lnTo>
                  <a:pt x="92646" y="105974"/>
                </a:lnTo>
                <a:lnTo>
                  <a:pt x="83593" y="95900"/>
                </a:lnTo>
                <a:lnTo>
                  <a:pt x="80782" y="83515"/>
                </a:lnTo>
                <a:lnTo>
                  <a:pt x="83518" y="71121"/>
                </a:lnTo>
                <a:lnTo>
                  <a:pt x="91571" y="61435"/>
                </a:lnTo>
                <a:lnTo>
                  <a:pt x="104711" y="55129"/>
                </a:lnTo>
                <a:lnTo>
                  <a:pt x="122708" y="52877"/>
                </a:lnTo>
                <a:lnTo>
                  <a:pt x="190986" y="52877"/>
                </a:lnTo>
                <a:lnTo>
                  <a:pt x="201020" y="17423"/>
                </a:lnTo>
                <a:lnTo>
                  <a:pt x="185990" y="10906"/>
                </a:lnTo>
                <a:lnTo>
                  <a:pt x="167261" y="5338"/>
                </a:lnTo>
                <a:lnTo>
                  <a:pt x="145525" y="1457"/>
                </a:lnTo>
                <a:lnTo>
                  <a:pt x="121472" y="0"/>
                </a:lnTo>
                <a:close/>
              </a:path>
              <a:path w="213359" h="305435">
                <a:moveTo>
                  <a:pt x="190986" y="52877"/>
                </a:moveTo>
                <a:lnTo>
                  <a:pt x="122708" y="52877"/>
                </a:lnTo>
                <a:lnTo>
                  <a:pt x="141997" y="54492"/>
                </a:lnTo>
                <a:lnTo>
                  <a:pt x="159555" y="58585"/>
                </a:lnTo>
                <a:lnTo>
                  <a:pt x="174568" y="64031"/>
                </a:lnTo>
                <a:lnTo>
                  <a:pt x="186224" y="69704"/>
                </a:lnTo>
                <a:lnTo>
                  <a:pt x="190986" y="5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/>
          <p:cNvSpPr/>
          <p:nvPr/>
        </p:nvSpPr>
        <p:spPr>
          <a:xfrm>
            <a:off x="9786864" y="6111132"/>
            <a:ext cx="245374" cy="416026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341312"/>
            <a:ext cx="6705600" cy="12319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30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effectLst>
            <a:reflection endPos="0" dist="50800" dir="5400000" sy="-100000" algn="bl" rotWithShape="0"/>
          </a:effectLst>
        </p:spPr>
      </p:pic>
      <p:sp>
        <p:nvSpPr>
          <p:cNvPr id="16" name="Rectangle 15"/>
          <p:cNvSpPr/>
          <p:nvPr/>
        </p:nvSpPr>
        <p:spPr>
          <a:xfrm>
            <a:off x="2614612" y="328612"/>
            <a:ext cx="6700838" cy="1257300"/>
          </a:xfrm>
          <a:prstGeom prst="rect">
            <a:avLst/>
          </a:prstGeom>
          <a:gradFill>
            <a:gsLst>
              <a:gs pos="0">
                <a:schemeClr val="accent3">
                  <a:alpha val="0"/>
                  <a:lumMod val="0"/>
                </a:schemeClr>
              </a:gs>
              <a:gs pos="100000">
                <a:schemeClr val="accent3">
                  <a:lumMod val="89000"/>
                </a:schemeClr>
              </a:gs>
              <a:gs pos="98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shade val="50000"/>
                <a:alpha val="70000"/>
              </a:schemeClr>
            </a:solidFill>
          </a:ln>
          <a:effectLst>
            <a:outerShdw blurRad="50800" dist="50800" dir="5400000" algn="ctr" rotWithShape="0">
              <a:srgbClr val="000000">
                <a:alpha val="8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5697" y="588134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naming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20287" y="2343919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Index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48922" y="17123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Terminology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0225" y="311433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Shard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88" y="2271385"/>
            <a:ext cx="2368624" cy="23686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68896" y="2385358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Lucene Index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3854" y="3114335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Inverted Index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28608" y="1597176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Document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5799" y="4894149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replica shard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33" grpId="1" build="allAtOnce"/>
      <p:bldP spid="19" grpId="0"/>
      <p:bldP spid="19" grpId="1"/>
      <p:bldP spid="23" grpId="0" build="allAtOnce"/>
      <p:bldP spid="23" grpId="1" build="allAtOnce"/>
      <p:bldP spid="24" grpId="0" build="allAtOnce"/>
      <p:bldP spid="25" grpId="0" build="allAtOnce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6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Document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25" y="1171575"/>
            <a:ext cx="3232150" cy="4155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5384" y="2885421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Object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46" y="1819881"/>
            <a:ext cx="1320800" cy="2654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76" y="4829526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Meta fields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4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allAtOnce"/>
      <p:bldP spid="11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7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Inverted Index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971550"/>
            <a:ext cx="4978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353800" y="6401590"/>
            <a:ext cx="498566" cy="245000"/>
          </a:xfrm>
          <a:prstGeom prst="rect">
            <a:avLst/>
          </a:prstGeom>
        </p:spPr>
        <p:txBody>
          <a:bodyPr/>
          <a:lstStyle/>
          <a:p>
            <a:pPr algn="r"/>
            <a:fld id="{63A7FC2E-1AAF-7E49-A67D-80B3B96EF2CF}" type="slidenum">
              <a:rPr lang="uk-UA" smtClean="0"/>
              <a:pPr algn="r"/>
              <a:t>8</a:t>
            </a:fld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11141418" y="1369468"/>
            <a:ext cx="923330" cy="439876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Shard spread</a:t>
            </a:r>
            <a:endParaRPr lang="en-US" sz="4800" b="1" i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610978"/>
            <a:ext cx="7037489" cy="3203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516" y="5506622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Master Node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491" y="5506622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Data Node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2583" y="5506622"/>
            <a:ext cx="321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pple Chancery" charset="0"/>
                <a:ea typeface="Apple Chancery" charset="0"/>
                <a:cs typeface="Apple Chancery" charset="0"/>
              </a:rPr>
              <a:t>Client Node</a:t>
            </a:r>
            <a:endParaRPr lang="en-US" sz="2800" b="1" i="1" dirty="0">
              <a:solidFill>
                <a:schemeClr val="bg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7" grpId="1" build="allAtOnce"/>
      <p:bldP spid="8" grpId="0" build="allAtOnce"/>
      <p:bldP spid="8" grpId="1" build="allAtOnce"/>
      <p:bldP spid="9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60" y="314262"/>
            <a:ext cx="10515600" cy="795867"/>
          </a:xfrm>
        </p:spPr>
        <p:txBody>
          <a:bodyPr/>
          <a:lstStyle/>
          <a:p>
            <a:r>
              <a:rPr lang="en-US" dirty="0" smtClean="0"/>
              <a:t>A Cluster consists of Masters eligible nodes, Data nodes and client nodes</a:t>
            </a:r>
            <a:endParaRPr lang="en-US" dirty="0"/>
          </a:p>
        </p:txBody>
      </p:sp>
      <p:sp>
        <p:nvSpPr>
          <p:cNvPr id="520" name="object 11"/>
          <p:cNvSpPr/>
          <p:nvPr/>
        </p:nvSpPr>
        <p:spPr>
          <a:xfrm>
            <a:off x="10104585" y="6180252"/>
            <a:ext cx="1045124" cy="208176"/>
          </a:xfrm>
          <a:custGeom>
            <a:avLst/>
            <a:gdLst/>
            <a:ahLst/>
            <a:cxnLst/>
            <a:rect l="l" t="t" r="r" b="b"/>
            <a:pathLst>
              <a:path w="2033904" h="405129">
                <a:moveTo>
                  <a:pt x="1640722" y="362564"/>
                </a:moveTo>
                <a:lnTo>
                  <a:pt x="1564643" y="362564"/>
                </a:lnTo>
                <a:lnTo>
                  <a:pt x="1572749" y="391854"/>
                </a:lnTo>
                <a:lnTo>
                  <a:pt x="1583743" y="404909"/>
                </a:lnTo>
                <a:lnTo>
                  <a:pt x="1605090" y="404692"/>
                </a:lnTo>
                <a:lnTo>
                  <a:pt x="1644253" y="394166"/>
                </a:lnTo>
                <a:lnTo>
                  <a:pt x="1642029" y="377872"/>
                </a:lnTo>
                <a:lnTo>
                  <a:pt x="1640722" y="362564"/>
                </a:lnTo>
                <a:close/>
              </a:path>
              <a:path w="2033904" h="405129">
                <a:moveTo>
                  <a:pt x="1624999" y="149000"/>
                </a:moveTo>
                <a:lnTo>
                  <a:pt x="1499849" y="149000"/>
                </a:lnTo>
                <a:lnTo>
                  <a:pt x="1529495" y="153578"/>
                </a:lnTo>
                <a:lnTo>
                  <a:pt x="1546846" y="165106"/>
                </a:lnTo>
                <a:lnTo>
                  <a:pt x="1554992" y="180012"/>
                </a:lnTo>
                <a:lnTo>
                  <a:pt x="1557020" y="194727"/>
                </a:lnTo>
                <a:lnTo>
                  <a:pt x="1557020" y="198978"/>
                </a:lnTo>
                <a:lnTo>
                  <a:pt x="1506841" y="202003"/>
                </a:lnTo>
                <a:lnTo>
                  <a:pt x="1464027" y="211269"/>
                </a:lnTo>
                <a:lnTo>
                  <a:pt x="1429362" y="226812"/>
                </a:lnTo>
                <a:lnTo>
                  <a:pt x="1403630" y="248667"/>
                </a:lnTo>
                <a:lnTo>
                  <a:pt x="1387616" y="276870"/>
                </a:lnTo>
                <a:lnTo>
                  <a:pt x="1382104" y="311456"/>
                </a:lnTo>
                <a:lnTo>
                  <a:pt x="1388429" y="344891"/>
                </a:lnTo>
                <a:lnTo>
                  <a:pt x="1406849" y="373455"/>
                </a:lnTo>
                <a:lnTo>
                  <a:pt x="1436535" y="393368"/>
                </a:lnTo>
                <a:lnTo>
                  <a:pt x="1476656" y="400846"/>
                </a:lnTo>
                <a:lnTo>
                  <a:pt x="1503029" y="398179"/>
                </a:lnTo>
                <a:lnTo>
                  <a:pt x="1526598" y="390544"/>
                </a:lnTo>
                <a:lnTo>
                  <a:pt x="1546738" y="378489"/>
                </a:lnTo>
                <a:lnTo>
                  <a:pt x="1562821" y="362564"/>
                </a:lnTo>
                <a:lnTo>
                  <a:pt x="1640722" y="362564"/>
                </a:lnTo>
                <a:lnTo>
                  <a:pt x="1640567" y="360753"/>
                </a:lnTo>
                <a:lnTo>
                  <a:pt x="1639762" y="342282"/>
                </a:lnTo>
                <a:lnTo>
                  <a:pt x="1499001" y="342282"/>
                </a:lnTo>
                <a:lnTo>
                  <a:pt x="1483382" y="339902"/>
                </a:lnTo>
                <a:lnTo>
                  <a:pt x="1470745" y="332670"/>
                </a:lnTo>
                <a:lnTo>
                  <a:pt x="1462286" y="320451"/>
                </a:lnTo>
                <a:lnTo>
                  <a:pt x="1459201" y="303111"/>
                </a:lnTo>
                <a:lnTo>
                  <a:pt x="1466977" y="277839"/>
                </a:lnTo>
                <a:lnTo>
                  <a:pt x="1487918" y="261923"/>
                </a:lnTo>
                <a:lnTo>
                  <a:pt x="1518439" y="253689"/>
                </a:lnTo>
                <a:lnTo>
                  <a:pt x="1554957" y="251458"/>
                </a:lnTo>
                <a:lnTo>
                  <a:pt x="1639520" y="251458"/>
                </a:lnTo>
                <a:lnTo>
                  <a:pt x="1639520" y="217501"/>
                </a:lnTo>
                <a:lnTo>
                  <a:pt x="1635763" y="178624"/>
                </a:lnTo>
                <a:lnTo>
                  <a:pt x="1624999" y="149000"/>
                </a:lnTo>
                <a:close/>
              </a:path>
              <a:path w="2033904" h="405129">
                <a:moveTo>
                  <a:pt x="1639520" y="251458"/>
                </a:moveTo>
                <a:lnTo>
                  <a:pt x="1554957" y="251458"/>
                </a:lnTo>
                <a:lnTo>
                  <a:pt x="1554957" y="293854"/>
                </a:lnTo>
                <a:lnTo>
                  <a:pt x="1554497" y="299477"/>
                </a:lnTo>
                <a:lnTo>
                  <a:pt x="1517745" y="339248"/>
                </a:lnTo>
                <a:lnTo>
                  <a:pt x="1499001" y="342282"/>
                </a:lnTo>
                <a:lnTo>
                  <a:pt x="1639762" y="342282"/>
                </a:lnTo>
                <a:lnTo>
                  <a:pt x="1639622" y="331034"/>
                </a:lnTo>
                <a:lnTo>
                  <a:pt x="1639520" y="251458"/>
                </a:lnTo>
                <a:close/>
              </a:path>
              <a:path w="2033904" h="405129">
                <a:moveTo>
                  <a:pt x="1514027" y="91389"/>
                </a:moveTo>
                <a:lnTo>
                  <a:pt x="1478778" y="93763"/>
                </a:lnTo>
                <a:lnTo>
                  <a:pt x="1448090" y="99917"/>
                </a:lnTo>
                <a:lnTo>
                  <a:pt x="1422694" y="108401"/>
                </a:lnTo>
                <a:lnTo>
                  <a:pt x="1403318" y="117766"/>
                </a:lnTo>
                <a:lnTo>
                  <a:pt x="1419014" y="171722"/>
                </a:lnTo>
                <a:lnTo>
                  <a:pt x="1435758" y="162928"/>
                </a:lnTo>
                <a:lnTo>
                  <a:pt x="1455654" y="155700"/>
                </a:lnTo>
                <a:lnTo>
                  <a:pt x="1477438" y="150803"/>
                </a:lnTo>
                <a:lnTo>
                  <a:pt x="1499849" y="149000"/>
                </a:lnTo>
                <a:lnTo>
                  <a:pt x="1624999" y="149000"/>
                </a:lnTo>
                <a:lnTo>
                  <a:pt x="1623229" y="144128"/>
                </a:lnTo>
                <a:lnTo>
                  <a:pt x="1600024" y="116460"/>
                </a:lnTo>
                <a:lnTo>
                  <a:pt x="1564255" y="98065"/>
                </a:lnTo>
                <a:lnTo>
                  <a:pt x="1514027" y="91389"/>
                </a:lnTo>
                <a:close/>
              </a:path>
              <a:path w="2033904" h="405129">
                <a:moveTo>
                  <a:pt x="1963866" y="0"/>
                </a:moveTo>
                <a:lnTo>
                  <a:pt x="1884874" y="0"/>
                </a:lnTo>
                <a:lnTo>
                  <a:pt x="1884874" y="290786"/>
                </a:lnTo>
                <a:lnTo>
                  <a:pt x="1890706" y="342061"/>
                </a:lnTo>
                <a:lnTo>
                  <a:pt x="1908664" y="376114"/>
                </a:lnTo>
                <a:lnTo>
                  <a:pt x="1953891" y="399092"/>
                </a:lnTo>
                <a:lnTo>
                  <a:pt x="1973782" y="400846"/>
                </a:lnTo>
                <a:lnTo>
                  <a:pt x="1991260" y="400081"/>
                </a:lnTo>
                <a:lnTo>
                  <a:pt x="2007495" y="398091"/>
                </a:lnTo>
                <a:lnTo>
                  <a:pt x="2021359" y="395329"/>
                </a:lnTo>
                <a:lnTo>
                  <a:pt x="2031728" y="392249"/>
                </a:lnTo>
                <a:lnTo>
                  <a:pt x="2030712" y="333309"/>
                </a:lnTo>
                <a:lnTo>
                  <a:pt x="2000305" y="333309"/>
                </a:lnTo>
                <a:lnTo>
                  <a:pt x="1983095" y="330022"/>
                </a:lnTo>
                <a:lnTo>
                  <a:pt x="1971849" y="320093"/>
                </a:lnTo>
                <a:lnTo>
                  <a:pt x="1965721" y="303416"/>
                </a:lnTo>
                <a:lnTo>
                  <a:pt x="1963866" y="279886"/>
                </a:lnTo>
                <a:lnTo>
                  <a:pt x="1963866" y="168633"/>
                </a:lnTo>
                <a:lnTo>
                  <a:pt x="2033561" y="168633"/>
                </a:lnTo>
                <a:lnTo>
                  <a:pt x="2033561" y="93222"/>
                </a:lnTo>
                <a:lnTo>
                  <a:pt x="1963866" y="93222"/>
                </a:lnTo>
                <a:lnTo>
                  <a:pt x="1963866" y="0"/>
                </a:lnTo>
                <a:close/>
              </a:path>
              <a:path w="2033904" h="405129">
                <a:moveTo>
                  <a:pt x="2030650" y="329717"/>
                </a:moveTo>
                <a:lnTo>
                  <a:pt x="2024299" y="331131"/>
                </a:lnTo>
                <a:lnTo>
                  <a:pt x="2017248" y="332271"/>
                </a:lnTo>
                <a:lnTo>
                  <a:pt x="2009312" y="333032"/>
                </a:lnTo>
                <a:lnTo>
                  <a:pt x="2000305" y="333309"/>
                </a:lnTo>
                <a:lnTo>
                  <a:pt x="2030712" y="333309"/>
                </a:lnTo>
                <a:lnTo>
                  <a:pt x="2030650" y="329717"/>
                </a:lnTo>
                <a:close/>
              </a:path>
              <a:path w="2033904" h="405129">
                <a:moveTo>
                  <a:pt x="1750836" y="98059"/>
                </a:moveTo>
                <a:lnTo>
                  <a:pt x="1678242" y="98059"/>
                </a:lnTo>
                <a:lnTo>
                  <a:pt x="1678242" y="394166"/>
                </a:lnTo>
                <a:lnTo>
                  <a:pt x="1760888" y="394166"/>
                </a:lnTo>
                <a:lnTo>
                  <a:pt x="1760888" y="234369"/>
                </a:lnTo>
                <a:lnTo>
                  <a:pt x="1761349" y="227228"/>
                </a:lnTo>
                <a:lnTo>
                  <a:pt x="1784551" y="182749"/>
                </a:lnTo>
                <a:lnTo>
                  <a:pt x="1828007" y="168633"/>
                </a:lnTo>
                <a:lnTo>
                  <a:pt x="1851786" y="168633"/>
                </a:lnTo>
                <a:lnTo>
                  <a:pt x="1851786" y="153901"/>
                </a:lnTo>
                <a:lnTo>
                  <a:pt x="1750836" y="153901"/>
                </a:lnTo>
                <a:lnTo>
                  <a:pt x="1750836" y="98059"/>
                </a:lnTo>
                <a:close/>
              </a:path>
              <a:path w="2033904" h="405129">
                <a:moveTo>
                  <a:pt x="1851786" y="168633"/>
                </a:moveTo>
                <a:lnTo>
                  <a:pt x="1837598" y="168633"/>
                </a:lnTo>
                <a:lnTo>
                  <a:pt x="1851786" y="170738"/>
                </a:lnTo>
                <a:lnTo>
                  <a:pt x="1851786" y="168633"/>
                </a:lnTo>
                <a:close/>
              </a:path>
              <a:path w="2033904" h="405129">
                <a:moveTo>
                  <a:pt x="1841273" y="91389"/>
                </a:moveTo>
                <a:lnTo>
                  <a:pt x="1833630" y="91389"/>
                </a:lnTo>
                <a:lnTo>
                  <a:pt x="1810114" y="95161"/>
                </a:lnTo>
                <a:lnTo>
                  <a:pt x="1787297" y="106656"/>
                </a:lnTo>
                <a:lnTo>
                  <a:pt x="1767482" y="126146"/>
                </a:lnTo>
                <a:lnTo>
                  <a:pt x="1752972" y="153901"/>
                </a:lnTo>
                <a:lnTo>
                  <a:pt x="1851786" y="153901"/>
                </a:lnTo>
                <a:lnTo>
                  <a:pt x="1851786" y="93222"/>
                </a:lnTo>
                <a:lnTo>
                  <a:pt x="1845535" y="91965"/>
                </a:lnTo>
                <a:lnTo>
                  <a:pt x="1841273" y="91389"/>
                </a:lnTo>
                <a:close/>
              </a:path>
              <a:path w="2033904" h="405129">
                <a:moveTo>
                  <a:pt x="989603" y="98059"/>
                </a:moveTo>
                <a:lnTo>
                  <a:pt x="913207" y="98059"/>
                </a:lnTo>
                <a:lnTo>
                  <a:pt x="913207" y="394166"/>
                </a:lnTo>
                <a:lnTo>
                  <a:pt x="993728" y="394166"/>
                </a:lnTo>
                <a:lnTo>
                  <a:pt x="993728" y="212360"/>
                </a:lnTo>
                <a:lnTo>
                  <a:pt x="994629" y="203773"/>
                </a:lnTo>
                <a:lnTo>
                  <a:pt x="1014669" y="170743"/>
                </a:lnTo>
                <a:lnTo>
                  <a:pt x="1046334" y="158319"/>
                </a:lnTo>
                <a:lnTo>
                  <a:pt x="1344724" y="158319"/>
                </a:lnTo>
                <a:lnTo>
                  <a:pt x="1339113" y="144320"/>
                </a:lnTo>
                <a:lnTo>
                  <a:pt x="1158561" y="144320"/>
                </a:lnTo>
                <a:lnTo>
                  <a:pt x="1155068" y="138299"/>
                </a:lnTo>
                <a:lnTo>
                  <a:pt x="989603" y="138299"/>
                </a:lnTo>
                <a:lnTo>
                  <a:pt x="989603" y="98059"/>
                </a:lnTo>
                <a:close/>
              </a:path>
              <a:path w="2033904" h="405129">
                <a:moveTo>
                  <a:pt x="1226119" y="158319"/>
                </a:moveTo>
                <a:lnTo>
                  <a:pt x="1046334" y="158319"/>
                </a:lnTo>
                <a:lnTo>
                  <a:pt x="1067490" y="163230"/>
                </a:lnTo>
                <a:lnTo>
                  <a:pt x="1082374" y="177005"/>
                </a:lnTo>
                <a:lnTo>
                  <a:pt x="1091169" y="198208"/>
                </a:lnTo>
                <a:lnTo>
                  <a:pt x="1094060" y="225406"/>
                </a:lnTo>
                <a:lnTo>
                  <a:pt x="1094060" y="394166"/>
                </a:lnTo>
                <a:lnTo>
                  <a:pt x="1174424" y="394166"/>
                </a:lnTo>
                <a:lnTo>
                  <a:pt x="1174424" y="210621"/>
                </a:lnTo>
                <a:lnTo>
                  <a:pt x="1175493" y="201302"/>
                </a:lnTo>
                <a:lnTo>
                  <a:pt x="1177775" y="194402"/>
                </a:lnTo>
                <a:lnTo>
                  <a:pt x="1184685" y="180371"/>
                </a:lnTo>
                <a:lnTo>
                  <a:pt x="1195315" y="168900"/>
                </a:lnTo>
                <a:lnTo>
                  <a:pt x="1209261" y="161160"/>
                </a:lnTo>
                <a:lnTo>
                  <a:pt x="1226119" y="158319"/>
                </a:lnTo>
                <a:close/>
              </a:path>
              <a:path w="2033904" h="405129">
                <a:moveTo>
                  <a:pt x="1344724" y="158319"/>
                </a:moveTo>
                <a:lnTo>
                  <a:pt x="1226119" y="158319"/>
                </a:lnTo>
                <a:lnTo>
                  <a:pt x="1247550" y="163264"/>
                </a:lnTo>
                <a:lnTo>
                  <a:pt x="1262732" y="177639"/>
                </a:lnTo>
                <a:lnTo>
                  <a:pt x="1271767" y="200757"/>
                </a:lnTo>
                <a:lnTo>
                  <a:pt x="1274756" y="231930"/>
                </a:lnTo>
                <a:lnTo>
                  <a:pt x="1274756" y="394166"/>
                </a:lnTo>
                <a:lnTo>
                  <a:pt x="1355121" y="394166"/>
                </a:lnTo>
                <a:lnTo>
                  <a:pt x="1355121" y="219762"/>
                </a:lnTo>
                <a:lnTo>
                  <a:pt x="1349845" y="171097"/>
                </a:lnTo>
                <a:lnTo>
                  <a:pt x="1344724" y="158319"/>
                </a:lnTo>
                <a:close/>
              </a:path>
              <a:path w="2033904" h="405129">
                <a:moveTo>
                  <a:pt x="1255689" y="91389"/>
                </a:moveTo>
                <a:lnTo>
                  <a:pt x="1210159" y="100626"/>
                </a:lnTo>
                <a:lnTo>
                  <a:pt x="1177390" y="123086"/>
                </a:lnTo>
                <a:lnTo>
                  <a:pt x="1159765" y="144320"/>
                </a:lnTo>
                <a:lnTo>
                  <a:pt x="1339113" y="144320"/>
                </a:lnTo>
                <a:lnTo>
                  <a:pt x="1335316" y="134846"/>
                </a:lnTo>
                <a:lnTo>
                  <a:pt x="1313482" y="110091"/>
                </a:lnTo>
                <a:lnTo>
                  <a:pt x="1286291" y="95911"/>
                </a:lnTo>
                <a:lnTo>
                  <a:pt x="1255689" y="91389"/>
                </a:lnTo>
                <a:close/>
              </a:path>
              <a:path w="2033904" h="405129">
                <a:moveTo>
                  <a:pt x="1076982" y="91389"/>
                </a:moveTo>
                <a:lnTo>
                  <a:pt x="1044327" y="95690"/>
                </a:lnTo>
                <a:lnTo>
                  <a:pt x="1020235" y="106767"/>
                </a:lnTo>
                <a:lnTo>
                  <a:pt x="1002976" y="121883"/>
                </a:lnTo>
                <a:lnTo>
                  <a:pt x="990817" y="138299"/>
                </a:lnTo>
                <a:lnTo>
                  <a:pt x="1155068" y="138299"/>
                </a:lnTo>
                <a:lnTo>
                  <a:pt x="1145960" y="122603"/>
                </a:lnTo>
                <a:lnTo>
                  <a:pt x="1127663" y="105902"/>
                </a:lnTo>
                <a:lnTo>
                  <a:pt x="1104420" y="95178"/>
                </a:lnTo>
                <a:lnTo>
                  <a:pt x="1076982" y="91389"/>
                </a:lnTo>
                <a:close/>
              </a:path>
              <a:path w="2033904" h="405129">
                <a:moveTo>
                  <a:pt x="744390" y="362564"/>
                </a:moveTo>
                <a:lnTo>
                  <a:pt x="668168" y="362564"/>
                </a:lnTo>
                <a:lnTo>
                  <a:pt x="676352" y="391854"/>
                </a:lnTo>
                <a:lnTo>
                  <a:pt x="687386" y="404909"/>
                </a:lnTo>
                <a:lnTo>
                  <a:pt x="708744" y="404692"/>
                </a:lnTo>
                <a:lnTo>
                  <a:pt x="747903" y="394166"/>
                </a:lnTo>
                <a:lnTo>
                  <a:pt x="745692" y="377872"/>
                </a:lnTo>
                <a:lnTo>
                  <a:pt x="744390" y="362564"/>
                </a:lnTo>
                <a:close/>
              </a:path>
              <a:path w="2033904" h="405129">
                <a:moveTo>
                  <a:pt x="728672" y="149000"/>
                </a:moveTo>
                <a:lnTo>
                  <a:pt x="603510" y="149000"/>
                </a:lnTo>
                <a:lnTo>
                  <a:pt x="633152" y="153578"/>
                </a:lnTo>
                <a:lnTo>
                  <a:pt x="650503" y="165106"/>
                </a:lnTo>
                <a:lnTo>
                  <a:pt x="658651" y="180012"/>
                </a:lnTo>
                <a:lnTo>
                  <a:pt x="660681" y="194727"/>
                </a:lnTo>
                <a:lnTo>
                  <a:pt x="660681" y="198978"/>
                </a:lnTo>
                <a:lnTo>
                  <a:pt x="610512" y="202003"/>
                </a:lnTo>
                <a:lnTo>
                  <a:pt x="567714" y="211269"/>
                </a:lnTo>
                <a:lnTo>
                  <a:pt x="533068" y="226812"/>
                </a:lnTo>
                <a:lnTo>
                  <a:pt x="507355" y="248667"/>
                </a:lnTo>
                <a:lnTo>
                  <a:pt x="491355" y="276870"/>
                </a:lnTo>
                <a:lnTo>
                  <a:pt x="485849" y="311456"/>
                </a:lnTo>
                <a:lnTo>
                  <a:pt x="492168" y="344891"/>
                </a:lnTo>
                <a:lnTo>
                  <a:pt x="510561" y="373455"/>
                </a:lnTo>
                <a:lnTo>
                  <a:pt x="540178" y="393368"/>
                </a:lnTo>
                <a:lnTo>
                  <a:pt x="580170" y="400846"/>
                </a:lnTo>
                <a:lnTo>
                  <a:pt x="606610" y="398179"/>
                </a:lnTo>
                <a:lnTo>
                  <a:pt x="630174" y="390544"/>
                </a:lnTo>
                <a:lnTo>
                  <a:pt x="650275" y="378489"/>
                </a:lnTo>
                <a:lnTo>
                  <a:pt x="666325" y="362564"/>
                </a:lnTo>
                <a:lnTo>
                  <a:pt x="744390" y="362564"/>
                </a:lnTo>
                <a:lnTo>
                  <a:pt x="744236" y="360753"/>
                </a:lnTo>
                <a:lnTo>
                  <a:pt x="743433" y="342282"/>
                </a:lnTo>
                <a:lnTo>
                  <a:pt x="602515" y="342282"/>
                </a:lnTo>
                <a:lnTo>
                  <a:pt x="586990" y="339902"/>
                </a:lnTo>
                <a:lnTo>
                  <a:pt x="574396" y="332670"/>
                </a:lnTo>
                <a:lnTo>
                  <a:pt x="565948" y="320451"/>
                </a:lnTo>
                <a:lnTo>
                  <a:pt x="562862" y="303111"/>
                </a:lnTo>
                <a:lnTo>
                  <a:pt x="570643" y="277839"/>
                </a:lnTo>
                <a:lnTo>
                  <a:pt x="591590" y="261923"/>
                </a:lnTo>
                <a:lnTo>
                  <a:pt x="622113" y="253689"/>
                </a:lnTo>
                <a:lnTo>
                  <a:pt x="658618" y="251458"/>
                </a:lnTo>
                <a:lnTo>
                  <a:pt x="743192" y="251458"/>
                </a:lnTo>
                <a:lnTo>
                  <a:pt x="743096" y="216516"/>
                </a:lnTo>
                <a:lnTo>
                  <a:pt x="739435" y="178624"/>
                </a:lnTo>
                <a:lnTo>
                  <a:pt x="728672" y="149000"/>
                </a:lnTo>
                <a:close/>
              </a:path>
              <a:path w="2033904" h="405129">
                <a:moveTo>
                  <a:pt x="88552" y="0"/>
                </a:moveTo>
                <a:lnTo>
                  <a:pt x="0" y="0"/>
                </a:lnTo>
                <a:lnTo>
                  <a:pt x="62635" y="256746"/>
                </a:lnTo>
                <a:lnTo>
                  <a:pt x="74204" y="304409"/>
                </a:lnTo>
                <a:lnTo>
                  <a:pt x="81159" y="333309"/>
                </a:lnTo>
                <a:lnTo>
                  <a:pt x="93416" y="367642"/>
                </a:lnTo>
                <a:lnTo>
                  <a:pt x="112762" y="389177"/>
                </a:lnTo>
                <a:lnTo>
                  <a:pt x="142365" y="397993"/>
                </a:lnTo>
                <a:lnTo>
                  <a:pt x="185397" y="394166"/>
                </a:lnTo>
                <a:lnTo>
                  <a:pt x="207032" y="306137"/>
                </a:lnTo>
                <a:lnTo>
                  <a:pt x="146110" y="306137"/>
                </a:lnTo>
                <a:lnTo>
                  <a:pt x="140186" y="271102"/>
                </a:lnTo>
                <a:lnTo>
                  <a:pt x="127528" y="200439"/>
                </a:lnTo>
                <a:lnTo>
                  <a:pt x="119037" y="156352"/>
                </a:lnTo>
                <a:lnTo>
                  <a:pt x="98709" y="51667"/>
                </a:lnTo>
                <a:lnTo>
                  <a:pt x="93689" y="26027"/>
                </a:lnTo>
                <a:lnTo>
                  <a:pt x="88552" y="0"/>
                </a:lnTo>
                <a:close/>
              </a:path>
              <a:path w="2033904" h="405129">
                <a:moveTo>
                  <a:pt x="323290" y="95777"/>
                </a:moveTo>
                <a:lnTo>
                  <a:pt x="255981" y="95777"/>
                </a:lnTo>
                <a:lnTo>
                  <a:pt x="260131" y="127572"/>
                </a:lnTo>
                <a:lnTo>
                  <a:pt x="265061" y="156590"/>
                </a:lnTo>
                <a:lnTo>
                  <a:pt x="270755" y="185387"/>
                </a:lnTo>
                <a:lnTo>
                  <a:pt x="277195" y="216516"/>
                </a:lnTo>
                <a:lnTo>
                  <a:pt x="289761" y="273495"/>
                </a:lnTo>
                <a:lnTo>
                  <a:pt x="293925" y="292446"/>
                </a:lnTo>
                <a:lnTo>
                  <a:pt x="298573" y="313861"/>
                </a:lnTo>
                <a:lnTo>
                  <a:pt x="304105" y="339633"/>
                </a:lnTo>
                <a:lnTo>
                  <a:pt x="314402" y="368076"/>
                </a:lnTo>
                <a:lnTo>
                  <a:pt x="333110" y="388244"/>
                </a:lnTo>
                <a:lnTo>
                  <a:pt x="362545" y="397740"/>
                </a:lnTo>
                <a:lnTo>
                  <a:pt x="405024" y="394166"/>
                </a:lnTo>
                <a:lnTo>
                  <a:pt x="428795" y="304168"/>
                </a:lnTo>
                <a:lnTo>
                  <a:pt x="363392" y="304168"/>
                </a:lnTo>
                <a:lnTo>
                  <a:pt x="358532" y="271617"/>
                </a:lnTo>
                <a:lnTo>
                  <a:pt x="353012" y="240198"/>
                </a:lnTo>
                <a:lnTo>
                  <a:pt x="346806" y="208144"/>
                </a:lnTo>
                <a:lnTo>
                  <a:pt x="339884" y="173691"/>
                </a:lnTo>
                <a:lnTo>
                  <a:pt x="323290" y="95777"/>
                </a:lnTo>
                <a:close/>
              </a:path>
              <a:path w="2033904" h="405129">
                <a:moveTo>
                  <a:pt x="743192" y="251458"/>
                </a:moveTo>
                <a:lnTo>
                  <a:pt x="658618" y="251458"/>
                </a:lnTo>
                <a:lnTo>
                  <a:pt x="658618" y="293854"/>
                </a:lnTo>
                <a:lnTo>
                  <a:pt x="658157" y="299477"/>
                </a:lnTo>
                <a:lnTo>
                  <a:pt x="621349" y="339248"/>
                </a:lnTo>
                <a:lnTo>
                  <a:pt x="602515" y="342282"/>
                </a:lnTo>
                <a:lnTo>
                  <a:pt x="743433" y="342282"/>
                </a:lnTo>
                <a:lnTo>
                  <a:pt x="743294" y="331034"/>
                </a:lnTo>
                <a:lnTo>
                  <a:pt x="743192" y="251458"/>
                </a:lnTo>
                <a:close/>
              </a:path>
              <a:path w="2033904" h="405129">
                <a:moveTo>
                  <a:pt x="302891" y="0"/>
                </a:moveTo>
                <a:lnTo>
                  <a:pt x="215260" y="0"/>
                </a:lnTo>
                <a:lnTo>
                  <a:pt x="175680" y="169303"/>
                </a:lnTo>
                <a:lnTo>
                  <a:pt x="159790" y="240571"/>
                </a:lnTo>
                <a:lnTo>
                  <a:pt x="152969" y="273495"/>
                </a:lnTo>
                <a:lnTo>
                  <a:pt x="147293" y="306137"/>
                </a:lnTo>
                <a:lnTo>
                  <a:pt x="207032" y="306137"/>
                </a:lnTo>
                <a:lnTo>
                  <a:pt x="231688" y="205849"/>
                </a:lnTo>
                <a:lnTo>
                  <a:pt x="236780" y="185192"/>
                </a:lnTo>
                <a:lnTo>
                  <a:pt x="243402" y="156352"/>
                </a:lnTo>
                <a:lnTo>
                  <a:pt x="249280" y="127365"/>
                </a:lnTo>
                <a:lnTo>
                  <a:pt x="254725" y="95777"/>
                </a:lnTo>
                <a:lnTo>
                  <a:pt x="323290" y="95777"/>
                </a:lnTo>
                <a:lnTo>
                  <a:pt x="302891" y="0"/>
                </a:lnTo>
                <a:close/>
              </a:path>
              <a:path w="2033904" h="405129">
                <a:moveTo>
                  <a:pt x="509136" y="0"/>
                </a:moveTo>
                <a:lnTo>
                  <a:pt x="425055" y="0"/>
                </a:lnTo>
                <a:lnTo>
                  <a:pt x="389495" y="170403"/>
                </a:lnTo>
                <a:lnTo>
                  <a:pt x="380398" y="216516"/>
                </a:lnTo>
                <a:lnTo>
                  <a:pt x="375967" y="238872"/>
                </a:lnTo>
                <a:lnTo>
                  <a:pt x="369956" y="271102"/>
                </a:lnTo>
                <a:lnTo>
                  <a:pt x="364575" y="304168"/>
                </a:lnTo>
                <a:lnTo>
                  <a:pt x="428795" y="304168"/>
                </a:lnTo>
                <a:lnTo>
                  <a:pt x="509136" y="0"/>
                </a:lnTo>
                <a:close/>
              </a:path>
              <a:path w="2033904" h="405129">
                <a:moveTo>
                  <a:pt x="617677" y="91389"/>
                </a:moveTo>
                <a:lnTo>
                  <a:pt x="582434" y="93763"/>
                </a:lnTo>
                <a:lnTo>
                  <a:pt x="551746" y="99917"/>
                </a:lnTo>
                <a:lnTo>
                  <a:pt x="526341" y="108401"/>
                </a:lnTo>
                <a:lnTo>
                  <a:pt x="506947" y="117766"/>
                </a:lnTo>
                <a:lnTo>
                  <a:pt x="522696" y="171722"/>
                </a:lnTo>
                <a:lnTo>
                  <a:pt x="539435" y="162928"/>
                </a:lnTo>
                <a:lnTo>
                  <a:pt x="559321" y="155700"/>
                </a:lnTo>
                <a:lnTo>
                  <a:pt x="581098" y="150803"/>
                </a:lnTo>
                <a:lnTo>
                  <a:pt x="603510" y="149000"/>
                </a:lnTo>
                <a:lnTo>
                  <a:pt x="728672" y="149000"/>
                </a:lnTo>
                <a:lnTo>
                  <a:pt x="726902" y="144128"/>
                </a:lnTo>
                <a:lnTo>
                  <a:pt x="703695" y="116460"/>
                </a:lnTo>
                <a:lnTo>
                  <a:pt x="667919" y="98065"/>
                </a:lnTo>
                <a:lnTo>
                  <a:pt x="617677" y="91389"/>
                </a:lnTo>
                <a:close/>
              </a:path>
              <a:path w="2033904" h="405129">
                <a:moveTo>
                  <a:pt x="866842" y="20"/>
                </a:moveTo>
                <a:lnTo>
                  <a:pt x="786792" y="20"/>
                </a:lnTo>
                <a:lnTo>
                  <a:pt x="786792" y="394176"/>
                </a:lnTo>
                <a:lnTo>
                  <a:pt x="866842" y="394176"/>
                </a:lnTo>
                <a:lnTo>
                  <a:pt x="866842" y="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12"/>
          <p:cNvSpPr/>
          <p:nvPr/>
        </p:nvSpPr>
        <p:spPr>
          <a:xfrm>
            <a:off x="11262931" y="6351228"/>
            <a:ext cx="121708" cy="31977"/>
          </a:xfrm>
          <a:custGeom>
            <a:avLst/>
            <a:gdLst/>
            <a:ahLst/>
            <a:cxnLst/>
            <a:rect l="l" t="t" r="r" b="b"/>
            <a:pathLst>
              <a:path w="236854" h="62229">
                <a:moveTo>
                  <a:pt x="0" y="62229"/>
                </a:moveTo>
                <a:lnTo>
                  <a:pt x="236568" y="62229"/>
                </a:lnTo>
                <a:lnTo>
                  <a:pt x="236568" y="0"/>
                </a:lnTo>
                <a:lnTo>
                  <a:pt x="0" y="0"/>
                </a:lnTo>
                <a:lnTo>
                  <a:pt x="0" y="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13"/>
          <p:cNvSpPr/>
          <p:nvPr/>
        </p:nvSpPr>
        <p:spPr>
          <a:xfrm>
            <a:off x="11262931" y="6180250"/>
            <a:ext cx="38829" cy="170979"/>
          </a:xfrm>
          <a:custGeom>
            <a:avLst/>
            <a:gdLst/>
            <a:ahLst/>
            <a:cxnLst/>
            <a:rect l="l" t="t" r="r" b="b"/>
            <a:pathLst>
              <a:path w="75565" h="332739">
                <a:moveTo>
                  <a:pt x="0" y="332740"/>
                </a:moveTo>
                <a:lnTo>
                  <a:pt x="75400" y="332740"/>
                </a:lnTo>
                <a:lnTo>
                  <a:pt x="75400" y="0"/>
                </a:lnTo>
                <a:lnTo>
                  <a:pt x="0" y="0"/>
                </a:lnTo>
                <a:lnTo>
                  <a:pt x="0" y="332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14"/>
          <p:cNvSpPr/>
          <p:nvPr/>
        </p:nvSpPr>
        <p:spPr>
          <a:xfrm>
            <a:off x="11392011" y="6227212"/>
            <a:ext cx="134760" cy="161190"/>
          </a:xfrm>
          <a:custGeom>
            <a:avLst/>
            <a:gdLst/>
            <a:ahLst/>
            <a:cxnLst/>
            <a:rect l="l" t="t" r="r" b="b"/>
            <a:pathLst>
              <a:path w="262254" h="313689">
                <a:moveTo>
                  <a:pt x="258621" y="271174"/>
                </a:moveTo>
                <a:lnTo>
                  <a:pt x="182538" y="271174"/>
                </a:lnTo>
                <a:lnTo>
                  <a:pt x="190644" y="300464"/>
                </a:lnTo>
                <a:lnTo>
                  <a:pt x="201637" y="313519"/>
                </a:lnTo>
                <a:lnTo>
                  <a:pt x="222981" y="313302"/>
                </a:lnTo>
                <a:lnTo>
                  <a:pt x="262138" y="302776"/>
                </a:lnTo>
                <a:lnTo>
                  <a:pt x="259922" y="286483"/>
                </a:lnTo>
                <a:lnTo>
                  <a:pt x="258621" y="271174"/>
                </a:lnTo>
                <a:close/>
              </a:path>
              <a:path w="262254" h="313689">
                <a:moveTo>
                  <a:pt x="242902" y="57610"/>
                </a:moveTo>
                <a:lnTo>
                  <a:pt x="117734" y="57610"/>
                </a:lnTo>
                <a:lnTo>
                  <a:pt x="147382" y="62189"/>
                </a:lnTo>
                <a:lnTo>
                  <a:pt x="164737" y="73716"/>
                </a:lnTo>
                <a:lnTo>
                  <a:pt x="172885" y="88622"/>
                </a:lnTo>
                <a:lnTo>
                  <a:pt x="174916" y="103337"/>
                </a:lnTo>
                <a:lnTo>
                  <a:pt x="174916" y="107588"/>
                </a:lnTo>
                <a:lnTo>
                  <a:pt x="124736" y="110613"/>
                </a:lnTo>
                <a:lnTo>
                  <a:pt x="81922" y="119879"/>
                </a:lnTo>
                <a:lnTo>
                  <a:pt x="47257" y="135422"/>
                </a:lnTo>
                <a:lnTo>
                  <a:pt x="21526" y="157277"/>
                </a:lnTo>
                <a:lnTo>
                  <a:pt x="5512" y="185480"/>
                </a:lnTo>
                <a:lnTo>
                  <a:pt x="0" y="220066"/>
                </a:lnTo>
                <a:lnTo>
                  <a:pt x="6323" y="253501"/>
                </a:lnTo>
                <a:lnTo>
                  <a:pt x="24741" y="282066"/>
                </a:lnTo>
                <a:lnTo>
                  <a:pt x="54426" y="301978"/>
                </a:lnTo>
                <a:lnTo>
                  <a:pt x="94552" y="309456"/>
                </a:lnTo>
                <a:lnTo>
                  <a:pt x="120920" y="306789"/>
                </a:lnTo>
                <a:lnTo>
                  <a:pt x="144490" y="299154"/>
                </a:lnTo>
                <a:lnTo>
                  <a:pt x="164632" y="287100"/>
                </a:lnTo>
                <a:lnTo>
                  <a:pt x="180717" y="271174"/>
                </a:lnTo>
                <a:lnTo>
                  <a:pt x="258621" y="271174"/>
                </a:lnTo>
                <a:lnTo>
                  <a:pt x="258467" y="269363"/>
                </a:lnTo>
                <a:lnTo>
                  <a:pt x="257666" y="250892"/>
                </a:lnTo>
                <a:lnTo>
                  <a:pt x="116896" y="250892"/>
                </a:lnTo>
                <a:lnTo>
                  <a:pt x="101276" y="248512"/>
                </a:lnTo>
                <a:lnTo>
                  <a:pt x="88636" y="241280"/>
                </a:lnTo>
                <a:lnTo>
                  <a:pt x="80173" y="229062"/>
                </a:lnTo>
                <a:lnTo>
                  <a:pt x="77086" y="211721"/>
                </a:lnTo>
                <a:lnTo>
                  <a:pt x="84864" y="186449"/>
                </a:lnTo>
                <a:lnTo>
                  <a:pt x="105808" y="170534"/>
                </a:lnTo>
                <a:lnTo>
                  <a:pt x="136332" y="162299"/>
                </a:lnTo>
                <a:lnTo>
                  <a:pt x="172853" y="160068"/>
                </a:lnTo>
                <a:lnTo>
                  <a:pt x="257426" y="160068"/>
                </a:lnTo>
                <a:lnTo>
                  <a:pt x="257426" y="126111"/>
                </a:lnTo>
                <a:lnTo>
                  <a:pt x="253668" y="87234"/>
                </a:lnTo>
                <a:lnTo>
                  <a:pt x="242902" y="57610"/>
                </a:lnTo>
                <a:close/>
              </a:path>
              <a:path w="262254" h="313689">
                <a:moveTo>
                  <a:pt x="257426" y="160068"/>
                </a:moveTo>
                <a:lnTo>
                  <a:pt x="172853" y="160068"/>
                </a:lnTo>
                <a:lnTo>
                  <a:pt x="172853" y="202465"/>
                </a:lnTo>
                <a:lnTo>
                  <a:pt x="172392" y="208087"/>
                </a:lnTo>
                <a:lnTo>
                  <a:pt x="135636" y="247858"/>
                </a:lnTo>
                <a:lnTo>
                  <a:pt x="116896" y="250892"/>
                </a:lnTo>
                <a:lnTo>
                  <a:pt x="257666" y="250892"/>
                </a:lnTo>
                <a:lnTo>
                  <a:pt x="257528" y="239644"/>
                </a:lnTo>
                <a:lnTo>
                  <a:pt x="257426" y="160068"/>
                </a:lnTo>
                <a:close/>
              </a:path>
              <a:path w="262254" h="313689">
                <a:moveTo>
                  <a:pt x="131922" y="0"/>
                </a:moveTo>
                <a:lnTo>
                  <a:pt x="96673" y="2373"/>
                </a:lnTo>
                <a:lnTo>
                  <a:pt x="65986" y="8528"/>
                </a:lnTo>
                <a:lnTo>
                  <a:pt x="40589" y="17015"/>
                </a:lnTo>
                <a:lnTo>
                  <a:pt x="21214" y="26386"/>
                </a:lnTo>
                <a:lnTo>
                  <a:pt x="36909" y="80332"/>
                </a:lnTo>
                <a:lnTo>
                  <a:pt x="53652" y="71538"/>
                </a:lnTo>
                <a:lnTo>
                  <a:pt x="73544" y="64310"/>
                </a:lnTo>
                <a:lnTo>
                  <a:pt x="95325" y="59413"/>
                </a:lnTo>
                <a:lnTo>
                  <a:pt x="117734" y="57610"/>
                </a:lnTo>
                <a:lnTo>
                  <a:pt x="242902" y="57610"/>
                </a:lnTo>
                <a:lnTo>
                  <a:pt x="241131" y="52738"/>
                </a:lnTo>
                <a:lnTo>
                  <a:pt x="217923" y="25070"/>
                </a:lnTo>
                <a:lnTo>
                  <a:pt x="182151" y="6675"/>
                </a:lnTo>
                <a:lnTo>
                  <a:pt x="1319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15"/>
          <p:cNvSpPr/>
          <p:nvPr/>
        </p:nvSpPr>
        <p:spPr>
          <a:xfrm>
            <a:off x="11546992" y="6181326"/>
            <a:ext cx="155643" cy="204913"/>
          </a:xfrm>
          <a:custGeom>
            <a:avLst/>
            <a:gdLst/>
            <a:ahLst/>
            <a:cxnLst/>
            <a:rect l="l" t="t" r="r" b="b"/>
            <a:pathLst>
              <a:path w="302895" h="398779">
                <a:moveTo>
                  <a:pt x="257572" y="361444"/>
                </a:moveTo>
                <a:lnTo>
                  <a:pt x="80835" y="361444"/>
                </a:lnTo>
                <a:lnTo>
                  <a:pt x="98580" y="378414"/>
                </a:lnTo>
                <a:lnTo>
                  <a:pt x="119125" y="390001"/>
                </a:lnTo>
                <a:lnTo>
                  <a:pt x="141947" y="396636"/>
                </a:lnTo>
                <a:lnTo>
                  <a:pt x="166518" y="398752"/>
                </a:lnTo>
                <a:lnTo>
                  <a:pt x="200173" y="394393"/>
                </a:lnTo>
                <a:lnTo>
                  <a:pt x="232008" y="381306"/>
                </a:lnTo>
                <a:lnTo>
                  <a:pt x="257572" y="361444"/>
                </a:lnTo>
                <a:close/>
              </a:path>
              <a:path w="302895" h="398779">
                <a:moveTo>
                  <a:pt x="80196" y="0"/>
                </a:moveTo>
                <a:lnTo>
                  <a:pt x="4345" y="0"/>
                </a:lnTo>
                <a:lnTo>
                  <a:pt x="4345" y="318754"/>
                </a:lnTo>
                <a:lnTo>
                  <a:pt x="4470" y="325686"/>
                </a:lnTo>
                <a:lnTo>
                  <a:pt x="4515" y="333742"/>
                </a:lnTo>
                <a:lnTo>
                  <a:pt x="4146" y="347652"/>
                </a:lnTo>
                <a:lnTo>
                  <a:pt x="3293" y="362905"/>
                </a:lnTo>
                <a:lnTo>
                  <a:pt x="1937" y="377395"/>
                </a:lnTo>
                <a:lnTo>
                  <a:pt x="0" y="391276"/>
                </a:lnTo>
                <a:lnTo>
                  <a:pt x="37512" y="395197"/>
                </a:lnTo>
                <a:lnTo>
                  <a:pt x="61746" y="386157"/>
                </a:lnTo>
                <a:lnTo>
                  <a:pt x="75316" y="372217"/>
                </a:lnTo>
                <a:lnTo>
                  <a:pt x="80835" y="361444"/>
                </a:lnTo>
                <a:lnTo>
                  <a:pt x="257572" y="361444"/>
                </a:lnTo>
                <a:lnTo>
                  <a:pt x="260107" y="359474"/>
                </a:lnTo>
                <a:lnTo>
                  <a:pt x="274040" y="340481"/>
                </a:lnTo>
                <a:lnTo>
                  <a:pt x="149262" y="340481"/>
                </a:lnTo>
                <a:lnTo>
                  <a:pt x="126100" y="336548"/>
                </a:lnTo>
                <a:lnTo>
                  <a:pt x="91331" y="309303"/>
                </a:lnTo>
                <a:lnTo>
                  <a:pt x="80196" y="277394"/>
                </a:lnTo>
                <a:lnTo>
                  <a:pt x="80196" y="216715"/>
                </a:lnTo>
                <a:lnTo>
                  <a:pt x="107946" y="165496"/>
                </a:lnTo>
                <a:lnTo>
                  <a:pt x="149869" y="150623"/>
                </a:lnTo>
                <a:lnTo>
                  <a:pt x="278770" y="150623"/>
                </a:lnTo>
                <a:lnTo>
                  <a:pt x="271834" y="139817"/>
                </a:lnTo>
                <a:lnTo>
                  <a:pt x="80196" y="139817"/>
                </a:lnTo>
                <a:lnTo>
                  <a:pt x="80196" y="0"/>
                </a:lnTo>
                <a:close/>
              </a:path>
              <a:path w="302895" h="398779">
                <a:moveTo>
                  <a:pt x="278770" y="150623"/>
                </a:moveTo>
                <a:lnTo>
                  <a:pt x="149869" y="150623"/>
                </a:lnTo>
                <a:lnTo>
                  <a:pt x="183057" y="158001"/>
                </a:lnTo>
                <a:lnTo>
                  <a:pt x="206760" y="178109"/>
                </a:lnTo>
                <a:lnTo>
                  <a:pt x="220981" y="207908"/>
                </a:lnTo>
                <a:lnTo>
                  <a:pt x="225720" y="244359"/>
                </a:lnTo>
                <a:lnTo>
                  <a:pt x="220451" y="284217"/>
                </a:lnTo>
                <a:lnTo>
                  <a:pt x="205298" y="314499"/>
                </a:lnTo>
                <a:lnTo>
                  <a:pt x="181242" y="333742"/>
                </a:lnTo>
                <a:lnTo>
                  <a:pt x="149262" y="340481"/>
                </a:lnTo>
                <a:lnTo>
                  <a:pt x="274040" y="340481"/>
                </a:lnTo>
                <a:lnTo>
                  <a:pt x="282551" y="328881"/>
                </a:lnTo>
                <a:lnTo>
                  <a:pt x="297423" y="289509"/>
                </a:lnTo>
                <a:lnTo>
                  <a:pt x="302807" y="241343"/>
                </a:lnTo>
                <a:lnTo>
                  <a:pt x="298846" y="199475"/>
                </a:lnTo>
                <a:lnTo>
                  <a:pt x="286937" y="163348"/>
                </a:lnTo>
                <a:lnTo>
                  <a:pt x="278770" y="150623"/>
                </a:lnTo>
                <a:close/>
              </a:path>
              <a:path w="302895" h="398779">
                <a:moveTo>
                  <a:pt x="177628" y="92939"/>
                </a:moveTo>
                <a:lnTo>
                  <a:pt x="146208" y="96293"/>
                </a:lnTo>
                <a:lnTo>
                  <a:pt x="119587" y="105788"/>
                </a:lnTo>
                <a:lnTo>
                  <a:pt x="97938" y="120579"/>
                </a:lnTo>
                <a:lnTo>
                  <a:pt x="81432" y="139817"/>
                </a:lnTo>
                <a:lnTo>
                  <a:pt x="271834" y="139817"/>
                </a:lnTo>
                <a:lnTo>
                  <a:pt x="267970" y="133796"/>
                </a:lnTo>
                <a:lnTo>
                  <a:pt x="242837" y="111654"/>
                </a:lnTo>
                <a:lnTo>
                  <a:pt x="212426" y="97757"/>
                </a:lnTo>
                <a:lnTo>
                  <a:pt x="177628" y="9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16"/>
          <p:cNvSpPr/>
          <p:nvPr/>
        </p:nvSpPr>
        <p:spPr>
          <a:xfrm>
            <a:off x="11710587" y="6229084"/>
            <a:ext cx="109635" cy="156948"/>
          </a:xfrm>
          <a:custGeom>
            <a:avLst/>
            <a:gdLst/>
            <a:ahLst/>
            <a:cxnLst/>
            <a:rect l="l" t="t" r="r" b="b"/>
            <a:pathLst>
              <a:path w="213359" h="305435">
                <a:moveTo>
                  <a:pt x="14784" y="231322"/>
                </a:moveTo>
                <a:lnTo>
                  <a:pt x="0" y="284787"/>
                </a:lnTo>
                <a:lnTo>
                  <a:pt x="40311" y="299509"/>
                </a:lnTo>
                <a:lnTo>
                  <a:pt x="91264" y="305215"/>
                </a:lnTo>
                <a:lnTo>
                  <a:pt x="134503" y="300794"/>
                </a:lnTo>
                <a:lnTo>
                  <a:pt x="168600" y="288298"/>
                </a:lnTo>
                <a:lnTo>
                  <a:pt x="193285" y="268881"/>
                </a:lnTo>
                <a:lnTo>
                  <a:pt x="203137" y="252348"/>
                </a:lnTo>
                <a:lnTo>
                  <a:pt x="91871" y="252348"/>
                </a:lnTo>
                <a:lnTo>
                  <a:pt x="70815" y="250497"/>
                </a:lnTo>
                <a:lnTo>
                  <a:pt x="49637" y="245660"/>
                </a:lnTo>
                <a:lnTo>
                  <a:pt x="30304" y="238910"/>
                </a:lnTo>
                <a:lnTo>
                  <a:pt x="14784" y="231322"/>
                </a:lnTo>
                <a:close/>
              </a:path>
              <a:path w="213359" h="305435">
                <a:moveTo>
                  <a:pt x="121472" y="0"/>
                </a:moveTo>
                <a:lnTo>
                  <a:pt x="74346" y="7098"/>
                </a:lnTo>
                <a:lnTo>
                  <a:pt x="38610" y="26589"/>
                </a:lnTo>
                <a:lnTo>
                  <a:pt x="15939" y="55769"/>
                </a:lnTo>
                <a:lnTo>
                  <a:pt x="8010" y="91934"/>
                </a:lnTo>
                <a:lnTo>
                  <a:pt x="12423" y="116919"/>
                </a:lnTo>
                <a:lnTo>
                  <a:pt x="27128" y="139990"/>
                </a:lnTo>
                <a:lnTo>
                  <a:pt x="52936" y="160359"/>
                </a:lnTo>
                <a:lnTo>
                  <a:pt x="90656" y="177240"/>
                </a:lnTo>
                <a:lnTo>
                  <a:pt x="113965" y="186440"/>
                </a:lnTo>
                <a:lnTo>
                  <a:pt x="129184" y="195864"/>
                </a:lnTo>
                <a:lnTo>
                  <a:pt x="137469" y="206641"/>
                </a:lnTo>
                <a:lnTo>
                  <a:pt x="139974" y="219899"/>
                </a:lnTo>
                <a:lnTo>
                  <a:pt x="137142" y="233084"/>
                </a:lnTo>
                <a:lnTo>
                  <a:pt x="128413" y="243336"/>
                </a:lnTo>
                <a:lnTo>
                  <a:pt x="113439" y="249983"/>
                </a:lnTo>
                <a:lnTo>
                  <a:pt x="91871" y="252348"/>
                </a:lnTo>
                <a:lnTo>
                  <a:pt x="203137" y="252348"/>
                </a:lnTo>
                <a:lnTo>
                  <a:pt x="208292" y="243697"/>
                </a:lnTo>
                <a:lnTo>
                  <a:pt x="213354" y="213899"/>
                </a:lnTo>
                <a:lnTo>
                  <a:pt x="208206" y="184361"/>
                </a:lnTo>
                <a:lnTo>
                  <a:pt x="193399" y="160120"/>
                </a:lnTo>
                <a:lnTo>
                  <a:pt x="168529" y="140387"/>
                </a:lnTo>
                <a:lnTo>
                  <a:pt x="133189" y="124373"/>
                </a:lnTo>
                <a:lnTo>
                  <a:pt x="108868" y="115033"/>
                </a:lnTo>
                <a:lnTo>
                  <a:pt x="92646" y="105974"/>
                </a:lnTo>
                <a:lnTo>
                  <a:pt x="83593" y="95900"/>
                </a:lnTo>
                <a:lnTo>
                  <a:pt x="80782" y="83515"/>
                </a:lnTo>
                <a:lnTo>
                  <a:pt x="83518" y="71121"/>
                </a:lnTo>
                <a:lnTo>
                  <a:pt x="91571" y="61435"/>
                </a:lnTo>
                <a:lnTo>
                  <a:pt x="104711" y="55129"/>
                </a:lnTo>
                <a:lnTo>
                  <a:pt x="122708" y="52877"/>
                </a:lnTo>
                <a:lnTo>
                  <a:pt x="190986" y="52877"/>
                </a:lnTo>
                <a:lnTo>
                  <a:pt x="201020" y="17423"/>
                </a:lnTo>
                <a:lnTo>
                  <a:pt x="185990" y="10906"/>
                </a:lnTo>
                <a:lnTo>
                  <a:pt x="167261" y="5338"/>
                </a:lnTo>
                <a:lnTo>
                  <a:pt x="145525" y="1457"/>
                </a:lnTo>
                <a:lnTo>
                  <a:pt x="121472" y="0"/>
                </a:lnTo>
                <a:close/>
              </a:path>
              <a:path w="213359" h="305435">
                <a:moveTo>
                  <a:pt x="190986" y="52877"/>
                </a:moveTo>
                <a:lnTo>
                  <a:pt x="122708" y="52877"/>
                </a:lnTo>
                <a:lnTo>
                  <a:pt x="141997" y="54492"/>
                </a:lnTo>
                <a:lnTo>
                  <a:pt x="159555" y="58585"/>
                </a:lnTo>
                <a:lnTo>
                  <a:pt x="174568" y="64031"/>
                </a:lnTo>
                <a:lnTo>
                  <a:pt x="186224" y="69704"/>
                </a:lnTo>
                <a:lnTo>
                  <a:pt x="190986" y="5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17"/>
          <p:cNvSpPr/>
          <p:nvPr/>
        </p:nvSpPr>
        <p:spPr>
          <a:xfrm>
            <a:off x="9786864" y="6111132"/>
            <a:ext cx="245374" cy="416026"/>
          </a:xfrm>
          <a:custGeom>
            <a:avLst/>
            <a:gdLst/>
            <a:ahLst/>
            <a:cxnLst/>
            <a:rect l="l" t="t" r="r" b="b"/>
            <a:pathLst>
              <a:path w="477520" h="809625">
                <a:moveTo>
                  <a:pt x="301427" y="0"/>
                </a:moveTo>
                <a:lnTo>
                  <a:pt x="111621" y="0"/>
                </a:lnTo>
                <a:lnTo>
                  <a:pt x="3373" y="407212"/>
                </a:lnTo>
                <a:lnTo>
                  <a:pt x="0" y="442311"/>
                </a:lnTo>
                <a:lnTo>
                  <a:pt x="8330" y="472868"/>
                </a:lnTo>
                <a:lnTo>
                  <a:pt x="26925" y="497013"/>
                </a:lnTo>
                <a:lnTo>
                  <a:pt x="54342" y="512874"/>
                </a:lnTo>
                <a:lnTo>
                  <a:pt x="89140" y="518581"/>
                </a:lnTo>
                <a:lnTo>
                  <a:pt x="206896" y="518581"/>
                </a:lnTo>
                <a:lnTo>
                  <a:pt x="130637" y="807326"/>
                </a:lnTo>
                <a:lnTo>
                  <a:pt x="135275" y="809577"/>
                </a:lnTo>
                <a:lnTo>
                  <a:pt x="417130" y="437693"/>
                </a:lnTo>
                <a:lnTo>
                  <a:pt x="81151" y="437693"/>
                </a:lnTo>
                <a:lnTo>
                  <a:pt x="188478" y="38543"/>
                </a:lnTo>
                <a:lnTo>
                  <a:pt x="291171" y="38543"/>
                </a:lnTo>
                <a:lnTo>
                  <a:pt x="301427" y="0"/>
                </a:lnTo>
                <a:close/>
              </a:path>
              <a:path w="477520" h="809625">
                <a:moveTo>
                  <a:pt x="291171" y="38543"/>
                </a:moveTo>
                <a:lnTo>
                  <a:pt x="204425" y="38543"/>
                </a:lnTo>
                <a:lnTo>
                  <a:pt x="101182" y="422269"/>
                </a:lnTo>
                <a:lnTo>
                  <a:pt x="332191" y="422269"/>
                </a:lnTo>
                <a:lnTo>
                  <a:pt x="335646" y="425714"/>
                </a:lnTo>
                <a:lnTo>
                  <a:pt x="335646" y="434238"/>
                </a:lnTo>
                <a:lnTo>
                  <a:pt x="332191" y="437693"/>
                </a:lnTo>
                <a:lnTo>
                  <a:pt x="417130" y="437693"/>
                </a:lnTo>
                <a:lnTo>
                  <a:pt x="477348" y="358240"/>
                </a:lnTo>
                <a:lnTo>
                  <a:pt x="473443" y="350366"/>
                </a:lnTo>
                <a:lnTo>
                  <a:pt x="208194" y="350366"/>
                </a:lnTo>
                <a:lnTo>
                  <a:pt x="291171" y="38543"/>
                </a:lnTo>
                <a:close/>
              </a:path>
            </a:pathLst>
          </a:custGeom>
          <a:solidFill>
            <a:srgbClr val="FFC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Rounded Rectangle 59"/>
          <p:cNvSpPr/>
          <p:nvPr/>
        </p:nvSpPr>
        <p:spPr>
          <a:xfrm>
            <a:off x="1567544" y="1797624"/>
            <a:ext cx="710962" cy="659567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2698760" y="176947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2698760" y="2518683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698760" y="3267892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319134" y="1275397"/>
            <a:ext cx="8964118" cy="3551436"/>
          </a:xfrm>
          <a:prstGeom prst="roundRect">
            <a:avLst/>
          </a:prstGeom>
          <a:noFill/>
          <a:ln w="5715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cluster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567544" y="2511469"/>
            <a:ext cx="710962" cy="659567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1567544" y="3254098"/>
            <a:ext cx="710962" cy="659567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941152" y="176947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941152" y="2518683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941152" y="3267892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5166963" y="176947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5166963" y="2518683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>
            <a:off x="5166963" y="3267892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409355" y="176947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6409355" y="2518683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6409355" y="3267892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7644159" y="1769176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7644159" y="2518385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7644159" y="326759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8886551" y="1769176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8886551" y="2518385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886551" y="3267594"/>
            <a:ext cx="1145687" cy="6595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41041" y="5535339"/>
            <a:ext cx="334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Master node  cluster/admin operations like allocation, state maintenance, index/alias creation</a:t>
            </a:r>
          </a:p>
        </p:txBody>
      </p:sp>
      <p:cxnSp>
        <p:nvCxnSpPr>
          <p:cNvPr id="84" name="Straight Connector 83"/>
          <p:cNvCxnSpPr>
            <a:stCxn id="83" idx="0"/>
          </p:cNvCxnSpPr>
          <p:nvPr/>
        </p:nvCxnSpPr>
        <p:spPr>
          <a:xfrm flipH="1" flipV="1">
            <a:off x="1903752" y="4017101"/>
            <a:ext cx="910654" cy="15182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166963" y="5633344"/>
            <a:ext cx="3719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Data nodes </a:t>
            </a:r>
            <a:r>
              <a:rPr lang="en-US" sz="1400" dirty="0" smtClean="0">
                <a:solidFill>
                  <a:schemeClr val="bg1"/>
                </a:solidFill>
                <a:latin typeface="Bogle" charset="0"/>
                <a:ea typeface="Bogle" charset="0"/>
                <a:cs typeface="Bogle" charset="0"/>
              </a:rPr>
              <a:t>stores actual indexes, documents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H="1" flipV="1">
            <a:off x="6409355" y="4135161"/>
            <a:ext cx="430975" cy="1498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3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logistics-k8s-mgmt-overview-nov2017" id="{A33E2273-78E0-3545-B9EA-06C0D420302A}" vid="{94D27A6C-5EB3-8C42-80AE-7FF73CB49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36870</TotalTime>
  <Words>111</Words>
  <Application>Microsoft Macintosh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Chancery</vt:lpstr>
      <vt:lpstr>Bogle</vt:lpstr>
      <vt:lpstr>Calibri</vt:lpstr>
      <vt:lpstr>Proxima Nova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Cluster consists of Masters eligible nodes, Data nodes and client nodes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Saif Rahman</cp:lastModifiedBy>
  <cp:revision>208</cp:revision>
  <dcterms:created xsi:type="dcterms:W3CDTF">2017-06-12T18:07:44Z</dcterms:created>
  <dcterms:modified xsi:type="dcterms:W3CDTF">2018-01-04T08:15:01Z</dcterms:modified>
</cp:coreProperties>
</file>