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F87A-783A-4DBC-B4D1-A6706FD9F4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7D78-59F5-442A-A2FB-B95C6F98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deadly sins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161791" cy="430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95"/>
            <a:ext cx="8229600" cy="50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4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993106"/>
            <a:ext cx="55372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7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 deadly sins</vt:lpstr>
      <vt:lpstr>overview</vt:lpstr>
      <vt:lpstr>devops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deadly sins</dc:title>
  <dc:creator>Rahman, Saif U</dc:creator>
  <cp:lastModifiedBy>Rahman, Saif U</cp:lastModifiedBy>
  <cp:revision>7</cp:revision>
  <dcterms:created xsi:type="dcterms:W3CDTF">2016-01-07T07:05:51Z</dcterms:created>
  <dcterms:modified xsi:type="dcterms:W3CDTF">2016-01-07T13:25:39Z</dcterms:modified>
</cp:coreProperties>
</file>