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5" r:id="rId11"/>
    <p:sldId id="262" r:id="rId12"/>
    <p:sldId id="263" r:id="rId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30300"/>
    <a:srgbClr val="2E3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 autoAdjust="0"/>
    <p:restoredTop sz="94674"/>
  </p:normalViewPr>
  <p:slideViewPr>
    <p:cSldViewPr snapToGrid="0">
      <p:cViewPr varScale="1">
        <p:scale>
          <a:sx n="165" d="100"/>
          <a:sy n="165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EF75DDE8-E88D-44B8-A09A-28DE12855DE3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48D89-8B6A-4B66-8805-7BD7535E5D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71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2BC8A-22E5-4D07-8005-E67124C229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596E5-A1BD-4627-A4F8-0536032ACA7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ECBCF-48EA-4D56-9C83-A015D8B95D7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CF356-4727-4877-8CED-A7B3881297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0B2CD-CF1C-4611-B81A-70FAA264B94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A6E8C-A9E0-4798-BADE-31D5752248C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34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0DC5B-98B0-4E84-914F-9504F7606A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82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2BC8A-22E5-4D07-8005-E67124C229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54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9"/>
          <p:cNvSpPr/>
          <p:nvPr/>
        </p:nvSpPr>
        <p:spPr>
          <a:xfrm>
            <a:off x="1773360" y="3485160"/>
            <a:ext cx="6238800" cy="76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2400" b="0" strike="noStrike" spc="111">
                <a:solidFill>
                  <a:srgbClr val="BC0031"/>
                </a:solidFill>
                <a:latin typeface="Open Sans Extrabold"/>
                <a:ea typeface="Open Sans Extrabold"/>
              </a:rPr>
              <a:t>GAMIFICATION OF WRITTEN ASSIGNMENTS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" name="Rectangle 13"/>
          <p:cNvSpPr/>
          <p:nvPr/>
        </p:nvSpPr>
        <p:spPr>
          <a:xfrm flipH="1">
            <a:off x="1402560" y="3525480"/>
            <a:ext cx="48960" cy="960120"/>
          </a:xfrm>
          <a:prstGeom prst="rect">
            <a:avLst/>
          </a:prstGeom>
          <a:solidFill>
            <a:srgbClr val="BC00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Box 35"/>
          <p:cNvSpPr/>
          <p:nvPr/>
        </p:nvSpPr>
        <p:spPr>
          <a:xfrm>
            <a:off x="1773360" y="4258800"/>
            <a:ext cx="67345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900" b="0" strike="noStrike" spc="-1">
                <a:solidFill>
                  <a:srgbClr val="BC0031"/>
                </a:solidFill>
                <a:latin typeface="Open Sans Extrabold"/>
                <a:ea typeface="Open Sans Extrabold"/>
              </a:rPr>
              <a:t>GROUP E</a:t>
            </a:r>
            <a:endParaRPr lang="en-US" sz="1900" b="0" strike="noStrike" spc="-1">
              <a:latin typeface="Arial"/>
            </a:endParaRPr>
          </a:p>
        </p:txBody>
      </p:sp>
      <p:pic>
        <p:nvPicPr>
          <p:cNvPr id="47" name="Afbeelding 10"/>
          <p:cNvPicPr/>
          <p:nvPr/>
        </p:nvPicPr>
        <p:blipFill>
          <a:blip r:embed="rId3"/>
          <a:stretch/>
        </p:blipFill>
        <p:spPr>
          <a:xfrm>
            <a:off x="281160" y="3525480"/>
            <a:ext cx="960120" cy="960120"/>
          </a:xfrm>
          <a:prstGeom prst="rect">
            <a:avLst/>
          </a:prstGeom>
          <a:ln w="0">
            <a:noFill/>
          </a:ln>
        </p:spPr>
      </p:pic>
      <p:pic>
        <p:nvPicPr>
          <p:cNvPr id="48" name="Afbeelding 47"/>
          <p:cNvPicPr/>
          <p:nvPr/>
        </p:nvPicPr>
        <p:blipFill>
          <a:blip r:embed="rId4"/>
          <a:stretch/>
        </p:blipFill>
        <p:spPr>
          <a:xfrm>
            <a:off x="457200" y="685800"/>
            <a:ext cx="804816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 advTm="1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9"/>
          <p:cNvSpPr/>
          <p:nvPr/>
        </p:nvSpPr>
        <p:spPr>
          <a:xfrm>
            <a:off x="1044720" y="417904"/>
            <a:ext cx="6922440" cy="10967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r>
              <a:rPr lang="en-GB" sz="36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Progress overview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3300" b="0" strike="noStrike" spc="-1" dirty="0">
              <a:latin typeface="Arial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FBFA1B7-9AE6-F285-137C-33E8623A16F2}"/>
              </a:ext>
            </a:extLst>
          </p:cNvPr>
          <p:cNvSpPr/>
          <p:nvPr/>
        </p:nvSpPr>
        <p:spPr>
          <a:xfrm flipH="1">
            <a:off x="673560" y="409680"/>
            <a:ext cx="48960" cy="64800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58CC81D7-4D5C-D6D8-E507-B8F4D1C56FF3}"/>
              </a:ext>
            </a:extLst>
          </p:cNvPr>
          <p:cNvSpPr/>
          <p:nvPr/>
        </p:nvSpPr>
        <p:spPr>
          <a:xfrm>
            <a:off x="698040" y="1589414"/>
            <a:ext cx="319104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Sprint: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7B1CCF9-193B-5872-6FA1-7CB8BF6A0919}"/>
              </a:ext>
            </a:extLst>
          </p:cNvPr>
          <p:cNvSpPr/>
          <p:nvPr/>
        </p:nvSpPr>
        <p:spPr>
          <a:xfrm>
            <a:off x="679785" y="2147423"/>
            <a:ext cx="3686805" cy="6504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 aggregations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197D05B-443D-99C0-4302-231B9FEF3E28}"/>
              </a:ext>
            </a:extLst>
          </p:cNvPr>
          <p:cNvSpPr/>
          <p:nvPr/>
        </p:nvSpPr>
        <p:spPr>
          <a:xfrm>
            <a:off x="698040" y="3304178"/>
            <a:ext cx="3191040" cy="15737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Hooks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CEEDF99-C3C2-BAF8-9D92-5E34C5051833}"/>
              </a:ext>
            </a:extLst>
          </p:cNvPr>
          <p:cNvSpPr txBox="1"/>
          <p:nvPr/>
        </p:nvSpPr>
        <p:spPr>
          <a:xfrm>
            <a:off x="2445026" y="25377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DE2D0E5-F4DE-C69B-6EA3-1E1843B72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8152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35060"/>
      </p:ext>
    </p:extLst>
  </p:cSld>
  <p:clrMapOvr>
    <a:masterClrMapping/>
  </p:clrMapOvr>
  <p:transition spd="slow" advTm="1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9"/>
          <p:cNvSpPr/>
          <p:nvPr/>
        </p:nvSpPr>
        <p:spPr>
          <a:xfrm>
            <a:off x="3911245" y="2471478"/>
            <a:ext cx="4382507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Demo</a:t>
            </a:r>
            <a:endParaRPr lang="en-US" sz="3300" b="0" strike="noStrike" spc="-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3" name="Rectangle 13"/>
          <p:cNvSpPr/>
          <p:nvPr/>
        </p:nvSpPr>
        <p:spPr>
          <a:xfrm flipH="1">
            <a:off x="3632966" y="2474718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Box 9"/>
          <p:cNvSpPr/>
          <p:nvPr/>
        </p:nvSpPr>
        <p:spPr>
          <a:xfrm>
            <a:off x="3204206" y="2455278"/>
            <a:ext cx="47592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4</a:t>
            </a:r>
            <a:endParaRPr lang="en-US" sz="33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9"/>
          <p:cNvSpPr/>
          <p:nvPr/>
        </p:nvSpPr>
        <p:spPr>
          <a:xfrm>
            <a:off x="1773360" y="3485160"/>
            <a:ext cx="6238800" cy="3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2400" b="0" strike="noStrike" spc="111">
                <a:solidFill>
                  <a:srgbClr val="BC0031"/>
                </a:solidFill>
                <a:latin typeface="Open Sans Extrabold"/>
                <a:ea typeface="Open Sans Extrabold"/>
              </a:rPr>
              <a:t>The End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" name="Rectangle 13"/>
          <p:cNvSpPr/>
          <p:nvPr/>
        </p:nvSpPr>
        <p:spPr>
          <a:xfrm flipH="1">
            <a:off x="1402560" y="3525480"/>
            <a:ext cx="48960" cy="960120"/>
          </a:xfrm>
          <a:prstGeom prst="rect">
            <a:avLst/>
          </a:prstGeom>
          <a:solidFill>
            <a:srgbClr val="BC00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Box 35"/>
          <p:cNvSpPr/>
          <p:nvPr/>
        </p:nvSpPr>
        <p:spPr>
          <a:xfrm>
            <a:off x="1773360" y="4258800"/>
            <a:ext cx="67345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900" b="0" strike="noStrike" spc="-1">
                <a:solidFill>
                  <a:srgbClr val="BC0031"/>
                </a:solidFill>
                <a:latin typeface="Open Sans Extrabold"/>
                <a:ea typeface="Open Sans Extrabold"/>
              </a:rPr>
              <a:t>Thanks for listening</a:t>
            </a:r>
            <a:endParaRPr lang="en-US" sz="1900" b="0" strike="noStrike" spc="-1">
              <a:latin typeface="Arial"/>
            </a:endParaRPr>
          </a:p>
        </p:txBody>
      </p:sp>
      <p:pic>
        <p:nvPicPr>
          <p:cNvPr id="88" name="Afbeelding 8"/>
          <p:cNvPicPr/>
          <p:nvPr/>
        </p:nvPicPr>
        <p:blipFill>
          <a:blip r:embed="rId3"/>
          <a:stretch/>
        </p:blipFill>
        <p:spPr>
          <a:xfrm>
            <a:off x="281160" y="3525480"/>
            <a:ext cx="960120" cy="96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 advTm="1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9"/>
          <p:cNvSpPr/>
          <p:nvPr/>
        </p:nvSpPr>
        <p:spPr>
          <a:xfrm>
            <a:off x="1044720" y="590760"/>
            <a:ext cx="453672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Contents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13"/>
          <p:cNvSpPr/>
          <p:nvPr/>
        </p:nvSpPr>
        <p:spPr>
          <a:xfrm flipH="1">
            <a:off x="673560" y="6382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ardrop 3"/>
          <p:cNvSpPr/>
          <p:nvPr/>
        </p:nvSpPr>
        <p:spPr>
          <a:xfrm rot="2700000">
            <a:off x="767160" y="2095200"/>
            <a:ext cx="763920" cy="763920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TextBox 10"/>
          <p:cNvSpPr/>
          <p:nvPr/>
        </p:nvSpPr>
        <p:spPr>
          <a:xfrm>
            <a:off x="850320" y="2287080"/>
            <a:ext cx="597960" cy="38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2300" b="0" strike="noStrike" spc="-1" dirty="0">
                <a:solidFill>
                  <a:srgbClr val="F9F9F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ardrop 11"/>
          <p:cNvSpPr/>
          <p:nvPr/>
        </p:nvSpPr>
        <p:spPr>
          <a:xfrm rot="2700000">
            <a:off x="767160" y="3175920"/>
            <a:ext cx="763920" cy="763920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TextBox 12"/>
          <p:cNvSpPr/>
          <p:nvPr/>
        </p:nvSpPr>
        <p:spPr>
          <a:xfrm>
            <a:off x="850320" y="3368160"/>
            <a:ext cx="597960" cy="38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2300" b="0" strike="noStrike" spc="-1">
                <a:solidFill>
                  <a:srgbClr val="F9F9F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300" b="0" strike="noStrike" spc="-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ardrop 14"/>
          <p:cNvSpPr/>
          <p:nvPr/>
        </p:nvSpPr>
        <p:spPr>
          <a:xfrm rot="2700000">
            <a:off x="4358160" y="3152286"/>
            <a:ext cx="763920" cy="763920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TextBox 16"/>
          <p:cNvSpPr/>
          <p:nvPr/>
        </p:nvSpPr>
        <p:spPr>
          <a:xfrm>
            <a:off x="4448160" y="3344526"/>
            <a:ext cx="597960" cy="38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2300" b="0" strike="noStrike" spc="-1" dirty="0">
                <a:solidFill>
                  <a:srgbClr val="F9F9F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US" sz="2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9"/>
          <p:cNvSpPr/>
          <p:nvPr/>
        </p:nvSpPr>
        <p:spPr>
          <a:xfrm>
            <a:off x="1862640" y="2303280"/>
            <a:ext cx="2466894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goals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9"/>
          <p:cNvSpPr/>
          <p:nvPr/>
        </p:nvSpPr>
        <p:spPr>
          <a:xfrm>
            <a:off x="5398920" y="3343446"/>
            <a:ext cx="3072240" cy="3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2000" b="0" strike="noStrike" spc="-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2000" b="0" strike="noStrike" spc="-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9"/>
          <p:cNvSpPr/>
          <p:nvPr/>
        </p:nvSpPr>
        <p:spPr>
          <a:xfrm>
            <a:off x="1862640" y="3352680"/>
            <a:ext cx="2480760" cy="3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eliverables 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ardrop 3">
            <a:extLst>
              <a:ext uri="{FF2B5EF4-FFF2-40B4-BE49-F238E27FC236}">
                <a16:creationId xmlns:a16="http://schemas.microsoft.com/office/drawing/2014/main" id="{0478DB9C-80B7-308A-9F2E-5553091E50A4}"/>
              </a:ext>
            </a:extLst>
          </p:cNvPr>
          <p:cNvSpPr/>
          <p:nvPr/>
        </p:nvSpPr>
        <p:spPr>
          <a:xfrm rot="2700000">
            <a:off x="4327145" y="2097581"/>
            <a:ext cx="763920" cy="763920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2ADF664E-CDAE-2F7B-18A0-87A624F8D0AF}"/>
              </a:ext>
            </a:extLst>
          </p:cNvPr>
          <p:cNvSpPr/>
          <p:nvPr/>
        </p:nvSpPr>
        <p:spPr>
          <a:xfrm>
            <a:off x="4410305" y="2289461"/>
            <a:ext cx="597960" cy="38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2300" spc="-1" dirty="0">
                <a:solidFill>
                  <a:srgbClr val="F9F9F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US" sz="2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7B14568B-18BE-763B-026E-64414FFACB09}"/>
              </a:ext>
            </a:extLst>
          </p:cNvPr>
          <p:cNvSpPr/>
          <p:nvPr/>
        </p:nvSpPr>
        <p:spPr>
          <a:xfrm>
            <a:off x="5422625" y="2305661"/>
            <a:ext cx="2466894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 overview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9"/>
          <p:cNvSpPr/>
          <p:nvPr/>
        </p:nvSpPr>
        <p:spPr>
          <a:xfrm>
            <a:off x="2987294" y="2374841"/>
            <a:ext cx="3563528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 marL="343080"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Sprint Goals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61" name="Rectangle 13"/>
          <p:cNvSpPr/>
          <p:nvPr/>
        </p:nvSpPr>
        <p:spPr>
          <a:xfrm flipH="1">
            <a:off x="3108614" y="2371961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TextBox 9"/>
          <p:cNvSpPr/>
          <p:nvPr/>
        </p:nvSpPr>
        <p:spPr>
          <a:xfrm>
            <a:off x="2526494" y="2352521"/>
            <a:ext cx="4604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1</a:t>
            </a:r>
            <a:endParaRPr lang="en-US" sz="33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9"/>
          <p:cNvSpPr/>
          <p:nvPr/>
        </p:nvSpPr>
        <p:spPr>
          <a:xfrm>
            <a:off x="1044720" y="590760"/>
            <a:ext cx="48218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Sprint Goals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 13"/>
          <p:cNvSpPr/>
          <p:nvPr/>
        </p:nvSpPr>
        <p:spPr>
          <a:xfrm flipH="1">
            <a:off x="673560" y="6382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TextBox 9"/>
          <p:cNvSpPr/>
          <p:nvPr/>
        </p:nvSpPr>
        <p:spPr>
          <a:xfrm>
            <a:off x="1044720" y="109656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wanted to achieve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TextBox 9"/>
          <p:cNvSpPr/>
          <p:nvPr/>
        </p:nvSpPr>
        <p:spPr>
          <a:xfrm>
            <a:off x="673560" y="1980864"/>
            <a:ext cx="4352040" cy="21893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Seamless integration with C</a:t>
            </a:r>
            <a:r>
              <a:rPr lang="en-US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anvas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amification integration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coding</a:t>
            </a:r>
          </a:p>
        </p:txBody>
      </p:sp>
    </p:spTree>
  </p:cSld>
  <p:clrMapOvr>
    <a:masterClrMapping/>
  </p:clrMapOvr>
  <p:transition spd="slow" advTm="1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9"/>
          <p:cNvSpPr/>
          <p:nvPr/>
        </p:nvSpPr>
        <p:spPr>
          <a:xfrm>
            <a:off x="3096000" y="2367360"/>
            <a:ext cx="399888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</a:t>
            </a:r>
            <a:r>
              <a:rPr lang="en-GB" sz="3600" b="0" strike="noStrike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eliverables</a:t>
            </a:r>
            <a:endParaRPr lang="en-US" sz="3300" b="0" strike="noStrike" spc="-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9" name="Rectangle 13"/>
          <p:cNvSpPr/>
          <p:nvPr/>
        </p:nvSpPr>
        <p:spPr>
          <a:xfrm flipH="1">
            <a:off x="2867040" y="2386800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Box 9"/>
          <p:cNvSpPr/>
          <p:nvPr/>
        </p:nvSpPr>
        <p:spPr>
          <a:xfrm>
            <a:off x="2284920" y="2367360"/>
            <a:ext cx="58176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>
                <a:solidFill>
                  <a:srgbClr val="000000"/>
                </a:solidFill>
                <a:latin typeface="Open Sans Extrabold"/>
                <a:ea typeface="Open Sans Extrabold"/>
              </a:rPr>
              <a:t>2</a:t>
            </a: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  <p:transition spd="slow" advTm="1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9"/>
          <p:cNvSpPr/>
          <p:nvPr/>
        </p:nvSpPr>
        <p:spPr>
          <a:xfrm>
            <a:off x="1044720" y="417904"/>
            <a:ext cx="6922440" cy="5888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GB" sz="36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eliverables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75" name="TextBox 9"/>
          <p:cNvSpPr/>
          <p:nvPr/>
        </p:nvSpPr>
        <p:spPr>
          <a:xfrm>
            <a:off x="1044719" y="3878155"/>
            <a:ext cx="5252172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(Almost) complete Canvas integration 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15"/>
          <p:cNvSpPr/>
          <p:nvPr/>
        </p:nvSpPr>
        <p:spPr>
          <a:xfrm>
            <a:off x="1044720" y="4229995"/>
            <a:ext cx="3984480" cy="527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</a:t>
            </a:r>
            <a:r>
              <a:rPr lang="nl-NL" sz="16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endParaRPr lang="en-US" sz="1600" i="0" u="none" spc="-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  <a:r>
              <a:rPr lang="nl-NL" sz="16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16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creation</a:t>
            </a:r>
            <a:endParaRPr lang="nl-NL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FBFA1B7-9AE6-F285-137C-33E8623A16F2}"/>
              </a:ext>
            </a:extLst>
          </p:cNvPr>
          <p:cNvSpPr/>
          <p:nvPr/>
        </p:nvSpPr>
        <p:spPr>
          <a:xfrm flipH="1">
            <a:off x="673560" y="409680"/>
            <a:ext cx="48960" cy="9601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593A464-119A-3BAE-0F7F-9D5A3BB6088E}"/>
              </a:ext>
            </a:extLst>
          </p:cNvPr>
          <p:cNvSpPr/>
          <p:nvPr/>
        </p:nvSpPr>
        <p:spPr>
          <a:xfrm>
            <a:off x="1044720" y="990250"/>
            <a:ext cx="408168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build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6953360-A7E3-469C-6940-735B2D2FD7AF}"/>
              </a:ext>
            </a:extLst>
          </p:cNvPr>
          <p:cNvSpPr/>
          <p:nvPr/>
        </p:nvSpPr>
        <p:spPr>
          <a:xfrm>
            <a:off x="1044718" y="1515005"/>
            <a:ext cx="3416445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Gamification integration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E9D0B585-B352-AD2C-B9A7-B012A9894FA3}"/>
              </a:ext>
            </a:extLst>
          </p:cNvPr>
          <p:cNvSpPr/>
          <p:nvPr/>
        </p:nvSpPr>
        <p:spPr>
          <a:xfrm>
            <a:off x="1044719" y="1885155"/>
            <a:ext cx="4213080" cy="7735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Correct spelling reward</a:t>
            </a:r>
          </a:p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Badges </a:t>
            </a:r>
          </a:p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 bar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4095AAF7-AADA-9AA9-5413-8268CEA4CDB6}"/>
              </a:ext>
            </a:extLst>
          </p:cNvPr>
          <p:cNvSpPr/>
          <p:nvPr/>
        </p:nvSpPr>
        <p:spPr>
          <a:xfrm>
            <a:off x="1047098" y="3166273"/>
            <a:ext cx="4213080" cy="527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</a:p>
          <a:p>
            <a:pPr marL="343080" indent="-343080">
              <a:buClr>
                <a:srgbClr val="000000"/>
              </a:buClr>
              <a:buFont typeface="Arial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call minimizations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9E6F4F1-0503-D098-868C-BF07DDB9AE00}"/>
              </a:ext>
            </a:extLst>
          </p:cNvPr>
          <p:cNvSpPr/>
          <p:nvPr/>
        </p:nvSpPr>
        <p:spPr>
          <a:xfrm>
            <a:off x="1044719" y="2801232"/>
            <a:ext cx="3191040" cy="342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coding</a:t>
            </a:r>
            <a:endParaRPr lang="en-US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0FC504F-4264-F37A-1798-2ED09C23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01" y="902569"/>
            <a:ext cx="1429661" cy="15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310F691-F50C-6D36-FB5D-9B212A3E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02" y="2367799"/>
            <a:ext cx="2899675" cy="143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9"/>
          <p:cNvSpPr/>
          <p:nvPr/>
        </p:nvSpPr>
        <p:spPr>
          <a:xfrm>
            <a:off x="1044720" y="410760"/>
            <a:ext cx="69224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integrate Canvas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13"/>
          <p:cNvSpPr/>
          <p:nvPr/>
        </p:nvSpPr>
        <p:spPr>
          <a:xfrm flipH="1">
            <a:off x="658440" y="458280"/>
            <a:ext cx="48960" cy="4114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BA09CFA6-D375-7489-7AA9-23A50ACF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83605"/>
            <a:ext cx="8591550" cy="1533525"/>
          </a:xfrm>
          <a:prstGeom prst="rect">
            <a:avLst/>
          </a:prstGeom>
        </p:spPr>
      </p:pic>
      <p:sp>
        <p:nvSpPr>
          <p:cNvPr id="11" name="Pijl omhoog 10">
            <a:extLst>
              <a:ext uri="{FF2B5EF4-FFF2-40B4-BE49-F238E27FC236}">
                <a16:creationId xmlns:a16="http://schemas.microsoft.com/office/drawing/2014/main" id="{F3A48CB3-7774-EFA2-233C-463F4625CD36}"/>
              </a:ext>
            </a:extLst>
          </p:cNvPr>
          <p:cNvSpPr/>
          <p:nvPr/>
        </p:nvSpPr>
        <p:spPr>
          <a:xfrm>
            <a:off x="7904921" y="3717130"/>
            <a:ext cx="351183" cy="66271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3902"/>
      </p:ext>
    </p:extLst>
  </p:cSld>
  <p:clrMapOvr>
    <a:masterClrMapping/>
  </p:clrMapOvr>
  <p:transition spd="slow" advTm="1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9"/>
          <p:cNvSpPr/>
          <p:nvPr/>
        </p:nvSpPr>
        <p:spPr>
          <a:xfrm>
            <a:off x="1044720" y="410760"/>
            <a:ext cx="692244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Canvas integration</a:t>
            </a:r>
            <a:endParaRPr lang="en-US" sz="33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Rectangle 13"/>
          <p:cNvSpPr/>
          <p:nvPr/>
        </p:nvSpPr>
        <p:spPr>
          <a:xfrm flipH="1">
            <a:off x="658440" y="458280"/>
            <a:ext cx="48960" cy="41148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A22D4D9-B829-39F0-8B83-68100335683F}"/>
              </a:ext>
            </a:extLst>
          </p:cNvPr>
          <p:cNvSpPr/>
          <p:nvPr/>
        </p:nvSpPr>
        <p:spPr>
          <a:xfrm>
            <a:off x="658440" y="1334896"/>
            <a:ext cx="7308720" cy="10813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i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 as much info at Canvas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Assignments created in </a:t>
            </a:r>
            <a:r>
              <a:rPr lang="en-US" sz="1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Writespace</a:t>
            </a:r>
            <a:r>
              <a:rPr lang="en-US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backpropagated to Canvas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Submissions backpropagated to Canvas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 as little user info as possible in own </a:t>
            </a:r>
            <a:r>
              <a:rPr lang="en-US" sz="16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</a:t>
            </a:r>
            <a:endParaRPr lang="en-US" sz="1600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Afbeelding 8" descr="Afbeelding met schermopname, tekst, Lettertype, zwart&#10;&#10;Automatisch gegenereerde beschrijving">
            <a:extLst>
              <a:ext uri="{FF2B5EF4-FFF2-40B4-BE49-F238E27FC236}">
                <a16:creationId xmlns:a16="http://schemas.microsoft.com/office/drawing/2014/main" id="{A3CA134D-A167-145F-6327-8D0CC5C48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04" y="3164446"/>
            <a:ext cx="5495555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6729"/>
      </p:ext>
    </p:extLst>
  </p:cSld>
  <p:clrMapOvr>
    <a:masterClrMapping/>
  </p:clrMapOvr>
  <p:transition spd="slow" advTm="1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9"/>
          <p:cNvSpPr/>
          <p:nvPr/>
        </p:nvSpPr>
        <p:spPr>
          <a:xfrm>
            <a:off x="2884201" y="2451600"/>
            <a:ext cx="4382507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300" b="0" strike="noStrike" spc="-1" dirty="0">
                <a:solidFill>
                  <a:srgbClr val="00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Progress overview</a:t>
            </a:r>
            <a:endParaRPr lang="en-US" sz="3300" b="0" strike="noStrike" spc="-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3" name="Rectangle 13"/>
          <p:cNvSpPr/>
          <p:nvPr/>
        </p:nvSpPr>
        <p:spPr>
          <a:xfrm flipH="1">
            <a:off x="2605922" y="2454840"/>
            <a:ext cx="48960" cy="494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Box 9"/>
          <p:cNvSpPr/>
          <p:nvPr/>
        </p:nvSpPr>
        <p:spPr>
          <a:xfrm>
            <a:off x="2177162" y="2435400"/>
            <a:ext cx="475920" cy="5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4200" tIns="17280" rIns="34200" bIns="1728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3300" b="0" strike="noStrike" spc="-1" dirty="0">
                <a:solidFill>
                  <a:srgbClr val="000000"/>
                </a:solidFill>
                <a:latin typeface="Open Sans Extrabold"/>
                <a:ea typeface="Open Sans Extrabold"/>
              </a:rPr>
              <a:t>3</a:t>
            </a:r>
            <a:endParaRPr lang="en-US" sz="3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415736"/>
      </p:ext>
    </p:extLst>
  </p:cSld>
  <p:clrMapOvr>
    <a:masterClrMapping/>
  </p:clrMapOvr>
  <p:transition spd="slow" advTm="1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135</Words>
  <Application>Microsoft Macintosh PowerPoint</Application>
  <PresentationFormat>Diavoorstelling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Symbol</vt:lpstr>
      <vt:lpstr>Times New Roman</vt:lpstr>
      <vt:lpstr>Wingdings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lastModifiedBy>Saif Rashed</cp:lastModifiedBy>
  <cp:revision>13</cp:revision>
  <dcterms:created xsi:type="dcterms:W3CDTF">2018-07-04T05:41:00Z</dcterms:created>
  <dcterms:modified xsi:type="dcterms:W3CDTF">2023-06-23T10:08:23Z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Diavoorstelling (16:9)</vt:lpwstr>
  </property>
  <property fmtid="{D5CDD505-2E9C-101B-9397-08002B2CF9AE}" pid="4" name="Slides">
    <vt:r8>11</vt:r8>
  </property>
</Properties>
</file>