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0" r:id="rId6"/>
    <p:sldId id="268" r:id="rId7"/>
    <p:sldId id="261" r:id="rId8"/>
    <p:sldId id="264" r:id="rId9"/>
    <p:sldId id="269" r:id="rId10"/>
    <p:sldId id="262" r:id="rId11"/>
    <p:sldId id="270" r:id="rId12"/>
    <p:sldId id="271" r:id="rId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30300"/>
    <a:srgbClr val="2E3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6" autoAdjust="0"/>
    <p:restoredTop sz="94651"/>
  </p:normalViewPr>
  <p:slideViewPr>
    <p:cSldViewPr snapToGrid="0">
      <p:cViewPr varScale="1">
        <p:scale>
          <a:sx n="196" d="100"/>
          <a:sy n="196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F75DDE8-E88D-44B8-A09A-28DE12855DE3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48D89-8B6A-4B66-8805-7BD7535E5D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2BC8A-22E5-4D07-8005-E67124C229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0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CF356-4727-4877-8CED-A7B3881297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09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CF356-4727-4877-8CED-A7B3881297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0B2CD-CF1C-4611-B81A-70FAA264B94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0B2CD-CF1C-4611-B81A-70FAA264B94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839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A6E8C-A9E0-4798-BADE-31D5752248C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89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34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89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663AF1A-E960-470C-CC42-B3AD65B9A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5" y="873158"/>
            <a:ext cx="8275207" cy="46548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4D89F06-10C6-63B0-BBC6-1A8919608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87" y="102496"/>
            <a:ext cx="2907186" cy="770662"/>
          </a:xfrm>
          <a:prstGeom prst="rect">
            <a:avLst/>
          </a:prstGeom>
        </p:spPr>
      </p:pic>
    </p:spTree>
  </p:cSld>
  <p:clrMapOvr>
    <a:masterClrMapping/>
  </p:clrMapOvr>
  <p:transition spd="slow" advTm="1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146DF51-ED36-4794-F5EF-DCDEFB780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47141" b="40222"/>
          <a:stretch/>
        </p:blipFill>
        <p:spPr>
          <a:xfrm>
            <a:off x="-204107" y="0"/>
            <a:ext cx="9552214" cy="51435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2A12917-FFA7-9E70-375C-4E0F49AA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0"/>
          <a:stretch/>
        </p:blipFill>
        <p:spPr>
          <a:xfrm>
            <a:off x="-204107" y="120622"/>
            <a:ext cx="2064522" cy="5022878"/>
          </a:xfrm>
          <a:prstGeom prst="rect">
            <a:avLst/>
          </a:prstGeom>
        </p:spPr>
      </p:pic>
      <p:sp>
        <p:nvSpPr>
          <p:cNvPr id="82" name="TextBox 9"/>
          <p:cNvSpPr/>
          <p:nvPr/>
        </p:nvSpPr>
        <p:spPr>
          <a:xfrm>
            <a:off x="3911245" y="2471478"/>
            <a:ext cx="4382507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Demo</a:t>
            </a:r>
            <a:endParaRPr lang="en-US" sz="3300" b="0" strike="noStrike" spc="-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3" name="Rectangle 13"/>
          <p:cNvSpPr/>
          <p:nvPr/>
        </p:nvSpPr>
        <p:spPr>
          <a:xfrm flipH="1">
            <a:off x="3632966" y="2474718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Box 9"/>
          <p:cNvSpPr/>
          <p:nvPr/>
        </p:nvSpPr>
        <p:spPr>
          <a:xfrm>
            <a:off x="3204206" y="2455278"/>
            <a:ext cx="47592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4</a:t>
            </a:r>
            <a:endParaRPr lang="en-US" sz="33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4D4399-6D67-86EA-0B97-6BA81D9413F5}"/>
              </a:ext>
            </a:extLst>
          </p:cNvPr>
          <p:cNvSpPr/>
          <p:nvPr/>
        </p:nvSpPr>
        <p:spPr>
          <a:xfrm>
            <a:off x="5247862" y="-182880"/>
            <a:ext cx="2385391" cy="5542059"/>
          </a:xfrm>
          <a:custGeom>
            <a:avLst/>
            <a:gdLst>
              <a:gd name="connsiteX0" fmla="*/ 3025167 w 3025167"/>
              <a:gd name="connsiteY0" fmla="*/ 0 h 5542059"/>
              <a:gd name="connsiteX1" fmla="*/ 3672 w 3025167"/>
              <a:gd name="connsiteY1" fmla="*/ 2035534 h 5542059"/>
              <a:gd name="connsiteX2" fmla="*/ 2404966 w 3025167"/>
              <a:gd name="connsiteY2" fmla="*/ 5542059 h 55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167" h="5542059">
                <a:moveTo>
                  <a:pt x="3025167" y="0"/>
                </a:moveTo>
                <a:cubicBezTo>
                  <a:pt x="1566103" y="555928"/>
                  <a:pt x="107039" y="1111857"/>
                  <a:pt x="3672" y="2035534"/>
                </a:cubicBezTo>
                <a:cubicBezTo>
                  <a:pt x="-99695" y="2959211"/>
                  <a:pt x="2010051" y="4887402"/>
                  <a:pt x="2404966" y="5542059"/>
                </a:cubicBezTo>
              </a:path>
            </a:pathLst>
          </a:custGeom>
          <a:noFill/>
          <a:ln w="50800">
            <a:solidFill>
              <a:srgbClr val="00B0F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4F125B3-04E7-00BE-0E8F-636B0CDDF33F}"/>
              </a:ext>
            </a:extLst>
          </p:cNvPr>
          <p:cNvSpPr/>
          <p:nvPr/>
        </p:nvSpPr>
        <p:spPr>
          <a:xfrm>
            <a:off x="1044720" y="417904"/>
            <a:ext cx="692244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6934B86-3446-F2B4-242E-29332E59038D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A87C1D2-6D66-B47A-D29B-2802CD1DC5B6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enhancements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A16A5AF-34ED-1C26-6C29-1C083F237824}"/>
              </a:ext>
            </a:extLst>
          </p:cNvPr>
          <p:cNvSpPr txBox="1"/>
          <p:nvPr/>
        </p:nvSpPr>
        <p:spPr>
          <a:xfrm>
            <a:off x="673560" y="2328154"/>
            <a:ext cx="4028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Learning </a:t>
            </a:r>
            <a:r>
              <a:rPr lang="nl-NL" dirty="0" err="1"/>
              <a:t>objectives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LMS </a:t>
            </a:r>
            <a:r>
              <a:rPr lang="nl-NL" dirty="0" err="1"/>
              <a:t>Integrations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More badges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Gamifiying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2946028"/>
      </p:ext>
    </p:extLst>
  </p:cSld>
  <p:clrMapOvr>
    <a:masterClrMapping/>
  </p:clrMapOvr>
  <p:transition spd="slow" advTm="1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1BC4E5E-144E-59A1-647D-4E6A0EF4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47141" b="40222"/>
          <a:stretch/>
        </p:blipFill>
        <p:spPr>
          <a:xfrm>
            <a:off x="-204107" y="0"/>
            <a:ext cx="9552214" cy="5143500"/>
          </a:xfrm>
          <a:prstGeom prst="rect">
            <a:avLst/>
          </a:prstGeom>
        </p:spPr>
      </p:pic>
      <p:sp>
        <p:nvSpPr>
          <p:cNvPr id="60" name="TextBox 9"/>
          <p:cNvSpPr/>
          <p:nvPr/>
        </p:nvSpPr>
        <p:spPr>
          <a:xfrm>
            <a:off x="2845473" y="2571750"/>
            <a:ext cx="3000366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 marL="343080"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Thank you!</a:t>
            </a:r>
            <a:endParaRPr lang="en-US" sz="3300" b="0" strike="noStrike" spc="-1" dirty="0">
              <a:latin typeface="Arial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7982C7-A2B5-30A3-EB93-8DE1741463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0"/>
          <a:stretch/>
        </p:blipFill>
        <p:spPr>
          <a:xfrm>
            <a:off x="-204107" y="120622"/>
            <a:ext cx="2064522" cy="50228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0BB057D-71BD-48A7-0851-A13718EE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82" y="1388619"/>
            <a:ext cx="4463149" cy="11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53"/>
      </p:ext>
    </p:extLst>
  </p:cSld>
  <p:clrMapOvr>
    <a:masterClrMapping/>
  </p:clrMapOvr>
  <p:transition spd="slow" advTm="1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1BC4E5E-144E-59A1-647D-4E6A0EF4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47141" b="40222"/>
          <a:stretch/>
        </p:blipFill>
        <p:spPr>
          <a:xfrm>
            <a:off x="-204107" y="0"/>
            <a:ext cx="9552214" cy="5143500"/>
          </a:xfrm>
          <a:prstGeom prst="rect">
            <a:avLst/>
          </a:prstGeom>
        </p:spPr>
      </p:pic>
      <p:sp>
        <p:nvSpPr>
          <p:cNvPr id="60" name="TextBox 9"/>
          <p:cNvSpPr/>
          <p:nvPr/>
        </p:nvSpPr>
        <p:spPr>
          <a:xfrm>
            <a:off x="3147515" y="2459750"/>
            <a:ext cx="413607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 marL="343080"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The Project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61" name="Rectangle 13"/>
          <p:cNvSpPr/>
          <p:nvPr/>
        </p:nvSpPr>
        <p:spPr>
          <a:xfrm flipH="1">
            <a:off x="3268835" y="2456870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TextBox 9"/>
          <p:cNvSpPr/>
          <p:nvPr/>
        </p:nvSpPr>
        <p:spPr>
          <a:xfrm>
            <a:off x="2686715" y="2437430"/>
            <a:ext cx="4604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1</a:t>
            </a:r>
            <a:endParaRPr lang="en-US" sz="3300" b="0" strike="noStrike" spc="-1" dirty="0">
              <a:latin typeface="Arial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7982C7-A2B5-30A3-EB93-8DE1741463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0"/>
          <a:stretch/>
        </p:blipFill>
        <p:spPr>
          <a:xfrm>
            <a:off x="-204107" y="120622"/>
            <a:ext cx="2064522" cy="5022878"/>
          </a:xfrm>
          <a:prstGeom prst="rect">
            <a:avLst/>
          </a:prstGeom>
        </p:spPr>
      </p:pic>
    </p:spTree>
  </p:cSld>
  <p:clrMapOvr>
    <a:masterClrMapping/>
  </p:clrMapOvr>
  <p:transition spd="slow" advTm="1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9"/>
          <p:cNvSpPr/>
          <p:nvPr/>
        </p:nvSpPr>
        <p:spPr>
          <a:xfrm>
            <a:off x="1044720" y="590760"/>
            <a:ext cx="48218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13"/>
          <p:cNvSpPr/>
          <p:nvPr/>
        </p:nvSpPr>
        <p:spPr>
          <a:xfrm flipH="1">
            <a:off x="673560" y="638285"/>
            <a:ext cx="48960" cy="72183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Box 9"/>
          <p:cNvSpPr/>
          <p:nvPr/>
        </p:nvSpPr>
        <p:spPr>
          <a:xfrm>
            <a:off x="1044720" y="109656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was the situation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9"/>
          <p:cNvSpPr/>
          <p:nvPr/>
        </p:nvSpPr>
        <p:spPr>
          <a:xfrm>
            <a:off x="673560" y="1980864"/>
            <a:ext cx="4352040" cy="21893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team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driven students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Ambitious goal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</a:t>
            </a:r>
            <a:endParaRPr lang="en-GB" sz="2000" b="0" strike="noStrike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280" lvl="1" indent="-343080"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Written assignments</a:t>
            </a:r>
          </a:p>
          <a:p>
            <a:pPr marL="800280" lvl="1" indent="-343080"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it exciting again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3696A3-FD6B-7A1C-257C-F67316A83173}"/>
              </a:ext>
            </a:extLst>
          </p:cNvPr>
          <p:cNvSpPr/>
          <p:nvPr/>
        </p:nvSpPr>
        <p:spPr>
          <a:xfrm>
            <a:off x="6016745" y="-270344"/>
            <a:ext cx="2643967" cy="5661328"/>
          </a:xfrm>
          <a:custGeom>
            <a:avLst/>
            <a:gdLst>
              <a:gd name="connsiteX0" fmla="*/ 2268514 w 2643967"/>
              <a:gd name="connsiteY0" fmla="*/ 0 h 5661328"/>
              <a:gd name="connsiteX1" fmla="*/ 2392 w 2643967"/>
              <a:gd name="connsiteY1" fmla="*/ 1073426 h 5661328"/>
              <a:gd name="connsiteX2" fmla="*/ 2642225 w 2643967"/>
              <a:gd name="connsiteY2" fmla="*/ 3013544 h 5661328"/>
              <a:gd name="connsiteX3" fmla="*/ 439714 w 2643967"/>
              <a:gd name="connsiteY3" fmla="*/ 3792772 h 5661328"/>
              <a:gd name="connsiteX4" fmla="*/ 2419589 w 2643967"/>
              <a:gd name="connsiteY4" fmla="*/ 4731026 h 5661328"/>
              <a:gd name="connsiteX5" fmla="*/ 614643 w 2643967"/>
              <a:gd name="connsiteY5" fmla="*/ 5661328 h 56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967" h="5661328">
                <a:moveTo>
                  <a:pt x="2268514" y="0"/>
                </a:moveTo>
                <a:cubicBezTo>
                  <a:pt x="1104310" y="285584"/>
                  <a:pt x="-59893" y="571169"/>
                  <a:pt x="2392" y="1073426"/>
                </a:cubicBezTo>
                <a:cubicBezTo>
                  <a:pt x="64677" y="1575683"/>
                  <a:pt x="2569338" y="2560320"/>
                  <a:pt x="2642225" y="3013544"/>
                </a:cubicBezTo>
                <a:cubicBezTo>
                  <a:pt x="2715112" y="3466768"/>
                  <a:pt x="476820" y="3506525"/>
                  <a:pt x="439714" y="3792772"/>
                </a:cubicBezTo>
                <a:cubicBezTo>
                  <a:pt x="402608" y="4079019"/>
                  <a:pt x="2390434" y="4419600"/>
                  <a:pt x="2419589" y="4731026"/>
                </a:cubicBezTo>
                <a:cubicBezTo>
                  <a:pt x="2448744" y="5042452"/>
                  <a:pt x="989679" y="5474472"/>
                  <a:pt x="614643" y="5661328"/>
                </a:cubicBezTo>
              </a:path>
            </a:pathLst>
          </a:custGeom>
          <a:noFill/>
          <a:ln w="50800"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 spd="slow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9"/>
          <p:cNvSpPr/>
          <p:nvPr/>
        </p:nvSpPr>
        <p:spPr>
          <a:xfrm>
            <a:off x="1044720" y="590760"/>
            <a:ext cx="48218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objective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13"/>
          <p:cNvSpPr/>
          <p:nvPr/>
        </p:nvSpPr>
        <p:spPr>
          <a:xfrm flipH="1">
            <a:off x="673560" y="638285"/>
            <a:ext cx="48960" cy="72183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Box 9"/>
          <p:cNvSpPr/>
          <p:nvPr/>
        </p:nvSpPr>
        <p:spPr>
          <a:xfrm>
            <a:off x="1044720" y="109656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did we want to achieve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3696A3-FD6B-7A1C-257C-F67316A83173}"/>
              </a:ext>
            </a:extLst>
          </p:cNvPr>
          <p:cNvSpPr/>
          <p:nvPr/>
        </p:nvSpPr>
        <p:spPr>
          <a:xfrm>
            <a:off x="6016745" y="-270344"/>
            <a:ext cx="2643967" cy="5661328"/>
          </a:xfrm>
          <a:custGeom>
            <a:avLst/>
            <a:gdLst>
              <a:gd name="connsiteX0" fmla="*/ 2268514 w 2643967"/>
              <a:gd name="connsiteY0" fmla="*/ 0 h 5661328"/>
              <a:gd name="connsiteX1" fmla="*/ 2392 w 2643967"/>
              <a:gd name="connsiteY1" fmla="*/ 1073426 h 5661328"/>
              <a:gd name="connsiteX2" fmla="*/ 2642225 w 2643967"/>
              <a:gd name="connsiteY2" fmla="*/ 3013544 h 5661328"/>
              <a:gd name="connsiteX3" fmla="*/ 439714 w 2643967"/>
              <a:gd name="connsiteY3" fmla="*/ 3792772 h 5661328"/>
              <a:gd name="connsiteX4" fmla="*/ 2419589 w 2643967"/>
              <a:gd name="connsiteY4" fmla="*/ 4731026 h 5661328"/>
              <a:gd name="connsiteX5" fmla="*/ 614643 w 2643967"/>
              <a:gd name="connsiteY5" fmla="*/ 5661328 h 56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967" h="5661328">
                <a:moveTo>
                  <a:pt x="2268514" y="0"/>
                </a:moveTo>
                <a:cubicBezTo>
                  <a:pt x="1104310" y="285584"/>
                  <a:pt x="-59893" y="571169"/>
                  <a:pt x="2392" y="1073426"/>
                </a:cubicBezTo>
                <a:cubicBezTo>
                  <a:pt x="64677" y="1575683"/>
                  <a:pt x="2569338" y="2560320"/>
                  <a:pt x="2642225" y="3013544"/>
                </a:cubicBezTo>
                <a:cubicBezTo>
                  <a:pt x="2715112" y="3466768"/>
                  <a:pt x="476820" y="3506525"/>
                  <a:pt x="439714" y="3792772"/>
                </a:cubicBezTo>
                <a:cubicBezTo>
                  <a:pt x="402608" y="4079019"/>
                  <a:pt x="2390434" y="4419600"/>
                  <a:pt x="2419589" y="4731026"/>
                </a:cubicBezTo>
                <a:cubicBezTo>
                  <a:pt x="2448744" y="5042452"/>
                  <a:pt x="989679" y="5474472"/>
                  <a:pt x="614643" y="5661328"/>
                </a:cubicBezTo>
              </a:path>
            </a:pathLst>
          </a:custGeom>
          <a:noFill/>
          <a:ln w="50800"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706221D-8F0A-8A6D-F72A-18B5079969D7}"/>
              </a:ext>
            </a:extLst>
          </p:cNvPr>
          <p:cNvSpPr txBox="1"/>
          <p:nvPr/>
        </p:nvSpPr>
        <p:spPr>
          <a:xfrm>
            <a:off x="673560" y="1937173"/>
            <a:ext cx="4731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endParaRPr lang="en-US" dirty="0"/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r>
              <a:rPr lang="en-US" dirty="0"/>
              <a:t>Seamless Integration with Canvas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endParaRPr lang="en-US" dirty="0"/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r>
              <a:rPr lang="en-US" dirty="0"/>
              <a:t>Enhance Student Engagement</a:t>
            </a:r>
          </a:p>
          <a:p>
            <a:pPr>
              <a:buClr>
                <a:srgbClr val="00B0F0"/>
              </a:buClr>
            </a:pPr>
            <a:endParaRPr lang="en-US" dirty="0"/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r>
              <a:rPr lang="en-US" dirty="0"/>
              <a:t>Enhance Grading Experience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endParaRPr lang="en-US" dirty="0"/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+"/>
            </a:pPr>
            <a:r>
              <a:rPr lang="en-US" dirty="0"/>
              <a:t>Improve students' writings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3414543"/>
      </p:ext>
    </p:extLst>
  </p:cSld>
  <p:clrMapOvr>
    <a:masterClrMapping/>
  </p:clrMapOvr>
  <p:transition spd="slow" advTm="1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3920343-F568-5D6A-0447-8823D648F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47141" b="40222"/>
          <a:stretch/>
        </p:blipFill>
        <p:spPr>
          <a:xfrm>
            <a:off x="-204107" y="0"/>
            <a:ext cx="9552214" cy="51435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6953822-9A95-7579-23A3-938B7249E5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0"/>
          <a:stretch/>
        </p:blipFill>
        <p:spPr>
          <a:xfrm>
            <a:off x="-204107" y="120622"/>
            <a:ext cx="2064522" cy="5022878"/>
          </a:xfrm>
          <a:prstGeom prst="rect">
            <a:avLst/>
          </a:prstGeom>
        </p:spPr>
      </p:pic>
      <p:sp>
        <p:nvSpPr>
          <p:cNvPr id="68" name="TextBox 9"/>
          <p:cNvSpPr/>
          <p:nvPr/>
        </p:nvSpPr>
        <p:spPr>
          <a:xfrm>
            <a:off x="2416730" y="2452269"/>
            <a:ext cx="5437338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 dirty="0" err="1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WriteSpace</a:t>
            </a:r>
            <a:r>
              <a:rPr lang="en-GB" sz="3600" b="0" strike="noStrike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System</a:t>
            </a:r>
            <a:endParaRPr lang="en-US" sz="3300" b="0" strike="noStrike" spc="-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9" name="Rectangle 13"/>
          <p:cNvSpPr/>
          <p:nvPr/>
        </p:nvSpPr>
        <p:spPr>
          <a:xfrm flipH="1">
            <a:off x="2187771" y="2471709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Box 9"/>
          <p:cNvSpPr/>
          <p:nvPr/>
        </p:nvSpPr>
        <p:spPr>
          <a:xfrm>
            <a:off x="1605651" y="2452269"/>
            <a:ext cx="58176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>
                <a:solidFill>
                  <a:srgbClr val="000000"/>
                </a:solidFill>
                <a:latin typeface="Open Sans Extrabold"/>
                <a:ea typeface="Open Sans Extrabold"/>
              </a:rPr>
              <a:t>2</a:t>
            </a: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41309B-BAF3-8036-1265-9836F1711FB8}"/>
              </a:ext>
            </a:extLst>
          </p:cNvPr>
          <p:cNvSpPr/>
          <p:nvPr/>
        </p:nvSpPr>
        <p:spPr>
          <a:xfrm>
            <a:off x="6016745" y="-270344"/>
            <a:ext cx="2643967" cy="5661328"/>
          </a:xfrm>
          <a:custGeom>
            <a:avLst/>
            <a:gdLst>
              <a:gd name="connsiteX0" fmla="*/ 2268514 w 2643967"/>
              <a:gd name="connsiteY0" fmla="*/ 0 h 5661328"/>
              <a:gd name="connsiteX1" fmla="*/ 2392 w 2643967"/>
              <a:gd name="connsiteY1" fmla="*/ 1073426 h 5661328"/>
              <a:gd name="connsiteX2" fmla="*/ 2642225 w 2643967"/>
              <a:gd name="connsiteY2" fmla="*/ 3013544 h 5661328"/>
              <a:gd name="connsiteX3" fmla="*/ 439714 w 2643967"/>
              <a:gd name="connsiteY3" fmla="*/ 3792772 h 5661328"/>
              <a:gd name="connsiteX4" fmla="*/ 2419589 w 2643967"/>
              <a:gd name="connsiteY4" fmla="*/ 4731026 h 5661328"/>
              <a:gd name="connsiteX5" fmla="*/ 614643 w 2643967"/>
              <a:gd name="connsiteY5" fmla="*/ 5661328 h 56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967" h="5661328">
                <a:moveTo>
                  <a:pt x="2268514" y="0"/>
                </a:moveTo>
                <a:cubicBezTo>
                  <a:pt x="1104310" y="285584"/>
                  <a:pt x="-59893" y="571169"/>
                  <a:pt x="2392" y="1073426"/>
                </a:cubicBezTo>
                <a:cubicBezTo>
                  <a:pt x="64677" y="1575683"/>
                  <a:pt x="2569338" y="2560320"/>
                  <a:pt x="2642225" y="3013544"/>
                </a:cubicBezTo>
                <a:cubicBezTo>
                  <a:pt x="2715112" y="3466768"/>
                  <a:pt x="476820" y="3506525"/>
                  <a:pt x="439714" y="3792772"/>
                </a:cubicBezTo>
                <a:cubicBezTo>
                  <a:pt x="402608" y="4079019"/>
                  <a:pt x="2390434" y="4419600"/>
                  <a:pt x="2419589" y="4731026"/>
                </a:cubicBezTo>
                <a:cubicBezTo>
                  <a:pt x="2448744" y="5042452"/>
                  <a:pt x="989679" y="5474472"/>
                  <a:pt x="614643" y="5661328"/>
                </a:cubicBezTo>
              </a:path>
            </a:pathLst>
          </a:custGeom>
          <a:noFill/>
          <a:ln w="50800"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TextBox 9"/>
          <p:cNvSpPr/>
          <p:nvPr/>
        </p:nvSpPr>
        <p:spPr>
          <a:xfrm>
            <a:off x="1044720" y="417904"/>
            <a:ext cx="692244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WriteSpace</a:t>
            </a: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FBFA1B7-9AE6-F285-137C-33E8623A16F2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593A464-119A-3BAE-0F7F-9D5A3BB6088E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 stack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4385EC5-6577-50AB-00CB-8C93C622A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1" y="1624464"/>
            <a:ext cx="1603665" cy="160366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17CE47DD-9564-7EF9-F69A-6C5E8E44F6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4" y="1942146"/>
            <a:ext cx="1150834" cy="1000725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CEA8EB97-BF2D-1CBF-09FB-9691F18AF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52" y="1775826"/>
            <a:ext cx="1339348" cy="133934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22810389-0032-3532-259D-12BDC925FB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57" y="1942146"/>
            <a:ext cx="1784671" cy="1091624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DA70981D-6CC8-1C09-D813-30942F94C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8" y="3509137"/>
            <a:ext cx="3454400" cy="9652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6BC7D233-6A80-4A4E-39EF-A0499FDD7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78" y="3248688"/>
            <a:ext cx="1603665" cy="16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5103"/>
      </p:ext>
    </p:extLst>
  </p:cSld>
  <p:clrMapOvr>
    <a:masterClrMapping/>
  </p:clrMapOvr>
  <p:transition spd="slow" advTm="1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41309B-BAF3-8036-1265-9836F1711FB8}"/>
              </a:ext>
            </a:extLst>
          </p:cNvPr>
          <p:cNvSpPr/>
          <p:nvPr/>
        </p:nvSpPr>
        <p:spPr>
          <a:xfrm>
            <a:off x="6016745" y="-270344"/>
            <a:ext cx="2643967" cy="5661328"/>
          </a:xfrm>
          <a:custGeom>
            <a:avLst/>
            <a:gdLst>
              <a:gd name="connsiteX0" fmla="*/ 2268514 w 2643967"/>
              <a:gd name="connsiteY0" fmla="*/ 0 h 5661328"/>
              <a:gd name="connsiteX1" fmla="*/ 2392 w 2643967"/>
              <a:gd name="connsiteY1" fmla="*/ 1073426 h 5661328"/>
              <a:gd name="connsiteX2" fmla="*/ 2642225 w 2643967"/>
              <a:gd name="connsiteY2" fmla="*/ 3013544 h 5661328"/>
              <a:gd name="connsiteX3" fmla="*/ 439714 w 2643967"/>
              <a:gd name="connsiteY3" fmla="*/ 3792772 h 5661328"/>
              <a:gd name="connsiteX4" fmla="*/ 2419589 w 2643967"/>
              <a:gd name="connsiteY4" fmla="*/ 4731026 h 5661328"/>
              <a:gd name="connsiteX5" fmla="*/ 614643 w 2643967"/>
              <a:gd name="connsiteY5" fmla="*/ 5661328 h 56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967" h="5661328">
                <a:moveTo>
                  <a:pt x="2268514" y="0"/>
                </a:moveTo>
                <a:cubicBezTo>
                  <a:pt x="1104310" y="285584"/>
                  <a:pt x="-59893" y="571169"/>
                  <a:pt x="2392" y="1073426"/>
                </a:cubicBezTo>
                <a:cubicBezTo>
                  <a:pt x="64677" y="1575683"/>
                  <a:pt x="2569338" y="2560320"/>
                  <a:pt x="2642225" y="3013544"/>
                </a:cubicBezTo>
                <a:cubicBezTo>
                  <a:pt x="2715112" y="3466768"/>
                  <a:pt x="476820" y="3506525"/>
                  <a:pt x="439714" y="3792772"/>
                </a:cubicBezTo>
                <a:cubicBezTo>
                  <a:pt x="402608" y="4079019"/>
                  <a:pt x="2390434" y="4419600"/>
                  <a:pt x="2419589" y="4731026"/>
                </a:cubicBezTo>
                <a:cubicBezTo>
                  <a:pt x="2448744" y="5042452"/>
                  <a:pt x="989679" y="5474472"/>
                  <a:pt x="614643" y="5661328"/>
                </a:cubicBezTo>
              </a:path>
            </a:pathLst>
          </a:custGeom>
          <a:noFill/>
          <a:ln w="50800">
            <a:solidFill>
              <a:srgbClr val="00B0F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xtBox 9"/>
          <p:cNvSpPr/>
          <p:nvPr/>
        </p:nvSpPr>
        <p:spPr>
          <a:xfrm>
            <a:off x="1044720" y="417904"/>
            <a:ext cx="6922440" cy="10967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r>
              <a:rPr lang="en-GB" sz="3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WriteSpace</a:t>
            </a: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</a:t>
            </a:r>
            <a:endParaRPr lang="en-US" sz="3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300" b="0" strike="noStrike" spc="-1" dirty="0">
              <a:latin typeface="Arial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FBFA1B7-9AE6-F285-137C-33E8623A16F2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593A464-119A-3BAE-0F7F-9D5A3BB6088E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Architecture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E513339-77B1-50BC-4503-7E3D7FAC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6" y="1579145"/>
            <a:ext cx="6650024" cy="2989083"/>
          </a:xfrm>
          <a:prstGeom prst="rect">
            <a:avLst/>
          </a:prstGeom>
        </p:spPr>
      </p:pic>
    </p:spTree>
  </p:cSld>
  <p:clrMapOvr>
    <a:masterClrMapping/>
  </p:clrMapOvr>
  <p:transition spd="slow" advTm="1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4D4399-6D67-86EA-0B97-6BA81D9413F5}"/>
              </a:ext>
            </a:extLst>
          </p:cNvPr>
          <p:cNvSpPr/>
          <p:nvPr/>
        </p:nvSpPr>
        <p:spPr>
          <a:xfrm>
            <a:off x="5247862" y="-182880"/>
            <a:ext cx="2385391" cy="5542059"/>
          </a:xfrm>
          <a:custGeom>
            <a:avLst/>
            <a:gdLst>
              <a:gd name="connsiteX0" fmla="*/ 3025167 w 3025167"/>
              <a:gd name="connsiteY0" fmla="*/ 0 h 5542059"/>
              <a:gd name="connsiteX1" fmla="*/ 3672 w 3025167"/>
              <a:gd name="connsiteY1" fmla="*/ 2035534 h 5542059"/>
              <a:gd name="connsiteX2" fmla="*/ 2404966 w 3025167"/>
              <a:gd name="connsiteY2" fmla="*/ 5542059 h 55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167" h="5542059">
                <a:moveTo>
                  <a:pt x="3025167" y="0"/>
                </a:moveTo>
                <a:cubicBezTo>
                  <a:pt x="1566103" y="555928"/>
                  <a:pt x="107039" y="1111857"/>
                  <a:pt x="3672" y="2035534"/>
                </a:cubicBezTo>
                <a:cubicBezTo>
                  <a:pt x="-99695" y="2959211"/>
                  <a:pt x="2010051" y="4887402"/>
                  <a:pt x="2404966" y="5542059"/>
                </a:cubicBezTo>
              </a:path>
            </a:pathLst>
          </a:custGeom>
          <a:noFill/>
          <a:ln w="50800">
            <a:solidFill>
              <a:srgbClr val="00B0F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4F125B3-04E7-00BE-0E8F-636B0CDDF33F}"/>
              </a:ext>
            </a:extLst>
          </p:cNvPr>
          <p:cNvSpPr/>
          <p:nvPr/>
        </p:nvSpPr>
        <p:spPr>
          <a:xfrm>
            <a:off x="1044720" y="417904"/>
            <a:ext cx="692244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WriteSpace</a:t>
            </a: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6934B86-3446-F2B4-242E-29332E59038D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A87C1D2-6D66-B47A-D29B-2802CD1DC5B6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CI/CD &amp; Testing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Afbeelding 6" descr="Afbeelding met schermopname, Graphics, Lettertype, cirkel">
            <a:extLst>
              <a:ext uri="{FF2B5EF4-FFF2-40B4-BE49-F238E27FC236}">
                <a16:creationId xmlns:a16="http://schemas.microsoft.com/office/drawing/2014/main" id="{D8908BC4-44CB-E864-D0A6-9016B115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9" y="1458410"/>
            <a:ext cx="3490612" cy="19654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ED3DAA-7F1F-36E6-BC37-C17C1DEA7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06" y="1684181"/>
            <a:ext cx="3809929" cy="160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F137CD-BFEC-0520-656F-F327D0D4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8" y="3165738"/>
            <a:ext cx="1673535" cy="16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424CAE-13A9-2F02-A6BB-B6ED4784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8" y="3298659"/>
            <a:ext cx="1485614" cy="14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FA448B12-23E6-B4E0-A52F-6946F92561EF}"/>
              </a:ext>
            </a:extLst>
          </p:cNvPr>
          <p:cNvSpPr/>
          <p:nvPr/>
        </p:nvSpPr>
        <p:spPr>
          <a:xfrm>
            <a:off x="642643" y="1695634"/>
            <a:ext cx="2549227" cy="15646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C424489-6BE5-F28C-0487-D4E4A9E25E55}"/>
              </a:ext>
            </a:extLst>
          </p:cNvPr>
          <p:cNvSpPr/>
          <p:nvPr/>
        </p:nvSpPr>
        <p:spPr>
          <a:xfrm>
            <a:off x="642643" y="3261174"/>
            <a:ext cx="2549227" cy="15646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32F137A-77AB-3639-1844-9C8F343D6037}"/>
              </a:ext>
            </a:extLst>
          </p:cNvPr>
          <p:cNvSpPr/>
          <p:nvPr/>
        </p:nvSpPr>
        <p:spPr>
          <a:xfrm>
            <a:off x="3187611" y="3262320"/>
            <a:ext cx="2549227" cy="15646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267EC019-946A-5BB8-A529-60C605F0598E}"/>
              </a:ext>
            </a:extLst>
          </p:cNvPr>
          <p:cNvSpPr/>
          <p:nvPr/>
        </p:nvSpPr>
        <p:spPr>
          <a:xfrm>
            <a:off x="3188760" y="1695914"/>
            <a:ext cx="2549227" cy="15646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093902"/>
      </p:ext>
    </p:extLst>
  </p:cSld>
  <p:clrMapOvr>
    <a:masterClrMapping/>
  </p:clrMapOvr>
  <p:transition spd="slow" advTm="1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4D4399-6D67-86EA-0B97-6BA81D9413F5}"/>
              </a:ext>
            </a:extLst>
          </p:cNvPr>
          <p:cNvSpPr/>
          <p:nvPr/>
        </p:nvSpPr>
        <p:spPr>
          <a:xfrm flipH="1">
            <a:off x="6867864" y="-182880"/>
            <a:ext cx="1111120" cy="5542059"/>
          </a:xfrm>
          <a:custGeom>
            <a:avLst/>
            <a:gdLst>
              <a:gd name="connsiteX0" fmla="*/ 3025167 w 3025167"/>
              <a:gd name="connsiteY0" fmla="*/ 0 h 5542059"/>
              <a:gd name="connsiteX1" fmla="*/ 3672 w 3025167"/>
              <a:gd name="connsiteY1" fmla="*/ 2035534 h 5542059"/>
              <a:gd name="connsiteX2" fmla="*/ 2404966 w 3025167"/>
              <a:gd name="connsiteY2" fmla="*/ 5542059 h 55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167" h="5542059">
                <a:moveTo>
                  <a:pt x="3025167" y="0"/>
                </a:moveTo>
                <a:cubicBezTo>
                  <a:pt x="1566103" y="555928"/>
                  <a:pt x="107039" y="1111857"/>
                  <a:pt x="3672" y="2035534"/>
                </a:cubicBezTo>
                <a:cubicBezTo>
                  <a:pt x="-99695" y="2959211"/>
                  <a:pt x="2010051" y="4887402"/>
                  <a:pt x="2404966" y="5542059"/>
                </a:cubicBezTo>
              </a:path>
            </a:pathLst>
          </a:custGeom>
          <a:noFill/>
          <a:ln w="50800">
            <a:solidFill>
              <a:srgbClr val="00B0F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4F125B3-04E7-00BE-0E8F-636B0CDDF33F}"/>
              </a:ext>
            </a:extLst>
          </p:cNvPr>
          <p:cNvSpPr/>
          <p:nvPr/>
        </p:nvSpPr>
        <p:spPr>
          <a:xfrm>
            <a:off x="1044720" y="417904"/>
            <a:ext cx="692244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WriteSpace</a:t>
            </a: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6934B86-3446-F2B4-242E-29332E59038D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A87C1D2-6D66-B47A-D29B-2802CD1DC5B6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coding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7AC90BF-537F-EC03-D5DB-858B3563FD06}"/>
              </a:ext>
            </a:extLst>
          </p:cNvPr>
          <p:cNvSpPr txBox="1"/>
          <p:nvPr/>
        </p:nvSpPr>
        <p:spPr>
          <a:xfrm>
            <a:off x="673560" y="2307974"/>
            <a:ext cx="3984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Amsterdam </a:t>
            </a:r>
            <a:r>
              <a:rPr lang="nl-NL" dirty="0" err="1"/>
              <a:t>based</a:t>
            </a:r>
            <a:r>
              <a:rPr lang="nl-NL" dirty="0"/>
              <a:t>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Minimized</a:t>
            </a:r>
            <a:r>
              <a:rPr lang="nl-NL" dirty="0"/>
              <a:t> API calls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NextJS</a:t>
            </a:r>
            <a:r>
              <a:rPr lang="nl-NL" dirty="0"/>
              <a:t> server-side </a:t>
            </a:r>
            <a:r>
              <a:rPr lang="nl-NL" dirty="0" err="1"/>
              <a:t>rendering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364E8B-C540-1294-D755-E53EE665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96" y="1399977"/>
            <a:ext cx="4155888" cy="23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29140"/>
      </p:ext>
    </p:extLst>
  </p:cSld>
  <p:clrMapOvr>
    <a:masterClrMapping/>
  </p:clrMapOvr>
  <p:transition spd="slow" advTm="1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106</Words>
  <Application>Microsoft Macintosh PowerPoint</Application>
  <PresentationFormat>Diavoorstelling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Symbol</vt:lpstr>
      <vt:lpstr>Times New Roman</vt:lpstr>
      <vt:lpstr>Wingdings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lastModifiedBy>Saif Rashed</cp:lastModifiedBy>
  <cp:revision>27</cp:revision>
  <dcterms:created xsi:type="dcterms:W3CDTF">2018-07-04T05:41:00Z</dcterms:created>
  <dcterms:modified xsi:type="dcterms:W3CDTF">2023-06-30T09:17:46Z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Diavoorstelling (16:9)</vt:lpwstr>
  </property>
  <property fmtid="{D5CDD505-2E9C-101B-9397-08002B2CF9AE}" pid="4" name="Slides">
    <vt:r8>11</vt:r8>
  </property>
</Properties>
</file>