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iftweb.eng.asu.edu/ift301/tutorials/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hyperlink" Target="https://www.w3schools.com/html/html_elements.asp" TargetMode="Externa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ection.asp" TargetMode="External"/><Relationship Id="rId2" Type="http://schemas.openxmlformats.org/officeDocument/2006/relationships/hyperlink" Target="https://www.w3schools.com/tags/tag_main.asp" TargetMode="External"/><Relationship Id="rId1" Type="http://schemas.openxmlformats.org/officeDocument/2006/relationships/hyperlink" Target="https://www.w3schools.com/tags/tag_header.asp" TargetMode="External"/><Relationship Id="rId5" Type="http://schemas.openxmlformats.org/officeDocument/2006/relationships/hyperlink" Target="https://www.w3schools.com/tags/tag_footer.asp" TargetMode="External"/><Relationship Id="rId4" Type="http://schemas.openxmlformats.org/officeDocument/2006/relationships/hyperlink" Target="https://www.w3schools.com/tags/tag_article.asp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harsets/ref_html_utf8.asp" TargetMode="External"/><Relationship Id="rId2" Type="http://schemas.openxmlformats.org/officeDocument/2006/relationships/hyperlink" Target="https://www.w3schools.com/tags/tag_img.asp" TargetMode="External"/><Relationship Id="rId1" Type="http://schemas.openxmlformats.org/officeDocument/2006/relationships/hyperlink" Target="https://www.w3schools.com/tags/tag_nav.asp" TargetMode="External"/><Relationship Id="rId5" Type="http://schemas.openxmlformats.org/officeDocument/2006/relationships/hyperlink" Target="https://www.w3schools.com/tags/tag_hn.asp" TargetMode="External"/><Relationship Id="rId4" Type="http://schemas.openxmlformats.org/officeDocument/2006/relationships/hyperlink" Target="https://www.w3schools.com/html/html_links.asp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html/html_lists_unordered.asp" TargetMode="External"/><Relationship Id="rId1" Type="http://schemas.openxmlformats.org/officeDocument/2006/relationships/hyperlink" Target="https://www.w3schools.com/html/html_lists_ordered.asp" TargetMode="Externa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iftweb.eng.asu.edu/ift301/tutorials/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hyperlink" Target="https://www.w3schools.com/html/html_elements.asp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ection.asp" TargetMode="External"/><Relationship Id="rId2" Type="http://schemas.openxmlformats.org/officeDocument/2006/relationships/hyperlink" Target="https://www.w3schools.com/tags/tag_main.asp" TargetMode="External"/><Relationship Id="rId1" Type="http://schemas.openxmlformats.org/officeDocument/2006/relationships/hyperlink" Target="https://www.w3schools.com/tags/tag_header.asp" TargetMode="External"/><Relationship Id="rId5" Type="http://schemas.openxmlformats.org/officeDocument/2006/relationships/hyperlink" Target="https://www.w3schools.com/tags/tag_footer.asp" TargetMode="External"/><Relationship Id="rId4" Type="http://schemas.openxmlformats.org/officeDocument/2006/relationships/hyperlink" Target="https://www.w3schools.com/tags/tag_article.asp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harsets/ref_html_utf8.asp" TargetMode="External"/><Relationship Id="rId2" Type="http://schemas.openxmlformats.org/officeDocument/2006/relationships/hyperlink" Target="https://www.w3schools.com/tags/tag_img.asp" TargetMode="External"/><Relationship Id="rId1" Type="http://schemas.openxmlformats.org/officeDocument/2006/relationships/hyperlink" Target="https://www.w3schools.com/tags/tag_nav.asp" TargetMode="External"/><Relationship Id="rId5" Type="http://schemas.openxmlformats.org/officeDocument/2006/relationships/hyperlink" Target="https://www.w3schools.com/tags/tag_hn.asp" TargetMode="External"/><Relationship Id="rId4" Type="http://schemas.openxmlformats.org/officeDocument/2006/relationships/hyperlink" Target="https://www.w3schools.com/html/html_links.asp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ists_ordered.asp" TargetMode="External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hyperlink" Target="https://www.w3schools.com/html/html_lists_unordered.asp" TargetMode="Externa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D1C35-C371-4D54-BEBD-E419301153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D0DBB1-23D7-4145-9187-1715555AF2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you acquainted with the course</a:t>
          </a:r>
        </a:p>
      </dgm:t>
    </dgm:pt>
    <dgm:pt modelId="{FCC3B2D8-51C1-4319-9460-7088892F8DB5}" type="parTrans" cxnId="{B99A1200-427D-4FF8-AC37-234D40C95E66}">
      <dgm:prSet/>
      <dgm:spPr/>
      <dgm:t>
        <a:bodyPr/>
        <a:lstStyle/>
        <a:p>
          <a:endParaRPr lang="en-US"/>
        </a:p>
      </dgm:t>
    </dgm:pt>
    <dgm:pt modelId="{C65A6679-80D2-4044-97D9-53C3533D190B}" type="sibTrans" cxnId="{B99A1200-427D-4FF8-AC37-234D40C95E66}">
      <dgm:prSet/>
      <dgm:spPr/>
      <dgm:t>
        <a:bodyPr/>
        <a:lstStyle/>
        <a:p>
          <a:endParaRPr lang="en-US"/>
        </a:p>
      </dgm:t>
    </dgm:pt>
    <dgm:pt modelId="{89FC0E8F-E32F-4882-953B-7C010FC357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Setup of your webspace and FTP</a:t>
          </a:r>
        </a:p>
      </dgm:t>
    </dgm:pt>
    <dgm:pt modelId="{FDA97A83-FC6F-4378-9DF1-F449A4228095}" type="parTrans" cxnId="{67EA3703-2941-4730-8461-7303399DB0FB}">
      <dgm:prSet/>
      <dgm:spPr/>
      <dgm:t>
        <a:bodyPr/>
        <a:lstStyle/>
        <a:p>
          <a:endParaRPr lang="en-US"/>
        </a:p>
      </dgm:t>
    </dgm:pt>
    <dgm:pt modelId="{DCFD2086-26CD-4A17-9CB0-46CD1F08FD72}" type="sibTrans" cxnId="{67EA3703-2941-4730-8461-7303399DB0FB}">
      <dgm:prSet/>
      <dgm:spPr/>
      <dgm:t>
        <a:bodyPr/>
        <a:lstStyle/>
        <a:p>
          <a:endParaRPr lang="en-US"/>
        </a:p>
      </dgm:t>
    </dgm:pt>
    <dgm:pt modelId="{91DD8937-396A-4847-86AE-2942A7B8F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Look over the course carefully</a:t>
          </a:r>
        </a:p>
      </dgm:t>
    </dgm:pt>
    <dgm:pt modelId="{50B314DC-C3CA-4E1E-9B62-B3E6E78189F0}" type="parTrans" cxnId="{3E7481EA-BAB2-4716-82AF-916D1E7D239E}">
      <dgm:prSet/>
      <dgm:spPr/>
      <dgm:t>
        <a:bodyPr/>
        <a:lstStyle/>
        <a:p>
          <a:endParaRPr lang="en-US"/>
        </a:p>
      </dgm:t>
    </dgm:pt>
    <dgm:pt modelId="{E112DE89-B853-4487-BC75-06775003E969}" type="sibTrans" cxnId="{3E7481EA-BAB2-4716-82AF-916D1E7D239E}">
      <dgm:prSet/>
      <dgm:spPr/>
      <dgm:t>
        <a:bodyPr/>
        <a:lstStyle/>
        <a:p>
          <a:endParaRPr lang="en-US"/>
        </a:p>
      </dgm:t>
    </dgm:pt>
    <dgm:pt modelId="{190DDA84-2399-4A3E-AAA8-B7B45336C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Getting used to reading Announcements</a:t>
          </a:r>
        </a:p>
      </dgm:t>
    </dgm:pt>
    <dgm:pt modelId="{08FCD424-8967-4F1A-975E-3B1339657FD2}" type="parTrans" cxnId="{115E4071-7B23-44AA-92F3-B491399E4EC7}">
      <dgm:prSet/>
      <dgm:spPr/>
      <dgm:t>
        <a:bodyPr/>
        <a:lstStyle/>
        <a:p>
          <a:endParaRPr lang="en-US"/>
        </a:p>
      </dgm:t>
    </dgm:pt>
    <dgm:pt modelId="{6B0A6B6D-CCD4-404B-ACB9-7749E8500F82}" type="sibTrans" cxnId="{115E4071-7B23-44AA-92F3-B491399E4EC7}">
      <dgm:prSet/>
      <dgm:spPr/>
      <dgm:t>
        <a:bodyPr/>
        <a:lstStyle/>
        <a:p>
          <a:endParaRPr lang="en-US"/>
        </a:p>
      </dgm:t>
    </dgm:pt>
    <dgm:pt modelId="{CB258858-7209-423B-8B14-9F3452DBB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 Basic HTML/CSS in Simulator</a:t>
          </a:r>
        </a:p>
      </dgm:t>
    </dgm:pt>
    <dgm:pt modelId="{05CC4552-6BBE-4C67-98DD-CAE8F4253ED0}" type="parTrans" cxnId="{F5B8941E-1755-470E-983D-D80597F870A4}">
      <dgm:prSet/>
      <dgm:spPr/>
      <dgm:t>
        <a:bodyPr/>
        <a:lstStyle/>
        <a:p>
          <a:endParaRPr lang="en-US"/>
        </a:p>
      </dgm:t>
    </dgm:pt>
    <dgm:pt modelId="{2E7B8674-8FDA-4486-ADC9-F1A19B261146}" type="sibTrans" cxnId="{F5B8941E-1755-470E-983D-D80597F870A4}">
      <dgm:prSet/>
      <dgm:spPr/>
      <dgm:t>
        <a:bodyPr/>
        <a:lstStyle/>
        <a:p>
          <a:endParaRPr lang="en-US"/>
        </a:p>
      </dgm:t>
    </dgm:pt>
    <dgm:pt modelId="{0A01E2FB-7688-4F8B-9C40-A04507A087CF}" type="pres">
      <dgm:prSet presAssocID="{970D1C35-C371-4D54-BEBD-E41930115399}" presName="root" presStyleCnt="0">
        <dgm:presLayoutVars>
          <dgm:dir/>
          <dgm:resizeHandles val="exact"/>
        </dgm:presLayoutVars>
      </dgm:prSet>
      <dgm:spPr/>
    </dgm:pt>
    <dgm:pt modelId="{2BBC25BA-23B8-410E-A2EF-3D3EB76022A4}" type="pres">
      <dgm:prSet presAssocID="{2DD0DBB1-23D7-4145-9187-1715555AF26A}" presName="compNode" presStyleCnt="0"/>
      <dgm:spPr/>
    </dgm:pt>
    <dgm:pt modelId="{F01B18F9-2507-4912-929F-538B72955336}" type="pres">
      <dgm:prSet presAssocID="{2DD0DBB1-23D7-4145-9187-1715555AF26A}" presName="bgRect" presStyleLbl="bgShp" presStyleIdx="0" presStyleCnt="5"/>
      <dgm:spPr/>
    </dgm:pt>
    <dgm:pt modelId="{370D3021-36B6-4661-804C-F8582F7787CA}" type="pres">
      <dgm:prSet presAssocID="{2DD0DBB1-23D7-4145-9187-1715555AF26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23F85AA1-EC7D-41A0-A78F-F47DE003BDA0}" type="pres">
      <dgm:prSet presAssocID="{2DD0DBB1-23D7-4145-9187-1715555AF26A}" presName="spaceRect" presStyleCnt="0"/>
      <dgm:spPr/>
    </dgm:pt>
    <dgm:pt modelId="{127D71ED-3CC6-4B4C-B105-D471A3F5403F}" type="pres">
      <dgm:prSet presAssocID="{2DD0DBB1-23D7-4145-9187-1715555AF26A}" presName="parTx" presStyleLbl="revTx" presStyleIdx="0" presStyleCnt="5">
        <dgm:presLayoutVars>
          <dgm:chMax val="0"/>
          <dgm:chPref val="0"/>
        </dgm:presLayoutVars>
      </dgm:prSet>
      <dgm:spPr/>
    </dgm:pt>
    <dgm:pt modelId="{756D3CAD-A02F-4327-A7F0-4F94CD931B56}" type="pres">
      <dgm:prSet presAssocID="{C65A6679-80D2-4044-97D9-53C3533D190B}" presName="sibTrans" presStyleCnt="0"/>
      <dgm:spPr/>
    </dgm:pt>
    <dgm:pt modelId="{00478928-08B6-48C2-9BD9-4CAEF8896759}" type="pres">
      <dgm:prSet presAssocID="{89FC0E8F-E32F-4882-953B-7C010FC35717}" presName="compNode" presStyleCnt="0"/>
      <dgm:spPr/>
    </dgm:pt>
    <dgm:pt modelId="{CC26C782-66AF-40C1-8B53-7F4BD62A3B54}" type="pres">
      <dgm:prSet presAssocID="{89FC0E8F-E32F-4882-953B-7C010FC35717}" presName="bgRect" presStyleLbl="bgShp" presStyleIdx="1" presStyleCnt="5"/>
      <dgm:spPr/>
    </dgm:pt>
    <dgm:pt modelId="{4FEF02BA-D32D-4048-AD13-2477AF120965}" type="pres">
      <dgm:prSet presAssocID="{89FC0E8F-E32F-4882-953B-7C010FC357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AAC194EC-91B3-426B-B2E0-F1697169CF54}" type="pres">
      <dgm:prSet presAssocID="{89FC0E8F-E32F-4882-953B-7C010FC35717}" presName="spaceRect" presStyleCnt="0"/>
      <dgm:spPr/>
    </dgm:pt>
    <dgm:pt modelId="{A0CEBD37-5D50-431A-BBB5-3075DA8B9335}" type="pres">
      <dgm:prSet presAssocID="{89FC0E8F-E32F-4882-953B-7C010FC35717}" presName="parTx" presStyleLbl="revTx" presStyleIdx="1" presStyleCnt="5">
        <dgm:presLayoutVars>
          <dgm:chMax val="0"/>
          <dgm:chPref val="0"/>
        </dgm:presLayoutVars>
      </dgm:prSet>
      <dgm:spPr/>
    </dgm:pt>
    <dgm:pt modelId="{520CE9BE-A3E8-41B3-94FE-79A9697E17BD}" type="pres">
      <dgm:prSet presAssocID="{DCFD2086-26CD-4A17-9CB0-46CD1F08FD72}" presName="sibTrans" presStyleCnt="0"/>
      <dgm:spPr/>
    </dgm:pt>
    <dgm:pt modelId="{137B9DB3-44D0-4048-8BDF-85FD8D8CE73C}" type="pres">
      <dgm:prSet presAssocID="{91DD8937-396A-4847-86AE-2942A7B8F54C}" presName="compNode" presStyleCnt="0"/>
      <dgm:spPr/>
    </dgm:pt>
    <dgm:pt modelId="{B2488304-8E26-465C-9AA2-6ABFD8AE7E8A}" type="pres">
      <dgm:prSet presAssocID="{91DD8937-396A-4847-86AE-2942A7B8F54C}" presName="bgRect" presStyleLbl="bgShp" presStyleIdx="2" presStyleCnt="5"/>
      <dgm:spPr/>
    </dgm:pt>
    <dgm:pt modelId="{1B9ED728-134F-4F5E-B7CC-89BC9878D4F6}" type="pres">
      <dgm:prSet presAssocID="{91DD8937-396A-4847-86AE-2942A7B8F5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86396D3-0AEB-41EC-9AEC-E7FF7DAF1EDD}" type="pres">
      <dgm:prSet presAssocID="{91DD8937-396A-4847-86AE-2942A7B8F54C}" presName="spaceRect" presStyleCnt="0"/>
      <dgm:spPr/>
    </dgm:pt>
    <dgm:pt modelId="{D4300E1C-682D-47A0-9144-6A6259BE234B}" type="pres">
      <dgm:prSet presAssocID="{91DD8937-396A-4847-86AE-2942A7B8F54C}" presName="parTx" presStyleLbl="revTx" presStyleIdx="2" presStyleCnt="5">
        <dgm:presLayoutVars>
          <dgm:chMax val="0"/>
          <dgm:chPref val="0"/>
        </dgm:presLayoutVars>
      </dgm:prSet>
      <dgm:spPr/>
    </dgm:pt>
    <dgm:pt modelId="{C768C586-EAA0-4DCF-9726-17E3591A173E}" type="pres">
      <dgm:prSet presAssocID="{E112DE89-B853-4487-BC75-06775003E969}" presName="sibTrans" presStyleCnt="0"/>
      <dgm:spPr/>
    </dgm:pt>
    <dgm:pt modelId="{F54CA9F4-AB78-4A5B-8AAB-2ABBF27E8DFF}" type="pres">
      <dgm:prSet presAssocID="{190DDA84-2399-4A3E-AAA8-B7B45336C4B8}" presName="compNode" presStyleCnt="0"/>
      <dgm:spPr/>
    </dgm:pt>
    <dgm:pt modelId="{67ED2C18-4A63-4902-85E9-D13A26405709}" type="pres">
      <dgm:prSet presAssocID="{190DDA84-2399-4A3E-AAA8-B7B45336C4B8}" presName="bgRect" presStyleLbl="bgShp" presStyleIdx="3" presStyleCnt="5"/>
      <dgm:spPr/>
    </dgm:pt>
    <dgm:pt modelId="{76AE4FAF-2FD5-4073-8D59-9605BF21BFEF}" type="pres">
      <dgm:prSet presAssocID="{190DDA84-2399-4A3E-AAA8-B7B45336C4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F586F8DF-64E1-4995-9CA2-E3EBB08D3EB0}" type="pres">
      <dgm:prSet presAssocID="{190DDA84-2399-4A3E-AAA8-B7B45336C4B8}" presName="spaceRect" presStyleCnt="0"/>
      <dgm:spPr/>
    </dgm:pt>
    <dgm:pt modelId="{FEE75B20-9334-45E0-8450-784D0D2C48AD}" type="pres">
      <dgm:prSet presAssocID="{190DDA84-2399-4A3E-AAA8-B7B45336C4B8}" presName="parTx" presStyleLbl="revTx" presStyleIdx="3" presStyleCnt="5">
        <dgm:presLayoutVars>
          <dgm:chMax val="0"/>
          <dgm:chPref val="0"/>
        </dgm:presLayoutVars>
      </dgm:prSet>
      <dgm:spPr/>
    </dgm:pt>
    <dgm:pt modelId="{CDB8B2E0-5EC5-40B2-BE53-B8508367E331}" type="pres">
      <dgm:prSet presAssocID="{6B0A6B6D-CCD4-404B-ACB9-7749E8500F82}" presName="sibTrans" presStyleCnt="0"/>
      <dgm:spPr/>
    </dgm:pt>
    <dgm:pt modelId="{172556D4-52C2-4843-BAE4-37EF69B0A4FC}" type="pres">
      <dgm:prSet presAssocID="{CB258858-7209-423B-8B14-9F3452DBB1BC}" presName="compNode" presStyleCnt="0"/>
      <dgm:spPr/>
    </dgm:pt>
    <dgm:pt modelId="{D66AF181-BFD3-4882-97ED-C00C661BA493}" type="pres">
      <dgm:prSet presAssocID="{CB258858-7209-423B-8B14-9F3452DBB1BC}" presName="bgRect" presStyleLbl="bgShp" presStyleIdx="4" presStyleCnt="5"/>
      <dgm:spPr/>
    </dgm:pt>
    <dgm:pt modelId="{02D123AD-BC57-4B96-9EC6-11EE27258572}" type="pres">
      <dgm:prSet presAssocID="{CB258858-7209-423B-8B14-9F3452DBB1B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97DCF0C-090E-428D-A7AB-F4A323F4BBB1}" type="pres">
      <dgm:prSet presAssocID="{CB258858-7209-423B-8B14-9F3452DBB1BC}" presName="spaceRect" presStyleCnt="0"/>
      <dgm:spPr/>
    </dgm:pt>
    <dgm:pt modelId="{917D3E85-48D4-41E6-8593-85A25B6716FB}" type="pres">
      <dgm:prSet presAssocID="{CB258858-7209-423B-8B14-9F3452DBB1B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99A1200-427D-4FF8-AC37-234D40C95E66}" srcId="{970D1C35-C371-4D54-BEBD-E41930115399}" destId="{2DD0DBB1-23D7-4145-9187-1715555AF26A}" srcOrd="0" destOrd="0" parTransId="{FCC3B2D8-51C1-4319-9460-7088892F8DB5}" sibTransId="{C65A6679-80D2-4044-97D9-53C3533D190B}"/>
    <dgm:cxn modelId="{4B810903-1589-4474-A8B0-DC69820337D7}" type="presOf" srcId="{91DD8937-396A-4847-86AE-2942A7B8F54C}" destId="{D4300E1C-682D-47A0-9144-6A6259BE234B}" srcOrd="0" destOrd="0" presId="urn:microsoft.com/office/officeart/2018/2/layout/IconVerticalSolidList"/>
    <dgm:cxn modelId="{67EA3703-2941-4730-8461-7303399DB0FB}" srcId="{970D1C35-C371-4D54-BEBD-E41930115399}" destId="{89FC0E8F-E32F-4882-953B-7C010FC35717}" srcOrd="1" destOrd="0" parTransId="{FDA97A83-FC6F-4378-9DF1-F449A4228095}" sibTransId="{DCFD2086-26CD-4A17-9CB0-46CD1F08FD72}"/>
    <dgm:cxn modelId="{BBA9A60F-0ACA-4B71-8241-9CABED3AFA82}" type="presOf" srcId="{190DDA84-2399-4A3E-AAA8-B7B45336C4B8}" destId="{FEE75B20-9334-45E0-8450-784D0D2C48AD}" srcOrd="0" destOrd="0" presId="urn:microsoft.com/office/officeart/2018/2/layout/IconVerticalSolidList"/>
    <dgm:cxn modelId="{F5B8941E-1755-470E-983D-D80597F870A4}" srcId="{970D1C35-C371-4D54-BEBD-E41930115399}" destId="{CB258858-7209-423B-8B14-9F3452DBB1BC}" srcOrd="4" destOrd="0" parTransId="{05CC4552-6BBE-4C67-98DD-CAE8F4253ED0}" sibTransId="{2E7B8674-8FDA-4486-ADC9-F1A19B261146}"/>
    <dgm:cxn modelId="{E87D1D23-B59E-44E2-BBFA-B40833B67028}" type="presOf" srcId="{89FC0E8F-E32F-4882-953B-7C010FC35717}" destId="{A0CEBD37-5D50-431A-BBB5-3075DA8B9335}" srcOrd="0" destOrd="0" presId="urn:microsoft.com/office/officeart/2018/2/layout/IconVerticalSolidList"/>
    <dgm:cxn modelId="{47E0F126-A2F4-47E4-8B9F-DB50C9F47C29}" type="presOf" srcId="{2DD0DBB1-23D7-4145-9187-1715555AF26A}" destId="{127D71ED-3CC6-4B4C-B105-D471A3F5403F}" srcOrd="0" destOrd="0" presId="urn:microsoft.com/office/officeart/2018/2/layout/IconVerticalSolidList"/>
    <dgm:cxn modelId="{115E4071-7B23-44AA-92F3-B491399E4EC7}" srcId="{970D1C35-C371-4D54-BEBD-E41930115399}" destId="{190DDA84-2399-4A3E-AAA8-B7B45336C4B8}" srcOrd="3" destOrd="0" parTransId="{08FCD424-8967-4F1A-975E-3B1339657FD2}" sibTransId="{6B0A6B6D-CCD4-404B-ACB9-7749E8500F82}"/>
    <dgm:cxn modelId="{E979ADB4-8BB4-4D9C-8C48-2DBB909EA419}" type="presOf" srcId="{CB258858-7209-423B-8B14-9F3452DBB1BC}" destId="{917D3E85-48D4-41E6-8593-85A25B6716FB}" srcOrd="0" destOrd="0" presId="urn:microsoft.com/office/officeart/2018/2/layout/IconVerticalSolidList"/>
    <dgm:cxn modelId="{7A4B95D5-4F59-4892-80E0-A57FCAFD98F3}" type="presOf" srcId="{970D1C35-C371-4D54-BEBD-E41930115399}" destId="{0A01E2FB-7688-4F8B-9C40-A04507A087CF}" srcOrd="0" destOrd="0" presId="urn:microsoft.com/office/officeart/2018/2/layout/IconVerticalSolidList"/>
    <dgm:cxn modelId="{3E7481EA-BAB2-4716-82AF-916D1E7D239E}" srcId="{970D1C35-C371-4D54-BEBD-E41930115399}" destId="{91DD8937-396A-4847-86AE-2942A7B8F54C}" srcOrd="2" destOrd="0" parTransId="{50B314DC-C3CA-4E1E-9B62-B3E6E78189F0}" sibTransId="{E112DE89-B853-4487-BC75-06775003E969}"/>
    <dgm:cxn modelId="{0A2DC557-2688-45DD-84EA-DA6E2B104420}" type="presParOf" srcId="{0A01E2FB-7688-4F8B-9C40-A04507A087CF}" destId="{2BBC25BA-23B8-410E-A2EF-3D3EB76022A4}" srcOrd="0" destOrd="0" presId="urn:microsoft.com/office/officeart/2018/2/layout/IconVerticalSolidList"/>
    <dgm:cxn modelId="{93B3F8EA-D87E-4161-AC4A-48F6E626A31C}" type="presParOf" srcId="{2BBC25BA-23B8-410E-A2EF-3D3EB76022A4}" destId="{F01B18F9-2507-4912-929F-538B72955336}" srcOrd="0" destOrd="0" presId="urn:microsoft.com/office/officeart/2018/2/layout/IconVerticalSolidList"/>
    <dgm:cxn modelId="{97CC616B-66DC-4F5E-97CF-234EDF1579CE}" type="presParOf" srcId="{2BBC25BA-23B8-410E-A2EF-3D3EB76022A4}" destId="{370D3021-36B6-4661-804C-F8582F7787CA}" srcOrd="1" destOrd="0" presId="urn:microsoft.com/office/officeart/2018/2/layout/IconVerticalSolidList"/>
    <dgm:cxn modelId="{410CDBED-8346-437D-A553-0C3CA7131B3D}" type="presParOf" srcId="{2BBC25BA-23B8-410E-A2EF-3D3EB76022A4}" destId="{23F85AA1-EC7D-41A0-A78F-F47DE003BDA0}" srcOrd="2" destOrd="0" presId="urn:microsoft.com/office/officeart/2018/2/layout/IconVerticalSolidList"/>
    <dgm:cxn modelId="{274CB5D9-3AF5-441F-8FC2-683D759CA703}" type="presParOf" srcId="{2BBC25BA-23B8-410E-A2EF-3D3EB76022A4}" destId="{127D71ED-3CC6-4B4C-B105-D471A3F5403F}" srcOrd="3" destOrd="0" presId="urn:microsoft.com/office/officeart/2018/2/layout/IconVerticalSolidList"/>
    <dgm:cxn modelId="{7C89769A-DA6D-4F75-9E67-A99CD07BE81A}" type="presParOf" srcId="{0A01E2FB-7688-4F8B-9C40-A04507A087CF}" destId="{756D3CAD-A02F-4327-A7F0-4F94CD931B56}" srcOrd="1" destOrd="0" presId="urn:microsoft.com/office/officeart/2018/2/layout/IconVerticalSolidList"/>
    <dgm:cxn modelId="{411F86F2-D4E5-4A8F-A26C-83105886A0D4}" type="presParOf" srcId="{0A01E2FB-7688-4F8B-9C40-A04507A087CF}" destId="{00478928-08B6-48C2-9BD9-4CAEF8896759}" srcOrd="2" destOrd="0" presId="urn:microsoft.com/office/officeart/2018/2/layout/IconVerticalSolidList"/>
    <dgm:cxn modelId="{51FBDAF8-A52C-41F4-84D6-1A1C5F1919EE}" type="presParOf" srcId="{00478928-08B6-48C2-9BD9-4CAEF8896759}" destId="{CC26C782-66AF-40C1-8B53-7F4BD62A3B54}" srcOrd="0" destOrd="0" presId="urn:microsoft.com/office/officeart/2018/2/layout/IconVerticalSolidList"/>
    <dgm:cxn modelId="{2DDCD08E-FF57-4E93-B25A-57782D517983}" type="presParOf" srcId="{00478928-08B6-48C2-9BD9-4CAEF8896759}" destId="{4FEF02BA-D32D-4048-AD13-2477AF120965}" srcOrd="1" destOrd="0" presId="urn:microsoft.com/office/officeart/2018/2/layout/IconVerticalSolidList"/>
    <dgm:cxn modelId="{10FCF748-114A-4D77-9074-78148EB3C514}" type="presParOf" srcId="{00478928-08B6-48C2-9BD9-4CAEF8896759}" destId="{AAC194EC-91B3-426B-B2E0-F1697169CF54}" srcOrd="2" destOrd="0" presId="urn:microsoft.com/office/officeart/2018/2/layout/IconVerticalSolidList"/>
    <dgm:cxn modelId="{0A47DD7B-C8BA-495D-807E-5467A3272B2D}" type="presParOf" srcId="{00478928-08B6-48C2-9BD9-4CAEF8896759}" destId="{A0CEBD37-5D50-431A-BBB5-3075DA8B9335}" srcOrd="3" destOrd="0" presId="urn:microsoft.com/office/officeart/2018/2/layout/IconVerticalSolidList"/>
    <dgm:cxn modelId="{7DD901BD-497F-4BCA-A144-AFD0B732B5BC}" type="presParOf" srcId="{0A01E2FB-7688-4F8B-9C40-A04507A087CF}" destId="{520CE9BE-A3E8-41B3-94FE-79A9697E17BD}" srcOrd="3" destOrd="0" presId="urn:microsoft.com/office/officeart/2018/2/layout/IconVerticalSolidList"/>
    <dgm:cxn modelId="{CB63B219-C684-4DCA-BE6A-A3BEB4631BCA}" type="presParOf" srcId="{0A01E2FB-7688-4F8B-9C40-A04507A087CF}" destId="{137B9DB3-44D0-4048-8BDF-85FD8D8CE73C}" srcOrd="4" destOrd="0" presId="urn:microsoft.com/office/officeart/2018/2/layout/IconVerticalSolidList"/>
    <dgm:cxn modelId="{ADB4EE60-0DE7-401E-9D98-BE42DF24859C}" type="presParOf" srcId="{137B9DB3-44D0-4048-8BDF-85FD8D8CE73C}" destId="{B2488304-8E26-465C-9AA2-6ABFD8AE7E8A}" srcOrd="0" destOrd="0" presId="urn:microsoft.com/office/officeart/2018/2/layout/IconVerticalSolidList"/>
    <dgm:cxn modelId="{B579421F-FDDD-40C9-9E43-6A54228B934A}" type="presParOf" srcId="{137B9DB3-44D0-4048-8BDF-85FD8D8CE73C}" destId="{1B9ED728-134F-4F5E-B7CC-89BC9878D4F6}" srcOrd="1" destOrd="0" presId="urn:microsoft.com/office/officeart/2018/2/layout/IconVerticalSolidList"/>
    <dgm:cxn modelId="{F648F7C7-54FC-457D-B521-75C05431FD8A}" type="presParOf" srcId="{137B9DB3-44D0-4048-8BDF-85FD8D8CE73C}" destId="{586396D3-0AEB-41EC-9AEC-E7FF7DAF1EDD}" srcOrd="2" destOrd="0" presId="urn:microsoft.com/office/officeart/2018/2/layout/IconVerticalSolidList"/>
    <dgm:cxn modelId="{06001C0D-D910-415B-BC9E-70284FFCE191}" type="presParOf" srcId="{137B9DB3-44D0-4048-8BDF-85FD8D8CE73C}" destId="{D4300E1C-682D-47A0-9144-6A6259BE234B}" srcOrd="3" destOrd="0" presId="urn:microsoft.com/office/officeart/2018/2/layout/IconVerticalSolidList"/>
    <dgm:cxn modelId="{FD7C9F45-7E7B-4EDD-8879-28D975E62BD2}" type="presParOf" srcId="{0A01E2FB-7688-4F8B-9C40-A04507A087CF}" destId="{C768C586-EAA0-4DCF-9726-17E3591A173E}" srcOrd="5" destOrd="0" presId="urn:microsoft.com/office/officeart/2018/2/layout/IconVerticalSolidList"/>
    <dgm:cxn modelId="{2A1C0A18-92E9-4743-B594-57461887D44E}" type="presParOf" srcId="{0A01E2FB-7688-4F8B-9C40-A04507A087CF}" destId="{F54CA9F4-AB78-4A5B-8AAB-2ABBF27E8DFF}" srcOrd="6" destOrd="0" presId="urn:microsoft.com/office/officeart/2018/2/layout/IconVerticalSolidList"/>
    <dgm:cxn modelId="{ECB8DD6F-26B5-47FC-9E96-4558A16DD8FC}" type="presParOf" srcId="{F54CA9F4-AB78-4A5B-8AAB-2ABBF27E8DFF}" destId="{67ED2C18-4A63-4902-85E9-D13A26405709}" srcOrd="0" destOrd="0" presId="urn:microsoft.com/office/officeart/2018/2/layout/IconVerticalSolidList"/>
    <dgm:cxn modelId="{31D660D7-1C53-4E37-899C-E784F14FD5CD}" type="presParOf" srcId="{F54CA9F4-AB78-4A5B-8AAB-2ABBF27E8DFF}" destId="{76AE4FAF-2FD5-4073-8D59-9605BF21BFEF}" srcOrd="1" destOrd="0" presId="urn:microsoft.com/office/officeart/2018/2/layout/IconVerticalSolidList"/>
    <dgm:cxn modelId="{895C5145-E696-4E8E-B119-5E472755F9F6}" type="presParOf" srcId="{F54CA9F4-AB78-4A5B-8AAB-2ABBF27E8DFF}" destId="{F586F8DF-64E1-4995-9CA2-E3EBB08D3EB0}" srcOrd="2" destOrd="0" presId="urn:microsoft.com/office/officeart/2018/2/layout/IconVerticalSolidList"/>
    <dgm:cxn modelId="{72C01F49-5C72-4A70-92E3-6546432EAD5E}" type="presParOf" srcId="{F54CA9F4-AB78-4A5B-8AAB-2ABBF27E8DFF}" destId="{FEE75B20-9334-45E0-8450-784D0D2C48AD}" srcOrd="3" destOrd="0" presId="urn:microsoft.com/office/officeart/2018/2/layout/IconVerticalSolidList"/>
    <dgm:cxn modelId="{F1CFDE5C-AFDC-47D9-9F8F-5F40BB312F71}" type="presParOf" srcId="{0A01E2FB-7688-4F8B-9C40-A04507A087CF}" destId="{CDB8B2E0-5EC5-40B2-BE53-B8508367E331}" srcOrd="7" destOrd="0" presId="urn:microsoft.com/office/officeart/2018/2/layout/IconVerticalSolidList"/>
    <dgm:cxn modelId="{FCC79538-6B75-42FA-8BA7-AAF6C07B37B8}" type="presParOf" srcId="{0A01E2FB-7688-4F8B-9C40-A04507A087CF}" destId="{172556D4-52C2-4843-BAE4-37EF69B0A4FC}" srcOrd="8" destOrd="0" presId="urn:microsoft.com/office/officeart/2018/2/layout/IconVerticalSolidList"/>
    <dgm:cxn modelId="{881B4BF1-5E78-411B-A067-5DC124445008}" type="presParOf" srcId="{172556D4-52C2-4843-BAE4-37EF69B0A4FC}" destId="{D66AF181-BFD3-4882-97ED-C00C661BA493}" srcOrd="0" destOrd="0" presId="urn:microsoft.com/office/officeart/2018/2/layout/IconVerticalSolidList"/>
    <dgm:cxn modelId="{11138BAE-9EFD-49F3-9B9D-EC0CE207A99C}" type="presParOf" srcId="{172556D4-52C2-4843-BAE4-37EF69B0A4FC}" destId="{02D123AD-BC57-4B96-9EC6-11EE27258572}" srcOrd="1" destOrd="0" presId="urn:microsoft.com/office/officeart/2018/2/layout/IconVerticalSolidList"/>
    <dgm:cxn modelId="{C0FBC877-E61F-442D-81C1-A4BFEDB476B8}" type="presParOf" srcId="{172556D4-52C2-4843-BAE4-37EF69B0A4FC}" destId="{E97DCF0C-090E-428D-A7AB-F4A323F4BBB1}" srcOrd="2" destOrd="0" presId="urn:microsoft.com/office/officeart/2018/2/layout/IconVerticalSolidList"/>
    <dgm:cxn modelId="{278DF40F-C7D2-4753-AE93-1A97756D2ED0}" type="presParOf" srcId="{172556D4-52C2-4843-BAE4-37EF69B0A4FC}" destId="{917D3E85-48D4-41E6-8593-85A25B6716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E749F5-CF87-4365-8915-4A081BD0AB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746F63-2EB4-4FE5-A2EA-C3B338C39D6E}">
      <dgm:prSet/>
      <dgm:spPr/>
      <dgm:t>
        <a:bodyPr/>
        <a:lstStyle/>
        <a:p>
          <a:r>
            <a:rPr lang="en-US"/>
            <a:t>This assignment is performed in the simulator</a:t>
          </a:r>
        </a:p>
      </dgm:t>
    </dgm:pt>
    <dgm:pt modelId="{93F3135D-86F7-40D6-9119-42079C8A6730}" type="parTrans" cxnId="{730655A9-6C0E-484B-97DB-931ACA1C553A}">
      <dgm:prSet/>
      <dgm:spPr/>
      <dgm:t>
        <a:bodyPr/>
        <a:lstStyle/>
        <a:p>
          <a:endParaRPr lang="en-US"/>
        </a:p>
      </dgm:t>
    </dgm:pt>
    <dgm:pt modelId="{4FC96A6F-FE9B-4A51-ACB3-8A63E45C9DA7}" type="sibTrans" cxnId="{730655A9-6C0E-484B-97DB-931ACA1C553A}">
      <dgm:prSet/>
      <dgm:spPr/>
      <dgm:t>
        <a:bodyPr/>
        <a:lstStyle/>
        <a:p>
          <a:endParaRPr lang="en-US"/>
        </a:p>
      </dgm:t>
    </dgm:pt>
    <dgm:pt modelId="{177BEF99-1591-4E4B-97DF-45380D6EDBCD}">
      <dgm:prSet/>
      <dgm:spPr/>
      <dgm:t>
        <a:bodyPr/>
        <a:lstStyle/>
        <a:p>
          <a:r>
            <a:rPr lang="en-US" dirty="0"/>
            <a:t>The link is:  </a:t>
          </a: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https://iftweb.eng.asu.edu/ift301/tutorials/</a:t>
          </a:r>
          <a:endParaRPr lang="en-US" dirty="0">
            <a:solidFill>
              <a:schemeClr val="tx1"/>
            </a:solidFill>
          </a:endParaRPr>
        </a:p>
      </dgm:t>
    </dgm:pt>
    <dgm:pt modelId="{9C4AB7A8-B243-4E5E-95BC-C40BE055ACE8}" type="parTrans" cxnId="{9C246287-6744-4527-9A37-0B44E57EC414}">
      <dgm:prSet/>
      <dgm:spPr/>
      <dgm:t>
        <a:bodyPr/>
        <a:lstStyle/>
        <a:p>
          <a:endParaRPr lang="en-US"/>
        </a:p>
      </dgm:t>
    </dgm:pt>
    <dgm:pt modelId="{02135B00-4B57-4BF5-B723-DEA8063BDDC5}" type="sibTrans" cxnId="{9C246287-6744-4527-9A37-0B44E57EC414}">
      <dgm:prSet/>
      <dgm:spPr/>
      <dgm:t>
        <a:bodyPr/>
        <a:lstStyle/>
        <a:p>
          <a:endParaRPr lang="en-US"/>
        </a:p>
      </dgm:t>
    </dgm:pt>
    <dgm:pt modelId="{0945080F-DB0C-4A62-8188-AE0E6E0FBAC8}">
      <dgm:prSet/>
      <dgm:spPr/>
      <dgm:t>
        <a:bodyPr/>
        <a:lstStyle/>
        <a:p>
          <a:r>
            <a:rPr lang="en-US"/>
            <a:t>You use the same Username/Password combination as you did with the FTP</a:t>
          </a:r>
        </a:p>
      </dgm:t>
    </dgm:pt>
    <dgm:pt modelId="{A2F2CA58-C52B-409D-A686-6700720030E5}" type="parTrans" cxnId="{36F65DF5-2B74-4CEB-9678-09B58FB7ACEC}">
      <dgm:prSet/>
      <dgm:spPr/>
      <dgm:t>
        <a:bodyPr/>
        <a:lstStyle/>
        <a:p>
          <a:endParaRPr lang="en-US"/>
        </a:p>
      </dgm:t>
    </dgm:pt>
    <dgm:pt modelId="{CAD2A199-08A8-46D1-9F93-38AB999C1C10}" type="sibTrans" cxnId="{36F65DF5-2B74-4CEB-9678-09B58FB7ACEC}">
      <dgm:prSet/>
      <dgm:spPr/>
      <dgm:t>
        <a:bodyPr/>
        <a:lstStyle/>
        <a:p>
          <a:endParaRPr lang="en-US"/>
        </a:p>
      </dgm:t>
    </dgm:pt>
    <dgm:pt modelId="{F96515D2-CBED-497F-AACC-537DF799607B}">
      <dgm:prSet/>
      <dgm:spPr/>
      <dgm:t>
        <a:bodyPr/>
        <a:lstStyle/>
        <a:p>
          <a:r>
            <a:rPr lang="en-US"/>
            <a:t>Don’t forget to create the folders in FTP!  This is where the simulator checks for the files</a:t>
          </a:r>
        </a:p>
      </dgm:t>
    </dgm:pt>
    <dgm:pt modelId="{39E431DD-95A6-470E-BB17-176294845425}" type="parTrans" cxnId="{C0794AE5-01D8-46BB-92B6-5B85523314B7}">
      <dgm:prSet/>
      <dgm:spPr/>
      <dgm:t>
        <a:bodyPr/>
        <a:lstStyle/>
        <a:p>
          <a:endParaRPr lang="en-US"/>
        </a:p>
      </dgm:t>
    </dgm:pt>
    <dgm:pt modelId="{C92895E3-621A-4AA1-B76B-85CC1B2A4A1C}" type="sibTrans" cxnId="{C0794AE5-01D8-46BB-92B6-5B85523314B7}">
      <dgm:prSet/>
      <dgm:spPr/>
      <dgm:t>
        <a:bodyPr/>
        <a:lstStyle/>
        <a:p>
          <a:endParaRPr lang="en-US"/>
        </a:p>
      </dgm:t>
    </dgm:pt>
    <dgm:pt modelId="{AB283698-DEBB-4368-AAA2-A1BD789FFC78}">
      <dgm:prSet/>
      <dgm:spPr/>
      <dgm:t>
        <a:bodyPr/>
        <a:lstStyle/>
        <a:p>
          <a:r>
            <a:rPr lang="en-US"/>
            <a:t>Follow the tutorial very carefully</a:t>
          </a:r>
        </a:p>
      </dgm:t>
    </dgm:pt>
    <dgm:pt modelId="{AB14977D-63FC-4F93-8DB8-681FFD9E9FB4}" type="parTrans" cxnId="{134D7873-8E37-4209-8F8C-E88CD076194E}">
      <dgm:prSet/>
      <dgm:spPr/>
      <dgm:t>
        <a:bodyPr/>
        <a:lstStyle/>
        <a:p>
          <a:endParaRPr lang="en-US"/>
        </a:p>
      </dgm:t>
    </dgm:pt>
    <dgm:pt modelId="{988E148C-3D5E-49D3-8307-D9B53561254E}" type="sibTrans" cxnId="{134D7873-8E37-4209-8F8C-E88CD076194E}">
      <dgm:prSet/>
      <dgm:spPr/>
      <dgm:t>
        <a:bodyPr/>
        <a:lstStyle/>
        <a:p>
          <a:endParaRPr lang="en-US"/>
        </a:p>
      </dgm:t>
    </dgm:pt>
    <dgm:pt modelId="{E94D272C-0CF5-457D-9E16-426D79C51CC2}">
      <dgm:prSet/>
      <dgm:spPr/>
      <dgm:t>
        <a:bodyPr/>
        <a:lstStyle/>
        <a:p>
          <a:r>
            <a:rPr lang="en-US"/>
            <a:t>To view  your work online, the URL will be:</a:t>
          </a:r>
        </a:p>
      </dgm:t>
    </dgm:pt>
    <dgm:pt modelId="{EE470B1F-CE2C-41F4-B4A3-CDA005725E6C}" type="parTrans" cxnId="{8C63E6CB-6AD1-412B-B2B9-B01BF094CDC5}">
      <dgm:prSet/>
      <dgm:spPr/>
      <dgm:t>
        <a:bodyPr/>
        <a:lstStyle/>
        <a:p>
          <a:endParaRPr lang="en-US"/>
        </a:p>
      </dgm:t>
    </dgm:pt>
    <dgm:pt modelId="{F29A68DD-36AB-493B-9465-EA4C943DE67B}" type="sibTrans" cxnId="{8C63E6CB-6AD1-412B-B2B9-B01BF094CDC5}">
      <dgm:prSet/>
      <dgm:spPr/>
      <dgm:t>
        <a:bodyPr/>
        <a:lstStyle/>
        <a:p>
          <a:endParaRPr lang="en-US"/>
        </a:p>
      </dgm:t>
    </dgm:pt>
    <dgm:pt modelId="{E5D4039D-CC9E-4FD9-BEAE-DB78E2C8DE3C}">
      <dgm:prSet/>
      <dgm:spPr/>
      <dgm:t>
        <a:bodyPr/>
        <a:lstStyle/>
        <a:p>
          <a:r>
            <a:rPr lang="en-US" b="1"/>
            <a:t>https://iftweb.eng.asu.edu/[YOUR USERNAME]/www/[ANY SUB-FOLDER]/[THE FILENAME INCLUDING EXTENSION]</a:t>
          </a:r>
          <a:endParaRPr lang="en-US"/>
        </a:p>
      </dgm:t>
    </dgm:pt>
    <dgm:pt modelId="{47097E9D-3DC9-497C-99CF-77BE410B3D78}" type="parTrans" cxnId="{534A0AE6-271D-4CDF-9FA3-BC3F274F43F3}">
      <dgm:prSet/>
      <dgm:spPr/>
      <dgm:t>
        <a:bodyPr/>
        <a:lstStyle/>
        <a:p>
          <a:endParaRPr lang="en-US"/>
        </a:p>
      </dgm:t>
    </dgm:pt>
    <dgm:pt modelId="{E5675B5A-8829-4F46-91A1-D76CDA6E3435}" type="sibTrans" cxnId="{534A0AE6-271D-4CDF-9FA3-BC3F274F43F3}">
      <dgm:prSet/>
      <dgm:spPr/>
      <dgm:t>
        <a:bodyPr/>
        <a:lstStyle/>
        <a:p>
          <a:endParaRPr lang="en-US"/>
        </a:p>
      </dgm:t>
    </dgm:pt>
    <dgm:pt modelId="{E2110CCF-64D0-48CD-9AA1-093796BB85E6}" type="pres">
      <dgm:prSet presAssocID="{65E749F5-CF87-4365-8915-4A081BD0AB81}" presName="vert0" presStyleCnt="0">
        <dgm:presLayoutVars>
          <dgm:dir/>
          <dgm:animOne val="branch"/>
          <dgm:animLvl val="lvl"/>
        </dgm:presLayoutVars>
      </dgm:prSet>
      <dgm:spPr/>
    </dgm:pt>
    <dgm:pt modelId="{B865A232-C818-400A-869B-0475105BE84C}" type="pres">
      <dgm:prSet presAssocID="{87746F63-2EB4-4FE5-A2EA-C3B338C39D6E}" presName="thickLine" presStyleLbl="alignNode1" presStyleIdx="0" presStyleCnt="7"/>
      <dgm:spPr/>
    </dgm:pt>
    <dgm:pt modelId="{49207BA1-A7BB-4DE0-8895-DE9C240E7BED}" type="pres">
      <dgm:prSet presAssocID="{87746F63-2EB4-4FE5-A2EA-C3B338C39D6E}" presName="horz1" presStyleCnt="0"/>
      <dgm:spPr/>
    </dgm:pt>
    <dgm:pt modelId="{DEE30A77-C51B-4F9B-B030-4B0B89554FE4}" type="pres">
      <dgm:prSet presAssocID="{87746F63-2EB4-4FE5-A2EA-C3B338C39D6E}" presName="tx1" presStyleLbl="revTx" presStyleIdx="0" presStyleCnt="7"/>
      <dgm:spPr/>
    </dgm:pt>
    <dgm:pt modelId="{4C392BA6-98C8-4592-9685-1C263E4688BE}" type="pres">
      <dgm:prSet presAssocID="{87746F63-2EB4-4FE5-A2EA-C3B338C39D6E}" presName="vert1" presStyleCnt="0"/>
      <dgm:spPr/>
    </dgm:pt>
    <dgm:pt modelId="{840B351B-9BE9-414E-AE28-C4FD3FA691B3}" type="pres">
      <dgm:prSet presAssocID="{177BEF99-1591-4E4B-97DF-45380D6EDBCD}" presName="thickLine" presStyleLbl="alignNode1" presStyleIdx="1" presStyleCnt="7"/>
      <dgm:spPr/>
    </dgm:pt>
    <dgm:pt modelId="{F9F37AC5-C950-42FD-8D63-9C18B1B842C1}" type="pres">
      <dgm:prSet presAssocID="{177BEF99-1591-4E4B-97DF-45380D6EDBCD}" presName="horz1" presStyleCnt="0"/>
      <dgm:spPr/>
    </dgm:pt>
    <dgm:pt modelId="{0064EF86-763E-45FD-B978-22D31F1170D4}" type="pres">
      <dgm:prSet presAssocID="{177BEF99-1591-4E4B-97DF-45380D6EDBCD}" presName="tx1" presStyleLbl="revTx" presStyleIdx="1" presStyleCnt="7"/>
      <dgm:spPr/>
    </dgm:pt>
    <dgm:pt modelId="{411EED36-1B0C-4E64-B53B-9EE18F9B3238}" type="pres">
      <dgm:prSet presAssocID="{177BEF99-1591-4E4B-97DF-45380D6EDBCD}" presName="vert1" presStyleCnt="0"/>
      <dgm:spPr/>
    </dgm:pt>
    <dgm:pt modelId="{735026D8-EEA3-413E-BFAE-413A10E58211}" type="pres">
      <dgm:prSet presAssocID="{0945080F-DB0C-4A62-8188-AE0E6E0FBAC8}" presName="thickLine" presStyleLbl="alignNode1" presStyleIdx="2" presStyleCnt="7"/>
      <dgm:spPr/>
    </dgm:pt>
    <dgm:pt modelId="{AE849CD9-C82D-4785-99DF-CEE0EA645B53}" type="pres">
      <dgm:prSet presAssocID="{0945080F-DB0C-4A62-8188-AE0E6E0FBAC8}" presName="horz1" presStyleCnt="0"/>
      <dgm:spPr/>
    </dgm:pt>
    <dgm:pt modelId="{DE672B7D-E951-46F1-A7DA-2D46EA2C34D9}" type="pres">
      <dgm:prSet presAssocID="{0945080F-DB0C-4A62-8188-AE0E6E0FBAC8}" presName="tx1" presStyleLbl="revTx" presStyleIdx="2" presStyleCnt="7"/>
      <dgm:spPr/>
    </dgm:pt>
    <dgm:pt modelId="{5EDD5EBF-E2D4-458A-9AF6-11CADA2017B4}" type="pres">
      <dgm:prSet presAssocID="{0945080F-DB0C-4A62-8188-AE0E6E0FBAC8}" presName="vert1" presStyleCnt="0"/>
      <dgm:spPr/>
    </dgm:pt>
    <dgm:pt modelId="{F00B3EE1-4911-4FBE-8627-11B2F0C63E47}" type="pres">
      <dgm:prSet presAssocID="{F96515D2-CBED-497F-AACC-537DF799607B}" presName="thickLine" presStyleLbl="alignNode1" presStyleIdx="3" presStyleCnt="7"/>
      <dgm:spPr/>
    </dgm:pt>
    <dgm:pt modelId="{B229CE43-6EF3-4E9B-9EA8-313A3BEC6894}" type="pres">
      <dgm:prSet presAssocID="{F96515D2-CBED-497F-AACC-537DF799607B}" presName="horz1" presStyleCnt="0"/>
      <dgm:spPr/>
    </dgm:pt>
    <dgm:pt modelId="{E3DE2ACC-3F7E-44F9-802A-6F0718A5B6CF}" type="pres">
      <dgm:prSet presAssocID="{F96515D2-CBED-497F-AACC-537DF799607B}" presName="tx1" presStyleLbl="revTx" presStyleIdx="3" presStyleCnt="7"/>
      <dgm:spPr/>
    </dgm:pt>
    <dgm:pt modelId="{045FACB5-6FFB-4A5E-A4F8-30585BEDDC7C}" type="pres">
      <dgm:prSet presAssocID="{F96515D2-CBED-497F-AACC-537DF799607B}" presName="vert1" presStyleCnt="0"/>
      <dgm:spPr/>
    </dgm:pt>
    <dgm:pt modelId="{3721F512-CA15-425B-B0ED-98D3F3118F95}" type="pres">
      <dgm:prSet presAssocID="{AB283698-DEBB-4368-AAA2-A1BD789FFC78}" presName="thickLine" presStyleLbl="alignNode1" presStyleIdx="4" presStyleCnt="7"/>
      <dgm:spPr/>
    </dgm:pt>
    <dgm:pt modelId="{4F66406D-E7C4-4B0D-8BFE-DD83EE46CCCD}" type="pres">
      <dgm:prSet presAssocID="{AB283698-DEBB-4368-AAA2-A1BD789FFC78}" presName="horz1" presStyleCnt="0"/>
      <dgm:spPr/>
    </dgm:pt>
    <dgm:pt modelId="{B0EA43B9-B1F1-4A28-8201-724134761FAE}" type="pres">
      <dgm:prSet presAssocID="{AB283698-DEBB-4368-AAA2-A1BD789FFC78}" presName="tx1" presStyleLbl="revTx" presStyleIdx="4" presStyleCnt="7"/>
      <dgm:spPr/>
    </dgm:pt>
    <dgm:pt modelId="{6A41F1F1-7832-44D4-A5FC-30982E77C8A9}" type="pres">
      <dgm:prSet presAssocID="{AB283698-DEBB-4368-AAA2-A1BD789FFC78}" presName="vert1" presStyleCnt="0"/>
      <dgm:spPr/>
    </dgm:pt>
    <dgm:pt modelId="{D959A7B1-9DFC-4001-8A24-943343148C39}" type="pres">
      <dgm:prSet presAssocID="{E94D272C-0CF5-457D-9E16-426D79C51CC2}" presName="thickLine" presStyleLbl="alignNode1" presStyleIdx="5" presStyleCnt="7"/>
      <dgm:spPr/>
    </dgm:pt>
    <dgm:pt modelId="{FC099DB9-655A-41FD-9AA7-51E9C80A07BA}" type="pres">
      <dgm:prSet presAssocID="{E94D272C-0CF5-457D-9E16-426D79C51CC2}" presName="horz1" presStyleCnt="0"/>
      <dgm:spPr/>
    </dgm:pt>
    <dgm:pt modelId="{F21003B2-1189-458E-8B91-A9CA3DBE3485}" type="pres">
      <dgm:prSet presAssocID="{E94D272C-0CF5-457D-9E16-426D79C51CC2}" presName="tx1" presStyleLbl="revTx" presStyleIdx="5" presStyleCnt="7"/>
      <dgm:spPr/>
    </dgm:pt>
    <dgm:pt modelId="{2FF41541-CAE3-480D-821A-0B5B8CB16D96}" type="pres">
      <dgm:prSet presAssocID="{E94D272C-0CF5-457D-9E16-426D79C51CC2}" presName="vert1" presStyleCnt="0"/>
      <dgm:spPr/>
    </dgm:pt>
    <dgm:pt modelId="{5AEB2A7F-44AA-45AA-A6F6-972C8EE634B2}" type="pres">
      <dgm:prSet presAssocID="{E5D4039D-CC9E-4FD9-BEAE-DB78E2C8DE3C}" presName="thickLine" presStyleLbl="alignNode1" presStyleIdx="6" presStyleCnt="7"/>
      <dgm:spPr/>
    </dgm:pt>
    <dgm:pt modelId="{609A3845-2606-4FDC-BF51-03E7FA65AFBB}" type="pres">
      <dgm:prSet presAssocID="{E5D4039D-CC9E-4FD9-BEAE-DB78E2C8DE3C}" presName="horz1" presStyleCnt="0"/>
      <dgm:spPr/>
    </dgm:pt>
    <dgm:pt modelId="{AE00980D-5348-46B8-B7BF-D4F58FD7FCA4}" type="pres">
      <dgm:prSet presAssocID="{E5D4039D-CC9E-4FD9-BEAE-DB78E2C8DE3C}" presName="tx1" presStyleLbl="revTx" presStyleIdx="6" presStyleCnt="7"/>
      <dgm:spPr/>
    </dgm:pt>
    <dgm:pt modelId="{168B9F1B-8F2B-4FF6-8DA0-E69E6F44922B}" type="pres">
      <dgm:prSet presAssocID="{E5D4039D-CC9E-4FD9-BEAE-DB78E2C8DE3C}" presName="vert1" presStyleCnt="0"/>
      <dgm:spPr/>
    </dgm:pt>
  </dgm:ptLst>
  <dgm:cxnLst>
    <dgm:cxn modelId="{A490D40E-53C3-433C-B1C9-9FB66A23450B}" type="presOf" srcId="{E94D272C-0CF5-457D-9E16-426D79C51CC2}" destId="{F21003B2-1189-458E-8B91-A9CA3DBE3485}" srcOrd="0" destOrd="0" presId="urn:microsoft.com/office/officeart/2008/layout/LinedList"/>
    <dgm:cxn modelId="{7DC2241F-8021-42A1-8360-3CE51054A2CB}" type="presOf" srcId="{87746F63-2EB4-4FE5-A2EA-C3B338C39D6E}" destId="{DEE30A77-C51B-4F9B-B030-4B0B89554FE4}" srcOrd="0" destOrd="0" presId="urn:microsoft.com/office/officeart/2008/layout/LinedList"/>
    <dgm:cxn modelId="{DACF1336-28BA-40C6-A5A1-832C0F349BD9}" type="presOf" srcId="{177BEF99-1591-4E4B-97DF-45380D6EDBCD}" destId="{0064EF86-763E-45FD-B978-22D31F1170D4}" srcOrd="0" destOrd="0" presId="urn:microsoft.com/office/officeart/2008/layout/LinedList"/>
    <dgm:cxn modelId="{10DA9943-9451-4EE8-91AB-8C34F6E83DB5}" type="presOf" srcId="{E5D4039D-CC9E-4FD9-BEAE-DB78E2C8DE3C}" destId="{AE00980D-5348-46B8-B7BF-D4F58FD7FCA4}" srcOrd="0" destOrd="0" presId="urn:microsoft.com/office/officeart/2008/layout/LinedList"/>
    <dgm:cxn modelId="{134D7873-8E37-4209-8F8C-E88CD076194E}" srcId="{65E749F5-CF87-4365-8915-4A081BD0AB81}" destId="{AB283698-DEBB-4368-AAA2-A1BD789FFC78}" srcOrd="4" destOrd="0" parTransId="{AB14977D-63FC-4F93-8DB8-681FFD9E9FB4}" sibTransId="{988E148C-3D5E-49D3-8307-D9B53561254E}"/>
    <dgm:cxn modelId="{23566D80-D9C0-4D8D-9C80-108118D3CF24}" type="presOf" srcId="{65E749F5-CF87-4365-8915-4A081BD0AB81}" destId="{E2110CCF-64D0-48CD-9AA1-093796BB85E6}" srcOrd="0" destOrd="0" presId="urn:microsoft.com/office/officeart/2008/layout/LinedList"/>
    <dgm:cxn modelId="{9C246287-6744-4527-9A37-0B44E57EC414}" srcId="{65E749F5-CF87-4365-8915-4A081BD0AB81}" destId="{177BEF99-1591-4E4B-97DF-45380D6EDBCD}" srcOrd="1" destOrd="0" parTransId="{9C4AB7A8-B243-4E5E-95BC-C40BE055ACE8}" sibTransId="{02135B00-4B57-4BF5-B723-DEA8063BDDC5}"/>
    <dgm:cxn modelId="{F20A3D9E-B7A9-4A82-9148-AC86F4ED6676}" type="presOf" srcId="{F96515D2-CBED-497F-AACC-537DF799607B}" destId="{E3DE2ACC-3F7E-44F9-802A-6F0718A5B6CF}" srcOrd="0" destOrd="0" presId="urn:microsoft.com/office/officeart/2008/layout/LinedList"/>
    <dgm:cxn modelId="{DC1D7DA2-163E-4BBD-9F44-16494E0FFF5E}" type="presOf" srcId="{AB283698-DEBB-4368-AAA2-A1BD789FFC78}" destId="{B0EA43B9-B1F1-4A28-8201-724134761FAE}" srcOrd="0" destOrd="0" presId="urn:microsoft.com/office/officeart/2008/layout/LinedList"/>
    <dgm:cxn modelId="{730655A9-6C0E-484B-97DB-931ACA1C553A}" srcId="{65E749F5-CF87-4365-8915-4A081BD0AB81}" destId="{87746F63-2EB4-4FE5-A2EA-C3B338C39D6E}" srcOrd="0" destOrd="0" parTransId="{93F3135D-86F7-40D6-9119-42079C8A6730}" sibTransId="{4FC96A6F-FE9B-4A51-ACB3-8A63E45C9DA7}"/>
    <dgm:cxn modelId="{8C63E6CB-6AD1-412B-B2B9-B01BF094CDC5}" srcId="{65E749F5-CF87-4365-8915-4A081BD0AB81}" destId="{E94D272C-0CF5-457D-9E16-426D79C51CC2}" srcOrd="5" destOrd="0" parTransId="{EE470B1F-CE2C-41F4-B4A3-CDA005725E6C}" sibTransId="{F29A68DD-36AB-493B-9465-EA4C943DE67B}"/>
    <dgm:cxn modelId="{40307ED6-249A-4B49-915C-27CA0A5B636A}" type="presOf" srcId="{0945080F-DB0C-4A62-8188-AE0E6E0FBAC8}" destId="{DE672B7D-E951-46F1-A7DA-2D46EA2C34D9}" srcOrd="0" destOrd="0" presId="urn:microsoft.com/office/officeart/2008/layout/LinedList"/>
    <dgm:cxn modelId="{C0794AE5-01D8-46BB-92B6-5B85523314B7}" srcId="{65E749F5-CF87-4365-8915-4A081BD0AB81}" destId="{F96515D2-CBED-497F-AACC-537DF799607B}" srcOrd="3" destOrd="0" parTransId="{39E431DD-95A6-470E-BB17-176294845425}" sibTransId="{C92895E3-621A-4AA1-B76B-85CC1B2A4A1C}"/>
    <dgm:cxn modelId="{534A0AE6-271D-4CDF-9FA3-BC3F274F43F3}" srcId="{65E749F5-CF87-4365-8915-4A081BD0AB81}" destId="{E5D4039D-CC9E-4FD9-BEAE-DB78E2C8DE3C}" srcOrd="6" destOrd="0" parTransId="{47097E9D-3DC9-497C-99CF-77BE410B3D78}" sibTransId="{E5675B5A-8829-4F46-91A1-D76CDA6E3435}"/>
    <dgm:cxn modelId="{36F65DF5-2B74-4CEB-9678-09B58FB7ACEC}" srcId="{65E749F5-CF87-4365-8915-4A081BD0AB81}" destId="{0945080F-DB0C-4A62-8188-AE0E6E0FBAC8}" srcOrd="2" destOrd="0" parTransId="{A2F2CA58-C52B-409D-A686-6700720030E5}" sibTransId="{CAD2A199-08A8-46D1-9F93-38AB999C1C10}"/>
    <dgm:cxn modelId="{0FBA0F57-2E9F-444C-968B-B03F02A06000}" type="presParOf" srcId="{E2110CCF-64D0-48CD-9AA1-093796BB85E6}" destId="{B865A232-C818-400A-869B-0475105BE84C}" srcOrd="0" destOrd="0" presId="urn:microsoft.com/office/officeart/2008/layout/LinedList"/>
    <dgm:cxn modelId="{DABE6059-7DB6-4500-8E13-DAC1C11956F3}" type="presParOf" srcId="{E2110CCF-64D0-48CD-9AA1-093796BB85E6}" destId="{49207BA1-A7BB-4DE0-8895-DE9C240E7BED}" srcOrd="1" destOrd="0" presId="urn:microsoft.com/office/officeart/2008/layout/LinedList"/>
    <dgm:cxn modelId="{F03D48A0-A0E1-4247-BD5B-23161B91BF0A}" type="presParOf" srcId="{49207BA1-A7BB-4DE0-8895-DE9C240E7BED}" destId="{DEE30A77-C51B-4F9B-B030-4B0B89554FE4}" srcOrd="0" destOrd="0" presId="urn:microsoft.com/office/officeart/2008/layout/LinedList"/>
    <dgm:cxn modelId="{D6C45E20-3101-4F56-AB89-98695189D4C9}" type="presParOf" srcId="{49207BA1-A7BB-4DE0-8895-DE9C240E7BED}" destId="{4C392BA6-98C8-4592-9685-1C263E4688BE}" srcOrd="1" destOrd="0" presId="urn:microsoft.com/office/officeart/2008/layout/LinedList"/>
    <dgm:cxn modelId="{6D9E24EC-7F49-4E7D-BD6E-98E21547ABE9}" type="presParOf" srcId="{E2110CCF-64D0-48CD-9AA1-093796BB85E6}" destId="{840B351B-9BE9-414E-AE28-C4FD3FA691B3}" srcOrd="2" destOrd="0" presId="urn:microsoft.com/office/officeart/2008/layout/LinedList"/>
    <dgm:cxn modelId="{A71930EE-F0F7-41B8-9F87-8BCC52653F28}" type="presParOf" srcId="{E2110CCF-64D0-48CD-9AA1-093796BB85E6}" destId="{F9F37AC5-C950-42FD-8D63-9C18B1B842C1}" srcOrd="3" destOrd="0" presId="urn:microsoft.com/office/officeart/2008/layout/LinedList"/>
    <dgm:cxn modelId="{AC5BA91D-6B3C-4A2B-A8FE-4AF6F2F0B475}" type="presParOf" srcId="{F9F37AC5-C950-42FD-8D63-9C18B1B842C1}" destId="{0064EF86-763E-45FD-B978-22D31F1170D4}" srcOrd="0" destOrd="0" presId="urn:microsoft.com/office/officeart/2008/layout/LinedList"/>
    <dgm:cxn modelId="{DF79EA7D-B43D-441B-9A58-41DE04B63554}" type="presParOf" srcId="{F9F37AC5-C950-42FD-8D63-9C18B1B842C1}" destId="{411EED36-1B0C-4E64-B53B-9EE18F9B3238}" srcOrd="1" destOrd="0" presId="urn:microsoft.com/office/officeart/2008/layout/LinedList"/>
    <dgm:cxn modelId="{CFE53D51-22C2-440E-93D5-88F68C9EF311}" type="presParOf" srcId="{E2110CCF-64D0-48CD-9AA1-093796BB85E6}" destId="{735026D8-EEA3-413E-BFAE-413A10E58211}" srcOrd="4" destOrd="0" presId="urn:microsoft.com/office/officeart/2008/layout/LinedList"/>
    <dgm:cxn modelId="{8E97A547-F567-443E-946A-E9532DD077B4}" type="presParOf" srcId="{E2110CCF-64D0-48CD-9AA1-093796BB85E6}" destId="{AE849CD9-C82D-4785-99DF-CEE0EA645B53}" srcOrd="5" destOrd="0" presId="urn:microsoft.com/office/officeart/2008/layout/LinedList"/>
    <dgm:cxn modelId="{A393275F-1A19-45EE-AE53-AC84D02A858D}" type="presParOf" srcId="{AE849CD9-C82D-4785-99DF-CEE0EA645B53}" destId="{DE672B7D-E951-46F1-A7DA-2D46EA2C34D9}" srcOrd="0" destOrd="0" presId="urn:microsoft.com/office/officeart/2008/layout/LinedList"/>
    <dgm:cxn modelId="{C577A4B6-F08C-4ACE-A14F-AC1F7BFA54CF}" type="presParOf" srcId="{AE849CD9-C82D-4785-99DF-CEE0EA645B53}" destId="{5EDD5EBF-E2D4-458A-9AF6-11CADA2017B4}" srcOrd="1" destOrd="0" presId="urn:microsoft.com/office/officeart/2008/layout/LinedList"/>
    <dgm:cxn modelId="{3D6EAA39-B81F-4A94-BDB6-8AFBC6FE63AA}" type="presParOf" srcId="{E2110CCF-64D0-48CD-9AA1-093796BB85E6}" destId="{F00B3EE1-4911-4FBE-8627-11B2F0C63E47}" srcOrd="6" destOrd="0" presId="urn:microsoft.com/office/officeart/2008/layout/LinedList"/>
    <dgm:cxn modelId="{A2E5338B-BB69-401C-BA2C-A31CF6559844}" type="presParOf" srcId="{E2110CCF-64D0-48CD-9AA1-093796BB85E6}" destId="{B229CE43-6EF3-4E9B-9EA8-313A3BEC6894}" srcOrd="7" destOrd="0" presId="urn:microsoft.com/office/officeart/2008/layout/LinedList"/>
    <dgm:cxn modelId="{E2F1C47B-DC9F-4F5F-BD43-3FB5A679A4E6}" type="presParOf" srcId="{B229CE43-6EF3-4E9B-9EA8-313A3BEC6894}" destId="{E3DE2ACC-3F7E-44F9-802A-6F0718A5B6CF}" srcOrd="0" destOrd="0" presId="urn:microsoft.com/office/officeart/2008/layout/LinedList"/>
    <dgm:cxn modelId="{74D11AF5-9EE5-43D1-8CE3-A4E8EB00C5C0}" type="presParOf" srcId="{B229CE43-6EF3-4E9B-9EA8-313A3BEC6894}" destId="{045FACB5-6FFB-4A5E-A4F8-30585BEDDC7C}" srcOrd="1" destOrd="0" presId="urn:microsoft.com/office/officeart/2008/layout/LinedList"/>
    <dgm:cxn modelId="{9762C504-71A3-423A-A52E-54041847D0F9}" type="presParOf" srcId="{E2110CCF-64D0-48CD-9AA1-093796BB85E6}" destId="{3721F512-CA15-425B-B0ED-98D3F3118F95}" srcOrd="8" destOrd="0" presId="urn:microsoft.com/office/officeart/2008/layout/LinedList"/>
    <dgm:cxn modelId="{25E84D80-440D-45B8-A587-7F2C15242F86}" type="presParOf" srcId="{E2110CCF-64D0-48CD-9AA1-093796BB85E6}" destId="{4F66406D-E7C4-4B0D-8BFE-DD83EE46CCCD}" srcOrd="9" destOrd="0" presId="urn:microsoft.com/office/officeart/2008/layout/LinedList"/>
    <dgm:cxn modelId="{9B25F7EC-72F3-4205-BD1C-E208CADBF8AC}" type="presParOf" srcId="{4F66406D-E7C4-4B0D-8BFE-DD83EE46CCCD}" destId="{B0EA43B9-B1F1-4A28-8201-724134761FAE}" srcOrd="0" destOrd="0" presId="urn:microsoft.com/office/officeart/2008/layout/LinedList"/>
    <dgm:cxn modelId="{4B7F9335-FA74-4130-BB92-6BF233A88CC5}" type="presParOf" srcId="{4F66406D-E7C4-4B0D-8BFE-DD83EE46CCCD}" destId="{6A41F1F1-7832-44D4-A5FC-30982E77C8A9}" srcOrd="1" destOrd="0" presId="urn:microsoft.com/office/officeart/2008/layout/LinedList"/>
    <dgm:cxn modelId="{DA2DE9D7-68B0-4D73-978F-CD97F2850615}" type="presParOf" srcId="{E2110CCF-64D0-48CD-9AA1-093796BB85E6}" destId="{D959A7B1-9DFC-4001-8A24-943343148C39}" srcOrd="10" destOrd="0" presId="urn:microsoft.com/office/officeart/2008/layout/LinedList"/>
    <dgm:cxn modelId="{CF394141-9D62-472C-8213-EB3BFB26A29B}" type="presParOf" srcId="{E2110CCF-64D0-48CD-9AA1-093796BB85E6}" destId="{FC099DB9-655A-41FD-9AA7-51E9C80A07BA}" srcOrd="11" destOrd="0" presId="urn:microsoft.com/office/officeart/2008/layout/LinedList"/>
    <dgm:cxn modelId="{0B08842B-7662-4EED-84C2-A2AA1D65AFE9}" type="presParOf" srcId="{FC099DB9-655A-41FD-9AA7-51E9C80A07BA}" destId="{F21003B2-1189-458E-8B91-A9CA3DBE3485}" srcOrd="0" destOrd="0" presId="urn:microsoft.com/office/officeart/2008/layout/LinedList"/>
    <dgm:cxn modelId="{9DD9C605-BFBC-4A3D-8EDB-75881B3E35C9}" type="presParOf" srcId="{FC099DB9-655A-41FD-9AA7-51E9C80A07BA}" destId="{2FF41541-CAE3-480D-821A-0B5B8CB16D96}" srcOrd="1" destOrd="0" presId="urn:microsoft.com/office/officeart/2008/layout/LinedList"/>
    <dgm:cxn modelId="{A7B3E384-C979-4681-8D44-F6887401CDC0}" type="presParOf" srcId="{E2110CCF-64D0-48CD-9AA1-093796BB85E6}" destId="{5AEB2A7F-44AA-45AA-A6F6-972C8EE634B2}" srcOrd="12" destOrd="0" presId="urn:microsoft.com/office/officeart/2008/layout/LinedList"/>
    <dgm:cxn modelId="{C3C09069-D278-42C0-912F-BEA2DED4B711}" type="presParOf" srcId="{E2110CCF-64D0-48CD-9AA1-093796BB85E6}" destId="{609A3845-2606-4FDC-BF51-03E7FA65AFBB}" srcOrd="13" destOrd="0" presId="urn:microsoft.com/office/officeart/2008/layout/LinedList"/>
    <dgm:cxn modelId="{25EE695C-7902-42E7-BBF6-42C0FC6BE7AD}" type="presParOf" srcId="{609A3845-2606-4FDC-BF51-03E7FA65AFBB}" destId="{AE00980D-5348-46B8-B7BF-D4F58FD7FCA4}" srcOrd="0" destOrd="0" presId="urn:microsoft.com/office/officeart/2008/layout/LinedList"/>
    <dgm:cxn modelId="{063D3304-3750-4813-9C6B-E30CEA6F25CC}" type="presParOf" srcId="{609A3845-2606-4FDC-BF51-03E7FA65AFBB}" destId="{168B9F1B-8F2B-4FF6-8DA0-E69E6F4492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757F40-497B-4890-BD5D-2F1AFD4DE5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AA25E9-B07B-4450-B749-164235F1BCE3}">
      <dgm:prSet custT="1"/>
      <dgm:spPr/>
      <dgm:t>
        <a:bodyPr/>
        <a:lstStyle/>
        <a:p>
          <a:r>
            <a:rPr lang="en-US" sz="2000" dirty="0"/>
            <a:t>HTML – Hyper Text Markup Language</a:t>
          </a:r>
        </a:p>
      </dgm:t>
    </dgm:pt>
    <dgm:pt modelId="{1B779516-53AB-42AD-A79D-C0A9F0A7AF7E}" type="parTrans" cxnId="{4AD50998-EEBE-4ED0-AD54-AED8B789D620}">
      <dgm:prSet/>
      <dgm:spPr/>
      <dgm:t>
        <a:bodyPr/>
        <a:lstStyle/>
        <a:p>
          <a:endParaRPr lang="en-US"/>
        </a:p>
      </dgm:t>
    </dgm:pt>
    <dgm:pt modelId="{89D9CA6A-CE8A-4D91-8973-ACF58386B0AE}" type="sibTrans" cxnId="{4AD50998-EEBE-4ED0-AD54-AED8B789D620}">
      <dgm:prSet/>
      <dgm:spPr/>
      <dgm:t>
        <a:bodyPr/>
        <a:lstStyle/>
        <a:p>
          <a:endParaRPr lang="en-US"/>
        </a:p>
      </dgm:t>
    </dgm:pt>
    <dgm:pt modelId="{DC36B793-6404-4630-963F-1C92FDCE3CBD}">
      <dgm:prSet custT="1"/>
      <dgm:spPr/>
      <dgm:t>
        <a:bodyPr/>
        <a:lstStyle/>
        <a:p>
          <a:r>
            <a:rPr lang="en-US" sz="2000" dirty="0"/>
            <a:t>CSS – Cascading Style Sheet</a:t>
          </a:r>
        </a:p>
      </dgm:t>
    </dgm:pt>
    <dgm:pt modelId="{53C3D175-6DCD-4DE9-9892-2B9A7E8D2218}" type="parTrans" cxnId="{82AE8987-76EE-4615-BD88-167A3DBE001D}">
      <dgm:prSet/>
      <dgm:spPr/>
      <dgm:t>
        <a:bodyPr/>
        <a:lstStyle/>
        <a:p>
          <a:endParaRPr lang="en-US"/>
        </a:p>
      </dgm:t>
    </dgm:pt>
    <dgm:pt modelId="{C4F328C0-984E-4675-AD4F-AE8A09E67697}" type="sibTrans" cxnId="{82AE8987-76EE-4615-BD88-167A3DBE001D}">
      <dgm:prSet/>
      <dgm:spPr/>
      <dgm:t>
        <a:bodyPr/>
        <a:lstStyle/>
        <a:p>
          <a:endParaRPr lang="en-US"/>
        </a:p>
      </dgm:t>
    </dgm:pt>
    <dgm:pt modelId="{A8909D93-DAA4-430C-B7E2-1940BE4A22CE}">
      <dgm:prSet custT="1"/>
      <dgm:spPr/>
      <dgm:t>
        <a:bodyPr/>
        <a:lstStyle/>
        <a:p>
          <a:r>
            <a:rPr lang="en-US" sz="2000" dirty="0"/>
            <a:t>JavaScript – Programming Language commonly used with HTML</a:t>
          </a:r>
        </a:p>
      </dgm:t>
    </dgm:pt>
    <dgm:pt modelId="{EF85D0C1-2AB4-4A36-8C3A-1BFE4F272A6F}" type="parTrans" cxnId="{6B95F9B0-5567-42D8-8EE0-8B1E36F64EA6}">
      <dgm:prSet/>
      <dgm:spPr/>
      <dgm:t>
        <a:bodyPr/>
        <a:lstStyle/>
        <a:p>
          <a:endParaRPr lang="en-US"/>
        </a:p>
      </dgm:t>
    </dgm:pt>
    <dgm:pt modelId="{8290BF69-246D-45D2-8926-6B3AF403BC6D}" type="sibTrans" cxnId="{6B95F9B0-5567-42D8-8EE0-8B1E36F64EA6}">
      <dgm:prSet/>
      <dgm:spPr/>
      <dgm:t>
        <a:bodyPr/>
        <a:lstStyle/>
        <a:p>
          <a:endParaRPr lang="en-US"/>
        </a:p>
      </dgm:t>
    </dgm:pt>
    <dgm:pt modelId="{68F2A626-302C-429E-A3F1-73DCC2DD5033}">
      <dgm:prSet custT="1"/>
      <dgm:spPr/>
      <dgm:t>
        <a:bodyPr/>
        <a:lstStyle/>
        <a:p>
          <a:r>
            <a:rPr lang="en-US" sz="2000" dirty="0"/>
            <a:t>FTP – File Transfer Protocol – FTP is the method of transferring files from your desktop to the server</a:t>
          </a:r>
        </a:p>
      </dgm:t>
    </dgm:pt>
    <dgm:pt modelId="{C0491B17-1D64-4891-BDD3-5C7A681F62C3}" type="parTrans" cxnId="{42E9F6BE-683E-4074-BE01-F969916CC942}">
      <dgm:prSet/>
      <dgm:spPr/>
      <dgm:t>
        <a:bodyPr/>
        <a:lstStyle/>
        <a:p>
          <a:endParaRPr lang="en-US"/>
        </a:p>
      </dgm:t>
    </dgm:pt>
    <dgm:pt modelId="{D6B3C6C9-0016-4EF5-B84D-9B8FB1D3277D}" type="sibTrans" cxnId="{42E9F6BE-683E-4074-BE01-F969916CC942}">
      <dgm:prSet/>
      <dgm:spPr/>
      <dgm:t>
        <a:bodyPr/>
        <a:lstStyle/>
        <a:p>
          <a:endParaRPr lang="en-US"/>
        </a:p>
      </dgm:t>
    </dgm:pt>
    <dgm:pt modelId="{D71E7179-789B-4DF0-AEF9-AD2D2DA53B7B}">
      <dgm:prSet custT="1"/>
      <dgm:spPr/>
      <dgm:t>
        <a:bodyPr/>
        <a:lstStyle/>
        <a:p>
          <a:r>
            <a:rPr lang="en-US" sz="2000" dirty="0"/>
            <a:t>Download – Moving files from a server to your desktop</a:t>
          </a:r>
        </a:p>
      </dgm:t>
    </dgm:pt>
    <dgm:pt modelId="{B7D262FC-EC6B-4B36-B9E8-3F54B86621BB}" type="parTrans" cxnId="{028A5819-8C8C-4E47-AC46-6C24C276A56E}">
      <dgm:prSet/>
      <dgm:spPr/>
      <dgm:t>
        <a:bodyPr/>
        <a:lstStyle/>
        <a:p>
          <a:endParaRPr lang="en-US"/>
        </a:p>
      </dgm:t>
    </dgm:pt>
    <dgm:pt modelId="{1F1CEB63-5BEC-4BDE-95E5-D39DD91FC763}" type="sibTrans" cxnId="{028A5819-8C8C-4E47-AC46-6C24C276A56E}">
      <dgm:prSet/>
      <dgm:spPr/>
      <dgm:t>
        <a:bodyPr/>
        <a:lstStyle/>
        <a:p>
          <a:endParaRPr lang="en-US"/>
        </a:p>
      </dgm:t>
    </dgm:pt>
    <dgm:pt modelId="{E02D88A8-1839-4968-A223-5B4F343BE260}">
      <dgm:prSet custT="1"/>
      <dgm:spPr/>
      <dgm:t>
        <a:bodyPr/>
        <a:lstStyle/>
        <a:p>
          <a:r>
            <a:rPr lang="en-US" sz="2000" dirty="0"/>
            <a:t>Upload – Moving files from a desktop to a server</a:t>
          </a:r>
        </a:p>
      </dgm:t>
    </dgm:pt>
    <dgm:pt modelId="{1914B270-2DD5-4949-AED5-2E5115914751}" type="parTrans" cxnId="{89F2EAC2-2B73-47BF-AB2D-27E728DDB57D}">
      <dgm:prSet/>
      <dgm:spPr/>
      <dgm:t>
        <a:bodyPr/>
        <a:lstStyle/>
        <a:p>
          <a:endParaRPr lang="en-US"/>
        </a:p>
      </dgm:t>
    </dgm:pt>
    <dgm:pt modelId="{77D2FE2C-A4CB-475A-93F5-EC8FC62C9236}" type="sibTrans" cxnId="{89F2EAC2-2B73-47BF-AB2D-27E728DDB57D}">
      <dgm:prSet/>
      <dgm:spPr/>
      <dgm:t>
        <a:bodyPr/>
        <a:lstStyle/>
        <a:p>
          <a:endParaRPr lang="en-US"/>
        </a:p>
      </dgm:t>
    </dgm:pt>
    <dgm:pt modelId="{A280666A-9D45-4423-A4C2-EC9FBAA5CA39}">
      <dgm:prSet custT="1"/>
      <dgm:spPr/>
      <dgm:t>
        <a:bodyPr/>
        <a:lstStyle/>
        <a:p>
          <a:r>
            <a:rPr lang="en-US" sz="1800" dirty="0"/>
            <a:t>HTML Tag - HTML tags are the keywords on a web page that define how your web browser must format and display your web page</a:t>
          </a:r>
        </a:p>
      </dgm:t>
    </dgm:pt>
    <dgm:pt modelId="{D2DD4026-7F32-4B89-98FC-0D520D2D1A96}" type="parTrans" cxnId="{763036F7-6124-4E76-81CD-D2210CCDCBDA}">
      <dgm:prSet/>
      <dgm:spPr/>
      <dgm:t>
        <a:bodyPr/>
        <a:lstStyle/>
        <a:p>
          <a:endParaRPr lang="en-US"/>
        </a:p>
      </dgm:t>
    </dgm:pt>
    <dgm:pt modelId="{43CF4A7A-D98A-4BE0-B79A-F03C6E318DBA}" type="sibTrans" cxnId="{763036F7-6124-4E76-81CD-D2210CCDCBDA}">
      <dgm:prSet/>
      <dgm:spPr/>
      <dgm:t>
        <a:bodyPr/>
        <a:lstStyle/>
        <a:p>
          <a:endParaRPr lang="en-US"/>
        </a:p>
      </dgm:t>
    </dgm:pt>
    <dgm:pt modelId="{43752B53-E216-4542-8621-23D2245345CD}" type="pres">
      <dgm:prSet presAssocID="{1C757F40-497B-4890-BD5D-2F1AFD4DE50D}" presName="Name0" presStyleCnt="0">
        <dgm:presLayoutVars>
          <dgm:dir/>
          <dgm:animLvl val="lvl"/>
          <dgm:resizeHandles val="exact"/>
        </dgm:presLayoutVars>
      </dgm:prSet>
      <dgm:spPr/>
    </dgm:pt>
    <dgm:pt modelId="{835D0A27-4F63-431F-A10E-5651EA77E355}" type="pres">
      <dgm:prSet presAssocID="{BFAA25E9-B07B-4450-B749-164235F1BCE3}" presName="linNode" presStyleCnt="0"/>
      <dgm:spPr/>
    </dgm:pt>
    <dgm:pt modelId="{0E2F82DF-B2AF-4EF6-8E79-AE471331ED9D}" type="pres">
      <dgm:prSet presAssocID="{BFAA25E9-B07B-4450-B749-164235F1BCE3}" presName="parentText" presStyleLbl="node1" presStyleIdx="0" presStyleCnt="7" custScaleX="193488">
        <dgm:presLayoutVars>
          <dgm:chMax val="1"/>
          <dgm:bulletEnabled val="1"/>
        </dgm:presLayoutVars>
      </dgm:prSet>
      <dgm:spPr/>
    </dgm:pt>
    <dgm:pt modelId="{FF2C909F-1B19-41B8-9B1A-281E883969B9}" type="pres">
      <dgm:prSet presAssocID="{89D9CA6A-CE8A-4D91-8973-ACF58386B0AE}" presName="sp" presStyleCnt="0"/>
      <dgm:spPr/>
    </dgm:pt>
    <dgm:pt modelId="{D571661D-C91A-4371-B231-4DC45CA0B61C}" type="pres">
      <dgm:prSet presAssocID="{DC36B793-6404-4630-963F-1C92FDCE3CBD}" presName="linNode" presStyleCnt="0"/>
      <dgm:spPr/>
    </dgm:pt>
    <dgm:pt modelId="{F916153B-C620-445A-AA13-AA115BFF4734}" type="pres">
      <dgm:prSet presAssocID="{DC36B793-6404-4630-963F-1C92FDCE3CBD}" presName="parentText" presStyleLbl="node1" presStyleIdx="1" presStyleCnt="7" custScaleX="193488">
        <dgm:presLayoutVars>
          <dgm:chMax val="1"/>
          <dgm:bulletEnabled val="1"/>
        </dgm:presLayoutVars>
      </dgm:prSet>
      <dgm:spPr/>
    </dgm:pt>
    <dgm:pt modelId="{5E944B13-A011-48F2-BF79-2086EF8B41A7}" type="pres">
      <dgm:prSet presAssocID="{C4F328C0-984E-4675-AD4F-AE8A09E67697}" presName="sp" presStyleCnt="0"/>
      <dgm:spPr/>
    </dgm:pt>
    <dgm:pt modelId="{C6BC66BA-9939-4722-B3C9-0616A5B5CFDD}" type="pres">
      <dgm:prSet presAssocID="{A8909D93-DAA4-430C-B7E2-1940BE4A22CE}" presName="linNode" presStyleCnt="0"/>
      <dgm:spPr/>
    </dgm:pt>
    <dgm:pt modelId="{4BD161C2-D11D-4C44-BCFC-B8C7BDAB166D}" type="pres">
      <dgm:prSet presAssocID="{A8909D93-DAA4-430C-B7E2-1940BE4A22CE}" presName="parentText" presStyleLbl="node1" presStyleIdx="2" presStyleCnt="7" custScaleX="193565">
        <dgm:presLayoutVars>
          <dgm:chMax val="1"/>
          <dgm:bulletEnabled val="1"/>
        </dgm:presLayoutVars>
      </dgm:prSet>
      <dgm:spPr/>
    </dgm:pt>
    <dgm:pt modelId="{08C6225B-1FB5-4F03-BEC8-EB4B2EB06E45}" type="pres">
      <dgm:prSet presAssocID="{8290BF69-246D-45D2-8926-6B3AF403BC6D}" presName="sp" presStyleCnt="0"/>
      <dgm:spPr/>
    </dgm:pt>
    <dgm:pt modelId="{126927E2-8A74-47E3-B235-7922A3E7E07B}" type="pres">
      <dgm:prSet presAssocID="{68F2A626-302C-429E-A3F1-73DCC2DD5033}" presName="linNode" presStyleCnt="0"/>
      <dgm:spPr/>
    </dgm:pt>
    <dgm:pt modelId="{7CDF1A93-031F-4775-8FD8-42DE6A01624F}" type="pres">
      <dgm:prSet presAssocID="{68F2A626-302C-429E-A3F1-73DCC2DD5033}" presName="parentText" presStyleLbl="node1" presStyleIdx="3" presStyleCnt="7" custScaleX="192079">
        <dgm:presLayoutVars>
          <dgm:chMax val="1"/>
          <dgm:bulletEnabled val="1"/>
        </dgm:presLayoutVars>
      </dgm:prSet>
      <dgm:spPr/>
    </dgm:pt>
    <dgm:pt modelId="{1FC90DEE-198D-4E80-9213-53117C3B1FBD}" type="pres">
      <dgm:prSet presAssocID="{D6B3C6C9-0016-4EF5-B84D-9B8FB1D3277D}" presName="sp" presStyleCnt="0"/>
      <dgm:spPr/>
    </dgm:pt>
    <dgm:pt modelId="{0C66A124-6E6F-44D0-B057-A50C7A300D79}" type="pres">
      <dgm:prSet presAssocID="{D71E7179-789B-4DF0-AEF9-AD2D2DA53B7B}" presName="linNode" presStyleCnt="0"/>
      <dgm:spPr/>
    </dgm:pt>
    <dgm:pt modelId="{AE5C15E9-E0A2-447A-91DE-03EF8668EFF3}" type="pres">
      <dgm:prSet presAssocID="{D71E7179-789B-4DF0-AEF9-AD2D2DA53B7B}" presName="parentText" presStyleLbl="node1" presStyleIdx="4" presStyleCnt="7" custScaleX="192480">
        <dgm:presLayoutVars>
          <dgm:chMax val="1"/>
          <dgm:bulletEnabled val="1"/>
        </dgm:presLayoutVars>
      </dgm:prSet>
      <dgm:spPr/>
    </dgm:pt>
    <dgm:pt modelId="{A0443C58-0298-48E2-A6E4-33D4A0D56A3F}" type="pres">
      <dgm:prSet presAssocID="{1F1CEB63-5BEC-4BDE-95E5-D39DD91FC763}" presName="sp" presStyleCnt="0"/>
      <dgm:spPr/>
    </dgm:pt>
    <dgm:pt modelId="{B61157E0-035E-4E0D-893D-952F1778B23A}" type="pres">
      <dgm:prSet presAssocID="{E02D88A8-1839-4968-A223-5B4F343BE260}" presName="linNode" presStyleCnt="0"/>
      <dgm:spPr/>
    </dgm:pt>
    <dgm:pt modelId="{D3BBBD08-D6B1-4F2E-BD76-D6C5FA36D4C3}" type="pres">
      <dgm:prSet presAssocID="{E02D88A8-1839-4968-A223-5B4F343BE260}" presName="parentText" presStyleLbl="node1" presStyleIdx="5" presStyleCnt="7" custScaleX="192804">
        <dgm:presLayoutVars>
          <dgm:chMax val="1"/>
          <dgm:bulletEnabled val="1"/>
        </dgm:presLayoutVars>
      </dgm:prSet>
      <dgm:spPr/>
    </dgm:pt>
    <dgm:pt modelId="{4DB6C9C6-7F23-4F03-BF33-AAD58C6166CA}" type="pres">
      <dgm:prSet presAssocID="{77D2FE2C-A4CB-475A-93F5-EC8FC62C9236}" presName="sp" presStyleCnt="0"/>
      <dgm:spPr/>
    </dgm:pt>
    <dgm:pt modelId="{FE1F8FDB-E7B0-4EBB-9822-7B8F407FCDD7}" type="pres">
      <dgm:prSet presAssocID="{A280666A-9D45-4423-A4C2-EC9FBAA5CA39}" presName="linNode" presStyleCnt="0"/>
      <dgm:spPr/>
    </dgm:pt>
    <dgm:pt modelId="{FEDDA1BB-5D8C-43BF-9C51-9D3ABAAE17A3}" type="pres">
      <dgm:prSet presAssocID="{A280666A-9D45-4423-A4C2-EC9FBAA5CA39}" presName="parentText" presStyleLbl="node1" presStyleIdx="6" presStyleCnt="7" custScaleX="192593">
        <dgm:presLayoutVars>
          <dgm:chMax val="1"/>
          <dgm:bulletEnabled val="1"/>
        </dgm:presLayoutVars>
      </dgm:prSet>
      <dgm:spPr/>
    </dgm:pt>
  </dgm:ptLst>
  <dgm:cxnLst>
    <dgm:cxn modelId="{A179B800-E0B3-4FD3-A826-5C49677BE911}" type="presOf" srcId="{DC36B793-6404-4630-963F-1C92FDCE3CBD}" destId="{F916153B-C620-445A-AA13-AA115BFF4734}" srcOrd="0" destOrd="0" presId="urn:microsoft.com/office/officeart/2005/8/layout/vList5"/>
    <dgm:cxn modelId="{028A5819-8C8C-4E47-AC46-6C24C276A56E}" srcId="{1C757F40-497B-4890-BD5D-2F1AFD4DE50D}" destId="{D71E7179-789B-4DF0-AEF9-AD2D2DA53B7B}" srcOrd="4" destOrd="0" parTransId="{B7D262FC-EC6B-4B36-B9E8-3F54B86621BB}" sibTransId="{1F1CEB63-5BEC-4BDE-95E5-D39DD91FC763}"/>
    <dgm:cxn modelId="{A903F231-5C38-4AC4-BD9C-651F3C0229B3}" type="presOf" srcId="{1C757F40-497B-4890-BD5D-2F1AFD4DE50D}" destId="{43752B53-E216-4542-8621-23D2245345CD}" srcOrd="0" destOrd="0" presId="urn:microsoft.com/office/officeart/2005/8/layout/vList5"/>
    <dgm:cxn modelId="{F3FB6F3D-21EC-4E9C-85B6-4E019199E980}" type="presOf" srcId="{BFAA25E9-B07B-4450-B749-164235F1BCE3}" destId="{0E2F82DF-B2AF-4EF6-8E79-AE471331ED9D}" srcOrd="0" destOrd="0" presId="urn:microsoft.com/office/officeart/2005/8/layout/vList5"/>
    <dgm:cxn modelId="{14676140-3358-488E-ACB4-4BEE566CF657}" type="presOf" srcId="{A280666A-9D45-4423-A4C2-EC9FBAA5CA39}" destId="{FEDDA1BB-5D8C-43BF-9C51-9D3ABAAE17A3}" srcOrd="0" destOrd="0" presId="urn:microsoft.com/office/officeart/2005/8/layout/vList5"/>
    <dgm:cxn modelId="{00AC2043-F209-41AC-97C0-5ECC65E122F3}" type="presOf" srcId="{E02D88A8-1839-4968-A223-5B4F343BE260}" destId="{D3BBBD08-D6B1-4F2E-BD76-D6C5FA36D4C3}" srcOrd="0" destOrd="0" presId="urn:microsoft.com/office/officeart/2005/8/layout/vList5"/>
    <dgm:cxn modelId="{28021A4B-6D04-4292-98F0-E1CC1C4839B1}" type="presOf" srcId="{A8909D93-DAA4-430C-B7E2-1940BE4A22CE}" destId="{4BD161C2-D11D-4C44-BCFC-B8C7BDAB166D}" srcOrd="0" destOrd="0" presId="urn:microsoft.com/office/officeart/2005/8/layout/vList5"/>
    <dgm:cxn modelId="{82AE8987-76EE-4615-BD88-167A3DBE001D}" srcId="{1C757F40-497B-4890-BD5D-2F1AFD4DE50D}" destId="{DC36B793-6404-4630-963F-1C92FDCE3CBD}" srcOrd="1" destOrd="0" parTransId="{53C3D175-6DCD-4DE9-9892-2B9A7E8D2218}" sibTransId="{C4F328C0-984E-4675-AD4F-AE8A09E67697}"/>
    <dgm:cxn modelId="{4AD50998-EEBE-4ED0-AD54-AED8B789D620}" srcId="{1C757F40-497B-4890-BD5D-2F1AFD4DE50D}" destId="{BFAA25E9-B07B-4450-B749-164235F1BCE3}" srcOrd="0" destOrd="0" parTransId="{1B779516-53AB-42AD-A79D-C0A9F0A7AF7E}" sibTransId="{89D9CA6A-CE8A-4D91-8973-ACF58386B0AE}"/>
    <dgm:cxn modelId="{FA42FBA4-B51F-476F-815C-3958518EB2D6}" type="presOf" srcId="{68F2A626-302C-429E-A3F1-73DCC2DD5033}" destId="{7CDF1A93-031F-4775-8FD8-42DE6A01624F}" srcOrd="0" destOrd="0" presId="urn:microsoft.com/office/officeart/2005/8/layout/vList5"/>
    <dgm:cxn modelId="{6B95F9B0-5567-42D8-8EE0-8B1E36F64EA6}" srcId="{1C757F40-497B-4890-BD5D-2F1AFD4DE50D}" destId="{A8909D93-DAA4-430C-B7E2-1940BE4A22CE}" srcOrd="2" destOrd="0" parTransId="{EF85D0C1-2AB4-4A36-8C3A-1BFE4F272A6F}" sibTransId="{8290BF69-246D-45D2-8926-6B3AF403BC6D}"/>
    <dgm:cxn modelId="{42E9F6BE-683E-4074-BE01-F969916CC942}" srcId="{1C757F40-497B-4890-BD5D-2F1AFD4DE50D}" destId="{68F2A626-302C-429E-A3F1-73DCC2DD5033}" srcOrd="3" destOrd="0" parTransId="{C0491B17-1D64-4891-BDD3-5C7A681F62C3}" sibTransId="{D6B3C6C9-0016-4EF5-B84D-9B8FB1D3277D}"/>
    <dgm:cxn modelId="{89F2EAC2-2B73-47BF-AB2D-27E728DDB57D}" srcId="{1C757F40-497B-4890-BD5D-2F1AFD4DE50D}" destId="{E02D88A8-1839-4968-A223-5B4F343BE260}" srcOrd="5" destOrd="0" parTransId="{1914B270-2DD5-4949-AED5-2E5115914751}" sibTransId="{77D2FE2C-A4CB-475A-93F5-EC8FC62C9236}"/>
    <dgm:cxn modelId="{CFC48EC3-E269-420B-8059-2BA2B904D274}" type="presOf" srcId="{D71E7179-789B-4DF0-AEF9-AD2D2DA53B7B}" destId="{AE5C15E9-E0A2-447A-91DE-03EF8668EFF3}" srcOrd="0" destOrd="0" presId="urn:microsoft.com/office/officeart/2005/8/layout/vList5"/>
    <dgm:cxn modelId="{763036F7-6124-4E76-81CD-D2210CCDCBDA}" srcId="{1C757F40-497B-4890-BD5D-2F1AFD4DE50D}" destId="{A280666A-9D45-4423-A4C2-EC9FBAA5CA39}" srcOrd="6" destOrd="0" parTransId="{D2DD4026-7F32-4B89-98FC-0D520D2D1A96}" sibTransId="{43CF4A7A-D98A-4BE0-B79A-F03C6E318DBA}"/>
    <dgm:cxn modelId="{7AFFC4DE-F2AD-4E05-BB41-6D1108B2904A}" type="presParOf" srcId="{43752B53-E216-4542-8621-23D2245345CD}" destId="{835D0A27-4F63-431F-A10E-5651EA77E355}" srcOrd="0" destOrd="0" presId="urn:microsoft.com/office/officeart/2005/8/layout/vList5"/>
    <dgm:cxn modelId="{775818C8-8FC8-4544-B3EE-DCED8C6070F3}" type="presParOf" srcId="{835D0A27-4F63-431F-A10E-5651EA77E355}" destId="{0E2F82DF-B2AF-4EF6-8E79-AE471331ED9D}" srcOrd="0" destOrd="0" presId="urn:microsoft.com/office/officeart/2005/8/layout/vList5"/>
    <dgm:cxn modelId="{F26AADAB-62B4-417E-8276-99202E795CF1}" type="presParOf" srcId="{43752B53-E216-4542-8621-23D2245345CD}" destId="{FF2C909F-1B19-41B8-9B1A-281E883969B9}" srcOrd="1" destOrd="0" presId="urn:microsoft.com/office/officeart/2005/8/layout/vList5"/>
    <dgm:cxn modelId="{0853F98A-F3E9-442A-B418-2717A97C7F77}" type="presParOf" srcId="{43752B53-E216-4542-8621-23D2245345CD}" destId="{D571661D-C91A-4371-B231-4DC45CA0B61C}" srcOrd="2" destOrd="0" presId="urn:microsoft.com/office/officeart/2005/8/layout/vList5"/>
    <dgm:cxn modelId="{AEB74BC0-BD57-4DC2-908C-F5287BB7C260}" type="presParOf" srcId="{D571661D-C91A-4371-B231-4DC45CA0B61C}" destId="{F916153B-C620-445A-AA13-AA115BFF4734}" srcOrd="0" destOrd="0" presId="urn:microsoft.com/office/officeart/2005/8/layout/vList5"/>
    <dgm:cxn modelId="{9138E385-1DE4-415A-9EC8-E9C447401C57}" type="presParOf" srcId="{43752B53-E216-4542-8621-23D2245345CD}" destId="{5E944B13-A011-48F2-BF79-2086EF8B41A7}" srcOrd="3" destOrd="0" presId="urn:microsoft.com/office/officeart/2005/8/layout/vList5"/>
    <dgm:cxn modelId="{73B08A17-FFC0-4DCC-941D-053D32D577BF}" type="presParOf" srcId="{43752B53-E216-4542-8621-23D2245345CD}" destId="{C6BC66BA-9939-4722-B3C9-0616A5B5CFDD}" srcOrd="4" destOrd="0" presId="urn:microsoft.com/office/officeart/2005/8/layout/vList5"/>
    <dgm:cxn modelId="{8E8022E2-12CA-4783-B15F-9D14BF40982A}" type="presParOf" srcId="{C6BC66BA-9939-4722-B3C9-0616A5B5CFDD}" destId="{4BD161C2-D11D-4C44-BCFC-B8C7BDAB166D}" srcOrd="0" destOrd="0" presId="urn:microsoft.com/office/officeart/2005/8/layout/vList5"/>
    <dgm:cxn modelId="{5093B4D7-8F27-4B21-8EAF-E63EFEC47390}" type="presParOf" srcId="{43752B53-E216-4542-8621-23D2245345CD}" destId="{08C6225B-1FB5-4F03-BEC8-EB4B2EB06E45}" srcOrd="5" destOrd="0" presId="urn:microsoft.com/office/officeart/2005/8/layout/vList5"/>
    <dgm:cxn modelId="{65E32375-B29A-4F2E-9E52-507EA10CA6EF}" type="presParOf" srcId="{43752B53-E216-4542-8621-23D2245345CD}" destId="{126927E2-8A74-47E3-B235-7922A3E7E07B}" srcOrd="6" destOrd="0" presId="urn:microsoft.com/office/officeart/2005/8/layout/vList5"/>
    <dgm:cxn modelId="{04FC3C8B-EC3F-48E9-9964-8BBF8D452A03}" type="presParOf" srcId="{126927E2-8A74-47E3-B235-7922A3E7E07B}" destId="{7CDF1A93-031F-4775-8FD8-42DE6A01624F}" srcOrd="0" destOrd="0" presId="urn:microsoft.com/office/officeart/2005/8/layout/vList5"/>
    <dgm:cxn modelId="{4920A97E-C9FF-4D7E-9EB8-F65D5A7DBE73}" type="presParOf" srcId="{43752B53-E216-4542-8621-23D2245345CD}" destId="{1FC90DEE-198D-4E80-9213-53117C3B1FBD}" srcOrd="7" destOrd="0" presId="urn:microsoft.com/office/officeart/2005/8/layout/vList5"/>
    <dgm:cxn modelId="{A79B43D8-2237-4120-A596-703B751184B4}" type="presParOf" srcId="{43752B53-E216-4542-8621-23D2245345CD}" destId="{0C66A124-6E6F-44D0-B057-A50C7A300D79}" srcOrd="8" destOrd="0" presId="urn:microsoft.com/office/officeart/2005/8/layout/vList5"/>
    <dgm:cxn modelId="{D9523C8B-1B9C-4B99-917A-D354C370A619}" type="presParOf" srcId="{0C66A124-6E6F-44D0-B057-A50C7A300D79}" destId="{AE5C15E9-E0A2-447A-91DE-03EF8668EFF3}" srcOrd="0" destOrd="0" presId="urn:microsoft.com/office/officeart/2005/8/layout/vList5"/>
    <dgm:cxn modelId="{CA014A8E-B1A7-401E-AE71-65BDF5245B87}" type="presParOf" srcId="{43752B53-E216-4542-8621-23D2245345CD}" destId="{A0443C58-0298-48E2-A6E4-33D4A0D56A3F}" srcOrd="9" destOrd="0" presId="urn:microsoft.com/office/officeart/2005/8/layout/vList5"/>
    <dgm:cxn modelId="{4DF283CB-54E1-4251-9D2E-5E5B83B731EC}" type="presParOf" srcId="{43752B53-E216-4542-8621-23D2245345CD}" destId="{B61157E0-035E-4E0D-893D-952F1778B23A}" srcOrd="10" destOrd="0" presId="urn:microsoft.com/office/officeart/2005/8/layout/vList5"/>
    <dgm:cxn modelId="{A05D7B5A-3081-492F-9913-612A796F8BB3}" type="presParOf" srcId="{B61157E0-035E-4E0D-893D-952F1778B23A}" destId="{D3BBBD08-D6B1-4F2E-BD76-D6C5FA36D4C3}" srcOrd="0" destOrd="0" presId="urn:microsoft.com/office/officeart/2005/8/layout/vList5"/>
    <dgm:cxn modelId="{66DDB950-B73D-4863-9783-2574CDCDE8AB}" type="presParOf" srcId="{43752B53-E216-4542-8621-23D2245345CD}" destId="{4DB6C9C6-7F23-4F03-BF33-AAD58C6166CA}" srcOrd="11" destOrd="0" presId="urn:microsoft.com/office/officeart/2005/8/layout/vList5"/>
    <dgm:cxn modelId="{7FF8FC53-4FE3-4C7D-A441-E628DBDB53DD}" type="presParOf" srcId="{43752B53-E216-4542-8621-23D2245345CD}" destId="{FE1F8FDB-E7B0-4EBB-9822-7B8F407FCDD7}" srcOrd="12" destOrd="0" presId="urn:microsoft.com/office/officeart/2005/8/layout/vList5"/>
    <dgm:cxn modelId="{35DDF57C-3C0A-47F3-ABF1-BC689826DAC1}" type="presParOf" srcId="{FE1F8FDB-E7B0-4EBB-9822-7B8F407FCDD7}" destId="{FEDDA1BB-5D8C-43BF-9C51-9D3ABAAE17A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66A0BD-9F57-42A2-AADE-3795C2FA57A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3CE51A-FD5A-4178-ADFF-A09E699DE8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Folder – the virtual location for applications, documents, data or other sub-folders.  You will use this often</a:t>
          </a:r>
        </a:p>
      </dgm:t>
    </dgm:pt>
    <dgm:pt modelId="{D1AA3280-5D7A-4157-96E2-21AF26A7747B}" type="parTrans" cxnId="{660241EA-CA83-49C4-B47B-846DE002CDA4}">
      <dgm:prSet/>
      <dgm:spPr/>
      <dgm:t>
        <a:bodyPr/>
        <a:lstStyle/>
        <a:p>
          <a:endParaRPr lang="en-US"/>
        </a:p>
      </dgm:t>
    </dgm:pt>
    <dgm:pt modelId="{9C7AA8CC-5BC2-466B-AB43-69B2C5CA4943}" type="sibTrans" cxnId="{660241EA-CA83-49C4-B47B-846DE002CDA4}">
      <dgm:prSet/>
      <dgm:spPr/>
      <dgm:t>
        <a:bodyPr/>
        <a:lstStyle/>
        <a:p>
          <a:endParaRPr lang="en-US"/>
        </a:p>
      </dgm:t>
    </dgm:pt>
    <dgm:pt modelId="{7043F0DE-5886-4D2A-ACD0-1339C13F19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Zip – Compressing file(s) to make them smaller, add many files into a file for portability.  Uses the .zip extension</a:t>
          </a:r>
        </a:p>
      </dgm:t>
    </dgm:pt>
    <dgm:pt modelId="{8D68A49C-75B8-4D72-BE5D-2033D2D7F27F}" type="parTrans" cxnId="{348C3BBA-17D0-4909-8C26-E8E884F99921}">
      <dgm:prSet/>
      <dgm:spPr/>
      <dgm:t>
        <a:bodyPr/>
        <a:lstStyle/>
        <a:p>
          <a:endParaRPr lang="en-US"/>
        </a:p>
      </dgm:t>
    </dgm:pt>
    <dgm:pt modelId="{781D1CA1-6BB0-4D5E-84DF-13F98005A64B}" type="sibTrans" cxnId="{348C3BBA-17D0-4909-8C26-E8E884F99921}">
      <dgm:prSet/>
      <dgm:spPr/>
      <dgm:t>
        <a:bodyPr/>
        <a:lstStyle/>
        <a:p>
          <a:endParaRPr lang="en-US"/>
        </a:p>
      </dgm:t>
    </dgm:pt>
    <dgm:pt modelId="{A8E37FD2-391D-4039-A734-C40B75666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Unzip – Decompressing a file with a .zip extension</a:t>
          </a:r>
        </a:p>
      </dgm:t>
    </dgm:pt>
    <dgm:pt modelId="{A72070E1-B372-4C40-A300-0B82DD7C9AB2}" type="parTrans" cxnId="{0FF35AEF-EF82-4B9A-9E49-B518EBA9B0A9}">
      <dgm:prSet/>
      <dgm:spPr/>
      <dgm:t>
        <a:bodyPr/>
        <a:lstStyle/>
        <a:p>
          <a:endParaRPr lang="en-US"/>
        </a:p>
      </dgm:t>
    </dgm:pt>
    <dgm:pt modelId="{9498A80C-CC08-4987-8D97-21CED75CCC61}" type="sibTrans" cxnId="{0FF35AEF-EF82-4B9A-9E49-B518EBA9B0A9}">
      <dgm:prSet/>
      <dgm:spPr/>
      <dgm:t>
        <a:bodyPr/>
        <a:lstStyle/>
        <a:p>
          <a:endParaRPr lang="en-US"/>
        </a:p>
      </dgm:t>
    </dgm:pt>
    <dgm:pt modelId="{F5C3B787-9050-4617-9B70-2B5DE57BE2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Element - An HTML element is defined by a start tag, some content, and an end tag (</a:t>
          </a:r>
          <a:r>
            <a:rPr lang="en-US">
              <a:hlinkClick xmlns:r="http://schemas.openxmlformats.org/officeDocument/2006/relationships" r:id="rId1"/>
            </a:rPr>
            <a:t>https://www.w3schools.com/html/html_elements.asp</a:t>
          </a:r>
          <a:r>
            <a:rPr lang="en-US"/>
            <a:t>)</a:t>
          </a:r>
        </a:p>
      </dgm:t>
    </dgm:pt>
    <dgm:pt modelId="{FEE8F13F-2917-40F5-B000-69F1E053713D}" type="parTrans" cxnId="{D9EAB516-7A07-46D8-867D-0A45AE79F9F7}">
      <dgm:prSet/>
      <dgm:spPr/>
      <dgm:t>
        <a:bodyPr/>
        <a:lstStyle/>
        <a:p>
          <a:endParaRPr lang="en-US"/>
        </a:p>
      </dgm:t>
    </dgm:pt>
    <dgm:pt modelId="{FA1CD720-810F-4201-945B-0D0834414AED}" type="sibTrans" cxnId="{D9EAB516-7A07-46D8-867D-0A45AE79F9F7}">
      <dgm:prSet/>
      <dgm:spPr/>
      <dgm:t>
        <a:bodyPr/>
        <a:lstStyle/>
        <a:p>
          <a:endParaRPr lang="en-US"/>
        </a:p>
      </dgm:t>
    </dgm:pt>
    <dgm:pt modelId="{35BE227E-F606-4546-8A94-9416E8946442}" type="pres">
      <dgm:prSet presAssocID="{0966A0BD-9F57-42A2-AADE-3795C2FA57A4}" presName="root" presStyleCnt="0">
        <dgm:presLayoutVars>
          <dgm:dir/>
          <dgm:resizeHandles val="exact"/>
        </dgm:presLayoutVars>
      </dgm:prSet>
      <dgm:spPr/>
    </dgm:pt>
    <dgm:pt modelId="{95303108-246A-41AD-A53B-9759EB67FE4B}" type="pres">
      <dgm:prSet presAssocID="{9A3CE51A-FD5A-4178-ADFF-A09E699DE8F7}" presName="compNode" presStyleCnt="0"/>
      <dgm:spPr/>
    </dgm:pt>
    <dgm:pt modelId="{132ED4A9-9DF7-4DDB-B9EC-16D18054CD8D}" type="pres">
      <dgm:prSet presAssocID="{9A3CE51A-FD5A-4178-ADFF-A09E699DE8F7}" presName="bgRect" presStyleLbl="bgShp" presStyleIdx="0" presStyleCnt="4"/>
      <dgm:spPr/>
    </dgm:pt>
    <dgm:pt modelId="{9F69F7A8-BB0F-4141-8748-EC1B22A9A39B}" type="pres">
      <dgm:prSet presAssocID="{9A3CE51A-FD5A-4178-ADFF-A09E699DE8F7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E353263-65A1-4D44-A2BA-059ABC947747}" type="pres">
      <dgm:prSet presAssocID="{9A3CE51A-FD5A-4178-ADFF-A09E699DE8F7}" presName="spaceRect" presStyleCnt="0"/>
      <dgm:spPr/>
    </dgm:pt>
    <dgm:pt modelId="{95BE23CA-8F21-412E-B47C-B6964D89C8D0}" type="pres">
      <dgm:prSet presAssocID="{9A3CE51A-FD5A-4178-ADFF-A09E699DE8F7}" presName="parTx" presStyleLbl="revTx" presStyleIdx="0" presStyleCnt="4">
        <dgm:presLayoutVars>
          <dgm:chMax val="0"/>
          <dgm:chPref val="0"/>
        </dgm:presLayoutVars>
      </dgm:prSet>
      <dgm:spPr/>
    </dgm:pt>
    <dgm:pt modelId="{12121453-C5A1-4113-A72A-5AAAF9F092E1}" type="pres">
      <dgm:prSet presAssocID="{9C7AA8CC-5BC2-466B-AB43-69B2C5CA4943}" presName="sibTrans" presStyleCnt="0"/>
      <dgm:spPr/>
    </dgm:pt>
    <dgm:pt modelId="{B2BC089F-1FB4-4DC5-AF58-C35642F1D4E8}" type="pres">
      <dgm:prSet presAssocID="{7043F0DE-5886-4D2A-ACD0-1339C13F19C1}" presName="compNode" presStyleCnt="0"/>
      <dgm:spPr/>
    </dgm:pt>
    <dgm:pt modelId="{B7C82681-E6C5-46BE-B5DE-E0B3CD74AA9B}" type="pres">
      <dgm:prSet presAssocID="{7043F0DE-5886-4D2A-ACD0-1339C13F19C1}" presName="bgRect" presStyleLbl="bgShp" presStyleIdx="1" presStyleCnt="4"/>
      <dgm:spPr/>
    </dgm:pt>
    <dgm:pt modelId="{4BFCEFA3-3E2C-474B-86F2-0CA8B0FFB96C}" type="pres">
      <dgm:prSet presAssocID="{7043F0DE-5886-4D2A-ACD0-1339C13F19C1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FD24B55-FDA9-48B3-9696-8B5D219DDE57}" type="pres">
      <dgm:prSet presAssocID="{7043F0DE-5886-4D2A-ACD0-1339C13F19C1}" presName="spaceRect" presStyleCnt="0"/>
      <dgm:spPr/>
    </dgm:pt>
    <dgm:pt modelId="{B2A84399-6ED7-4016-9748-6E86421C75DB}" type="pres">
      <dgm:prSet presAssocID="{7043F0DE-5886-4D2A-ACD0-1339C13F19C1}" presName="parTx" presStyleLbl="revTx" presStyleIdx="1" presStyleCnt="4">
        <dgm:presLayoutVars>
          <dgm:chMax val="0"/>
          <dgm:chPref val="0"/>
        </dgm:presLayoutVars>
      </dgm:prSet>
      <dgm:spPr/>
    </dgm:pt>
    <dgm:pt modelId="{0725F70F-89CE-4F84-B9E9-F455072EF0AF}" type="pres">
      <dgm:prSet presAssocID="{781D1CA1-6BB0-4D5E-84DF-13F98005A64B}" presName="sibTrans" presStyleCnt="0"/>
      <dgm:spPr/>
    </dgm:pt>
    <dgm:pt modelId="{71F37482-1482-4F42-AEF6-DD4F2B4194D5}" type="pres">
      <dgm:prSet presAssocID="{A8E37FD2-391D-4039-A734-C40B75666E26}" presName="compNode" presStyleCnt="0"/>
      <dgm:spPr/>
    </dgm:pt>
    <dgm:pt modelId="{E3012C5C-5D44-47C4-943A-2DE9BC7AFFCC}" type="pres">
      <dgm:prSet presAssocID="{A8E37FD2-391D-4039-A734-C40B75666E26}" presName="bgRect" presStyleLbl="bgShp" presStyleIdx="2" presStyleCnt="4"/>
      <dgm:spPr/>
    </dgm:pt>
    <dgm:pt modelId="{F123BFD4-0591-4E01-8CD8-FDA488637712}" type="pres">
      <dgm:prSet presAssocID="{A8E37FD2-391D-4039-A734-C40B75666E26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2FF63F9D-7707-4270-8614-DD37A526EDB0}" type="pres">
      <dgm:prSet presAssocID="{A8E37FD2-391D-4039-A734-C40B75666E26}" presName="spaceRect" presStyleCnt="0"/>
      <dgm:spPr/>
    </dgm:pt>
    <dgm:pt modelId="{30D83A53-3A29-4BD4-AC40-342BB0425624}" type="pres">
      <dgm:prSet presAssocID="{A8E37FD2-391D-4039-A734-C40B75666E26}" presName="parTx" presStyleLbl="revTx" presStyleIdx="2" presStyleCnt="4">
        <dgm:presLayoutVars>
          <dgm:chMax val="0"/>
          <dgm:chPref val="0"/>
        </dgm:presLayoutVars>
      </dgm:prSet>
      <dgm:spPr/>
    </dgm:pt>
    <dgm:pt modelId="{F198E0CA-913C-4BBA-9D82-77BA751E34C3}" type="pres">
      <dgm:prSet presAssocID="{9498A80C-CC08-4987-8D97-21CED75CCC61}" presName="sibTrans" presStyleCnt="0"/>
      <dgm:spPr/>
    </dgm:pt>
    <dgm:pt modelId="{1A77D4DC-CC4F-4FAC-A818-9F7F421BBCEC}" type="pres">
      <dgm:prSet presAssocID="{F5C3B787-9050-4617-9B70-2B5DE57BE289}" presName="compNode" presStyleCnt="0"/>
      <dgm:spPr/>
    </dgm:pt>
    <dgm:pt modelId="{94869F5B-DAEE-4C22-80DA-7F73567BF8E8}" type="pres">
      <dgm:prSet presAssocID="{F5C3B787-9050-4617-9B70-2B5DE57BE289}" presName="bgRect" presStyleLbl="bgShp" presStyleIdx="3" presStyleCnt="4"/>
      <dgm:spPr/>
    </dgm:pt>
    <dgm:pt modelId="{F757A014-5D67-4DFB-AF88-97408BE38ACC}" type="pres">
      <dgm:prSet presAssocID="{F5C3B787-9050-4617-9B70-2B5DE57BE289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C200225-043F-4FE6-BE11-1A25E8C44700}" type="pres">
      <dgm:prSet presAssocID="{F5C3B787-9050-4617-9B70-2B5DE57BE289}" presName="spaceRect" presStyleCnt="0"/>
      <dgm:spPr/>
    </dgm:pt>
    <dgm:pt modelId="{11654FFE-004B-4D5B-8C10-9D9838847EC9}" type="pres">
      <dgm:prSet presAssocID="{F5C3B787-9050-4617-9B70-2B5DE57BE2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9EAB516-7A07-46D8-867D-0A45AE79F9F7}" srcId="{0966A0BD-9F57-42A2-AADE-3795C2FA57A4}" destId="{F5C3B787-9050-4617-9B70-2B5DE57BE289}" srcOrd="3" destOrd="0" parTransId="{FEE8F13F-2917-40F5-B000-69F1E053713D}" sibTransId="{FA1CD720-810F-4201-945B-0D0834414AED}"/>
    <dgm:cxn modelId="{00D6B865-A654-43E2-8A4D-B766FB68602E}" type="presOf" srcId="{7043F0DE-5886-4D2A-ACD0-1339C13F19C1}" destId="{B2A84399-6ED7-4016-9748-6E86421C75DB}" srcOrd="0" destOrd="0" presId="urn:microsoft.com/office/officeart/2018/2/layout/IconVerticalSolidList"/>
    <dgm:cxn modelId="{0398C64D-0879-4363-9A26-FA1CFDF2D95D}" type="presOf" srcId="{9A3CE51A-FD5A-4178-ADFF-A09E699DE8F7}" destId="{95BE23CA-8F21-412E-B47C-B6964D89C8D0}" srcOrd="0" destOrd="0" presId="urn:microsoft.com/office/officeart/2018/2/layout/IconVerticalSolidList"/>
    <dgm:cxn modelId="{86A1DC92-40B3-434B-8565-386A9B74D30A}" type="presOf" srcId="{A8E37FD2-391D-4039-A734-C40B75666E26}" destId="{30D83A53-3A29-4BD4-AC40-342BB0425624}" srcOrd="0" destOrd="0" presId="urn:microsoft.com/office/officeart/2018/2/layout/IconVerticalSolidList"/>
    <dgm:cxn modelId="{AA06C694-F768-42D2-B7F1-9F3691540990}" type="presOf" srcId="{F5C3B787-9050-4617-9B70-2B5DE57BE289}" destId="{11654FFE-004B-4D5B-8C10-9D9838847EC9}" srcOrd="0" destOrd="0" presId="urn:microsoft.com/office/officeart/2018/2/layout/IconVerticalSolidList"/>
    <dgm:cxn modelId="{1F5350B2-CCD3-428B-973D-AB13BD7E8389}" type="presOf" srcId="{0966A0BD-9F57-42A2-AADE-3795C2FA57A4}" destId="{35BE227E-F606-4546-8A94-9416E8946442}" srcOrd="0" destOrd="0" presId="urn:microsoft.com/office/officeart/2018/2/layout/IconVerticalSolidList"/>
    <dgm:cxn modelId="{348C3BBA-17D0-4909-8C26-E8E884F99921}" srcId="{0966A0BD-9F57-42A2-AADE-3795C2FA57A4}" destId="{7043F0DE-5886-4D2A-ACD0-1339C13F19C1}" srcOrd="1" destOrd="0" parTransId="{8D68A49C-75B8-4D72-BE5D-2033D2D7F27F}" sibTransId="{781D1CA1-6BB0-4D5E-84DF-13F98005A64B}"/>
    <dgm:cxn modelId="{660241EA-CA83-49C4-B47B-846DE002CDA4}" srcId="{0966A0BD-9F57-42A2-AADE-3795C2FA57A4}" destId="{9A3CE51A-FD5A-4178-ADFF-A09E699DE8F7}" srcOrd="0" destOrd="0" parTransId="{D1AA3280-5D7A-4157-96E2-21AF26A7747B}" sibTransId="{9C7AA8CC-5BC2-466B-AB43-69B2C5CA4943}"/>
    <dgm:cxn modelId="{0FF35AEF-EF82-4B9A-9E49-B518EBA9B0A9}" srcId="{0966A0BD-9F57-42A2-AADE-3795C2FA57A4}" destId="{A8E37FD2-391D-4039-A734-C40B75666E26}" srcOrd="2" destOrd="0" parTransId="{A72070E1-B372-4C40-A300-0B82DD7C9AB2}" sibTransId="{9498A80C-CC08-4987-8D97-21CED75CCC61}"/>
    <dgm:cxn modelId="{EA4F987E-0D1A-48B2-83B5-0B9569522115}" type="presParOf" srcId="{35BE227E-F606-4546-8A94-9416E8946442}" destId="{95303108-246A-41AD-A53B-9759EB67FE4B}" srcOrd="0" destOrd="0" presId="urn:microsoft.com/office/officeart/2018/2/layout/IconVerticalSolidList"/>
    <dgm:cxn modelId="{EE48611C-4E31-414F-9BBD-2A84F0DABA24}" type="presParOf" srcId="{95303108-246A-41AD-A53B-9759EB67FE4B}" destId="{132ED4A9-9DF7-4DDB-B9EC-16D18054CD8D}" srcOrd="0" destOrd="0" presId="urn:microsoft.com/office/officeart/2018/2/layout/IconVerticalSolidList"/>
    <dgm:cxn modelId="{2E567136-1D16-4C4B-84B5-A7DBBE1F93DC}" type="presParOf" srcId="{95303108-246A-41AD-A53B-9759EB67FE4B}" destId="{9F69F7A8-BB0F-4141-8748-EC1B22A9A39B}" srcOrd="1" destOrd="0" presId="urn:microsoft.com/office/officeart/2018/2/layout/IconVerticalSolidList"/>
    <dgm:cxn modelId="{6E115101-0BE4-4B76-9ADE-BAA2174AB0C2}" type="presParOf" srcId="{95303108-246A-41AD-A53B-9759EB67FE4B}" destId="{DE353263-65A1-4D44-A2BA-059ABC947747}" srcOrd="2" destOrd="0" presId="urn:microsoft.com/office/officeart/2018/2/layout/IconVerticalSolidList"/>
    <dgm:cxn modelId="{2BBAA8F0-1526-4B9D-9EAE-3BC693EE3EEE}" type="presParOf" srcId="{95303108-246A-41AD-A53B-9759EB67FE4B}" destId="{95BE23CA-8F21-412E-B47C-B6964D89C8D0}" srcOrd="3" destOrd="0" presId="urn:microsoft.com/office/officeart/2018/2/layout/IconVerticalSolidList"/>
    <dgm:cxn modelId="{1128FF8D-C5C5-4935-86A8-3396B77D7133}" type="presParOf" srcId="{35BE227E-F606-4546-8A94-9416E8946442}" destId="{12121453-C5A1-4113-A72A-5AAAF9F092E1}" srcOrd="1" destOrd="0" presId="urn:microsoft.com/office/officeart/2018/2/layout/IconVerticalSolidList"/>
    <dgm:cxn modelId="{EE4CE677-1562-4CF7-A086-F9DCB6EFD532}" type="presParOf" srcId="{35BE227E-F606-4546-8A94-9416E8946442}" destId="{B2BC089F-1FB4-4DC5-AF58-C35642F1D4E8}" srcOrd="2" destOrd="0" presId="urn:microsoft.com/office/officeart/2018/2/layout/IconVerticalSolidList"/>
    <dgm:cxn modelId="{B43003A7-C534-4075-A3D5-719FC5DA9EC1}" type="presParOf" srcId="{B2BC089F-1FB4-4DC5-AF58-C35642F1D4E8}" destId="{B7C82681-E6C5-46BE-B5DE-E0B3CD74AA9B}" srcOrd="0" destOrd="0" presId="urn:microsoft.com/office/officeart/2018/2/layout/IconVerticalSolidList"/>
    <dgm:cxn modelId="{30273EA4-50E0-430C-AFC6-82F9226757C7}" type="presParOf" srcId="{B2BC089F-1FB4-4DC5-AF58-C35642F1D4E8}" destId="{4BFCEFA3-3E2C-474B-86F2-0CA8B0FFB96C}" srcOrd="1" destOrd="0" presId="urn:microsoft.com/office/officeart/2018/2/layout/IconVerticalSolidList"/>
    <dgm:cxn modelId="{757FCF32-2B34-40B5-86F4-CFC50287E7D0}" type="presParOf" srcId="{B2BC089F-1FB4-4DC5-AF58-C35642F1D4E8}" destId="{6FD24B55-FDA9-48B3-9696-8B5D219DDE57}" srcOrd="2" destOrd="0" presId="urn:microsoft.com/office/officeart/2018/2/layout/IconVerticalSolidList"/>
    <dgm:cxn modelId="{C34A5DBB-DDC3-4B11-87A1-906B7CF0DB40}" type="presParOf" srcId="{B2BC089F-1FB4-4DC5-AF58-C35642F1D4E8}" destId="{B2A84399-6ED7-4016-9748-6E86421C75DB}" srcOrd="3" destOrd="0" presId="urn:microsoft.com/office/officeart/2018/2/layout/IconVerticalSolidList"/>
    <dgm:cxn modelId="{8F729CBC-08C8-41E3-80B5-106C814BBF7E}" type="presParOf" srcId="{35BE227E-F606-4546-8A94-9416E8946442}" destId="{0725F70F-89CE-4F84-B9E9-F455072EF0AF}" srcOrd="3" destOrd="0" presId="urn:microsoft.com/office/officeart/2018/2/layout/IconVerticalSolidList"/>
    <dgm:cxn modelId="{C6A86698-8AFA-448C-A422-678ECA94F929}" type="presParOf" srcId="{35BE227E-F606-4546-8A94-9416E8946442}" destId="{71F37482-1482-4F42-AEF6-DD4F2B4194D5}" srcOrd="4" destOrd="0" presId="urn:microsoft.com/office/officeart/2018/2/layout/IconVerticalSolidList"/>
    <dgm:cxn modelId="{50CDE034-05CE-474D-AF9E-21A4C52CEC55}" type="presParOf" srcId="{71F37482-1482-4F42-AEF6-DD4F2B4194D5}" destId="{E3012C5C-5D44-47C4-943A-2DE9BC7AFFCC}" srcOrd="0" destOrd="0" presId="urn:microsoft.com/office/officeart/2018/2/layout/IconVerticalSolidList"/>
    <dgm:cxn modelId="{8B869037-EAF4-4F16-83D6-8282E3A04C21}" type="presParOf" srcId="{71F37482-1482-4F42-AEF6-DD4F2B4194D5}" destId="{F123BFD4-0591-4E01-8CD8-FDA488637712}" srcOrd="1" destOrd="0" presId="urn:microsoft.com/office/officeart/2018/2/layout/IconVerticalSolidList"/>
    <dgm:cxn modelId="{A88C57AA-4A93-4F60-A474-D863450BAC06}" type="presParOf" srcId="{71F37482-1482-4F42-AEF6-DD4F2B4194D5}" destId="{2FF63F9D-7707-4270-8614-DD37A526EDB0}" srcOrd="2" destOrd="0" presId="urn:microsoft.com/office/officeart/2018/2/layout/IconVerticalSolidList"/>
    <dgm:cxn modelId="{3B98B6BB-32CB-4B17-9BF2-9B869AC3B445}" type="presParOf" srcId="{71F37482-1482-4F42-AEF6-DD4F2B4194D5}" destId="{30D83A53-3A29-4BD4-AC40-342BB0425624}" srcOrd="3" destOrd="0" presId="urn:microsoft.com/office/officeart/2018/2/layout/IconVerticalSolidList"/>
    <dgm:cxn modelId="{E96A1697-C014-4E93-8F31-840CCA0ED871}" type="presParOf" srcId="{35BE227E-F606-4546-8A94-9416E8946442}" destId="{F198E0CA-913C-4BBA-9D82-77BA751E34C3}" srcOrd="5" destOrd="0" presId="urn:microsoft.com/office/officeart/2018/2/layout/IconVerticalSolidList"/>
    <dgm:cxn modelId="{FBB2377A-18D4-41E5-B711-CE970F7C58FD}" type="presParOf" srcId="{35BE227E-F606-4546-8A94-9416E8946442}" destId="{1A77D4DC-CC4F-4FAC-A818-9F7F421BBCEC}" srcOrd="6" destOrd="0" presId="urn:microsoft.com/office/officeart/2018/2/layout/IconVerticalSolidList"/>
    <dgm:cxn modelId="{3975D518-4676-4D37-B40A-18BC43FC9040}" type="presParOf" srcId="{1A77D4DC-CC4F-4FAC-A818-9F7F421BBCEC}" destId="{94869F5B-DAEE-4C22-80DA-7F73567BF8E8}" srcOrd="0" destOrd="0" presId="urn:microsoft.com/office/officeart/2018/2/layout/IconVerticalSolidList"/>
    <dgm:cxn modelId="{9540527F-421C-4270-8EAF-1623D6BA4BEB}" type="presParOf" srcId="{1A77D4DC-CC4F-4FAC-A818-9F7F421BBCEC}" destId="{F757A014-5D67-4DFB-AF88-97408BE38ACC}" srcOrd="1" destOrd="0" presId="urn:microsoft.com/office/officeart/2018/2/layout/IconVerticalSolidList"/>
    <dgm:cxn modelId="{479130D7-50AF-4197-89D1-B77DADA5B5BE}" type="presParOf" srcId="{1A77D4DC-CC4F-4FAC-A818-9F7F421BBCEC}" destId="{4C200225-043F-4FE6-BE11-1A25E8C44700}" srcOrd="2" destOrd="0" presId="urn:microsoft.com/office/officeart/2018/2/layout/IconVerticalSolidList"/>
    <dgm:cxn modelId="{2BA5B6B2-5F1A-474C-A97A-EFD7D3EA51E8}" type="presParOf" srcId="{1A77D4DC-CC4F-4FAC-A818-9F7F421BBCEC}" destId="{11654FFE-004B-4D5B-8C10-9D9838847E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4831B5-7EE9-4B91-AA2C-94820CBE90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C6E0BD-2F59-4A53-B697-05FD65D300AB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Header element</a:t>
          </a:r>
          <a:r>
            <a:rPr lang="en-US"/>
            <a:t>– The element represents a container for introductory content or a set of navigational links</a:t>
          </a:r>
        </a:p>
      </dgm:t>
    </dgm:pt>
    <dgm:pt modelId="{F940A812-7B9B-48A8-9D33-7A882B16B0CA}" type="parTrans" cxnId="{691017CF-A775-4E10-ABF9-F87046EF6CB6}">
      <dgm:prSet/>
      <dgm:spPr/>
      <dgm:t>
        <a:bodyPr/>
        <a:lstStyle/>
        <a:p>
          <a:endParaRPr lang="en-US"/>
        </a:p>
      </dgm:t>
    </dgm:pt>
    <dgm:pt modelId="{13593B18-1AB6-46AB-9941-E3DB74898C4F}" type="sibTrans" cxnId="{691017CF-A775-4E10-ABF9-F87046EF6CB6}">
      <dgm:prSet/>
      <dgm:spPr/>
      <dgm:t>
        <a:bodyPr/>
        <a:lstStyle/>
        <a:p>
          <a:endParaRPr lang="en-US"/>
        </a:p>
      </dgm:t>
    </dgm:pt>
    <dgm:pt modelId="{957AE738-ADB1-4F11-B796-CAE41DE84E24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Main element </a:t>
          </a:r>
          <a:r>
            <a:rPr lang="en-US"/>
            <a:t>- specifies the main content of a document</a:t>
          </a:r>
        </a:p>
      </dgm:t>
    </dgm:pt>
    <dgm:pt modelId="{562E2B68-76AB-4627-A206-769E314B58F2}" type="parTrans" cxnId="{FFCE4FF3-CC56-492F-A6F2-9209C39CC5DA}">
      <dgm:prSet/>
      <dgm:spPr/>
      <dgm:t>
        <a:bodyPr/>
        <a:lstStyle/>
        <a:p>
          <a:endParaRPr lang="en-US"/>
        </a:p>
      </dgm:t>
    </dgm:pt>
    <dgm:pt modelId="{B8683229-9DAD-46EA-AE43-008732738053}" type="sibTrans" cxnId="{FFCE4FF3-CC56-492F-A6F2-9209C39CC5DA}">
      <dgm:prSet/>
      <dgm:spPr/>
      <dgm:t>
        <a:bodyPr/>
        <a:lstStyle/>
        <a:p>
          <a:endParaRPr lang="en-US"/>
        </a:p>
      </dgm:t>
    </dgm:pt>
    <dgm:pt modelId="{10DF7D06-14A9-4F9E-AA81-3E8DCDFC76F7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Section element </a:t>
          </a:r>
          <a:r>
            <a:rPr lang="en-US"/>
            <a:t>- defines a section in a document</a:t>
          </a:r>
        </a:p>
      </dgm:t>
    </dgm:pt>
    <dgm:pt modelId="{B6BDB9F0-2041-48EF-8D7A-E16D7557E939}" type="parTrans" cxnId="{54232195-668E-4392-B885-71471DFE66C4}">
      <dgm:prSet/>
      <dgm:spPr/>
      <dgm:t>
        <a:bodyPr/>
        <a:lstStyle/>
        <a:p>
          <a:endParaRPr lang="en-US"/>
        </a:p>
      </dgm:t>
    </dgm:pt>
    <dgm:pt modelId="{02373822-3B4E-4691-A26C-DCAE8D596FDE}" type="sibTrans" cxnId="{54232195-668E-4392-B885-71471DFE66C4}">
      <dgm:prSet/>
      <dgm:spPr/>
      <dgm:t>
        <a:bodyPr/>
        <a:lstStyle/>
        <a:p>
          <a:endParaRPr lang="en-US"/>
        </a:p>
      </dgm:t>
    </dgm:pt>
    <dgm:pt modelId="{FAFB0A27-C985-48CD-A3CB-45ECE0781B6C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Article element </a:t>
          </a:r>
          <a:r>
            <a:rPr lang="en-US"/>
            <a:t>- specifies independent, self-contained content</a:t>
          </a:r>
        </a:p>
      </dgm:t>
    </dgm:pt>
    <dgm:pt modelId="{8ABCF67F-5599-4947-8BC8-76ACD83168A5}" type="parTrans" cxnId="{5FCA7F5F-6DB2-48BA-8E94-BC5AC1F35B24}">
      <dgm:prSet/>
      <dgm:spPr/>
      <dgm:t>
        <a:bodyPr/>
        <a:lstStyle/>
        <a:p>
          <a:endParaRPr lang="en-US"/>
        </a:p>
      </dgm:t>
    </dgm:pt>
    <dgm:pt modelId="{D0413C44-D93A-4D61-82AB-4B2F169BC5D1}" type="sibTrans" cxnId="{5FCA7F5F-6DB2-48BA-8E94-BC5AC1F35B24}">
      <dgm:prSet/>
      <dgm:spPr/>
      <dgm:t>
        <a:bodyPr/>
        <a:lstStyle/>
        <a:p>
          <a:endParaRPr lang="en-US"/>
        </a:p>
      </dgm:t>
    </dgm:pt>
    <dgm:pt modelId="{1F359EEE-4DF7-42EE-8C28-4F7C37303A16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Footer</a:t>
          </a:r>
          <a:r>
            <a:rPr lang="en-US"/>
            <a:t> - defines a footer for a document or section</a:t>
          </a:r>
        </a:p>
      </dgm:t>
    </dgm:pt>
    <dgm:pt modelId="{DB3456BD-A769-4F53-836E-F401088C1A77}" type="parTrans" cxnId="{479EF3E7-FF0E-4E55-B11F-CBCC707980BC}">
      <dgm:prSet/>
      <dgm:spPr/>
      <dgm:t>
        <a:bodyPr/>
        <a:lstStyle/>
        <a:p>
          <a:endParaRPr lang="en-US"/>
        </a:p>
      </dgm:t>
    </dgm:pt>
    <dgm:pt modelId="{4AB0E63E-4241-4913-8418-45C0D9888B1D}" type="sibTrans" cxnId="{479EF3E7-FF0E-4E55-B11F-CBCC707980BC}">
      <dgm:prSet/>
      <dgm:spPr/>
      <dgm:t>
        <a:bodyPr/>
        <a:lstStyle/>
        <a:p>
          <a:endParaRPr lang="en-US"/>
        </a:p>
      </dgm:t>
    </dgm:pt>
    <dgm:pt modelId="{70B6E7B3-FF6E-40DF-B6B3-26DDB7C894E3}" type="pres">
      <dgm:prSet presAssocID="{864831B5-7EE9-4B91-AA2C-94820CBE90DC}" presName="vert0" presStyleCnt="0">
        <dgm:presLayoutVars>
          <dgm:dir/>
          <dgm:animOne val="branch"/>
          <dgm:animLvl val="lvl"/>
        </dgm:presLayoutVars>
      </dgm:prSet>
      <dgm:spPr/>
    </dgm:pt>
    <dgm:pt modelId="{2135F43B-611D-4331-8D4C-8E72E277778F}" type="pres">
      <dgm:prSet presAssocID="{A9C6E0BD-2F59-4A53-B697-05FD65D300AB}" presName="thickLine" presStyleLbl="alignNode1" presStyleIdx="0" presStyleCnt="5"/>
      <dgm:spPr/>
    </dgm:pt>
    <dgm:pt modelId="{31E06BFA-AE49-4B25-9BFC-DD9486972C20}" type="pres">
      <dgm:prSet presAssocID="{A9C6E0BD-2F59-4A53-B697-05FD65D300AB}" presName="horz1" presStyleCnt="0"/>
      <dgm:spPr/>
    </dgm:pt>
    <dgm:pt modelId="{FA9A97F1-7522-4524-94FC-B3E0EF4FAA80}" type="pres">
      <dgm:prSet presAssocID="{A9C6E0BD-2F59-4A53-B697-05FD65D300AB}" presName="tx1" presStyleLbl="revTx" presStyleIdx="0" presStyleCnt="5"/>
      <dgm:spPr/>
    </dgm:pt>
    <dgm:pt modelId="{3D0EF4EE-E5C6-4518-B3FC-9F635C7B96AC}" type="pres">
      <dgm:prSet presAssocID="{A9C6E0BD-2F59-4A53-B697-05FD65D300AB}" presName="vert1" presStyleCnt="0"/>
      <dgm:spPr/>
    </dgm:pt>
    <dgm:pt modelId="{D3D0803C-3C37-41D5-B405-D03952A6C352}" type="pres">
      <dgm:prSet presAssocID="{957AE738-ADB1-4F11-B796-CAE41DE84E24}" presName="thickLine" presStyleLbl="alignNode1" presStyleIdx="1" presStyleCnt="5"/>
      <dgm:spPr/>
    </dgm:pt>
    <dgm:pt modelId="{FA019D70-851C-4B7A-B8D4-108E5DA874EC}" type="pres">
      <dgm:prSet presAssocID="{957AE738-ADB1-4F11-B796-CAE41DE84E24}" presName="horz1" presStyleCnt="0"/>
      <dgm:spPr/>
    </dgm:pt>
    <dgm:pt modelId="{AEE359A0-94A5-4280-947E-D675A1AF5728}" type="pres">
      <dgm:prSet presAssocID="{957AE738-ADB1-4F11-B796-CAE41DE84E24}" presName="tx1" presStyleLbl="revTx" presStyleIdx="1" presStyleCnt="5"/>
      <dgm:spPr/>
    </dgm:pt>
    <dgm:pt modelId="{7BB3F9B9-FA44-4B82-AF00-8B67938428C6}" type="pres">
      <dgm:prSet presAssocID="{957AE738-ADB1-4F11-B796-CAE41DE84E24}" presName="vert1" presStyleCnt="0"/>
      <dgm:spPr/>
    </dgm:pt>
    <dgm:pt modelId="{64A55E0D-DE00-49D3-B066-6CDC3BE0C1A1}" type="pres">
      <dgm:prSet presAssocID="{10DF7D06-14A9-4F9E-AA81-3E8DCDFC76F7}" presName="thickLine" presStyleLbl="alignNode1" presStyleIdx="2" presStyleCnt="5"/>
      <dgm:spPr/>
    </dgm:pt>
    <dgm:pt modelId="{558C318A-334C-4253-AFBC-8A5B59EF7BC0}" type="pres">
      <dgm:prSet presAssocID="{10DF7D06-14A9-4F9E-AA81-3E8DCDFC76F7}" presName="horz1" presStyleCnt="0"/>
      <dgm:spPr/>
    </dgm:pt>
    <dgm:pt modelId="{1EEB4D78-10C8-4212-8348-922EC011B2DB}" type="pres">
      <dgm:prSet presAssocID="{10DF7D06-14A9-4F9E-AA81-3E8DCDFC76F7}" presName="tx1" presStyleLbl="revTx" presStyleIdx="2" presStyleCnt="5"/>
      <dgm:spPr/>
    </dgm:pt>
    <dgm:pt modelId="{86D78349-DC59-47B8-8FD8-55AE6667C81E}" type="pres">
      <dgm:prSet presAssocID="{10DF7D06-14A9-4F9E-AA81-3E8DCDFC76F7}" presName="vert1" presStyleCnt="0"/>
      <dgm:spPr/>
    </dgm:pt>
    <dgm:pt modelId="{1FC9E794-A5A7-42FA-947B-44E3BF0FB264}" type="pres">
      <dgm:prSet presAssocID="{FAFB0A27-C985-48CD-A3CB-45ECE0781B6C}" presName="thickLine" presStyleLbl="alignNode1" presStyleIdx="3" presStyleCnt="5"/>
      <dgm:spPr/>
    </dgm:pt>
    <dgm:pt modelId="{E069CFE7-E804-42F2-95E1-03611AB7DC9F}" type="pres">
      <dgm:prSet presAssocID="{FAFB0A27-C985-48CD-A3CB-45ECE0781B6C}" presName="horz1" presStyleCnt="0"/>
      <dgm:spPr/>
    </dgm:pt>
    <dgm:pt modelId="{7C4FD7B7-E391-4747-BE47-24D3CE80515B}" type="pres">
      <dgm:prSet presAssocID="{FAFB0A27-C985-48CD-A3CB-45ECE0781B6C}" presName="tx1" presStyleLbl="revTx" presStyleIdx="3" presStyleCnt="5"/>
      <dgm:spPr/>
    </dgm:pt>
    <dgm:pt modelId="{66665C6D-BD3C-44A4-BC00-3FCE69E5C409}" type="pres">
      <dgm:prSet presAssocID="{FAFB0A27-C985-48CD-A3CB-45ECE0781B6C}" presName="vert1" presStyleCnt="0"/>
      <dgm:spPr/>
    </dgm:pt>
    <dgm:pt modelId="{F0624F33-59ED-42AA-A20B-41990301CBAA}" type="pres">
      <dgm:prSet presAssocID="{1F359EEE-4DF7-42EE-8C28-4F7C37303A16}" presName="thickLine" presStyleLbl="alignNode1" presStyleIdx="4" presStyleCnt="5"/>
      <dgm:spPr/>
    </dgm:pt>
    <dgm:pt modelId="{7999DCFC-33E2-4317-8B35-E3E20BF7384B}" type="pres">
      <dgm:prSet presAssocID="{1F359EEE-4DF7-42EE-8C28-4F7C37303A16}" presName="horz1" presStyleCnt="0"/>
      <dgm:spPr/>
    </dgm:pt>
    <dgm:pt modelId="{29009C57-E902-454F-A3EE-59C41AAE06DB}" type="pres">
      <dgm:prSet presAssocID="{1F359EEE-4DF7-42EE-8C28-4F7C37303A16}" presName="tx1" presStyleLbl="revTx" presStyleIdx="4" presStyleCnt="5"/>
      <dgm:spPr/>
    </dgm:pt>
    <dgm:pt modelId="{06C58C13-21D6-4BEF-B858-9AC8615451EF}" type="pres">
      <dgm:prSet presAssocID="{1F359EEE-4DF7-42EE-8C28-4F7C37303A16}" presName="vert1" presStyleCnt="0"/>
      <dgm:spPr/>
    </dgm:pt>
  </dgm:ptLst>
  <dgm:cxnLst>
    <dgm:cxn modelId="{C2A26D10-0083-4F6E-B2B2-2E3C037C3011}" type="presOf" srcId="{864831B5-7EE9-4B91-AA2C-94820CBE90DC}" destId="{70B6E7B3-FF6E-40DF-B6B3-26DDB7C894E3}" srcOrd="0" destOrd="0" presId="urn:microsoft.com/office/officeart/2008/layout/LinedList"/>
    <dgm:cxn modelId="{E9C9DA12-C155-425B-AC61-48DDFACAD0B6}" type="presOf" srcId="{1F359EEE-4DF7-42EE-8C28-4F7C37303A16}" destId="{29009C57-E902-454F-A3EE-59C41AAE06DB}" srcOrd="0" destOrd="0" presId="urn:microsoft.com/office/officeart/2008/layout/LinedList"/>
    <dgm:cxn modelId="{2CE07831-0EEC-40F3-A703-283FB307407C}" type="presOf" srcId="{A9C6E0BD-2F59-4A53-B697-05FD65D300AB}" destId="{FA9A97F1-7522-4524-94FC-B3E0EF4FAA80}" srcOrd="0" destOrd="0" presId="urn:microsoft.com/office/officeart/2008/layout/LinedList"/>
    <dgm:cxn modelId="{5FCA7F5F-6DB2-48BA-8E94-BC5AC1F35B24}" srcId="{864831B5-7EE9-4B91-AA2C-94820CBE90DC}" destId="{FAFB0A27-C985-48CD-A3CB-45ECE0781B6C}" srcOrd="3" destOrd="0" parTransId="{8ABCF67F-5599-4947-8BC8-76ACD83168A5}" sibTransId="{D0413C44-D93A-4D61-82AB-4B2F169BC5D1}"/>
    <dgm:cxn modelId="{AACA6564-BD53-40C1-9C99-1083477E9AF3}" type="presOf" srcId="{10DF7D06-14A9-4F9E-AA81-3E8DCDFC76F7}" destId="{1EEB4D78-10C8-4212-8348-922EC011B2DB}" srcOrd="0" destOrd="0" presId="urn:microsoft.com/office/officeart/2008/layout/LinedList"/>
    <dgm:cxn modelId="{B9045F70-5F67-4C82-8B1C-F53872BAF2B8}" type="presOf" srcId="{FAFB0A27-C985-48CD-A3CB-45ECE0781B6C}" destId="{7C4FD7B7-E391-4747-BE47-24D3CE80515B}" srcOrd="0" destOrd="0" presId="urn:microsoft.com/office/officeart/2008/layout/LinedList"/>
    <dgm:cxn modelId="{54232195-668E-4392-B885-71471DFE66C4}" srcId="{864831B5-7EE9-4B91-AA2C-94820CBE90DC}" destId="{10DF7D06-14A9-4F9E-AA81-3E8DCDFC76F7}" srcOrd="2" destOrd="0" parTransId="{B6BDB9F0-2041-48EF-8D7A-E16D7557E939}" sibTransId="{02373822-3B4E-4691-A26C-DCAE8D596FDE}"/>
    <dgm:cxn modelId="{691017CF-A775-4E10-ABF9-F87046EF6CB6}" srcId="{864831B5-7EE9-4B91-AA2C-94820CBE90DC}" destId="{A9C6E0BD-2F59-4A53-B697-05FD65D300AB}" srcOrd="0" destOrd="0" parTransId="{F940A812-7B9B-48A8-9D33-7A882B16B0CA}" sibTransId="{13593B18-1AB6-46AB-9941-E3DB74898C4F}"/>
    <dgm:cxn modelId="{479EF3E7-FF0E-4E55-B11F-CBCC707980BC}" srcId="{864831B5-7EE9-4B91-AA2C-94820CBE90DC}" destId="{1F359EEE-4DF7-42EE-8C28-4F7C37303A16}" srcOrd="4" destOrd="0" parTransId="{DB3456BD-A769-4F53-836E-F401088C1A77}" sibTransId="{4AB0E63E-4241-4913-8418-45C0D9888B1D}"/>
    <dgm:cxn modelId="{077288ED-1F73-42AD-A927-9ECBD5B7FBDE}" type="presOf" srcId="{957AE738-ADB1-4F11-B796-CAE41DE84E24}" destId="{AEE359A0-94A5-4280-947E-D675A1AF5728}" srcOrd="0" destOrd="0" presId="urn:microsoft.com/office/officeart/2008/layout/LinedList"/>
    <dgm:cxn modelId="{FFCE4FF3-CC56-492F-A6F2-9209C39CC5DA}" srcId="{864831B5-7EE9-4B91-AA2C-94820CBE90DC}" destId="{957AE738-ADB1-4F11-B796-CAE41DE84E24}" srcOrd="1" destOrd="0" parTransId="{562E2B68-76AB-4627-A206-769E314B58F2}" sibTransId="{B8683229-9DAD-46EA-AE43-008732738053}"/>
    <dgm:cxn modelId="{5FDB06DC-2839-4241-88A9-FCE0686A906E}" type="presParOf" srcId="{70B6E7B3-FF6E-40DF-B6B3-26DDB7C894E3}" destId="{2135F43B-611D-4331-8D4C-8E72E277778F}" srcOrd="0" destOrd="0" presId="urn:microsoft.com/office/officeart/2008/layout/LinedList"/>
    <dgm:cxn modelId="{382DE40F-AC71-4192-A6A5-2E1328343760}" type="presParOf" srcId="{70B6E7B3-FF6E-40DF-B6B3-26DDB7C894E3}" destId="{31E06BFA-AE49-4B25-9BFC-DD9486972C20}" srcOrd="1" destOrd="0" presId="urn:microsoft.com/office/officeart/2008/layout/LinedList"/>
    <dgm:cxn modelId="{5A15F828-E5A2-4B16-BC97-ACADA430D466}" type="presParOf" srcId="{31E06BFA-AE49-4B25-9BFC-DD9486972C20}" destId="{FA9A97F1-7522-4524-94FC-B3E0EF4FAA80}" srcOrd="0" destOrd="0" presId="urn:microsoft.com/office/officeart/2008/layout/LinedList"/>
    <dgm:cxn modelId="{248FDD61-E837-4954-BF01-F67945D674E3}" type="presParOf" srcId="{31E06BFA-AE49-4B25-9BFC-DD9486972C20}" destId="{3D0EF4EE-E5C6-4518-B3FC-9F635C7B96AC}" srcOrd="1" destOrd="0" presId="urn:microsoft.com/office/officeart/2008/layout/LinedList"/>
    <dgm:cxn modelId="{B240DAF2-71A0-4F43-B6C5-04C47AC38CC5}" type="presParOf" srcId="{70B6E7B3-FF6E-40DF-B6B3-26DDB7C894E3}" destId="{D3D0803C-3C37-41D5-B405-D03952A6C352}" srcOrd="2" destOrd="0" presId="urn:microsoft.com/office/officeart/2008/layout/LinedList"/>
    <dgm:cxn modelId="{3EE21FB3-39ED-4B7D-AE30-69BB6220F054}" type="presParOf" srcId="{70B6E7B3-FF6E-40DF-B6B3-26DDB7C894E3}" destId="{FA019D70-851C-4B7A-B8D4-108E5DA874EC}" srcOrd="3" destOrd="0" presId="urn:microsoft.com/office/officeart/2008/layout/LinedList"/>
    <dgm:cxn modelId="{062DED0A-516E-4509-9D41-4B0A84D09486}" type="presParOf" srcId="{FA019D70-851C-4B7A-B8D4-108E5DA874EC}" destId="{AEE359A0-94A5-4280-947E-D675A1AF5728}" srcOrd="0" destOrd="0" presId="urn:microsoft.com/office/officeart/2008/layout/LinedList"/>
    <dgm:cxn modelId="{D3E169C4-541D-44B7-9A21-06A62A240D02}" type="presParOf" srcId="{FA019D70-851C-4B7A-B8D4-108E5DA874EC}" destId="{7BB3F9B9-FA44-4B82-AF00-8B67938428C6}" srcOrd="1" destOrd="0" presId="urn:microsoft.com/office/officeart/2008/layout/LinedList"/>
    <dgm:cxn modelId="{67440038-0896-4C5D-9C9E-90150BC741D3}" type="presParOf" srcId="{70B6E7B3-FF6E-40DF-B6B3-26DDB7C894E3}" destId="{64A55E0D-DE00-49D3-B066-6CDC3BE0C1A1}" srcOrd="4" destOrd="0" presId="urn:microsoft.com/office/officeart/2008/layout/LinedList"/>
    <dgm:cxn modelId="{7AB2D24C-FA6A-47C5-8ADF-A04ACAEF0BE4}" type="presParOf" srcId="{70B6E7B3-FF6E-40DF-B6B3-26DDB7C894E3}" destId="{558C318A-334C-4253-AFBC-8A5B59EF7BC0}" srcOrd="5" destOrd="0" presId="urn:microsoft.com/office/officeart/2008/layout/LinedList"/>
    <dgm:cxn modelId="{96E15E06-3487-431C-B28B-8E49DE4AFB89}" type="presParOf" srcId="{558C318A-334C-4253-AFBC-8A5B59EF7BC0}" destId="{1EEB4D78-10C8-4212-8348-922EC011B2DB}" srcOrd="0" destOrd="0" presId="urn:microsoft.com/office/officeart/2008/layout/LinedList"/>
    <dgm:cxn modelId="{797D80A3-CA49-46E9-A128-08C808308A92}" type="presParOf" srcId="{558C318A-334C-4253-AFBC-8A5B59EF7BC0}" destId="{86D78349-DC59-47B8-8FD8-55AE6667C81E}" srcOrd="1" destOrd="0" presId="urn:microsoft.com/office/officeart/2008/layout/LinedList"/>
    <dgm:cxn modelId="{C127DF4B-0462-49D3-90EB-584EB4DC740A}" type="presParOf" srcId="{70B6E7B3-FF6E-40DF-B6B3-26DDB7C894E3}" destId="{1FC9E794-A5A7-42FA-947B-44E3BF0FB264}" srcOrd="6" destOrd="0" presId="urn:microsoft.com/office/officeart/2008/layout/LinedList"/>
    <dgm:cxn modelId="{A0C30695-99F1-4DBE-AAA9-C1DB793E7F00}" type="presParOf" srcId="{70B6E7B3-FF6E-40DF-B6B3-26DDB7C894E3}" destId="{E069CFE7-E804-42F2-95E1-03611AB7DC9F}" srcOrd="7" destOrd="0" presId="urn:microsoft.com/office/officeart/2008/layout/LinedList"/>
    <dgm:cxn modelId="{3679D733-9FB0-45DF-9805-CFD860409298}" type="presParOf" srcId="{E069CFE7-E804-42F2-95E1-03611AB7DC9F}" destId="{7C4FD7B7-E391-4747-BE47-24D3CE80515B}" srcOrd="0" destOrd="0" presId="urn:microsoft.com/office/officeart/2008/layout/LinedList"/>
    <dgm:cxn modelId="{2BD2F34B-09CB-4CD9-B0CC-8B42EDFB86E4}" type="presParOf" srcId="{E069CFE7-E804-42F2-95E1-03611AB7DC9F}" destId="{66665C6D-BD3C-44A4-BC00-3FCE69E5C409}" srcOrd="1" destOrd="0" presId="urn:microsoft.com/office/officeart/2008/layout/LinedList"/>
    <dgm:cxn modelId="{B4C2285B-9601-4AA4-B16A-B1828770C84C}" type="presParOf" srcId="{70B6E7B3-FF6E-40DF-B6B3-26DDB7C894E3}" destId="{F0624F33-59ED-42AA-A20B-41990301CBAA}" srcOrd="8" destOrd="0" presId="urn:microsoft.com/office/officeart/2008/layout/LinedList"/>
    <dgm:cxn modelId="{99918877-DEC1-4C81-BF16-5DC5992C027D}" type="presParOf" srcId="{70B6E7B3-FF6E-40DF-B6B3-26DDB7C894E3}" destId="{7999DCFC-33E2-4317-8B35-E3E20BF7384B}" srcOrd="9" destOrd="0" presId="urn:microsoft.com/office/officeart/2008/layout/LinedList"/>
    <dgm:cxn modelId="{6A379440-FC23-4339-A0F0-D44537D21AAA}" type="presParOf" srcId="{7999DCFC-33E2-4317-8B35-E3E20BF7384B}" destId="{29009C57-E902-454F-A3EE-59C41AAE06DB}" srcOrd="0" destOrd="0" presId="urn:microsoft.com/office/officeart/2008/layout/LinedList"/>
    <dgm:cxn modelId="{1DA11565-8C0C-45D1-9FC4-401B59236B88}" type="presParOf" srcId="{7999DCFC-33E2-4317-8B35-E3E20BF7384B}" destId="{06C58C13-21D6-4BEF-B858-9AC8615451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DA203C-7693-47D6-8D00-7CFAEA0B72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250059-8138-4460-91C8-6353B53DE5C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Nav Element </a:t>
          </a:r>
          <a:r>
            <a:rPr lang="en-US"/>
            <a:t>- defines a set of navigation links</a:t>
          </a:r>
        </a:p>
      </dgm:t>
    </dgm:pt>
    <dgm:pt modelId="{02FC3418-0DBD-4307-BA2E-B5C3CB21A459}" type="parTrans" cxnId="{6B161D81-F0FA-4342-AE70-A07635602902}">
      <dgm:prSet/>
      <dgm:spPr/>
      <dgm:t>
        <a:bodyPr/>
        <a:lstStyle/>
        <a:p>
          <a:endParaRPr lang="en-US"/>
        </a:p>
      </dgm:t>
    </dgm:pt>
    <dgm:pt modelId="{957C7E50-2AC3-4C58-9808-5FAF47F7759B}" type="sibTrans" cxnId="{6B161D81-F0FA-4342-AE70-A07635602902}">
      <dgm:prSet/>
      <dgm:spPr/>
      <dgm:t>
        <a:bodyPr/>
        <a:lstStyle/>
        <a:p>
          <a:endParaRPr lang="en-US"/>
        </a:p>
      </dgm:t>
    </dgm:pt>
    <dgm:pt modelId="{B0716150-9327-4DC2-B2D7-6662255F4A40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Image Element (img)</a:t>
          </a:r>
          <a:r>
            <a:rPr lang="en-US"/>
            <a:t>- used to embed an image in an HTML page</a:t>
          </a:r>
        </a:p>
      </dgm:t>
    </dgm:pt>
    <dgm:pt modelId="{71A845C0-8005-45F8-8B57-60A482AC6110}" type="parTrans" cxnId="{6FAA16B5-6CD4-422D-BAD5-EF3D7FDF079A}">
      <dgm:prSet/>
      <dgm:spPr/>
      <dgm:t>
        <a:bodyPr/>
        <a:lstStyle/>
        <a:p>
          <a:endParaRPr lang="en-US"/>
        </a:p>
      </dgm:t>
    </dgm:pt>
    <dgm:pt modelId="{6B9AF33A-51F2-4FAF-84C4-E326D56570E5}" type="sibTrans" cxnId="{6FAA16B5-6CD4-422D-BAD5-EF3D7FDF079A}">
      <dgm:prSet/>
      <dgm:spPr/>
      <dgm:t>
        <a:bodyPr/>
        <a:lstStyle/>
        <a:p>
          <a:endParaRPr lang="en-US"/>
        </a:p>
      </dgm:t>
    </dgm:pt>
    <dgm:pt modelId="{B2DB919D-1F2F-426C-B61D-732443773657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utf-8 (inicode) </a:t>
          </a:r>
          <a:r>
            <a:rPr lang="en-US"/>
            <a:t>- Unicode is a universal character set that defines all the characters needed for writing the majority of living languages in use on computers</a:t>
          </a:r>
        </a:p>
      </dgm:t>
    </dgm:pt>
    <dgm:pt modelId="{BA81FED2-9962-43DF-BE13-DA573203FDCB}" type="parTrans" cxnId="{4A866B91-BFC4-4D30-875A-BBCF977AA147}">
      <dgm:prSet/>
      <dgm:spPr/>
      <dgm:t>
        <a:bodyPr/>
        <a:lstStyle/>
        <a:p>
          <a:endParaRPr lang="en-US"/>
        </a:p>
      </dgm:t>
    </dgm:pt>
    <dgm:pt modelId="{F9B55E12-98B2-449C-89E6-0BBF5B7C86A9}" type="sibTrans" cxnId="{4A866B91-BFC4-4D30-875A-BBCF977AA147}">
      <dgm:prSet/>
      <dgm:spPr/>
      <dgm:t>
        <a:bodyPr/>
        <a:lstStyle/>
        <a:p>
          <a:endParaRPr lang="en-US"/>
        </a:p>
      </dgm:t>
    </dgm:pt>
    <dgm:pt modelId="{C448A36B-B32F-4BCF-BA41-58D9BF830398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Hyperlink Syntax </a:t>
          </a:r>
          <a:r>
            <a:rPr lang="en-US"/>
            <a:t>- The HTML &lt;a&gt; tag defines a hyperlink</a:t>
          </a:r>
        </a:p>
      </dgm:t>
    </dgm:pt>
    <dgm:pt modelId="{3CE59215-B2D0-4B4E-9810-7878EA572664}" type="parTrans" cxnId="{A4B4BB8B-58F6-4A7D-9856-B481296D33AE}">
      <dgm:prSet/>
      <dgm:spPr/>
      <dgm:t>
        <a:bodyPr/>
        <a:lstStyle/>
        <a:p>
          <a:endParaRPr lang="en-US"/>
        </a:p>
      </dgm:t>
    </dgm:pt>
    <dgm:pt modelId="{273C5A6E-9040-4D5D-BA54-45FE482FDCD6}" type="sibTrans" cxnId="{A4B4BB8B-58F6-4A7D-9856-B481296D33AE}">
      <dgm:prSet/>
      <dgm:spPr/>
      <dgm:t>
        <a:bodyPr/>
        <a:lstStyle/>
        <a:p>
          <a:endParaRPr lang="en-US"/>
        </a:p>
      </dgm:t>
    </dgm:pt>
    <dgm:pt modelId="{6AB1C309-DA8B-4851-A123-5360352CFBB6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Header Elements </a:t>
          </a:r>
          <a:r>
            <a:rPr lang="en-US"/>
            <a:t>- The &lt;h1&gt; to &lt;h6&gt; tags are used to define HTML headings</a:t>
          </a:r>
        </a:p>
      </dgm:t>
    </dgm:pt>
    <dgm:pt modelId="{8AADB41B-3916-4246-A335-120F5D972977}" type="parTrans" cxnId="{240EA93B-FEA3-4D8A-9175-29DEE28C2F6D}">
      <dgm:prSet/>
      <dgm:spPr/>
      <dgm:t>
        <a:bodyPr/>
        <a:lstStyle/>
        <a:p>
          <a:endParaRPr lang="en-US"/>
        </a:p>
      </dgm:t>
    </dgm:pt>
    <dgm:pt modelId="{FCAD7E6F-A62F-44B4-9A0A-846221BA919B}" type="sibTrans" cxnId="{240EA93B-FEA3-4D8A-9175-29DEE28C2F6D}">
      <dgm:prSet/>
      <dgm:spPr/>
      <dgm:t>
        <a:bodyPr/>
        <a:lstStyle/>
        <a:p>
          <a:endParaRPr lang="en-US"/>
        </a:p>
      </dgm:t>
    </dgm:pt>
    <dgm:pt modelId="{3C2CF72C-AE8F-401A-82D0-519D994A1981}" type="pres">
      <dgm:prSet presAssocID="{7DDA203C-7693-47D6-8D00-7CFAEA0B7278}" presName="vert0" presStyleCnt="0">
        <dgm:presLayoutVars>
          <dgm:dir/>
          <dgm:animOne val="branch"/>
          <dgm:animLvl val="lvl"/>
        </dgm:presLayoutVars>
      </dgm:prSet>
      <dgm:spPr/>
    </dgm:pt>
    <dgm:pt modelId="{CF4D9E8E-425B-44E8-8E83-6E8E2BC8A0BF}" type="pres">
      <dgm:prSet presAssocID="{15250059-8138-4460-91C8-6353B53DE5CC}" presName="thickLine" presStyleLbl="alignNode1" presStyleIdx="0" presStyleCnt="5"/>
      <dgm:spPr/>
    </dgm:pt>
    <dgm:pt modelId="{55E6DA80-2E7B-46A9-81CD-3E4204DB9A3D}" type="pres">
      <dgm:prSet presAssocID="{15250059-8138-4460-91C8-6353B53DE5CC}" presName="horz1" presStyleCnt="0"/>
      <dgm:spPr/>
    </dgm:pt>
    <dgm:pt modelId="{07C40F43-E618-4F7F-8066-3A487961CE48}" type="pres">
      <dgm:prSet presAssocID="{15250059-8138-4460-91C8-6353B53DE5CC}" presName="tx1" presStyleLbl="revTx" presStyleIdx="0" presStyleCnt="5"/>
      <dgm:spPr/>
    </dgm:pt>
    <dgm:pt modelId="{FB0D826E-F53B-430E-A37A-EC1ADC02426E}" type="pres">
      <dgm:prSet presAssocID="{15250059-8138-4460-91C8-6353B53DE5CC}" presName="vert1" presStyleCnt="0"/>
      <dgm:spPr/>
    </dgm:pt>
    <dgm:pt modelId="{B7A14C0B-A7FD-4092-9967-7EC0762A2D79}" type="pres">
      <dgm:prSet presAssocID="{B0716150-9327-4DC2-B2D7-6662255F4A40}" presName="thickLine" presStyleLbl="alignNode1" presStyleIdx="1" presStyleCnt="5"/>
      <dgm:spPr/>
    </dgm:pt>
    <dgm:pt modelId="{C72EDC89-73A8-4AF1-9C8A-A6BC6BF8BCC7}" type="pres">
      <dgm:prSet presAssocID="{B0716150-9327-4DC2-B2D7-6662255F4A40}" presName="horz1" presStyleCnt="0"/>
      <dgm:spPr/>
    </dgm:pt>
    <dgm:pt modelId="{0478987B-1CFC-4851-B849-F5C2D5670DD4}" type="pres">
      <dgm:prSet presAssocID="{B0716150-9327-4DC2-B2D7-6662255F4A40}" presName="tx1" presStyleLbl="revTx" presStyleIdx="1" presStyleCnt="5"/>
      <dgm:spPr/>
    </dgm:pt>
    <dgm:pt modelId="{8118A868-3D42-4175-9200-8612419CF99F}" type="pres">
      <dgm:prSet presAssocID="{B0716150-9327-4DC2-B2D7-6662255F4A40}" presName="vert1" presStyleCnt="0"/>
      <dgm:spPr/>
    </dgm:pt>
    <dgm:pt modelId="{0797149F-F2B3-4E33-B299-3C7D3F7B4EF5}" type="pres">
      <dgm:prSet presAssocID="{B2DB919D-1F2F-426C-B61D-732443773657}" presName="thickLine" presStyleLbl="alignNode1" presStyleIdx="2" presStyleCnt="5"/>
      <dgm:spPr/>
    </dgm:pt>
    <dgm:pt modelId="{CD0BAE8B-4F22-4E40-BD21-AC431A4381F3}" type="pres">
      <dgm:prSet presAssocID="{B2DB919D-1F2F-426C-B61D-732443773657}" presName="horz1" presStyleCnt="0"/>
      <dgm:spPr/>
    </dgm:pt>
    <dgm:pt modelId="{55662DE6-16DB-4002-A33F-842B2CA9F60E}" type="pres">
      <dgm:prSet presAssocID="{B2DB919D-1F2F-426C-B61D-732443773657}" presName="tx1" presStyleLbl="revTx" presStyleIdx="2" presStyleCnt="5"/>
      <dgm:spPr/>
    </dgm:pt>
    <dgm:pt modelId="{7D4BC635-2DE0-4A29-A97C-ABCE5D1C477F}" type="pres">
      <dgm:prSet presAssocID="{B2DB919D-1F2F-426C-B61D-732443773657}" presName="vert1" presStyleCnt="0"/>
      <dgm:spPr/>
    </dgm:pt>
    <dgm:pt modelId="{A30ED903-9491-44C6-B082-495F7E23638C}" type="pres">
      <dgm:prSet presAssocID="{C448A36B-B32F-4BCF-BA41-58D9BF830398}" presName="thickLine" presStyleLbl="alignNode1" presStyleIdx="3" presStyleCnt="5"/>
      <dgm:spPr/>
    </dgm:pt>
    <dgm:pt modelId="{657EC933-660C-4C2A-A255-E4C8CA8EB1B8}" type="pres">
      <dgm:prSet presAssocID="{C448A36B-B32F-4BCF-BA41-58D9BF830398}" presName="horz1" presStyleCnt="0"/>
      <dgm:spPr/>
    </dgm:pt>
    <dgm:pt modelId="{14EA39C2-3660-424F-B26F-00163B911651}" type="pres">
      <dgm:prSet presAssocID="{C448A36B-B32F-4BCF-BA41-58D9BF830398}" presName="tx1" presStyleLbl="revTx" presStyleIdx="3" presStyleCnt="5"/>
      <dgm:spPr/>
    </dgm:pt>
    <dgm:pt modelId="{2CD6CE19-CB57-4D31-80A5-1CD31624EEAB}" type="pres">
      <dgm:prSet presAssocID="{C448A36B-B32F-4BCF-BA41-58D9BF830398}" presName="vert1" presStyleCnt="0"/>
      <dgm:spPr/>
    </dgm:pt>
    <dgm:pt modelId="{BC8F3400-F8D4-4262-B7C7-E0DF923F8C78}" type="pres">
      <dgm:prSet presAssocID="{6AB1C309-DA8B-4851-A123-5360352CFBB6}" presName="thickLine" presStyleLbl="alignNode1" presStyleIdx="4" presStyleCnt="5"/>
      <dgm:spPr/>
    </dgm:pt>
    <dgm:pt modelId="{C7CF4153-CEB0-4A97-84BF-56D9E87EA763}" type="pres">
      <dgm:prSet presAssocID="{6AB1C309-DA8B-4851-A123-5360352CFBB6}" presName="horz1" presStyleCnt="0"/>
      <dgm:spPr/>
    </dgm:pt>
    <dgm:pt modelId="{B8A1444D-CD1E-4800-99D5-533A2EBA4518}" type="pres">
      <dgm:prSet presAssocID="{6AB1C309-DA8B-4851-A123-5360352CFBB6}" presName="tx1" presStyleLbl="revTx" presStyleIdx="4" presStyleCnt="5"/>
      <dgm:spPr/>
    </dgm:pt>
    <dgm:pt modelId="{EE11CD1A-F4CF-453A-9299-BA147D4D4965}" type="pres">
      <dgm:prSet presAssocID="{6AB1C309-DA8B-4851-A123-5360352CFBB6}" presName="vert1" presStyleCnt="0"/>
      <dgm:spPr/>
    </dgm:pt>
  </dgm:ptLst>
  <dgm:cxnLst>
    <dgm:cxn modelId="{240EA93B-FEA3-4D8A-9175-29DEE28C2F6D}" srcId="{7DDA203C-7693-47D6-8D00-7CFAEA0B7278}" destId="{6AB1C309-DA8B-4851-A123-5360352CFBB6}" srcOrd="4" destOrd="0" parTransId="{8AADB41B-3916-4246-A335-120F5D972977}" sibTransId="{FCAD7E6F-A62F-44B4-9A0A-846221BA919B}"/>
    <dgm:cxn modelId="{EA036C61-E519-406B-851E-D3516B4F85C4}" type="presOf" srcId="{C448A36B-B32F-4BCF-BA41-58D9BF830398}" destId="{14EA39C2-3660-424F-B26F-00163B911651}" srcOrd="0" destOrd="0" presId="urn:microsoft.com/office/officeart/2008/layout/LinedList"/>
    <dgm:cxn modelId="{18F2E74F-ABAB-4861-A4AB-3D40F74EEC66}" type="presOf" srcId="{15250059-8138-4460-91C8-6353B53DE5CC}" destId="{07C40F43-E618-4F7F-8066-3A487961CE48}" srcOrd="0" destOrd="0" presId="urn:microsoft.com/office/officeart/2008/layout/LinedList"/>
    <dgm:cxn modelId="{46E01576-227A-4296-A5FA-30C0D79A74A2}" type="presOf" srcId="{6AB1C309-DA8B-4851-A123-5360352CFBB6}" destId="{B8A1444D-CD1E-4800-99D5-533A2EBA4518}" srcOrd="0" destOrd="0" presId="urn:microsoft.com/office/officeart/2008/layout/LinedList"/>
    <dgm:cxn modelId="{258F357C-4534-425F-B527-2DFDEA5BF246}" type="presOf" srcId="{B0716150-9327-4DC2-B2D7-6662255F4A40}" destId="{0478987B-1CFC-4851-B849-F5C2D5670DD4}" srcOrd="0" destOrd="0" presId="urn:microsoft.com/office/officeart/2008/layout/LinedList"/>
    <dgm:cxn modelId="{6B161D81-F0FA-4342-AE70-A07635602902}" srcId="{7DDA203C-7693-47D6-8D00-7CFAEA0B7278}" destId="{15250059-8138-4460-91C8-6353B53DE5CC}" srcOrd="0" destOrd="0" parTransId="{02FC3418-0DBD-4307-BA2E-B5C3CB21A459}" sibTransId="{957C7E50-2AC3-4C58-9808-5FAF47F7759B}"/>
    <dgm:cxn modelId="{A4B4BB8B-58F6-4A7D-9856-B481296D33AE}" srcId="{7DDA203C-7693-47D6-8D00-7CFAEA0B7278}" destId="{C448A36B-B32F-4BCF-BA41-58D9BF830398}" srcOrd="3" destOrd="0" parTransId="{3CE59215-B2D0-4B4E-9810-7878EA572664}" sibTransId="{273C5A6E-9040-4D5D-BA54-45FE482FDCD6}"/>
    <dgm:cxn modelId="{4A866B91-BFC4-4D30-875A-BBCF977AA147}" srcId="{7DDA203C-7693-47D6-8D00-7CFAEA0B7278}" destId="{B2DB919D-1F2F-426C-B61D-732443773657}" srcOrd="2" destOrd="0" parTransId="{BA81FED2-9962-43DF-BE13-DA573203FDCB}" sibTransId="{F9B55E12-98B2-449C-89E6-0BBF5B7C86A9}"/>
    <dgm:cxn modelId="{118C549D-FD0B-4EB1-A21F-B07F62EBF201}" type="presOf" srcId="{7DDA203C-7693-47D6-8D00-7CFAEA0B7278}" destId="{3C2CF72C-AE8F-401A-82D0-519D994A1981}" srcOrd="0" destOrd="0" presId="urn:microsoft.com/office/officeart/2008/layout/LinedList"/>
    <dgm:cxn modelId="{6FAA16B5-6CD4-422D-BAD5-EF3D7FDF079A}" srcId="{7DDA203C-7693-47D6-8D00-7CFAEA0B7278}" destId="{B0716150-9327-4DC2-B2D7-6662255F4A40}" srcOrd="1" destOrd="0" parTransId="{71A845C0-8005-45F8-8B57-60A482AC6110}" sibTransId="{6B9AF33A-51F2-4FAF-84C4-E326D56570E5}"/>
    <dgm:cxn modelId="{DCCBA4F1-2591-4AA0-94B7-3505FFFF6693}" type="presOf" srcId="{B2DB919D-1F2F-426C-B61D-732443773657}" destId="{55662DE6-16DB-4002-A33F-842B2CA9F60E}" srcOrd="0" destOrd="0" presId="urn:microsoft.com/office/officeart/2008/layout/LinedList"/>
    <dgm:cxn modelId="{CD0B72AB-BF63-4F22-9C5B-74455DAF867E}" type="presParOf" srcId="{3C2CF72C-AE8F-401A-82D0-519D994A1981}" destId="{CF4D9E8E-425B-44E8-8E83-6E8E2BC8A0BF}" srcOrd="0" destOrd="0" presId="urn:microsoft.com/office/officeart/2008/layout/LinedList"/>
    <dgm:cxn modelId="{2BE0F9E9-E787-4F3D-B581-240205356626}" type="presParOf" srcId="{3C2CF72C-AE8F-401A-82D0-519D994A1981}" destId="{55E6DA80-2E7B-46A9-81CD-3E4204DB9A3D}" srcOrd="1" destOrd="0" presId="urn:microsoft.com/office/officeart/2008/layout/LinedList"/>
    <dgm:cxn modelId="{49154F7B-9F9C-42F1-8C84-83D552DB86B7}" type="presParOf" srcId="{55E6DA80-2E7B-46A9-81CD-3E4204DB9A3D}" destId="{07C40F43-E618-4F7F-8066-3A487961CE48}" srcOrd="0" destOrd="0" presId="urn:microsoft.com/office/officeart/2008/layout/LinedList"/>
    <dgm:cxn modelId="{2384A574-F787-46E1-881F-42FF5D7C347F}" type="presParOf" srcId="{55E6DA80-2E7B-46A9-81CD-3E4204DB9A3D}" destId="{FB0D826E-F53B-430E-A37A-EC1ADC02426E}" srcOrd="1" destOrd="0" presId="urn:microsoft.com/office/officeart/2008/layout/LinedList"/>
    <dgm:cxn modelId="{4C906924-A7C0-4955-81BE-4D42B4004E51}" type="presParOf" srcId="{3C2CF72C-AE8F-401A-82D0-519D994A1981}" destId="{B7A14C0B-A7FD-4092-9967-7EC0762A2D79}" srcOrd="2" destOrd="0" presId="urn:microsoft.com/office/officeart/2008/layout/LinedList"/>
    <dgm:cxn modelId="{F83E8D92-875B-4D3E-A16A-9A8EB90B7304}" type="presParOf" srcId="{3C2CF72C-AE8F-401A-82D0-519D994A1981}" destId="{C72EDC89-73A8-4AF1-9C8A-A6BC6BF8BCC7}" srcOrd="3" destOrd="0" presId="urn:microsoft.com/office/officeart/2008/layout/LinedList"/>
    <dgm:cxn modelId="{5BD858A6-9D7A-40F6-91DD-A5A6EBEB17D2}" type="presParOf" srcId="{C72EDC89-73A8-4AF1-9C8A-A6BC6BF8BCC7}" destId="{0478987B-1CFC-4851-B849-F5C2D5670DD4}" srcOrd="0" destOrd="0" presId="urn:microsoft.com/office/officeart/2008/layout/LinedList"/>
    <dgm:cxn modelId="{5163E4E4-DA28-4729-AFB5-33724E84B9CE}" type="presParOf" srcId="{C72EDC89-73A8-4AF1-9C8A-A6BC6BF8BCC7}" destId="{8118A868-3D42-4175-9200-8612419CF99F}" srcOrd="1" destOrd="0" presId="urn:microsoft.com/office/officeart/2008/layout/LinedList"/>
    <dgm:cxn modelId="{AEF363D3-9AD2-48B8-BFC1-62FF38DED81D}" type="presParOf" srcId="{3C2CF72C-AE8F-401A-82D0-519D994A1981}" destId="{0797149F-F2B3-4E33-B299-3C7D3F7B4EF5}" srcOrd="4" destOrd="0" presId="urn:microsoft.com/office/officeart/2008/layout/LinedList"/>
    <dgm:cxn modelId="{9F3CD5E9-9EEF-4394-8C3D-056D2601020D}" type="presParOf" srcId="{3C2CF72C-AE8F-401A-82D0-519D994A1981}" destId="{CD0BAE8B-4F22-4E40-BD21-AC431A4381F3}" srcOrd="5" destOrd="0" presId="urn:microsoft.com/office/officeart/2008/layout/LinedList"/>
    <dgm:cxn modelId="{60518A2E-8FCA-4ECB-AD75-50841F6B2034}" type="presParOf" srcId="{CD0BAE8B-4F22-4E40-BD21-AC431A4381F3}" destId="{55662DE6-16DB-4002-A33F-842B2CA9F60E}" srcOrd="0" destOrd="0" presId="urn:microsoft.com/office/officeart/2008/layout/LinedList"/>
    <dgm:cxn modelId="{32CA0982-71FD-4B5B-A488-2EEE2718AB69}" type="presParOf" srcId="{CD0BAE8B-4F22-4E40-BD21-AC431A4381F3}" destId="{7D4BC635-2DE0-4A29-A97C-ABCE5D1C477F}" srcOrd="1" destOrd="0" presId="urn:microsoft.com/office/officeart/2008/layout/LinedList"/>
    <dgm:cxn modelId="{F1E5D1D6-2188-4C45-9960-47C6D3A37D22}" type="presParOf" srcId="{3C2CF72C-AE8F-401A-82D0-519D994A1981}" destId="{A30ED903-9491-44C6-B082-495F7E23638C}" srcOrd="6" destOrd="0" presId="urn:microsoft.com/office/officeart/2008/layout/LinedList"/>
    <dgm:cxn modelId="{4A07D278-BB93-4B87-8C3F-A48D754FC0D6}" type="presParOf" srcId="{3C2CF72C-AE8F-401A-82D0-519D994A1981}" destId="{657EC933-660C-4C2A-A255-E4C8CA8EB1B8}" srcOrd="7" destOrd="0" presId="urn:microsoft.com/office/officeart/2008/layout/LinedList"/>
    <dgm:cxn modelId="{D242FF88-F0DF-4784-8829-7DACDCF33348}" type="presParOf" srcId="{657EC933-660C-4C2A-A255-E4C8CA8EB1B8}" destId="{14EA39C2-3660-424F-B26F-00163B911651}" srcOrd="0" destOrd="0" presId="urn:microsoft.com/office/officeart/2008/layout/LinedList"/>
    <dgm:cxn modelId="{6507FDC8-CFBF-4E53-88BC-BD79029CD15D}" type="presParOf" srcId="{657EC933-660C-4C2A-A255-E4C8CA8EB1B8}" destId="{2CD6CE19-CB57-4D31-80A5-1CD31624EEAB}" srcOrd="1" destOrd="0" presId="urn:microsoft.com/office/officeart/2008/layout/LinedList"/>
    <dgm:cxn modelId="{8F8D8CC1-C289-4A37-8550-AB133C97FB38}" type="presParOf" srcId="{3C2CF72C-AE8F-401A-82D0-519D994A1981}" destId="{BC8F3400-F8D4-4262-B7C7-E0DF923F8C78}" srcOrd="8" destOrd="0" presId="urn:microsoft.com/office/officeart/2008/layout/LinedList"/>
    <dgm:cxn modelId="{2C262F8A-6E9F-43E1-86AE-4E32A6AF04EA}" type="presParOf" srcId="{3C2CF72C-AE8F-401A-82D0-519D994A1981}" destId="{C7CF4153-CEB0-4A97-84BF-56D9E87EA763}" srcOrd="9" destOrd="0" presId="urn:microsoft.com/office/officeart/2008/layout/LinedList"/>
    <dgm:cxn modelId="{7A2C3A7C-6786-4F8F-92C3-BB9C058539EB}" type="presParOf" srcId="{C7CF4153-CEB0-4A97-84BF-56D9E87EA763}" destId="{B8A1444D-CD1E-4800-99D5-533A2EBA4518}" srcOrd="0" destOrd="0" presId="urn:microsoft.com/office/officeart/2008/layout/LinedList"/>
    <dgm:cxn modelId="{0CE0955B-36E6-4CB6-870C-53685332A943}" type="presParOf" srcId="{C7CF4153-CEB0-4A97-84BF-56D9E87EA763}" destId="{EE11CD1A-F4CF-453A-9299-BA147D4D49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96E0DA-A5ED-436C-A417-8CCAB37DFA9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3AE39B-C8A9-4BD0-88DE-DA3D94038D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Ordered Lists</a:t>
          </a:r>
          <a:r>
            <a:rPr lang="en-US"/>
            <a:t> – An ordered list is a group of items ordered by importance</a:t>
          </a:r>
        </a:p>
      </dgm:t>
    </dgm:pt>
    <dgm:pt modelId="{CBE990C9-22DB-4526-8F2E-0DE581F6A256}" type="parTrans" cxnId="{31A0B7FA-4695-46DF-A1CE-26830C1CC8BA}">
      <dgm:prSet/>
      <dgm:spPr/>
      <dgm:t>
        <a:bodyPr/>
        <a:lstStyle/>
        <a:p>
          <a:endParaRPr lang="en-US"/>
        </a:p>
      </dgm:t>
    </dgm:pt>
    <dgm:pt modelId="{18958B86-F3C3-4C49-AAD6-D99E510866C9}" type="sibTrans" cxnId="{31A0B7FA-4695-46DF-A1CE-26830C1CC8BA}">
      <dgm:prSet/>
      <dgm:spPr/>
      <dgm:t>
        <a:bodyPr/>
        <a:lstStyle/>
        <a:p>
          <a:endParaRPr lang="en-US"/>
        </a:p>
      </dgm:t>
    </dgm:pt>
    <dgm:pt modelId="{B559C396-ACA3-4DA3-9CD9-EB96B73A1B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Unordered Lists </a:t>
          </a:r>
          <a:r>
            <a:rPr lang="en-US"/>
            <a:t>– An unordered list is a group of items in no particular order</a:t>
          </a:r>
        </a:p>
      </dgm:t>
    </dgm:pt>
    <dgm:pt modelId="{294D306A-8490-427F-BB13-E4FBF2020B3D}" type="parTrans" cxnId="{2E4EC6B1-33A8-4D0F-9FD6-D6167BF68E92}">
      <dgm:prSet/>
      <dgm:spPr/>
      <dgm:t>
        <a:bodyPr/>
        <a:lstStyle/>
        <a:p>
          <a:endParaRPr lang="en-US"/>
        </a:p>
      </dgm:t>
    </dgm:pt>
    <dgm:pt modelId="{B8DDED92-9B78-4DBF-A434-477C07B79339}" type="sibTrans" cxnId="{2E4EC6B1-33A8-4D0F-9FD6-D6167BF68E92}">
      <dgm:prSet/>
      <dgm:spPr/>
      <dgm:t>
        <a:bodyPr/>
        <a:lstStyle/>
        <a:p>
          <a:endParaRPr lang="en-US"/>
        </a:p>
      </dgm:t>
    </dgm:pt>
    <dgm:pt modelId="{BDE57659-5FAC-4B60-819F-A403FEFDAED3}" type="pres">
      <dgm:prSet presAssocID="{C196E0DA-A5ED-436C-A417-8CCAB37DFA99}" presName="root" presStyleCnt="0">
        <dgm:presLayoutVars>
          <dgm:dir/>
          <dgm:resizeHandles val="exact"/>
        </dgm:presLayoutVars>
      </dgm:prSet>
      <dgm:spPr/>
    </dgm:pt>
    <dgm:pt modelId="{EBD210D5-F918-4248-B242-463B0D9CEBDB}" type="pres">
      <dgm:prSet presAssocID="{9C3AE39B-C8A9-4BD0-88DE-DA3D94038D71}" presName="compNode" presStyleCnt="0"/>
      <dgm:spPr/>
    </dgm:pt>
    <dgm:pt modelId="{D49E1DC3-DEE2-44CA-9B23-703092FF2E56}" type="pres">
      <dgm:prSet presAssocID="{9C3AE39B-C8A9-4BD0-88DE-DA3D94038D71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F193EF0E-D6BA-45AA-BF9D-EEA671D457D9}" type="pres">
      <dgm:prSet presAssocID="{9C3AE39B-C8A9-4BD0-88DE-DA3D94038D71}" presName="spaceRect" presStyleCnt="0"/>
      <dgm:spPr/>
    </dgm:pt>
    <dgm:pt modelId="{CAF3D1FF-EC2E-44B0-834A-F4AB3EB99BEB}" type="pres">
      <dgm:prSet presAssocID="{9C3AE39B-C8A9-4BD0-88DE-DA3D94038D71}" presName="textRect" presStyleLbl="revTx" presStyleIdx="0" presStyleCnt="2">
        <dgm:presLayoutVars>
          <dgm:chMax val="1"/>
          <dgm:chPref val="1"/>
        </dgm:presLayoutVars>
      </dgm:prSet>
      <dgm:spPr/>
    </dgm:pt>
    <dgm:pt modelId="{31833941-9AB9-4A0E-BECE-47D2A5344AAC}" type="pres">
      <dgm:prSet presAssocID="{18958B86-F3C3-4C49-AAD6-D99E510866C9}" presName="sibTrans" presStyleCnt="0"/>
      <dgm:spPr/>
    </dgm:pt>
    <dgm:pt modelId="{F4569120-CC90-4825-ACC4-30ED84D57BA4}" type="pres">
      <dgm:prSet presAssocID="{B559C396-ACA3-4DA3-9CD9-EB96B73A1B7E}" presName="compNode" presStyleCnt="0"/>
      <dgm:spPr/>
    </dgm:pt>
    <dgm:pt modelId="{CC75BB20-DF15-4B8F-A15B-DF8F6B0D9A01}" type="pres">
      <dgm:prSet presAssocID="{B559C396-ACA3-4DA3-9CD9-EB96B73A1B7E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A4988F33-BE1E-456A-8FEE-C29BC1731CBE}" type="pres">
      <dgm:prSet presAssocID="{B559C396-ACA3-4DA3-9CD9-EB96B73A1B7E}" presName="spaceRect" presStyleCnt="0"/>
      <dgm:spPr/>
    </dgm:pt>
    <dgm:pt modelId="{A6819E83-B5B6-4F26-A09B-0F667E1C3798}" type="pres">
      <dgm:prSet presAssocID="{B559C396-ACA3-4DA3-9CD9-EB96B73A1B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4597110-2EBA-4BF4-B40E-EE892363B784}" type="presOf" srcId="{B559C396-ACA3-4DA3-9CD9-EB96B73A1B7E}" destId="{A6819E83-B5B6-4F26-A09B-0F667E1C3798}" srcOrd="0" destOrd="0" presId="urn:microsoft.com/office/officeart/2018/2/layout/IconLabelList"/>
    <dgm:cxn modelId="{85AEBB4F-35E5-4B3F-9FE1-85C57575C1DC}" type="presOf" srcId="{C196E0DA-A5ED-436C-A417-8CCAB37DFA99}" destId="{BDE57659-5FAC-4B60-819F-A403FEFDAED3}" srcOrd="0" destOrd="0" presId="urn:microsoft.com/office/officeart/2018/2/layout/IconLabelList"/>
    <dgm:cxn modelId="{2E4EC6B1-33A8-4D0F-9FD6-D6167BF68E92}" srcId="{C196E0DA-A5ED-436C-A417-8CCAB37DFA99}" destId="{B559C396-ACA3-4DA3-9CD9-EB96B73A1B7E}" srcOrd="1" destOrd="0" parTransId="{294D306A-8490-427F-BB13-E4FBF2020B3D}" sibTransId="{B8DDED92-9B78-4DBF-A434-477C07B79339}"/>
    <dgm:cxn modelId="{7FFD01E3-AAD1-426F-A5EF-847D648FEAF8}" type="presOf" srcId="{9C3AE39B-C8A9-4BD0-88DE-DA3D94038D71}" destId="{CAF3D1FF-EC2E-44B0-834A-F4AB3EB99BEB}" srcOrd="0" destOrd="0" presId="urn:microsoft.com/office/officeart/2018/2/layout/IconLabelList"/>
    <dgm:cxn modelId="{31A0B7FA-4695-46DF-A1CE-26830C1CC8BA}" srcId="{C196E0DA-A5ED-436C-A417-8CCAB37DFA99}" destId="{9C3AE39B-C8A9-4BD0-88DE-DA3D94038D71}" srcOrd="0" destOrd="0" parTransId="{CBE990C9-22DB-4526-8F2E-0DE581F6A256}" sibTransId="{18958B86-F3C3-4C49-AAD6-D99E510866C9}"/>
    <dgm:cxn modelId="{F625A987-3B27-4D77-8C19-6D83BC5BFE3C}" type="presParOf" srcId="{BDE57659-5FAC-4B60-819F-A403FEFDAED3}" destId="{EBD210D5-F918-4248-B242-463B0D9CEBDB}" srcOrd="0" destOrd="0" presId="urn:microsoft.com/office/officeart/2018/2/layout/IconLabelList"/>
    <dgm:cxn modelId="{B4F9190E-598C-42EB-8933-BCBC81BAA7AC}" type="presParOf" srcId="{EBD210D5-F918-4248-B242-463B0D9CEBDB}" destId="{D49E1DC3-DEE2-44CA-9B23-703092FF2E56}" srcOrd="0" destOrd="0" presId="urn:microsoft.com/office/officeart/2018/2/layout/IconLabelList"/>
    <dgm:cxn modelId="{431E2E28-C00C-48D0-8FCB-D1E437DB63E6}" type="presParOf" srcId="{EBD210D5-F918-4248-B242-463B0D9CEBDB}" destId="{F193EF0E-D6BA-45AA-BF9D-EEA671D457D9}" srcOrd="1" destOrd="0" presId="urn:microsoft.com/office/officeart/2018/2/layout/IconLabelList"/>
    <dgm:cxn modelId="{11DEB08A-A084-45CE-997B-D0191F9EF2F2}" type="presParOf" srcId="{EBD210D5-F918-4248-B242-463B0D9CEBDB}" destId="{CAF3D1FF-EC2E-44B0-834A-F4AB3EB99BEB}" srcOrd="2" destOrd="0" presId="urn:microsoft.com/office/officeart/2018/2/layout/IconLabelList"/>
    <dgm:cxn modelId="{D2DB06A0-95A3-41D9-AD68-39AE8B2A19B3}" type="presParOf" srcId="{BDE57659-5FAC-4B60-819F-A403FEFDAED3}" destId="{31833941-9AB9-4A0E-BECE-47D2A5344AAC}" srcOrd="1" destOrd="0" presId="urn:microsoft.com/office/officeart/2018/2/layout/IconLabelList"/>
    <dgm:cxn modelId="{35C6B543-B53D-4934-AA60-C26243412258}" type="presParOf" srcId="{BDE57659-5FAC-4B60-819F-A403FEFDAED3}" destId="{F4569120-CC90-4825-ACC4-30ED84D57BA4}" srcOrd="2" destOrd="0" presId="urn:microsoft.com/office/officeart/2018/2/layout/IconLabelList"/>
    <dgm:cxn modelId="{497B452A-8F60-436D-B137-4BE0C0FBB236}" type="presParOf" srcId="{F4569120-CC90-4825-ACC4-30ED84D57BA4}" destId="{CC75BB20-DF15-4B8F-A15B-DF8F6B0D9A01}" srcOrd="0" destOrd="0" presId="urn:microsoft.com/office/officeart/2018/2/layout/IconLabelList"/>
    <dgm:cxn modelId="{7645A791-3F8C-4A69-B865-0D38120140C0}" type="presParOf" srcId="{F4569120-CC90-4825-ACC4-30ED84D57BA4}" destId="{A4988F33-BE1E-456A-8FEE-C29BC1731CBE}" srcOrd="1" destOrd="0" presId="urn:microsoft.com/office/officeart/2018/2/layout/IconLabelList"/>
    <dgm:cxn modelId="{9CC77ECE-CBBC-46F7-9E86-DF6DF5C1B339}" type="presParOf" srcId="{F4569120-CC90-4825-ACC4-30ED84D57BA4}" destId="{A6819E83-B5B6-4F26-A09B-0F667E1C37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B18F9-2507-4912-929F-538B72955336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3021-36B6-4661-804C-F8582F7787CA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D71ED-3CC6-4B4C-B105-D471A3F5403F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 you acquainted with the course</a:t>
          </a:r>
        </a:p>
      </dsp:txBody>
      <dsp:txXfrm>
        <a:off x="836323" y="3399"/>
        <a:ext cx="9679276" cy="724089"/>
      </dsp:txXfrm>
    </dsp:sp>
    <dsp:sp modelId="{CC26C782-66AF-40C1-8B53-7F4BD62A3B5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F02BA-D32D-4048-AD13-2477AF120965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EBD37-5D50-431A-BBB5-3075DA8B9335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Setup of your webspace and FTP</a:t>
          </a:r>
        </a:p>
      </dsp:txBody>
      <dsp:txXfrm>
        <a:off x="836323" y="908511"/>
        <a:ext cx="9679276" cy="724089"/>
      </dsp:txXfrm>
    </dsp:sp>
    <dsp:sp modelId="{B2488304-8E26-465C-9AA2-6ABFD8AE7E8A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ED728-134F-4F5E-B7CC-89BC9878D4F6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0E1C-682D-47A0-9144-6A6259BE234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Look over the course carefully</a:t>
          </a:r>
        </a:p>
      </dsp:txBody>
      <dsp:txXfrm>
        <a:off x="836323" y="1813624"/>
        <a:ext cx="9679276" cy="724089"/>
      </dsp:txXfrm>
    </dsp:sp>
    <dsp:sp modelId="{67ED2C18-4A63-4902-85E9-D13A26405709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E4FAF-2FD5-4073-8D59-9605BF21BFE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75B20-9334-45E0-8450-784D0D2C48AD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Getting used to reading Announcements</a:t>
          </a:r>
        </a:p>
      </dsp:txBody>
      <dsp:txXfrm>
        <a:off x="836323" y="2718736"/>
        <a:ext cx="9679276" cy="724089"/>
      </dsp:txXfrm>
    </dsp:sp>
    <dsp:sp modelId="{D66AF181-BFD3-4882-97ED-C00C661BA493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123AD-BC57-4B96-9EC6-11EE27258572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D3E85-48D4-41E6-8593-85A25B6716FB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Learn Basic HTML/CSS in Simulator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5A232-C818-400A-869B-0475105BE84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30A77-C51B-4F9B-B030-4B0B89554FE4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assignment is performed in the simulator</a:t>
          </a:r>
        </a:p>
      </dsp:txBody>
      <dsp:txXfrm>
        <a:off x="0" y="531"/>
        <a:ext cx="10515600" cy="621467"/>
      </dsp:txXfrm>
    </dsp:sp>
    <dsp:sp modelId="{840B351B-9BE9-414E-AE28-C4FD3FA691B3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4EF86-763E-45FD-B978-22D31F1170D4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link is:  </a:t>
          </a:r>
          <a:r>
            <a:rPr lang="en-US" sz="17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https://iftweb.eng.asu.edu/ift301/tutorials/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0" y="621999"/>
        <a:ext cx="10515600" cy="621467"/>
      </dsp:txXfrm>
    </dsp:sp>
    <dsp:sp modelId="{735026D8-EEA3-413E-BFAE-413A10E58211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72B7D-E951-46F1-A7DA-2D46EA2C34D9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use the same Username/Password combination as you did with the FTP</a:t>
          </a:r>
        </a:p>
      </dsp:txBody>
      <dsp:txXfrm>
        <a:off x="0" y="1243467"/>
        <a:ext cx="10515600" cy="621467"/>
      </dsp:txXfrm>
    </dsp:sp>
    <dsp:sp modelId="{F00B3EE1-4911-4FBE-8627-11B2F0C63E47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2ACC-3F7E-44F9-802A-6F0718A5B6CF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Don’t forget to create the folders in FTP!  This is where the simulator checks for the files</a:t>
          </a:r>
        </a:p>
      </dsp:txBody>
      <dsp:txXfrm>
        <a:off x="0" y="1864935"/>
        <a:ext cx="10515600" cy="621467"/>
      </dsp:txXfrm>
    </dsp:sp>
    <dsp:sp modelId="{3721F512-CA15-425B-B0ED-98D3F3118F95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A43B9-B1F1-4A28-8201-724134761FAE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Follow the tutorial very carefully</a:t>
          </a:r>
        </a:p>
      </dsp:txBody>
      <dsp:txXfrm>
        <a:off x="0" y="2486402"/>
        <a:ext cx="10515600" cy="621467"/>
      </dsp:txXfrm>
    </dsp:sp>
    <dsp:sp modelId="{D959A7B1-9DFC-4001-8A24-943343148C39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003B2-1189-458E-8B91-A9CA3DBE3485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view  your work online, the URL will be:</a:t>
          </a:r>
        </a:p>
      </dsp:txBody>
      <dsp:txXfrm>
        <a:off x="0" y="3107870"/>
        <a:ext cx="10515600" cy="621467"/>
      </dsp:txXfrm>
    </dsp:sp>
    <dsp:sp modelId="{5AEB2A7F-44AA-45AA-A6F6-972C8EE634B2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0980D-5348-46B8-B7BF-D4F58FD7FCA4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https://iftweb.eng.asu.edu/[YOUR USERNAME]/www/[ANY SUB-FOLDER]/[THE FILENAME INCLUDING EXTENSION]</a:t>
          </a:r>
          <a:endParaRPr lang="en-US" sz="1700" kern="1200"/>
        </a:p>
      </dsp:txBody>
      <dsp:txXfrm>
        <a:off x="0" y="3729338"/>
        <a:ext cx="10515600" cy="621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F82DF-B2AF-4EF6-8E79-AE471331ED9D}">
      <dsp:nvSpPr>
        <dsp:cNvPr id="0" name=""/>
        <dsp:cNvSpPr/>
      </dsp:nvSpPr>
      <dsp:spPr>
        <a:xfrm>
          <a:off x="1593986" y="371"/>
          <a:ext cx="7324712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HTML – Hyper Text Markup Language</a:t>
          </a:r>
        </a:p>
      </dsp:txBody>
      <dsp:txXfrm>
        <a:off x="1623079" y="29464"/>
        <a:ext cx="7266526" cy="537785"/>
      </dsp:txXfrm>
    </dsp:sp>
    <dsp:sp modelId="{F916153B-C620-445A-AA13-AA115BFF4734}">
      <dsp:nvSpPr>
        <dsp:cNvPr id="0" name=""/>
        <dsp:cNvSpPr/>
      </dsp:nvSpPr>
      <dsp:spPr>
        <a:xfrm>
          <a:off x="1593986" y="626142"/>
          <a:ext cx="7324712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CSS – Cascading Style Sheet</a:t>
          </a:r>
        </a:p>
      </dsp:txBody>
      <dsp:txXfrm>
        <a:off x="1623079" y="655235"/>
        <a:ext cx="7266526" cy="537785"/>
      </dsp:txXfrm>
    </dsp:sp>
    <dsp:sp modelId="{4BD161C2-D11D-4C44-BCFC-B8C7BDAB166D}">
      <dsp:nvSpPr>
        <dsp:cNvPr id="0" name=""/>
        <dsp:cNvSpPr/>
      </dsp:nvSpPr>
      <dsp:spPr>
        <a:xfrm>
          <a:off x="1593986" y="1251912"/>
          <a:ext cx="7327627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JavaScript – Programming Language commonly used with HTML</a:t>
          </a:r>
        </a:p>
      </dsp:txBody>
      <dsp:txXfrm>
        <a:off x="1623079" y="1281005"/>
        <a:ext cx="7269441" cy="537785"/>
      </dsp:txXfrm>
    </dsp:sp>
    <dsp:sp modelId="{7CDF1A93-031F-4775-8FD8-42DE6A01624F}">
      <dsp:nvSpPr>
        <dsp:cNvPr id="0" name=""/>
        <dsp:cNvSpPr/>
      </dsp:nvSpPr>
      <dsp:spPr>
        <a:xfrm>
          <a:off x="1593986" y="1877683"/>
          <a:ext cx="7271373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FTP – File Transfer Protocol – FTP is the method of transferring files from your desktop to the server</a:t>
          </a:r>
        </a:p>
      </dsp:txBody>
      <dsp:txXfrm>
        <a:off x="1623079" y="1906776"/>
        <a:ext cx="7213187" cy="537785"/>
      </dsp:txXfrm>
    </dsp:sp>
    <dsp:sp modelId="{AE5C15E9-E0A2-447A-91DE-03EF8668EFF3}">
      <dsp:nvSpPr>
        <dsp:cNvPr id="0" name=""/>
        <dsp:cNvSpPr/>
      </dsp:nvSpPr>
      <dsp:spPr>
        <a:xfrm>
          <a:off x="1593986" y="2503453"/>
          <a:ext cx="7286553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Download – Moving files from a server to your desktop</a:t>
          </a:r>
        </a:p>
      </dsp:txBody>
      <dsp:txXfrm>
        <a:off x="1623079" y="2532546"/>
        <a:ext cx="7228367" cy="537785"/>
      </dsp:txXfrm>
    </dsp:sp>
    <dsp:sp modelId="{D3BBBD08-D6B1-4F2E-BD76-D6C5FA36D4C3}">
      <dsp:nvSpPr>
        <dsp:cNvPr id="0" name=""/>
        <dsp:cNvSpPr/>
      </dsp:nvSpPr>
      <dsp:spPr>
        <a:xfrm>
          <a:off x="1593986" y="3129223"/>
          <a:ext cx="7298819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Upload – Moving files from a desktop to a server</a:t>
          </a:r>
        </a:p>
      </dsp:txBody>
      <dsp:txXfrm>
        <a:off x="1623079" y="3158316"/>
        <a:ext cx="7240633" cy="537785"/>
      </dsp:txXfrm>
    </dsp:sp>
    <dsp:sp modelId="{FEDDA1BB-5D8C-43BF-9C51-9D3ABAAE17A3}">
      <dsp:nvSpPr>
        <dsp:cNvPr id="0" name=""/>
        <dsp:cNvSpPr/>
      </dsp:nvSpPr>
      <dsp:spPr>
        <a:xfrm>
          <a:off x="1593986" y="3754994"/>
          <a:ext cx="7290831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HTML Tag - HTML tags are the keywords on a web page that define how your web browser must format and display your web page</a:t>
          </a:r>
        </a:p>
      </dsp:txBody>
      <dsp:txXfrm>
        <a:off x="1623079" y="3784087"/>
        <a:ext cx="7232645" cy="537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ED4A9-9DF7-4DDB-B9EC-16D18054CD8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9F7A8-BB0F-4141-8748-EC1B22A9A39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E23CA-8F21-412E-B47C-B6964D89C8D0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Folder – the virtual location for applications, documents, data or other sub-folders.  You will use this often</a:t>
          </a:r>
        </a:p>
      </dsp:txBody>
      <dsp:txXfrm>
        <a:off x="1057183" y="1805"/>
        <a:ext cx="9458416" cy="915310"/>
      </dsp:txXfrm>
    </dsp:sp>
    <dsp:sp modelId="{B7C82681-E6C5-46BE-B5DE-E0B3CD74AA9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CEFA3-3E2C-474B-86F2-0CA8B0FFB96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84399-6ED7-4016-9748-6E86421C75D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Zip – Compressing file(s) to make them smaller, add many files into a file for portability.  Uses the .zip extension</a:t>
          </a:r>
        </a:p>
      </dsp:txBody>
      <dsp:txXfrm>
        <a:off x="1057183" y="1145944"/>
        <a:ext cx="9458416" cy="915310"/>
      </dsp:txXfrm>
    </dsp:sp>
    <dsp:sp modelId="{E3012C5C-5D44-47C4-943A-2DE9BC7AFFCC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3BFD4-0591-4E01-8CD8-FDA488637712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83A53-3A29-4BD4-AC40-342BB0425624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Unzip – Decompressing a file with a .zip extension</a:t>
          </a:r>
        </a:p>
      </dsp:txBody>
      <dsp:txXfrm>
        <a:off x="1057183" y="2290082"/>
        <a:ext cx="9458416" cy="915310"/>
      </dsp:txXfrm>
    </dsp:sp>
    <dsp:sp modelId="{94869F5B-DAEE-4C22-80DA-7F73567BF8E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7A014-5D67-4DFB-AF88-97408BE38ACC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54FFE-004B-4D5B-8C10-9D9838847EC9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Element - An HTML element is defined by a start tag, some content, and an end tag (</a:t>
          </a:r>
          <a:r>
            <a:rPr lang="en-US" sz="2200" kern="1200">
              <a:hlinkClick xmlns:r="http://schemas.openxmlformats.org/officeDocument/2006/relationships" r:id="rId9"/>
            </a:rPr>
            <a:t>https://www.w3schools.com/html/html_elements.asp</a:t>
          </a:r>
          <a:r>
            <a:rPr lang="en-US" sz="2200" kern="1200"/>
            <a:t>)</a:t>
          </a:r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5F43B-611D-4331-8D4C-8E72E277778F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A97F1-7522-4524-94FC-B3E0EF4FAA80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"/>
            </a:rPr>
            <a:t>Header element</a:t>
          </a:r>
          <a:r>
            <a:rPr lang="en-US" sz="2400" kern="1200"/>
            <a:t>– The element represents a container for introductory content or a set of navigational links</a:t>
          </a:r>
        </a:p>
      </dsp:txBody>
      <dsp:txXfrm>
        <a:off x="0" y="531"/>
        <a:ext cx="10515600" cy="870055"/>
      </dsp:txXfrm>
    </dsp:sp>
    <dsp:sp modelId="{D3D0803C-3C37-41D5-B405-D03952A6C352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359A0-94A5-4280-947E-D675A1AF5728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2"/>
            </a:rPr>
            <a:t>Main element </a:t>
          </a:r>
          <a:r>
            <a:rPr lang="en-US" sz="2400" kern="1200"/>
            <a:t>- specifies the main content of a document</a:t>
          </a:r>
        </a:p>
      </dsp:txBody>
      <dsp:txXfrm>
        <a:off x="0" y="870586"/>
        <a:ext cx="10515600" cy="870055"/>
      </dsp:txXfrm>
    </dsp:sp>
    <dsp:sp modelId="{64A55E0D-DE00-49D3-B066-6CDC3BE0C1A1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B4D78-10C8-4212-8348-922EC011B2DB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3"/>
            </a:rPr>
            <a:t>Section element </a:t>
          </a:r>
          <a:r>
            <a:rPr lang="en-US" sz="2400" kern="1200"/>
            <a:t>- defines a section in a document</a:t>
          </a:r>
        </a:p>
      </dsp:txBody>
      <dsp:txXfrm>
        <a:off x="0" y="1740641"/>
        <a:ext cx="10515600" cy="870055"/>
      </dsp:txXfrm>
    </dsp:sp>
    <dsp:sp modelId="{1FC9E794-A5A7-42FA-947B-44E3BF0FB264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FD7B7-E391-4747-BE47-24D3CE80515B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4"/>
            </a:rPr>
            <a:t>Article element </a:t>
          </a:r>
          <a:r>
            <a:rPr lang="en-US" sz="2400" kern="1200"/>
            <a:t>- specifies independent, self-contained content</a:t>
          </a:r>
        </a:p>
      </dsp:txBody>
      <dsp:txXfrm>
        <a:off x="0" y="2610696"/>
        <a:ext cx="10515600" cy="870055"/>
      </dsp:txXfrm>
    </dsp:sp>
    <dsp:sp modelId="{F0624F33-59ED-42AA-A20B-41990301CBAA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09C57-E902-454F-A3EE-59C41AAE06DB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5"/>
            </a:rPr>
            <a:t>Footer</a:t>
          </a:r>
          <a:r>
            <a:rPr lang="en-US" sz="2400" kern="1200"/>
            <a:t> - defines a footer for a document or section</a:t>
          </a:r>
        </a:p>
      </dsp:txBody>
      <dsp:txXfrm>
        <a:off x="0" y="3480751"/>
        <a:ext cx="10515600" cy="8700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D9E8E-425B-44E8-8E83-6E8E2BC8A0BF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40F43-E618-4F7F-8066-3A487961CE48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1"/>
            </a:rPr>
            <a:t>Nav Element </a:t>
          </a:r>
          <a:r>
            <a:rPr lang="en-US" sz="2300" kern="1200"/>
            <a:t>- defines a set of navigation links</a:t>
          </a:r>
        </a:p>
      </dsp:txBody>
      <dsp:txXfrm>
        <a:off x="0" y="531"/>
        <a:ext cx="10515600" cy="870055"/>
      </dsp:txXfrm>
    </dsp:sp>
    <dsp:sp modelId="{B7A14C0B-A7FD-4092-9967-7EC0762A2D7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8987B-1CFC-4851-B849-F5C2D5670DD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2"/>
            </a:rPr>
            <a:t>Image Element (img)</a:t>
          </a:r>
          <a:r>
            <a:rPr lang="en-US" sz="2300" kern="1200"/>
            <a:t>- used to embed an image in an HTML page</a:t>
          </a:r>
        </a:p>
      </dsp:txBody>
      <dsp:txXfrm>
        <a:off x="0" y="870586"/>
        <a:ext cx="10515600" cy="870055"/>
      </dsp:txXfrm>
    </dsp:sp>
    <dsp:sp modelId="{0797149F-F2B3-4E33-B299-3C7D3F7B4EF5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62DE6-16DB-4002-A33F-842B2CA9F60E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3"/>
            </a:rPr>
            <a:t>utf-8 (inicode) </a:t>
          </a:r>
          <a:r>
            <a:rPr lang="en-US" sz="2300" kern="1200"/>
            <a:t>- Unicode is a universal character set that defines all the characters needed for writing the majority of living languages in use on computers</a:t>
          </a:r>
        </a:p>
      </dsp:txBody>
      <dsp:txXfrm>
        <a:off x="0" y="1740641"/>
        <a:ext cx="10515600" cy="870055"/>
      </dsp:txXfrm>
    </dsp:sp>
    <dsp:sp modelId="{A30ED903-9491-44C6-B082-495F7E23638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A39C2-3660-424F-B26F-00163B911651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4"/>
            </a:rPr>
            <a:t>Hyperlink Syntax </a:t>
          </a:r>
          <a:r>
            <a:rPr lang="en-US" sz="2300" kern="1200"/>
            <a:t>- The HTML &lt;a&gt; tag defines a hyperlink</a:t>
          </a:r>
        </a:p>
      </dsp:txBody>
      <dsp:txXfrm>
        <a:off x="0" y="2610696"/>
        <a:ext cx="10515600" cy="870055"/>
      </dsp:txXfrm>
    </dsp:sp>
    <dsp:sp modelId="{BC8F3400-F8D4-4262-B7C7-E0DF923F8C7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1444D-CD1E-4800-99D5-533A2EBA4518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hlinkClick xmlns:r="http://schemas.openxmlformats.org/officeDocument/2006/relationships" r:id="rId5"/>
            </a:rPr>
            <a:t>Header Elements </a:t>
          </a:r>
          <a:r>
            <a:rPr lang="en-US" sz="2300" kern="1200"/>
            <a:t>- The &lt;h1&gt; to &lt;h6&gt; tags are used to define HTML headings</a:t>
          </a:r>
        </a:p>
      </dsp:txBody>
      <dsp:txXfrm>
        <a:off x="0" y="3480751"/>
        <a:ext cx="10515600" cy="8700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E1DC3-DEE2-44CA-9B23-703092FF2E5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3D1FF-EC2E-44B0-834A-F4AB3EB99BEB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3"/>
            </a:rPr>
            <a:t>Ordered Lists</a:t>
          </a:r>
          <a:r>
            <a:rPr lang="en-US" sz="2100" kern="1200"/>
            <a:t> – An ordered list is a group of items ordered by importance</a:t>
          </a:r>
        </a:p>
      </dsp:txBody>
      <dsp:txXfrm>
        <a:off x="559800" y="3022743"/>
        <a:ext cx="4320000" cy="720000"/>
      </dsp:txXfrm>
    </dsp:sp>
    <dsp:sp modelId="{CC75BB20-DF15-4B8F-A15B-DF8F6B0D9A01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19E83-B5B6-4F26-A09B-0F667E1C3798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6"/>
            </a:rPr>
            <a:t>Unordered Lists </a:t>
          </a:r>
          <a:r>
            <a:rPr lang="en-US" sz="2100" kern="1200"/>
            <a:t>– An unordered list is a group of items in no particular order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94F6C-9BAF-4600-A4E5-E58BE3AA135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02E36-B13C-4776-A9D1-B4EC2B8E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C820-7006-4C83-C7E2-28C8D90B6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70889-B8A1-9463-9312-FDB5F08D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33CD9-CF4B-4D59-008D-D43AFA5D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5EC7-A158-464A-936F-03774EC65320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5DC4-4EC4-A01E-CA4F-E8D0935B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DDCD-1AE7-7404-E728-8CFC13FC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9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8BA6-DFAF-0FA5-8DC1-4CDD3DC7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2937F-CE12-71BD-CBA7-5A9021E85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2C16-7D27-5A82-B928-D40C62C2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1C6BE-A5F5-4EA6-AFEE-27DB2FA68232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BDFE-C02F-ADC2-3A17-7B5D2FAC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CA66-CADC-C137-7E85-5DB98884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173B5-D916-EABC-E7CB-3AEAE5CFF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C1C23-7502-D1C3-69B1-C36B7281E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7C24C-3390-FE3E-37F1-B90DCEEE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983C-34FC-4278-A953-E57E468CFCE4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5EC4-A6D4-7A50-5A85-868E91F1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821B-0823-9F81-2DC0-CD188EF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2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260D-CB78-E539-4B57-377ECEB4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03FE-D21C-565A-8E3B-1C618CA5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2907-BCFA-EED9-9A30-D4E7CB36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4440-2731-4868-95DE-B573F9D9E190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3A86-6A07-F8DD-59F4-F5529C7D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D95AE-6649-80ED-AB26-B72F1C73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3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514A-3A30-8E33-FFB7-5C7A3B14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1BE3-0AEE-E26C-AF83-CBCB79E9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C5B8-4846-2CD6-3338-5DDF161E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A9D-8F09-4BDC-8C00-4321A2D4D2A5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C3EAE-E597-CE0C-BCE2-FD78D66E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9903-4711-89F8-7B8F-3DFFB30A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7AA-6146-86D8-C1B1-55D466A9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FB83-8DE0-728E-CDC0-55C394B14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DA6FC-6833-4CB8-6E94-74175DD8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FCFD5-6282-7CBA-143C-CA8A0192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ECDB-C543-4EBC-9AA9-A73F814088B9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94636-D901-75BB-A8BA-7BB9C07F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EA800-9166-13FD-68F2-CC71091A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BE24-F9D4-E649-C90D-E6F5572C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1784B-56D0-788A-E2D1-77100D69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290D3-E18D-707A-4F6D-7BAB50A50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E628A-5345-A993-347A-4D9D5AE58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70D5C-B2E0-ED3E-7AED-D9CACCED8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E2FAC-A249-DFC2-24EB-FCF5FBA7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7997-AFA1-429E-BA57-F8E5B7786F74}" type="datetime1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49ECA-D9A0-4EC0-5AB3-A41895D1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BD117-0BC6-5415-3681-72C5C193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A68E-31AF-8051-24ED-4D611B3A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A169C-D5E6-A4F1-365F-3D479F73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A2C1-702A-4B95-A537-91DF82E3E657}" type="datetime1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37FAB-1135-FC00-68E0-D171E01E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C17ED-A6C7-5E49-E3EA-81A4C378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5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F15BF-B32B-E905-504E-E6DCF7F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6D55-5593-4560-A1E0-B932981B73DB}" type="datetime1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76A85-DA6F-2C5F-1BE4-52DC7DEB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5455-8F26-5204-86DE-52ABD303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3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0C36-0F7B-A7C5-B6FE-30D776A5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53B4-7B46-E0DB-25AD-15FB4310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CCBF-C3D0-43BB-0DA3-FEF04FB09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7EE6E-8B11-A393-5190-6D7A129F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75C4-FE6C-45D6-9286-0507967A7C75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57FEE-FBB0-17F7-FB6D-7A73ABA1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230AE-1099-4D88-EF4F-B6A4663B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C149-0274-42A8-C589-82B0E421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2050A-995D-6A4E-D038-A32F127EE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DBF7A-ED1C-E5BF-714F-A085B083F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3A7CC-E0D8-5533-00B4-53BE3FD4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D21D-2EE5-442C-A4B2-499FB00BA41A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65EAE-080B-A729-DE9E-77DAD059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57A3-BA11-6E35-A096-42B6BE8A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FE796-0F62-253A-0E33-FDE820F6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DB739-8E49-1D89-4F19-4A0D470F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F870-F55E-CDC8-226D-A8137573C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C81C3-86A0-4556-9DB3-82CFAC212538}" type="datetime1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DACE-3B57-B229-969C-CBF82717E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IFT 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DC41A-45CC-C8E4-68EB-6A107719C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DA665-36E6-490F-AF8F-75EA73E4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I7GhNqIWdM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4531-48B4-FABA-F34C-D5EE5CCC0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5B00B-6E1F-B5D2-A3E6-4B6B5B795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and Important Information</a:t>
            </a:r>
          </a:p>
        </p:txBody>
      </p:sp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6C44DCAC-3CB1-09FA-1DEF-5C0904168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443" y="0"/>
            <a:ext cx="6423054" cy="182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F421-7260-4386-7418-0C36F20B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Zipping and Unzipping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92120-CDC4-9CB8-00D9-73A11596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D7BD8-F030-7EA2-1B13-306A02EA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10</a:t>
            </a:fld>
            <a:endParaRPr lang="en-US"/>
          </a:p>
        </p:txBody>
      </p:sp>
      <p:pic>
        <p:nvPicPr>
          <p:cNvPr id="9" name="Online Media 8" title="How To Zip And Unzip Files Or Folders On Windows 10 | A Quick And Easy Tutorial">
            <a:hlinkClick r:id="" action="ppaction://media"/>
            <a:extLst>
              <a:ext uri="{FF2B5EF4-FFF2-40B4-BE49-F238E27FC236}">
                <a16:creationId xmlns:a16="http://schemas.microsoft.com/office/drawing/2014/main" id="{C51D6C84-8171-DC0B-AC81-DDB1490CF84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4725" y="1825625"/>
            <a:ext cx="7700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A782-D0C2-C7E6-2652-8AD59C2D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8" y="3206516"/>
            <a:ext cx="10515600" cy="1325563"/>
          </a:xfrm>
        </p:spPr>
        <p:txBody>
          <a:bodyPr/>
          <a:lstStyle/>
          <a:p>
            <a:r>
              <a:rPr lang="en-US" b="1" dirty="0"/>
              <a:t>Thank 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5A300-7B94-EF11-6A8E-A6A3CB6E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0C47E-9D42-450C-5E6A-BDF862B7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D943-799C-600A-6494-97ABF9E8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This Module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219CAA-E55C-C6B2-72C8-74C6DAFC45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387FC-6989-882F-5CD7-821181FF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3FA1-A969-E5CD-B892-AF319F70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8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3AC5-79E1-D74C-C1D0-DED4F3E1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Patriots Pursuit – A tribute to Pat Tillman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5C750-08F5-DC83-30E5-0D44CD522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3179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68541-51D8-343C-2597-38141BA8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DC27-F96D-5615-2DD6-EC1806B9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9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in military uniform with a red white and blue ribbon&#10;&#10;Description automatically generated">
            <a:extLst>
              <a:ext uri="{FF2B5EF4-FFF2-40B4-BE49-F238E27FC236}">
                <a16:creationId xmlns:a16="http://schemas.microsoft.com/office/drawing/2014/main" id="{BC4D33CF-2F51-B378-6252-E84874A5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7788" cy="69160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F4BCC-1E4D-97FA-76EE-950AF4B0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0" y="-170656"/>
            <a:ext cx="10515600" cy="1325563"/>
          </a:xfrm>
        </p:spPr>
        <p:txBody>
          <a:bodyPr/>
          <a:lstStyle/>
          <a:p>
            <a:pPr algn="ctr"/>
            <a:r>
              <a:rPr lang="en-US"/>
              <a:t>Expected Results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EA795-606A-31EF-245C-D1B16B02281D}"/>
              </a:ext>
            </a:extLst>
          </p:cNvPr>
          <p:cNvSpPr txBox="1"/>
          <p:nvPr/>
        </p:nvSpPr>
        <p:spPr>
          <a:xfrm>
            <a:off x="5688807" y="728663"/>
            <a:ext cx="423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is what your website should look like</a:t>
            </a:r>
          </a:p>
          <a:p>
            <a:r>
              <a:rPr lang="en-US"/>
              <a:t>When it is completed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F43930-A5CF-FD25-F2C4-04F411E3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E1B42-DA2B-885E-5EDB-AB7EEAC7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21F2-EC0B-45C9-6C60-AB5D9206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Terminology and 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D6C8B8-AD80-7F9A-620A-B656E0929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2014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AF08C-36A9-9CD9-5BE6-0ECB9F85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34A1-9416-3135-0855-5160113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0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7AF7-470E-441D-7A25-1DA6662D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HTML/CSS Tags for This Assignment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0CD694-F92A-9F7E-F369-51FF6BA32A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1DA38-D060-78FA-6BAC-4C28F1C2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0E283-F7F3-7026-177A-DB62A621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FC2A-4228-0D61-9EDD-6119E850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HTML/CSS Tags for This Assignment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70521E-5678-F21C-3BF9-85FFF77F9E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CD511-F96D-B210-B1CF-0481646F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FA7A-BF6C-19BA-2F9E-ED34A745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16BB-35C0-7DAA-CD1C-0E7BC333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Important HTML/CSS Tags for This Assignment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328D4D2-A66B-2251-DCF7-D73E17136F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F014B-08C4-EEB9-2D51-AA3C2624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E6F38-5456-1A0A-0A64-F894E57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9985-8042-A12D-5744-D119FA42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Lists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BF2681A-3C3E-A512-3360-F6F2C56B60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CD926-0D4A-3905-B55B-12B6A978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IFT 301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0534F-E1D8-4F2B-71F8-50244608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A665-36E6-490F-AF8F-75EA73E47F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</TotalTime>
  <Words>564</Words>
  <Application>Microsoft Office PowerPoint</Application>
  <PresentationFormat>Widescreen</PresentationFormat>
  <Paragraphs>69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Module 1</vt:lpstr>
      <vt:lpstr>Purpose of This Module</vt:lpstr>
      <vt:lpstr>Patriots Pursuit – A tribute to Pat Tillman</vt:lpstr>
      <vt:lpstr>Expected Results</vt:lpstr>
      <vt:lpstr>Important Terminology and Definitions</vt:lpstr>
      <vt:lpstr>Important HTML/CSS Tags for This Assignment </vt:lpstr>
      <vt:lpstr>Important HTML/CSS Tags for This Assignment</vt:lpstr>
      <vt:lpstr>Important HTML/CSS Tags for This Assignment</vt:lpstr>
      <vt:lpstr>HTML Lists</vt:lpstr>
      <vt:lpstr>Zipping and Unzipping Files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Elliot Cherner</dc:creator>
  <cp:lastModifiedBy>Elliot Cherner</cp:lastModifiedBy>
  <cp:revision>12</cp:revision>
  <dcterms:created xsi:type="dcterms:W3CDTF">2024-04-14T22:09:33Z</dcterms:created>
  <dcterms:modified xsi:type="dcterms:W3CDTF">2024-04-15T00:44:21Z</dcterms:modified>
</cp:coreProperties>
</file>