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57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14B79-CB9A-4371-A0AF-CAE89C1A39EF}" type="datetimeFigureOut">
              <a:rPr lang="en-GB" smtClean="0"/>
              <a:t>25/03/2020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5F2F1-83E3-4141-A4C1-C28E6991B8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4806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14B79-CB9A-4371-A0AF-CAE89C1A39EF}" type="datetimeFigureOut">
              <a:rPr lang="en-GB" smtClean="0"/>
              <a:t>25/03/2020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5F2F1-83E3-4141-A4C1-C28E6991B8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5473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14B79-CB9A-4371-A0AF-CAE89C1A39EF}" type="datetimeFigureOut">
              <a:rPr lang="en-GB" smtClean="0"/>
              <a:t>25/03/2020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5F2F1-83E3-4141-A4C1-C28E6991B8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1669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14B79-CB9A-4371-A0AF-CAE89C1A39EF}" type="datetimeFigureOut">
              <a:rPr lang="en-GB" smtClean="0"/>
              <a:t>25/03/2020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5F2F1-83E3-4141-A4C1-C28E6991B8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8935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14B79-CB9A-4371-A0AF-CAE89C1A39EF}" type="datetimeFigureOut">
              <a:rPr lang="en-GB" smtClean="0"/>
              <a:t>25/03/2020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5F2F1-83E3-4141-A4C1-C28E6991B8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0966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14B79-CB9A-4371-A0AF-CAE89C1A39EF}" type="datetimeFigureOut">
              <a:rPr lang="en-GB" smtClean="0"/>
              <a:t>25/03/2020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5F2F1-83E3-4141-A4C1-C28E6991B8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8666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14B79-CB9A-4371-A0AF-CAE89C1A39EF}" type="datetimeFigureOut">
              <a:rPr lang="en-GB" smtClean="0"/>
              <a:t>25/03/2020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5F2F1-83E3-4141-A4C1-C28E6991B8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4608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14B79-CB9A-4371-A0AF-CAE89C1A39EF}" type="datetimeFigureOut">
              <a:rPr lang="en-GB" smtClean="0"/>
              <a:t>25/03/2020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5F2F1-83E3-4141-A4C1-C28E6991B8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1818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14B79-CB9A-4371-A0AF-CAE89C1A39EF}" type="datetimeFigureOut">
              <a:rPr lang="en-GB" smtClean="0"/>
              <a:t>25/03/2020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5F2F1-83E3-4141-A4C1-C28E6991B8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9306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14B79-CB9A-4371-A0AF-CAE89C1A39EF}" type="datetimeFigureOut">
              <a:rPr lang="en-GB" smtClean="0"/>
              <a:t>25/03/2020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5F2F1-83E3-4141-A4C1-C28E6991B8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9259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14B79-CB9A-4371-A0AF-CAE89C1A39EF}" type="datetimeFigureOut">
              <a:rPr lang="en-GB" smtClean="0"/>
              <a:t>25/03/2020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5F2F1-83E3-4141-A4C1-C28E6991B8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4343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114B79-CB9A-4371-A0AF-CAE89C1A39EF}" type="datetimeFigureOut">
              <a:rPr lang="en-GB" smtClean="0"/>
              <a:t>25/03/2020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25F2F1-83E3-4141-A4C1-C28E6991B8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7099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 62"/>
          <p:cNvGrpSpPr/>
          <p:nvPr/>
        </p:nvGrpSpPr>
        <p:grpSpPr>
          <a:xfrm>
            <a:off x="591710" y="703888"/>
            <a:ext cx="5877220" cy="4885352"/>
            <a:chOff x="2264700" y="1781200"/>
            <a:chExt cx="5877220" cy="4885352"/>
          </a:xfrm>
        </p:grpSpPr>
        <p:sp>
          <p:nvSpPr>
            <p:cNvPr id="58" name="Rounded Rectangle 57"/>
            <p:cNvSpPr/>
            <p:nvPr/>
          </p:nvSpPr>
          <p:spPr>
            <a:xfrm>
              <a:off x="2264700" y="1781200"/>
              <a:ext cx="5877220" cy="4885352"/>
            </a:xfrm>
            <a:prstGeom prst="roundRect">
              <a:avLst>
                <a:gd name="adj" fmla="val 11933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2348136" y="1821556"/>
              <a:ext cx="5694554" cy="864096"/>
              <a:chOff x="1259632" y="1700808"/>
              <a:chExt cx="4680520" cy="864096"/>
            </a:xfrm>
          </p:grpSpPr>
          <p:sp>
            <p:nvSpPr>
              <p:cNvPr id="60" name="Rounded Rectangle 59"/>
              <p:cNvSpPr/>
              <p:nvPr/>
            </p:nvSpPr>
            <p:spPr>
              <a:xfrm>
                <a:off x="1259632" y="1700808"/>
                <a:ext cx="4680520" cy="864096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1259632" y="2070140"/>
                <a:ext cx="4680520" cy="4947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62" name="TextBox 61"/>
            <p:cNvSpPr txBox="1"/>
            <p:nvPr/>
          </p:nvSpPr>
          <p:spPr>
            <a:xfrm>
              <a:off x="2552869" y="1829393"/>
              <a:ext cx="38985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>
                  <a:solidFill>
                    <a:schemeClr val="bg2"/>
                  </a:solidFill>
                </a:rPr>
                <a:t>Working directory</a:t>
              </a:r>
              <a:endParaRPr lang="en-GB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2555776" y="1412776"/>
            <a:ext cx="3816424" cy="4032448"/>
            <a:chOff x="2142780" y="1628800"/>
            <a:chExt cx="3816424" cy="4032448"/>
          </a:xfrm>
        </p:grpSpPr>
        <p:sp>
          <p:nvSpPr>
            <p:cNvPr id="7" name="Rounded Rectangle 6"/>
            <p:cNvSpPr/>
            <p:nvPr/>
          </p:nvSpPr>
          <p:spPr>
            <a:xfrm>
              <a:off x="2142780" y="1628800"/>
              <a:ext cx="3816424" cy="4032448"/>
            </a:xfrm>
            <a:prstGeom prst="roundRect">
              <a:avLst>
                <a:gd name="adj" fmla="val 13672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2195736" y="1669156"/>
              <a:ext cx="3697808" cy="864096"/>
              <a:chOff x="1259632" y="1700808"/>
              <a:chExt cx="4680520" cy="864096"/>
            </a:xfrm>
          </p:grpSpPr>
          <p:sp>
            <p:nvSpPr>
              <p:cNvPr id="4" name="Rounded Rectangle 3"/>
              <p:cNvSpPr/>
              <p:nvPr/>
            </p:nvSpPr>
            <p:spPr>
              <a:xfrm>
                <a:off x="1259632" y="1700808"/>
                <a:ext cx="4680520" cy="864096"/>
              </a:xfrm>
              <a:prstGeom prst="roundRect">
                <a:avLst>
                  <a:gd name="adj" fmla="val 50000"/>
                </a:avLst>
              </a:prstGeom>
              <a:solidFill>
                <a:schemeClr val="accent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1259632" y="2070140"/>
                <a:ext cx="4680520" cy="4947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5" name="TextBox 4"/>
            <p:cNvSpPr txBox="1"/>
            <p:nvPr/>
          </p:nvSpPr>
          <p:spPr>
            <a:xfrm>
              <a:off x="2400470" y="1676993"/>
              <a:ext cx="25315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Covid19Epidemiology</a:t>
              </a:r>
              <a:endParaRPr lang="en-GB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4745163" y="1819697"/>
            <a:ext cx="1485545" cy="852169"/>
            <a:chOff x="3196737" y="3939938"/>
            <a:chExt cx="2217776" cy="1419263"/>
          </a:xfrm>
        </p:grpSpPr>
        <p:grpSp>
          <p:nvGrpSpPr>
            <p:cNvPr id="25" name="Group 24"/>
            <p:cNvGrpSpPr/>
            <p:nvPr/>
          </p:nvGrpSpPr>
          <p:grpSpPr>
            <a:xfrm>
              <a:off x="3196737" y="4019270"/>
              <a:ext cx="2217776" cy="1339931"/>
              <a:chOff x="1383345" y="2452275"/>
              <a:chExt cx="2217776" cy="1339931"/>
            </a:xfrm>
          </p:grpSpPr>
          <p:sp>
            <p:nvSpPr>
              <p:cNvPr id="26" name="TextBox 25"/>
              <p:cNvSpPr txBox="1"/>
              <p:nvPr/>
            </p:nvSpPr>
            <p:spPr>
              <a:xfrm>
                <a:off x="2746641" y="3181618"/>
                <a:ext cx="8544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 smtClean="0"/>
                  <a:t>lib</a:t>
                </a:r>
                <a:endParaRPr lang="en-GB" dirty="0"/>
              </a:p>
            </p:txBody>
          </p:sp>
          <p:sp>
            <p:nvSpPr>
              <p:cNvPr id="27" name="Rounded Rectangle 26"/>
              <p:cNvSpPr/>
              <p:nvPr/>
            </p:nvSpPr>
            <p:spPr>
              <a:xfrm>
                <a:off x="1383345" y="2452275"/>
                <a:ext cx="2173432" cy="1339931"/>
              </a:xfrm>
              <a:prstGeom prst="roundRect">
                <a:avLst>
                  <a:gd name="adj" fmla="val 40016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8" name="Group 27"/>
              <p:cNvGrpSpPr/>
              <p:nvPr/>
            </p:nvGrpSpPr>
            <p:grpSpPr>
              <a:xfrm>
                <a:off x="1435398" y="2516200"/>
                <a:ext cx="2069486" cy="817818"/>
                <a:chOff x="1168583" y="1688108"/>
                <a:chExt cx="4680518" cy="817818"/>
              </a:xfrm>
            </p:grpSpPr>
            <p:sp>
              <p:nvSpPr>
                <p:cNvPr id="29" name="Rounded Rectangle 28"/>
                <p:cNvSpPr/>
                <p:nvPr/>
              </p:nvSpPr>
              <p:spPr>
                <a:xfrm>
                  <a:off x="1168583" y="1688108"/>
                  <a:ext cx="4651107" cy="81781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" name="Rectangle 29"/>
                <p:cNvSpPr/>
                <p:nvPr/>
              </p:nvSpPr>
              <p:spPr>
                <a:xfrm>
                  <a:off x="1168585" y="2070140"/>
                  <a:ext cx="4680516" cy="43578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  <p:sp>
          <p:nvSpPr>
            <p:cNvPr id="16" name="TextBox 15"/>
            <p:cNvSpPr txBox="1"/>
            <p:nvPr/>
          </p:nvSpPr>
          <p:spPr>
            <a:xfrm>
              <a:off x="3383838" y="3939938"/>
              <a:ext cx="1439930" cy="4545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scripts</a:t>
              </a:r>
              <a:endParaRPr lang="en-GB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4773741" y="3588240"/>
            <a:ext cx="1485545" cy="823591"/>
            <a:chOff x="3196737" y="3987536"/>
            <a:chExt cx="2217776" cy="1371665"/>
          </a:xfrm>
        </p:grpSpPr>
        <p:grpSp>
          <p:nvGrpSpPr>
            <p:cNvPr id="42" name="Group 41"/>
            <p:cNvGrpSpPr/>
            <p:nvPr/>
          </p:nvGrpSpPr>
          <p:grpSpPr>
            <a:xfrm>
              <a:off x="3196737" y="4019270"/>
              <a:ext cx="2217776" cy="1339931"/>
              <a:chOff x="1383345" y="2452275"/>
              <a:chExt cx="2217776" cy="1339931"/>
            </a:xfrm>
          </p:grpSpPr>
          <p:sp>
            <p:nvSpPr>
              <p:cNvPr id="44" name="TextBox 43"/>
              <p:cNvSpPr txBox="1"/>
              <p:nvPr/>
            </p:nvSpPr>
            <p:spPr>
              <a:xfrm>
                <a:off x="2746641" y="3181618"/>
                <a:ext cx="8544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 smtClean="0"/>
                  <a:t>lib</a:t>
                </a:r>
                <a:endParaRPr lang="en-GB" dirty="0"/>
              </a:p>
            </p:txBody>
          </p:sp>
          <p:sp>
            <p:nvSpPr>
              <p:cNvPr id="45" name="Rounded Rectangle 44"/>
              <p:cNvSpPr/>
              <p:nvPr/>
            </p:nvSpPr>
            <p:spPr>
              <a:xfrm>
                <a:off x="1383345" y="2452275"/>
                <a:ext cx="2173432" cy="1339931"/>
              </a:xfrm>
              <a:prstGeom prst="roundRect">
                <a:avLst>
                  <a:gd name="adj" fmla="val 40016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46" name="Group 45"/>
              <p:cNvGrpSpPr/>
              <p:nvPr/>
            </p:nvGrpSpPr>
            <p:grpSpPr>
              <a:xfrm>
                <a:off x="1435398" y="2516200"/>
                <a:ext cx="2069486" cy="817818"/>
                <a:chOff x="1168583" y="1688108"/>
                <a:chExt cx="4680518" cy="817818"/>
              </a:xfrm>
            </p:grpSpPr>
            <p:sp>
              <p:nvSpPr>
                <p:cNvPr id="47" name="Rounded Rectangle 46"/>
                <p:cNvSpPr/>
                <p:nvPr/>
              </p:nvSpPr>
              <p:spPr>
                <a:xfrm>
                  <a:off x="1168583" y="1688108"/>
                  <a:ext cx="4651107" cy="81781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8" name="Rectangle 47"/>
                <p:cNvSpPr/>
                <p:nvPr/>
              </p:nvSpPr>
              <p:spPr>
                <a:xfrm>
                  <a:off x="1168585" y="2070140"/>
                  <a:ext cx="4680516" cy="43578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  <p:sp>
          <p:nvSpPr>
            <p:cNvPr id="43" name="TextBox 42"/>
            <p:cNvSpPr txBox="1"/>
            <p:nvPr/>
          </p:nvSpPr>
          <p:spPr>
            <a:xfrm>
              <a:off x="3412281" y="3987536"/>
              <a:ext cx="1439930" cy="6151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lib</a:t>
              </a:r>
              <a:endParaRPr lang="en-GB" dirty="0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4749824" y="2730491"/>
            <a:ext cx="1485545" cy="823591"/>
            <a:chOff x="3196737" y="3987536"/>
            <a:chExt cx="2217776" cy="1371665"/>
          </a:xfrm>
        </p:grpSpPr>
        <p:grpSp>
          <p:nvGrpSpPr>
            <p:cNvPr id="50" name="Group 49"/>
            <p:cNvGrpSpPr/>
            <p:nvPr/>
          </p:nvGrpSpPr>
          <p:grpSpPr>
            <a:xfrm>
              <a:off x="3196737" y="4019270"/>
              <a:ext cx="2217776" cy="1339931"/>
              <a:chOff x="1383345" y="2452275"/>
              <a:chExt cx="2217776" cy="1339931"/>
            </a:xfrm>
          </p:grpSpPr>
          <p:sp>
            <p:nvSpPr>
              <p:cNvPr id="52" name="TextBox 51"/>
              <p:cNvSpPr txBox="1"/>
              <p:nvPr/>
            </p:nvSpPr>
            <p:spPr>
              <a:xfrm>
                <a:off x="2746641" y="3181618"/>
                <a:ext cx="8544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 smtClean="0"/>
                  <a:t>lib</a:t>
                </a:r>
                <a:endParaRPr lang="en-GB" dirty="0"/>
              </a:p>
            </p:txBody>
          </p:sp>
          <p:sp>
            <p:nvSpPr>
              <p:cNvPr id="53" name="Rounded Rectangle 52"/>
              <p:cNvSpPr/>
              <p:nvPr/>
            </p:nvSpPr>
            <p:spPr>
              <a:xfrm>
                <a:off x="1383345" y="2452275"/>
                <a:ext cx="2173432" cy="1339931"/>
              </a:xfrm>
              <a:prstGeom prst="roundRect">
                <a:avLst>
                  <a:gd name="adj" fmla="val 40016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54" name="Group 53"/>
              <p:cNvGrpSpPr/>
              <p:nvPr/>
            </p:nvGrpSpPr>
            <p:grpSpPr>
              <a:xfrm>
                <a:off x="1435398" y="2516200"/>
                <a:ext cx="2069486" cy="817818"/>
                <a:chOff x="1168583" y="1688108"/>
                <a:chExt cx="4680518" cy="817818"/>
              </a:xfrm>
            </p:grpSpPr>
            <p:sp>
              <p:nvSpPr>
                <p:cNvPr id="55" name="Rounded Rectangle 54"/>
                <p:cNvSpPr/>
                <p:nvPr/>
              </p:nvSpPr>
              <p:spPr>
                <a:xfrm>
                  <a:off x="1168583" y="1688108"/>
                  <a:ext cx="4651107" cy="81781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6" name="Rectangle 55"/>
                <p:cNvSpPr/>
                <p:nvPr/>
              </p:nvSpPr>
              <p:spPr>
                <a:xfrm>
                  <a:off x="1168585" y="2070140"/>
                  <a:ext cx="4680516" cy="43578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  <p:sp>
          <p:nvSpPr>
            <p:cNvPr id="51" name="TextBox 50"/>
            <p:cNvSpPr txBox="1"/>
            <p:nvPr/>
          </p:nvSpPr>
          <p:spPr>
            <a:xfrm>
              <a:off x="3412281" y="3987536"/>
              <a:ext cx="1439930" cy="6151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data</a:t>
              </a:r>
              <a:endParaRPr lang="en-GB" dirty="0"/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683568" y="1484784"/>
            <a:ext cx="1800200" cy="823591"/>
            <a:chOff x="3196737" y="3987536"/>
            <a:chExt cx="2217776" cy="1371665"/>
          </a:xfrm>
        </p:grpSpPr>
        <p:grpSp>
          <p:nvGrpSpPr>
            <p:cNvPr id="66" name="Group 65"/>
            <p:cNvGrpSpPr/>
            <p:nvPr/>
          </p:nvGrpSpPr>
          <p:grpSpPr>
            <a:xfrm>
              <a:off x="3196737" y="4019270"/>
              <a:ext cx="2217776" cy="1339931"/>
              <a:chOff x="1383345" y="2452275"/>
              <a:chExt cx="2217776" cy="1339931"/>
            </a:xfrm>
          </p:grpSpPr>
          <p:sp>
            <p:nvSpPr>
              <p:cNvPr id="68" name="TextBox 67"/>
              <p:cNvSpPr txBox="1"/>
              <p:nvPr/>
            </p:nvSpPr>
            <p:spPr>
              <a:xfrm>
                <a:off x="2746641" y="3181618"/>
                <a:ext cx="8544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 smtClean="0"/>
                  <a:t>lib</a:t>
                </a:r>
                <a:endParaRPr lang="en-GB" dirty="0"/>
              </a:p>
            </p:txBody>
          </p:sp>
          <p:sp>
            <p:nvSpPr>
              <p:cNvPr id="69" name="Rounded Rectangle 68"/>
              <p:cNvSpPr/>
              <p:nvPr/>
            </p:nvSpPr>
            <p:spPr>
              <a:xfrm>
                <a:off x="1383345" y="2452275"/>
                <a:ext cx="2173432" cy="1339931"/>
              </a:xfrm>
              <a:prstGeom prst="roundRect">
                <a:avLst>
                  <a:gd name="adj" fmla="val 40016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70" name="Group 69"/>
              <p:cNvGrpSpPr/>
              <p:nvPr/>
            </p:nvGrpSpPr>
            <p:grpSpPr>
              <a:xfrm>
                <a:off x="1435398" y="2516200"/>
                <a:ext cx="2069486" cy="817818"/>
                <a:chOff x="1168583" y="1688108"/>
                <a:chExt cx="4680518" cy="817818"/>
              </a:xfrm>
            </p:grpSpPr>
            <p:sp>
              <p:nvSpPr>
                <p:cNvPr id="71" name="Rounded Rectangle 70"/>
                <p:cNvSpPr/>
                <p:nvPr/>
              </p:nvSpPr>
              <p:spPr>
                <a:xfrm>
                  <a:off x="1168583" y="1688108"/>
                  <a:ext cx="4651107" cy="81781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2">
                    <a:lumMod val="75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2" name="Rectangle 71"/>
                <p:cNvSpPr/>
                <p:nvPr/>
              </p:nvSpPr>
              <p:spPr>
                <a:xfrm>
                  <a:off x="1168585" y="2070140"/>
                  <a:ext cx="4680516" cy="43578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  <p:sp>
          <p:nvSpPr>
            <p:cNvPr id="67" name="TextBox 66"/>
            <p:cNvSpPr txBox="1"/>
            <p:nvPr/>
          </p:nvSpPr>
          <p:spPr>
            <a:xfrm>
              <a:off x="3412281" y="3987536"/>
              <a:ext cx="1892990" cy="6151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err="1" smtClean="0">
                  <a:solidFill>
                    <a:schemeClr val="bg1"/>
                  </a:solidFill>
                </a:rPr>
                <a:t>Misc</a:t>
              </a:r>
              <a:r>
                <a:rPr lang="en-GB" dirty="0" smtClean="0">
                  <a:solidFill>
                    <a:schemeClr val="bg1"/>
                  </a:solidFill>
                </a:rPr>
                <a:t> Clones</a:t>
              </a:r>
              <a:endParaRPr lang="en-GB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4758943" y="4437112"/>
            <a:ext cx="1485546" cy="852169"/>
            <a:chOff x="3196736" y="3939938"/>
            <a:chExt cx="2217777" cy="1419263"/>
          </a:xfrm>
        </p:grpSpPr>
        <p:grpSp>
          <p:nvGrpSpPr>
            <p:cNvPr id="74" name="Group 73"/>
            <p:cNvGrpSpPr/>
            <p:nvPr/>
          </p:nvGrpSpPr>
          <p:grpSpPr>
            <a:xfrm>
              <a:off x="3196736" y="4019270"/>
              <a:ext cx="2217777" cy="1339931"/>
              <a:chOff x="1383344" y="2452275"/>
              <a:chExt cx="2217777" cy="1339931"/>
            </a:xfrm>
          </p:grpSpPr>
          <p:sp>
            <p:nvSpPr>
              <p:cNvPr id="76" name="TextBox 75"/>
              <p:cNvSpPr txBox="1"/>
              <p:nvPr/>
            </p:nvSpPr>
            <p:spPr>
              <a:xfrm>
                <a:off x="2746641" y="3181618"/>
                <a:ext cx="8544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 smtClean="0"/>
                  <a:t>lib</a:t>
                </a:r>
                <a:endParaRPr lang="en-GB" dirty="0"/>
              </a:p>
            </p:txBody>
          </p:sp>
          <p:sp>
            <p:nvSpPr>
              <p:cNvPr id="77" name="Rounded Rectangle 76"/>
              <p:cNvSpPr/>
              <p:nvPr/>
            </p:nvSpPr>
            <p:spPr>
              <a:xfrm>
                <a:off x="1383344" y="2452275"/>
                <a:ext cx="2173432" cy="1339931"/>
              </a:xfrm>
              <a:prstGeom prst="roundRect">
                <a:avLst>
                  <a:gd name="adj" fmla="val 40016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78" name="Group 77"/>
              <p:cNvGrpSpPr/>
              <p:nvPr/>
            </p:nvGrpSpPr>
            <p:grpSpPr>
              <a:xfrm>
                <a:off x="1435398" y="2516200"/>
                <a:ext cx="2069486" cy="817818"/>
                <a:chOff x="1168583" y="1688108"/>
                <a:chExt cx="4680518" cy="817818"/>
              </a:xfrm>
            </p:grpSpPr>
            <p:sp>
              <p:nvSpPr>
                <p:cNvPr id="79" name="Rounded Rectangle 78"/>
                <p:cNvSpPr/>
                <p:nvPr/>
              </p:nvSpPr>
              <p:spPr>
                <a:xfrm>
                  <a:off x="1168583" y="1688108"/>
                  <a:ext cx="4651107" cy="81781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1168585" y="2070140"/>
                  <a:ext cx="4680516" cy="43578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  <p:sp>
          <p:nvSpPr>
            <p:cNvPr id="75" name="TextBox 74"/>
            <p:cNvSpPr txBox="1"/>
            <p:nvPr/>
          </p:nvSpPr>
          <p:spPr>
            <a:xfrm>
              <a:off x="3383838" y="3939938"/>
              <a:ext cx="1439930" cy="6151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outputs</a:t>
              </a: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6323278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14</Words>
  <Application>Microsoft Office PowerPoint</Application>
  <PresentationFormat>On-screen Show (4:3)</PresentationFormat>
  <Paragraphs>12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Idalija Safvvan</dc:creator>
  <cp:lastModifiedBy>Idalija Safvvan</cp:lastModifiedBy>
  <cp:revision>6</cp:revision>
  <dcterms:created xsi:type="dcterms:W3CDTF">2020-03-25T09:59:24Z</dcterms:created>
  <dcterms:modified xsi:type="dcterms:W3CDTF">2020-03-25T13:34:08Z</dcterms:modified>
</cp:coreProperties>
</file>