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6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66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0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0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3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4B79-CB9A-4371-A0AF-CAE89C1A39EF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F2F1-83E3-4141-A4C1-C28E6991B8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9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91710" y="703888"/>
            <a:ext cx="5877220" cy="3949248"/>
            <a:chOff x="2264700" y="1781200"/>
            <a:chExt cx="5877220" cy="3949248"/>
          </a:xfrm>
        </p:grpSpPr>
        <p:sp>
          <p:nvSpPr>
            <p:cNvPr id="58" name="Rounded Rectangle 57"/>
            <p:cNvSpPr/>
            <p:nvPr/>
          </p:nvSpPr>
          <p:spPr>
            <a:xfrm>
              <a:off x="2264700" y="1781200"/>
              <a:ext cx="5877220" cy="3949248"/>
            </a:xfrm>
            <a:prstGeom prst="roundRect">
              <a:avLst>
                <a:gd name="adj" fmla="val 119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348136" y="1821556"/>
              <a:ext cx="5694554" cy="864096"/>
              <a:chOff x="1259632" y="1700808"/>
              <a:chExt cx="4680520" cy="86409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259632" y="1700808"/>
                <a:ext cx="4680520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59632" y="2070140"/>
                <a:ext cx="4680520" cy="494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2552869" y="1829393"/>
              <a:ext cx="389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2"/>
                  </a:solidFill>
                </a:rPr>
                <a:t>Working directory</a:t>
              </a:r>
              <a:endParaRPr lang="en-GB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55776" y="1412776"/>
            <a:ext cx="3816424" cy="3096344"/>
            <a:chOff x="2142780" y="1628800"/>
            <a:chExt cx="3816424" cy="3096344"/>
          </a:xfrm>
        </p:grpSpPr>
        <p:sp>
          <p:nvSpPr>
            <p:cNvPr id="7" name="Rounded Rectangle 6"/>
            <p:cNvSpPr/>
            <p:nvPr/>
          </p:nvSpPr>
          <p:spPr>
            <a:xfrm>
              <a:off x="2142780" y="1628800"/>
              <a:ext cx="3816424" cy="30963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95736" y="1669156"/>
              <a:ext cx="3697808" cy="864096"/>
              <a:chOff x="1259632" y="1700808"/>
              <a:chExt cx="4680520" cy="86409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59632" y="1700808"/>
                <a:ext cx="4680520" cy="864096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59632" y="2070140"/>
                <a:ext cx="4680520" cy="494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400470" y="1676993"/>
              <a:ext cx="253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Covid19Epidemiology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45163" y="1819697"/>
            <a:ext cx="1485545" cy="852169"/>
            <a:chOff x="3196737" y="3939938"/>
            <a:chExt cx="2217776" cy="1419263"/>
          </a:xfrm>
        </p:grpSpPr>
        <p:grpSp>
          <p:nvGrpSpPr>
            <p:cNvPr id="25" name="Group 24"/>
            <p:cNvGrpSpPr/>
            <p:nvPr/>
          </p:nvGrpSpPr>
          <p:grpSpPr>
            <a:xfrm>
              <a:off x="3196737" y="4019270"/>
              <a:ext cx="2217776" cy="1339931"/>
              <a:chOff x="1383345" y="2452275"/>
              <a:chExt cx="2217776" cy="133993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746641" y="3181618"/>
                <a:ext cx="8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lib</a:t>
                </a:r>
                <a:endParaRPr lang="en-GB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383345" y="2452275"/>
                <a:ext cx="2173432" cy="1339931"/>
              </a:xfrm>
              <a:prstGeom prst="roundRect">
                <a:avLst>
                  <a:gd name="adj" fmla="val 4001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435398" y="2516200"/>
                <a:ext cx="2069486" cy="817818"/>
                <a:chOff x="1168583" y="1688108"/>
                <a:chExt cx="4680518" cy="817818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1168583" y="1688108"/>
                  <a:ext cx="4651107" cy="8178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168585" y="2070140"/>
                  <a:ext cx="4680516" cy="43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3383838" y="3939938"/>
              <a:ext cx="1439930" cy="45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scripts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3741" y="3588240"/>
            <a:ext cx="1485545" cy="823591"/>
            <a:chOff x="3196737" y="3987536"/>
            <a:chExt cx="2217776" cy="1371665"/>
          </a:xfrm>
        </p:grpSpPr>
        <p:grpSp>
          <p:nvGrpSpPr>
            <p:cNvPr id="42" name="Group 41"/>
            <p:cNvGrpSpPr/>
            <p:nvPr/>
          </p:nvGrpSpPr>
          <p:grpSpPr>
            <a:xfrm>
              <a:off x="3196737" y="4019270"/>
              <a:ext cx="2217776" cy="1339931"/>
              <a:chOff x="1383345" y="2452275"/>
              <a:chExt cx="2217776" cy="133993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746641" y="3181618"/>
                <a:ext cx="8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lib</a:t>
                </a:r>
                <a:endParaRPr lang="en-GB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1383345" y="2452275"/>
                <a:ext cx="2173432" cy="1339931"/>
              </a:xfrm>
              <a:prstGeom prst="roundRect">
                <a:avLst>
                  <a:gd name="adj" fmla="val 4001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435398" y="2516200"/>
                <a:ext cx="2069486" cy="817818"/>
                <a:chOff x="1168583" y="1688108"/>
                <a:chExt cx="4680518" cy="817818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168583" y="1688108"/>
                  <a:ext cx="4651107" cy="8178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168585" y="2070140"/>
                  <a:ext cx="4680516" cy="43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412281" y="3987536"/>
              <a:ext cx="1439930" cy="615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lib</a:t>
              </a:r>
              <a:endParaRPr lang="en-GB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49824" y="2730491"/>
            <a:ext cx="1485545" cy="823591"/>
            <a:chOff x="3196737" y="3987536"/>
            <a:chExt cx="2217776" cy="1371665"/>
          </a:xfrm>
        </p:grpSpPr>
        <p:grpSp>
          <p:nvGrpSpPr>
            <p:cNvPr id="50" name="Group 49"/>
            <p:cNvGrpSpPr/>
            <p:nvPr/>
          </p:nvGrpSpPr>
          <p:grpSpPr>
            <a:xfrm>
              <a:off x="3196737" y="4019270"/>
              <a:ext cx="2217776" cy="1339931"/>
              <a:chOff x="1383345" y="2452275"/>
              <a:chExt cx="2217776" cy="133993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2746641" y="3181618"/>
                <a:ext cx="8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lib</a:t>
                </a:r>
                <a:endParaRPr lang="en-GB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383345" y="2452275"/>
                <a:ext cx="2173432" cy="1339931"/>
              </a:xfrm>
              <a:prstGeom prst="roundRect">
                <a:avLst>
                  <a:gd name="adj" fmla="val 4001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1435398" y="2516200"/>
                <a:ext cx="2069486" cy="817818"/>
                <a:chOff x="1168583" y="1688108"/>
                <a:chExt cx="4680518" cy="817818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1168583" y="1688108"/>
                  <a:ext cx="4651107" cy="8178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168585" y="2070140"/>
                  <a:ext cx="4680516" cy="43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3412281" y="3987536"/>
              <a:ext cx="1439930" cy="615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3568" y="1484784"/>
            <a:ext cx="1800200" cy="823591"/>
            <a:chOff x="3196737" y="3987536"/>
            <a:chExt cx="2217776" cy="1371665"/>
          </a:xfrm>
        </p:grpSpPr>
        <p:grpSp>
          <p:nvGrpSpPr>
            <p:cNvPr id="66" name="Group 65"/>
            <p:cNvGrpSpPr/>
            <p:nvPr/>
          </p:nvGrpSpPr>
          <p:grpSpPr>
            <a:xfrm>
              <a:off x="3196737" y="4019270"/>
              <a:ext cx="2217776" cy="1339931"/>
              <a:chOff x="1383345" y="2452275"/>
              <a:chExt cx="2217776" cy="1339931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746641" y="3181618"/>
                <a:ext cx="8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lib</a:t>
                </a:r>
                <a:endParaRPr lang="en-GB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383345" y="2452275"/>
                <a:ext cx="2173432" cy="1339931"/>
              </a:xfrm>
              <a:prstGeom prst="roundRect">
                <a:avLst>
                  <a:gd name="adj" fmla="val 4001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1435398" y="2516200"/>
                <a:ext cx="2069486" cy="817818"/>
                <a:chOff x="1168583" y="1688108"/>
                <a:chExt cx="4680518" cy="817818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1168583" y="1688108"/>
                  <a:ext cx="4651107" cy="8178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168585" y="2070140"/>
                  <a:ext cx="4680516" cy="43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67" name="TextBox 66"/>
            <p:cNvSpPr txBox="1"/>
            <p:nvPr/>
          </p:nvSpPr>
          <p:spPr>
            <a:xfrm>
              <a:off x="3412281" y="3987536"/>
              <a:ext cx="1892990" cy="615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solidFill>
                    <a:schemeClr val="bg1"/>
                  </a:solidFill>
                </a:rPr>
                <a:t>Misc</a:t>
              </a:r>
              <a:r>
                <a:rPr lang="en-GB" dirty="0" smtClean="0">
                  <a:solidFill>
                    <a:schemeClr val="bg1"/>
                  </a:solidFill>
                </a:rPr>
                <a:t> Clones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32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Idalija Safvvan</dc:creator>
  <cp:lastModifiedBy>Idalija Safvvan</cp:lastModifiedBy>
  <cp:revision>5</cp:revision>
  <dcterms:created xsi:type="dcterms:W3CDTF">2020-03-25T09:59:24Z</dcterms:created>
  <dcterms:modified xsi:type="dcterms:W3CDTF">2020-03-25T13:06:15Z</dcterms:modified>
</cp:coreProperties>
</file>