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528"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aifuddinmohammad/AICTE-Internship-project.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Mohammad Saifuddin</a:t>
            </a:r>
          </a:p>
          <a:p>
            <a:r>
              <a:rPr lang="en-US" sz="2000" b="1" dirty="0">
                <a:solidFill>
                  <a:schemeClr val="accent1">
                    <a:lumMod val="75000"/>
                  </a:schemeClr>
                </a:solidFill>
                <a:latin typeface="Arial"/>
                <a:cs typeface="Arial"/>
              </a:rPr>
              <a:t>College Name &amp; Department : Malla Reddy Engineering college</a:t>
            </a:r>
          </a:p>
          <a:p>
            <a:r>
              <a:rPr lang="en-US" sz="2000" b="1" dirty="0">
                <a:solidFill>
                  <a:schemeClr val="accent1">
                    <a:lumMod val="75000"/>
                  </a:schemeClr>
                </a:solidFill>
                <a:latin typeface="Arial"/>
                <a:cs typeface="Arial"/>
              </a:rPr>
              <a:t>&amp; CSE-Cyber Security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800" dirty="0">
                <a:hlinkClick r:id="rId2"/>
              </a:rPr>
              <a:t>https://github.com/saifuddinmohammad/AICTE-Internship-project.git</a:t>
            </a:r>
            <a:endParaRPr lang="en-IN" sz="2800"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t>With increasing cyber threats, securing confidential data has become a major challenge. Traditional encryption methods make hidden data detectable, increasing the risk of attacks. Existing steganographic techniques often suffer from low embedding capacity and vulnerability to detection. This project aims to develop a secure and efficient image steganography system that ensures high imperceptibility, robustness, and reliable data retrieval while maintaining image quality.</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13" name="TextBox 12">
            <a:extLst>
              <a:ext uri="{FF2B5EF4-FFF2-40B4-BE49-F238E27FC236}">
                <a16:creationId xmlns:a16="http://schemas.microsoft.com/office/drawing/2014/main" id="{C50B17CE-C853-0705-D4D1-254BD5E242EA}"/>
              </a:ext>
            </a:extLst>
          </p:cNvPr>
          <p:cNvSpPr txBox="1"/>
          <p:nvPr/>
        </p:nvSpPr>
        <p:spPr>
          <a:xfrm>
            <a:off x="1030942" y="1842052"/>
            <a:ext cx="10130116" cy="3785652"/>
          </a:xfrm>
          <a:prstGeom prst="rect">
            <a:avLst/>
          </a:prstGeom>
          <a:noFill/>
        </p:spPr>
        <p:txBody>
          <a:bodyPr wrap="square">
            <a:spAutoFit/>
          </a:bodyPr>
          <a:lstStyle/>
          <a:p>
            <a:r>
              <a:rPr lang="en-IN" sz="2400" b="1" dirty="0"/>
              <a:t>Programming Language</a:t>
            </a:r>
            <a:r>
              <a:rPr lang="en-IN" sz="2400" dirty="0"/>
              <a:t>: Python</a:t>
            </a:r>
          </a:p>
          <a:p>
            <a:r>
              <a:rPr lang="en-IN" sz="2400" b="1" dirty="0"/>
              <a:t>Libraries:</a:t>
            </a:r>
          </a:p>
          <a:p>
            <a:r>
              <a:rPr lang="en-IN" sz="2400" dirty="0"/>
              <a:t>    </a:t>
            </a:r>
            <a:r>
              <a:rPr lang="en-IN" sz="2400" b="1" dirty="0"/>
              <a:t>OpenCV</a:t>
            </a:r>
            <a:r>
              <a:rPr lang="en-IN" sz="2400" dirty="0"/>
              <a:t> – For image processing (reading, modifying, and saving images).</a:t>
            </a:r>
          </a:p>
          <a:p>
            <a:r>
              <a:rPr lang="en-IN" sz="2400" b="1" dirty="0"/>
              <a:t>     NumPy </a:t>
            </a:r>
            <a:r>
              <a:rPr lang="en-IN" sz="2400" dirty="0"/>
              <a:t>– For handling pixel data </a:t>
            </a:r>
            <a:r>
              <a:rPr lang="en-IN" sz="2400" dirty="0" err="1"/>
              <a:t>efficiently.Concepts:Steganography</a:t>
            </a:r>
            <a:r>
              <a:rPr lang="en-IN" sz="2400" dirty="0"/>
              <a:t> –           Hiding data within image pixels.</a:t>
            </a:r>
          </a:p>
          <a:p>
            <a:r>
              <a:rPr lang="en-IN" sz="2400" b="1" dirty="0"/>
              <a:t>Image Processing </a:t>
            </a:r>
            <a:r>
              <a:rPr lang="en-IN" sz="2400" dirty="0"/>
              <a:t>– Modifying pixel values without noticeable distortion.</a:t>
            </a:r>
          </a:p>
          <a:p>
            <a:r>
              <a:rPr lang="en-IN" sz="2400" b="1" dirty="0"/>
              <a:t>Encryption &amp; Decryption </a:t>
            </a:r>
            <a:r>
              <a:rPr lang="en-IN" sz="2400" dirty="0"/>
              <a:t>– Securing message access using a password-based system.</a:t>
            </a:r>
          </a:p>
          <a:p>
            <a:r>
              <a:rPr lang="en-IN" sz="2400" dirty="0"/>
              <a:t>This combination ensures that secret messages remain undetectable to unauthorized individuals while allowing secure retrieval by intended users.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6" name="Rectangle 3">
            <a:extLst>
              <a:ext uri="{FF2B5EF4-FFF2-40B4-BE49-F238E27FC236}">
                <a16:creationId xmlns:a16="http://schemas.microsoft.com/office/drawing/2014/main" id="{D77A69E0-4FB2-6DA9-9CCE-E409C79F4915}"/>
              </a:ext>
            </a:extLst>
          </p:cNvPr>
          <p:cNvSpPr>
            <a:spLocks noGrp="1" noChangeArrowheads="1"/>
          </p:cNvSpPr>
          <p:nvPr>
            <p:ph idx="1"/>
          </p:nvPr>
        </p:nvSpPr>
        <p:spPr bwMode="auto">
          <a:xfrm>
            <a:off x="271324" y="1681902"/>
            <a:ext cx="1164935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Invisible Data Embedding</a:t>
            </a:r>
            <a:r>
              <a:rPr kumimoji="0" lang="en-US" altLang="en-US" sz="2000" b="0" i="0" u="none" strike="noStrike" cap="none" normalizeH="0" baseline="0" dirty="0">
                <a:ln>
                  <a:noFill/>
                </a:ln>
                <a:solidFill>
                  <a:schemeClr val="tx1"/>
                </a:solidFill>
                <a:effectLst/>
              </a:rPr>
              <a:t> – The secret message is hidden inside the image pixels without altering the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image's visual appearance, making it undetectable to the human eye.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Password-Protected Decryption</a:t>
            </a:r>
            <a:r>
              <a:rPr kumimoji="0" lang="en-US" altLang="en-US" sz="2000" b="0" i="0" u="none" strike="noStrike" cap="none" normalizeH="0" baseline="0" dirty="0">
                <a:ln>
                  <a:noFill/>
                </a:ln>
                <a:solidFill>
                  <a:schemeClr val="tx1"/>
                </a:solidFill>
                <a:effectLst/>
              </a:rPr>
              <a:t> – Only users with the correct password can retrieve the hidden message,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adding an extra layer of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Lightweight and Fast</a:t>
            </a:r>
            <a:r>
              <a:rPr kumimoji="0" lang="en-US" altLang="en-US" sz="2000" b="0" i="0" u="none" strike="noStrike" cap="none" normalizeH="0" baseline="0" dirty="0">
                <a:ln>
                  <a:noFill/>
                </a:ln>
                <a:solidFill>
                  <a:schemeClr val="tx1"/>
                </a:solidFill>
                <a:effectLst/>
              </a:rPr>
              <a:t> – The encryption and decryption processes are efficient and do not require heavy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 computational resources.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No Need for Additional Storage</a:t>
            </a:r>
            <a:r>
              <a:rPr kumimoji="0" lang="en-US" altLang="en-US" sz="2000" b="0" i="0" u="none" strike="noStrike" cap="none" normalizeH="0" baseline="0" dirty="0">
                <a:ln>
                  <a:noFill/>
                </a:ln>
                <a:solidFill>
                  <a:schemeClr val="tx1"/>
                </a:solidFill>
                <a:effectLst/>
              </a:rPr>
              <a:t> – The message is embedded directly into the image, eliminating the need for separate encrypted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Universal Compatibility</a:t>
            </a:r>
            <a:r>
              <a:rPr kumimoji="0" lang="en-US" altLang="en-US" sz="2000" b="0" i="0" u="none" strike="noStrike" cap="none" normalizeH="0" baseline="0" dirty="0">
                <a:ln>
                  <a:noFill/>
                </a:ln>
                <a:solidFill>
                  <a:schemeClr val="tx1"/>
                </a:solidFill>
                <a:effectLst/>
              </a:rPr>
              <a:t> – Works with standard image formats like PNG and JPEG, ensuring broad usability across different platforms.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Stealth Communication</a:t>
            </a:r>
            <a:r>
              <a:rPr kumimoji="0" lang="en-US" altLang="en-US" sz="2000" b="0" i="0" u="none" strike="noStrike" cap="none" normalizeH="0" baseline="0" dirty="0">
                <a:ln>
                  <a:noFill/>
                </a:ln>
                <a:solidFill>
                  <a:schemeClr val="tx1"/>
                </a:solidFill>
                <a:effectLst/>
              </a:rPr>
              <a:t> – Since the image looks unmodified, it can be shared over public channels (e.g., social media, emails) without raising suspicion.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Expandable</a:t>
            </a:r>
            <a:r>
              <a:rPr kumimoji="0" lang="en-US" altLang="en-US" sz="2000" b="0" i="0" u="none" strike="noStrike" cap="none" normalizeH="0" baseline="0" dirty="0">
                <a:ln>
                  <a:noFill/>
                </a:ln>
                <a:solidFill>
                  <a:schemeClr val="tx1"/>
                </a:solidFill>
                <a:effectLst/>
              </a:rPr>
              <a:t> – The concept can be extended to videos, audio files, and other media formats for even more secure data hiding.</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5A147F3D-8AC3-AA7B-89AB-8BC782AA54C6}"/>
              </a:ext>
            </a:extLst>
          </p:cNvPr>
          <p:cNvSpPr>
            <a:spLocks noGrp="1" noChangeArrowheads="1"/>
          </p:cNvSpPr>
          <p:nvPr>
            <p:ph idx="1"/>
          </p:nvPr>
        </p:nvSpPr>
        <p:spPr bwMode="auto">
          <a:xfrm>
            <a:off x="1280438" y="2292813"/>
            <a:ext cx="822812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Cybersecurity professionals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Journalists &amp; Whistleblowers (Secure Communication)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Military &amp; Intelligence Agencies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Anyone needing private data transmission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a:xfrm>
            <a:off x="920826" y="1968232"/>
            <a:ext cx="11029615" cy="2451198"/>
          </a:xfrm>
        </p:spPr>
        <p:txBody>
          <a:bodyPr>
            <a:normAutofit/>
          </a:bodyPr>
          <a:lstStyle/>
          <a:p>
            <a:r>
              <a:rPr lang="en-US" sz="2400" dirty="0"/>
              <a:t>The project successfully hides a secret message within an image using pixel manipulation techniques. The encrypted image looks identical to the original, ensuring security. The correct password is required to retrieve the message, adding an extra layer of protection.</a:t>
            </a:r>
            <a:endParaRPr lang="en-IN" sz="2400"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596F2-9F44-F742-7334-8C147749FC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866F09-2EEF-61A7-608D-770E8D3FAA35}"/>
              </a:ext>
            </a:extLst>
          </p:cNvPr>
          <p:cNvSpPr>
            <a:spLocks noGrp="1"/>
          </p:cNvSpPr>
          <p:nvPr>
            <p:ph type="title"/>
          </p:nvPr>
        </p:nvSpPr>
        <p:spPr/>
        <p:txBody>
          <a:bodyPr/>
          <a:lstStyle/>
          <a:p>
            <a:r>
              <a:rPr lang="en-IN" dirty="0">
                <a:solidFill>
                  <a:schemeClr val="accent1"/>
                </a:solidFill>
              </a:rPr>
              <a:t>Results</a:t>
            </a:r>
          </a:p>
        </p:txBody>
      </p:sp>
      <p:pic>
        <p:nvPicPr>
          <p:cNvPr id="8" name="Picture 7">
            <a:extLst>
              <a:ext uri="{FF2B5EF4-FFF2-40B4-BE49-F238E27FC236}">
                <a16:creationId xmlns:a16="http://schemas.microsoft.com/office/drawing/2014/main" id="{163C929F-E438-7B21-A967-EDB1AEB2AB4F}"/>
              </a:ext>
            </a:extLst>
          </p:cNvPr>
          <p:cNvPicPr>
            <a:picLocks noChangeAspect="1"/>
          </p:cNvPicPr>
          <p:nvPr/>
        </p:nvPicPr>
        <p:blipFill>
          <a:blip r:embed="rId2"/>
          <a:stretch>
            <a:fillRect/>
          </a:stretch>
        </p:blipFill>
        <p:spPr>
          <a:xfrm>
            <a:off x="1043391" y="1232452"/>
            <a:ext cx="10376755" cy="5148000"/>
          </a:xfrm>
          <a:prstGeom prst="rect">
            <a:avLst/>
          </a:prstGeom>
        </p:spPr>
      </p:pic>
    </p:spTree>
    <p:extLst>
      <p:ext uri="{BB962C8B-B14F-4D97-AF65-F5344CB8AC3E}">
        <p14:creationId xmlns:p14="http://schemas.microsoft.com/office/powerpoint/2010/main" val="4266058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302025"/>
            <a:ext cx="11029615" cy="5294717"/>
          </a:xfrm>
        </p:spPr>
        <p:txBody>
          <a:bodyPr>
            <a:normAutofit fontScale="85000" lnSpcReduction="10000"/>
          </a:bodyPr>
          <a:lstStyle/>
          <a:p>
            <a:r>
              <a:rPr lang="en-US" sz="2800" dirty="0"/>
              <a:t>The </a:t>
            </a:r>
            <a:r>
              <a:rPr lang="en-US" sz="2800" b="1" dirty="0"/>
              <a:t>Secure Data Hiding in Images Using Steganography</a:t>
            </a:r>
            <a:r>
              <a:rPr lang="en-US" sz="2800" dirty="0"/>
              <a:t> project successfully demonstrates how confidential information can be embedded within images without altering their visible properties. By leveraging image steganography, the project ensures that sensitive data remains hidden and accessible only to authorized users through a password-protected decryption process.</a:t>
            </a:r>
          </a:p>
          <a:p>
            <a:r>
              <a:rPr lang="en-US" sz="2800" dirty="0"/>
              <a:t>This technique enhances </a:t>
            </a:r>
            <a:r>
              <a:rPr lang="en-US" sz="2800" b="1" dirty="0"/>
              <a:t>data security, privacy, and confidentiality</a:t>
            </a:r>
            <a:r>
              <a:rPr lang="en-US" sz="2800" dirty="0"/>
              <a:t>, making it an effective solution for secure communication and information protection. The project’s ease of use, efficiency, and robustness make it a viable approach for various real-world applications, including </a:t>
            </a:r>
            <a:r>
              <a:rPr lang="en-US" sz="2800" b="1" dirty="0"/>
              <a:t>secure messaging, digital watermarking, and confidential data transfer</a:t>
            </a:r>
            <a:r>
              <a:rPr lang="en-US" sz="2800" dirty="0"/>
              <a:t>.</a:t>
            </a:r>
          </a:p>
          <a:p>
            <a:r>
              <a:rPr lang="en-US" sz="2800" dirty="0"/>
              <a:t>With further improvements in encryption algorithms and AI-driven detection evasion, this method can evolve into a more advanced and foolproof security solution for digital communications</a:t>
            </a:r>
          </a:p>
          <a:p>
            <a:endParaRPr lang="en-IN"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0/xmlns/"/>
    <ds:schemaRef ds:uri="http://www.w3.org/2001/XMLSchema"/>
    <ds:schemaRef ds:uri="b30265f8-c5e2-4918-b4a1-b977299ca3e2"/>
    <ds:schemaRef ds:uri="fadb41d3-f9cb-40fb-903c-8cacaba95bb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b30265f8-c5e2-4918-b4a1-b977299ca3e2"/>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 forward</Template>
  <TotalTime>163</TotalTime>
  <Words>578</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Mohammad Saifuddin</cp:lastModifiedBy>
  <cp:revision>31</cp:revision>
  <dcterms:created xsi:type="dcterms:W3CDTF">2021-05-26T16:50:10Z</dcterms:created>
  <dcterms:modified xsi:type="dcterms:W3CDTF">2025-02-26T13:29:57Z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