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34" r:id="rId5"/>
    <p:sldId id="316" r:id="rId6"/>
    <p:sldId id="342" r:id="rId7"/>
    <p:sldId id="324" r:id="rId8"/>
    <p:sldId id="346" r:id="rId9"/>
    <p:sldId id="328" r:id="rId10"/>
    <p:sldId id="350" r:id="rId11"/>
    <p:sldId id="351" r:id="rId12"/>
    <p:sldId id="352" r:id="rId13"/>
    <p:sldId id="331" r:id="rId14"/>
    <p:sldId id="3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67" d="100"/>
          <a:sy n="67" d="100"/>
        </p:scale>
        <p:origin x="816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70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09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0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322" y="348665"/>
            <a:ext cx="7983110" cy="3080335"/>
          </a:xfrm>
        </p:spPr>
        <p:txBody>
          <a:bodyPr/>
          <a:lstStyle/>
          <a:p>
            <a:r>
              <a:rPr lang="en-US" dirty="0"/>
              <a:t>SAIPI.AI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7A501D-D3BA-25EB-3582-C25A420B9DD1}"/>
              </a:ext>
            </a:extLst>
          </p:cNvPr>
          <p:cNvSpPr txBox="1">
            <a:spLocks/>
          </p:cNvSpPr>
          <p:nvPr/>
        </p:nvSpPr>
        <p:spPr>
          <a:xfrm>
            <a:off x="1437322" y="2698075"/>
            <a:ext cx="7983110" cy="30803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400" b="1" i="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Automated Public Transport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9" y="270051"/>
            <a:ext cx="9144000" cy="1280160"/>
          </a:xfrm>
        </p:spPr>
        <p:txBody>
          <a:bodyPr/>
          <a:lstStyle/>
          <a:p>
            <a:r>
              <a:rPr lang="en-US" dirty="0"/>
              <a:t>Conclusion and Future Plans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59" y="2071687"/>
            <a:ext cx="4937760" cy="4686300"/>
          </a:xfrm>
        </p:spPr>
        <p:txBody>
          <a:bodyPr/>
          <a:lstStyle/>
          <a:p>
            <a:r>
              <a:rPr lang="en-GB" b="1" dirty="0"/>
              <a:t>Goals: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Expand AI functionalities to include </a:t>
            </a:r>
            <a:r>
              <a:rPr lang="en-GB" b="1" dirty="0"/>
              <a:t>predictive demand forecasting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Implement </a:t>
            </a:r>
            <a:r>
              <a:rPr lang="en-GB" b="1" dirty="0"/>
              <a:t>advanced route optimization</a:t>
            </a:r>
            <a:r>
              <a:rPr lang="en-GB" dirty="0"/>
              <a:t> for greater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Continue refining the system to improve customer experience and profitability.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76192" y="2227438"/>
            <a:ext cx="4937760" cy="402336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clear goals</a:t>
            </a:r>
          </a:p>
          <a:p>
            <a:r>
              <a:rPr lang="en-US" dirty="0"/>
              <a:t>Iterate and adapt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	Problem Description</a:t>
            </a:r>
          </a:p>
          <a:p>
            <a:r>
              <a:rPr lang="en-US" dirty="0"/>
              <a:t>Solution Overview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AI Integration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Conclusion and Future Plans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DB10D-5F2D-5DE8-CE6A-1DD906735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Addressing inefficiencies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Fare calculation based on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Pickup/drop point determination.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Enhancing the overall experience for passengers and operators.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GB" b="1" dirty="0"/>
              <a:t>Core Problem: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Fare calculation challenges when passengers are picked/dropped between standard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Manual processes causing inaccuracies and delays.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Difficulty in ensuring consistent pricing and efficient service.</a:t>
            </a:r>
          </a:p>
          <a:p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90E7783-FAE2-0A38-02EC-3DE9B8390B4E}"/>
              </a:ext>
            </a:extLst>
          </p:cNvPr>
          <p:cNvSpPr/>
          <p:nvPr/>
        </p:nvSpPr>
        <p:spPr>
          <a:xfrm>
            <a:off x="2014538" y="5157788"/>
            <a:ext cx="613219" cy="528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C8C8852-D690-30FA-6034-4147F3E8BBE3}"/>
              </a:ext>
            </a:extLst>
          </p:cNvPr>
          <p:cNvCxnSpPr>
            <a:cxnSpLocks/>
            <a:stCxn id="7" idx="3"/>
          </p:cNvCxnSpPr>
          <p:nvPr/>
        </p:nvCxnSpPr>
        <p:spPr>
          <a:xfrm rot="16200000" flipH="1">
            <a:off x="3256979" y="4750593"/>
            <a:ext cx="12700" cy="187166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E51BB30-CBA7-69B6-7190-CD97471CED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8642" y="4221957"/>
            <a:ext cx="12700" cy="187166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47007A-DAE9-0899-51AA-3E8DB39D29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305" y="4750593"/>
            <a:ext cx="12700" cy="187166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4291DCA-3AE2-9A9C-2D27-6FC635DAF000}"/>
              </a:ext>
            </a:extLst>
          </p:cNvPr>
          <p:cNvSpPr/>
          <p:nvPr/>
        </p:nvSpPr>
        <p:spPr>
          <a:xfrm>
            <a:off x="3892550" y="5186363"/>
            <a:ext cx="613219" cy="528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8C23001-509C-12C4-C577-41BF50A6AE41}"/>
              </a:ext>
            </a:extLst>
          </p:cNvPr>
          <p:cNvSpPr/>
          <p:nvPr/>
        </p:nvSpPr>
        <p:spPr>
          <a:xfrm>
            <a:off x="5764212" y="5186362"/>
            <a:ext cx="613219" cy="528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85E01DC-2C9A-61C9-476A-CF38C93BE436}"/>
              </a:ext>
            </a:extLst>
          </p:cNvPr>
          <p:cNvSpPr/>
          <p:nvPr/>
        </p:nvSpPr>
        <p:spPr>
          <a:xfrm>
            <a:off x="7569232" y="5151437"/>
            <a:ext cx="613219" cy="528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8A2B78-53AF-2247-DD41-3520DD91E0FC}"/>
              </a:ext>
            </a:extLst>
          </p:cNvPr>
          <p:cNvSpPr txBox="1"/>
          <p:nvPr/>
        </p:nvSpPr>
        <p:spPr>
          <a:xfrm>
            <a:off x="2327497" y="6205572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20 Taka per stop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C48BE4-0CF6-F2E5-B837-55510754498B}"/>
              </a:ext>
            </a:extLst>
          </p:cNvPr>
          <p:cNvSpPr/>
          <p:nvPr/>
        </p:nvSpPr>
        <p:spPr>
          <a:xfrm>
            <a:off x="3143250" y="5842553"/>
            <a:ext cx="285750" cy="1593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0B787BD-D076-58D9-6B7E-600487556137}"/>
              </a:ext>
            </a:extLst>
          </p:cNvPr>
          <p:cNvSpPr/>
          <p:nvPr/>
        </p:nvSpPr>
        <p:spPr>
          <a:xfrm>
            <a:off x="4992117" y="4864892"/>
            <a:ext cx="285750" cy="159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257DEF-EA34-2076-A3E4-843036558A10}"/>
              </a:ext>
            </a:extLst>
          </p:cNvPr>
          <p:cNvSpPr/>
          <p:nvPr/>
        </p:nvSpPr>
        <p:spPr>
          <a:xfrm>
            <a:off x="9139238" y="3864767"/>
            <a:ext cx="285750" cy="1593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713496-D2A8-1651-3368-7F0F31B48C62}"/>
              </a:ext>
            </a:extLst>
          </p:cNvPr>
          <p:cNvSpPr/>
          <p:nvPr/>
        </p:nvSpPr>
        <p:spPr>
          <a:xfrm>
            <a:off x="10626090" y="3864767"/>
            <a:ext cx="285750" cy="159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89BD4D-2148-BC28-1072-3265A011A502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9424988" y="3944423"/>
            <a:ext cx="1201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727ED9F4-911C-F66D-908F-5794E1509FB1}"/>
              </a:ext>
            </a:extLst>
          </p:cNvPr>
          <p:cNvSpPr/>
          <p:nvPr/>
        </p:nvSpPr>
        <p:spPr>
          <a:xfrm>
            <a:off x="8890064" y="3566878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697960AE-FC80-C5B8-7D7A-FA721F8E5B89}"/>
              </a:ext>
            </a:extLst>
          </p:cNvPr>
          <p:cNvSpPr/>
          <p:nvPr/>
        </p:nvSpPr>
        <p:spPr>
          <a:xfrm rot="10800000">
            <a:off x="11118914" y="3566878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4050F8-38B2-64E5-3D86-82BE53E2AF75}"/>
              </a:ext>
            </a:extLst>
          </p:cNvPr>
          <p:cNvSpPr txBox="1"/>
          <p:nvPr/>
        </p:nvSpPr>
        <p:spPr>
          <a:xfrm>
            <a:off x="9694927" y="429661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Fare?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68EC2C-2EDA-21C9-6C3E-696A57ECC4CE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871663" y="5024203"/>
            <a:ext cx="296180" cy="39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5A6AF37-9311-185A-5617-88E04FED1DBA}"/>
              </a:ext>
            </a:extLst>
          </p:cNvPr>
          <p:cNvSpPr txBox="1"/>
          <p:nvPr/>
        </p:nvSpPr>
        <p:spPr>
          <a:xfrm>
            <a:off x="1423670" y="466594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BUS STOP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A30267-450E-F0D6-665D-2DCAA7C81CBE}"/>
              </a:ext>
            </a:extLst>
          </p:cNvPr>
          <p:cNvCxnSpPr>
            <a:cxnSpLocks/>
            <a:stCxn id="28" idx="0"/>
            <a:endCxn id="42" idx="2"/>
          </p:cNvCxnSpPr>
          <p:nvPr/>
        </p:nvCxnSpPr>
        <p:spPr>
          <a:xfrm flipV="1">
            <a:off x="9282113" y="3321132"/>
            <a:ext cx="726962" cy="54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255DE6-ABE8-0938-A25F-6DCB4347AAAD}"/>
              </a:ext>
            </a:extLst>
          </p:cNvPr>
          <p:cNvSpPr txBox="1"/>
          <p:nvPr/>
        </p:nvSpPr>
        <p:spPr>
          <a:xfrm>
            <a:off x="9134476" y="29518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Place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269E11-752A-5302-DDA5-6F7ABA12B91E}"/>
              </a:ext>
            </a:extLst>
          </p:cNvPr>
          <p:cNvCxnSpPr>
            <a:cxnSpLocks/>
            <a:stCxn id="29" idx="0"/>
            <a:endCxn id="42" idx="2"/>
          </p:cNvCxnSpPr>
          <p:nvPr/>
        </p:nvCxnSpPr>
        <p:spPr>
          <a:xfrm flipH="1" flipV="1">
            <a:off x="10009075" y="3321132"/>
            <a:ext cx="759890" cy="54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79526" y="1533524"/>
            <a:ext cx="4663440" cy="482282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Our Strategy: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Automated Pickup/Drop Point selection</a:t>
            </a:r>
            <a:r>
              <a:rPr lang="en-GB" dirty="0"/>
              <a:t> based on real-time location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Accurate distance-based </a:t>
            </a:r>
            <a:r>
              <a:rPr lang="en-GB" b="1" dirty="0"/>
              <a:t>fare calculation</a:t>
            </a:r>
            <a:r>
              <a:rPr lang="en-GB" dirty="0"/>
              <a:t> and transaction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of </a:t>
            </a:r>
            <a:r>
              <a:rPr lang="en-GB" b="1" dirty="0"/>
              <a:t>AI</a:t>
            </a:r>
            <a:r>
              <a:rPr lang="en-GB" dirty="0"/>
              <a:t> to optimize routes, manage vehicle locations, and ensure smooth operations.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r>
              <a:rPr lang="en-GB" b="1" dirty="0"/>
              <a:t>System Flow: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Passenger uses the app to request a ride.</a:t>
            </a:r>
          </a:p>
          <a:p>
            <a:pPr>
              <a:buFont typeface="+mj-lt"/>
              <a:buAutoNum type="arabicPeriod"/>
            </a:pPr>
            <a:r>
              <a:rPr lang="en-GB" dirty="0"/>
              <a:t>App maps real-time vehicle locations.</a:t>
            </a:r>
          </a:p>
          <a:p>
            <a:pPr>
              <a:buFont typeface="+mj-lt"/>
              <a:buAutoNum type="arabicPeriod"/>
            </a:pPr>
            <a:r>
              <a:rPr lang="en-GB" dirty="0"/>
              <a:t>Automated pickup and drop detection using GPS.</a:t>
            </a:r>
          </a:p>
          <a:p>
            <a:pPr>
              <a:buFont typeface="+mj-lt"/>
              <a:buAutoNum type="arabicPeriod"/>
            </a:pPr>
            <a:r>
              <a:rPr lang="en-GB" dirty="0"/>
              <a:t>Distance-based fare calculated and displayed.</a:t>
            </a:r>
          </a:p>
          <a:p>
            <a:pPr>
              <a:buFont typeface="+mj-lt"/>
              <a:buAutoNum type="arabicPeriod"/>
            </a:pPr>
            <a:r>
              <a:rPr lang="en-GB" dirty="0"/>
              <a:t>Automated payment gateway processes the transaction.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AI Integration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r>
              <a:rPr lang="en-GB" b="1" dirty="0"/>
              <a:t>Role of AI: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AI-driven </a:t>
            </a:r>
            <a:r>
              <a:rPr lang="en-GB" b="1" dirty="0"/>
              <a:t>route planning</a:t>
            </a:r>
            <a:r>
              <a:rPr lang="en-GB" dirty="0"/>
              <a:t> to minimize trip time and fuel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Distance-based pricing</a:t>
            </a:r>
            <a:r>
              <a:rPr lang="en-GB" dirty="0"/>
              <a:t> powered by AI for fare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Real-time vehicle tracking</a:t>
            </a:r>
            <a:r>
              <a:rPr lang="en-GB" dirty="0"/>
              <a:t> to enhance route efficiency and safety.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68480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257425"/>
            <a:ext cx="4663440" cy="4070223"/>
          </a:xfrm>
        </p:spPr>
        <p:txBody>
          <a:bodyPr/>
          <a:lstStyle/>
          <a:p>
            <a:r>
              <a:rPr lang="en-GB" b="1" dirty="0"/>
              <a:t>Advantages of the System: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Hassle-free</a:t>
            </a:r>
            <a:r>
              <a:rPr lang="en-GB" dirty="0"/>
              <a:t> scheduling and payment for passengers.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Improved security</a:t>
            </a:r>
            <a:r>
              <a:rPr lang="en-GB" dirty="0"/>
              <a:t> through real-time tracking and AI-driven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Time and cost savings</a:t>
            </a:r>
            <a:r>
              <a:rPr lang="en-GB" dirty="0"/>
              <a:t> for both passengers and transport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Maximizes profits</a:t>
            </a:r>
            <a:r>
              <a:rPr lang="en-GB" dirty="0"/>
              <a:t> by optimizing routes and increasing trips.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287669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257425"/>
            <a:ext cx="4663440" cy="4070223"/>
          </a:xfrm>
        </p:spPr>
        <p:txBody>
          <a:bodyPr/>
          <a:lstStyle/>
          <a:p>
            <a:r>
              <a:rPr lang="en-GB" b="1" dirty="0"/>
              <a:t>Advantages of the System: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Hassle-free</a:t>
            </a:r>
            <a:r>
              <a:rPr lang="en-GB" dirty="0"/>
              <a:t> scheduling and payment for passengers.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Improved security</a:t>
            </a:r>
            <a:r>
              <a:rPr lang="en-GB" dirty="0"/>
              <a:t> through real-time tracking and AI-driven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Time and cost savings</a:t>
            </a:r>
            <a:r>
              <a:rPr lang="en-GB" dirty="0"/>
              <a:t> for both passengers and transport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Maximizes profits</a:t>
            </a:r>
            <a:r>
              <a:rPr lang="en-GB" dirty="0"/>
              <a:t> by optimizing routes and increasing trips.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12632864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{883E3481-524A-400A-A44B-E4DF9A0996BF}tf89338750_win32</Template>
  <TotalTime>16</TotalTime>
  <Words>357</Words>
  <Application>Microsoft Office PowerPoint</Application>
  <PresentationFormat>Widescreen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Univers</vt:lpstr>
      <vt:lpstr>Wingdings</vt:lpstr>
      <vt:lpstr>GradientVTI</vt:lpstr>
      <vt:lpstr>SAIPI.AI</vt:lpstr>
      <vt:lpstr>Agenda</vt:lpstr>
      <vt:lpstr>Introduction</vt:lpstr>
      <vt:lpstr>Core Problem:</vt:lpstr>
      <vt:lpstr>Solution Overview</vt:lpstr>
      <vt:lpstr>System Design</vt:lpstr>
      <vt:lpstr>AI Integration</vt:lpstr>
      <vt:lpstr>Benefits</vt:lpstr>
      <vt:lpstr>Benefits</vt:lpstr>
      <vt:lpstr>Conclusion and Future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Saifuddin Rakib</dc:creator>
  <cp:lastModifiedBy>Saifuddin Rakib</cp:lastModifiedBy>
  <cp:revision>1</cp:revision>
  <dcterms:created xsi:type="dcterms:W3CDTF">2024-10-07T08:23:56Z</dcterms:created>
  <dcterms:modified xsi:type="dcterms:W3CDTF">2024-10-07T08:40:18Z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