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ful islam" initials="si" lastIdx="1" clrIdx="0">
    <p:extLst>
      <p:ext uri="{19B8F6BF-5375-455C-9EA6-DF929625EA0E}">
        <p15:presenceInfo xmlns:p15="http://schemas.microsoft.com/office/powerpoint/2012/main" userId="26f1b6e3be5928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9AFE-691F-4DB7-891B-75664D432E1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73844-477D-45B3-9452-8DDFED46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73844-477D-45B3-9452-8DDFED46A7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73844-477D-45B3-9452-8DDFED46A7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82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73844-477D-45B3-9452-8DDFED46A79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64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0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8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351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52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190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96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71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9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9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0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6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3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5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9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CFC35-B851-4AB9-90DA-3361291718C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3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D4D7-E1A6-A467-643B-35D332132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53073" y="106178"/>
            <a:ext cx="7766936" cy="1646302"/>
          </a:xfrm>
        </p:spPr>
        <p:txBody>
          <a:bodyPr/>
          <a:lstStyle/>
          <a:p>
            <a:r>
              <a:rPr lang="en-US" dirty="0"/>
              <a:t>			E-Voting System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8FA8F-AC75-C868-A344-5EA6EEDC8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970988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 err="1"/>
              <a:t>MD.Saiful</a:t>
            </a:r>
            <a:r>
              <a:rPr lang="en-US" dirty="0"/>
              <a:t> Islam(2132105642)</a:t>
            </a:r>
          </a:p>
          <a:p>
            <a:r>
              <a:rPr lang="en-US" dirty="0"/>
              <a:t>Ariful Alam Abir(2122236642)</a:t>
            </a:r>
          </a:p>
          <a:p>
            <a:r>
              <a:rPr lang="en-US" dirty="0"/>
              <a:t>Apurba Krishna Dash(2222691642)</a:t>
            </a:r>
          </a:p>
        </p:txBody>
      </p:sp>
    </p:spTree>
    <p:extLst>
      <p:ext uri="{BB962C8B-B14F-4D97-AF65-F5344CB8AC3E}">
        <p14:creationId xmlns:p14="http://schemas.microsoft.com/office/powerpoint/2010/main" val="3240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4B2F-79C9-98AF-61CA-A83E28FD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NID card Download :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060AC20-412E-3A3D-8318-ADED08BC02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5832" y="1930400"/>
            <a:ext cx="4183062" cy="292099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0099-FC1C-4FBE-96C6-270B7327F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9060" y="1455676"/>
            <a:ext cx="4184034" cy="3880773"/>
          </a:xfrm>
        </p:spPr>
        <p:txBody>
          <a:bodyPr/>
          <a:lstStyle/>
          <a:p>
            <a:r>
              <a:rPr lang="en-US" dirty="0"/>
              <a:t>By entering with valid mobile number and password the page will take user into the page where a ready pad version of his NID is ready 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From where he can download it .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B0903C-9F2D-7A7C-9035-50C1E538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436" y="3983710"/>
            <a:ext cx="501084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4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C911-A31A-E96A-6F55-3F24C2F3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Toolbar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3063A4-0800-6594-EE81-D2896ED8EB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5832" y="2026501"/>
            <a:ext cx="4183062" cy="280499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CE5B5-19AB-69D9-1CA5-C3AE23BE68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toolbar will give the information about voting ,how to register for vote , how to register for </a:t>
            </a:r>
            <a:r>
              <a:rPr lang="en-US" dirty="0" err="1"/>
              <a:t>nid,birth</a:t>
            </a:r>
            <a:r>
              <a:rPr lang="en-US" dirty="0"/>
              <a:t> certificate , or download </a:t>
            </a:r>
            <a:r>
              <a:rPr lang="en-US" dirty="0" err="1"/>
              <a:t>etc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708564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B623-6E1B-F06F-91D3-4A7A2660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count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0C00D8-C104-DC00-FBC2-D4B835CDAE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44842" y="1465896"/>
            <a:ext cx="4645127" cy="424292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EC446-73C8-3609-CCC3-3EDB21476B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vote user will cast store in our database and  also it will show the live counting of voting . As we can see 1 vote is casted for BNP </a:t>
            </a:r>
          </a:p>
        </p:txBody>
      </p:sp>
    </p:spTree>
    <p:extLst>
      <p:ext uri="{BB962C8B-B14F-4D97-AF65-F5344CB8AC3E}">
        <p14:creationId xmlns:p14="http://schemas.microsoft.com/office/powerpoint/2010/main" val="163718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21DA-32C0-5C6E-1168-5F74C5CC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A41224-8B0A-B64C-6E69-6C2F2A2785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4778" y="1396315"/>
            <a:ext cx="4744995" cy="453492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009B4-50CA-5010-B92F-5268750A48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 the notices given by EC will show here . Voters can see the important dates from this toolbar .</a:t>
            </a:r>
          </a:p>
        </p:txBody>
      </p:sp>
    </p:spTree>
    <p:extLst>
      <p:ext uri="{BB962C8B-B14F-4D97-AF65-F5344CB8AC3E}">
        <p14:creationId xmlns:p14="http://schemas.microsoft.com/office/powerpoint/2010/main" val="1370802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E8AD-1CA0-D116-F625-FBE4354D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6AF902-8F08-9CB3-E9BA-B03F126EE0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3059" y="1594022"/>
            <a:ext cx="4719267" cy="444733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4F52A-4D00-A742-577C-27DE82034C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question usually an user can asked is given in this section and the will get answer of it .</a:t>
            </a:r>
          </a:p>
        </p:txBody>
      </p:sp>
    </p:spTree>
    <p:extLst>
      <p:ext uri="{BB962C8B-B14F-4D97-AF65-F5344CB8AC3E}">
        <p14:creationId xmlns:p14="http://schemas.microsoft.com/office/powerpoint/2010/main" val="662563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ABB0-F4F5-F27A-BF69-FA4C8FAC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C05140-5BA9-F602-280B-366371AB89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561" y="1784110"/>
            <a:ext cx="4183062" cy="374505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7E8FE-C0DE-0C74-2FF2-D0655C4386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An user can contact us through this website by this toolbar . And his asked question or problems will be stored in our database . For example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FD7E48-3D37-A348-D25A-A030379A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970" y="4809924"/>
            <a:ext cx="6649329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26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E34D-9837-C43D-D31C-28B14466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Voter Sign 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509C51-FD8B-A39A-EBEB-E265B58C54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2160588"/>
            <a:ext cx="3733017" cy="408781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9BB68-6F43-A055-8AE1-5849E8C791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Voter can sign up here to give vote . Without registering no voter can log in . And the data will save in our database . And the pictures will save in our main database folder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02E95-EA4C-2D0F-23F8-1966D07C1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270284"/>
            <a:ext cx="6219792" cy="142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1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95CF-E857-19C2-B139-1D368FD5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Voter Log in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D11E1-BF65-8EEE-19CF-F8E7D4BC59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After sign up voter will log in with valid mobile number and password . It will take him/her into voting dashboard 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F55979-865F-F103-A3CF-24EC007B30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8720" y="1659010"/>
            <a:ext cx="4184034" cy="414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4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922D-EA1A-1115-F90C-FD2202FD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Dashboard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BA19E4-4CEA-1717-49D0-CCDBBACC16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0319" y="1702191"/>
            <a:ext cx="4682007" cy="454620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EEE13-A36D-BA82-6B3C-FCDC3D945B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This is the voting dashboard as the user voted for once we can not vote again . After voting the data will store in database .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7B627C-F494-8015-5F40-6652736BB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076" y="4344719"/>
            <a:ext cx="4305901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49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C7B4-F2DF-4178-4B89-C8677F7E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CA60-8B90-A7E8-4CC2-0C683CD872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Thank you for Having with Us .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Any Question?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0F01F-75D1-6BC0-0CC8-2082F9EB8A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2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CF9E-F368-32FF-EBF2-F93403FB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CDE8F-7BAC-F9B2-C01D-3051F1274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270000"/>
            <a:ext cx="7773835" cy="4006335"/>
          </a:xfrm>
        </p:spPr>
      </p:pic>
    </p:spTree>
    <p:extLst>
      <p:ext uri="{BB962C8B-B14F-4D97-AF65-F5344CB8AC3E}">
        <p14:creationId xmlns:p14="http://schemas.microsoft.com/office/powerpoint/2010/main" val="112225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E78F-D223-8520-3BBE-022CBE3F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393E-269A-3284-D0D8-39FBD5F4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3385"/>
            <a:ext cx="8596668" cy="4607978"/>
          </a:xfrm>
        </p:spPr>
        <p:txBody>
          <a:bodyPr/>
          <a:lstStyle/>
          <a:p>
            <a:r>
              <a:rPr lang="en-US" dirty="0"/>
              <a:t>This is our home page for this project . In home page there are 9 toolbar. They are:</a:t>
            </a:r>
          </a:p>
          <a:p>
            <a:r>
              <a:rPr lang="en-US" dirty="0"/>
              <a:t>Services </a:t>
            </a:r>
          </a:p>
          <a:p>
            <a:r>
              <a:rPr lang="en-US" dirty="0"/>
              <a:t>Information</a:t>
            </a:r>
          </a:p>
          <a:p>
            <a:r>
              <a:rPr lang="en-US" dirty="0"/>
              <a:t>Voting count </a:t>
            </a:r>
          </a:p>
          <a:p>
            <a:r>
              <a:rPr lang="en-US" dirty="0"/>
              <a:t>Notice </a:t>
            </a:r>
          </a:p>
          <a:p>
            <a:r>
              <a:rPr lang="en-US" dirty="0"/>
              <a:t>Queries</a:t>
            </a:r>
          </a:p>
          <a:p>
            <a:r>
              <a:rPr lang="en-US" dirty="0"/>
              <a:t>Contact us </a:t>
            </a:r>
          </a:p>
          <a:p>
            <a:r>
              <a:rPr lang="en-US" dirty="0"/>
              <a:t>Log in </a:t>
            </a:r>
          </a:p>
          <a:p>
            <a:r>
              <a:rPr lang="en-US" dirty="0"/>
              <a:t>Sign up</a:t>
            </a:r>
          </a:p>
          <a:p>
            <a:pPr marL="0" indent="0">
              <a:buNone/>
            </a:pPr>
            <a:r>
              <a:rPr lang="en-US" dirty="0"/>
              <a:t>Let’s talk about all toolbars in details .</a:t>
            </a:r>
          </a:p>
        </p:txBody>
      </p:sp>
    </p:spTree>
    <p:extLst>
      <p:ext uri="{BB962C8B-B14F-4D97-AF65-F5344CB8AC3E}">
        <p14:creationId xmlns:p14="http://schemas.microsoft.com/office/powerpoint/2010/main" val="282185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D7E5-D503-0469-3490-0ACA0337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D223-F466-4191-2E88-1B0435D28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services there are 6 portal available . They are :</a:t>
            </a:r>
          </a:p>
          <a:p>
            <a:r>
              <a:rPr lang="en-US" dirty="0"/>
              <a:t>Birth certificate Apply </a:t>
            </a:r>
          </a:p>
          <a:p>
            <a:r>
              <a:rPr lang="en-US" dirty="0"/>
              <a:t>Birth certificate Log in/Download</a:t>
            </a:r>
          </a:p>
          <a:p>
            <a:r>
              <a:rPr lang="en-US" dirty="0"/>
              <a:t>Birth certificate correction</a:t>
            </a:r>
          </a:p>
          <a:p>
            <a:r>
              <a:rPr lang="en-US" dirty="0"/>
              <a:t>NID card Apply </a:t>
            </a:r>
          </a:p>
          <a:p>
            <a:r>
              <a:rPr lang="en-US" dirty="0"/>
              <a:t>NID card Correction </a:t>
            </a:r>
          </a:p>
          <a:p>
            <a:r>
              <a:rPr lang="en-US" dirty="0"/>
              <a:t>NID card Download </a:t>
            </a:r>
          </a:p>
          <a:p>
            <a:pPr marL="0" indent="0">
              <a:buNone/>
            </a:pPr>
            <a:r>
              <a:rPr lang="en-US" dirty="0"/>
              <a:t>No we will discuss about Birth certificate Apply first :</a:t>
            </a:r>
          </a:p>
        </p:txBody>
      </p:sp>
    </p:spTree>
    <p:extLst>
      <p:ext uri="{BB962C8B-B14F-4D97-AF65-F5344CB8AC3E}">
        <p14:creationId xmlns:p14="http://schemas.microsoft.com/office/powerpoint/2010/main" val="74960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D18E-0085-C3EF-6524-952A9F4B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certificate apply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E7AB08-E650-0E17-08F4-CB81956CFC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564191" y="1270000"/>
            <a:ext cx="3817281" cy="3881437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BAD6C5-E769-E0C8-5F20-1F68F80947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we enter the birth certificate apply portal firstly this interface will came up . Here user have to give their mobile number and password and an </a:t>
            </a:r>
            <a:r>
              <a:rPr lang="en-US" dirty="0" err="1"/>
              <a:t>otp</a:t>
            </a:r>
            <a:r>
              <a:rPr lang="en-US" dirty="0"/>
              <a:t> will generate and have to put the correct </a:t>
            </a:r>
            <a:r>
              <a:rPr lang="en-US" dirty="0" err="1"/>
              <a:t>otp</a:t>
            </a:r>
            <a:r>
              <a:rPr lang="en-US" dirty="0"/>
              <a:t> .And this will take to next page . At the same time data will store in our database . A sample stored data is showed in picture 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4556F4-81CE-DB08-46F8-08C1350CC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9319" y="5665072"/>
            <a:ext cx="7858897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F801-1DB0-EA1F-7483-A02BC798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certificate application form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63FBE0-157E-CD54-31D9-6A585E4571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3641448" cy="456027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8194D-F024-716F-93EC-4B2B9ADD9B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Ater sing up user will find this page . And here user needs to fill up all information table and his/her data will stored in our data base . A Sample data table showed in picture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51FBF-4466-66EA-43B1-1003C9E81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071" y="4828517"/>
            <a:ext cx="748819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F148-4BED-6966-DB49-C9255E2B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certificate Correction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E7F2EE-BABA-64FC-AE02-6E8A7BFF60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4569" y="1408086"/>
            <a:ext cx="4183062" cy="286656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9A259-8D3B-CC17-1006-01E9B39CB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96957" y="1822964"/>
            <a:ext cx="4184034" cy="3880773"/>
          </a:xfrm>
        </p:spPr>
        <p:txBody>
          <a:bodyPr/>
          <a:lstStyle/>
          <a:p>
            <a:r>
              <a:rPr lang="en-US" dirty="0"/>
              <a:t>For the correction of birth certificate user needs the same mobile number and the password to log in and can correct his birth certificate . Here is the correction page ---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DCA47C-F819-D214-6EFF-F9888B66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3348" y="294444"/>
            <a:ext cx="3219899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4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086D-ADCC-2294-3C5A-28F2B00D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Certificate Download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AF88C6-3729-12A9-4890-0D44FE6A0F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681912"/>
            <a:ext cx="4183062" cy="283878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BF09B-B1A1-17BB-459A-AF0BF40840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 birth certificate download then just simply enter the portal and need to put registered information .And this will take them in pdf download page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6B18FD-9176-89E3-EC6F-9934F62B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182" y="4100975"/>
            <a:ext cx="5048955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3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2DA4-E17F-E5AB-F2AE-2FD6036A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NID Card apply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64B3E4-4DF6-201D-E64C-FF486C2B99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069" y="1645921"/>
            <a:ext cx="3672208" cy="439610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F58F-F1C1-BDB5-B3AF-E6675B500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5668" y="1046828"/>
            <a:ext cx="4184034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This is the </a:t>
            </a:r>
            <a:r>
              <a:rPr lang="en-US" sz="2000" dirty="0" err="1"/>
              <a:t>nid</a:t>
            </a:r>
            <a:r>
              <a:rPr lang="en-US" sz="2000" dirty="0"/>
              <a:t> card apply from . From where user can apply for his </a:t>
            </a:r>
            <a:r>
              <a:rPr lang="en-US" sz="2000" dirty="0" err="1"/>
              <a:t>nid</a:t>
            </a:r>
            <a:r>
              <a:rPr lang="en-US" sz="2000" dirty="0"/>
              <a:t>. The same stored data is showed in picture below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8F194C-4F72-6A83-D003-D3D72498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577" y="4133705"/>
            <a:ext cx="6170296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71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174</TotalTime>
  <Words>610</Words>
  <Application>Microsoft Office PowerPoint</Application>
  <PresentationFormat>Widescreen</PresentationFormat>
  <Paragraphs>57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Trebuchet MS</vt:lpstr>
      <vt:lpstr>Wingdings</vt:lpstr>
      <vt:lpstr>Wingdings 3</vt:lpstr>
      <vt:lpstr>Facet</vt:lpstr>
      <vt:lpstr>   E-Voting System  </vt:lpstr>
      <vt:lpstr>Home Page :</vt:lpstr>
      <vt:lpstr>Home page :</vt:lpstr>
      <vt:lpstr>Services:</vt:lpstr>
      <vt:lpstr>Birth certificate apply </vt:lpstr>
      <vt:lpstr>Birth certificate application form :</vt:lpstr>
      <vt:lpstr>Birth certificate Correction :</vt:lpstr>
      <vt:lpstr>Birth Certificate Download :</vt:lpstr>
      <vt:lpstr>NID Card apply :</vt:lpstr>
      <vt:lpstr>NID card Download :</vt:lpstr>
      <vt:lpstr>Information Toolbar </vt:lpstr>
      <vt:lpstr>Voting count</vt:lpstr>
      <vt:lpstr>Notice </vt:lpstr>
      <vt:lpstr>Queries </vt:lpstr>
      <vt:lpstr>Contact US </vt:lpstr>
      <vt:lpstr>Voter Sign Up</vt:lpstr>
      <vt:lpstr>Voter Log in </vt:lpstr>
      <vt:lpstr>Voting Dashboard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saiful islam</dc:creator>
  <cp:lastModifiedBy>saiful islam</cp:lastModifiedBy>
  <cp:revision>15</cp:revision>
  <dcterms:created xsi:type="dcterms:W3CDTF">2025-08-03T16:52:20Z</dcterms:created>
  <dcterms:modified xsi:type="dcterms:W3CDTF">2025-08-04T03:49:03Z</dcterms:modified>
</cp:coreProperties>
</file>