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iful islam" initials="si" lastIdx="1" clrIdx="0">
    <p:extLst>
      <p:ext uri="{19B8F6BF-5375-455C-9EA6-DF929625EA0E}">
        <p15:presenceInfo xmlns:p15="http://schemas.microsoft.com/office/powerpoint/2012/main" userId="26f1b6e3be59287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 snapToGrid="0">
      <p:cViewPr varScale="1">
        <p:scale>
          <a:sx n="78" d="100"/>
          <a:sy n="78" d="100"/>
        </p:scale>
        <p:origin x="4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19AFE-691F-4DB7-891B-75664D432E19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73844-477D-45B3-9452-8DDFED46A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73844-477D-45B3-9452-8DDFED46A7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8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73844-477D-45B3-9452-8DDFED46A7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82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FC35-B851-4AB9-90DA-3361291718C0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BEF15-1AAF-49B2-8D6E-16328DEBA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05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FC35-B851-4AB9-90DA-3361291718C0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BEF15-1AAF-49B2-8D6E-16328DEBA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8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FC35-B851-4AB9-90DA-3361291718C0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BEF15-1AAF-49B2-8D6E-16328DEBAEC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3351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FC35-B851-4AB9-90DA-3361291718C0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BEF15-1AAF-49B2-8D6E-16328DEBA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52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FC35-B851-4AB9-90DA-3361291718C0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BEF15-1AAF-49B2-8D6E-16328DEBAEC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7190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FC35-B851-4AB9-90DA-3361291718C0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BEF15-1AAF-49B2-8D6E-16328DEBA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96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FC35-B851-4AB9-90DA-3361291718C0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BEF15-1AAF-49B2-8D6E-16328DEBA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71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FC35-B851-4AB9-90DA-3361291718C0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BEF15-1AAF-49B2-8D6E-16328DEBA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9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FC35-B851-4AB9-90DA-3361291718C0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BEF15-1AAF-49B2-8D6E-16328DEBA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20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FC35-B851-4AB9-90DA-3361291718C0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BEF15-1AAF-49B2-8D6E-16328DEBA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9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FC35-B851-4AB9-90DA-3361291718C0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BEF15-1AAF-49B2-8D6E-16328DEBA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03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FC35-B851-4AB9-90DA-3361291718C0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BEF15-1AAF-49B2-8D6E-16328DEBA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60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FC35-B851-4AB9-90DA-3361291718C0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BEF15-1AAF-49B2-8D6E-16328DEBA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39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FC35-B851-4AB9-90DA-3361291718C0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BEF15-1AAF-49B2-8D6E-16328DEBA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55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FC35-B851-4AB9-90DA-3361291718C0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BEF15-1AAF-49B2-8D6E-16328DEBA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92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FC35-B851-4AB9-90DA-3361291718C0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BEF15-1AAF-49B2-8D6E-16328DEBA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13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CFC35-B851-4AB9-90DA-3361291718C0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C4BEF15-1AAF-49B2-8D6E-16328DEBA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634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6D4D7-E1A6-A467-643B-35D332132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53073" y="106178"/>
            <a:ext cx="7766936" cy="1646302"/>
          </a:xfrm>
        </p:spPr>
        <p:txBody>
          <a:bodyPr/>
          <a:lstStyle/>
          <a:p>
            <a:r>
              <a:rPr lang="en-US" dirty="0"/>
              <a:t>			E-Voting System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8FA8F-AC75-C868-A344-5EA6EEDC8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970988"/>
            <a:ext cx="7766936" cy="1646302"/>
          </a:xfrm>
        </p:spPr>
        <p:txBody>
          <a:bodyPr>
            <a:normAutofit/>
          </a:bodyPr>
          <a:lstStyle/>
          <a:p>
            <a:r>
              <a:rPr lang="en-US" dirty="0" err="1"/>
              <a:t>MD.Saiful</a:t>
            </a:r>
            <a:r>
              <a:rPr lang="en-US" dirty="0"/>
              <a:t> Islam(2132105642)</a:t>
            </a:r>
          </a:p>
          <a:p>
            <a:r>
              <a:rPr lang="en-US" dirty="0"/>
              <a:t>Ariful Alam Abir(2122236642)</a:t>
            </a:r>
          </a:p>
          <a:p>
            <a:r>
              <a:rPr lang="en-US" dirty="0"/>
              <a:t>Apurba Krishna Dash(2222691642)</a:t>
            </a:r>
          </a:p>
        </p:txBody>
      </p:sp>
    </p:spTree>
    <p:extLst>
      <p:ext uri="{BB962C8B-B14F-4D97-AF65-F5344CB8AC3E}">
        <p14:creationId xmlns:p14="http://schemas.microsoft.com/office/powerpoint/2010/main" val="32403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B4B2F-79C9-98AF-61CA-A83E28FD8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NID card Download :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7060AC20-412E-3A3D-8318-ADED08BC02F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5832" y="1930400"/>
            <a:ext cx="4183062" cy="2920999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A0099-FC1C-4FBE-96C6-270B7327F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39060" y="1455676"/>
            <a:ext cx="4184034" cy="3880773"/>
          </a:xfrm>
        </p:spPr>
        <p:txBody>
          <a:bodyPr/>
          <a:lstStyle/>
          <a:p>
            <a:r>
              <a:rPr lang="en-US" dirty="0"/>
              <a:t>By entering with valid mobile number and password the page will take user into the page where a ready pad version of his NID is ready -</a:t>
            </a:r>
            <a:r>
              <a:rPr lang="en-US" dirty="0">
                <a:sym typeface="Wingdings" panose="05000000000000000000" pitchFamily="2" charset="2"/>
              </a:rPr>
              <a:t>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From where he can download it .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6B0903C-9F2D-7A7C-9035-50C1E5380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436" y="3983710"/>
            <a:ext cx="5010849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041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AC911-A31A-E96A-6F55-3F24C2F32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Toolbar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93063A4-0800-6594-EE81-D2896ED8EBC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5832" y="2026501"/>
            <a:ext cx="4183062" cy="280499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CE5B5-19AB-69D9-1CA5-C3AE23BE68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This toolbar will give the information about voting ,how to register for vote , how to register for </a:t>
            </a:r>
            <a:r>
              <a:rPr lang="en-US" dirty="0" err="1"/>
              <a:t>nid,birth</a:t>
            </a:r>
            <a:r>
              <a:rPr lang="en-US" dirty="0"/>
              <a:t> certificate , or download </a:t>
            </a:r>
            <a:r>
              <a:rPr lang="en-US" dirty="0" err="1"/>
              <a:t>etc</a:t>
            </a:r>
            <a:r>
              <a:rPr lang="en-US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2708564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FB623-6E1B-F06F-91D3-4A7A2660D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Voting count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10C00D8-C104-DC00-FBC2-D4B835CDAE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44842" y="1465896"/>
            <a:ext cx="4645127" cy="4242926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EC446-73C8-3609-CCC3-3EDB21476B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vote user will cast store in our database and  also it will show the live counting of voting . As we can see 1 vote is casted for BNP </a:t>
            </a:r>
          </a:p>
        </p:txBody>
      </p:sp>
    </p:spTree>
    <p:extLst>
      <p:ext uri="{BB962C8B-B14F-4D97-AF65-F5344CB8AC3E}">
        <p14:creationId xmlns:p14="http://schemas.microsoft.com/office/powerpoint/2010/main" val="1637180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B21DA-32C0-5C6E-1168-5F74C5CC6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Notice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9A41224-8B0A-B64C-6E69-6C2F2A2785F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4778" y="1396315"/>
            <a:ext cx="4744995" cy="453492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009B4-50CA-5010-B92F-5268750A48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All the notices given by EC will show here . Voters can see the important dates from this toolbar .</a:t>
            </a:r>
          </a:p>
        </p:txBody>
      </p:sp>
    </p:spTree>
    <p:extLst>
      <p:ext uri="{BB962C8B-B14F-4D97-AF65-F5344CB8AC3E}">
        <p14:creationId xmlns:p14="http://schemas.microsoft.com/office/powerpoint/2010/main" val="1370802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7E8AD-1CA0-D116-F625-FBE4354D9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B6AF902-8F08-9CB3-E9BA-B03F126EE0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3059" y="1594022"/>
            <a:ext cx="4719267" cy="4447339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A4F52A-4D00-A742-577C-27DE82034C9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question usually an user can asked is given in this section and the will get answer of it .</a:t>
            </a:r>
          </a:p>
        </p:txBody>
      </p:sp>
    </p:spTree>
    <p:extLst>
      <p:ext uri="{BB962C8B-B14F-4D97-AF65-F5344CB8AC3E}">
        <p14:creationId xmlns:p14="http://schemas.microsoft.com/office/powerpoint/2010/main" val="662563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FABB0-F4F5-F27A-BF69-FA4C8FAC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US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4C05140-5BA9-F602-280B-366371AB89F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9561" y="1784110"/>
            <a:ext cx="4183062" cy="374505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37E8FE-C0DE-0C74-2FF2-D0655C4386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An user can contact us through this website by this toolbar . And his asked question or problems will be stored in our database . For example 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FD7E48-3D37-A348-D25A-A030379A1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970" y="4809924"/>
            <a:ext cx="6649329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26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1E34D-9837-C43D-D31C-28B144668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Voter Sign Up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509C51-FD8B-A39A-EBEB-E265B58C54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334" y="2160588"/>
            <a:ext cx="3733017" cy="408781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9BB68-6F43-A055-8AE1-5849E8C791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Voter can sign up here to give vote . Without registering no voter can log in . And the data will save in our database . And the pictures will save in our main database folder 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602E95-EA4C-2D0F-23F8-1966D07C1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4270284"/>
            <a:ext cx="6219792" cy="142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21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95CF-E857-19C2-B139-1D368FD58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Voter Log in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D11E1-BF65-8EEE-19CF-F8E7D4BC59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After sign up voter will log in with valid mobile number and password . It will take him/her into voting dashboard 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7F55979-865F-F103-A3CF-24EC007B308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8720" y="1659010"/>
            <a:ext cx="4184034" cy="414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224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B922D-EA1A-1115-F90C-FD2202FD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Voting Dashboard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5BA19E4-4CEA-1717-49D0-CCDBBACC16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07962" y="1702191"/>
            <a:ext cx="4682007" cy="4546209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EEE13-A36D-BA82-6B3C-FCDC3D945B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This is the voting dashboard as the user voted for once we can not vote again .</a:t>
            </a:r>
          </a:p>
        </p:txBody>
      </p:sp>
    </p:spTree>
    <p:extLst>
      <p:ext uri="{BB962C8B-B14F-4D97-AF65-F5344CB8AC3E}">
        <p14:creationId xmlns:p14="http://schemas.microsoft.com/office/powerpoint/2010/main" val="3366349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C7B4-F2DF-4178-4B89-C8677F7EB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ACA60-8B90-A7E8-4CC2-0C683CD872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Thank you for Having with Us .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Any Question?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0F01F-75D1-6BC0-0CC8-2082F9EB8A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26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CF9E-F368-32FF-EBF2-F93403FBE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 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0CDE8F-7BAC-F9B2-C01D-3051F1274B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4" y="1270000"/>
            <a:ext cx="7773835" cy="4006335"/>
          </a:xfrm>
        </p:spPr>
      </p:pic>
    </p:spTree>
    <p:extLst>
      <p:ext uri="{BB962C8B-B14F-4D97-AF65-F5344CB8AC3E}">
        <p14:creationId xmlns:p14="http://schemas.microsoft.com/office/powerpoint/2010/main" val="1122253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7E78F-D223-8520-3BBE-022CBE3F6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4393E-269A-3284-D0D8-39FBD5F41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3385"/>
            <a:ext cx="8596668" cy="4607978"/>
          </a:xfrm>
        </p:spPr>
        <p:txBody>
          <a:bodyPr/>
          <a:lstStyle/>
          <a:p>
            <a:r>
              <a:rPr lang="en-US" dirty="0"/>
              <a:t>This is our home page for this project . In home page there are 9 toolbar. They are:</a:t>
            </a:r>
          </a:p>
          <a:p>
            <a:r>
              <a:rPr lang="en-US" dirty="0"/>
              <a:t>Services </a:t>
            </a:r>
          </a:p>
          <a:p>
            <a:r>
              <a:rPr lang="en-US" dirty="0"/>
              <a:t>Information</a:t>
            </a:r>
          </a:p>
          <a:p>
            <a:r>
              <a:rPr lang="en-US" dirty="0"/>
              <a:t>Voting count </a:t>
            </a:r>
          </a:p>
          <a:p>
            <a:r>
              <a:rPr lang="en-US" dirty="0"/>
              <a:t>Notice </a:t>
            </a:r>
          </a:p>
          <a:p>
            <a:r>
              <a:rPr lang="en-US" dirty="0"/>
              <a:t>Queries</a:t>
            </a:r>
          </a:p>
          <a:p>
            <a:r>
              <a:rPr lang="en-US" dirty="0"/>
              <a:t>Contact us </a:t>
            </a:r>
          </a:p>
          <a:p>
            <a:r>
              <a:rPr lang="en-US" dirty="0"/>
              <a:t>Log in </a:t>
            </a:r>
          </a:p>
          <a:p>
            <a:r>
              <a:rPr lang="en-US" dirty="0"/>
              <a:t>Sign up</a:t>
            </a:r>
          </a:p>
          <a:p>
            <a:pPr marL="0" indent="0">
              <a:buNone/>
            </a:pPr>
            <a:r>
              <a:rPr lang="en-US" dirty="0"/>
              <a:t>Let’s talk about all toolbars in details .</a:t>
            </a:r>
          </a:p>
        </p:txBody>
      </p:sp>
    </p:spTree>
    <p:extLst>
      <p:ext uri="{BB962C8B-B14F-4D97-AF65-F5344CB8AC3E}">
        <p14:creationId xmlns:p14="http://schemas.microsoft.com/office/powerpoint/2010/main" val="2821859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DD7E5-D503-0469-3490-0ACA03376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ED223-F466-4191-2E88-1B0435D28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services there are 6 portal available . They are :</a:t>
            </a:r>
          </a:p>
          <a:p>
            <a:r>
              <a:rPr lang="en-US" dirty="0"/>
              <a:t>Birth certificate Apply </a:t>
            </a:r>
          </a:p>
          <a:p>
            <a:r>
              <a:rPr lang="en-US" dirty="0"/>
              <a:t>Birth certificate Log in/Download</a:t>
            </a:r>
          </a:p>
          <a:p>
            <a:r>
              <a:rPr lang="en-US" dirty="0"/>
              <a:t>Birth certificate correction</a:t>
            </a:r>
          </a:p>
          <a:p>
            <a:r>
              <a:rPr lang="en-US" dirty="0"/>
              <a:t>NID card Apply </a:t>
            </a:r>
          </a:p>
          <a:p>
            <a:r>
              <a:rPr lang="en-US" dirty="0"/>
              <a:t>NID card Correction </a:t>
            </a:r>
          </a:p>
          <a:p>
            <a:r>
              <a:rPr lang="en-US" dirty="0"/>
              <a:t>NID card Download </a:t>
            </a:r>
          </a:p>
          <a:p>
            <a:pPr marL="0" indent="0">
              <a:buNone/>
            </a:pPr>
            <a:r>
              <a:rPr lang="en-US" dirty="0"/>
              <a:t>No we will discuss about Birth certificate Apply first :</a:t>
            </a:r>
          </a:p>
        </p:txBody>
      </p:sp>
    </p:spTree>
    <p:extLst>
      <p:ext uri="{BB962C8B-B14F-4D97-AF65-F5344CB8AC3E}">
        <p14:creationId xmlns:p14="http://schemas.microsoft.com/office/powerpoint/2010/main" val="749604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BD18E-0085-C3EF-6524-952A9F4B4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Birth certificate apply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E7AB08-E650-0E17-08F4-CB81956CFC1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/>
        </p:blipFill>
        <p:spPr>
          <a:xfrm>
            <a:off x="564191" y="1270000"/>
            <a:ext cx="3817281" cy="3881437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BAD6C5-E769-E0C8-5F20-1F68F80947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If we enter the birth certificate apply portal firstly this interface will came up . Here user have to give their mobile number and password and an </a:t>
            </a:r>
            <a:r>
              <a:rPr lang="en-US" dirty="0" err="1"/>
              <a:t>otp</a:t>
            </a:r>
            <a:r>
              <a:rPr lang="en-US" dirty="0"/>
              <a:t> will generate and have to put the correct </a:t>
            </a:r>
            <a:r>
              <a:rPr lang="en-US" dirty="0" err="1"/>
              <a:t>otp</a:t>
            </a:r>
            <a:r>
              <a:rPr lang="en-US" dirty="0"/>
              <a:t> .And this will take to next page . At the same time data will store in our database . A sample stored data is showed in picture 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4556F4-81CE-DB08-46F8-08C1350CC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319" y="5665072"/>
            <a:ext cx="7858897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62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4F801-1DB0-EA1F-7483-A02BC798A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Birth certificate application form 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F63FBE0-157E-CD54-31D9-6A585E4571E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334" y="1270000"/>
            <a:ext cx="3641448" cy="456027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8194D-F024-716F-93EC-4B2B9ADD9B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Ater sing up user will find this page . And here user needs to fill up all information table and his/her data will stored in our data base . A Sample data table showed in picture 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C51FBF-4466-66EA-43B1-1003C9E81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071" y="4828517"/>
            <a:ext cx="7488194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44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6F148-4BED-6966-DB49-C9255E2B7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Birth certificate Correction 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5E7F2EE-BABA-64FC-AE02-6E8A7BFF60C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4569" y="1408086"/>
            <a:ext cx="4183062" cy="286656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79A259-8D3B-CC17-1006-01E9B39CB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96957" y="1822964"/>
            <a:ext cx="4184034" cy="3880773"/>
          </a:xfrm>
        </p:spPr>
        <p:txBody>
          <a:bodyPr/>
          <a:lstStyle/>
          <a:p>
            <a:r>
              <a:rPr lang="en-US" dirty="0"/>
              <a:t>For the correction of birth certificate user needs the same mobile number and the password to log in and can correct his birth certificate . Here is the correction page ---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DCA47C-F819-D214-6EFF-F9888B66E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3348" y="294444"/>
            <a:ext cx="3219899" cy="595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445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6086D-ADCC-2294-3C5A-28F2B00D2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Birth Certificate Download 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BAF88C6-3729-12A9-4890-0D44FE6A0FB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863" y="2681912"/>
            <a:ext cx="4183062" cy="283878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BF09B-B1A1-17BB-459A-AF0BF40840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For birth certificate download then just simply enter the portal and need to put registered information .And this will take them in pdf download page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6B18FD-9176-89E3-EC6F-9934F62B8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182" y="4100975"/>
            <a:ext cx="5048955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39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82DA4-E17F-E5AB-F2AE-2FD6036AB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NID Card apply 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464B3E4-4DF6-201D-E64C-FF486C2B993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6069" y="1645921"/>
            <a:ext cx="3672208" cy="4396106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8F58F-F1C1-BDB5-B3AF-E6675B500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5668" y="1046828"/>
            <a:ext cx="4184034" cy="3880773"/>
          </a:xfrm>
        </p:spPr>
        <p:txBody>
          <a:bodyPr>
            <a:normAutofit/>
          </a:bodyPr>
          <a:lstStyle/>
          <a:p>
            <a:r>
              <a:rPr lang="en-US" sz="2000" dirty="0"/>
              <a:t>This is the </a:t>
            </a:r>
            <a:r>
              <a:rPr lang="en-US" sz="2000" dirty="0" err="1"/>
              <a:t>nid</a:t>
            </a:r>
            <a:r>
              <a:rPr lang="en-US" sz="2000" dirty="0"/>
              <a:t> card apply from . From where user can apply for his </a:t>
            </a:r>
            <a:r>
              <a:rPr lang="en-US" sz="2000" dirty="0" err="1"/>
              <a:t>nid</a:t>
            </a:r>
            <a:r>
              <a:rPr lang="en-US" sz="2000" dirty="0"/>
              <a:t>. The same stored data is showed in picture below 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8F194C-4F72-6A83-D003-D3D724980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577" y="4133705"/>
            <a:ext cx="6170296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1711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164</TotalTime>
  <Words>599</Words>
  <Application>Microsoft Office PowerPoint</Application>
  <PresentationFormat>Widescreen</PresentationFormat>
  <Paragraphs>56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Trebuchet MS</vt:lpstr>
      <vt:lpstr>Wingdings</vt:lpstr>
      <vt:lpstr>Wingdings 3</vt:lpstr>
      <vt:lpstr>Facet</vt:lpstr>
      <vt:lpstr>   E-Voting System  </vt:lpstr>
      <vt:lpstr>Home Page :</vt:lpstr>
      <vt:lpstr>Home page :</vt:lpstr>
      <vt:lpstr>Services:</vt:lpstr>
      <vt:lpstr>Birth certificate apply </vt:lpstr>
      <vt:lpstr>Birth certificate application form :</vt:lpstr>
      <vt:lpstr>Birth certificate Correction :</vt:lpstr>
      <vt:lpstr>Birth Certificate Download :</vt:lpstr>
      <vt:lpstr>NID Card apply :</vt:lpstr>
      <vt:lpstr>NID card Download :</vt:lpstr>
      <vt:lpstr>Information Toolbar </vt:lpstr>
      <vt:lpstr>Voting count</vt:lpstr>
      <vt:lpstr>Notice </vt:lpstr>
      <vt:lpstr>Queries </vt:lpstr>
      <vt:lpstr>Contact US </vt:lpstr>
      <vt:lpstr>Voter Sign Up</vt:lpstr>
      <vt:lpstr>Voter Log in </vt:lpstr>
      <vt:lpstr>Voting Dashboard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saiful islam</dc:creator>
  <cp:lastModifiedBy>saiful islam</cp:lastModifiedBy>
  <cp:revision>13</cp:revision>
  <dcterms:created xsi:type="dcterms:W3CDTF">2025-08-03T16:52:20Z</dcterms:created>
  <dcterms:modified xsi:type="dcterms:W3CDTF">2025-08-04T03:39:23Z</dcterms:modified>
</cp:coreProperties>
</file>