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6"/>
  </p:notesMasterIdLst>
  <p:sldIdLst>
    <p:sldId id="256" r:id="rId2"/>
    <p:sldId id="275" r:id="rId3"/>
    <p:sldId id="276" r:id="rId4"/>
    <p:sldId id="277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8" r:id="rId23"/>
    <p:sldId id="279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iful islam" initials="si" lastIdx="1" clrIdx="0">
    <p:extLst>
      <p:ext uri="{19B8F6BF-5375-455C-9EA6-DF929625EA0E}">
        <p15:presenceInfo xmlns:p15="http://schemas.microsoft.com/office/powerpoint/2012/main" userId="26f1b6e3be59287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319AFE-691F-4DB7-891B-75664D432E19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73844-477D-45B3-9452-8DDFED46A7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73844-477D-45B3-9452-8DDFED46A7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68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773844-477D-45B3-9452-8DDFED46A79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827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05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488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3351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28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71903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96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8717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97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920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7992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0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960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739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55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92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31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CFC35-B851-4AB9-90DA-3361291718C0}" type="datetimeFigureOut">
              <a:rPr lang="en-US" smtClean="0"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C4BEF15-1AAF-49B2-8D6E-16328DEBA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34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6D4D7-E1A6-A467-643B-35D3321322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128830" y="1906685"/>
            <a:ext cx="7766936" cy="1646302"/>
          </a:xfrm>
        </p:spPr>
        <p:txBody>
          <a:bodyPr/>
          <a:lstStyle/>
          <a:p>
            <a:r>
              <a:rPr lang="en-US" dirty="0"/>
              <a:t>			E-Voting System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18FA8F-AC75-C868-A344-5EA6EEDC8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080431" y="4032982"/>
            <a:ext cx="7766936" cy="1646302"/>
          </a:xfrm>
        </p:spPr>
        <p:txBody>
          <a:bodyPr>
            <a:normAutofit/>
          </a:bodyPr>
          <a:lstStyle/>
          <a:p>
            <a:r>
              <a:rPr lang="en-US" dirty="0" err="1"/>
              <a:t>MD.Saiful</a:t>
            </a:r>
            <a:r>
              <a:rPr lang="en-US" dirty="0"/>
              <a:t> Islam(2132105642)</a:t>
            </a:r>
          </a:p>
          <a:p>
            <a:r>
              <a:rPr lang="en-US" dirty="0"/>
              <a:t>Ariful Alam Abir(2122236642)</a:t>
            </a:r>
          </a:p>
          <a:p>
            <a:r>
              <a:rPr lang="en-US" dirty="0"/>
              <a:t>Apurba Krishna Dash(2222691642)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66FE8-19FE-9B2A-006C-FBA6C00F78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651" y="1613566"/>
            <a:ext cx="6158971" cy="387884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Left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403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6F148-4BED-6966-DB49-C9255E2B7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Correction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E7F2EE-BABA-64FC-AE02-6E8A7BFF60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22785" y="2656118"/>
            <a:ext cx="4183062" cy="2866564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79A259-8D3B-CC17-1006-01E9B39CBF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96957" y="1822964"/>
            <a:ext cx="4184034" cy="3880773"/>
          </a:xfrm>
        </p:spPr>
        <p:txBody>
          <a:bodyPr/>
          <a:lstStyle/>
          <a:p>
            <a:r>
              <a:rPr lang="en-US" dirty="0"/>
              <a:t>For the correction of birth certificate user needs the same mobile number and the password to log in and can correct his birth certificate . Here is the correction page ---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DCA47C-F819-D214-6EFF-F9888B66ED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991" y="294444"/>
            <a:ext cx="3219899" cy="59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445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6086D-ADCC-2294-3C5A-28F2B00D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Download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AF88C6-3729-12A9-4890-0D44FE6A0F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681912"/>
            <a:ext cx="4183062" cy="2838788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BF09B-B1A1-17BB-459A-AF0BF40840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birth certificate download then just simply enter the portal and need to put registered information .And this will take them in pdf download page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6B18FD-9176-89E3-EC6F-9934F62B8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182" y="4100975"/>
            <a:ext cx="5048955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3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2DA4-E17F-E5AB-F2AE-2FD6036AB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 Card apply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64B3E4-4DF6-201D-E64C-FF486C2B99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6069" y="1645921"/>
            <a:ext cx="3672208" cy="439610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48F58F-F1C1-BDB5-B3AF-E6675B5009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75668" y="1046828"/>
            <a:ext cx="4184034" cy="3880773"/>
          </a:xfrm>
        </p:spPr>
        <p:txBody>
          <a:bodyPr>
            <a:normAutofit/>
          </a:bodyPr>
          <a:lstStyle/>
          <a:p>
            <a:r>
              <a:rPr lang="en-US" sz="2000" dirty="0"/>
              <a:t>This is the </a:t>
            </a:r>
            <a:r>
              <a:rPr lang="en-US" sz="2000" dirty="0" err="1"/>
              <a:t>nid</a:t>
            </a:r>
            <a:r>
              <a:rPr lang="en-US" sz="2000" dirty="0"/>
              <a:t> card apply from . From where user can apply for his </a:t>
            </a:r>
            <a:r>
              <a:rPr lang="en-US" sz="2000" dirty="0" err="1"/>
              <a:t>nid</a:t>
            </a:r>
            <a:r>
              <a:rPr lang="en-US" sz="2000" dirty="0"/>
              <a:t>. The same stored data is showed in picture below 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8F194C-4F72-6A83-D003-D3D724980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8577" y="4133705"/>
            <a:ext cx="6170296" cy="1390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17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B4B2F-79C9-98AF-61CA-A83E28FD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NID card Download :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7060AC20-412E-3A3D-8318-ADED08BC02F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832" y="1930400"/>
            <a:ext cx="4183062" cy="29209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A0099-FC1C-4FBE-96C6-270B7327F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9060" y="609600"/>
            <a:ext cx="418403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By entering with valid mobile number and password the page will take user into the page where a ready pad version of his NID is ready -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br>
              <a:rPr lang="en-US" sz="2400" dirty="0">
                <a:sym typeface="Wingdings" panose="05000000000000000000" pitchFamily="2" charset="2"/>
              </a:rPr>
            </a:br>
            <a:r>
              <a:rPr lang="en-US" sz="2400" dirty="0">
                <a:sym typeface="Wingdings" panose="05000000000000000000" pitchFamily="2" charset="2"/>
              </a:rPr>
              <a:t>From where he can download it .</a:t>
            </a:r>
            <a:endParaRPr lang="en-US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B0903C-9F2D-7A7C-9035-50C1E5380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436" y="3983710"/>
            <a:ext cx="5010849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041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C911-A31A-E96A-6F55-3F24C2F32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Toolbar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93063A4-0800-6594-EE81-D2896ED8EB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55832" y="2026501"/>
            <a:ext cx="4183062" cy="280499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CE5B5-19AB-69D9-1CA5-C3AE23BE686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This toolbar will give the information about voting ,how to register for vote , how to register for </a:t>
            </a:r>
            <a:r>
              <a:rPr lang="en-US" sz="2800" dirty="0" err="1"/>
              <a:t>nid,birth</a:t>
            </a:r>
            <a:r>
              <a:rPr lang="en-US" sz="2800" dirty="0"/>
              <a:t> certificate , or download </a:t>
            </a:r>
            <a:r>
              <a:rPr lang="en-US" sz="2800" dirty="0" err="1"/>
              <a:t>etc</a:t>
            </a:r>
            <a:r>
              <a:rPr lang="en-US" sz="28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70856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B623-6E1B-F06F-91D3-4A7A2660D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count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0C00D8-C104-DC00-FBC2-D4B835CDA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3953" y="1786563"/>
            <a:ext cx="4426443" cy="300241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EC446-73C8-3609-CCC3-3EDB21476B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vote user will cast store in our database and  also it will show the live counting of voting . As we can see 1 vote is casted for BNP </a:t>
            </a:r>
          </a:p>
        </p:txBody>
      </p:sp>
    </p:spTree>
    <p:extLst>
      <p:ext uri="{BB962C8B-B14F-4D97-AF65-F5344CB8AC3E}">
        <p14:creationId xmlns:p14="http://schemas.microsoft.com/office/powerpoint/2010/main" val="16371805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B21DA-32C0-5C6E-1168-5F74C5CC6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Notice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A41224-8B0A-B64C-6E69-6C2F2A2785F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2160589"/>
            <a:ext cx="4183062" cy="331103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2009B4-50CA-5010-B92F-5268750A486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/>
              <a:t>All the notices given by EC will show here . Voters can see the important dates from this toolbar 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08028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7E8AD-1CA0-D116-F625-FBE4354D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Queries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6AF902-8F08-9CB3-E9BA-B03F126EE0B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863" y="1930401"/>
            <a:ext cx="4183062" cy="3534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4F52A-4D00-A742-577C-27DE82034C9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question usually an user can asked is given in this section and the will get answer of it .</a:t>
            </a:r>
          </a:p>
        </p:txBody>
      </p:sp>
    </p:spTree>
    <p:extLst>
      <p:ext uri="{BB962C8B-B14F-4D97-AF65-F5344CB8AC3E}">
        <p14:creationId xmlns:p14="http://schemas.microsoft.com/office/powerpoint/2010/main" val="662563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FABB0-F4F5-F27A-BF69-FA4C8FAC1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 US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C05140-5BA9-F602-280B-366371AB89F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561" y="1784110"/>
            <a:ext cx="4183062" cy="374505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7E8FE-C0DE-0C74-2FF2-D0655C438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00751"/>
            <a:ext cx="4184034" cy="3880773"/>
          </a:xfrm>
        </p:spPr>
        <p:txBody>
          <a:bodyPr/>
          <a:lstStyle/>
          <a:p>
            <a:r>
              <a:rPr lang="en-US" sz="2400" dirty="0"/>
              <a:t>An user can contact us through this website by this toolbar . And his asked question or problems will be stored in our database . For example </a:t>
            </a:r>
            <a:r>
              <a:rPr lang="en-US" dirty="0"/>
              <a:t>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FD7E48-3D37-A348-D25A-A030379A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970" y="4809924"/>
            <a:ext cx="6649329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126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1E34D-9837-C43D-D31C-28B14466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Sign 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E509C51-FD8B-A39A-EBEB-E265B58C54A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2160588"/>
            <a:ext cx="3733017" cy="4087812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9BB68-6F43-A055-8AE1-5849E8C79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68" y="1228273"/>
            <a:ext cx="418403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Voter can sign up here to give vote . Without registering no voter can log in . And the data will save in our database . And the pictures will save in our main database folder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602E95-EA4C-2D0F-23F8-1966D07C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668" y="4270284"/>
            <a:ext cx="6219792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1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D4216-E4C1-6360-BC45-DB812167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3" y="275967"/>
            <a:ext cx="8596668" cy="1320800"/>
          </a:xfrm>
        </p:spPr>
        <p:txBody>
          <a:bodyPr/>
          <a:lstStyle/>
          <a:p>
            <a:r>
              <a:rPr lang="en-US" dirty="0"/>
              <a:t>Why E-Voting website needs to be used 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33DE57-430D-D1E8-A90C-4F4B9EEDA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863" y="1566616"/>
            <a:ext cx="8417304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for faster, safer, accessible public services.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voting = costly, time-consuming, error-prone.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trust and participation in manual systems.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E-Voting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efficient, transparent, remote-friendly.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Bangladesh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vision.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Builds skills: web security, data handling, user verification.</a:t>
            </a:r>
          </a:p>
        </p:txBody>
      </p:sp>
    </p:spTree>
    <p:extLst>
      <p:ext uri="{BB962C8B-B14F-4D97-AF65-F5344CB8AC3E}">
        <p14:creationId xmlns:p14="http://schemas.microsoft.com/office/powerpoint/2010/main" val="12444724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95CF-E857-19C2-B139-1D368FD5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Voter Log in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D11E1-BF65-8EEE-19CF-F8E7D4BC59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After sign up voter will log in with valid mobile number and password . It will take him/her into voting dashboard 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F55979-865F-F103-A3CF-24EC007B30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8391" y="2662831"/>
            <a:ext cx="3982006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24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922D-EA1A-1115-F90C-FD2202FD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Voting Dashboard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BA19E4-4CEA-1717-49D0-CCDBBACC16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07963" y="1702191"/>
            <a:ext cx="4452962" cy="419475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EEE13-A36D-BA82-6B3C-FCDC3D945B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This is the voting dashboard as the user voted for once we can not vote again .</a:t>
            </a:r>
          </a:p>
        </p:txBody>
      </p:sp>
    </p:spTree>
    <p:extLst>
      <p:ext uri="{BB962C8B-B14F-4D97-AF65-F5344CB8AC3E}">
        <p14:creationId xmlns:p14="http://schemas.microsoft.com/office/powerpoint/2010/main" val="33663495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99673-7CB7-2A4B-2E90-B44BC874B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32" y="266214"/>
            <a:ext cx="8596668" cy="1320800"/>
          </a:xfrm>
        </p:spPr>
        <p:txBody>
          <a:bodyPr/>
          <a:lstStyle/>
          <a:p>
            <a:r>
              <a:rPr lang="en-US" dirty="0"/>
              <a:t>Novelty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09E1F-A02E-E3E6-2BD6-93ADD8962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7966" y="2160588"/>
            <a:ext cx="4184034" cy="388077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A83CD4-8AA9-D8FA-8A03-E4EBE15FB5D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352424" y="1147714"/>
            <a:ext cx="7892673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Technology-based election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E-Voting offers a modern alternative to manual and faulty EVM systems.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&amp; transparent voting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Fully online system where citizens can vote smoothly and view live results.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&amp; cost saving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National documents can be accessed online, reducing hassle for citizens.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citizens abroad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Enables people living overseas to get important documents easily.</a:t>
            </a:r>
          </a:p>
        </p:txBody>
      </p:sp>
    </p:spTree>
    <p:extLst>
      <p:ext uri="{BB962C8B-B14F-4D97-AF65-F5344CB8AC3E}">
        <p14:creationId xmlns:p14="http://schemas.microsoft.com/office/powerpoint/2010/main" val="3985937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38E07-A131-A9FB-1CD5-0A7592F0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Improvement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1A444-EEAB-7857-749D-E86586E61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7966" y="1686679"/>
            <a:ext cx="4184034" cy="388077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717B83-B63C-5800-554E-5F95FF82BAA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77334" y="1351508"/>
            <a:ext cx="975619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/>
              <a:t>Integrate OTP with real SMS service.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/>
              <a:t>Add stronger security (encryption, multi-factor authentication).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/>
              <a:t>Improve backend for large-scale elections.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/>
              <a:t>Deploy on reliable server/cloud.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/>
              <a:t>Create an admin dashboard for management.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sz="2400" b="1" dirty="0"/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/>
              <a:t>Make the website fully mobile-friendly.</a:t>
            </a:r>
          </a:p>
        </p:txBody>
      </p:sp>
    </p:spTree>
    <p:extLst>
      <p:ext uri="{BB962C8B-B14F-4D97-AF65-F5344CB8AC3E}">
        <p14:creationId xmlns:p14="http://schemas.microsoft.com/office/powerpoint/2010/main" val="2485565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5C7B4-F2DF-4178-4B89-C8677F7EB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ACA60-8B90-A7E8-4CC2-0C683CD872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Thank you for Having with Us .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Any Question?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0F01F-75D1-6BC0-0CC8-2082F9EB8A2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72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25EF-A550-DF5D-B02A-A22BC8FC9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built our E-Voting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C6E4-8F58-0B9D-62ED-FEBB5291A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10217974" cy="3880773"/>
          </a:xfrm>
        </p:spPr>
        <p:txBody>
          <a:bodyPr>
            <a:noAutofit/>
          </a:bodyPr>
          <a:lstStyle/>
          <a:p>
            <a:r>
              <a:rPr lang="en-US" sz="2000" dirty="0"/>
              <a:t>By finding some recent issues regarding election and a fare election system we came up with this idea of E-Voting  system . The  system is  divided into two part </a:t>
            </a:r>
          </a:p>
          <a:p>
            <a:r>
              <a:rPr lang="en-US" sz="2000" dirty="0"/>
              <a:t>First: National services </a:t>
            </a:r>
          </a:p>
          <a:p>
            <a:pPr marL="0" indent="0">
              <a:buNone/>
            </a:pPr>
            <a:r>
              <a:rPr lang="en-US" sz="2000" dirty="0"/>
              <a:t>	In this part a user can get all the national services like NID Card/Birth certificate  application , print from this website . Which can save the time of the user and  also corrects  </a:t>
            </a:r>
            <a:r>
              <a:rPr lang="en-US" sz="2000"/>
              <a:t>any mistakes 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Second: Voting part </a:t>
            </a:r>
          </a:p>
          <a:p>
            <a:pPr marL="0" indent="0">
              <a:buNone/>
            </a:pPr>
            <a:r>
              <a:rPr lang="en-US" sz="2000" dirty="0"/>
              <a:t>     	In this part an eligible voter can cast their vote from home through this website . As they can save time through this. In every developed country they use EVM for voting . 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1857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612F2-28B8-C7E0-B6DF-4FE2A07A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Talk about our 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8D58-E6BB-AC66-30A2-9B2724FB6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 created a home page </a:t>
            </a:r>
          </a:p>
          <a:p>
            <a:r>
              <a:rPr lang="en-US" sz="4400" dirty="0"/>
              <a:t> Where all the needed toolbars are showed .</a:t>
            </a:r>
          </a:p>
          <a:p>
            <a:r>
              <a:rPr lang="en-US" sz="4400" dirty="0"/>
              <a:t> Let’s observe it  one by one .</a:t>
            </a:r>
          </a:p>
        </p:txBody>
      </p:sp>
    </p:spTree>
    <p:extLst>
      <p:ext uri="{BB962C8B-B14F-4D97-AF65-F5344CB8AC3E}">
        <p14:creationId xmlns:p14="http://schemas.microsoft.com/office/powerpoint/2010/main" val="394051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CF9E-F368-32FF-EBF2-F93403FBE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0CDE8F-7BAC-F9B2-C01D-3051F1274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7334" y="1270000"/>
            <a:ext cx="11116876" cy="5301281"/>
          </a:xfrm>
        </p:spPr>
      </p:pic>
    </p:spTree>
    <p:extLst>
      <p:ext uri="{BB962C8B-B14F-4D97-AF65-F5344CB8AC3E}">
        <p14:creationId xmlns:p14="http://schemas.microsoft.com/office/powerpoint/2010/main" val="1122253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E78F-D223-8520-3BBE-022CBE3F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 page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4393E-269A-3284-D0D8-39FBD5F41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33385"/>
            <a:ext cx="8596668" cy="4607978"/>
          </a:xfrm>
        </p:spPr>
        <p:txBody>
          <a:bodyPr/>
          <a:lstStyle/>
          <a:p>
            <a:r>
              <a:rPr lang="en-US" dirty="0"/>
              <a:t>This is our home page for this project . In home page there are 9 </a:t>
            </a:r>
            <a:r>
              <a:rPr lang="en-US" dirty="0" err="1"/>
              <a:t>toolbar.They</a:t>
            </a:r>
            <a:r>
              <a:rPr lang="en-US" dirty="0"/>
              <a:t> are:</a:t>
            </a:r>
          </a:p>
          <a:p>
            <a:r>
              <a:rPr lang="en-US" dirty="0"/>
              <a:t>Services </a:t>
            </a:r>
          </a:p>
          <a:p>
            <a:r>
              <a:rPr lang="en-US" dirty="0"/>
              <a:t>Information</a:t>
            </a:r>
          </a:p>
          <a:p>
            <a:r>
              <a:rPr lang="en-US" dirty="0"/>
              <a:t>Voting count </a:t>
            </a:r>
          </a:p>
          <a:p>
            <a:r>
              <a:rPr lang="en-US" dirty="0"/>
              <a:t>Notice </a:t>
            </a:r>
          </a:p>
          <a:p>
            <a:r>
              <a:rPr lang="en-US" dirty="0"/>
              <a:t>Queries</a:t>
            </a:r>
          </a:p>
          <a:p>
            <a:r>
              <a:rPr lang="en-US" dirty="0"/>
              <a:t>Contact us </a:t>
            </a:r>
          </a:p>
          <a:p>
            <a:r>
              <a:rPr lang="en-US" dirty="0"/>
              <a:t>Log in </a:t>
            </a:r>
          </a:p>
          <a:p>
            <a:r>
              <a:rPr lang="en-US" dirty="0"/>
              <a:t>Sign up</a:t>
            </a:r>
          </a:p>
          <a:p>
            <a:pPr marL="0" indent="0">
              <a:buNone/>
            </a:pPr>
            <a:r>
              <a:rPr lang="en-US" dirty="0"/>
              <a:t>Let’s talk about all toolbars in details .</a:t>
            </a:r>
          </a:p>
        </p:txBody>
      </p:sp>
    </p:spTree>
    <p:extLst>
      <p:ext uri="{BB962C8B-B14F-4D97-AF65-F5344CB8AC3E}">
        <p14:creationId xmlns:p14="http://schemas.microsoft.com/office/powerpoint/2010/main" val="2821859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DD7E5-D503-0469-3490-0ACA0337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D223-F466-4191-2E88-1B0435D28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In services there are 6 portal available . They are :</a:t>
            </a:r>
          </a:p>
          <a:p>
            <a:r>
              <a:rPr lang="en-US" sz="2000" b="1" dirty="0"/>
              <a:t>Birth certificate Apply </a:t>
            </a:r>
          </a:p>
          <a:p>
            <a:r>
              <a:rPr lang="en-US" sz="2000" b="1" dirty="0"/>
              <a:t>Birth certificate Log in/Download</a:t>
            </a:r>
          </a:p>
          <a:p>
            <a:r>
              <a:rPr lang="en-US" sz="2000" b="1" dirty="0"/>
              <a:t>Birth certificate correction</a:t>
            </a:r>
          </a:p>
          <a:p>
            <a:r>
              <a:rPr lang="en-US" sz="2000" b="1" dirty="0"/>
              <a:t>NID card Apply </a:t>
            </a:r>
          </a:p>
          <a:p>
            <a:r>
              <a:rPr lang="en-US" sz="2000" b="1" dirty="0"/>
              <a:t>NID card Correction </a:t>
            </a:r>
          </a:p>
          <a:p>
            <a:r>
              <a:rPr lang="en-US" sz="2000" b="1" dirty="0"/>
              <a:t>NID card Download </a:t>
            </a:r>
          </a:p>
          <a:p>
            <a:pPr marL="0" indent="0">
              <a:buNone/>
            </a:pPr>
            <a:r>
              <a:rPr lang="en-US" sz="2000" b="1" dirty="0"/>
              <a:t>No we will discuss about Birth certificate Apply first :</a:t>
            </a:r>
          </a:p>
        </p:txBody>
      </p:sp>
    </p:spTree>
    <p:extLst>
      <p:ext uri="{BB962C8B-B14F-4D97-AF65-F5344CB8AC3E}">
        <p14:creationId xmlns:p14="http://schemas.microsoft.com/office/powerpoint/2010/main" val="74960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D18E-0085-C3EF-6524-952A9F4B4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apply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E7AB08-E650-0E17-08F4-CB81956CFC1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/>
        </p:blipFill>
        <p:spPr>
          <a:xfrm>
            <a:off x="493955" y="1666319"/>
            <a:ext cx="3817281" cy="3881437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BAD6C5-E769-E0C8-5F20-1F68F8094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5370" y="1666319"/>
            <a:ext cx="4184034" cy="3880773"/>
          </a:xfrm>
        </p:spPr>
        <p:txBody>
          <a:bodyPr>
            <a:normAutofit/>
          </a:bodyPr>
          <a:lstStyle/>
          <a:p>
            <a:r>
              <a:rPr lang="en-US" sz="2000" dirty="0"/>
              <a:t>If we enter the birth certificate apply portal firstly this interface will came up . Here user have to give their mobile number and password and an </a:t>
            </a:r>
            <a:r>
              <a:rPr lang="en-US" sz="2000" dirty="0" err="1"/>
              <a:t>otp</a:t>
            </a:r>
            <a:r>
              <a:rPr lang="en-US" sz="2000" dirty="0"/>
              <a:t> will generate and have to put the correct </a:t>
            </a:r>
            <a:r>
              <a:rPr lang="en-US" sz="2000" dirty="0" err="1"/>
              <a:t>otp</a:t>
            </a:r>
            <a:r>
              <a:rPr lang="en-US" sz="2000" dirty="0"/>
              <a:t> .And this will take to next page . At the same time data will store in our database . A sample stored data is showed in picture 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4556F4-81CE-DB08-46F8-08C1350CC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955" y="5635863"/>
            <a:ext cx="888806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2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4F801-1DB0-EA1F-7483-A02BC798A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Birth certificate application form :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63FBE0-157E-CD54-31D9-6A585E4571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3641448" cy="4560277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8194D-F024-716F-93EC-4B2B9ADD9B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Ater sing up user will find this page . And here user needs to fill up all information table and his/her data will stored in our data base . A Sample data table showed in picture 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C51FBF-4466-66EA-43B1-1003C9E81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5857155"/>
            <a:ext cx="9631119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44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255</TotalTime>
  <Words>914</Words>
  <Application>Microsoft Office PowerPoint</Application>
  <PresentationFormat>Widescreen</PresentationFormat>
  <Paragraphs>99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Trebuchet MS</vt:lpstr>
      <vt:lpstr>Wingdings</vt:lpstr>
      <vt:lpstr>Wingdings 3</vt:lpstr>
      <vt:lpstr>Facet</vt:lpstr>
      <vt:lpstr>   E-Voting System  </vt:lpstr>
      <vt:lpstr>Why E-Voting website needs to be used  </vt:lpstr>
      <vt:lpstr>How we built our E-Voting System</vt:lpstr>
      <vt:lpstr>Let’s Talk about our work </vt:lpstr>
      <vt:lpstr>Home Page :</vt:lpstr>
      <vt:lpstr>Home page :</vt:lpstr>
      <vt:lpstr>Services:</vt:lpstr>
      <vt:lpstr>Birth certificate apply </vt:lpstr>
      <vt:lpstr>Birth certificate application form :</vt:lpstr>
      <vt:lpstr>Birth certificate Correction :</vt:lpstr>
      <vt:lpstr>Birth Certificate Download :</vt:lpstr>
      <vt:lpstr>NID Card apply :</vt:lpstr>
      <vt:lpstr>NID card Download :</vt:lpstr>
      <vt:lpstr>Information Toolbar </vt:lpstr>
      <vt:lpstr>Voting count</vt:lpstr>
      <vt:lpstr>Notice </vt:lpstr>
      <vt:lpstr>Queries </vt:lpstr>
      <vt:lpstr>Contact US </vt:lpstr>
      <vt:lpstr>Voter Sign Up</vt:lpstr>
      <vt:lpstr>Voter Log in </vt:lpstr>
      <vt:lpstr>Voting Dashboard </vt:lpstr>
      <vt:lpstr>Novelty</vt:lpstr>
      <vt:lpstr>Future Improvement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saiful islam</dc:creator>
  <cp:lastModifiedBy>saiful islam</cp:lastModifiedBy>
  <cp:revision>8</cp:revision>
  <dcterms:created xsi:type="dcterms:W3CDTF">2025-08-03T16:52:20Z</dcterms:created>
  <dcterms:modified xsi:type="dcterms:W3CDTF">2025-08-17T20:20:09Z</dcterms:modified>
</cp:coreProperties>
</file>