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8A12A5-4B4C-4574-AF01-8E7B957277B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D732506-23EF-4247-BD85-1E98462EE9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Academic Research</a:t>
          </a:r>
          <a:endParaRPr lang="en-US" dirty="0"/>
        </a:p>
      </dgm:t>
    </dgm:pt>
    <dgm:pt modelId="{163DAA3E-69DE-4956-9397-1F7225E5826A}" type="parTrans" cxnId="{D3DDA4EE-FA70-4A8A-A193-96A81AB55DE9}">
      <dgm:prSet/>
      <dgm:spPr/>
      <dgm:t>
        <a:bodyPr/>
        <a:lstStyle/>
        <a:p>
          <a:endParaRPr lang="en-US"/>
        </a:p>
      </dgm:t>
    </dgm:pt>
    <dgm:pt modelId="{1FE9510C-C164-4269-9C83-547505C1C70E}" type="sibTrans" cxnId="{D3DDA4EE-FA70-4A8A-A193-96A81AB55DE9}">
      <dgm:prSet/>
      <dgm:spPr/>
      <dgm:t>
        <a:bodyPr/>
        <a:lstStyle/>
        <a:p>
          <a:endParaRPr lang="en-US"/>
        </a:p>
      </dgm:t>
    </dgm:pt>
    <dgm:pt modelId="{65C0A301-98D9-49FA-B285-EBFEA7065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Supervise</a:t>
          </a:r>
        </a:p>
      </dgm:t>
    </dgm:pt>
    <dgm:pt modelId="{4A7698C5-76C4-44F7-8B77-69AFDBCC14A5}" type="parTrans" cxnId="{FBD23F0D-D3DF-402E-86DA-39483A4E718D}">
      <dgm:prSet/>
      <dgm:spPr/>
      <dgm:t>
        <a:bodyPr/>
        <a:lstStyle/>
        <a:p>
          <a:endParaRPr lang="en-US"/>
        </a:p>
      </dgm:t>
    </dgm:pt>
    <dgm:pt modelId="{C8FE9B80-B002-4B8F-95DB-EC7B7622AC23}" type="sibTrans" cxnId="{FBD23F0D-D3DF-402E-86DA-39483A4E718D}">
      <dgm:prSet/>
      <dgm:spPr/>
      <dgm:t>
        <a:bodyPr/>
        <a:lstStyle/>
        <a:p>
          <a:endParaRPr lang="en-US"/>
        </a:p>
      </dgm:t>
    </dgm:pt>
    <dgm:pt modelId="{2A196365-3962-479B-AB0C-E6D78C14C3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Collaborate</a:t>
          </a:r>
        </a:p>
      </dgm:t>
    </dgm:pt>
    <dgm:pt modelId="{E7296CDE-34FE-4C39-A689-094FA37E97EA}" type="parTrans" cxnId="{0470EBFB-2DD3-4C17-B98E-F0B630C620DC}">
      <dgm:prSet/>
      <dgm:spPr/>
      <dgm:t>
        <a:bodyPr/>
        <a:lstStyle/>
        <a:p>
          <a:endParaRPr lang="en-US"/>
        </a:p>
      </dgm:t>
    </dgm:pt>
    <dgm:pt modelId="{11EE66FA-C44E-430A-95B0-1FDD654BB682}" type="sibTrans" cxnId="{0470EBFB-2DD3-4C17-B98E-F0B630C620DC}">
      <dgm:prSet/>
      <dgm:spPr/>
      <dgm:t>
        <a:bodyPr/>
        <a:lstStyle/>
        <a:p>
          <a:endParaRPr lang="en-US"/>
        </a:p>
      </dgm:t>
    </dgm:pt>
    <dgm:pt modelId="{2881987A-84FD-4EB1-812C-9075F4BF395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Delegate</a:t>
          </a:r>
        </a:p>
      </dgm:t>
    </dgm:pt>
    <dgm:pt modelId="{A98FB9C9-58C0-4D18-80D7-AF25238255C6}" type="parTrans" cxnId="{ED1B84B6-529E-4918-ACE0-F4B6D6033DC0}">
      <dgm:prSet/>
      <dgm:spPr/>
      <dgm:t>
        <a:bodyPr/>
        <a:lstStyle/>
        <a:p>
          <a:endParaRPr lang="en-US"/>
        </a:p>
      </dgm:t>
    </dgm:pt>
    <dgm:pt modelId="{E02CFB44-4F12-4966-9C72-C5B60C978D87}" type="sibTrans" cxnId="{ED1B84B6-529E-4918-ACE0-F4B6D6033DC0}">
      <dgm:prSet/>
      <dgm:spPr/>
      <dgm:t>
        <a:bodyPr/>
        <a:lstStyle/>
        <a:p>
          <a:endParaRPr lang="en-US"/>
        </a:p>
      </dgm:t>
    </dgm:pt>
    <dgm:pt modelId="{AF4925B6-C004-4949-8837-E842349DA36C}" type="pres">
      <dgm:prSet presAssocID="{3F8A12A5-4B4C-4574-AF01-8E7B957277B4}" presName="root" presStyleCnt="0">
        <dgm:presLayoutVars>
          <dgm:dir/>
          <dgm:resizeHandles val="exact"/>
        </dgm:presLayoutVars>
      </dgm:prSet>
      <dgm:spPr/>
    </dgm:pt>
    <dgm:pt modelId="{E960DAFF-A0EF-414A-A908-23F2B15CF29E}" type="pres">
      <dgm:prSet presAssocID="{5D732506-23EF-4247-BD85-1E98462EE9A7}" presName="compNode" presStyleCnt="0"/>
      <dgm:spPr/>
    </dgm:pt>
    <dgm:pt modelId="{350A1819-53A1-4CDA-A06F-EA350F251C11}" type="pres">
      <dgm:prSet presAssocID="{5D732506-23EF-4247-BD85-1E98462EE9A7}" presName="iconRect" presStyleLbl="node1" presStyleIdx="0" presStyleCnt="4" custLinFactY="-32912" custLinFactNeighborX="-49138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251417D-AED0-4B16-A33F-C8C427AC23B5}" type="pres">
      <dgm:prSet presAssocID="{5D732506-23EF-4247-BD85-1E98462EE9A7}" presName="spaceRect" presStyleCnt="0"/>
      <dgm:spPr/>
    </dgm:pt>
    <dgm:pt modelId="{06CF6C57-DCF6-4943-A2B8-8A6F60E57129}" type="pres">
      <dgm:prSet presAssocID="{5D732506-23EF-4247-BD85-1E98462EE9A7}" presName="textRect" presStyleLbl="revTx" presStyleIdx="0" presStyleCnt="4" custLinFactY="-100000" custLinFactNeighborX="59070" custLinFactNeighborY="-182058">
        <dgm:presLayoutVars>
          <dgm:chMax val="1"/>
          <dgm:chPref val="1"/>
        </dgm:presLayoutVars>
      </dgm:prSet>
      <dgm:spPr/>
    </dgm:pt>
    <dgm:pt modelId="{2DB3A925-BA6E-4B28-AC28-7C1592DB716E}" type="pres">
      <dgm:prSet presAssocID="{1FE9510C-C164-4269-9C83-547505C1C70E}" presName="sibTrans" presStyleCnt="0"/>
      <dgm:spPr/>
    </dgm:pt>
    <dgm:pt modelId="{57D7E095-A4B3-410E-85D9-37A79944B8D0}" type="pres">
      <dgm:prSet presAssocID="{65C0A301-98D9-49FA-B285-EBFEA7065C65}" presName="compNode" presStyleCnt="0"/>
      <dgm:spPr/>
    </dgm:pt>
    <dgm:pt modelId="{811E22B0-98F5-47A8-8994-4B27B352D23F}" type="pres">
      <dgm:prSet presAssocID="{65C0A301-98D9-49FA-B285-EBFEA7065C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97F8ACB-3ED1-4BCB-9663-F6D79759B347}" type="pres">
      <dgm:prSet presAssocID="{65C0A301-98D9-49FA-B285-EBFEA7065C65}" presName="spaceRect" presStyleCnt="0"/>
      <dgm:spPr/>
    </dgm:pt>
    <dgm:pt modelId="{C5221AAF-6A40-46DF-8E44-96EEA3F65393}" type="pres">
      <dgm:prSet presAssocID="{65C0A301-98D9-49FA-B285-EBFEA7065C65}" presName="textRect" presStyleLbl="revTx" presStyleIdx="1" presStyleCnt="4">
        <dgm:presLayoutVars>
          <dgm:chMax val="1"/>
          <dgm:chPref val="1"/>
        </dgm:presLayoutVars>
      </dgm:prSet>
      <dgm:spPr/>
    </dgm:pt>
    <dgm:pt modelId="{81C3E46E-A1B5-417E-B97D-5618F6A0E048}" type="pres">
      <dgm:prSet presAssocID="{C8FE9B80-B002-4B8F-95DB-EC7B7622AC23}" presName="sibTrans" presStyleCnt="0"/>
      <dgm:spPr/>
    </dgm:pt>
    <dgm:pt modelId="{57A088FD-DC8B-4FC9-AE31-8CFD8CB5DB53}" type="pres">
      <dgm:prSet presAssocID="{2A196365-3962-479B-AB0C-E6D78C14C399}" presName="compNode" presStyleCnt="0"/>
      <dgm:spPr/>
    </dgm:pt>
    <dgm:pt modelId="{B63F87EB-241F-44D5-9E89-84389C832485}" type="pres">
      <dgm:prSet presAssocID="{2A196365-3962-479B-AB0C-E6D78C14C39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m"/>
        </a:ext>
      </dgm:extLst>
    </dgm:pt>
    <dgm:pt modelId="{0CCB24C6-42B6-4E53-A231-5E590202503B}" type="pres">
      <dgm:prSet presAssocID="{2A196365-3962-479B-AB0C-E6D78C14C399}" presName="spaceRect" presStyleCnt="0"/>
      <dgm:spPr/>
    </dgm:pt>
    <dgm:pt modelId="{AFE572B2-B9D6-4614-AB84-9C4506623F56}" type="pres">
      <dgm:prSet presAssocID="{2A196365-3962-479B-AB0C-E6D78C14C399}" presName="textRect" presStyleLbl="revTx" presStyleIdx="2" presStyleCnt="4">
        <dgm:presLayoutVars>
          <dgm:chMax val="1"/>
          <dgm:chPref val="1"/>
        </dgm:presLayoutVars>
      </dgm:prSet>
      <dgm:spPr/>
    </dgm:pt>
    <dgm:pt modelId="{29CC0E2D-345E-4A52-8D8B-D959812D11B8}" type="pres">
      <dgm:prSet presAssocID="{11EE66FA-C44E-430A-95B0-1FDD654BB682}" presName="sibTrans" presStyleCnt="0"/>
      <dgm:spPr/>
    </dgm:pt>
    <dgm:pt modelId="{90E5AD76-5876-456C-B4D8-469AC13BB595}" type="pres">
      <dgm:prSet presAssocID="{2881987A-84FD-4EB1-812C-9075F4BF3955}" presName="compNode" presStyleCnt="0"/>
      <dgm:spPr/>
    </dgm:pt>
    <dgm:pt modelId="{DAF25194-52E1-4306-97AB-83A3D373BA7F}" type="pres">
      <dgm:prSet presAssocID="{2881987A-84FD-4EB1-812C-9075F4BF395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D692F3A-6523-425C-A992-26F4DB96AFA9}" type="pres">
      <dgm:prSet presAssocID="{2881987A-84FD-4EB1-812C-9075F4BF3955}" presName="spaceRect" presStyleCnt="0"/>
      <dgm:spPr/>
    </dgm:pt>
    <dgm:pt modelId="{182DA281-109B-4718-86E5-2801824F4D26}" type="pres">
      <dgm:prSet presAssocID="{2881987A-84FD-4EB1-812C-9075F4BF395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D23F0D-D3DF-402E-86DA-39483A4E718D}" srcId="{3F8A12A5-4B4C-4574-AF01-8E7B957277B4}" destId="{65C0A301-98D9-49FA-B285-EBFEA7065C65}" srcOrd="1" destOrd="0" parTransId="{4A7698C5-76C4-44F7-8B77-69AFDBCC14A5}" sibTransId="{C8FE9B80-B002-4B8F-95DB-EC7B7622AC23}"/>
    <dgm:cxn modelId="{D24FA926-2BB4-48F9-94EE-7B6FE9BCD86C}" type="presOf" srcId="{2881987A-84FD-4EB1-812C-9075F4BF3955}" destId="{182DA281-109B-4718-86E5-2801824F4D26}" srcOrd="0" destOrd="0" presId="urn:microsoft.com/office/officeart/2018/2/layout/IconLabelList"/>
    <dgm:cxn modelId="{4AAAB032-D1A5-4627-8BC0-E06F9B85C50C}" type="presOf" srcId="{65C0A301-98D9-49FA-B285-EBFEA7065C65}" destId="{C5221AAF-6A40-46DF-8E44-96EEA3F65393}" srcOrd="0" destOrd="0" presId="urn:microsoft.com/office/officeart/2018/2/layout/IconLabelList"/>
    <dgm:cxn modelId="{D5D07262-A94A-48B7-89C8-3E139B656D8D}" type="presOf" srcId="{5D732506-23EF-4247-BD85-1E98462EE9A7}" destId="{06CF6C57-DCF6-4943-A2B8-8A6F60E57129}" srcOrd="0" destOrd="0" presId="urn:microsoft.com/office/officeart/2018/2/layout/IconLabelList"/>
    <dgm:cxn modelId="{AB618181-0ED0-4E99-81C7-E5E6737B1217}" type="presOf" srcId="{2A196365-3962-479B-AB0C-E6D78C14C399}" destId="{AFE572B2-B9D6-4614-AB84-9C4506623F56}" srcOrd="0" destOrd="0" presId="urn:microsoft.com/office/officeart/2018/2/layout/IconLabelList"/>
    <dgm:cxn modelId="{ED1B84B6-529E-4918-ACE0-F4B6D6033DC0}" srcId="{3F8A12A5-4B4C-4574-AF01-8E7B957277B4}" destId="{2881987A-84FD-4EB1-812C-9075F4BF3955}" srcOrd="3" destOrd="0" parTransId="{A98FB9C9-58C0-4D18-80D7-AF25238255C6}" sibTransId="{E02CFB44-4F12-4966-9C72-C5B60C978D87}"/>
    <dgm:cxn modelId="{76BB7FC7-6150-422E-9E53-A974BEA1B38B}" type="presOf" srcId="{3F8A12A5-4B4C-4574-AF01-8E7B957277B4}" destId="{AF4925B6-C004-4949-8837-E842349DA36C}" srcOrd="0" destOrd="0" presId="urn:microsoft.com/office/officeart/2018/2/layout/IconLabelList"/>
    <dgm:cxn modelId="{D3DDA4EE-FA70-4A8A-A193-96A81AB55DE9}" srcId="{3F8A12A5-4B4C-4574-AF01-8E7B957277B4}" destId="{5D732506-23EF-4247-BD85-1E98462EE9A7}" srcOrd="0" destOrd="0" parTransId="{163DAA3E-69DE-4956-9397-1F7225E5826A}" sibTransId="{1FE9510C-C164-4269-9C83-547505C1C70E}"/>
    <dgm:cxn modelId="{0470EBFB-2DD3-4C17-B98E-F0B630C620DC}" srcId="{3F8A12A5-4B4C-4574-AF01-8E7B957277B4}" destId="{2A196365-3962-479B-AB0C-E6D78C14C399}" srcOrd="2" destOrd="0" parTransId="{E7296CDE-34FE-4C39-A689-094FA37E97EA}" sibTransId="{11EE66FA-C44E-430A-95B0-1FDD654BB682}"/>
    <dgm:cxn modelId="{1715D9D6-C314-43C5-8991-69F55984D1AD}" type="presParOf" srcId="{AF4925B6-C004-4949-8837-E842349DA36C}" destId="{E960DAFF-A0EF-414A-A908-23F2B15CF29E}" srcOrd="0" destOrd="0" presId="urn:microsoft.com/office/officeart/2018/2/layout/IconLabelList"/>
    <dgm:cxn modelId="{A91C7F8B-7840-440E-8766-4E4C1B90A667}" type="presParOf" srcId="{E960DAFF-A0EF-414A-A908-23F2B15CF29E}" destId="{350A1819-53A1-4CDA-A06F-EA350F251C11}" srcOrd="0" destOrd="0" presId="urn:microsoft.com/office/officeart/2018/2/layout/IconLabelList"/>
    <dgm:cxn modelId="{6CB41F69-B4AD-49F5-84DF-1B67226E4F5D}" type="presParOf" srcId="{E960DAFF-A0EF-414A-A908-23F2B15CF29E}" destId="{0251417D-AED0-4B16-A33F-C8C427AC23B5}" srcOrd="1" destOrd="0" presId="urn:microsoft.com/office/officeart/2018/2/layout/IconLabelList"/>
    <dgm:cxn modelId="{92843F28-AEA5-4AEA-B1D1-7BDA39B86EEC}" type="presParOf" srcId="{E960DAFF-A0EF-414A-A908-23F2B15CF29E}" destId="{06CF6C57-DCF6-4943-A2B8-8A6F60E57129}" srcOrd="2" destOrd="0" presId="urn:microsoft.com/office/officeart/2018/2/layout/IconLabelList"/>
    <dgm:cxn modelId="{00A0D507-66E0-4BEE-B358-0600B3C90E27}" type="presParOf" srcId="{AF4925B6-C004-4949-8837-E842349DA36C}" destId="{2DB3A925-BA6E-4B28-AC28-7C1592DB716E}" srcOrd="1" destOrd="0" presId="urn:microsoft.com/office/officeart/2018/2/layout/IconLabelList"/>
    <dgm:cxn modelId="{D297F995-CD28-43C5-A95E-60D4D8C1EEA1}" type="presParOf" srcId="{AF4925B6-C004-4949-8837-E842349DA36C}" destId="{57D7E095-A4B3-410E-85D9-37A79944B8D0}" srcOrd="2" destOrd="0" presId="urn:microsoft.com/office/officeart/2018/2/layout/IconLabelList"/>
    <dgm:cxn modelId="{41CF2A2B-5396-4C8E-90FA-64D6218886CD}" type="presParOf" srcId="{57D7E095-A4B3-410E-85D9-37A79944B8D0}" destId="{811E22B0-98F5-47A8-8994-4B27B352D23F}" srcOrd="0" destOrd="0" presId="urn:microsoft.com/office/officeart/2018/2/layout/IconLabelList"/>
    <dgm:cxn modelId="{BF4C2B0B-589C-4C2D-9475-4E5D708A9D1C}" type="presParOf" srcId="{57D7E095-A4B3-410E-85D9-37A79944B8D0}" destId="{397F8ACB-3ED1-4BCB-9663-F6D79759B347}" srcOrd="1" destOrd="0" presId="urn:microsoft.com/office/officeart/2018/2/layout/IconLabelList"/>
    <dgm:cxn modelId="{F92F23EC-F7E9-4FE8-B62A-14D2EA7DD7DB}" type="presParOf" srcId="{57D7E095-A4B3-410E-85D9-37A79944B8D0}" destId="{C5221AAF-6A40-46DF-8E44-96EEA3F65393}" srcOrd="2" destOrd="0" presId="urn:microsoft.com/office/officeart/2018/2/layout/IconLabelList"/>
    <dgm:cxn modelId="{DBEE0F8F-515F-4D33-84BE-E6389E1AD67D}" type="presParOf" srcId="{AF4925B6-C004-4949-8837-E842349DA36C}" destId="{81C3E46E-A1B5-417E-B97D-5618F6A0E048}" srcOrd="3" destOrd="0" presId="urn:microsoft.com/office/officeart/2018/2/layout/IconLabelList"/>
    <dgm:cxn modelId="{3030C649-2C7C-4F1C-BFEF-BF967F1FE244}" type="presParOf" srcId="{AF4925B6-C004-4949-8837-E842349DA36C}" destId="{57A088FD-DC8B-4FC9-AE31-8CFD8CB5DB53}" srcOrd="4" destOrd="0" presId="urn:microsoft.com/office/officeart/2018/2/layout/IconLabelList"/>
    <dgm:cxn modelId="{16FC7F5B-CAA9-4365-9A86-DC29A5016A5A}" type="presParOf" srcId="{57A088FD-DC8B-4FC9-AE31-8CFD8CB5DB53}" destId="{B63F87EB-241F-44D5-9E89-84389C832485}" srcOrd="0" destOrd="0" presId="urn:microsoft.com/office/officeart/2018/2/layout/IconLabelList"/>
    <dgm:cxn modelId="{85F75DAF-02B2-4F40-9680-ABB9E8E7769F}" type="presParOf" srcId="{57A088FD-DC8B-4FC9-AE31-8CFD8CB5DB53}" destId="{0CCB24C6-42B6-4E53-A231-5E590202503B}" srcOrd="1" destOrd="0" presId="urn:microsoft.com/office/officeart/2018/2/layout/IconLabelList"/>
    <dgm:cxn modelId="{7FA5E105-FB70-4B70-8EDD-C2F8D7D7B8B9}" type="presParOf" srcId="{57A088FD-DC8B-4FC9-AE31-8CFD8CB5DB53}" destId="{AFE572B2-B9D6-4614-AB84-9C4506623F56}" srcOrd="2" destOrd="0" presId="urn:microsoft.com/office/officeart/2018/2/layout/IconLabelList"/>
    <dgm:cxn modelId="{445BF5E3-358D-45D5-94DF-5112276DDA2E}" type="presParOf" srcId="{AF4925B6-C004-4949-8837-E842349DA36C}" destId="{29CC0E2D-345E-4A52-8D8B-D959812D11B8}" srcOrd="5" destOrd="0" presId="urn:microsoft.com/office/officeart/2018/2/layout/IconLabelList"/>
    <dgm:cxn modelId="{C4F02843-8BDD-40C7-AC2C-149132B6E9D7}" type="presParOf" srcId="{AF4925B6-C004-4949-8837-E842349DA36C}" destId="{90E5AD76-5876-456C-B4D8-469AC13BB595}" srcOrd="6" destOrd="0" presId="urn:microsoft.com/office/officeart/2018/2/layout/IconLabelList"/>
    <dgm:cxn modelId="{DBEF43AC-CCCF-480B-BE28-9485ADEDB82D}" type="presParOf" srcId="{90E5AD76-5876-456C-B4D8-469AC13BB595}" destId="{DAF25194-52E1-4306-97AB-83A3D373BA7F}" srcOrd="0" destOrd="0" presId="urn:microsoft.com/office/officeart/2018/2/layout/IconLabelList"/>
    <dgm:cxn modelId="{B4AC0CB3-4A35-487D-BFED-62AB3B613439}" type="presParOf" srcId="{90E5AD76-5876-456C-B4D8-469AC13BB595}" destId="{4D692F3A-6523-425C-A992-26F4DB96AFA9}" srcOrd="1" destOrd="0" presId="urn:microsoft.com/office/officeart/2018/2/layout/IconLabelList"/>
    <dgm:cxn modelId="{D6E69629-5D94-4C6C-A522-8C9AB555B0B7}" type="presParOf" srcId="{90E5AD76-5876-456C-B4D8-469AC13BB595}" destId="{182DA281-109B-4718-86E5-2801824F4D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E4508D-D7DE-4EC4-AA08-B1C83B67BFB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A6AEFB-46B6-4B56-A131-5C33456B2246}">
      <dgm:prSet/>
      <dgm:spPr/>
      <dgm:t>
        <a:bodyPr/>
        <a:lstStyle/>
        <a:p>
          <a:pPr>
            <a:defRPr b="1"/>
          </a:pPr>
          <a:r>
            <a:rPr lang="en-US"/>
            <a:t>A Python framework that provides fundamentals for implementing and managing LLM workflows.</a:t>
          </a:r>
        </a:p>
      </dgm:t>
    </dgm:pt>
    <dgm:pt modelId="{B1BE58CF-46F8-4E7A-A7A8-C12F924435A0}" type="parTrans" cxnId="{D5ABEBF2-83E7-4501-80AC-22934CF35603}">
      <dgm:prSet/>
      <dgm:spPr/>
      <dgm:t>
        <a:bodyPr/>
        <a:lstStyle/>
        <a:p>
          <a:endParaRPr lang="en-US"/>
        </a:p>
      </dgm:t>
    </dgm:pt>
    <dgm:pt modelId="{869CAB7D-411C-4DA1-A920-B0E35890207A}" type="sibTrans" cxnId="{D5ABEBF2-83E7-4501-80AC-22934CF35603}">
      <dgm:prSet/>
      <dgm:spPr/>
      <dgm:t>
        <a:bodyPr/>
        <a:lstStyle/>
        <a:p>
          <a:endParaRPr lang="en-US"/>
        </a:p>
      </dgm:t>
    </dgm:pt>
    <dgm:pt modelId="{118BE40D-23C9-445C-B91B-DEC14B427239}">
      <dgm:prSet/>
      <dgm:spPr/>
      <dgm:t>
        <a:bodyPr/>
        <a:lstStyle/>
        <a:p>
          <a:pPr>
            <a:defRPr b="1"/>
          </a:pPr>
          <a:r>
            <a:rPr lang="en-US"/>
            <a:t>Basic Components</a:t>
          </a:r>
        </a:p>
      </dgm:t>
    </dgm:pt>
    <dgm:pt modelId="{72E7C829-A890-4E3C-9002-07157C950268}" type="parTrans" cxnId="{3BA28726-2766-4460-BA26-5C5662EA0657}">
      <dgm:prSet/>
      <dgm:spPr/>
      <dgm:t>
        <a:bodyPr/>
        <a:lstStyle/>
        <a:p>
          <a:endParaRPr lang="en-US"/>
        </a:p>
      </dgm:t>
    </dgm:pt>
    <dgm:pt modelId="{630F635F-AEFD-4C18-BE3D-90D31ADEDA0A}" type="sibTrans" cxnId="{3BA28726-2766-4460-BA26-5C5662EA0657}">
      <dgm:prSet/>
      <dgm:spPr/>
      <dgm:t>
        <a:bodyPr/>
        <a:lstStyle/>
        <a:p>
          <a:endParaRPr lang="en-US"/>
        </a:p>
      </dgm:t>
    </dgm:pt>
    <dgm:pt modelId="{5E4FA238-869C-4254-AA85-D2EF1C888F4C}">
      <dgm:prSet/>
      <dgm:spPr/>
      <dgm:t>
        <a:bodyPr/>
        <a:lstStyle/>
        <a:p>
          <a:r>
            <a:rPr lang="en-US"/>
            <a:t>State Graph</a:t>
          </a:r>
        </a:p>
      </dgm:t>
    </dgm:pt>
    <dgm:pt modelId="{CFC6E7A5-47A8-4613-952A-2D63A3C216CE}" type="parTrans" cxnId="{FE1FE5BD-6AEB-44DB-9241-8C84088CBF91}">
      <dgm:prSet/>
      <dgm:spPr/>
      <dgm:t>
        <a:bodyPr/>
        <a:lstStyle/>
        <a:p>
          <a:endParaRPr lang="en-US"/>
        </a:p>
      </dgm:t>
    </dgm:pt>
    <dgm:pt modelId="{6ED8901A-E9F7-4CD0-AEED-59F66A5EDC2B}" type="sibTrans" cxnId="{FE1FE5BD-6AEB-44DB-9241-8C84088CBF91}">
      <dgm:prSet/>
      <dgm:spPr/>
      <dgm:t>
        <a:bodyPr/>
        <a:lstStyle/>
        <a:p>
          <a:endParaRPr lang="en-US"/>
        </a:p>
      </dgm:t>
    </dgm:pt>
    <dgm:pt modelId="{5E6713EB-B352-451C-9854-5D7C391C18E7}">
      <dgm:prSet/>
      <dgm:spPr/>
      <dgm:t>
        <a:bodyPr/>
        <a:lstStyle/>
        <a:p>
          <a:r>
            <a:rPr lang="en-US"/>
            <a:t>Shared Memory</a:t>
          </a:r>
        </a:p>
      </dgm:t>
    </dgm:pt>
    <dgm:pt modelId="{D0144B94-B9CE-4A5B-9764-7D8E59817FBE}" type="parTrans" cxnId="{C36EE62C-838A-4407-83BC-B1C3E64B92E8}">
      <dgm:prSet/>
      <dgm:spPr/>
      <dgm:t>
        <a:bodyPr/>
        <a:lstStyle/>
        <a:p>
          <a:endParaRPr lang="en-US"/>
        </a:p>
      </dgm:t>
    </dgm:pt>
    <dgm:pt modelId="{7A78B3C6-B4E9-493A-B4F7-C2CEA302CAE9}" type="sibTrans" cxnId="{C36EE62C-838A-4407-83BC-B1C3E64B92E8}">
      <dgm:prSet/>
      <dgm:spPr/>
      <dgm:t>
        <a:bodyPr/>
        <a:lstStyle/>
        <a:p>
          <a:endParaRPr lang="en-US"/>
        </a:p>
      </dgm:t>
    </dgm:pt>
    <dgm:pt modelId="{894B5014-B607-42F4-9BF5-29AF835FBF2A}">
      <dgm:prSet/>
      <dgm:spPr/>
      <dgm:t>
        <a:bodyPr/>
        <a:lstStyle/>
        <a:p>
          <a:r>
            <a:rPr lang="en-US"/>
            <a:t>States (Nodes)</a:t>
          </a:r>
        </a:p>
      </dgm:t>
    </dgm:pt>
    <dgm:pt modelId="{C5DB1EF5-1D75-483D-8D58-81AABEAB5785}" type="parTrans" cxnId="{F836AB96-0C5C-4EDC-A6DD-A5F2804060DB}">
      <dgm:prSet/>
      <dgm:spPr/>
      <dgm:t>
        <a:bodyPr/>
        <a:lstStyle/>
        <a:p>
          <a:endParaRPr lang="en-US"/>
        </a:p>
      </dgm:t>
    </dgm:pt>
    <dgm:pt modelId="{5987145E-180E-4BAB-9CC5-8D8910C29EE0}" type="sibTrans" cxnId="{F836AB96-0C5C-4EDC-A6DD-A5F2804060DB}">
      <dgm:prSet/>
      <dgm:spPr/>
      <dgm:t>
        <a:bodyPr/>
        <a:lstStyle/>
        <a:p>
          <a:endParaRPr lang="en-US"/>
        </a:p>
      </dgm:t>
    </dgm:pt>
    <dgm:pt modelId="{E1C0E01D-AD33-4EBC-BE37-9B528090075B}">
      <dgm:prSet/>
      <dgm:spPr/>
      <dgm:t>
        <a:bodyPr/>
        <a:lstStyle/>
        <a:p>
          <a:r>
            <a:rPr lang="en-US"/>
            <a:t>Transitions (Edges)</a:t>
          </a:r>
        </a:p>
      </dgm:t>
    </dgm:pt>
    <dgm:pt modelId="{D6E060F9-172C-4AB4-ABF2-A20EDA54BF2D}" type="parTrans" cxnId="{44BA7FAB-40F2-401A-B97E-2562E021EC16}">
      <dgm:prSet/>
      <dgm:spPr/>
      <dgm:t>
        <a:bodyPr/>
        <a:lstStyle/>
        <a:p>
          <a:endParaRPr lang="en-US"/>
        </a:p>
      </dgm:t>
    </dgm:pt>
    <dgm:pt modelId="{B4041FC8-C638-446B-9ADF-9214E302C31B}" type="sibTrans" cxnId="{44BA7FAB-40F2-401A-B97E-2562E021EC16}">
      <dgm:prSet/>
      <dgm:spPr/>
      <dgm:t>
        <a:bodyPr/>
        <a:lstStyle/>
        <a:p>
          <a:endParaRPr lang="en-US"/>
        </a:p>
      </dgm:t>
    </dgm:pt>
    <dgm:pt modelId="{0AEB233D-93CC-43AD-BD4C-DC7EF37768CF}">
      <dgm:prSet/>
      <dgm:spPr/>
      <dgm:t>
        <a:bodyPr/>
        <a:lstStyle/>
        <a:p>
          <a:r>
            <a:rPr lang="en-US"/>
            <a:t>LLM Calls</a:t>
          </a:r>
        </a:p>
      </dgm:t>
    </dgm:pt>
    <dgm:pt modelId="{6CF45E1F-8A02-4736-AB1F-315461D798A5}" type="parTrans" cxnId="{7A5EA32B-CD2E-4A7A-B7A9-9D41E2CB772C}">
      <dgm:prSet/>
      <dgm:spPr/>
      <dgm:t>
        <a:bodyPr/>
        <a:lstStyle/>
        <a:p>
          <a:endParaRPr lang="en-US"/>
        </a:p>
      </dgm:t>
    </dgm:pt>
    <dgm:pt modelId="{BD6B3D21-F15F-474A-8A1A-BFF20BF5BE26}" type="sibTrans" cxnId="{7A5EA32B-CD2E-4A7A-B7A9-9D41E2CB772C}">
      <dgm:prSet/>
      <dgm:spPr/>
      <dgm:t>
        <a:bodyPr/>
        <a:lstStyle/>
        <a:p>
          <a:endParaRPr lang="en-US"/>
        </a:p>
      </dgm:t>
    </dgm:pt>
    <dgm:pt modelId="{9F5582DF-3FB5-4020-89D2-CE43E0915155}">
      <dgm:prSet/>
      <dgm:spPr/>
      <dgm:t>
        <a:bodyPr/>
        <a:lstStyle/>
        <a:p>
          <a:r>
            <a:rPr lang="en-US"/>
            <a:t>Persistent Memory</a:t>
          </a:r>
        </a:p>
      </dgm:t>
    </dgm:pt>
    <dgm:pt modelId="{393C2EA9-47B0-457E-9180-E5E63C533547}" type="parTrans" cxnId="{1E197938-B642-4A4D-9F97-7FB34C0020A4}">
      <dgm:prSet/>
      <dgm:spPr/>
      <dgm:t>
        <a:bodyPr/>
        <a:lstStyle/>
        <a:p>
          <a:endParaRPr lang="en-US"/>
        </a:p>
      </dgm:t>
    </dgm:pt>
    <dgm:pt modelId="{B519B1C0-C74B-4262-9C34-89D85F23C3FD}" type="sibTrans" cxnId="{1E197938-B642-4A4D-9F97-7FB34C0020A4}">
      <dgm:prSet/>
      <dgm:spPr/>
      <dgm:t>
        <a:bodyPr/>
        <a:lstStyle/>
        <a:p>
          <a:endParaRPr lang="en-US"/>
        </a:p>
      </dgm:t>
    </dgm:pt>
    <dgm:pt modelId="{15AA81A0-C2A3-4738-BF8E-495F95B8C3ED}">
      <dgm:prSet/>
      <dgm:spPr/>
      <dgm:t>
        <a:bodyPr/>
        <a:lstStyle/>
        <a:p>
          <a:r>
            <a:rPr lang="en-US"/>
            <a:t>Human in the loop</a:t>
          </a:r>
        </a:p>
      </dgm:t>
    </dgm:pt>
    <dgm:pt modelId="{55D47DA2-F8C4-4D30-9DE1-79281754D072}" type="parTrans" cxnId="{64252A34-EA68-4FD5-88DF-189B3DFF0F61}">
      <dgm:prSet/>
      <dgm:spPr/>
      <dgm:t>
        <a:bodyPr/>
        <a:lstStyle/>
        <a:p>
          <a:endParaRPr lang="en-US"/>
        </a:p>
      </dgm:t>
    </dgm:pt>
    <dgm:pt modelId="{DD7B5DA9-E657-42D5-8338-69B5EF2EF7F7}" type="sibTrans" cxnId="{64252A34-EA68-4FD5-88DF-189B3DFF0F61}">
      <dgm:prSet/>
      <dgm:spPr/>
      <dgm:t>
        <a:bodyPr/>
        <a:lstStyle/>
        <a:p>
          <a:endParaRPr lang="en-US"/>
        </a:p>
      </dgm:t>
    </dgm:pt>
    <dgm:pt modelId="{29D357B8-73E0-4A2E-A423-2C0710E3074F}" type="pres">
      <dgm:prSet presAssocID="{90E4508D-D7DE-4EC4-AA08-B1C83B67BFB1}" presName="root" presStyleCnt="0">
        <dgm:presLayoutVars>
          <dgm:dir/>
          <dgm:resizeHandles val="exact"/>
        </dgm:presLayoutVars>
      </dgm:prSet>
      <dgm:spPr/>
    </dgm:pt>
    <dgm:pt modelId="{4569728E-5F35-493C-9CE5-027664E21EFB}" type="pres">
      <dgm:prSet presAssocID="{D3A6AEFB-46B6-4B56-A131-5C33456B2246}" presName="compNode" presStyleCnt="0"/>
      <dgm:spPr/>
    </dgm:pt>
    <dgm:pt modelId="{13324199-B1D8-419C-9FFD-E72AF00CEEBB}" type="pres">
      <dgm:prSet presAssocID="{D3A6AEFB-46B6-4B56-A131-5C33456B224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436FEAB-83B3-47DB-BEBD-64DC10D9D500}" type="pres">
      <dgm:prSet presAssocID="{D3A6AEFB-46B6-4B56-A131-5C33456B2246}" presName="iconSpace" presStyleCnt="0"/>
      <dgm:spPr/>
    </dgm:pt>
    <dgm:pt modelId="{45BB1FCF-F2A9-4D3F-A6F2-D0C71659676D}" type="pres">
      <dgm:prSet presAssocID="{D3A6AEFB-46B6-4B56-A131-5C33456B2246}" presName="parTx" presStyleLbl="revTx" presStyleIdx="0" presStyleCnt="4">
        <dgm:presLayoutVars>
          <dgm:chMax val="0"/>
          <dgm:chPref val="0"/>
        </dgm:presLayoutVars>
      </dgm:prSet>
      <dgm:spPr/>
    </dgm:pt>
    <dgm:pt modelId="{F889FD45-3A00-412A-B651-E56364ABE496}" type="pres">
      <dgm:prSet presAssocID="{D3A6AEFB-46B6-4B56-A131-5C33456B2246}" presName="txSpace" presStyleCnt="0"/>
      <dgm:spPr/>
    </dgm:pt>
    <dgm:pt modelId="{997E667C-89F4-44EA-A546-F0F88BC4BB0D}" type="pres">
      <dgm:prSet presAssocID="{D3A6AEFB-46B6-4B56-A131-5C33456B2246}" presName="desTx" presStyleLbl="revTx" presStyleIdx="1" presStyleCnt="4">
        <dgm:presLayoutVars/>
      </dgm:prSet>
      <dgm:spPr/>
    </dgm:pt>
    <dgm:pt modelId="{C1474481-908F-4527-8EB2-B782D6064387}" type="pres">
      <dgm:prSet presAssocID="{869CAB7D-411C-4DA1-A920-B0E35890207A}" presName="sibTrans" presStyleCnt="0"/>
      <dgm:spPr/>
    </dgm:pt>
    <dgm:pt modelId="{121C628C-4B6D-47D3-91E6-B39F9B7DABFA}" type="pres">
      <dgm:prSet presAssocID="{118BE40D-23C9-445C-B91B-DEC14B427239}" presName="compNode" presStyleCnt="0"/>
      <dgm:spPr/>
    </dgm:pt>
    <dgm:pt modelId="{1EFBAE8E-4C1B-4596-8F46-F5ABCF78BBA7}" type="pres">
      <dgm:prSet presAssocID="{118BE40D-23C9-445C-B91B-DEC14B4272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35B9011-C083-4151-A66B-18DFECC16F2D}" type="pres">
      <dgm:prSet presAssocID="{118BE40D-23C9-445C-B91B-DEC14B427239}" presName="iconSpace" presStyleCnt="0"/>
      <dgm:spPr/>
    </dgm:pt>
    <dgm:pt modelId="{FF1A7515-EB3E-4A53-A3BB-B5A4D8D7CF69}" type="pres">
      <dgm:prSet presAssocID="{118BE40D-23C9-445C-B91B-DEC14B427239}" presName="parTx" presStyleLbl="revTx" presStyleIdx="2" presStyleCnt="4">
        <dgm:presLayoutVars>
          <dgm:chMax val="0"/>
          <dgm:chPref val="0"/>
        </dgm:presLayoutVars>
      </dgm:prSet>
      <dgm:spPr/>
    </dgm:pt>
    <dgm:pt modelId="{EE6005B3-0CB0-4D96-9689-5D769DA45B70}" type="pres">
      <dgm:prSet presAssocID="{118BE40D-23C9-445C-B91B-DEC14B427239}" presName="txSpace" presStyleCnt="0"/>
      <dgm:spPr/>
    </dgm:pt>
    <dgm:pt modelId="{F2249920-4990-4155-9C33-64B4ED787E85}" type="pres">
      <dgm:prSet presAssocID="{118BE40D-23C9-445C-B91B-DEC14B427239}" presName="desTx" presStyleLbl="revTx" presStyleIdx="3" presStyleCnt="4">
        <dgm:presLayoutVars/>
      </dgm:prSet>
      <dgm:spPr/>
    </dgm:pt>
  </dgm:ptLst>
  <dgm:cxnLst>
    <dgm:cxn modelId="{3BA28726-2766-4460-BA26-5C5662EA0657}" srcId="{90E4508D-D7DE-4EC4-AA08-B1C83B67BFB1}" destId="{118BE40D-23C9-445C-B91B-DEC14B427239}" srcOrd="1" destOrd="0" parTransId="{72E7C829-A890-4E3C-9002-07157C950268}" sibTransId="{630F635F-AEFD-4C18-BE3D-90D31ADEDA0A}"/>
    <dgm:cxn modelId="{7A5EA32B-CD2E-4A7A-B7A9-9D41E2CB772C}" srcId="{118BE40D-23C9-445C-B91B-DEC14B427239}" destId="{0AEB233D-93CC-43AD-BD4C-DC7EF37768CF}" srcOrd="4" destOrd="0" parTransId="{6CF45E1F-8A02-4736-AB1F-315461D798A5}" sibTransId="{BD6B3D21-F15F-474A-8A1A-BFF20BF5BE26}"/>
    <dgm:cxn modelId="{C36EE62C-838A-4407-83BC-B1C3E64B92E8}" srcId="{118BE40D-23C9-445C-B91B-DEC14B427239}" destId="{5E6713EB-B352-451C-9854-5D7C391C18E7}" srcOrd="1" destOrd="0" parTransId="{D0144B94-B9CE-4A5B-9764-7D8E59817FBE}" sibTransId="{7A78B3C6-B4E9-493A-B4F7-C2CEA302CAE9}"/>
    <dgm:cxn modelId="{64252A34-EA68-4FD5-88DF-189B3DFF0F61}" srcId="{118BE40D-23C9-445C-B91B-DEC14B427239}" destId="{15AA81A0-C2A3-4738-BF8E-495F95B8C3ED}" srcOrd="6" destOrd="0" parTransId="{55D47DA2-F8C4-4D30-9DE1-79281754D072}" sibTransId="{DD7B5DA9-E657-42D5-8338-69B5EF2EF7F7}"/>
    <dgm:cxn modelId="{1E197938-B642-4A4D-9F97-7FB34C0020A4}" srcId="{118BE40D-23C9-445C-B91B-DEC14B427239}" destId="{9F5582DF-3FB5-4020-89D2-CE43E0915155}" srcOrd="5" destOrd="0" parTransId="{393C2EA9-47B0-457E-9180-E5E63C533547}" sibTransId="{B519B1C0-C74B-4262-9C34-89D85F23C3FD}"/>
    <dgm:cxn modelId="{6E8D8B52-D7CF-43ED-AD2A-A159682EE46B}" type="presOf" srcId="{90E4508D-D7DE-4EC4-AA08-B1C83B67BFB1}" destId="{29D357B8-73E0-4A2E-A423-2C0710E3074F}" srcOrd="0" destOrd="0" presId="urn:microsoft.com/office/officeart/2018/2/layout/IconLabelDescriptionList"/>
    <dgm:cxn modelId="{071E286F-0036-4B9A-AF3B-D1C5A76E1AEB}" type="presOf" srcId="{5E4FA238-869C-4254-AA85-D2EF1C888F4C}" destId="{F2249920-4990-4155-9C33-64B4ED787E85}" srcOrd="0" destOrd="0" presId="urn:microsoft.com/office/officeart/2018/2/layout/IconLabelDescriptionList"/>
    <dgm:cxn modelId="{59DF4976-68EF-4CA9-BF09-9AA47D95A45E}" type="presOf" srcId="{D3A6AEFB-46B6-4B56-A131-5C33456B2246}" destId="{45BB1FCF-F2A9-4D3F-A6F2-D0C71659676D}" srcOrd="0" destOrd="0" presId="urn:microsoft.com/office/officeart/2018/2/layout/IconLabelDescriptionList"/>
    <dgm:cxn modelId="{2A225588-0DE0-4A72-9A54-A63EF990A09D}" type="presOf" srcId="{9F5582DF-3FB5-4020-89D2-CE43E0915155}" destId="{F2249920-4990-4155-9C33-64B4ED787E85}" srcOrd="0" destOrd="5" presId="urn:microsoft.com/office/officeart/2018/2/layout/IconLabelDescriptionList"/>
    <dgm:cxn modelId="{0C70B18B-EA81-4781-A53F-BD00D3F8C916}" type="presOf" srcId="{0AEB233D-93CC-43AD-BD4C-DC7EF37768CF}" destId="{F2249920-4990-4155-9C33-64B4ED787E85}" srcOrd="0" destOrd="4" presId="urn:microsoft.com/office/officeart/2018/2/layout/IconLabelDescriptionList"/>
    <dgm:cxn modelId="{F836AB96-0C5C-4EDC-A6DD-A5F2804060DB}" srcId="{118BE40D-23C9-445C-B91B-DEC14B427239}" destId="{894B5014-B607-42F4-9BF5-29AF835FBF2A}" srcOrd="2" destOrd="0" parTransId="{C5DB1EF5-1D75-483D-8D58-81AABEAB5785}" sibTransId="{5987145E-180E-4BAB-9CC5-8D8910C29EE0}"/>
    <dgm:cxn modelId="{44BA7FAB-40F2-401A-B97E-2562E021EC16}" srcId="{118BE40D-23C9-445C-B91B-DEC14B427239}" destId="{E1C0E01D-AD33-4EBC-BE37-9B528090075B}" srcOrd="3" destOrd="0" parTransId="{D6E060F9-172C-4AB4-ABF2-A20EDA54BF2D}" sibTransId="{B4041FC8-C638-446B-9ADF-9214E302C31B}"/>
    <dgm:cxn modelId="{D82687AE-D1C9-4B9D-B8C2-C109D30BF4BD}" type="presOf" srcId="{15AA81A0-C2A3-4738-BF8E-495F95B8C3ED}" destId="{F2249920-4990-4155-9C33-64B4ED787E85}" srcOrd="0" destOrd="6" presId="urn:microsoft.com/office/officeart/2018/2/layout/IconLabelDescriptionList"/>
    <dgm:cxn modelId="{FE1FE5BD-6AEB-44DB-9241-8C84088CBF91}" srcId="{118BE40D-23C9-445C-B91B-DEC14B427239}" destId="{5E4FA238-869C-4254-AA85-D2EF1C888F4C}" srcOrd="0" destOrd="0" parTransId="{CFC6E7A5-47A8-4613-952A-2D63A3C216CE}" sibTransId="{6ED8901A-E9F7-4CD0-AEED-59F66A5EDC2B}"/>
    <dgm:cxn modelId="{39D3DEC1-01FA-4739-B654-D9884F7550E5}" type="presOf" srcId="{5E6713EB-B352-451C-9854-5D7C391C18E7}" destId="{F2249920-4990-4155-9C33-64B4ED787E85}" srcOrd="0" destOrd="1" presId="urn:microsoft.com/office/officeart/2018/2/layout/IconLabelDescriptionList"/>
    <dgm:cxn modelId="{8A9A33D6-779F-4461-9CEF-E6BCE69D7E19}" type="presOf" srcId="{E1C0E01D-AD33-4EBC-BE37-9B528090075B}" destId="{F2249920-4990-4155-9C33-64B4ED787E85}" srcOrd="0" destOrd="3" presId="urn:microsoft.com/office/officeart/2018/2/layout/IconLabelDescriptionList"/>
    <dgm:cxn modelId="{D43E69D9-3FBC-4E3C-8A63-26FACB698ACA}" type="presOf" srcId="{894B5014-B607-42F4-9BF5-29AF835FBF2A}" destId="{F2249920-4990-4155-9C33-64B4ED787E85}" srcOrd="0" destOrd="2" presId="urn:microsoft.com/office/officeart/2018/2/layout/IconLabelDescriptionList"/>
    <dgm:cxn modelId="{8D3E62DD-E4DA-4A74-9610-5E6349B3322C}" type="presOf" srcId="{118BE40D-23C9-445C-B91B-DEC14B427239}" destId="{FF1A7515-EB3E-4A53-A3BB-B5A4D8D7CF69}" srcOrd="0" destOrd="0" presId="urn:microsoft.com/office/officeart/2018/2/layout/IconLabelDescriptionList"/>
    <dgm:cxn modelId="{D5ABEBF2-83E7-4501-80AC-22934CF35603}" srcId="{90E4508D-D7DE-4EC4-AA08-B1C83B67BFB1}" destId="{D3A6AEFB-46B6-4B56-A131-5C33456B2246}" srcOrd="0" destOrd="0" parTransId="{B1BE58CF-46F8-4E7A-A7A8-C12F924435A0}" sibTransId="{869CAB7D-411C-4DA1-A920-B0E35890207A}"/>
    <dgm:cxn modelId="{9DA55E76-16D0-48F6-9A2C-4A78721F602F}" type="presParOf" srcId="{29D357B8-73E0-4A2E-A423-2C0710E3074F}" destId="{4569728E-5F35-493C-9CE5-027664E21EFB}" srcOrd="0" destOrd="0" presId="urn:microsoft.com/office/officeart/2018/2/layout/IconLabelDescriptionList"/>
    <dgm:cxn modelId="{2AD5590C-BE88-4D4E-9BD1-F34747940CC8}" type="presParOf" srcId="{4569728E-5F35-493C-9CE5-027664E21EFB}" destId="{13324199-B1D8-419C-9FFD-E72AF00CEEBB}" srcOrd="0" destOrd="0" presId="urn:microsoft.com/office/officeart/2018/2/layout/IconLabelDescriptionList"/>
    <dgm:cxn modelId="{2BE02DAB-AADE-4DBA-A65A-EA971F9FA62D}" type="presParOf" srcId="{4569728E-5F35-493C-9CE5-027664E21EFB}" destId="{B436FEAB-83B3-47DB-BEBD-64DC10D9D500}" srcOrd="1" destOrd="0" presId="urn:microsoft.com/office/officeart/2018/2/layout/IconLabelDescriptionList"/>
    <dgm:cxn modelId="{E8C02701-6D43-44B1-9D65-FD2E2D5B5F40}" type="presParOf" srcId="{4569728E-5F35-493C-9CE5-027664E21EFB}" destId="{45BB1FCF-F2A9-4D3F-A6F2-D0C71659676D}" srcOrd="2" destOrd="0" presId="urn:microsoft.com/office/officeart/2018/2/layout/IconLabelDescriptionList"/>
    <dgm:cxn modelId="{F59F97D3-7D33-4962-A0AF-2BB71AB402B0}" type="presParOf" srcId="{4569728E-5F35-493C-9CE5-027664E21EFB}" destId="{F889FD45-3A00-412A-B651-E56364ABE496}" srcOrd="3" destOrd="0" presId="urn:microsoft.com/office/officeart/2018/2/layout/IconLabelDescriptionList"/>
    <dgm:cxn modelId="{A5778988-D074-4D9D-86D8-A7958E80F5D8}" type="presParOf" srcId="{4569728E-5F35-493C-9CE5-027664E21EFB}" destId="{997E667C-89F4-44EA-A546-F0F88BC4BB0D}" srcOrd="4" destOrd="0" presId="urn:microsoft.com/office/officeart/2018/2/layout/IconLabelDescriptionList"/>
    <dgm:cxn modelId="{BDB878F9-7984-488B-BFCA-5762662228C6}" type="presParOf" srcId="{29D357B8-73E0-4A2E-A423-2C0710E3074F}" destId="{C1474481-908F-4527-8EB2-B782D6064387}" srcOrd="1" destOrd="0" presId="urn:microsoft.com/office/officeart/2018/2/layout/IconLabelDescriptionList"/>
    <dgm:cxn modelId="{F478D41E-D8A5-4D7E-AAE7-4920E76F111F}" type="presParOf" srcId="{29D357B8-73E0-4A2E-A423-2C0710E3074F}" destId="{121C628C-4B6D-47D3-91E6-B39F9B7DABFA}" srcOrd="2" destOrd="0" presId="urn:microsoft.com/office/officeart/2018/2/layout/IconLabelDescriptionList"/>
    <dgm:cxn modelId="{23889343-B48B-4FD6-8CB0-2A9967341BA7}" type="presParOf" srcId="{121C628C-4B6D-47D3-91E6-B39F9B7DABFA}" destId="{1EFBAE8E-4C1B-4596-8F46-F5ABCF78BBA7}" srcOrd="0" destOrd="0" presId="urn:microsoft.com/office/officeart/2018/2/layout/IconLabelDescriptionList"/>
    <dgm:cxn modelId="{10815F5A-5F76-40ED-B03D-917F1717009C}" type="presParOf" srcId="{121C628C-4B6D-47D3-91E6-B39F9B7DABFA}" destId="{835B9011-C083-4151-A66B-18DFECC16F2D}" srcOrd="1" destOrd="0" presId="urn:microsoft.com/office/officeart/2018/2/layout/IconLabelDescriptionList"/>
    <dgm:cxn modelId="{273DF930-F884-4130-B69C-31CF16BFCB3F}" type="presParOf" srcId="{121C628C-4B6D-47D3-91E6-B39F9B7DABFA}" destId="{FF1A7515-EB3E-4A53-A3BB-B5A4D8D7CF69}" srcOrd="2" destOrd="0" presId="urn:microsoft.com/office/officeart/2018/2/layout/IconLabelDescriptionList"/>
    <dgm:cxn modelId="{8C0F0AC8-86E5-4869-A0AD-EC5A45EB454F}" type="presParOf" srcId="{121C628C-4B6D-47D3-91E6-B39F9B7DABFA}" destId="{EE6005B3-0CB0-4D96-9689-5D769DA45B70}" srcOrd="3" destOrd="0" presId="urn:microsoft.com/office/officeart/2018/2/layout/IconLabelDescriptionList"/>
    <dgm:cxn modelId="{949AE42E-F1DE-4939-8D79-1C9D21A6F882}" type="presParOf" srcId="{121C628C-4B6D-47D3-91E6-B39F9B7DABFA}" destId="{F2249920-4990-4155-9C33-64B4ED787E8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0A1819-53A1-4CDA-A06F-EA350F251C11}">
      <dsp:nvSpPr>
        <dsp:cNvPr id="0" name=""/>
        <dsp:cNvSpPr/>
      </dsp:nvSpPr>
      <dsp:spPr>
        <a:xfrm>
          <a:off x="482182" y="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F6C57-DCF6-4943-A2B8-8A6F60E57129}">
      <dsp:nvSpPr>
        <dsp:cNvPr id="0" name=""/>
        <dsp:cNvSpPr/>
      </dsp:nvSpPr>
      <dsp:spPr>
        <a:xfrm>
          <a:off x="1448460" y="380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Academic Research</a:t>
          </a:r>
          <a:endParaRPr lang="en-US" sz="2300" kern="1200" dirty="0"/>
        </a:p>
      </dsp:txBody>
      <dsp:txXfrm>
        <a:off x="1448460" y="38013"/>
        <a:ext cx="1800000" cy="720000"/>
      </dsp:txXfrm>
    </dsp:sp>
    <dsp:sp modelId="{811E22B0-98F5-47A8-8994-4B27B352D23F}">
      <dsp:nvSpPr>
        <dsp:cNvPr id="0" name=""/>
        <dsp:cNvSpPr/>
      </dsp:nvSpPr>
      <dsp:spPr>
        <a:xfrm>
          <a:off x="2995200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221AAF-6A40-46DF-8E44-96EEA3F65393}">
      <dsp:nvSpPr>
        <dsp:cNvPr id="0" name=""/>
        <dsp:cNvSpPr/>
      </dsp:nvSpPr>
      <dsp:spPr>
        <a:xfrm>
          <a:off x="2500200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Supervise</a:t>
          </a:r>
        </a:p>
      </dsp:txBody>
      <dsp:txXfrm>
        <a:off x="2500200" y="2068831"/>
        <a:ext cx="1800000" cy="720000"/>
      </dsp:txXfrm>
    </dsp:sp>
    <dsp:sp modelId="{B63F87EB-241F-44D5-9E89-84389C832485}">
      <dsp:nvSpPr>
        <dsp:cNvPr id="0" name=""/>
        <dsp:cNvSpPr/>
      </dsp:nvSpPr>
      <dsp:spPr>
        <a:xfrm>
          <a:off x="5110199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E572B2-B9D6-4614-AB84-9C4506623F56}">
      <dsp:nvSpPr>
        <dsp:cNvPr id="0" name=""/>
        <dsp:cNvSpPr/>
      </dsp:nvSpPr>
      <dsp:spPr>
        <a:xfrm>
          <a:off x="4615199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Collaborate</a:t>
          </a:r>
        </a:p>
      </dsp:txBody>
      <dsp:txXfrm>
        <a:off x="4615199" y="2068831"/>
        <a:ext cx="1800000" cy="720000"/>
      </dsp:txXfrm>
    </dsp:sp>
    <dsp:sp modelId="{DAF25194-52E1-4306-97AB-83A3D373BA7F}">
      <dsp:nvSpPr>
        <dsp:cNvPr id="0" name=""/>
        <dsp:cNvSpPr/>
      </dsp:nvSpPr>
      <dsp:spPr>
        <a:xfrm>
          <a:off x="7225200" y="98879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DA281-109B-4718-86E5-2801824F4D26}">
      <dsp:nvSpPr>
        <dsp:cNvPr id="0" name=""/>
        <dsp:cNvSpPr/>
      </dsp:nvSpPr>
      <dsp:spPr>
        <a:xfrm>
          <a:off x="6730200" y="20688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Delegate</a:t>
          </a:r>
        </a:p>
      </dsp:txBody>
      <dsp:txXfrm>
        <a:off x="6730200" y="206883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324199-B1D8-419C-9FFD-E72AF00CEEBB}">
      <dsp:nvSpPr>
        <dsp:cNvPr id="0" name=""/>
        <dsp:cNvSpPr/>
      </dsp:nvSpPr>
      <dsp:spPr>
        <a:xfrm>
          <a:off x="439480" y="0"/>
          <a:ext cx="1510523" cy="1139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1FCF-F2A9-4D3F-A6F2-D0C71659676D}">
      <dsp:nvSpPr>
        <dsp:cNvPr id="0" name=""/>
        <dsp:cNvSpPr/>
      </dsp:nvSpPr>
      <dsp:spPr>
        <a:xfrm>
          <a:off x="439480" y="1235452"/>
          <a:ext cx="4315781" cy="4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 Python framework that provides fundamentals for implementing and managing LLM workflows.</a:t>
          </a:r>
        </a:p>
      </dsp:txBody>
      <dsp:txXfrm>
        <a:off x="439480" y="1235452"/>
        <a:ext cx="4315781" cy="488305"/>
      </dsp:txXfrm>
    </dsp:sp>
    <dsp:sp modelId="{997E667C-89F4-44EA-A546-F0F88BC4BB0D}">
      <dsp:nvSpPr>
        <dsp:cNvPr id="0" name=""/>
        <dsp:cNvSpPr/>
      </dsp:nvSpPr>
      <dsp:spPr>
        <a:xfrm>
          <a:off x="439480" y="1768442"/>
          <a:ext cx="4315781" cy="119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BAE8E-4C1B-4596-8F46-F5ABCF78BBA7}">
      <dsp:nvSpPr>
        <dsp:cNvPr id="0" name=""/>
        <dsp:cNvSpPr/>
      </dsp:nvSpPr>
      <dsp:spPr>
        <a:xfrm>
          <a:off x="5510523" y="0"/>
          <a:ext cx="1510523" cy="1139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A7515-EB3E-4A53-A3BB-B5A4D8D7CF69}">
      <dsp:nvSpPr>
        <dsp:cNvPr id="0" name=""/>
        <dsp:cNvSpPr/>
      </dsp:nvSpPr>
      <dsp:spPr>
        <a:xfrm>
          <a:off x="5510523" y="1235452"/>
          <a:ext cx="4315781" cy="48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Basic Components</a:t>
          </a:r>
        </a:p>
      </dsp:txBody>
      <dsp:txXfrm>
        <a:off x="5510523" y="1235452"/>
        <a:ext cx="4315781" cy="488305"/>
      </dsp:txXfrm>
    </dsp:sp>
    <dsp:sp modelId="{F2249920-4990-4155-9C33-64B4ED787E85}">
      <dsp:nvSpPr>
        <dsp:cNvPr id="0" name=""/>
        <dsp:cNvSpPr/>
      </dsp:nvSpPr>
      <dsp:spPr>
        <a:xfrm>
          <a:off x="5510523" y="1768442"/>
          <a:ext cx="4315781" cy="11935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 Graph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Shared Memory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States (Nodes)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Transitions (Edges)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LLM Calls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Persistent Memory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Human in the loop</a:t>
          </a:r>
        </a:p>
      </dsp:txBody>
      <dsp:txXfrm>
        <a:off x="5510523" y="1768442"/>
        <a:ext cx="4315781" cy="11935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7ABABA7-0420-4200-9B65-1C1967CE9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6F1E992-B14A-4FD5-8E41-E19C83492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69C544B6-3EB8-40C0-BBA0-D6825A339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08ED5F3-C2B0-4C4B-864A-381723C87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23CC4B0B-BFBC-4B5D-87E1-9E6415263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C346C5BB-C560-432B-B712-CC4188B6B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A5D527C1-B6DA-42CF-8499-7561AF3C1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79811171-A408-48D1-B498-29EEB218D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CAB35AA3-C384-40C1-972D-E9CF2ECEB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F1FB2FB4-BDB4-49C0-B229-C44C3A652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911B13BF-C299-4EDA-AC49-B43C6E01B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46744126-7C1B-4B5B-BBB2-8F25CE557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5DCDFB75-55EC-4221-A026-2DF2C8ACB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F9DB045F-5C45-45BF-AFCB-2EA8DE14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1E86F813-D67B-409D-AA77-FA8878C2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0BB6E0-44F4-4938-8070-5992040BD1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BC52C-4399-8691-EA78-DE19D18FD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Multi-Agent LLM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3F4-F2E1-BD91-1F1E-F535ED45A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 b="1">
                <a:solidFill>
                  <a:schemeClr val="tx1"/>
                </a:solidFill>
              </a:rPr>
              <a:t>Md Saiful Islam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AI/HCI PhD Candidate,</a:t>
            </a:r>
          </a:p>
          <a:p>
            <a:pPr algn="r"/>
            <a:r>
              <a:rPr lang="en-US">
                <a:solidFill>
                  <a:schemeClr val="tx1"/>
                </a:solidFill>
              </a:rPr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007371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BEE9D-8894-DCC6-1CAC-78C8C9CE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324613-CC32-7F79-3D9A-461DE8AE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LangGraph?</a:t>
            </a:r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B62A6D-1FC1-2A2F-888B-2AB41B64E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9362406"/>
              </p:ext>
            </p:extLst>
          </p:nvPr>
        </p:nvGraphicFramePr>
        <p:xfrm>
          <a:off x="961012" y="2930805"/>
          <a:ext cx="10265786" cy="2961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03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7542-558E-B056-1472-F6886E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FD-684F-E287-7D32-3243CC7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997-6E61-2F67-EB32-7579441E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Finite State Machines (DFA/NFA)</a:t>
            </a:r>
          </a:p>
        </p:txBody>
      </p:sp>
      <p:pic>
        <p:nvPicPr>
          <p:cNvPr id="11266" name="Picture 2" descr="shows the state transition diagram for a sample DFA. A... | Download  Scientific Diagram">
            <a:extLst>
              <a:ext uri="{FF2B5EF4-FFF2-40B4-BE49-F238E27FC236}">
                <a16:creationId xmlns:a16="http://schemas.microsoft.com/office/drawing/2014/main" id="{F393142B-A9FF-849A-E676-18DE48A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7073"/>
            <a:ext cx="5044769" cy="38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A5C6557-7EC1-DE80-58AF-5DA175C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00" y="2703975"/>
            <a:ext cx="273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04D0C-11CB-0222-9ACB-703058370A45}"/>
              </a:ext>
            </a:extLst>
          </p:cNvPr>
          <p:cNvSpPr txBox="1"/>
          <p:nvPr/>
        </p:nvSpPr>
        <p:spPr>
          <a:xfrm>
            <a:off x="4846299" y="626329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Defines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2AAB-D6BF-9B7F-EC48-44C8D291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6029-4276-8A7D-CE10-93D17FF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81E-5D63-712B-E506-87A4A0C7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Information available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237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A04A-F2D8-843F-AA1A-BAC6D538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A30-AAF6-A6DE-D716-421484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37EB-C8E0-FC3E-D5CE-094CEA8B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Accomplish a narrow objective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Algorithmic Step</a:t>
            </a:r>
          </a:p>
          <a:p>
            <a:pPr lvl="1"/>
            <a:r>
              <a:rPr lang="en-US" dirty="0"/>
              <a:t>LLM Call</a:t>
            </a:r>
          </a:p>
          <a:p>
            <a:pPr lvl="1"/>
            <a:r>
              <a:rPr lang="en-US" dirty="0"/>
              <a:t>Tool Call</a:t>
            </a:r>
          </a:p>
        </p:txBody>
      </p:sp>
    </p:spTree>
    <p:extLst>
      <p:ext uri="{BB962C8B-B14F-4D97-AF65-F5344CB8AC3E}">
        <p14:creationId xmlns:p14="http://schemas.microsoft.com/office/powerpoint/2010/main" val="42250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9D58-69A4-6606-75E6-8BB73A1C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376-3467-F08C-1662-8516C5D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902-2CED-0397-9222-FDFA5269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Next step of the agent</a:t>
            </a:r>
          </a:p>
          <a:p>
            <a:pPr lvl="1"/>
            <a:r>
              <a:rPr lang="en-US" dirty="0"/>
              <a:t>Fixed step (</a:t>
            </a:r>
            <a:r>
              <a:rPr lang="en-US" b="1" dirty="0"/>
              <a:t>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Deterministic single step (</a:t>
            </a:r>
            <a:r>
              <a:rPr lang="en-US" b="1" dirty="0"/>
              <a:t>if x in state A, 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Nondeterministic steps (</a:t>
            </a:r>
            <a:r>
              <a:rPr lang="en-US" b="1" dirty="0"/>
              <a:t>randomly select either state A or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steps (</a:t>
            </a:r>
            <a:r>
              <a:rPr lang="en-US" b="1" dirty="0"/>
              <a:t>delegate sub-tasks across multiple states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99D4-0B52-528E-2ED7-AEF9968E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41F-A29F-92D5-448F-7EC0DCE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170-B48A-F953-5FF7-DC72809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Each step can make LLM calls</a:t>
            </a:r>
          </a:p>
          <a:p>
            <a:pPr lvl="1"/>
            <a:r>
              <a:rPr lang="en-US" dirty="0"/>
              <a:t>We can use a single LLM for all steps</a:t>
            </a:r>
          </a:p>
          <a:p>
            <a:pPr lvl="1"/>
            <a:r>
              <a:rPr lang="en-US" dirty="0"/>
              <a:t>We can use different LLMs for different steps</a:t>
            </a:r>
          </a:p>
        </p:txBody>
      </p:sp>
    </p:spTree>
    <p:extLst>
      <p:ext uri="{BB962C8B-B14F-4D97-AF65-F5344CB8AC3E}">
        <p14:creationId xmlns:p14="http://schemas.microsoft.com/office/powerpoint/2010/main" val="39576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00EE-2E86-B072-E1A9-AD7ECEF0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357-D562-13D8-1F14-8643F0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D44-8C0E-0F39-A5CA-A2200A4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Keeps a copy of the graph in case we need to resume or recall</a:t>
            </a:r>
          </a:p>
        </p:txBody>
      </p:sp>
    </p:spTree>
    <p:extLst>
      <p:ext uri="{BB962C8B-B14F-4D97-AF65-F5344CB8AC3E}">
        <p14:creationId xmlns:p14="http://schemas.microsoft.com/office/powerpoint/2010/main" val="31609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161-B239-DB83-2D60-3BF53ADC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BCE1-6A97-22E7-D5DD-EA07069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/>
              <a:t>Human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024A-3637-EF2A-771F-D4FB40F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Pause graph execution and resume with human input</a:t>
            </a:r>
          </a:p>
        </p:txBody>
      </p:sp>
    </p:spTree>
    <p:extLst>
      <p:ext uri="{BB962C8B-B14F-4D97-AF65-F5344CB8AC3E}">
        <p14:creationId xmlns:p14="http://schemas.microsoft.com/office/powerpoint/2010/main" val="283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A5C9-6CDB-83D2-8EE7-9026AD37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A92-D331-B254-EA74-54A163F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Let’s Build an Investment Agent</a:t>
            </a:r>
          </a:p>
        </p:txBody>
      </p:sp>
    </p:spTree>
    <p:extLst>
      <p:ext uri="{BB962C8B-B14F-4D97-AF65-F5344CB8AC3E}">
        <p14:creationId xmlns:p14="http://schemas.microsoft.com/office/powerpoint/2010/main" val="268142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9CE-1D69-C3AE-AC64-37FEAF52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4A3-3070-1C94-4E82-C4EC13A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07D1-9220-6ED9-EA66-EFA20BE1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I have 100$ to invest. Which stocks should I buy?</a:t>
            </a:r>
          </a:p>
          <a:p>
            <a:r>
              <a:rPr lang="en-US" b="1" dirty="0"/>
              <a:t>Agent’s Goal:</a:t>
            </a:r>
            <a:r>
              <a:rPr lang="en-US" dirty="0"/>
              <a:t> Propose an investment thesis optimizing long-term profit.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Specifically list a set of companies for the user to buy.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Split the total amount mentioned by the user into the suggested companies.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Then provide exact amount of money the user should invest in each company.</a:t>
            </a:r>
          </a:p>
        </p:txBody>
      </p:sp>
    </p:spTree>
    <p:extLst>
      <p:ext uri="{BB962C8B-B14F-4D97-AF65-F5344CB8AC3E}">
        <p14:creationId xmlns:p14="http://schemas.microsoft.com/office/powerpoint/2010/main" val="20255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86F-6E32-CE97-9466-ABCC36D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961-FAA8-D396-0E4F-773C6C1A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agent is an </a:t>
            </a:r>
            <a:r>
              <a:rPr lang="en-US" b="1" dirty="0"/>
              <a:t>autonomous</a:t>
            </a:r>
            <a:r>
              <a:rPr lang="en-US" dirty="0"/>
              <a:t> software system designed to </a:t>
            </a:r>
            <a:r>
              <a:rPr lang="en-US" b="1" dirty="0"/>
              <a:t>perceive its environment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make decisions</a:t>
            </a:r>
            <a:r>
              <a:rPr lang="en-US" dirty="0"/>
              <a:t>, and take </a:t>
            </a:r>
            <a:r>
              <a:rPr lang="en-US" b="1" dirty="0"/>
              <a:t>actions</a:t>
            </a:r>
            <a:r>
              <a:rPr lang="en-US" dirty="0"/>
              <a:t> to achieve specific </a:t>
            </a:r>
            <a:r>
              <a:rPr lang="en-US" b="1" dirty="0"/>
              <a:t>goals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without direct human instruction</a:t>
            </a:r>
            <a:r>
              <a:rPr lang="en-US" dirty="0"/>
              <a:t>.</a:t>
            </a:r>
          </a:p>
        </p:txBody>
      </p:sp>
      <p:pic>
        <p:nvPicPr>
          <p:cNvPr id="1026" name="Picture 2" descr="What Is a Rational AI Agent?">
            <a:extLst>
              <a:ext uri="{FF2B5EF4-FFF2-40B4-BE49-F238E27FC236}">
                <a16:creationId xmlns:a16="http://schemas.microsoft.com/office/drawing/2014/main" id="{C0B16A4D-29D6-1276-FFCD-10E0A1B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592715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D0AE-953B-2A9B-F331-03E87BAF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038-4C93-6554-1FCC-D65255DA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655C7-3E81-2BCD-3C24-B743D150C800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stock_agent_v0.py</a:t>
            </a:r>
          </a:p>
        </p:txBody>
      </p:sp>
    </p:spTree>
    <p:extLst>
      <p:ext uri="{BB962C8B-B14F-4D97-AF65-F5344CB8AC3E}">
        <p14:creationId xmlns:p14="http://schemas.microsoft.com/office/powerpoint/2010/main" val="243749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2092-0A97-0997-D964-1CFDD0B8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84-3E99-B815-C09E-F06254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Let’s Add Structured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1D5-404E-9373-077F-29E3F9333406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stock_agent_v1.py</a:t>
            </a:r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1214F-8B30-4980-9479-3DB246E7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1792-FB9F-ACC4-634E-6853DDB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Putting things in LangGraph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BF197-474F-6DC5-675F-FBD1B08FC232}"/>
              </a:ext>
            </a:extLst>
          </p:cNvPr>
          <p:cNvSpPr txBox="1"/>
          <p:nvPr/>
        </p:nvSpPr>
        <p:spPr>
          <a:xfrm>
            <a:off x="3041583" y="3251553"/>
            <a:ext cx="61024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Simplest Architecture</a:t>
            </a:r>
          </a:p>
          <a:p>
            <a:br>
              <a:rPr lang="en-US" dirty="0"/>
            </a:br>
            <a:r>
              <a:rPr lang="en-US" dirty="0"/>
              <a:t>stock_agent_v2.py</a:t>
            </a:r>
          </a:p>
        </p:txBody>
      </p:sp>
      <p:pic>
        <p:nvPicPr>
          <p:cNvPr id="4" name="Picture 3" descr="A diagram of a stock recommender&#10;&#10;AI-generated content may be incorrect.">
            <a:extLst>
              <a:ext uri="{FF2B5EF4-FFF2-40B4-BE49-F238E27FC236}">
                <a16:creationId xmlns:a16="http://schemas.microsoft.com/office/drawing/2014/main" id="{D1579997-722F-5EB9-8525-F509E37E7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187" y="2110572"/>
            <a:ext cx="2971629" cy="365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374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4FFDF-7D68-8CC3-FEE1-DB9BA160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7F10-86AF-7657-60A0-462410231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Multiple Reasoning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B1ECD8-BED2-A8AB-0BE6-EDDEEF1A344F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stock_agent_v3.py</a:t>
            </a:r>
          </a:p>
        </p:txBody>
      </p:sp>
      <p:pic>
        <p:nvPicPr>
          <p:cNvPr id="5" name="Picture 4" descr="A diagram of a system&#10;&#10;AI-generated content may be incorrect.">
            <a:extLst>
              <a:ext uri="{FF2B5EF4-FFF2-40B4-BE49-F238E27FC236}">
                <a16:creationId xmlns:a16="http://schemas.microsoft.com/office/drawing/2014/main" id="{89E98A54-A062-E84F-8107-2623B1A06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734" y="159522"/>
            <a:ext cx="1949349" cy="653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02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25AB2-4390-3D81-2868-9071C0F7A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480-AE66-5B69-9C2E-E0E651F0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Search Tool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4DE584-7A69-D348-E142-01C227E36A03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stock_agent_v4.py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AD133F-B7AD-DCD3-E758-B20AB2290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909" y="402768"/>
            <a:ext cx="1697167" cy="628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73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481A3-E73E-C840-C35F-EA3E5E2F8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BB84-360F-469A-725A-86ACB43C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>
            <a:normAutofit/>
          </a:bodyPr>
          <a:lstStyle/>
          <a:p>
            <a:r>
              <a:rPr lang="en-US" dirty="0"/>
              <a:t>Add Human In the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8ED1A7-52B2-E264-A04E-D0B08BA5A6F5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stock_agent_v5.py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5ECB0F-026E-8DC7-130F-9887B25B1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39" y="85522"/>
            <a:ext cx="2870200" cy="66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9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D6AAC-455B-61A0-35B8-8AD7409C9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0EB197-3850-F48D-DAA3-B803A0E58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95735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F2E249D-A8D6-0435-A4F0-51828032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bg2"/>
          </a:solidFill>
        </p:grpSpPr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A0BC9D6D-87D8-AC17-8A59-F284907CF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85B8CE69-612B-32EC-4C07-599C83E9C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Freeform 29">
              <a:extLst>
                <a:ext uri="{FF2B5EF4-FFF2-40B4-BE49-F238E27FC236}">
                  <a16:creationId xmlns:a16="http://schemas.microsoft.com/office/drawing/2014/main" id="{FD3EE3B9-BFFC-CA1D-0319-0B8E9C61C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Freeform 30">
              <a:extLst>
                <a:ext uri="{FF2B5EF4-FFF2-40B4-BE49-F238E27FC236}">
                  <a16:creationId xmlns:a16="http://schemas.microsoft.com/office/drawing/2014/main" id="{18BCBDE9-F621-10B7-BF2F-5BE2CA9FA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Freeform 31">
              <a:extLst>
                <a:ext uri="{FF2B5EF4-FFF2-40B4-BE49-F238E27FC236}">
                  <a16:creationId xmlns:a16="http://schemas.microsoft.com/office/drawing/2014/main" id="{4213EAD4-651E-49AE-B765-4B62601C0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9C1E2FFD-FCBC-226E-5C1E-E093B6AA1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216F17D4-6202-E9AA-70A4-B049652C4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2B2DC5F-58A4-E524-E282-5FF293762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B132C454-53C2-9F8B-2A77-49A3AC323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5DAFEF1E-585B-AF7B-A549-84A9DD0F1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Freeform 37">
              <a:extLst>
                <a:ext uri="{FF2B5EF4-FFF2-40B4-BE49-F238E27FC236}">
                  <a16:creationId xmlns:a16="http://schemas.microsoft.com/office/drawing/2014/main" id="{E6E30CB5-9B97-A4EA-4800-502AF85B8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4AC85AC5-4178-3101-918B-546447D946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24" name="Freeform 11">
            <a:extLst>
              <a:ext uri="{FF2B5EF4-FFF2-40B4-BE49-F238E27FC236}">
                <a16:creationId xmlns:a16="http://schemas.microsoft.com/office/drawing/2014/main" id="{412F7ED2-FE64-B16D-773D-76578500E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130FF-B055-1148-AB64-8F2B760C1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810971-BB46-96A0-D219-635DD321D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969" y="804335"/>
            <a:ext cx="5768697" cy="524933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Practice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F4BC1-245D-E75C-606D-4903F326D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8035" y="804334"/>
            <a:ext cx="3348069" cy="5249332"/>
          </a:xfrm>
        </p:spPr>
        <p:txBody>
          <a:bodyPr anchor="ctr">
            <a:normAutofit/>
          </a:bodyPr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Abdelrahman Abdelkader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Computer Science,</a:t>
            </a:r>
          </a:p>
          <a:p>
            <a:pPr algn="r"/>
            <a:r>
              <a:rPr lang="en-US" dirty="0">
                <a:solidFill>
                  <a:schemeClr val="tx1"/>
                </a:solidFill>
              </a:rPr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55259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193E-7781-80B1-9A57-629985DF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24DC-1C14-02F5-035C-3BFE9684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in Real Life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B9D5B16-66D3-77F6-2AB9-4C29734E2D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612"/>
              </p:ext>
            </p:extLst>
          </p:nvPr>
        </p:nvGraphicFramePr>
        <p:xfrm>
          <a:off x="2589212" y="2133600"/>
          <a:ext cx="8915400" cy="3777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C074A3-2178-93DB-8F02-1E3E3FEC8F52}"/>
              </a:ext>
            </a:extLst>
          </p:cNvPr>
          <p:cNvSpPr txBox="1"/>
          <p:nvPr/>
        </p:nvSpPr>
        <p:spPr>
          <a:xfrm>
            <a:off x="5038718" y="5313406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Utilize the best ability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07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2A7-DC31-68B8-F467-61F59C16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D4B-A2E7-7F2B-4A80-F5306A8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034-C132-7D70-FB74-08DA8A6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AI reaches true agentic capabilities</a:t>
            </a:r>
          </a:p>
          <a:p>
            <a:r>
              <a:rPr lang="en-US" dirty="0"/>
              <a:t>A single model can be expert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5DFD-BA34-AB6A-2594-A03D2D341EF8}"/>
              </a:ext>
            </a:extLst>
          </p:cNvPr>
          <p:cNvSpPr txBox="1"/>
          <p:nvPr/>
        </p:nvSpPr>
        <p:spPr>
          <a:xfrm>
            <a:off x="4040659" y="470792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However, we are not there yet</a:t>
            </a:r>
          </a:p>
        </p:txBody>
      </p:sp>
    </p:spTree>
    <p:extLst>
      <p:ext uri="{BB962C8B-B14F-4D97-AF65-F5344CB8AC3E}">
        <p14:creationId xmlns:p14="http://schemas.microsoft.com/office/powerpoint/2010/main" val="36499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80AB-B89B-35DC-EC95-7BFEBC94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78C-7765-6826-D101-EE3F949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0A9-7398-4D29-7F34-8BCCF17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long as AI is </a:t>
            </a:r>
            <a:r>
              <a:rPr lang="en-US" b="1" dirty="0"/>
              <a:t>unreliable</a:t>
            </a:r>
            <a:r>
              <a:rPr lang="en-US" dirty="0"/>
              <a:t>, we cannot rely on delegating a task to a model and hoping that it will figure out how to accomplish the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application domain</a:t>
            </a:r>
            <a:r>
              <a:rPr lang="en-US" dirty="0"/>
              <a:t> is sensitive (i.e., health, finance). We may trust a system that mimics a real-life workflow more than an agent that does unexplainable “voodoo” magic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2347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95A-950C-09EE-A0F6-A0ADB60E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97D-E53F-C181-6AEB-174C16E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Workflow vs.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8639-72F5-4E1F-0653-40E69C4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LLM workflow is </a:t>
            </a:r>
            <a:r>
              <a:rPr lang="en-US" b="1" dirty="0"/>
              <a:t>a fixed sequence of steps</a:t>
            </a:r>
            <a:r>
              <a:rPr lang="en-US" dirty="0"/>
              <a:t> where LLMs and tools are called in a pre-defined order, providing </a:t>
            </a:r>
            <a:r>
              <a:rPr lang="en-US" b="1" dirty="0"/>
              <a:t>deterministic and predictable outcomes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agent is an </a:t>
            </a:r>
            <a:r>
              <a:rPr lang="en-US" b="1" dirty="0"/>
              <a:t>autonomous system</a:t>
            </a:r>
            <a:r>
              <a:rPr lang="en-US" dirty="0"/>
              <a:t> that uses a powerful </a:t>
            </a:r>
            <a:br>
              <a:rPr lang="en-US" dirty="0"/>
            </a:br>
            <a:r>
              <a:rPr lang="en-US" dirty="0"/>
              <a:t>LLM to make independent decisions, select tools, and </a:t>
            </a:r>
            <a:br>
              <a:rPr lang="en-US" dirty="0"/>
            </a:br>
            <a:r>
              <a:rPr lang="en-US" b="1" dirty="0"/>
              <a:t>dynamically determine its own processes</a:t>
            </a:r>
            <a:r>
              <a:rPr lang="en-US" dirty="0"/>
              <a:t> to achieve </a:t>
            </a:r>
            <a:br>
              <a:rPr lang="en-US" dirty="0"/>
            </a:br>
            <a:r>
              <a:rPr lang="en-US" dirty="0"/>
              <a:t>a goal.</a:t>
            </a:r>
          </a:p>
        </p:txBody>
      </p:sp>
      <p:pic>
        <p:nvPicPr>
          <p:cNvPr id="4" name="Picture 2" descr="langgraph] ReAct AgentExecutor in LangGraph - [루닥스 블로그] 연습만이 살길이다">
            <a:extLst>
              <a:ext uri="{FF2B5EF4-FFF2-40B4-BE49-F238E27FC236}">
                <a16:creationId xmlns:a16="http://schemas.microsoft.com/office/drawing/2014/main" id="{DF58C2B9-224B-D65F-0832-49D72700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2" y="3218935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085F-2815-5837-5C10-BB82EC2C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437E-9643-7CE8-626F-1187AC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 True Agent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272D-FD27-EE1D-9168-BD5141C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Relies on core abilities, rather than user defined logics and workflows.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Ideally, as long as these components are provided, agent can figure out its own algorithm:</a:t>
            </a:r>
            <a:endParaRPr lang="en-US" b="1" dirty="0"/>
          </a:p>
          <a:p>
            <a:r>
              <a:rPr lang="en-US" b="1" dirty="0"/>
              <a:t>LLM:</a:t>
            </a:r>
            <a:r>
              <a:rPr lang="en-US" dirty="0"/>
              <a:t> The "brain" that processes text, reasons, and generates responses.</a:t>
            </a:r>
          </a:p>
          <a:p>
            <a:r>
              <a:rPr lang="en-US" b="1" dirty="0"/>
              <a:t>Tools:</a:t>
            </a:r>
            <a:r>
              <a:rPr lang="en-US" dirty="0"/>
              <a:t> The "hands" that allow the agent to interact with the outside world, like searching the web, executing code, or using APIs.</a:t>
            </a:r>
          </a:p>
          <a:p>
            <a:r>
              <a:rPr lang="en-US" b="1" dirty="0"/>
              <a:t>Memory:</a:t>
            </a:r>
            <a:r>
              <a:rPr lang="en-US" dirty="0"/>
              <a:t> Provides recall for previous interactions and information. This can be short-term (like a conversation buffer) or long-term (a vector database). </a:t>
            </a:r>
          </a:p>
        </p:txBody>
      </p:sp>
    </p:spTree>
    <p:extLst>
      <p:ext uri="{BB962C8B-B14F-4D97-AF65-F5344CB8AC3E}">
        <p14:creationId xmlns:p14="http://schemas.microsoft.com/office/powerpoint/2010/main" val="4750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2506-EDEB-BE33-7534-5734E56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44-300B-63C6-576B-82F589D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Strategies Maybe Better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05-73D9-59CA-34BE-1DEB734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fixed workflow and control over the process.</a:t>
            </a:r>
          </a:p>
          <a:p>
            <a:pPr lvl="1"/>
            <a:r>
              <a:rPr lang="en-US" dirty="0"/>
              <a:t>Define states and their transitions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LLMs to independently figure out a narrow objective.</a:t>
            </a:r>
          </a:p>
          <a:p>
            <a:pPr lvl="1"/>
            <a:r>
              <a:rPr lang="en-US" dirty="0"/>
              <a:t>Provide tools to LLM, and instruct it to accomplish a narrow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Autonomy vs. Control is a trade-off</a:t>
            </a:r>
          </a:p>
          <a:p>
            <a:pPr lvl="1"/>
            <a:r>
              <a:rPr lang="en-US" dirty="0"/>
              <a:t>How do you define the granularity of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F192-D546-93B6-CB21-CC4407F054D0}"/>
              </a:ext>
            </a:extLst>
          </p:cNvPr>
          <p:cNvSpPr txBox="1"/>
          <p:nvPr/>
        </p:nvSpPr>
        <p:spPr>
          <a:xfrm>
            <a:off x="4324521" y="502920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Experience &amp;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33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103-A0D6-DF01-E93F-5EDD1AFD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0 LangGraph - by Everyday by Pol and David Andrés">
            <a:extLst>
              <a:ext uri="{FF2B5EF4-FFF2-40B4-BE49-F238E27FC236}">
                <a16:creationId xmlns:a16="http://schemas.microsoft.com/office/drawing/2014/main" id="{F0F7A371-F97A-631E-412F-A0322788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3" y="1927396"/>
            <a:ext cx="6006414" cy="30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453</TotalTime>
  <Words>741</Words>
  <Application>Microsoft Macintosh PowerPoint</Application>
  <PresentationFormat>Widescreen</PresentationFormat>
  <Paragraphs>98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Multi-Agent LLM Workflow</vt:lpstr>
      <vt:lpstr>AI Agent</vt:lpstr>
      <vt:lpstr>Multi-Agent Systems in Real Life</vt:lpstr>
      <vt:lpstr>Do We Need Multi-Agent AI Systems</vt:lpstr>
      <vt:lpstr>Do We Need Multi-Agent AI Systems</vt:lpstr>
      <vt:lpstr>LLM Workflow vs. Agent</vt:lpstr>
      <vt:lpstr>Utilizing a True Agent is Simple</vt:lpstr>
      <vt:lpstr>Hybrid Strategies Maybe Better for Now</vt:lpstr>
      <vt:lpstr>PowerPoint Presentation</vt:lpstr>
      <vt:lpstr>What is LangGraph?</vt:lpstr>
      <vt:lpstr>State Graph</vt:lpstr>
      <vt:lpstr>Shared Memory</vt:lpstr>
      <vt:lpstr>States</vt:lpstr>
      <vt:lpstr>Transitions</vt:lpstr>
      <vt:lpstr>LLM Calls</vt:lpstr>
      <vt:lpstr>Persistent Memory</vt:lpstr>
      <vt:lpstr>Human in the Loop</vt:lpstr>
      <vt:lpstr>Let’s Build an Investment Agent</vt:lpstr>
      <vt:lpstr>Problem Setup</vt:lpstr>
      <vt:lpstr>Baseline</vt:lpstr>
      <vt:lpstr>Let’s Add Structured Output</vt:lpstr>
      <vt:lpstr>Putting things in LangGraph</vt:lpstr>
      <vt:lpstr>Add Multiple Reasoning Steps</vt:lpstr>
      <vt:lpstr>Add Search Tool</vt:lpstr>
      <vt:lpstr>Add Human In the Loop</vt:lpstr>
      <vt:lpstr>Practice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Saiful Islam</dc:creator>
  <cp:lastModifiedBy>Md Saiful Islam</cp:lastModifiedBy>
  <cp:revision>32</cp:revision>
  <dcterms:created xsi:type="dcterms:W3CDTF">2025-09-17T15:03:18Z</dcterms:created>
  <dcterms:modified xsi:type="dcterms:W3CDTF">2025-09-18T12:59:14Z</dcterms:modified>
</cp:coreProperties>
</file>