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84" r:id="rId4"/>
    <p:sldId id="257" r:id="rId5"/>
    <p:sldId id="261" r:id="rId6"/>
    <p:sldId id="262" r:id="rId7"/>
    <p:sldId id="259" r:id="rId8"/>
    <p:sldId id="265" r:id="rId9"/>
    <p:sldId id="285" r:id="rId10"/>
    <p:sldId id="286" r:id="rId11"/>
    <p:sldId id="287" r:id="rId12"/>
    <p:sldId id="289" r:id="rId13"/>
    <p:sldId id="29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694"/>
  </p:normalViewPr>
  <p:slideViewPr>
    <p:cSldViewPr snapToGrid="0">
      <p:cViewPr varScale="1">
        <p:scale>
          <a:sx n="109" d="100"/>
          <a:sy n="109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93273-9BF7-4F15-A567-71897BEFB5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4206A2-9ECE-469D-A3FE-E783372154D9}">
      <dgm:prSet/>
      <dgm:spPr/>
      <dgm:t>
        <a:bodyPr/>
        <a:lstStyle/>
        <a:p>
          <a:r>
            <a:rPr lang="en-GB" b="1"/>
            <a:t>Growing Interest</a:t>
          </a:r>
          <a:r>
            <a:rPr lang="en-GB"/>
            <a:t>:</a:t>
          </a:r>
          <a:endParaRPr lang="en-US"/>
        </a:p>
      </dgm:t>
    </dgm:pt>
    <dgm:pt modelId="{2C3BBCDD-CC7F-4357-95AC-9717B235BC6C}" type="parTrans" cxnId="{C00BAC5D-7E25-4555-BA53-618127127288}">
      <dgm:prSet/>
      <dgm:spPr/>
      <dgm:t>
        <a:bodyPr/>
        <a:lstStyle/>
        <a:p>
          <a:endParaRPr lang="en-US"/>
        </a:p>
      </dgm:t>
    </dgm:pt>
    <dgm:pt modelId="{7841DE64-62BD-45D9-9283-EB5CE7B78429}" type="sibTrans" cxnId="{C00BAC5D-7E25-4555-BA53-618127127288}">
      <dgm:prSet/>
      <dgm:spPr/>
      <dgm:t>
        <a:bodyPr/>
        <a:lstStyle/>
        <a:p>
          <a:endParaRPr lang="en-US"/>
        </a:p>
      </dgm:t>
    </dgm:pt>
    <dgm:pt modelId="{6CF9BE1D-200B-49EF-BA08-6B072B3AE4A0}">
      <dgm:prSet/>
      <dgm:spPr/>
      <dgm:t>
        <a:bodyPr/>
        <a:lstStyle/>
        <a:p>
          <a:r>
            <a:rPr lang="en-GB"/>
            <a:t>Focus on predicting pedestrian intentions in urban traffic.</a:t>
          </a:r>
          <a:endParaRPr lang="en-US"/>
        </a:p>
      </dgm:t>
    </dgm:pt>
    <dgm:pt modelId="{33667623-F277-475D-A79E-250644E18D7B}" type="parTrans" cxnId="{4E00109B-7EE8-4707-9190-03F79B793755}">
      <dgm:prSet/>
      <dgm:spPr/>
      <dgm:t>
        <a:bodyPr/>
        <a:lstStyle/>
        <a:p>
          <a:endParaRPr lang="en-US"/>
        </a:p>
      </dgm:t>
    </dgm:pt>
    <dgm:pt modelId="{8469A6A0-3C75-4484-876C-07810FF4E753}" type="sibTrans" cxnId="{4E00109B-7EE8-4707-9190-03F79B793755}">
      <dgm:prSet/>
      <dgm:spPr/>
      <dgm:t>
        <a:bodyPr/>
        <a:lstStyle/>
        <a:p>
          <a:endParaRPr lang="en-US"/>
        </a:p>
      </dgm:t>
    </dgm:pt>
    <dgm:pt modelId="{B5C01AA2-8FFA-4812-B8FA-BEDB52BEFC86}">
      <dgm:prSet/>
      <dgm:spPr/>
      <dgm:t>
        <a:bodyPr/>
        <a:lstStyle/>
        <a:p>
          <a:r>
            <a:rPr lang="en-GB"/>
            <a:t>Key areas: Dynamical Motion Models, Planning-based Models, Data-Driven Approaches.</a:t>
          </a:r>
          <a:endParaRPr lang="en-US"/>
        </a:p>
      </dgm:t>
    </dgm:pt>
    <dgm:pt modelId="{74655757-F945-4129-AE2D-2A0F246042A6}" type="parTrans" cxnId="{F12E8E40-CB13-41E8-B274-A6A1D15659DF}">
      <dgm:prSet/>
      <dgm:spPr/>
      <dgm:t>
        <a:bodyPr/>
        <a:lstStyle/>
        <a:p>
          <a:endParaRPr lang="en-US"/>
        </a:p>
      </dgm:t>
    </dgm:pt>
    <dgm:pt modelId="{ED447B4D-1ABB-4A64-88DD-B56EA5FF27B1}" type="sibTrans" cxnId="{F12E8E40-CB13-41E8-B274-A6A1D15659DF}">
      <dgm:prSet/>
      <dgm:spPr/>
      <dgm:t>
        <a:bodyPr/>
        <a:lstStyle/>
        <a:p>
          <a:endParaRPr lang="en-US"/>
        </a:p>
      </dgm:t>
    </dgm:pt>
    <dgm:pt modelId="{8D58BDC6-C162-4DB5-976B-4D9A63371AD1}" type="pres">
      <dgm:prSet presAssocID="{13993273-9BF7-4F15-A567-71897BEFB5B7}" presName="root" presStyleCnt="0">
        <dgm:presLayoutVars>
          <dgm:dir/>
          <dgm:resizeHandles val="exact"/>
        </dgm:presLayoutVars>
      </dgm:prSet>
      <dgm:spPr/>
    </dgm:pt>
    <dgm:pt modelId="{E7EB185B-0E45-4EC6-89DA-344579C8A6F1}" type="pres">
      <dgm:prSet presAssocID="{104206A2-9ECE-469D-A3FE-E783372154D9}" presName="compNode" presStyleCnt="0"/>
      <dgm:spPr/>
    </dgm:pt>
    <dgm:pt modelId="{BFCBFFCD-787E-4FEF-83F4-58CA0287855B}" type="pres">
      <dgm:prSet presAssocID="{104206A2-9ECE-469D-A3FE-E783372154D9}" presName="bgRect" presStyleLbl="bgShp" presStyleIdx="0" presStyleCnt="3"/>
      <dgm:spPr/>
    </dgm:pt>
    <dgm:pt modelId="{09A3ED2A-4DFB-4E21-8F47-DFFD9AB7A7BB}" type="pres">
      <dgm:prSet presAssocID="{104206A2-9ECE-469D-A3FE-E783372154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6BD195F-83C3-4A3D-AD20-C2C310C139AD}" type="pres">
      <dgm:prSet presAssocID="{104206A2-9ECE-469D-A3FE-E783372154D9}" presName="spaceRect" presStyleCnt="0"/>
      <dgm:spPr/>
    </dgm:pt>
    <dgm:pt modelId="{B44F4A3B-309B-4E7C-BF9E-B89DAE5E302F}" type="pres">
      <dgm:prSet presAssocID="{104206A2-9ECE-469D-A3FE-E783372154D9}" presName="parTx" presStyleLbl="revTx" presStyleIdx="0" presStyleCnt="3">
        <dgm:presLayoutVars>
          <dgm:chMax val="0"/>
          <dgm:chPref val="0"/>
        </dgm:presLayoutVars>
      </dgm:prSet>
      <dgm:spPr/>
    </dgm:pt>
    <dgm:pt modelId="{5521D8BE-1718-41EA-933F-9534FFB50F5B}" type="pres">
      <dgm:prSet presAssocID="{7841DE64-62BD-45D9-9283-EB5CE7B78429}" presName="sibTrans" presStyleCnt="0"/>
      <dgm:spPr/>
    </dgm:pt>
    <dgm:pt modelId="{E7559836-5609-4373-9B92-B46B159DE7D1}" type="pres">
      <dgm:prSet presAssocID="{6CF9BE1D-200B-49EF-BA08-6B072B3AE4A0}" presName="compNode" presStyleCnt="0"/>
      <dgm:spPr/>
    </dgm:pt>
    <dgm:pt modelId="{B9AB6CEB-ACE6-4CB7-819C-A4C9786E717B}" type="pres">
      <dgm:prSet presAssocID="{6CF9BE1D-200B-49EF-BA08-6B072B3AE4A0}" presName="bgRect" presStyleLbl="bgShp" presStyleIdx="1" presStyleCnt="3"/>
      <dgm:spPr/>
    </dgm:pt>
    <dgm:pt modelId="{DE017E0A-1FA5-4BDA-A428-0F8F494B74E9}" type="pres">
      <dgm:prSet presAssocID="{6CF9BE1D-200B-49EF-BA08-6B072B3AE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BE91A98E-09D1-41BF-8E6D-15AEF4847A1D}" type="pres">
      <dgm:prSet presAssocID="{6CF9BE1D-200B-49EF-BA08-6B072B3AE4A0}" presName="spaceRect" presStyleCnt="0"/>
      <dgm:spPr/>
    </dgm:pt>
    <dgm:pt modelId="{FAE22431-BD70-462C-A1B4-294FFB8FB85F}" type="pres">
      <dgm:prSet presAssocID="{6CF9BE1D-200B-49EF-BA08-6B072B3AE4A0}" presName="parTx" presStyleLbl="revTx" presStyleIdx="1" presStyleCnt="3">
        <dgm:presLayoutVars>
          <dgm:chMax val="0"/>
          <dgm:chPref val="0"/>
        </dgm:presLayoutVars>
      </dgm:prSet>
      <dgm:spPr/>
    </dgm:pt>
    <dgm:pt modelId="{5E011FEA-DCAF-4D14-A4DF-7578ECE2A469}" type="pres">
      <dgm:prSet presAssocID="{8469A6A0-3C75-4484-876C-07810FF4E753}" presName="sibTrans" presStyleCnt="0"/>
      <dgm:spPr/>
    </dgm:pt>
    <dgm:pt modelId="{47791BA0-FD3B-40AB-8892-0954E840B5F1}" type="pres">
      <dgm:prSet presAssocID="{B5C01AA2-8FFA-4812-B8FA-BEDB52BEFC86}" presName="compNode" presStyleCnt="0"/>
      <dgm:spPr/>
    </dgm:pt>
    <dgm:pt modelId="{6F5AA57E-762D-43D3-80DC-3920C8AD53DB}" type="pres">
      <dgm:prSet presAssocID="{B5C01AA2-8FFA-4812-B8FA-BEDB52BEFC86}" presName="bgRect" presStyleLbl="bgShp" presStyleIdx="2" presStyleCnt="3"/>
      <dgm:spPr/>
    </dgm:pt>
    <dgm:pt modelId="{82AE24DE-A1C7-45CE-A2E5-2C348B84724C}" type="pres">
      <dgm:prSet presAssocID="{B5C01AA2-8FFA-4812-B8FA-BEDB52BEFC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14F2684-94AD-4F77-9B54-B97030493EF0}" type="pres">
      <dgm:prSet presAssocID="{B5C01AA2-8FFA-4812-B8FA-BEDB52BEFC86}" presName="spaceRect" presStyleCnt="0"/>
      <dgm:spPr/>
    </dgm:pt>
    <dgm:pt modelId="{3183DF5C-3AE4-4867-ABC8-3805CB921780}" type="pres">
      <dgm:prSet presAssocID="{B5C01AA2-8FFA-4812-B8FA-BEDB52BEFC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2E8E40-CB13-41E8-B274-A6A1D15659DF}" srcId="{13993273-9BF7-4F15-A567-71897BEFB5B7}" destId="{B5C01AA2-8FFA-4812-B8FA-BEDB52BEFC86}" srcOrd="2" destOrd="0" parTransId="{74655757-F945-4129-AE2D-2A0F246042A6}" sibTransId="{ED447B4D-1ABB-4A64-88DD-B56EA5FF27B1}"/>
    <dgm:cxn modelId="{CD8AB942-F362-419E-9ABA-24EA1DA018B8}" type="presOf" srcId="{B5C01AA2-8FFA-4812-B8FA-BEDB52BEFC86}" destId="{3183DF5C-3AE4-4867-ABC8-3805CB921780}" srcOrd="0" destOrd="0" presId="urn:microsoft.com/office/officeart/2018/2/layout/IconVerticalSolidList"/>
    <dgm:cxn modelId="{C00BAC5D-7E25-4555-BA53-618127127288}" srcId="{13993273-9BF7-4F15-A567-71897BEFB5B7}" destId="{104206A2-9ECE-469D-A3FE-E783372154D9}" srcOrd="0" destOrd="0" parTransId="{2C3BBCDD-CC7F-4357-95AC-9717B235BC6C}" sibTransId="{7841DE64-62BD-45D9-9283-EB5CE7B78429}"/>
    <dgm:cxn modelId="{C5CB817C-94D5-4217-9018-A66E6BDAD063}" type="presOf" srcId="{104206A2-9ECE-469D-A3FE-E783372154D9}" destId="{B44F4A3B-309B-4E7C-BF9E-B89DAE5E302F}" srcOrd="0" destOrd="0" presId="urn:microsoft.com/office/officeart/2018/2/layout/IconVerticalSolidList"/>
    <dgm:cxn modelId="{4E00109B-7EE8-4707-9190-03F79B793755}" srcId="{13993273-9BF7-4F15-A567-71897BEFB5B7}" destId="{6CF9BE1D-200B-49EF-BA08-6B072B3AE4A0}" srcOrd="1" destOrd="0" parTransId="{33667623-F277-475D-A79E-250644E18D7B}" sibTransId="{8469A6A0-3C75-4484-876C-07810FF4E753}"/>
    <dgm:cxn modelId="{9B00D4F0-FDA7-437E-940B-D892E9843DD6}" type="presOf" srcId="{13993273-9BF7-4F15-A567-71897BEFB5B7}" destId="{8D58BDC6-C162-4DB5-976B-4D9A63371AD1}" srcOrd="0" destOrd="0" presId="urn:microsoft.com/office/officeart/2018/2/layout/IconVerticalSolidList"/>
    <dgm:cxn modelId="{07342CF4-F9FC-4C19-9C1E-C465CDE5893B}" type="presOf" srcId="{6CF9BE1D-200B-49EF-BA08-6B072B3AE4A0}" destId="{FAE22431-BD70-462C-A1B4-294FFB8FB85F}" srcOrd="0" destOrd="0" presId="urn:microsoft.com/office/officeart/2018/2/layout/IconVerticalSolidList"/>
    <dgm:cxn modelId="{EA590064-38E5-4C8E-96A5-46ED34E25693}" type="presParOf" srcId="{8D58BDC6-C162-4DB5-976B-4D9A63371AD1}" destId="{E7EB185B-0E45-4EC6-89DA-344579C8A6F1}" srcOrd="0" destOrd="0" presId="urn:microsoft.com/office/officeart/2018/2/layout/IconVerticalSolidList"/>
    <dgm:cxn modelId="{18AE44F7-6044-43B4-AC54-B50BFA55E01D}" type="presParOf" srcId="{E7EB185B-0E45-4EC6-89DA-344579C8A6F1}" destId="{BFCBFFCD-787E-4FEF-83F4-58CA0287855B}" srcOrd="0" destOrd="0" presId="urn:microsoft.com/office/officeart/2018/2/layout/IconVerticalSolidList"/>
    <dgm:cxn modelId="{70DAFD6E-24C9-4F87-B06E-33143A73A45C}" type="presParOf" srcId="{E7EB185B-0E45-4EC6-89DA-344579C8A6F1}" destId="{09A3ED2A-4DFB-4E21-8F47-DFFD9AB7A7BB}" srcOrd="1" destOrd="0" presId="urn:microsoft.com/office/officeart/2018/2/layout/IconVerticalSolidList"/>
    <dgm:cxn modelId="{78C4D51A-E829-4D55-A5C4-A9C946DCE7B4}" type="presParOf" srcId="{E7EB185B-0E45-4EC6-89DA-344579C8A6F1}" destId="{16BD195F-83C3-4A3D-AD20-C2C310C139AD}" srcOrd="2" destOrd="0" presId="urn:microsoft.com/office/officeart/2018/2/layout/IconVerticalSolidList"/>
    <dgm:cxn modelId="{E0197CD6-70AA-4AE3-B63A-FCD7AEF86691}" type="presParOf" srcId="{E7EB185B-0E45-4EC6-89DA-344579C8A6F1}" destId="{B44F4A3B-309B-4E7C-BF9E-B89DAE5E302F}" srcOrd="3" destOrd="0" presId="urn:microsoft.com/office/officeart/2018/2/layout/IconVerticalSolidList"/>
    <dgm:cxn modelId="{996BF419-94B1-45EA-B019-815536F7C340}" type="presParOf" srcId="{8D58BDC6-C162-4DB5-976B-4D9A63371AD1}" destId="{5521D8BE-1718-41EA-933F-9534FFB50F5B}" srcOrd="1" destOrd="0" presId="urn:microsoft.com/office/officeart/2018/2/layout/IconVerticalSolidList"/>
    <dgm:cxn modelId="{62823E83-EFFA-45DC-8B3F-2DF4696BF1A1}" type="presParOf" srcId="{8D58BDC6-C162-4DB5-976B-4D9A63371AD1}" destId="{E7559836-5609-4373-9B92-B46B159DE7D1}" srcOrd="2" destOrd="0" presId="urn:microsoft.com/office/officeart/2018/2/layout/IconVerticalSolidList"/>
    <dgm:cxn modelId="{C0159B18-006A-4D6B-95F3-F261D2A543A0}" type="presParOf" srcId="{E7559836-5609-4373-9B92-B46B159DE7D1}" destId="{B9AB6CEB-ACE6-4CB7-819C-A4C9786E717B}" srcOrd="0" destOrd="0" presId="urn:microsoft.com/office/officeart/2018/2/layout/IconVerticalSolidList"/>
    <dgm:cxn modelId="{5CFB8C52-3DAC-423C-9701-A0C49ED964B1}" type="presParOf" srcId="{E7559836-5609-4373-9B92-B46B159DE7D1}" destId="{DE017E0A-1FA5-4BDA-A428-0F8F494B74E9}" srcOrd="1" destOrd="0" presId="urn:microsoft.com/office/officeart/2018/2/layout/IconVerticalSolidList"/>
    <dgm:cxn modelId="{21F97F7D-D8B0-4E13-9913-301BF78C1D47}" type="presParOf" srcId="{E7559836-5609-4373-9B92-B46B159DE7D1}" destId="{BE91A98E-09D1-41BF-8E6D-15AEF4847A1D}" srcOrd="2" destOrd="0" presId="urn:microsoft.com/office/officeart/2018/2/layout/IconVerticalSolidList"/>
    <dgm:cxn modelId="{2B28C31B-0B81-4FF7-94FD-A632E9D19912}" type="presParOf" srcId="{E7559836-5609-4373-9B92-B46B159DE7D1}" destId="{FAE22431-BD70-462C-A1B4-294FFB8FB85F}" srcOrd="3" destOrd="0" presId="urn:microsoft.com/office/officeart/2018/2/layout/IconVerticalSolidList"/>
    <dgm:cxn modelId="{F7E1A8ED-574F-47A3-A1CE-33FED74C23AE}" type="presParOf" srcId="{8D58BDC6-C162-4DB5-976B-4D9A63371AD1}" destId="{5E011FEA-DCAF-4D14-A4DF-7578ECE2A469}" srcOrd="3" destOrd="0" presId="urn:microsoft.com/office/officeart/2018/2/layout/IconVerticalSolidList"/>
    <dgm:cxn modelId="{FBFD03C2-B354-4DDB-AB6F-3A25BFED9200}" type="presParOf" srcId="{8D58BDC6-C162-4DB5-976B-4D9A63371AD1}" destId="{47791BA0-FD3B-40AB-8892-0954E840B5F1}" srcOrd="4" destOrd="0" presId="urn:microsoft.com/office/officeart/2018/2/layout/IconVerticalSolidList"/>
    <dgm:cxn modelId="{3EC0F03B-069A-47BE-9B33-9F8B90F9FEF9}" type="presParOf" srcId="{47791BA0-FD3B-40AB-8892-0954E840B5F1}" destId="{6F5AA57E-762D-43D3-80DC-3920C8AD53DB}" srcOrd="0" destOrd="0" presId="urn:microsoft.com/office/officeart/2018/2/layout/IconVerticalSolidList"/>
    <dgm:cxn modelId="{EC6D1E58-6F2C-4BB1-B5BE-E970C4C73374}" type="presParOf" srcId="{47791BA0-FD3B-40AB-8892-0954E840B5F1}" destId="{82AE24DE-A1C7-45CE-A2E5-2C348B84724C}" srcOrd="1" destOrd="0" presId="urn:microsoft.com/office/officeart/2018/2/layout/IconVerticalSolidList"/>
    <dgm:cxn modelId="{A903B08A-3190-436B-88C0-E66492667076}" type="presParOf" srcId="{47791BA0-FD3B-40AB-8892-0954E840B5F1}" destId="{E14F2684-94AD-4F77-9B54-B97030493EF0}" srcOrd="2" destOrd="0" presId="urn:microsoft.com/office/officeart/2018/2/layout/IconVerticalSolidList"/>
    <dgm:cxn modelId="{E77EDDA9-20F4-422B-88F8-0240396265AA}" type="presParOf" srcId="{47791BA0-FD3B-40AB-8892-0954E840B5F1}" destId="{3183DF5C-3AE4-4867-ABC8-3805CB9217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43DA9-499B-4FC9-892B-CF5AFFB525C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0FAC5-08E6-4B1E-AA9A-248FB31C17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Recurrent Neural Networks (RNNs)</a:t>
          </a:r>
          <a:r>
            <a:rPr lang="en-GB"/>
            <a:t>:</a:t>
          </a:r>
          <a:endParaRPr lang="en-US"/>
        </a:p>
      </dgm:t>
    </dgm:pt>
    <dgm:pt modelId="{BAD516B5-4F07-4EBE-918B-CD6A6BC446A8}" type="parTrans" cxnId="{FE79AEE8-2AF9-4338-B1DA-8FDA0F5C79DB}">
      <dgm:prSet/>
      <dgm:spPr/>
      <dgm:t>
        <a:bodyPr/>
        <a:lstStyle/>
        <a:p>
          <a:endParaRPr lang="en-US"/>
        </a:p>
      </dgm:t>
    </dgm:pt>
    <dgm:pt modelId="{DC8D4049-91E0-45C2-B8D8-7FA692C65BD0}" type="sibTrans" cxnId="{FE79AEE8-2AF9-4338-B1DA-8FDA0F5C79DB}">
      <dgm:prSet/>
      <dgm:spPr/>
      <dgm:t>
        <a:bodyPr/>
        <a:lstStyle/>
        <a:p>
          <a:endParaRPr lang="en-US"/>
        </a:p>
      </dgm:t>
    </dgm:pt>
    <dgm:pt modelId="{B860734C-296B-448C-8301-8CDB10544A9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Used for tasks like handwriting imitation, analyzing walking patterns, and studying human interactions.</a:t>
          </a:r>
          <a:endParaRPr lang="en-US"/>
        </a:p>
      </dgm:t>
    </dgm:pt>
    <dgm:pt modelId="{506069C5-9160-4933-8930-2540892478EE}" type="parTrans" cxnId="{6FD99878-3220-41E2-BF66-73457B1CAE45}">
      <dgm:prSet/>
      <dgm:spPr/>
      <dgm:t>
        <a:bodyPr/>
        <a:lstStyle/>
        <a:p>
          <a:endParaRPr lang="en-US"/>
        </a:p>
      </dgm:t>
    </dgm:pt>
    <dgm:pt modelId="{5A2A9605-4DA0-4500-958B-5B99380FE6BF}" type="sibTrans" cxnId="{6FD99878-3220-41E2-BF66-73457B1CAE45}">
      <dgm:prSet/>
      <dgm:spPr/>
      <dgm:t>
        <a:bodyPr/>
        <a:lstStyle/>
        <a:p>
          <a:endParaRPr lang="en-US"/>
        </a:p>
      </dgm:t>
    </dgm:pt>
    <dgm:pt modelId="{BA725F48-A2BD-43B1-8C47-C9AF2B3ECF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Feature loops (hidden units) to remember previous information.</a:t>
          </a:r>
          <a:endParaRPr lang="en-US"/>
        </a:p>
      </dgm:t>
    </dgm:pt>
    <dgm:pt modelId="{7BC6D559-E945-443B-A22F-449607B891C7}" type="parTrans" cxnId="{A68A5026-A554-40D9-A1F8-FAE3F8891091}">
      <dgm:prSet/>
      <dgm:spPr/>
      <dgm:t>
        <a:bodyPr/>
        <a:lstStyle/>
        <a:p>
          <a:endParaRPr lang="en-US"/>
        </a:p>
      </dgm:t>
    </dgm:pt>
    <dgm:pt modelId="{372CE5D0-4DA6-46DD-9D8D-92BD199E8309}" type="sibTrans" cxnId="{A68A5026-A554-40D9-A1F8-FAE3F8891091}">
      <dgm:prSet/>
      <dgm:spPr/>
      <dgm:t>
        <a:bodyPr/>
        <a:lstStyle/>
        <a:p>
          <a:endParaRPr lang="en-US"/>
        </a:p>
      </dgm:t>
    </dgm:pt>
    <dgm:pt modelId="{9FAFB4EC-1B2A-4A20-8C8C-042A68042B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Struggle with long sequences.</a:t>
          </a:r>
          <a:endParaRPr lang="en-US" dirty="0"/>
        </a:p>
      </dgm:t>
    </dgm:pt>
    <dgm:pt modelId="{ABBE19FB-FDDE-41BF-A19E-8EAA6DAA3299}" type="parTrans" cxnId="{0D346E56-FB01-40D0-A287-1F58670430F7}">
      <dgm:prSet/>
      <dgm:spPr/>
      <dgm:t>
        <a:bodyPr/>
        <a:lstStyle/>
        <a:p>
          <a:endParaRPr lang="en-US"/>
        </a:p>
      </dgm:t>
    </dgm:pt>
    <dgm:pt modelId="{248A8CEC-7E31-40DE-B1FC-27701C8BFFF4}" type="sibTrans" cxnId="{0D346E56-FB01-40D0-A287-1F58670430F7}">
      <dgm:prSet/>
      <dgm:spPr/>
      <dgm:t>
        <a:bodyPr/>
        <a:lstStyle/>
        <a:p>
          <a:endParaRPr lang="en-US"/>
        </a:p>
      </dgm:t>
    </dgm:pt>
    <dgm:pt modelId="{16845636-3648-4D95-90E9-B4CA335921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Solution: Long Short-Term Memory (LSTM) Networks</a:t>
          </a:r>
          <a:r>
            <a:rPr lang="en-GB"/>
            <a:t>:</a:t>
          </a:r>
          <a:endParaRPr lang="en-US"/>
        </a:p>
      </dgm:t>
    </dgm:pt>
    <dgm:pt modelId="{5F32B645-CAAE-4159-BCB5-093765B73930}" type="parTrans" cxnId="{A41FFE52-6466-462E-A072-AC7A7932E900}">
      <dgm:prSet/>
      <dgm:spPr/>
      <dgm:t>
        <a:bodyPr/>
        <a:lstStyle/>
        <a:p>
          <a:endParaRPr lang="en-US"/>
        </a:p>
      </dgm:t>
    </dgm:pt>
    <dgm:pt modelId="{C8F37A85-D21A-4C63-8D28-B600A4A78FED}" type="sibTrans" cxnId="{A41FFE52-6466-462E-A072-AC7A7932E900}">
      <dgm:prSet/>
      <dgm:spPr/>
      <dgm:t>
        <a:bodyPr/>
        <a:lstStyle/>
        <a:p>
          <a:endParaRPr lang="en-US"/>
        </a:p>
      </dgm:t>
    </dgm:pt>
    <dgm:pt modelId="{B00B8679-A700-4F27-87D6-CE2AD840AC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Contain memory blocks with memory cells and three gates: forget, input, and output.</a:t>
          </a:r>
          <a:endParaRPr lang="en-US"/>
        </a:p>
      </dgm:t>
    </dgm:pt>
    <dgm:pt modelId="{7F500BF7-DEDD-4913-B396-EDD176F9D899}" type="parTrans" cxnId="{51F2820E-B9DB-416F-A1DE-217A47F0BBF9}">
      <dgm:prSet/>
      <dgm:spPr/>
      <dgm:t>
        <a:bodyPr/>
        <a:lstStyle/>
        <a:p>
          <a:endParaRPr lang="en-US"/>
        </a:p>
      </dgm:t>
    </dgm:pt>
    <dgm:pt modelId="{D2250AC4-52E5-4216-A465-B7F50F0530CF}" type="sibTrans" cxnId="{51F2820E-B9DB-416F-A1DE-217A47F0BBF9}">
      <dgm:prSet/>
      <dgm:spPr/>
      <dgm:t>
        <a:bodyPr/>
        <a:lstStyle/>
        <a:p>
          <a:endParaRPr lang="en-US"/>
        </a:p>
      </dgm:t>
    </dgm:pt>
    <dgm:pt modelId="{39672B25-D7A7-480A-8ACD-9807DF254D2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Gates determine what information to remember, update, or output.</a:t>
          </a:r>
          <a:endParaRPr lang="en-US"/>
        </a:p>
      </dgm:t>
    </dgm:pt>
    <dgm:pt modelId="{A8609070-B14F-47D6-A6E4-AA877FD11E69}" type="parTrans" cxnId="{B5A2DBAF-B3F8-453E-A048-2CD820C80F07}">
      <dgm:prSet/>
      <dgm:spPr/>
      <dgm:t>
        <a:bodyPr/>
        <a:lstStyle/>
        <a:p>
          <a:endParaRPr lang="en-US"/>
        </a:p>
      </dgm:t>
    </dgm:pt>
    <dgm:pt modelId="{9BD12E08-BC50-481A-9A87-272FEA5298EC}" type="sibTrans" cxnId="{B5A2DBAF-B3F8-453E-A048-2CD820C80F07}">
      <dgm:prSet/>
      <dgm:spPr/>
      <dgm:t>
        <a:bodyPr/>
        <a:lstStyle/>
        <a:p>
          <a:endParaRPr lang="en-US"/>
        </a:p>
      </dgm:t>
    </dgm:pt>
    <dgm:pt modelId="{01B6D7A8-DC74-45DC-BCB7-F42C7D8280B0}" type="pres">
      <dgm:prSet presAssocID="{6F043DA9-499B-4FC9-892B-CF5AFFB525C8}" presName="root" presStyleCnt="0">
        <dgm:presLayoutVars>
          <dgm:dir/>
          <dgm:resizeHandles val="exact"/>
        </dgm:presLayoutVars>
      </dgm:prSet>
      <dgm:spPr/>
    </dgm:pt>
    <dgm:pt modelId="{F5A990BB-44B3-47D8-9043-56DD81F7E9B7}" type="pres">
      <dgm:prSet presAssocID="{C3B0FAC5-08E6-4B1E-AA9A-248FB31C17E2}" presName="compNode" presStyleCnt="0"/>
      <dgm:spPr/>
    </dgm:pt>
    <dgm:pt modelId="{240A3EB2-06E7-41B2-923B-20FB50CB7BEF}" type="pres">
      <dgm:prSet presAssocID="{C3B0FAC5-08E6-4B1E-AA9A-248FB31C17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AD9E165-A25A-4B7F-B425-5B8C366DFE27}" type="pres">
      <dgm:prSet presAssocID="{C3B0FAC5-08E6-4B1E-AA9A-248FB31C17E2}" presName="iconSpace" presStyleCnt="0"/>
      <dgm:spPr/>
    </dgm:pt>
    <dgm:pt modelId="{B4A9DC3A-CB38-4CF9-B10D-2ACA6E447E1A}" type="pres">
      <dgm:prSet presAssocID="{C3B0FAC5-08E6-4B1E-AA9A-248FB31C17E2}" presName="parTx" presStyleLbl="revTx" presStyleIdx="0" presStyleCnt="4">
        <dgm:presLayoutVars>
          <dgm:chMax val="0"/>
          <dgm:chPref val="0"/>
        </dgm:presLayoutVars>
      </dgm:prSet>
      <dgm:spPr/>
    </dgm:pt>
    <dgm:pt modelId="{7DFE8B41-7AD7-40D4-A98D-41524851E85A}" type="pres">
      <dgm:prSet presAssocID="{C3B0FAC5-08E6-4B1E-AA9A-248FB31C17E2}" presName="txSpace" presStyleCnt="0"/>
      <dgm:spPr/>
    </dgm:pt>
    <dgm:pt modelId="{03170D7E-E81F-4ADB-BCF6-DF0983C70214}" type="pres">
      <dgm:prSet presAssocID="{C3B0FAC5-08E6-4B1E-AA9A-248FB31C17E2}" presName="desTx" presStyleLbl="revTx" presStyleIdx="1" presStyleCnt="4">
        <dgm:presLayoutVars/>
      </dgm:prSet>
      <dgm:spPr/>
    </dgm:pt>
    <dgm:pt modelId="{E6953A31-D827-46B1-AF03-895192F7BEF5}" type="pres">
      <dgm:prSet presAssocID="{DC8D4049-91E0-45C2-B8D8-7FA692C65BD0}" presName="sibTrans" presStyleCnt="0"/>
      <dgm:spPr/>
    </dgm:pt>
    <dgm:pt modelId="{C507743A-ED9F-47B7-A558-2713B48010AC}" type="pres">
      <dgm:prSet presAssocID="{16845636-3648-4D95-90E9-B4CA33592149}" presName="compNode" presStyleCnt="0"/>
      <dgm:spPr/>
    </dgm:pt>
    <dgm:pt modelId="{6A9399D3-1083-4996-B7B0-428A4770C652}" type="pres">
      <dgm:prSet presAssocID="{16845636-3648-4D95-90E9-B4CA335921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B48AC-75E2-48A8-ADA6-AE7B679A672C}" type="pres">
      <dgm:prSet presAssocID="{16845636-3648-4D95-90E9-B4CA33592149}" presName="iconSpace" presStyleCnt="0"/>
      <dgm:spPr/>
    </dgm:pt>
    <dgm:pt modelId="{A6CF2D0C-DEE1-4B42-B149-D68234A9024E}" type="pres">
      <dgm:prSet presAssocID="{16845636-3648-4D95-90E9-B4CA33592149}" presName="parTx" presStyleLbl="revTx" presStyleIdx="2" presStyleCnt="4">
        <dgm:presLayoutVars>
          <dgm:chMax val="0"/>
          <dgm:chPref val="0"/>
        </dgm:presLayoutVars>
      </dgm:prSet>
      <dgm:spPr/>
    </dgm:pt>
    <dgm:pt modelId="{41DBBD0C-03A6-4CEA-8443-12818C7A5FBF}" type="pres">
      <dgm:prSet presAssocID="{16845636-3648-4D95-90E9-B4CA33592149}" presName="txSpace" presStyleCnt="0"/>
      <dgm:spPr/>
    </dgm:pt>
    <dgm:pt modelId="{5FD13FB2-DDD5-4E1D-B14E-30CD4D4BB0FC}" type="pres">
      <dgm:prSet presAssocID="{16845636-3648-4D95-90E9-B4CA33592149}" presName="desTx" presStyleLbl="revTx" presStyleIdx="3" presStyleCnt="4">
        <dgm:presLayoutVars/>
      </dgm:prSet>
      <dgm:spPr/>
    </dgm:pt>
  </dgm:ptLst>
  <dgm:cxnLst>
    <dgm:cxn modelId="{570F5A05-D2AC-4143-A0C2-AD48DEC9509C}" type="presOf" srcId="{6F043DA9-499B-4FC9-892B-CF5AFFB525C8}" destId="{01B6D7A8-DC74-45DC-BCB7-F42C7D8280B0}" srcOrd="0" destOrd="0" presId="urn:microsoft.com/office/officeart/2018/2/layout/IconLabelDescriptionList"/>
    <dgm:cxn modelId="{51F2820E-B9DB-416F-A1DE-217A47F0BBF9}" srcId="{16845636-3648-4D95-90E9-B4CA33592149}" destId="{B00B8679-A700-4F27-87D6-CE2AD840AC6E}" srcOrd="0" destOrd="0" parTransId="{7F500BF7-DEDD-4913-B396-EDD176F9D899}" sibTransId="{D2250AC4-52E5-4216-A465-B7F50F0530CF}"/>
    <dgm:cxn modelId="{A68A5026-A554-40D9-A1F8-FAE3F8891091}" srcId="{C3B0FAC5-08E6-4B1E-AA9A-248FB31C17E2}" destId="{BA725F48-A2BD-43B1-8C47-C9AF2B3ECF98}" srcOrd="1" destOrd="0" parTransId="{7BC6D559-E945-443B-A22F-449607B891C7}" sibTransId="{372CE5D0-4DA6-46DD-9D8D-92BD199E8309}"/>
    <dgm:cxn modelId="{238EDD2B-0708-474A-82A5-DFBF7506A7D0}" type="presOf" srcId="{C3B0FAC5-08E6-4B1E-AA9A-248FB31C17E2}" destId="{B4A9DC3A-CB38-4CF9-B10D-2ACA6E447E1A}" srcOrd="0" destOrd="0" presId="urn:microsoft.com/office/officeart/2018/2/layout/IconLabelDescriptionList"/>
    <dgm:cxn modelId="{FC71334F-D62B-43EF-9A4F-871807B77D83}" type="presOf" srcId="{B860734C-296B-448C-8301-8CDB10544A9A}" destId="{03170D7E-E81F-4ADB-BCF6-DF0983C70214}" srcOrd="0" destOrd="0" presId="urn:microsoft.com/office/officeart/2018/2/layout/IconLabelDescriptionList"/>
    <dgm:cxn modelId="{A41FFE52-6466-462E-A072-AC7A7932E900}" srcId="{6F043DA9-499B-4FC9-892B-CF5AFFB525C8}" destId="{16845636-3648-4D95-90E9-B4CA33592149}" srcOrd="1" destOrd="0" parTransId="{5F32B645-CAAE-4159-BCB5-093765B73930}" sibTransId="{C8F37A85-D21A-4C63-8D28-B600A4A78FED}"/>
    <dgm:cxn modelId="{0D346E56-FB01-40D0-A287-1F58670430F7}" srcId="{C3B0FAC5-08E6-4B1E-AA9A-248FB31C17E2}" destId="{9FAFB4EC-1B2A-4A20-8C8C-042A68042B68}" srcOrd="2" destOrd="0" parTransId="{ABBE19FB-FDDE-41BF-A19E-8EAA6DAA3299}" sibTransId="{248A8CEC-7E31-40DE-B1FC-27701C8BFFF4}"/>
    <dgm:cxn modelId="{03E36268-E9FD-43CA-B14E-1876E4DDEAA6}" type="presOf" srcId="{39672B25-D7A7-480A-8ACD-9807DF254D24}" destId="{5FD13FB2-DDD5-4E1D-B14E-30CD4D4BB0FC}" srcOrd="0" destOrd="1" presId="urn:microsoft.com/office/officeart/2018/2/layout/IconLabelDescriptionList"/>
    <dgm:cxn modelId="{9533CD68-84BF-49A5-ACB0-C4EBCDA8B0D4}" type="presOf" srcId="{B00B8679-A700-4F27-87D6-CE2AD840AC6E}" destId="{5FD13FB2-DDD5-4E1D-B14E-30CD4D4BB0FC}" srcOrd="0" destOrd="0" presId="urn:microsoft.com/office/officeart/2018/2/layout/IconLabelDescriptionList"/>
    <dgm:cxn modelId="{6FD99878-3220-41E2-BF66-73457B1CAE45}" srcId="{C3B0FAC5-08E6-4B1E-AA9A-248FB31C17E2}" destId="{B860734C-296B-448C-8301-8CDB10544A9A}" srcOrd="0" destOrd="0" parTransId="{506069C5-9160-4933-8930-2540892478EE}" sibTransId="{5A2A9605-4DA0-4500-958B-5B99380FE6BF}"/>
    <dgm:cxn modelId="{FEDDD3A2-D101-437A-98B6-A40CE2357FCA}" type="presOf" srcId="{BA725F48-A2BD-43B1-8C47-C9AF2B3ECF98}" destId="{03170D7E-E81F-4ADB-BCF6-DF0983C70214}" srcOrd="0" destOrd="1" presId="urn:microsoft.com/office/officeart/2018/2/layout/IconLabelDescriptionList"/>
    <dgm:cxn modelId="{B5A2DBAF-B3F8-453E-A048-2CD820C80F07}" srcId="{16845636-3648-4D95-90E9-B4CA33592149}" destId="{39672B25-D7A7-480A-8ACD-9807DF254D24}" srcOrd="1" destOrd="0" parTransId="{A8609070-B14F-47D6-A6E4-AA877FD11E69}" sibTransId="{9BD12E08-BC50-481A-9A87-272FEA5298EC}"/>
    <dgm:cxn modelId="{FE79AEE8-2AF9-4338-B1DA-8FDA0F5C79DB}" srcId="{6F043DA9-499B-4FC9-892B-CF5AFFB525C8}" destId="{C3B0FAC5-08E6-4B1E-AA9A-248FB31C17E2}" srcOrd="0" destOrd="0" parTransId="{BAD516B5-4F07-4EBE-918B-CD6A6BC446A8}" sibTransId="{DC8D4049-91E0-45C2-B8D8-7FA692C65BD0}"/>
    <dgm:cxn modelId="{764634F5-E4B1-4080-A6D4-86B1BD8363DA}" type="presOf" srcId="{9FAFB4EC-1B2A-4A20-8C8C-042A68042B68}" destId="{03170D7E-E81F-4ADB-BCF6-DF0983C70214}" srcOrd="0" destOrd="2" presId="urn:microsoft.com/office/officeart/2018/2/layout/IconLabelDescriptionList"/>
    <dgm:cxn modelId="{DE265AFC-6F74-4498-9A9E-7B2C2710129D}" type="presOf" srcId="{16845636-3648-4D95-90E9-B4CA33592149}" destId="{A6CF2D0C-DEE1-4B42-B149-D68234A9024E}" srcOrd="0" destOrd="0" presId="urn:microsoft.com/office/officeart/2018/2/layout/IconLabelDescriptionList"/>
    <dgm:cxn modelId="{E2D88867-586E-46F8-9246-CEEF4F617106}" type="presParOf" srcId="{01B6D7A8-DC74-45DC-BCB7-F42C7D8280B0}" destId="{F5A990BB-44B3-47D8-9043-56DD81F7E9B7}" srcOrd="0" destOrd="0" presId="urn:microsoft.com/office/officeart/2018/2/layout/IconLabelDescriptionList"/>
    <dgm:cxn modelId="{F71FEF90-6C4E-4A9A-A79C-3A41AF463BB6}" type="presParOf" srcId="{F5A990BB-44B3-47D8-9043-56DD81F7E9B7}" destId="{240A3EB2-06E7-41B2-923B-20FB50CB7BEF}" srcOrd="0" destOrd="0" presId="urn:microsoft.com/office/officeart/2018/2/layout/IconLabelDescriptionList"/>
    <dgm:cxn modelId="{61AEAE0D-0C32-4BD8-8CED-AA22E879737B}" type="presParOf" srcId="{F5A990BB-44B3-47D8-9043-56DD81F7E9B7}" destId="{CAD9E165-A25A-4B7F-B425-5B8C366DFE27}" srcOrd="1" destOrd="0" presId="urn:microsoft.com/office/officeart/2018/2/layout/IconLabelDescriptionList"/>
    <dgm:cxn modelId="{226D0CE4-9E7D-40FC-864B-69B9C1A317C4}" type="presParOf" srcId="{F5A990BB-44B3-47D8-9043-56DD81F7E9B7}" destId="{B4A9DC3A-CB38-4CF9-B10D-2ACA6E447E1A}" srcOrd="2" destOrd="0" presId="urn:microsoft.com/office/officeart/2018/2/layout/IconLabelDescriptionList"/>
    <dgm:cxn modelId="{8CE43DCE-2914-4679-8DA4-8EAFEEE36DCB}" type="presParOf" srcId="{F5A990BB-44B3-47D8-9043-56DD81F7E9B7}" destId="{7DFE8B41-7AD7-40D4-A98D-41524851E85A}" srcOrd="3" destOrd="0" presId="urn:microsoft.com/office/officeart/2018/2/layout/IconLabelDescriptionList"/>
    <dgm:cxn modelId="{1DABF056-BF54-470F-B14B-A6825AB0C998}" type="presParOf" srcId="{F5A990BB-44B3-47D8-9043-56DD81F7E9B7}" destId="{03170D7E-E81F-4ADB-BCF6-DF0983C70214}" srcOrd="4" destOrd="0" presId="urn:microsoft.com/office/officeart/2018/2/layout/IconLabelDescriptionList"/>
    <dgm:cxn modelId="{A17BBFCB-591D-464B-A9A1-37275F4EEBE7}" type="presParOf" srcId="{01B6D7A8-DC74-45DC-BCB7-F42C7D8280B0}" destId="{E6953A31-D827-46B1-AF03-895192F7BEF5}" srcOrd="1" destOrd="0" presId="urn:microsoft.com/office/officeart/2018/2/layout/IconLabelDescriptionList"/>
    <dgm:cxn modelId="{FE01A424-BA89-4C73-A63A-4D4E3B76A3F9}" type="presParOf" srcId="{01B6D7A8-DC74-45DC-BCB7-F42C7D8280B0}" destId="{C507743A-ED9F-47B7-A558-2713B48010AC}" srcOrd="2" destOrd="0" presId="urn:microsoft.com/office/officeart/2018/2/layout/IconLabelDescriptionList"/>
    <dgm:cxn modelId="{E0C5F7E3-3128-49FB-AAB7-F7ED1A2A579E}" type="presParOf" srcId="{C507743A-ED9F-47B7-A558-2713B48010AC}" destId="{6A9399D3-1083-4996-B7B0-428A4770C652}" srcOrd="0" destOrd="0" presId="urn:microsoft.com/office/officeart/2018/2/layout/IconLabelDescriptionList"/>
    <dgm:cxn modelId="{DB3D3D16-F521-48C7-9BB8-A5B01FD3D8D7}" type="presParOf" srcId="{C507743A-ED9F-47B7-A558-2713B48010AC}" destId="{5CEB48AC-75E2-48A8-ADA6-AE7B679A672C}" srcOrd="1" destOrd="0" presId="urn:microsoft.com/office/officeart/2018/2/layout/IconLabelDescriptionList"/>
    <dgm:cxn modelId="{B82B5ED5-B627-41EF-8F27-9520AB3269BC}" type="presParOf" srcId="{C507743A-ED9F-47B7-A558-2713B48010AC}" destId="{A6CF2D0C-DEE1-4B42-B149-D68234A9024E}" srcOrd="2" destOrd="0" presId="urn:microsoft.com/office/officeart/2018/2/layout/IconLabelDescriptionList"/>
    <dgm:cxn modelId="{168F06B4-EB60-4371-BF4F-129D0B12626F}" type="presParOf" srcId="{C507743A-ED9F-47B7-A558-2713B48010AC}" destId="{41DBBD0C-03A6-4CEA-8443-12818C7A5FBF}" srcOrd="3" destOrd="0" presId="urn:microsoft.com/office/officeart/2018/2/layout/IconLabelDescriptionList"/>
    <dgm:cxn modelId="{A07030B1-454F-42C2-A137-5F5F73D81C46}" type="presParOf" srcId="{C507743A-ED9F-47B7-A558-2713B48010AC}" destId="{5FD13FB2-DDD5-4E1D-B14E-30CD4D4BB0F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56119C-E0D1-42AD-A134-1DD77DF081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D90CB-2B3F-41B6-9271-AB0502542C1F}">
      <dgm:prSet/>
      <dgm:spPr/>
      <dgm:t>
        <a:bodyPr/>
        <a:lstStyle/>
        <a:p>
          <a:r>
            <a:rPr lang="en-GB" b="1"/>
            <a:t>LSTM Operations:</a:t>
          </a:r>
          <a:endParaRPr lang="en-US"/>
        </a:p>
      </dgm:t>
    </dgm:pt>
    <dgm:pt modelId="{31F1E296-386B-40C4-81E3-1EB3D7502BF9}" type="parTrans" cxnId="{CFADB670-8039-49E8-8AE3-5D2CCBF093EE}">
      <dgm:prSet/>
      <dgm:spPr/>
      <dgm:t>
        <a:bodyPr/>
        <a:lstStyle/>
        <a:p>
          <a:endParaRPr lang="en-US"/>
        </a:p>
      </dgm:t>
    </dgm:pt>
    <dgm:pt modelId="{3B4EC7BA-0527-4417-A0FB-43F342D464D1}" type="sibTrans" cxnId="{CFADB670-8039-49E8-8AE3-5D2CCBF093EE}">
      <dgm:prSet/>
      <dgm:spPr/>
      <dgm:t>
        <a:bodyPr/>
        <a:lstStyle/>
        <a:p>
          <a:endParaRPr lang="en-US"/>
        </a:p>
      </dgm:t>
    </dgm:pt>
    <dgm:pt modelId="{091A51B1-EF0E-4896-AF51-E15EF27191D1}">
      <dgm:prSet/>
      <dgm:spPr/>
      <dgm:t>
        <a:bodyPr/>
        <a:lstStyle/>
        <a:p>
          <a:r>
            <a:rPr lang="en-GB" dirty="0"/>
            <a:t>Forget gate: </a:t>
          </a:r>
        </a:p>
        <a:p>
          <a:r>
            <a:rPr lang="en-GB" dirty="0"/>
            <a:t>decides what to forget from previous memory.</a:t>
          </a:r>
          <a:endParaRPr lang="en-US" dirty="0"/>
        </a:p>
      </dgm:t>
    </dgm:pt>
    <dgm:pt modelId="{2A0BF09D-E90C-41DD-8344-2C7C73FD149C}" type="parTrans" cxnId="{10279612-059A-413E-AF3E-A32C093A8BBA}">
      <dgm:prSet/>
      <dgm:spPr/>
      <dgm:t>
        <a:bodyPr/>
        <a:lstStyle/>
        <a:p>
          <a:endParaRPr lang="en-US"/>
        </a:p>
      </dgm:t>
    </dgm:pt>
    <dgm:pt modelId="{9AC388FF-27B4-470C-8062-3661C329F620}" type="sibTrans" cxnId="{10279612-059A-413E-AF3E-A32C093A8BBA}">
      <dgm:prSet/>
      <dgm:spPr/>
      <dgm:t>
        <a:bodyPr/>
        <a:lstStyle/>
        <a:p>
          <a:endParaRPr lang="en-US"/>
        </a:p>
      </dgm:t>
    </dgm:pt>
    <dgm:pt modelId="{57867980-CD23-46B7-AF30-27B29F00F4A0}">
      <dgm:prSet/>
      <dgm:spPr/>
      <dgm:t>
        <a:bodyPr/>
        <a:lstStyle/>
        <a:p>
          <a:r>
            <a:rPr lang="en-GB" dirty="0"/>
            <a:t>Input gate: </a:t>
          </a:r>
        </a:p>
        <a:p>
          <a:r>
            <a:rPr lang="en-GB" dirty="0"/>
            <a:t>decides what new information to add to the memory.</a:t>
          </a:r>
          <a:endParaRPr lang="en-US" dirty="0"/>
        </a:p>
      </dgm:t>
    </dgm:pt>
    <dgm:pt modelId="{323BB256-F0A4-4548-B4BA-51D6E21C950D}" type="parTrans" cxnId="{E688D2B8-819A-4D95-AA02-8410DC0003C7}">
      <dgm:prSet/>
      <dgm:spPr/>
      <dgm:t>
        <a:bodyPr/>
        <a:lstStyle/>
        <a:p>
          <a:endParaRPr lang="en-US"/>
        </a:p>
      </dgm:t>
    </dgm:pt>
    <dgm:pt modelId="{EFBBAD7D-0B4E-48F0-936B-8588D5D8376B}" type="sibTrans" cxnId="{E688D2B8-819A-4D95-AA02-8410DC0003C7}">
      <dgm:prSet/>
      <dgm:spPr/>
      <dgm:t>
        <a:bodyPr/>
        <a:lstStyle/>
        <a:p>
          <a:endParaRPr lang="en-US"/>
        </a:p>
      </dgm:t>
    </dgm:pt>
    <dgm:pt modelId="{A47AA48A-B168-4A86-BB7B-278D932EF3D5}">
      <dgm:prSet/>
      <dgm:spPr/>
      <dgm:t>
        <a:bodyPr/>
        <a:lstStyle/>
        <a:p>
          <a:r>
            <a:rPr lang="en-GB" dirty="0"/>
            <a:t>Memory update:</a:t>
          </a:r>
        </a:p>
        <a:p>
          <a:r>
            <a:rPr lang="en-GB" dirty="0"/>
            <a:t> combines old and new information.</a:t>
          </a:r>
          <a:endParaRPr lang="en-US" dirty="0"/>
        </a:p>
      </dgm:t>
    </dgm:pt>
    <dgm:pt modelId="{C95FD0F0-35CC-41EF-AC5C-02DB0762EE79}" type="parTrans" cxnId="{841F4D6E-56B2-4D53-ABBA-CF0F27952816}">
      <dgm:prSet/>
      <dgm:spPr/>
      <dgm:t>
        <a:bodyPr/>
        <a:lstStyle/>
        <a:p>
          <a:endParaRPr lang="en-US"/>
        </a:p>
      </dgm:t>
    </dgm:pt>
    <dgm:pt modelId="{3FD47B22-18FF-4840-9307-61D2D4F4786C}" type="sibTrans" cxnId="{841F4D6E-56B2-4D53-ABBA-CF0F27952816}">
      <dgm:prSet/>
      <dgm:spPr/>
      <dgm:t>
        <a:bodyPr/>
        <a:lstStyle/>
        <a:p>
          <a:endParaRPr lang="en-US"/>
        </a:p>
      </dgm:t>
    </dgm:pt>
    <dgm:pt modelId="{7E424FAA-93CF-424C-85ED-C878268FA1C2}">
      <dgm:prSet/>
      <dgm:spPr/>
      <dgm:t>
        <a:bodyPr/>
        <a:lstStyle/>
        <a:p>
          <a:r>
            <a:rPr lang="en-GB" b="0" dirty="0"/>
            <a:t>Output gate:</a:t>
          </a:r>
        </a:p>
        <a:p>
          <a:r>
            <a:rPr lang="en-GB" dirty="0"/>
            <a:t> decides what to output based on updated memory.</a:t>
          </a:r>
          <a:endParaRPr lang="en-US" dirty="0"/>
        </a:p>
      </dgm:t>
    </dgm:pt>
    <dgm:pt modelId="{615F17A4-2252-4B77-8260-BEE72353CA1E}" type="parTrans" cxnId="{17563111-1079-408D-9615-58F6EFB3AAE6}">
      <dgm:prSet/>
      <dgm:spPr/>
      <dgm:t>
        <a:bodyPr/>
        <a:lstStyle/>
        <a:p>
          <a:endParaRPr lang="en-US"/>
        </a:p>
      </dgm:t>
    </dgm:pt>
    <dgm:pt modelId="{D53CDF41-DFD1-40F6-97BA-1F1EC21E2960}" type="sibTrans" cxnId="{17563111-1079-408D-9615-58F6EFB3AAE6}">
      <dgm:prSet/>
      <dgm:spPr/>
      <dgm:t>
        <a:bodyPr/>
        <a:lstStyle/>
        <a:p>
          <a:endParaRPr lang="en-US"/>
        </a:p>
      </dgm:t>
    </dgm:pt>
    <dgm:pt modelId="{D69C382A-C068-41C5-9D0C-3F5A3598AE9C}">
      <dgm:prSet/>
      <dgm:spPr/>
      <dgm:t>
        <a:bodyPr/>
        <a:lstStyle/>
        <a:p>
          <a:r>
            <a:rPr lang="en-GB" dirty="0"/>
            <a:t>Final output: </a:t>
          </a:r>
        </a:p>
        <a:p>
          <a:r>
            <a:rPr lang="en-GB" dirty="0"/>
            <a:t>based on updated memory.</a:t>
          </a:r>
          <a:endParaRPr lang="en-US" dirty="0"/>
        </a:p>
      </dgm:t>
    </dgm:pt>
    <dgm:pt modelId="{77EA86F9-0FFC-4B25-BFC1-15A42F83124C}" type="parTrans" cxnId="{EE9D6D9D-DFB3-4B9A-96BB-DD729FC7E523}">
      <dgm:prSet/>
      <dgm:spPr/>
      <dgm:t>
        <a:bodyPr/>
        <a:lstStyle/>
        <a:p>
          <a:endParaRPr lang="en-US"/>
        </a:p>
      </dgm:t>
    </dgm:pt>
    <dgm:pt modelId="{4749D0F6-2475-481C-844C-91D99D82DE88}" type="sibTrans" cxnId="{EE9D6D9D-DFB3-4B9A-96BB-DD729FC7E523}">
      <dgm:prSet/>
      <dgm:spPr/>
      <dgm:t>
        <a:bodyPr/>
        <a:lstStyle/>
        <a:p>
          <a:endParaRPr lang="en-US"/>
        </a:p>
      </dgm:t>
    </dgm:pt>
    <dgm:pt modelId="{D188BF20-226B-5E46-863B-705ACAB0E342}" type="pres">
      <dgm:prSet presAssocID="{9056119C-E0D1-42AD-A134-1DD77DF08185}" presName="Name0" presStyleCnt="0">
        <dgm:presLayoutVars>
          <dgm:dir/>
          <dgm:resizeHandles val="exact"/>
        </dgm:presLayoutVars>
      </dgm:prSet>
      <dgm:spPr/>
    </dgm:pt>
    <dgm:pt modelId="{BB83C535-CDEF-574E-9DFD-CEE07BE99470}" type="pres">
      <dgm:prSet presAssocID="{3FCD90CB-2B3F-41B6-9271-AB0502542C1F}" presName="node" presStyleLbl="node1" presStyleIdx="0" presStyleCnt="6">
        <dgm:presLayoutVars>
          <dgm:bulletEnabled val="1"/>
        </dgm:presLayoutVars>
      </dgm:prSet>
      <dgm:spPr/>
    </dgm:pt>
    <dgm:pt modelId="{2568B7AA-BE6E-F04C-B487-9D1B0777ADB8}" type="pres">
      <dgm:prSet presAssocID="{3B4EC7BA-0527-4417-A0FB-43F342D464D1}" presName="sibTrans" presStyleLbl="sibTrans1D1" presStyleIdx="0" presStyleCnt="5"/>
      <dgm:spPr/>
    </dgm:pt>
    <dgm:pt modelId="{FEB72E68-BA87-C441-9754-0379A2EB6BB4}" type="pres">
      <dgm:prSet presAssocID="{3B4EC7BA-0527-4417-A0FB-43F342D464D1}" presName="connectorText" presStyleLbl="sibTrans1D1" presStyleIdx="0" presStyleCnt="5"/>
      <dgm:spPr/>
    </dgm:pt>
    <dgm:pt modelId="{F2C8222F-D27A-464D-A727-93C1D0B319C0}" type="pres">
      <dgm:prSet presAssocID="{091A51B1-EF0E-4896-AF51-E15EF27191D1}" presName="node" presStyleLbl="node1" presStyleIdx="1" presStyleCnt="6">
        <dgm:presLayoutVars>
          <dgm:bulletEnabled val="1"/>
        </dgm:presLayoutVars>
      </dgm:prSet>
      <dgm:spPr/>
    </dgm:pt>
    <dgm:pt modelId="{2EC88CC9-FA05-5B4C-B48F-E4720AEDE6AD}" type="pres">
      <dgm:prSet presAssocID="{9AC388FF-27B4-470C-8062-3661C329F620}" presName="sibTrans" presStyleLbl="sibTrans1D1" presStyleIdx="1" presStyleCnt="5"/>
      <dgm:spPr/>
    </dgm:pt>
    <dgm:pt modelId="{FB7F0602-E575-CF42-9E7B-8C0CF7E99149}" type="pres">
      <dgm:prSet presAssocID="{9AC388FF-27B4-470C-8062-3661C329F620}" presName="connectorText" presStyleLbl="sibTrans1D1" presStyleIdx="1" presStyleCnt="5"/>
      <dgm:spPr/>
    </dgm:pt>
    <dgm:pt modelId="{63163C32-832D-A04F-A3F3-96949CDE5A9D}" type="pres">
      <dgm:prSet presAssocID="{57867980-CD23-46B7-AF30-27B29F00F4A0}" presName="node" presStyleLbl="node1" presStyleIdx="2" presStyleCnt="6">
        <dgm:presLayoutVars>
          <dgm:bulletEnabled val="1"/>
        </dgm:presLayoutVars>
      </dgm:prSet>
      <dgm:spPr/>
    </dgm:pt>
    <dgm:pt modelId="{BD59B118-31A4-6641-8B20-F30B0B7F5E9C}" type="pres">
      <dgm:prSet presAssocID="{EFBBAD7D-0B4E-48F0-936B-8588D5D8376B}" presName="sibTrans" presStyleLbl="sibTrans1D1" presStyleIdx="2" presStyleCnt="5"/>
      <dgm:spPr/>
    </dgm:pt>
    <dgm:pt modelId="{0CE4D182-CD3E-9E47-9D06-63A5CD213ACE}" type="pres">
      <dgm:prSet presAssocID="{EFBBAD7D-0B4E-48F0-936B-8588D5D8376B}" presName="connectorText" presStyleLbl="sibTrans1D1" presStyleIdx="2" presStyleCnt="5"/>
      <dgm:spPr/>
    </dgm:pt>
    <dgm:pt modelId="{5E9CED31-B926-F544-93CA-65C0B0A18161}" type="pres">
      <dgm:prSet presAssocID="{A47AA48A-B168-4A86-BB7B-278D932EF3D5}" presName="node" presStyleLbl="node1" presStyleIdx="3" presStyleCnt="6">
        <dgm:presLayoutVars>
          <dgm:bulletEnabled val="1"/>
        </dgm:presLayoutVars>
      </dgm:prSet>
      <dgm:spPr/>
    </dgm:pt>
    <dgm:pt modelId="{633AD8FA-1008-9A4D-94EF-82C38E50B82C}" type="pres">
      <dgm:prSet presAssocID="{3FD47B22-18FF-4840-9307-61D2D4F4786C}" presName="sibTrans" presStyleLbl="sibTrans1D1" presStyleIdx="3" presStyleCnt="5"/>
      <dgm:spPr/>
    </dgm:pt>
    <dgm:pt modelId="{B2C7F746-4F89-BC49-AB90-DECE6958BEEE}" type="pres">
      <dgm:prSet presAssocID="{3FD47B22-18FF-4840-9307-61D2D4F4786C}" presName="connectorText" presStyleLbl="sibTrans1D1" presStyleIdx="3" presStyleCnt="5"/>
      <dgm:spPr/>
    </dgm:pt>
    <dgm:pt modelId="{B65C90B5-71C3-A944-9497-3AEFE70CD837}" type="pres">
      <dgm:prSet presAssocID="{7E424FAA-93CF-424C-85ED-C878268FA1C2}" presName="node" presStyleLbl="node1" presStyleIdx="4" presStyleCnt="6">
        <dgm:presLayoutVars>
          <dgm:bulletEnabled val="1"/>
        </dgm:presLayoutVars>
      </dgm:prSet>
      <dgm:spPr/>
    </dgm:pt>
    <dgm:pt modelId="{6980F3CF-2B6E-9B44-ADC0-86667C8A8902}" type="pres">
      <dgm:prSet presAssocID="{D53CDF41-DFD1-40F6-97BA-1F1EC21E2960}" presName="sibTrans" presStyleLbl="sibTrans1D1" presStyleIdx="4" presStyleCnt="5"/>
      <dgm:spPr/>
    </dgm:pt>
    <dgm:pt modelId="{E0FC29BF-DB41-5942-AFB7-E833AFD540A3}" type="pres">
      <dgm:prSet presAssocID="{D53CDF41-DFD1-40F6-97BA-1F1EC21E2960}" presName="connectorText" presStyleLbl="sibTrans1D1" presStyleIdx="4" presStyleCnt="5"/>
      <dgm:spPr/>
    </dgm:pt>
    <dgm:pt modelId="{C09A50F3-93E4-4844-8D79-29874B39AF1C}" type="pres">
      <dgm:prSet presAssocID="{D69C382A-C068-41C5-9D0C-3F5A3598AE9C}" presName="node" presStyleLbl="node1" presStyleIdx="5" presStyleCnt="6">
        <dgm:presLayoutVars>
          <dgm:bulletEnabled val="1"/>
        </dgm:presLayoutVars>
      </dgm:prSet>
      <dgm:spPr/>
    </dgm:pt>
  </dgm:ptLst>
  <dgm:cxnLst>
    <dgm:cxn modelId="{8F756004-05EB-9C44-8489-06B417F807A0}" type="presOf" srcId="{D69C382A-C068-41C5-9D0C-3F5A3598AE9C}" destId="{C09A50F3-93E4-4844-8D79-29874B39AF1C}" srcOrd="0" destOrd="0" presId="urn:microsoft.com/office/officeart/2016/7/layout/RepeatingBendingProcessNew"/>
    <dgm:cxn modelId="{F249DF09-DA21-0047-A5D3-35100DDABE40}" type="presOf" srcId="{3FD47B22-18FF-4840-9307-61D2D4F4786C}" destId="{B2C7F746-4F89-BC49-AB90-DECE6958BEEE}" srcOrd="1" destOrd="0" presId="urn:microsoft.com/office/officeart/2016/7/layout/RepeatingBendingProcessNew"/>
    <dgm:cxn modelId="{17563111-1079-408D-9615-58F6EFB3AAE6}" srcId="{9056119C-E0D1-42AD-A134-1DD77DF08185}" destId="{7E424FAA-93CF-424C-85ED-C878268FA1C2}" srcOrd="4" destOrd="0" parTransId="{615F17A4-2252-4B77-8260-BEE72353CA1E}" sibTransId="{D53CDF41-DFD1-40F6-97BA-1F1EC21E2960}"/>
    <dgm:cxn modelId="{10279612-059A-413E-AF3E-A32C093A8BBA}" srcId="{9056119C-E0D1-42AD-A134-1DD77DF08185}" destId="{091A51B1-EF0E-4896-AF51-E15EF27191D1}" srcOrd="1" destOrd="0" parTransId="{2A0BF09D-E90C-41DD-8344-2C7C73FD149C}" sibTransId="{9AC388FF-27B4-470C-8062-3661C329F620}"/>
    <dgm:cxn modelId="{C5DFE73C-7179-3342-A811-3E30EDD9E7C6}" type="presOf" srcId="{EFBBAD7D-0B4E-48F0-936B-8588D5D8376B}" destId="{0CE4D182-CD3E-9E47-9D06-63A5CD213ACE}" srcOrd="1" destOrd="0" presId="urn:microsoft.com/office/officeart/2016/7/layout/RepeatingBendingProcessNew"/>
    <dgm:cxn modelId="{310E3D44-753E-1942-ADB5-E0C973F1E15A}" type="presOf" srcId="{3B4EC7BA-0527-4417-A0FB-43F342D464D1}" destId="{2568B7AA-BE6E-F04C-B487-9D1B0777ADB8}" srcOrd="0" destOrd="0" presId="urn:microsoft.com/office/officeart/2016/7/layout/RepeatingBendingProcessNew"/>
    <dgm:cxn modelId="{CA82DC47-5BA7-6D48-9179-78471933CD8E}" type="presOf" srcId="{7E424FAA-93CF-424C-85ED-C878268FA1C2}" destId="{B65C90B5-71C3-A944-9497-3AEFE70CD837}" srcOrd="0" destOrd="0" presId="urn:microsoft.com/office/officeart/2016/7/layout/RepeatingBendingProcessNew"/>
    <dgm:cxn modelId="{C49C115D-D45C-E74E-801D-BCE3F14ABB4E}" type="presOf" srcId="{3FCD90CB-2B3F-41B6-9271-AB0502542C1F}" destId="{BB83C535-CDEF-574E-9DFD-CEE07BE99470}" srcOrd="0" destOrd="0" presId="urn:microsoft.com/office/officeart/2016/7/layout/RepeatingBendingProcessNew"/>
    <dgm:cxn modelId="{E95A0761-3C24-6A4C-BD3C-51943066BC46}" type="presOf" srcId="{EFBBAD7D-0B4E-48F0-936B-8588D5D8376B}" destId="{BD59B118-31A4-6641-8B20-F30B0B7F5E9C}" srcOrd="0" destOrd="0" presId="urn:microsoft.com/office/officeart/2016/7/layout/RepeatingBendingProcessNew"/>
    <dgm:cxn modelId="{841F4D6E-56B2-4D53-ABBA-CF0F27952816}" srcId="{9056119C-E0D1-42AD-A134-1DD77DF08185}" destId="{A47AA48A-B168-4A86-BB7B-278D932EF3D5}" srcOrd="3" destOrd="0" parTransId="{C95FD0F0-35CC-41EF-AC5C-02DB0762EE79}" sibTransId="{3FD47B22-18FF-4840-9307-61D2D4F4786C}"/>
    <dgm:cxn modelId="{CB869070-CD8F-A64F-ACB5-518AD03C336E}" type="presOf" srcId="{9AC388FF-27B4-470C-8062-3661C329F620}" destId="{FB7F0602-E575-CF42-9E7B-8C0CF7E99149}" srcOrd="1" destOrd="0" presId="urn:microsoft.com/office/officeart/2016/7/layout/RepeatingBendingProcessNew"/>
    <dgm:cxn modelId="{CFADB670-8039-49E8-8AE3-5D2CCBF093EE}" srcId="{9056119C-E0D1-42AD-A134-1DD77DF08185}" destId="{3FCD90CB-2B3F-41B6-9271-AB0502542C1F}" srcOrd="0" destOrd="0" parTransId="{31F1E296-386B-40C4-81E3-1EB3D7502BF9}" sibTransId="{3B4EC7BA-0527-4417-A0FB-43F342D464D1}"/>
    <dgm:cxn modelId="{573F1F74-7A14-2749-80D8-00D1475DBD04}" type="presOf" srcId="{A47AA48A-B168-4A86-BB7B-278D932EF3D5}" destId="{5E9CED31-B926-F544-93CA-65C0B0A18161}" srcOrd="0" destOrd="0" presId="urn:microsoft.com/office/officeart/2016/7/layout/RepeatingBendingProcessNew"/>
    <dgm:cxn modelId="{F94B078D-6489-C342-8408-B59B59D232FA}" type="presOf" srcId="{9AC388FF-27B4-470C-8062-3661C329F620}" destId="{2EC88CC9-FA05-5B4C-B48F-E4720AEDE6AD}" srcOrd="0" destOrd="0" presId="urn:microsoft.com/office/officeart/2016/7/layout/RepeatingBendingProcessNew"/>
    <dgm:cxn modelId="{D2D52A93-C328-6C45-BE3C-F3D61609D7F9}" type="presOf" srcId="{3B4EC7BA-0527-4417-A0FB-43F342D464D1}" destId="{FEB72E68-BA87-C441-9754-0379A2EB6BB4}" srcOrd="1" destOrd="0" presId="urn:microsoft.com/office/officeart/2016/7/layout/RepeatingBendingProcessNew"/>
    <dgm:cxn modelId="{EE9D6D9D-DFB3-4B9A-96BB-DD729FC7E523}" srcId="{9056119C-E0D1-42AD-A134-1DD77DF08185}" destId="{D69C382A-C068-41C5-9D0C-3F5A3598AE9C}" srcOrd="5" destOrd="0" parTransId="{77EA86F9-0FFC-4B25-BFC1-15A42F83124C}" sibTransId="{4749D0F6-2475-481C-844C-91D99D82DE88}"/>
    <dgm:cxn modelId="{09E527A3-827D-6943-993E-33E65A846D9E}" type="presOf" srcId="{57867980-CD23-46B7-AF30-27B29F00F4A0}" destId="{63163C32-832D-A04F-A3F3-96949CDE5A9D}" srcOrd="0" destOrd="0" presId="urn:microsoft.com/office/officeart/2016/7/layout/RepeatingBendingProcessNew"/>
    <dgm:cxn modelId="{E8F030B5-29E9-4A45-9E54-D12B8E65B2B9}" type="presOf" srcId="{9056119C-E0D1-42AD-A134-1DD77DF08185}" destId="{D188BF20-226B-5E46-863B-705ACAB0E342}" srcOrd="0" destOrd="0" presId="urn:microsoft.com/office/officeart/2016/7/layout/RepeatingBendingProcessNew"/>
    <dgm:cxn modelId="{E688D2B8-819A-4D95-AA02-8410DC0003C7}" srcId="{9056119C-E0D1-42AD-A134-1DD77DF08185}" destId="{57867980-CD23-46B7-AF30-27B29F00F4A0}" srcOrd="2" destOrd="0" parTransId="{323BB256-F0A4-4548-B4BA-51D6E21C950D}" sibTransId="{EFBBAD7D-0B4E-48F0-936B-8588D5D8376B}"/>
    <dgm:cxn modelId="{366BB3C6-4DC9-CD4B-A3BC-B8F1EB92AD55}" type="presOf" srcId="{D53CDF41-DFD1-40F6-97BA-1F1EC21E2960}" destId="{6980F3CF-2B6E-9B44-ADC0-86667C8A8902}" srcOrd="0" destOrd="0" presId="urn:microsoft.com/office/officeart/2016/7/layout/RepeatingBendingProcessNew"/>
    <dgm:cxn modelId="{0AD357D9-A8CB-8544-B0A0-055F5348BC8C}" type="presOf" srcId="{D53CDF41-DFD1-40F6-97BA-1F1EC21E2960}" destId="{E0FC29BF-DB41-5942-AFB7-E833AFD540A3}" srcOrd="1" destOrd="0" presId="urn:microsoft.com/office/officeart/2016/7/layout/RepeatingBendingProcessNew"/>
    <dgm:cxn modelId="{90BB64E3-77D0-4C46-A1AB-EF48F613450E}" type="presOf" srcId="{091A51B1-EF0E-4896-AF51-E15EF27191D1}" destId="{F2C8222F-D27A-464D-A727-93C1D0B319C0}" srcOrd="0" destOrd="0" presId="urn:microsoft.com/office/officeart/2016/7/layout/RepeatingBendingProcessNew"/>
    <dgm:cxn modelId="{4E8D64F2-9978-D849-BA56-2AFAC3AA78D4}" type="presOf" srcId="{3FD47B22-18FF-4840-9307-61D2D4F4786C}" destId="{633AD8FA-1008-9A4D-94EF-82C38E50B82C}" srcOrd="0" destOrd="0" presId="urn:microsoft.com/office/officeart/2016/7/layout/RepeatingBendingProcessNew"/>
    <dgm:cxn modelId="{1BEDBA7C-DD89-ED40-8BF0-BC14D52D2ED5}" type="presParOf" srcId="{D188BF20-226B-5E46-863B-705ACAB0E342}" destId="{BB83C535-CDEF-574E-9DFD-CEE07BE99470}" srcOrd="0" destOrd="0" presId="urn:microsoft.com/office/officeart/2016/7/layout/RepeatingBendingProcessNew"/>
    <dgm:cxn modelId="{72D76B99-3F95-234B-A409-D7C0EE59BCE7}" type="presParOf" srcId="{D188BF20-226B-5E46-863B-705ACAB0E342}" destId="{2568B7AA-BE6E-F04C-B487-9D1B0777ADB8}" srcOrd="1" destOrd="0" presId="urn:microsoft.com/office/officeart/2016/7/layout/RepeatingBendingProcessNew"/>
    <dgm:cxn modelId="{301E0E2C-37C1-244B-B405-B7A4D7408649}" type="presParOf" srcId="{2568B7AA-BE6E-F04C-B487-9D1B0777ADB8}" destId="{FEB72E68-BA87-C441-9754-0379A2EB6BB4}" srcOrd="0" destOrd="0" presId="urn:microsoft.com/office/officeart/2016/7/layout/RepeatingBendingProcessNew"/>
    <dgm:cxn modelId="{CF7F250B-2E3B-3F44-955F-D386BBF24BB4}" type="presParOf" srcId="{D188BF20-226B-5E46-863B-705ACAB0E342}" destId="{F2C8222F-D27A-464D-A727-93C1D0B319C0}" srcOrd="2" destOrd="0" presId="urn:microsoft.com/office/officeart/2016/7/layout/RepeatingBendingProcessNew"/>
    <dgm:cxn modelId="{83A43BD1-9BCE-F148-A622-4960C3945DC9}" type="presParOf" srcId="{D188BF20-226B-5E46-863B-705ACAB0E342}" destId="{2EC88CC9-FA05-5B4C-B48F-E4720AEDE6AD}" srcOrd="3" destOrd="0" presId="urn:microsoft.com/office/officeart/2016/7/layout/RepeatingBendingProcessNew"/>
    <dgm:cxn modelId="{9F2F76DA-D22A-0B44-B5EF-3672E45DD3E5}" type="presParOf" srcId="{2EC88CC9-FA05-5B4C-B48F-E4720AEDE6AD}" destId="{FB7F0602-E575-CF42-9E7B-8C0CF7E99149}" srcOrd="0" destOrd="0" presId="urn:microsoft.com/office/officeart/2016/7/layout/RepeatingBendingProcessNew"/>
    <dgm:cxn modelId="{F1867D1F-F115-2F40-A103-520F88DEC95B}" type="presParOf" srcId="{D188BF20-226B-5E46-863B-705ACAB0E342}" destId="{63163C32-832D-A04F-A3F3-96949CDE5A9D}" srcOrd="4" destOrd="0" presId="urn:microsoft.com/office/officeart/2016/7/layout/RepeatingBendingProcessNew"/>
    <dgm:cxn modelId="{8D5A772C-00B4-4E4E-935F-B14221CCFA91}" type="presParOf" srcId="{D188BF20-226B-5E46-863B-705ACAB0E342}" destId="{BD59B118-31A4-6641-8B20-F30B0B7F5E9C}" srcOrd="5" destOrd="0" presId="urn:microsoft.com/office/officeart/2016/7/layout/RepeatingBendingProcessNew"/>
    <dgm:cxn modelId="{4A8BE963-4E94-5D4D-B5EA-5EA5889D2210}" type="presParOf" srcId="{BD59B118-31A4-6641-8B20-F30B0B7F5E9C}" destId="{0CE4D182-CD3E-9E47-9D06-63A5CD213ACE}" srcOrd="0" destOrd="0" presId="urn:microsoft.com/office/officeart/2016/7/layout/RepeatingBendingProcessNew"/>
    <dgm:cxn modelId="{C3BA9E5B-8F97-5E45-AA73-D8F1CF1CECF6}" type="presParOf" srcId="{D188BF20-226B-5E46-863B-705ACAB0E342}" destId="{5E9CED31-B926-F544-93CA-65C0B0A18161}" srcOrd="6" destOrd="0" presId="urn:microsoft.com/office/officeart/2016/7/layout/RepeatingBendingProcessNew"/>
    <dgm:cxn modelId="{CA62EB9C-35EB-5B4F-9ED9-838717085294}" type="presParOf" srcId="{D188BF20-226B-5E46-863B-705ACAB0E342}" destId="{633AD8FA-1008-9A4D-94EF-82C38E50B82C}" srcOrd="7" destOrd="0" presId="urn:microsoft.com/office/officeart/2016/7/layout/RepeatingBendingProcessNew"/>
    <dgm:cxn modelId="{58454341-94E4-CA49-A846-481FC4D095FF}" type="presParOf" srcId="{633AD8FA-1008-9A4D-94EF-82C38E50B82C}" destId="{B2C7F746-4F89-BC49-AB90-DECE6958BEEE}" srcOrd="0" destOrd="0" presId="urn:microsoft.com/office/officeart/2016/7/layout/RepeatingBendingProcessNew"/>
    <dgm:cxn modelId="{F102A388-0FB9-2440-B404-6466CCAA9FF7}" type="presParOf" srcId="{D188BF20-226B-5E46-863B-705ACAB0E342}" destId="{B65C90B5-71C3-A944-9497-3AEFE70CD837}" srcOrd="8" destOrd="0" presId="urn:microsoft.com/office/officeart/2016/7/layout/RepeatingBendingProcessNew"/>
    <dgm:cxn modelId="{2E1DE92C-7881-AB44-95D6-3DC06275B90A}" type="presParOf" srcId="{D188BF20-226B-5E46-863B-705ACAB0E342}" destId="{6980F3CF-2B6E-9B44-ADC0-86667C8A8902}" srcOrd="9" destOrd="0" presId="urn:microsoft.com/office/officeart/2016/7/layout/RepeatingBendingProcessNew"/>
    <dgm:cxn modelId="{75178A3F-0C74-A14B-87C9-9A685969C1D9}" type="presParOf" srcId="{6980F3CF-2B6E-9B44-ADC0-86667C8A8902}" destId="{E0FC29BF-DB41-5942-AFB7-E833AFD540A3}" srcOrd="0" destOrd="0" presId="urn:microsoft.com/office/officeart/2016/7/layout/RepeatingBendingProcessNew"/>
    <dgm:cxn modelId="{C7D89F8D-911B-C14D-B1B7-976EEF0A06B3}" type="presParOf" srcId="{D188BF20-226B-5E46-863B-705ACAB0E342}" destId="{C09A50F3-93E4-4844-8D79-29874B39AF1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FFCD-787E-4FEF-83F4-58CA0287855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3ED2A-4DFB-4E21-8F47-DFFD9AB7A7B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F4A3B-309B-4E7C-BF9E-B89DAE5E302F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Growing Interest</a:t>
          </a:r>
          <a:r>
            <a:rPr lang="en-GB" sz="2300" kern="1200"/>
            <a:t>:</a:t>
          </a:r>
          <a:endParaRPr lang="en-US" sz="2300" kern="1200"/>
        </a:p>
      </dsp:txBody>
      <dsp:txXfrm>
        <a:off x="1939533" y="717"/>
        <a:ext cx="4362067" cy="1679249"/>
      </dsp:txXfrm>
    </dsp:sp>
    <dsp:sp modelId="{B9AB6CEB-ACE6-4CB7-819C-A4C9786E717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17E0A-1FA5-4BDA-A428-0F8F494B74E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22431-BD70-462C-A1B4-294FFB8FB85F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Focus on predicting pedestrian intentions in urban traffic.</a:t>
          </a:r>
          <a:endParaRPr lang="en-US" sz="2300" kern="1200"/>
        </a:p>
      </dsp:txBody>
      <dsp:txXfrm>
        <a:off x="1939533" y="2099779"/>
        <a:ext cx="4362067" cy="1679249"/>
      </dsp:txXfrm>
    </dsp:sp>
    <dsp:sp modelId="{6F5AA57E-762D-43D3-80DC-3920C8AD53DB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E24DE-A1C7-45CE-A2E5-2C348B84724C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F5C-3AE4-4867-ABC8-3805CB921780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Key areas: Dynamical Motion Models, Planning-based Models, Data-Driven Approaches.</a:t>
          </a:r>
          <a:endParaRPr lang="en-US" sz="2300" kern="120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A3EB2-06E7-41B2-923B-20FB50CB7BEF}">
      <dsp:nvSpPr>
        <dsp:cNvPr id="0" name=""/>
        <dsp:cNvSpPr/>
      </dsp:nvSpPr>
      <dsp:spPr>
        <a:xfrm>
          <a:off x="559800" y="3064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9DC3A-CB38-4CF9-B10D-2ACA6E447E1A}">
      <dsp:nvSpPr>
        <dsp:cNvPr id="0" name=""/>
        <dsp:cNvSpPr/>
      </dsp:nvSpPr>
      <dsp:spPr>
        <a:xfrm>
          <a:off x="559800" y="19792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/>
            <a:t>Recurrent Neural Networks (RNNs)</a:t>
          </a:r>
          <a:r>
            <a:rPr lang="en-GB" sz="2000" kern="1200"/>
            <a:t>:</a:t>
          </a:r>
          <a:endParaRPr lang="en-US" sz="2000" kern="1200"/>
        </a:p>
      </dsp:txBody>
      <dsp:txXfrm>
        <a:off x="559800" y="1979234"/>
        <a:ext cx="4320000" cy="648000"/>
      </dsp:txXfrm>
    </dsp:sp>
    <dsp:sp modelId="{03170D7E-E81F-4ADB-BCF6-DF0983C70214}">
      <dsp:nvSpPr>
        <dsp:cNvPr id="0" name=""/>
        <dsp:cNvSpPr/>
      </dsp:nvSpPr>
      <dsp:spPr>
        <a:xfrm>
          <a:off x="559800" y="2702001"/>
          <a:ext cx="4320000" cy="134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Used for tasks like handwriting imitation, analyzing walking patterns, and studying human interactions.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Feature loops (hidden units) to remember previous information.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Struggle with long sequences.</a:t>
          </a:r>
          <a:endParaRPr lang="en-US" sz="1500" kern="1200" dirty="0"/>
        </a:p>
      </dsp:txBody>
      <dsp:txXfrm>
        <a:off x="559800" y="2702001"/>
        <a:ext cx="4320000" cy="1342851"/>
      </dsp:txXfrm>
    </dsp:sp>
    <dsp:sp modelId="{6A9399D3-1083-4996-B7B0-428A4770C652}">
      <dsp:nvSpPr>
        <dsp:cNvPr id="0" name=""/>
        <dsp:cNvSpPr/>
      </dsp:nvSpPr>
      <dsp:spPr>
        <a:xfrm>
          <a:off x="5635800" y="3064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2D0C-DEE1-4B42-B149-D68234A9024E}">
      <dsp:nvSpPr>
        <dsp:cNvPr id="0" name=""/>
        <dsp:cNvSpPr/>
      </dsp:nvSpPr>
      <dsp:spPr>
        <a:xfrm>
          <a:off x="5635800" y="19792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/>
            <a:t>Solution: Long Short-Term Memory (LSTM) Networks</a:t>
          </a:r>
          <a:r>
            <a:rPr lang="en-GB" sz="2000" kern="1200"/>
            <a:t>:</a:t>
          </a:r>
          <a:endParaRPr lang="en-US" sz="2000" kern="1200"/>
        </a:p>
      </dsp:txBody>
      <dsp:txXfrm>
        <a:off x="5635800" y="1979234"/>
        <a:ext cx="4320000" cy="648000"/>
      </dsp:txXfrm>
    </dsp:sp>
    <dsp:sp modelId="{5FD13FB2-DDD5-4E1D-B14E-30CD4D4BB0FC}">
      <dsp:nvSpPr>
        <dsp:cNvPr id="0" name=""/>
        <dsp:cNvSpPr/>
      </dsp:nvSpPr>
      <dsp:spPr>
        <a:xfrm>
          <a:off x="5635800" y="2702001"/>
          <a:ext cx="4320000" cy="134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Contain memory blocks with memory cells and three gates: forget, input, and output.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Gates determine what information to remember, update, or output.</a:t>
          </a:r>
          <a:endParaRPr lang="en-US" sz="1500" kern="1200"/>
        </a:p>
      </dsp:txBody>
      <dsp:txXfrm>
        <a:off x="5635800" y="2702001"/>
        <a:ext cx="4320000" cy="1342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8B7AA-BE6E-F04C-B487-9D1B0777ADB8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BB83C535-CDEF-574E-9DFD-CEE07BE9947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LSTM Operations:</a:t>
          </a:r>
          <a:endParaRPr lang="en-US" sz="2400" kern="1200"/>
        </a:p>
      </dsp:txBody>
      <dsp:txXfrm>
        <a:off x="8061" y="5979"/>
        <a:ext cx="3034531" cy="1820718"/>
      </dsp:txXfrm>
    </dsp:sp>
    <dsp:sp modelId="{2EC88CC9-FA05-5B4C-B48F-E4720AEDE6AD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F2C8222F-D27A-464D-A727-93C1D0B319C0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Forget gate: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decides what to forget from previous memory.</a:t>
          </a:r>
          <a:endParaRPr lang="en-US" sz="2400" kern="1200" dirty="0"/>
        </a:p>
      </dsp:txBody>
      <dsp:txXfrm>
        <a:off x="3740534" y="5979"/>
        <a:ext cx="3034531" cy="1820718"/>
      </dsp:txXfrm>
    </dsp:sp>
    <dsp:sp modelId="{BD59B118-31A4-6641-8B20-F30B0B7F5E9C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63163C32-832D-A04F-A3F3-96949CDE5A9D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Input gate: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decides what new information to add to the memory.</a:t>
          </a:r>
          <a:endParaRPr lang="en-US" sz="2400" kern="1200" dirty="0"/>
        </a:p>
      </dsp:txBody>
      <dsp:txXfrm>
        <a:off x="7473007" y="5979"/>
        <a:ext cx="3034531" cy="1820718"/>
      </dsp:txXfrm>
    </dsp:sp>
    <dsp:sp modelId="{633AD8FA-1008-9A4D-94EF-82C38E50B82C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5E9CED31-B926-F544-93CA-65C0B0A18161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Memory update: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 combines old and new information.</a:t>
          </a:r>
          <a:endParaRPr lang="en-US" sz="2400" kern="1200" dirty="0"/>
        </a:p>
      </dsp:txBody>
      <dsp:txXfrm>
        <a:off x="8061" y="2524640"/>
        <a:ext cx="3034531" cy="1820718"/>
      </dsp:txXfrm>
    </dsp:sp>
    <dsp:sp modelId="{6980F3CF-2B6E-9B44-ADC0-86667C8A8902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B65C90B5-71C3-A944-9497-3AEFE70CD83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Output gate: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 decides what to output based on updated memory.</a:t>
          </a:r>
          <a:endParaRPr lang="en-US" sz="2400" kern="1200" dirty="0"/>
        </a:p>
      </dsp:txBody>
      <dsp:txXfrm>
        <a:off x="3740534" y="2524640"/>
        <a:ext cx="3034531" cy="1820718"/>
      </dsp:txXfrm>
    </dsp:sp>
    <dsp:sp modelId="{C09A50F3-93E4-4844-8D79-29874B39AF1C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Final output: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based on updated memory.</a:t>
          </a:r>
          <a:endParaRPr lang="en-US" sz="2400" kern="1200" dirty="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85AF0-6568-774F-A925-79890DEB160F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67F08-7EE8-A348-BF1C-0C694B709C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938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67F08-7EE8-A348-BF1C-0C694B709C24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31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2FA5-1670-906B-27E6-4DB8E151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E4D7-0567-8DE2-F907-FE671BFDC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D8DC-C6B7-735F-7CB3-DFA54F1E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3137-646C-4C62-6826-090BEDFB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07BB-35E2-5449-EBD6-6E961CC4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778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67ED-D732-CB2A-72D4-6E474C02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7BD11-F363-0618-A374-1652CF5D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9B1F-3C67-41B1-6CE9-86FE4BF3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4F4F-8FFE-D2DB-1BAD-2E4581A6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271E-C85F-3A00-6044-838EB6F5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6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3E075-3C81-88D4-3DED-6E01ACBF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B4BF4-FA46-B75F-9B82-125F244C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EE48-DF4E-9C3D-2C7D-391B752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CC82-4F6B-5826-772D-50F81011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E3D1-6345-2FA6-FD3B-F043E8C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092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573-5FC6-CC7A-303B-72590C65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F4FC-6E88-D941-70C0-D917D0E5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6A8B-7FA6-D630-6C25-47B381E6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ECCF-8450-A902-17C7-801AC4A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2753-2EB8-0C16-3D2F-6EF7B71C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9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217-C8E6-552D-9CE7-2C03722D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F0F3-BCA6-CAEA-320E-794F7AFF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49C3-BF0A-8E27-C156-CC062713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CC43-75F4-1AA2-510D-49E0D215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4F91-2D89-8FC6-79A8-5213CBFC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146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2BA7-1E4B-DEA8-D620-0C409816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AD5C-E779-D6F0-9A0B-590AA4C25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2E6FB-4039-FEC3-5F3C-E550EC98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69846-C465-CCAF-E619-8B6C06F9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E57D-1DE5-5BE4-10B8-F3E0CE7C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F815-8F1E-EC03-A753-03B2D645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81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A7F6-A3E5-9CA7-93C2-43152245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6F17B-E18D-E2C6-24FE-88940876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C7BB-3A6E-EC2D-5472-69964A2E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91D96-4D9B-3E3B-415F-799E075D3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58A1D-E938-133D-B7CB-611EC7A2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2FE9D-6905-AFE2-4E21-67DF3C1E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91B04-DADD-6EAE-5E5A-3E41BB77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DA2B3-F25E-3822-4AB3-DBF9ED6F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72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52E8-000A-3555-7901-0112C034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2DF17-0C0F-6EAB-420B-455A9EF2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DAA7-DB9D-DD1A-B646-682C6E02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EAFA4-EDB9-EB68-2866-286ED100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156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43481-252B-A0E2-4AA4-4AE58109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41499-402C-36CC-618F-46058697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DE665-371C-1EC8-B9D0-4CCBBF72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56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197-D65F-81D3-AA1E-78AA7873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90A7-AA34-25E8-6AD2-79EB9223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1682-EE8B-024B-E461-A850A4810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951B-DFFD-E70B-EB92-3ECC3AD0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1D78-97AF-DAA4-A923-1C1413B9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3695-7EB7-22D8-9565-E9DE760F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71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779D-E99C-59FE-7092-1D5C2A86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A3864-5A53-1C56-91F9-02E56C778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A7460-81E8-3D0B-6AAC-F91B2F6F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07F56-C8C2-083C-78C9-D231E8B8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910-0889-D604-48D5-25A827E4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577D1-D8D5-B852-FC1F-BAF50355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3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66BD7-5BB9-5543-FBDA-02CDBCC7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E875-6418-B209-2DFA-A7A96472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564A-3808-CC52-CDF2-3EBE4142F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3A01A-9839-324B-9169-70650350AB87}" type="datetimeFigureOut">
              <a:rPr lang="en-DE" smtClean="0"/>
              <a:t>31.05.24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8A35-2BE3-7C5F-2F42-AB3A7F7BA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527F-DA87-4E8A-86B6-412121548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7973D-EF7D-FD4D-81EC-C24654A141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02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28842-F834-76D7-246F-329FEE70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Vulnerable Road Users Using Stacked LSTM Network </a:t>
            </a:r>
            <a:b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30DB-EDF4-6D4A-A17A-CA2CDC3B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Shiful Islam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Engineering of Autonomous Systems (M. Eng.)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Technische Hochschule Ingolstadt (THI) </a:t>
            </a:r>
          </a:p>
          <a:p>
            <a:pPr algn="l"/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3467145-081A-D477-56D5-7406C7B4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4" y="2350232"/>
            <a:ext cx="4087368" cy="19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62B11-EA9C-3B7D-F662-7A321240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Planning-based Models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ines intersecting at pushpin">
            <a:extLst>
              <a:ext uri="{FF2B5EF4-FFF2-40B4-BE49-F238E27FC236}">
                <a16:creationId xmlns:a16="http://schemas.microsoft.com/office/drawing/2014/main" id="{A5747E75-FABB-2E51-D52C-9D0C56793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11" r="1674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282B-2BA0-8307-47A3-3759527D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Concept: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path planning rather than motion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pedestrians choose optimal (shortest) path to their goal.</a:t>
            </a: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Rehder et al.: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prediction of pedestrian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path planning and grid occupancy maps.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Modeled goal destination as a Gaussian Mixture Model, refined with Particle filter.</a:t>
            </a:r>
          </a:p>
          <a:p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3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87A17-CEB2-408B-F250-BB463214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Approaches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5C10327-53F6-0C76-A9D6-24410AE99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2" r="39662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031C-8166-B2A4-2576-F8FCD1D5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deep learning techniques like CNNs and RNNs.</a:t>
            </a:r>
          </a:p>
          <a:p>
            <a:pPr marL="0" indent="0">
              <a:buNone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Alahi et al.: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RNN-based model for social behavior prediction in crowded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surveillance camera data to capture pedestrian interactions.</a:t>
            </a:r>
          </a:p>
          <a:p>
            <a:pPr marL="0" indent="0">
              <a:buNone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Volz et al.: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Vehicle-based approach using 3D LiDAR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CNNs and RNNs for intention recognition.</a:t>
            </a:r>
          </a:p>
          <a:p>
            <a:endParaRPr lang="en-D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5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D1B3-C60C-550C-807B-32F34B6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Proposed LSTM Model is Best</a:t>
            </a:r>
            <a:endParaRPr lang="en-D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6D17-FBFE-7A4B-FD4E-46F20EE6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LSTM Model: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Captures temporal dependencies in pedestrian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both short-term and long-term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Superior performance in predictive accuracy across various scenarios.</a:t>
            </a:r>
          </a:p>
          <a:p>
            <a:pPr marL="0" indent="0">
              <a:buNone/>
            </a:pP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traditional dynamical models (EKF, IMM).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Better at long-term forecasting due to advanced memory capabilities.</a:t>
            </a:r>
          </a:p>
          <a:p>
            <a:endParaRPr lang="en-D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3FF1-6C32-C609-8121-597AEC55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 Performance and Flexibility</a:t>
            </a:r>
            <a:endParaRPr lang="en-D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4707-C3DB-A9AA-E6DA-EBE8FD17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lower mean lateral position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improvements in "Starting", "Bending In", and "Crossing" scenarios.</a:t>
            </a:r>
          </a:p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different urban traffic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complex pedestrian behaviors and interactions.</a:t>
            </a:r>
          </a:p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LSTM-based approach provides robust and accurate long-term pedestrian intent prediction, crucial for enhancing urban traffic safety and efficiency.</a:t>
            </a:r>
          </a:p>
          <a:p>
            <a:endParaRPr lang="en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468F0-A6B6-1F97-2371-A3FB7F4E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Methodology</a:t>
            </a:r>
            <a:endParaRPr lang="en-DE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8DEA-9D91-7373-10D7-83336617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Discuss Recurrent Neural Networks (RNNs) and their application to time series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problem formulation of pedestrian intent prediction using RNNs.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Introduce our proposed approach and model for long-term intent prediction in urban traffic environments.</a:t>
            </a:r>
          </a:p>
          <a:p>
            <a:endParaRPr lang="en-DE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3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52D8-8212-CBC7-C774-059CA5E7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Prediction Using RNNs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9B11B0-26AE-887E-6975-E8FE712223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89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FA2F-93CE-A4F9-D216-27515F62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LSTM Network Operations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B5369-395A-29CA-B39A-08C532E3B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2544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4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9A1DA-6489-6823-72D8-FAFB131A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Intent Prediction Using Stacked LSTM Network</a:t>
            </a:r>
            <a:endParaRPr lang="en-DE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51DC-3671-5CC0-000E-8263D397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movements based on recorded paths.</a:t>
            </a:r>
          </a:p>
          <a:p>
            <a:pPr marL="0" indent="0">
              <a:buNone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network with three layers of LSTM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has 100 hidden units.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layer has one neuron predicting the next lateral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linear activation function in the last layer for predicting real numbers.</a:t>
            </a:r>
          </a:p>
          <a:p>
            <a:endParaRPr lang="en-D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30746-18C8-E978-0CEC-5ED80B18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98133"/>
            <a:ext cx="5458968" cy="32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5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79DD-FC2E-DC0D-DC89-1BDA059B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Flexibility</a:t>
            </a:r>
            <a:endParaRPr lang="en-DE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4F36-BC58-5637-2FB2-EFBCCEA0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learns to predict the next position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sequences of any length during testing.</a:t>
            </a:r>
          </a:p>
          <a:p>
            <a:pPr marL="0" indent="0">
              <a:buNone/>
            </a:pP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Flexible to different scenarios without needing structural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various urban traffic environments.</a:t>
            </a:r>
          </a:p>
          <a:p>
            <a:endParaRPr lang="en-D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C49C4-5997-40A4-064E-A93797C5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60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Novel Contributions</a:t>
            </a:r>
            <a:endParaRPr lang="en-DE" sz="4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DE71-5300-5EC9-2577-8087E908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 for Pedestrian Intent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Long-term intent prediction of pedestrians from motion trajectories.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Time-series prediction using a stacked LSTM (Long Short-Term Memory)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Trained on a widely recognized public dataset capturing various urban traffic scenarios.</a:t>
            </a:r>
          </a:p>
          <a:p>
            <a:endParaRPr lang="en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E905F7-A4B0-4D05-3181-16A92368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VRU Protection in Automated Driving</a:t>
            </a:r>
            <a:endParaRPr lang="en-DE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47D4-BB81-C551-7026-B4D8D429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Traffic Deaths: A Growing Concern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Report 2013</a:t>
            </a: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By 2030, road traffic deaths projected to rise from 8th to 5th leading cause of death.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Urgent Action Needed</a:t>
            </a: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Cooperative, automated driving as a key intervention.</a:t>
            </a:r>
          </a:p>
          <a:p>
            <a:pPr marL="0" indent="0">
              <a:buNone/>
            </a:pPr>
            <a:r>
              <a:rPr lang="en-GB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Road Users (VRUs)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27% of 1.24 million road traffic deaths are VRUs (pedestrians and cyclists).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Germany (2013):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101,873 accidents with injuries.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58% of fatalities were pedestrians.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42% of fatalities were cyclists.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69% of fatal accidents occurred in urban areas.</a:t>
            </a:r>
          </a:p>
          <a:p>
            <a:endParaRPr lang="en-DE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8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781A-143D-00DA-0C49-84F13996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23" y="1912598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Stacked LSTM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Dependencies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Effectively captures the sequential nature of pedestrian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and Long-term Prediction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Accurate predictions over extended horizons.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improvement over traditional dynamical motion models.</a:t>
            </a:r>
          </a:p>
          <a:p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98368-1FE0-A9E6-C32D-6F5FBFA0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Impact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rosswalk&#10;&#10;Description automatically generated">
            <a:extLst>
              <a:ext uri="{FF2B5EF4-FFF2-40B4-BE49-F238E27FC236}">
                <a16:creationId xmlns:a16="http://schemas.microsoft.com/office/drawing/2014/main" id="{054E8C2B-7672-0F19-4D81-3D89AFBF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42" y="511293"/>
            <a:ext cx="305946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159F-161B-9F07-126E-E3F5495A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: Extended Kalman Filter (EKF) and Interacting Multiple Model (IMM).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Testing Scenarios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: Crossing, stopping, starting to walk, and bending in towards the street.</a:t>
            </a:r>
          </a:p>
          <a:p>
            <a:pPr marL="0" indent="0"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73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D98-6243-B47C-371C-E43C684E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04" y="2629177"/>
            <a:ext cx="4099108" cy="159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Outperformance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Stacked LSTM outperforms EKF and IMM in most scenarios.</a:t>
            </a:r>
          </a:p>
        </p:txBody>
      </p:sp>
      <p:pic>
        <p:nvPicPr>
          <p:cNvPr id="6" name="Picture 5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41E4526E-91BD-F3E9-6C1F-14A6A87B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515" y="1325041"/>
            <a:ext cx="6949305" cy="47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2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55E8-21F5-824C-FE02-01ADF639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and Efficiency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the safety and efficiency of intelligent transportation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Traffic 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Valuable tool for understanding and anticipating pedestrian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 Navigation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Critical for preventing accidents and ensuring smooth traffic flow.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7CCA-E3C9-EA64-588C-4203282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DE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DB79-6FFE-C3E4-D63F-2FCEAC51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Accuracy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Data Sources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additional data such as environmental factors (weather, lighting) and pedestrian attributes (age, gender)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LSTM Architecture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Experiment with different configurations and advanced LSTM variants to further enhance model performance.</a:t>
            </a:r>
          </a:p>
          <a:p>
            <a:pPr marL="0" indent="0">
              <a:buNone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Implementation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Real-time Use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 the model for real-time processing in autonomous vehicles and urban traffic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Edge Devices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model can run efficiently on edge devices with limited computational resources.</a:t>
            </a:r>
          </a:p>
          <a:p>
            <a:endParaRPr lang="en-D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9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3C02-EDC5-C768-BE29-FECC2D0E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Diverse Scenarios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Varied Environments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model in different urban settings and with more complex pedestrian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for Mixed Traffic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model to predict the behavior of other vulnerable road users (VRUs) such as cyclists and scooters.</a:t>
            </a:r>
          </a:p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Models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the LSTM model with other predictive models for a holistic traffic management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Mechanisms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feedback mechanisms where the predictions can be used to improve model accuracy continuously.</a:t>
            </a:r>
          </a:p>
          <a:p>
            <a:endParaRPr lang="en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3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1CEC2-A6CB-C531-F00F-0E8E718E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Q &amp; A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98CB368-35F9-0357-47E6-E4D9212D5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36D0-AAB7-5131-3719-FBB241AD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Challenge</a:t>
            </a:r>
            <a:endParaRPr lang="en-DE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ignpost">
            <a:extLst>
              <a:ext uri="{FF2B5EF4-FFF2-40B4-BE49-F238E27FC236}">
                <a16:creationId xmlns:a16="http://schemas.microsoft.com/office/drawing/2014/main" id="{6337F890-5AFB-1129-255A-24FB14B2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C639-4C4A-37B9-E2AC-6341E6DE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Dangerous Situations at Intersections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</a:t>
            </a: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High-risk areas due to occlusions and accumulation of VRUs.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Prevent accidents at urban intersections.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Cooperative Automated 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 movements and direction changes by VRUs.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early and reliable detection of VRU trajectories.</a:t>
            </a:r>
          </a:p>
          <a:p>
            <a:endParaRPr lang="en-DE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07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CC2F-5016-A3C6-9E36-09AB5CCA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 and Importance</a:t>
            </a:r>
            <a:endParaRPr lang="en-DE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8DAAC064-06DA-1785-8C8C-5F2E52F9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28EF-9E18-6EAE-46A2-F8132DD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Focus:</a:t>
            </a:r>
          </a:p>
          <a:p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behaviors of pedestrians and other vulnerable road users.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safety and efficiency of driving systems.</a:t>
            </a:r>
            <a:endParaRPr lang="en-DE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288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C39-0D1E-6FB4-61A3-C5FBAE28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Trends and Issues</a:t>
            </a:r>
            <a:endParaRPr lang="en-DE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Cars in a traffic jam">
            <a:extLst>
              <a:ext uri="{FF2B5EF4-FFF2-40B4-BE49-F238E27FC236}">
                <a16:creationId xmlns:a16="http://schemas.microsoft.com/office/drawing/2014/main" id="{60352AA4-7E63-4638-0C98-1618E98B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3" r="3047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B512-8DC6-D944-4DC6-35CBF82E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Popularity and Involvement: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Major car companies (Toyota, Mercedes Benz, GM, Ford, Audi) and tech giants (Google, Uber) are heavily involved.</a:t>
            </a:r>
          </a:p>
          <a:p>
            <a:pPr marL="0" indent="0">
              <a:buNone/>
            </a:pP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Urban Areas: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AVs struggle with pedestrian interactions in busy city areas.</a:t>
            </a:r>
          </a:p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Human drivers use unspoken signals, like initial movements, to predict intentions.</a:t>
            </a:r>
          </a:p>
          <a:p>
            <a:endParaRPr lang="en-DE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5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9900-B4E9-44EF-91E3-55BBE192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Research and Limitations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specific models not suited for varied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predicting sudden pedestrian stops.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setup requirements limit adaptability in new situations.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8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205EE-CBD0-F4FF-34E4-86758EFE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and Results</a:t>
            </a:r>
            <a:endParaRPr lang="en-D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F906-1504-5D02-B712-540C0190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Long-Short Term Memory (LSTM) networks.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Observes short sequences of pedestrian movements.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 up to 4 seconds ahead.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diverse traffic situations with positive outcomes.</a:t>
            </a:r>
          </a:p>
          <a:p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D80D1-D7A6-4E3A-9B11-D6601BDF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Related Work</a:t>
            </a:r>
            <a:endParaRPr lang="en-DE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27B204C-02BC-7EB3-E0C2-3A2FF8F87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285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85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A238D-947B-9E8F-168F-6EB4285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 Motion Models</a:t>
            </a:r>
            <a:endParaRPr lang="en-DE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D183-CD59-62E7-3AB4-A77C71AA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Approach: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pedestrian intentions based on motion trajectories.</a:t>
            </a: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Schneider et al.: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Bayesian filters (EKF) for short-term predictions (&lt; 2 seconds).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bending-in, crossing, starting, and stopping 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IMM KF for varied movements: constant velocity, acceleration, and turn.</a:t>
            </a:r>
          </a:p>
          <a:p>
            <a:pPr marL="0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Kooij et al.: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Dynamic Bayesian Network (DBN) for crossing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Factors: approaching vehicle, pedestrian awareness, and environment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Modeled as a Switching Linear Dynamical System (SLDS).</a:t>
            </a:r>
          </a:p>
          <a:p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0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1383</Words>
  <Application>Microsoft Macintosh PowerPoint</Application>
  <PresentationFormat>Widescreen</PresentationFormat>
  <Paragraphs>168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Times New Roman</vt:lpstr>
      <vt:lpstr>Office Theme</vt:lpstr>
      <vt:lpstr>Predicting Vulnerable Road Users Using Stacked LSTM Network  </vt:lpstr>
      <vt:lpstr>Motivation for VRU Protection in Automated Driving</vt:lpstr>
      <vt:lpstr>Addressing the Challenge</vt:lpstr>
      <vt:lpstr>Research Focus and Importance</vt:lpstr>
      <vt:lpstr>Current Trends and Issues</vt:lpstr>
      <vt:lpstr>PowerPoint Presentation</vt:lpstr>
      <vt:lpstr>Proposed Method and Results</vt:lpstr>
      <vt:lpstr>Introduction to Related Work</vt:lpstr>
      <vt:lpstr>Dynamical Motion Models</vt:lpstr>
      <vt:lpstr>Planning-based Models</vt:lpstr>
      <vt:lpstr>Data-Driven Approaches</vt:lpstr>
      <vt:lpstr>Why Proposed LSTM Model is Best</vt:lpstr>
      <vt:lpstr>Superior Performance and Flexibility</vt:lpstr>
      <vt:lpstr>Introduction to Methodology</vt:lpstr>
      <vt:lpstr>Time Series Prediction Using RNNs</vt:lpstr>
      <vt:lpstr>LSTM Network Operations</vt:lpstr>
      <vt:lpstr>Intent Prediction Using Stacked LSTM Network</vt:lpstr>
      <vt:lpstr>Application and Flexibility</vt:lpstr>
      <vt:lpstr>Summary and Novel Contributions</vt:lpstr>
      <vt:lpstr>PowerPoint Presentation</vt:lpstr>
      <vt:lpstr>Evaluation and Impact</vt:lpstr>
      <vt:lpstr>PowerPoint Presentation</vt:lpstr>
      <vt:lpstr>PowerPoint Presentation</vt:lpstr>
      <vt:lpstr>Future Work</vt:lpstr>
      <vt:lpstr>PowerPoint Presentation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mdi6169</dc:creator>
  <cp:lastModifiedBy>mdi6169</cp:lastModifiedBy>
  <cp:revision>26</cp:revision>
  <dcterms:created xsi:type="dcterms:W3CDTF">2024-05-25T12:40:14Z</dcterms:created>
  <dcterms:modified xsi:type="dcterms:W3CDTF">2024-05-31T18:30:52Z</dcterms:modified>
</cp:coreProperties>
</file>