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58" r:id="rId3"/>
    <p:sldId id="267" r:id="rId4"/>
    <p:sldId id="262" r:id="rId5"/>
    <p:sldId id="263" r:id="rId6"/>
    <p:sldId id="264" r:id="rId7"/>
    <p:sldId id="265" r:id="rId8"/>
    <p:sldId id="268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E06BE5-A56A-4509-99E2-9BD5D2D22CF9}" v="1267" dt="2020-12-19T05:48:23.6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06FB03-5CA1-44F8-9986-35404CD567CF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EBC009C-EECE-4B2F-A343-637B103879EA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1C281EFD-6B98-4CEF-8DD7-B289B9E4A3E3}" type="parTrans" cxnId="{5E49C5D6-8683-4A62-A554-4FEF81E30046}">
      <dgm:prSet/>
      <dgm:spPr/>
      <dgm:t>
        <a:bodyPr/>
        <a:lstStyle/>
        <a:p>
          <a:endParaRPr lang="en-US"/>
        </a:p>
      </dgm:t>
    </dgm:pt>
    <dgm:pt modelId="{EAABFDFC-4DBF-4EAF-B4CF-5D219E12E953}" type="sibTrans" cxnId="{5E49C5D6-8683-4A62-A554-4FEF81E30046}">
      <dgm:prSet/>
      <dgm:spPr/>
      <dgm:t>
        <a:bodyPr/>
        <a:lstStyle/>
        <a:p>
          <a:endParaRPr lang="en-US"/>
        </a:p>
      </dgm:t>
    </dgm:pt>
    <dgm:pt modelId="{2B6C7DC5-B402-414F-9E2F-8E6DFD3B1F79}">
      <dgm:prSet/>
      <dgm:spPr/>
      <dgm:t>
        <a:bodyPr/>
        <a:lstStyle/>
        <a:p>
          <a:r>
            <a:rPr lang="en-US"/>
            <a:t>Methodology</a:t>
          </a:r>
        </a:p>
      </dgm:t>
    </dgm:pt>
    <dgm:pt modelId="{B32F71FE-E059-46EF-8272-C3854E4687A2}" type="parTrans" cxnId="{751C9800-E491-4FD9-8C92-9F059E4FCCEC}">
      <dgm:prSet/>
      <dgm:spPr/>
      <dgm:t>
        <a:bodyPr/>
        <a:lstStyle/>
        <a:p>
          <a:endParaRPr lang="en-US"/>
        </a:p>
      </dgm:t>
    </dgm:pt>
    <dgm:pt modelId="{4DF11200-A9A2-455E-A8F1-2DA579AF2348}" type="sibTrans" cxnId="{751C9800-E491-4FD9-8C92-9F059E4FCCEC}">
      <dgm:prSet/>
      <dgm:spPr/>
      <dgm:t>
        <a:bodyPr/>
        <a:lstStyle/>
        <a:p>
          <a:endParaRPr lang="en-US"/>
        </a:p>
      </dgm:t>
    </dgm:pt>
    <dgm:pt modelId="{6C8DA86C-D497-4CB9-8820-3C6E32D1EAF6}">
      <dgm:prSet/>
      <dgm:spPr/>
      <dgm:t>
        <a:bodyPr/>
        <a:lstStyle/>
        <a:p>
          <a:r>
            <a:rPr lang="en-US"/>
            <a:t>Results</a:t>
          </a:r>
        </a:p>
      </dgm:t>
    </dgm:pt>
    <dgm:pt modelId="{094CFDE4-3C7A-483B-8AE6-B9A516BFA971}" type="parTrans" cxnId="{FC4C5612-123A-4271-AF68-27EAC8A05FCA}">
      <dgm:prSet/>
      <dgm:spPr/>
      <dgm:t>
        <a:bodyPr/>
        <a:lstStyle/>
        <a:p>
          <a:endParaRPr lang="en-US"/>
        </a:p>
      </dgm:t>
    </dgm:pt>
    <dgm:pt modelId="{E8D2E2F5-6B21-4B2D-B365-AB0BA60FF306}" type="sibTrans" cxnId="{FC4C5612-123A-4271-AF68-27EAC8A05FCA}">
      <dgm:prSet/>
      <dgm:spPr/>
      <dgm:t>
        <a:bodyPr/>
        <a:lstStyle/>
        <a:p>
          <a:endParaRPr lang="en-US"/>
        </a:p>
      </dgm:t>
    </dgm:pt>
    <dgm:pt modelId="{F94B45C9-2FFC-4320-887B-5A09A3963D99}">
      <dgm:prSet/>
      <dgm:spPr/>
      <dgm:t>
        <a:bodyPr/>
        <a:lstStyle/>
        <a:p>
          <a:r>
            <a:rPr lang="en-US"/>
            <a:t>Conclusion and recommendation</a:t>
          </a:r>
        </a:p>
      </dgm:t>
    </dgm:pt>
    <dgm:pt modelId="{944C3248-D0C6-4DF6-A256-E8674B6185F1}" type="parTrans" cxnId="{EDD915D3-4467-4BFD-AB3E-55AB5D6935F6}">
      <dgm:prSet/>
      <dgm:spPr/>
      <dgm:t>
        <a:bodyPr/>
        <a:lstStyle/>
        <a:p>
          <a:endParaRPr lang="en-US"/>
        </a:p>
      </dgm:t>
    </dgm:pt>
    <dgm:pt modelId="{2357E3C0-7355-4414-B827-491B90CC56D2}" type="sibTrans" cxnId="{EDD915D3-4467-4BFD-AB3E-55AB5D6935F6}">
      <dgm:prSet/>
      <dgm:spPr/>
      <dgm:t>
        <a:bodyPr/>
        <a:lstStyle/>
        <a:p>
          <a:endParaRPr lang="en-US"/>
        </a:p>
      </dgm:t>
    </dgm:pt>
    <dgm:pt modelId="{B5B63F75-11D3-4A19-B676-C5E9E6C763C5}">
      <dgm:prSet/>
      <dgm:spPr/>
      <dgm:t>
        <a:bodyPr/>
        <a:lstStyle/>
        <a:p>
          <a:r>
            <a:rPr lang="en-US"/>
            <a:t>Reference</a:t>
          </a:r>
        </a:p>
      </dgm:t>
    </dgm:pt>
    <dgm:pt modelId="{4AE0132C-4B62-4F7D-9468-80214ED2132B}" type="parTrans" cxnId="{E9FC6CA4-B253-410C-B3A2-DB7BC3591137}">
      <dgm:prSet/>
      <dgm:spPr/>
      <dgm:t>
        <a:bodyPr/>
        <a:lstStyle/>
        <a:p>
          <a:endParaRPr lang="en-US"/>
        </a:p>
      </dgm:t>
    </dgm:pt>
    <dgm:pt modelId="{CBA9558F-F8D8-44B9-9976-4F0C1339378B}" type="sibTrans" cxnId="{E9FC6CA4-B253-410C-B3A2-DB7BC3591137}">
      <dgm:prSet/>
      <dgm:spPr/>
      <dgm:t>
        <a:bodyPr/>
        <a:lstStyle/>
        <a:p>
          <a:endParaRPr lang="en-US"/>
        </a:p>
      </dgm:t>
    </dgm:pt>
    <dgm:pt modelId="{0998FE26-62E5-43E6-A12B-DB879312D2EC}" type="pres">
      <dgm:prSet presAssocID="{C406FB03-5CA1-44F8-9986-35404CD567CF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24679C-0AFA-410C-BDBD-6B0C1F374CD3}" type="pres">
      <dgm:prSet presAssocID="{C406FB03-5CA1-44F8-9986-35404CD567CF}" presName="dummyMaxCanvas" presStyleCnt="0">
        <dgm:presLayoutVars/>
      </dgm:prSet>
      <dgm:spPr/>
    </dgm:pt>
    <dgm:pt modelId="{4B2D19B6-467E-42E0-A0CB-A969BA21EBA1}" type="pres">
      <dgm:prSet presAssocID="{C406FB03-5CA1-44F8-9986-35404CD567CF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BDA2B6-A4E8-4412-9749-6A631053D27F}" type="pres">
      <dgm:prSet presAssocID="{C406FB03-5CA1-44F8-9986-35404CD567CF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CC191A-77AB-4F56-8868-15B7CFCE4B6A}" type="pres">
      <dgm:prSet presAssocID="{C406FB03-5CA1-44F8-9986-35404CD567CF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AAC8F8-28AF-45BB-98AA-242855F22A07}" type="pres">
      <dgm:prSet presAssocID="{C406FB03-5CA1-44F8-9986-35404CD567CF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AD8FCA-6DE0-49A1-8AEB-5FBDDD1AE066}" type="pres">
      <dgm:prSet presAssocID="{C406FB03-5CA1-44F8-9986-35404CD567CF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C5208-A37C-402A-956D-F6A6FDFD42B1}" type="pres">
      <dgm:prSet presAssocID="{C406FB03-5CA1-44F8-9986-35404CD567CF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CD2CC7-D799-43BA-8582-FEB9BD3CE335}" type="pres">
      <dgm:prSet presAssocID="{C406FB03-5CA1-44F8-9986-35404CD567CF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BF2888-CD5C-4C05-B337-5C88910B7E9E}" type="pres">
      <dgm:prSet presAssocID="{C406FB03-5CA1-44F8-9986-35404CD567CF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BA08F5-3408-4809-95D5-3C94568B2A92}" type="pres">
      <dgm:prSet presAssocID="{C406FB03-5CA1-44F8-9986-35404CD567CF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A437E5-44AC-41A1-8063-E9C166C35741}" type="pres">
      <dgm:prSet presAssocID="{C406FB03-5CA1-44F8-9986-35404CD567CF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F3B668-6045-4212-9162-8DCDA60C77CE}" type="pres">
      <dgm:prSet presAssocID="{C406FB03-5CA1-44F8-9986-35404CD567CF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C35ADC-3232-4EE2-B354-31B9E280C21F}" type="pres">
      <dgm:prSet presAssocID="{C406FB03-5CA1-44F8-9986-35404CD567CF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FF2ADA-7C72-4DC8-9C92-2312680796A6}" type="pres">
      <dgm:prSet presAssocID="{C406FB03-5CA1-44F8-9986-35404CD567CF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85BC57-9B45-42A4-95E3-052A9B441A21}" type="pres">
      <dgm:prSet presAssocID="{C406FB03-5CA1-44F8-9986-35404CD567CF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D915D3-4467-4BFD-AB3E-55AB5D6935F6}" srcId="{C406FB03-5CA1-44F8-9986-35404CD567CF}" destId="{F94B45C9-2FFC-4320-887B-5A09A3963D99}" srcOrd="3" destOrd="0" parTransId="{944C3248-D0C6-4DF6-A256-E8674B6185F1}" sibTransId="{2357E3C0-7355-4414-B827-491B90CC56D2}"/>
    <dgm:cxn modelId="{00CB4BF2-B616-46BC-A17C-B5F3B5E155DE}" type="presOf" srcId="{2B6C7DC5-B402-414F-9E2F-8E6DFD3B1F79}" destId="{DEBDA2B6-A4E8-4412-9749-6A631053D27F}" srcOrd="0" destOrd="0" presId="urn:microsoft.com/office/officeart/2005/8/layout/vProcess5"/>
    <dgm:cxn modelId="{110545AD-AFC3-450E-93EE-8DF7520685EF}" type="presOf" srcId="{2357E3C0-7355-4414-B827-491B90CC56D2}" destId="{CBBA08F5-3408-4809-95D5-3C94568B2A92}" srcOrd="0" destOrd="0" presId="urn:microsoft.com/office/officeart/2005/8/layout/vProcess5"/>
    <dgm:cxn modelId="{5E49C5D6-8683-4A62-A554-4FEF81E30046}" srcId="{C406FB03-5CA1-44F8-9986-35404CD567CF}" destId="{FEBC009C-EECE-4B2F-A343-637B103879EA}" srcOrd="0" destOrd="0" parTransId="{1C281EFD-6B98-4CEF-8DD7-B289B9E4A3E3}" sibTransId="{EAABFDFC-4DBF-4EAF-B4CF-5D219E12E953}"/>
    <dgm:cxn modelId="{219F9AF5-C395-4CB8-99A4-C4671355A865}" type="presOf" srcId="{EAABFDFC-4DBF-4EAF-B4CF-5D219E12E953}" destId="{302C5208-A37C-402A-956D-F6A6FDFD42B1}" srcOrd="0" destOrd="0" presId="urn:microsoft.com/office/officeart/2005/8/layout/vProcess5"/>
    <dgm:cxn modelId="{DA27A82A-C2DD-47F1-92A6-1D128EB5A81A}" type="presOf" srcId="{F94B45C9-2FFC-4320-887B-5A09A3963D99}" destId="{7AFF2ADA-7C72-4DC8-9C92-2312680796A6}" srcOrd="1" destOrd="0" presId="urn:microsoft.com/office/officeart/2005/8/layout/vProcess5"/>
    <dgm:cxn modelId="{56B47B61-91FF-4B44-B8E8-6D42391A961F}" type="presOf" srcId="{FEBC009C-EECE-4B2F-A343-637B103879EA}" destId="{0CA437E5-44AC-41A1-8063-E9C166C35741}" srcOrd="1" destOrd="0" presId="urn:microsoft.com/office/officeart/2005/8/layout/vProcess5"/>
    <dgm:cxn modelId="{5A7BADC8-D943-45C7-90F8-76CC07153BFD}" type="presOf" srcId="{2B6C7DC5-B402-414F-9E2F-8E6DFD3B1F79}" destId="{DAF3B668-6045-4212-9162-8DCDA60C77CE}" srcOrd="1" destOrd="0" presId="urn:microsoft.com/office/officeart/2005/8/layout/vProcess5"/>
    <dgm:cxn modelId="{45B85EC2-6ECE-4789-81A7-4DA586E28E64}" type="presOf" srcId="{C406FB03-5CA1-44F8-9986-35404CD567CF}" destId="{0998FE26-62E5-43E6-A12B-DB879312D2EC}" srcOrd="0" destOrd="0" presId="urn:microsoft.com/office/officeart/2005/8/layout/vProcess5"/>
    <dgm:cxn modelId="{FC4C5612-123A-4271-AF68-27EAC8A05FCA}" srcId="{C406FB03-5CA1-44F8-9986-35404CD567CF}" destId="{6C8DA86C-D497-4CB9-8820-3C6E32D1EAF6}" srcOrd="2" destOrd="0" parTransId="{094CFDE4-3C7A-483B-8AE6-B9A516BFA971}" sibTransId="{E8D2E2F5-6B21-4B2D-B365-AB0BA60FF306}"/>
    <dgm:cxn modelId="{ACB7CA81-3E08-4214-ADA5-C3076E8BB5B3}" type="presOf" srcId="{4DF11200-A9A2-455E-A8F1-2DA579AF2348}" destId="{3DCD2CC7-D799-43BA-8582-FEB9BD3CE335}" srcOrd="0" destOrd="0" presId="urn:microsoft.com/office/officeart/2005/8/layout/vProcess5"/>
    <dgm:cxn modelId="{9654B057-1790-4500-B9FD-8A8343E2A593}" type="presOf" srcId="{B5B63F75-11D3-4A19-B676-C5E9E6C763C5}" destId="{BDAD8FCA-6DE0-49A1-8AEB-5FBDDD1AE066}" srcOrd="0" destOrd="0" presId="urn:microsoft.com/office/officeart/2005/8/layout/vProcess5"/>
    <dgm:cxn modelId="{E432EC40-20DA-4AF1-AC1C-831A27F30CB0}" type="presOf" srcId="{F94B45C9-2FFC-4320-887B-5A09A3963D99}" destId="{98AAC8F8-28AF-45BB-98AA-242855F22A07}" srcOrd="0" destOrd="0" presId="urn:microsoft.com/office/officeart/2005/8/layout/vProcess5"/>
    <dgm:cxn modelId="{0E310E94-9411-413D-B15A-F7EB7047A394}" type="presOf" srcId="{6C8DA86C-D497-4CB9-8820-3C6E32D1EAF6}" destId="{40CC191A-77AB-4F56-8868-15B7CFCE4B6A}" srcOrd="0" destOrd="0" presId="urn:microsoft.com/office/officeart/2005/8/layout/vProcess5"/>
    <dgm:cxn modelId="{751C9800-E491-4FD9-8C92-9F059E4FCCEC}" srcId="{C406FB03-5CA1-44F8-9986-35404CD567CF}" destId="{2B6C7DC5-B402-414F-9E2F-8E6DFD3B1F79}" srcOrd="1" destOrd="0" parTransId="{B32F71FE-E059-46EF-8272-C3854E4687A2}" sibTransId="{4DF11200-A9A2-455E-A8F1-2DA579AF2348}"/>
    <dgm:cxn modelId="{429375D0-35FE-468E-93B9-722BB0763E4D}" type="presOf" srcId="{6C8DA86C-D497-4CB9-8820-3C6E32D1EAF6}" destId="{FCC35ADC-3232-4EE2-B354-31B9E280C21F}" srcOrd="1" destOrd="0" presId="urn:microsoft.com/office/officeart/2005/8/layout/vProcess5"/>
    <dgm:cxn modelId="{E9FC6CA4-B253-410C-B3A2-DB7BC3591137}" srcId="{C406FB03-5CA1-44F8-9986-35404CD567CF}" destId="{B5B63F75-11D3-4A19-B676-C5E9E6C763C5}" srcOrd="4" destOrd="0" parTransId="{4AE0132C-4B62-4F7D-9468-80214ED2132B}" sibTransId="{CBA9558F-F8D8-44B9-9976-4F0C1339378B}"/>
    <dgm:cxn modelId="{B5252B32-90DF-4511-ADD4-DE7DAF34240D}" type="presOf" srcId="{FEBC009C-EECE-4B2F-A343-637B103879EA}" destId="{4B2D19B6-467E-42E0-A0CB-A969BA21EBA1}" srcOrd="0" destOrd="0" presId="urn:microsoft.com/office/officeart/2005/8/layout/vProcess5"/>
    <dgm:cxn modelId="{8FF636B4-2C63-49FA-B7A7-38DA45879C99}" type="presOf" srcId="{E8D2E2F5-6B21-4B2D-B365-AB0BA60FF306}" destId="{D6BF2888-CD5C-4C05-B337-5C88910B7E9E}" srcOrd="0" destOrd="0" presId="urn:microsoft.com/office/officeart/2005/8/layout/vProcess5"/>
    <dgm:cxn modelId="{116B3572-6EAC-4790-9DA9-4624285E73B6}" type="presOf" srcId="{B5B63F75-11D3-4A19-B676-C5E9E6C763C5}" destId="{4385BC57-9B45-42A4-95E3-052A9B441A21}" srcOrd="1" destOrd="0" presId="urn:microsoft.com/office/officeart/2005/8/layout/vProcess5"/>
    <dgm:cxn modelId="{A789224B-9031-4380-BE76-B34D33BE51FF}" type="presParOf" srcId="{0998FE26-62E5-43E6-A12B-DB879312D2EC}" destId="{C624679C-0AFA-410C-BDBD-6B0C1F374CD3}" srcOrd="0" destOrd="0" presId="urn:microsoft.com/office/officeart/2005/8/layout/vProcess5"/>
    <dgm:cxn modelId="{F138218E-C680-4A2C-8F67-891B194D188F}" type="presParOf" srcId="{0998FE26-62E5-43E6-A12B-DB879312D2EC}" destId="{4B2D19B6-467E-42E0-A0CB-A969BA21EBA1}" srcOrd="1" destOrd="0" presId="urn:microsoft.com/office/officeart/2005/8/layout/vProcess5"/>
    <dgm:cxn modelId="{B55E5F76-200E-43D3-804D-535F92A51E44}" type="presParOf" srcId="{0998FE26-62E5-43E6-A12B-DB879312D2EC}" destId="{DEBDA2B6-A4E8-4412-9749-6A631053D27F}" srcOrd="2" destOrd="0" presId="urn:microsoft.com/office/officeart/2005/8/layout/vProcess5"/>
    <dgm:cxn modelId="{9EDACC81-0044-4CDD-A93B-BD3C8C06B727}" type="presParOf" srcId="{0998FE26-62E5-43E6-A12B-DB879312D2EC}" destId="{40CC191A-77AB-4F56-8868-15B7CFCE4B6A}" srcOrd="3" destOrd="0" presId="urn:microsoft.com/office/officeart/2005/8/layout/vProcess5"/>
    <dgm:cxn modelId="{34003CF5-327E-4D04-B03F-BDA6429EA586}" type="presParOf" srcId="{0998FE26-62E5-43E6-A12B-DB879312D2EC}" destId="{98AAC8F8-28AF-45BB-98AA-242855F22A07}" srcOrd="4" destOrd="0" presId="urn:microsoft.com/office/officeart/2005/8/layout/vProcess5"/>
    <dgm:cxn modelId="{EEB1DBAF-BBA5-4FC5-B212-F8D5B1A62B1C}" type="presParOf" srcId="{0998FE26-62E5-43E6-A12B-DB879312D2EC}" destId="{BDAD8FCA-6DE0-49A1-8AEB-5FBDDD1AE066}" srcOrd="5" destOrd="0" presId="urn:microsoft.com/office/officeart/2005/8/layout/vProcess5"/>
    <dgm:cxn modelId="{9F9818EF-ECB6-49D4-8350-EA1FDF05A581}" type="presParOf" srcId="{0998FE26-62E5-43E6-A12B-DB879312D2EC}" destId="{302C5208-A37C-402A-956D-F6A6FDFD42B1}" srcOrd="6" destOrd="0" presId="urn:microsoft.com/office/officeart/2005/8/layout/vProcess5"/>
    <dgm:cxn modelId="{7A7EB118-2EBF-4005-AA64-E3D664E34531}" type="presParOf" srcId="{0998FE26-62E5-43E6-A12B-DB879312D2EC}" destId="{3DCD2CC7-D799-43BA-8582-FEB9BD3CE335}" srcOrd="7" destOrd="0" presId="urn:microsoft.com/office/officeart/2005/8/layout/vProcess5"/>
    <dgm:cxn modelId="{3E55029F-9E04-4FEB-8868-171009C744B3}" type="presParOf" srcId="{0998FE26-62E5-43E6-A12B-DB879312D2EC}" destId="{D6BF2888-CD5C-4C05-B337-5C88910B7E9E}" srcOrd="8" destOrd="0" presId="urn:microsoft.com/office/officeart/2005/8/layout/vProcess5"/>
    <dgm:cxn modelId="{08A272CF-AA49-4707-BB5F-E5BEB6594AE2}" type="presParOf" srcId="{0998FE26-62E5-43E6-A12B-DB879312D2EC}" destId="{CBBA08F5-3408-4809-95D5-3C94568B2A92}" srcOrd="9" destOrd="0" presId="urn:microsoft.com/office/officeart/2005/8/layout/vProcess5"/>
    <dgm:cxn modelId="{B465B559-E4BC-480B-A262-77C0756746EA}" type="presParOf" srcId="{0998FE26-62E5-43E6-A12B-DB879312D2EC}" destId="{0CA437E5-44AC-41A1-8063-E9C166C35741}" srcOrd="10" destOrd="0" presId="urn:microsoft.com/office/officeart/2005/8/layout/vProcess5"/>
    <dgm:cxn modelId="{68077A26-FEAC-4487-A4E0-F8E7E9F6EA7C}" type="presParOf" srcId="{0998FE26-62E5-43E6-A12B-DB879312D2EC}" destId="{DAF3B668-6045-4212-9162-8DCDA60C77CE}" srcOrd="11" destOrd="0" presId="urn:microsoft.com/office/officeart/2005/8/layout/vProcess5"/>
    <dgm:cxn modelId="{56A71A28-4B1D-43C0-B9E4-784BE5A26B65}" type="presParOf" srcId="{0998FE26-62E5-43E6-A12B-DB879312D2EC}" destId="{FCC35ADC-3232-4EE2-B354-31B9E280C21F}" srcOrd="12" destOrd="0" presId="urn:microsoft.com/office/officeart/2005/8/layout/vProcess5"/>
    <dgm:cxn modelId="{CF3F1235-2EFF-4A3D-A383-BC0F5B120AC7}" type="presParOf" srcId="{0998FE26-62E5-43E6-A12B-DB879312D2EC}" destId="{7AFF2ADA-7C72-4DC8-9C92-2312680796A6}" srcOrd="13" destOrd="0" presId="urn:microsoft.com/office/officeart/2005/8/layout/vProcess5"/>
    <dgm:cxn modelId="{3146B8F4-2B37-4431-9306-9B0708E73366}" type="presParOf" srcId="{0998FE26-62E5-43E6-A12B-DB879312D2EC}" destId="{4385BC57-9B45-42A4-95E3-052A9B441A2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539883-F7E9-4879-8E62-24AEE7D5B4B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BBD98EF-E62F-4680-ACC4-07EFA158C920}">
      <dgm:prSet/>
      <dgm:spPr/>
      <dgm:t>
        <a:bodyPr/>
        <a:lstStyle/>
        <a:p>
          <a:r>
            <a:rPr lang="en-US"/>
            <a:t>Students have to continue their education through online.</a:t>
          </a:r>
        </a:p>
      </dgm:t>
    </dgm:pt>
    <dgm:pt modelId="{254C5F30-DE78-4A0C-B898-CA4E7E02CD10}" type="parTrans" cxnId="{04775F0C-11D5-41E1-988B-899ADC1317AB}">
      <dgm:prSet/>
      <dgm:spPr/>
      <dgm:t>
        <a:bodyPr/>
        <a:lstStyle/>
        <a:p>
          <a:endParaRPr lang="en-US"/>
        </a:p>
      </dgm:t>
    </dgm:pt>
    <dgm:pt modelId="{CBF20581-D3CF-48C7-AB77-6F41ED55F723}" type="sibTrans" cxnId="{04775F0C-11D5-41E1-988B-899ADC1317AB}">
      <dgm:prSet/>
      <dgm:spPr/>
      <dgm:t>
        <a:bodyPr/>
        <a:lstStyle/>
        <a:p>
          <a:endParaRPr lang="en-US"/>
        </a:p>
      </dgm:t>
    </dgm:pt>
    <dgm:pt modelId="{9D973307-298C-40CD-8165-87C4F3D18823}">
      <dgm:prSet/>
      <dgm:spPr/>
      <dgm:t>
        <a:bodyPr/>
        <a:lstStyle/>
        <a:p>
          <a:r>
            <a:rPr lang="en-US"/>
            <a:t>Had a negative  effective on students. </a:t>
          </a:r>
        </a:p>
      </dgm:t>
    </dgm:pt>
    <dgm:pt modelId="{28D6F3F9-0631-4020-B8C4-0737600AF150}" type="parTrans" cxnId="{F3E373A2-5C5A-4C46-92AD-D84C0BAE2A62}">
      <dgm:prSet/>
      <dgm:spPr/>
      <dgm:t>
        <a:bodyPr/>
        <a:lstStyle/>
        <a:p>
          <a:endParaRPr lang="en-US"/>
        </a:p>
      </dgm:t>
    </dgm:pt>
    <dgm:pt modelId="{285BA3FB-1F41-427D-A62A-7C0DC3214648}" type="sibTrans" cxnId="{F3E373A2-5C5A-4C46-92AD-D84C0BAE2A62}">
      <dgm:prSet/>
      <dgm:spPr/>
      <dgm:t>
        <a:bodyPr/>
        <a:lstStyle/>
        <a:p>
          <a:endParaRPr lang="en-US"/>
        </a:p>
      </dgm:t>
    </dgm:pt>
    <dgm:pt modelId="{85CC0777-5880-4881-99E1-97D614FCEAE2}">
      <dgm:prSet/>
      <dgm:spPr/>
      <dgm:t>
        <a:bodyPr/>
        <a:lstStyle/>
        <a:p>
          <a:r>
            <a:rPr lang="en-US"/>
            <a:t>Distraction to study.</a:t>
          </a:r>
        </a:p>
      </dgm:t>
    </dgm:pt>
    <dgm:pt modelId="{9FC817F0-276B-4C82-9200-F15CF8078507}" type="parTrans" cxnId="{CB35F56A-5B76-462E-8B9D-B4E8B779153E}">
      <dgm:prSet/>
      <dgm:spPr/>
      <dgm:t>
        <a:bodyPr/>
        <a:lstStyle/>
        <a:p>
          <a:endParaRPr lang="en-US"/>
        </a:p>
      </dgm:t>
    </dgm:pt>
    <dgm:pt modelId="{03092D41-DD99-44F3-A01C-F2210C0D5093}" type="sibTrans" cxnId="{CB35F56A-5B76-462E-8B9D-B4E8B779153E}">
      <dgm:prSet/>
      <dgm:spPr/>
      <dgm:t>
        <a:bodyPr/>
        <a:lstStyle/>
        <a:p>
          <a:endParaRPr lang="en-US"/>
        </a:p>
      </dgm:t>
    </dgm:pt>
    <dgm:pt modelId="{878BE43F-AC82-457B-8C62-F9AAEE086212}" type="pres">
      <dgm:prSet presAssocID="{63539883-F7E9-4879-8E62-24AEE7D5B4B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403A1A-0DC9-400B-9CAC-BBBBB60F2B3A}" type="pres">
      <dgm:prSet presAssocID="{FBBD98EF-E62F-4680-ACC4-07EFA158C92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E63775-A40D-4299-AA7D-B1649A040321}" type="pres">
      <dgm:prSet presAssocID="{CBF20581-D3CF-48C7-AB77-6F41ED55F723}" presName="spacer" presStyleCnt="0"/>
      <dgm:spPr/>
    </dgm:pt>
    <dgm:pt modelId="{09041F84-E814-4D9C-BF4C-A170D5FA53A7}" type="pres">
      <dgm:prSet presAssocID="{9D973307-298C-40CD-8165-87C4F3D1882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B0227-3D57-41F3-BDB2-719F9CC9AC52}" type="pres">
      <dgm:prSet presAssocID="{285BA3FB-1F41-427D-A62A-7C0DC3214648}" presName="spacer" presStyleCnt="0"/>
      <dgm:spPr/>
    </dgm:pt>
    <dgm:pt modelId="{EEA2B9B3-61DE-40C5-8069-DBA0A4BD1F80}" type="pres">
      <dgm:prSet presAssocID="{85CC0777-5880-4881-99E1-97D614FCEAE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E373A2-5C5A-4C46-92AD-D84C0BAE2A62}" srcId="{63539883-F7E9-4879-8E62-24AEE7D5B4B8}" destId="{9D973307-298C-40CD-8165-87C4F3D18823}" srcOrd="1" destOrd="0" parTransId="{28D6F3F9-0631-4020-B8C4-0737600AF150}" sibTransId="{285BA3FB-1F41-427D-A62A-7C0DC3214648}"/>
    <dgm:cxn modelId="{CB35F56A-5B76-462E-8B9D-B4E8B779153E}" srcId="{63539883-F7E9-4879-8E62-24AEE7D5B4B8}" destId="{85CC0777-5880-4881-99E1-97D614FCEAE2}" srcOrd="2" destOrd="0" parTransId="{9FC817F0-276B-4C82-9200-F15CF8078507}" sibTransId="{03092D41-DD99-44F3-A01C-F2210C0D5093}"/>
    <dgm:cxn modelId="{CBCE2CEE-1161-41EB-A4E6-553E28632947}" type="presOf" srcId="{85CC0777-5880-4881-99E1-97D614FCEAE2}" destId="{EEA2B9B3-61DE-40C5-8069-DBA0A4BD1F80}" srcOrd="0" destOrd="0" presId="urn:microsoft.com/office/officeart/2005/8/layout/vList2"/>
    <dgm:cxn modelId="{04775F0C-11D5-41E1-988B-899ADC1317AB}" srcId="{63539883-F7E9-4879-8E62-24AEE7D5B4B8}" destId="{FBBD98EF-E62F-4680-ACC4-07EFA158C920}" srcOrd="0" destOrd="0" parTransId="{254C5F30-DE78-4A0C-B898-CA4E7E02CD10}" sibTransId="{CBF20581-D3CF-48C7-AB77-6F41ED55F723}"/>
    <dgm:cxn modelId="{E36848E3-7811-42CA-892A-D8696214B1B1}" type="presOf" srcId="{63539883-F7E9-4879-8E62-24AEE7D5B4B8}" destId="{878BE43F-AC82-457B-8C62-F9AAEE086212}" srcOrd="0" destOrd="0" presId="urn:microsoft.com/office/officeart/2005/8/layout/vList2"/>
    <dgm:cxn modelId="{3CF1E67D-4A35-472B-BE0E-5FB6F738993E}" type="presOf" srcId="{FBBD98EF-E62F-4680-ACC4-07EFA158C920}" destId="{AF403A1A-0DC9-400B-9CAC-BBBBB60F2B3A}" srcOrd="0" destOrd="0" presId="urn:microsoft.com/office/officeart/2005/8/layout/vList2"/>
    <dgm:cxn modelId="{F79B8D97-0421-4E07-B9B2-9B7908E74F48}" type="presOf" srcId="{9D973307-298C-40CD-8165-87C4F3D18823}" destId="{09041F84-E814-4D9C-BF4C-A170D5FA53A7}" srcOrd="0" destOrd="0" presId="urn:microsoft.com/office/officeart/2005/8/layout/vList2"/>
    <dgm:cxn modelId="{7ADFF373-5EDB-4243-AE79-D4DDC447692B}" type="presParOf" srcId="{878BE43F-AC82-457B-8C62-F9AAEE086212}" destId="{AF403A1A-0DC9-400B-9CAC-BBBBB60F2B3A}" srcOrd="0" destOrd="0" presId="urn:microsoft.com/office/officeart/2005/8/layout/vList2"/>
    <dgm:cxn modelId="{209BA451-502C-4DD5-80B8-79171BF17A3D}" type="presParOf" srcId="{878BE43F-AC82-457B-8C62-F9AAEE086212}" destId="{1EE63775-A40D-4299-AA7D-B1649A040321}" srcOrd="1" destOrd="0" presId="urn:microsoft.com/office/officeart/2005/8/layout/vList2"/>
    <dgm:cxn modelId="{1BF50CF3-7B96-4ABB-88A9-3CA783BDB5AF}" type="presParOf" srcId="{878BE43F-AC82-457B-8C62-F9AAEE086212}" destId="{09041F84-E814-4D9C-BF4C-A170D5FA53A7}" srcOrd="2" destOrd="0" presId="urn:microsoft.com/office/officeart/2005/8/layout/vList2"/>
    <dgm:cxn modelId="{D857D442-024A-4999-94CF-B0045746AD84}" type="presParOf" srcId="{878BE43F-AC82-457B-8C62-F9AAEE086212}" destId="{961B0227-3D57-41F3-BDB2-719F9CC9AC52}" srcOrd="3" destOrd="0" presId="urn:microsoft.com/office/officeart/2005/8/layout/vList2"/>
    <dgm:cxn modelId="{8B2BAE34-310A-404F-BA5D-1B9D2E4B11DF}" type="presParOf" srcId="{878BE43F-AC82-457B-8C62-F9AAEE086212}" destId="{EEA2B9B3-61DE-40C5-8069-DBA0A4BD1F8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A353C2-11BD-4FD1-AF8D-596DFCCA944D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185CFCC-B8A6-42FA-B1BF-A614600533FC}">
      <dgm:prSet/>
      <dgm:spPr/>
      <dgm:t>
        <a:bodyPr/>
        <a:lstStyle/>
        <a:p>
          <a:r>
            <a:rPr lang="en-US"/>
            <a:t>Gathering data.</a:t>
          </a:r>
        </a:p>
      </dgm:t>
    </dgm:pt>
    <dgm:pt modelId="{9F365164-0443-467D-8BC7-33307D5B34AD}" type="parTrans" cxnId="{26EECEB4-59A0-4E94-A4EB-EB77E772FFB6}">
      <dgm:prSet/>
      <dgm:spPr/>
      <dgm:t>
        <a:bodyPr/>
        <a:lstStyle/>
        <a:p>
          <a:endParaRPr lang="en-US"/>
        </a:p>
      </dgm:t>
    </dgm:pt>
    <dgm:pt modelId="{08359881-D49A-4A1D-A95A-A55BD1E81596}" type="sibTrans" cxnId="{26EECEB4-59A0-4E94-A4EB-EB77E772FFB6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295C982B-8250-4729-9719-B099E08E972A}">
      <dgm:prSet/>
      <dgm:spPr/>
      <dgm:t>
        <a:bodyPr/>
        <a:lstStyle/>
        <a:p>
          <a:r>
            <a:rPr lang="en-US"/>
            <a:t>Taking interviews through online.</a:t>
          </a:r>
        </a:p>
      </dgm:t>
    </dgm:pt>
    <dgm:pt modelId="{B92665B5-D9E8-491B-8BF4-DED2F6B46973}" type="parTrans" cxnId="{15EB19EC-968A-47FE-806A-C13B1CA4B1EC}">
      <dgm:prSet/>
      <dgm:spPr/>
      <dgm:t>
        <a:bodyPr/>
        <a:lstStyle/>
        <a:p>
          <a:endParaRPr lang="en-US"/>
        </a:p>
      </dgm:t>
    </dgm:pt>
    <dgm:pt modelId="{FAEEB040-F903-427D-9A38-AA54E5D132FB}" type="sibTrans" cxnId="{15EB19EC-968A-47FE-806A-C13B1CA4B1EC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849B54CB-085A-4A7D-B3AC-FAD5663684BB}">
      <dgm:prSet/>
      <dgm:spPr/>
      <dgm:t>
        <a:bodyPr/>
        <a:lstStyle/>
        <a:p>
          <a:r>
            <a:rPr lang="en-US"/>
            <a:t>Taking information from the students about their experience in online classes.</a:t>
          </a:r>
        </a:p>
      </dgm:t>
    </dgm:pt>
    <dgm:pt modelId="{0E9B0961-AB88-4F01-9210-D122B4146D41}" type="parTrans" cxnId="{2E572721-5BA9-4EA3-B8F0-A47CC92C87A7}">
      <dgm:prSet/>
      <dgm:spPr/>
      <dgm:t>
        <a:bodyPr/>
        <a:lstStyle/>
        <a:p>
          <a:endParaRPr lang="en-US"/>
        </a:p>
      </dgm:t>
    </dgm:pt>
    <dgm:pt modelId="{2E9E6B9E-B0DE-47ED-A880-C0F2BDAFB88A}" type="sibTrans" cxnId="{2E572721-5BA9-4EA3-B8F0-A47CC92C87A7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A3150986-8C08-47E6-B649-796CEBE34057}" type="pres">
      <dgm:prSet presAssocID="{F2A353C2-11BD-4FD1-AF8D-596DFCCA944D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3B806F-A0BA-4F7C-94B9-9F5AC6A88BF9}" type="pres">
      <dgm:prSet presAssocID="{E185CFCC-B8A6-42FA-B1BF-A614600533FC}" presName="compositeNode" presStyleCnt="0">
        <dgm:presLayoutVars>
          <dgm:bulletEnabled val="1"/>
        </dgm:presLayoutVars>
      </dgm:prSet>
      <dgm:spPr/>
    </dgm:pt>
    <dgm:pt modelId="{FC7CC3F8-CD5A-4556-AC0E-BA0DA323D2F4}" type="pres">
      <dgm:prSet presAssocID="{E185CFCC-B8A6-42FA-B1BF-A614600533FC}" presName="bgRect" presStyleLbl="alignNode1" presStyleIdx="0" presStyleCnt="3"/>
      <dgm:spPr/>
      <dgm:t>
        <a:bodyPr/>
        <a:lstStyle/>
        <a:p>
          <a:endParaRPr lang="en-US"/>
        </a:p>
      </dgm:t>
    </dgm:pt>
    <dgm:pt modelId="{BD9FEBC9-2959-42A7-91AD-404FD833DF26}" type="pres">
      <dgm:prSet presAssocID="{08359881-D49A-4A1D-A95A-A55BD1E81596}" presName="sibTransNodeRect" presStyleLbl="align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F4AFDB-65EF-4F5D-BA63-88C3D05F69C4}" type="pres">
      <dgm:prSet presAssocID="{E185CFCC-B8A6-42FA-B1BF-A614600533FC}" presName="nodeRect" presStyleLbl="align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59A107-5FC1-4F5E-9A5D-39420587E427}" type="pres">
      <dgm:prSet presAssocID="{08359881-D49A-4A1D-A95A-A55BD1E81596}" presName="sibTrans" presStyleCnt="0"/>
      <dgm:spPr/>
    </dgm:pt>
    <dgm:pt modelId="{34C77191-43E9-43F1-9F28-D98F43D0E776}" type="pres">
      <dgm:prSet presAssocID="{295C982B-8250-4729-9719-B099E08E972A}" presName="compositeNode" presStyleCnt="0">
        <dgm:presLayoutVars>
          <dgm:bulletEnabled val="1"/>
        </dgm:presLayoutVars>
      </dgm:prSet>
      <dgm:spPr/>
    </dgm:pt>
    <dgm:pt modelId="{C9183CA0-F567-4046-B08D-B837804FFB3C}" type="pres">
      <dgm:prSet presAssocID="{295C982B-8250-4729-9719-B099E08E972A}" presName="bgRect" presStyleLbl="alignNode1" presStyleIdx="1" presStyleCnt="3"/>
      <dgm:spPr/>
      <dgm:t>
        <a:bodyPr/>
        <a:lstStyle/>
        <a:p>
          <a:endParaRPr lang="en-US"/>
        </a:p>
      </dgm:t>
    </dgm:pt>
    <dgm:pt modelId="{79E7AF2B-2997-4B36-A9E5-8850EE225E7E}" type="pres">
      <dgm:prSet presAssocID="{FAEEB040-F903-427D-9A38-AA54E5D132FB}" presName="sibTransNodeRect" presStyleLbl="align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97F837-A8E9-4466-8EB0-FB10839737C8}" type="pres">
      <dgm:prSet presAssocID="{295C982B-8250-4729-9719-B099E08E972A}" presName="nodeRect" presStyleLbl="align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73667C-FAE7-44E3-8685-44B489C2A7FC}" type="pres">
      <dgm:prSet presAssocID="{FAEEB040-F903-427D-9A38-AA54E5D132FB}" presName="sibTrans" presStyleCnt="0"/>
      <dgm:spPr/>
    </dgm:pt>
    <dgm:pt modelId="{EE3BABB4-0A82-4C55-8F28-49D208AF91CE}" type="pres">
      <dgm:prSet presAssocID="{849B54CB-085A-4A7D-B3AC-FAD5663684BB}" presName="compositeNode" presStyleCnt="0">
        <dgm:presLayoutVars>
          <dgm:bulletEnabled val="1"/>
        </dgm:presLayoutVars>
      </dgm:prSet>
      <dgm:spPr/>
    </dgm:pt>
    <dgm:pt modelId="{2E9555D8-3C12-4344-8382-167DA496C64B}" type="pres">
      <dgm:prSet presAssocID="{849B54CB-085A-4A7D-B3AC-FAD5663684BB}" presName="bgRect" presStyleLbl="alignNode1" presStyleIdx="2" presStyleCnt="3"/>
      <dgm:spPr/>
      <dgm:t>
        <a:bodyPr/>
        <a:lstStyle/>
        <a:p>
          <a:endParaRPr lang="en-US"/>
        </a:p>
      </dgm:t>
    </dgm:pt>
    <dgm:pt modelId="{5C27633E-DA12-41C2-9DC4-31DBC29FE39D}" type="pres">
      <dgm:prSet presAssocID="{2E9E6B9E-B0DE-47ED-A880-C0F2BDAFB88A}" presName="sibTransNodeRect" presStyleLbl="align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7CB17B-4A32-4593-838D-144D2FBE1C8B}" type="pres">
      <dgm:prSet presAssocID="{849B54CB-085A-4A7D-B3AC-FAD5663684BB}" presName="nodeRect" presStyleLbl="align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721A06-12D4-4A68-AFB9-B744927D68C1}" type="presOf" srcId="{849B54CB-085A-4A7D-B3AC-FAD5663684BB}" destId="{B47CB17B-4A32-4593-838D-144D2FBE1C8B}" srcOrd="1" destOrd="0" presId="urn:microsoft.com/office/officeart/2016/7/layout/LinearBlockProcessNumbered"/>
    <dgm:cxn modelId="{E7EE25A5-9EF8-4279-B478-E02EFC7FCC8C}" type="presOf" srcId="{2E9E6B9E-B0DE-47ED-A880-C0F2BDAFB88A}" destId="{5C27633E-DA12-41C2-9DC4-31DBC29FE39D}" srcOrd="0" destOrd="0" presId="urn:microsoft.com/office/officeart/2016/7/layout/LinearBlockProcessNumbered"/>
    <dgm:cxn modelId="{15EB19EC-968A-47FE-806A-C13B1CA4B1EC}" srcId="{F2A353C2-11BD-4FD1-AF8D-596DFCCA944D}" destId="{295C982B-8250-4729-9719-B099E08E972A}" srcOrd="1" destOrd="0" parTransId="{B92665B5-D9E8-491B-8BF4-DED2F6B46973}" sibTransId="{FAEEB040-F903-427D-9A38-AA54E5D132FB}"/>
    <dgm:cxn modelId="{47F0A802-7D1D-4098-BA74-1A1999D55529}" type="presOf" srcId="{FAEEB040-F903-427D-9A38-AA54E5D132FB}" destId="{79E7AF2B-2997-4B36-A9E5-8850EE225E7E}" srcOrd="0" destOrd="0" presId="urn:microsoft.com/office/officeart/2016/7/layout/LinearBlockProcessNumbered"/>
    <dgm:cxn modelId="{62805B53-ADBA-4B39-9636-BE4B19868D99}" type="presOf" srcId="{295C982B-8250-4729-9719-B099E08E972A}" destId="{C9183CA0-F567-4046-B08D-B837804FFB3C}" srcOrd="0" destOrd="0" presId="urn:microsoft.com/office/officeart/2016/7/layout/LinearBlockProcessNumbered"/>
    <dgm:cxn modelId="{A149AA17-C55C-4829-93C6-37E85D2D1B21}" type="presOf" srcId="{E185CFCC-B8A6-42FA-B1BF-A614600533FC}" destId="{FC7CC3F8-CD5A-4556-AC0E-BA0DA323D2F4}" srcOrd="0" destOrd="0" presId="urn:microsoft.com/office/officeart/2016/7/layout/LinearBlockProcessNumbered"/>
    <dgm:cxn modelId="{2E572721-5BA9-4EA3-B8F0-A47CC92C87A7}" srcId="{F2A353C2-11BD-4FD1-AF8D-596DFCCA944D}" destId="{849B54CB-085A-4A7D-B3AC-FAD5663684BB}" srcOrd="2" destOrd="0" parTransId="{0E9B0961-AB88-4F01-9210-D122B4146D41}" sibTransId="{2E9E6B9E-B0DE-47ED-A880-C0F2BDAFB88A}"/>
    <dgm:cxn modelId="{FFFF7142-AA4F-412D-BD19-E02ED94A7CD2}" type="presOf" srcId="{849B54CB-085A-4A7D-B3AC-FAD5663684BB}" destId="{2E9555D8-3C12-4344-8382-167DA496C64B}" srcOrd="0" destOrd="0" presId="urn:microsoft.com/office/officeart/2016/7/layout/LinearBlockProcessNumbered"/>
    <dgm:cxn modelId="{9D323977-CFBB-4E01-BA45-4F2751555EFE}" type="presOf" srcId="{F2A353C2-11BD-4FD1-AF8D-596DFCCA944D}" destId="{A3150986-8C08-47E6-B649-796CEBE34057}" srcOrd="0" destOrd="0" presId="urn:microsoft.com/office/officeart/2016/7/layout/LinearBlockProcessNumbered"/>
    <dgm:cxn modelId="{26EECEB4-59A0-4E94-A4EB-EB77E772FFB6}" srcId="{F2A353C2-11BD-4FD1-AF8D-596DFCCA944D}" destId="{E185CFCC-B8A6-42FA-B1BF-A614600533FC}" srcOrd="0" destOrd="0" parTransId="{9F365164-0443-467D-8BC7-33307D5B34AD}" sibTransId="{08359881-D49A-4A1D-A95A-A55BD1E81596}"/>
    <dgm:cxn modelId="{55DB5788-E3DB-4F01-B463-759624032E6E}" type="presOf" srcId="{E185CFCC-B8A6-42FA-B1BF-A614600533FC}" destId="{15F4AFDB-65EF-4F5D-BA63-88C3D05F69C4}" srcOrd="1" destOrd="0" presId="urn:microsoft.com/office/officeart/2016/7/layout/LinearBlockProcessNumbered"/>
    <dgm:cxn modelId="{7287757B-6CAE-4D6C-9E1E-FB5E2E273209}" type="presOf" srcId="{295C982B-8250-4729-9719-B099E08E972A}" destId="{FD97F837-A8E9-4466-8EB0-FB10839737C8}" srcOrd="1" destOrd="0" presId="urn:microsoft.com/office/officeart/2016/7/layout/LinearBlockProcessNumbered"/>
    <dgm:cxn modelId="{71988C0D-12B7-436A-8556-B0D73C52924C}" type="presOf" srcId="{08359881-D49A-4A1D-A95A-A55BD1E81596}" destId="{BD9FEBC9-2959-42A7-91AD-404FD833DF26}" srcOrd="0" destOrd="0" presId="urn:microsoft.com/office/officeart/2016/7/layout/LinearBlockProcessNumbered"/>
    <dgm:cxn modelId="{B492701F-4B97-4DFF-ACA4-5EDEB534F1EC}" type="presParOf" srcId="{A3150986-8C08-47E6-B649-796CEBE34057}" destId="{4F3B806F-A0BA-4F7C-94B9-9F5AC6A88BF9}" srcOrd="0" destOrd="0" presId="urn:microsoft.com/office/officeart/2016/7/layout/LinearBlockProcessNumbered"/>
    <dgm:cxn modelId="{C4840EF9-F3A5-4741-AE00-D4A73DF31F20}" type="presParOf" srcId="{4F3B806F-A0BA-4F7C-94B9-9F5AC6A88BF9}" destId="{FC7CC3F8-CD5A-4556-AC0E-BA0DA323D2F4}" srcOrd="0" destOrd="0" presId="urn:microsoft.com/office/officeart/2016/7/layout/LinearBlockProcessNumbered"/>
    <dgm:cxn modelId="{A85480FD-DBD6-49B0-9DE1-E0450A83860A}" type="presParOf" srcId="{4F3B806F-A0BA-4F7C-94B9-9F5AC6A88BF9}" destId="{BD9FEBC9-2959-42A7-91AD-404FD833DF26}" srcOrd="1" destOrd="0" presId="urn:microsoft.com/office/officeart/2016/7/layout/LinearBlockProcessNumbered"/>
    <dgm:cxn modelId="{0022D76B-0289-4B4E-9C60-04073AF3FBA3}" type="presParOf" srcId="{4F3B806F-A0BA-4F7C-94B9-9F5AC6A88BF9}" destId="{15F4AFDB-65EF-4F5D-BA63-88C3D05F69C4}" srcOrd="2" destOrd="0" presId="urn:microsoft.com/office/officeart/2016/7/layout/LinearBlockProcessNumbered"/>
    <dgm:cxn modelId="{3A34BB21-E4CA-4923-948B-36EF2444D705}" type="presParOf" srcId="{A3150986-8C08-47E6-B649-796CEBE34057}" destId="{BF59A107-5FC1-4F5E-9A5D-39420587E427}" srcOrd="1" destOrd="0" presId="urn:microsoft.com/office/officeart/2016/7/layout/LinearBlockProcessNumbered"/>
    <dgm:cxn modelId="{563874F3-4F5D-4183-A3D1-43AFB331E175}" type="presParOf" srcId="{A3150986-8C08-47E6-B649-796CEBE34057}" destId="{34C77191-43E9-43F1-9F28-D98F43D0E776}" srcOrd="2" destOrd="0" presId="urn:microsoft.com/office/officeart/2016/7/layout/LinearBlockProcessNumbered"/>
    <dgm:cxn modelId="{69003343-A58E-418F-969D-D29C09E3F351}" type="presParOf" srcId="{34C77191-43E9-43F1-9F28-D98F43D0E776}" destId="{C9183CA0-F567-4046-B08D-B837804FFB3C}" srcOrd="0" destOrd="0" presId="urn:microsoft.com/office/officeart/2016/7/layout/LinearBlockProcessNumbered"/>
    <dgm:cxn modelId="{BC0E8374-8FE0-491C-A43E-51DFC7998B27}" type="presParOf" srcId="{34C77191-43E9-43F1-9F28-D98F43D0E776}" destId="{79E7AF2B-2997-4B36-A9E5-8850EE225E7E}" srcOrd="1" destOrd="0" presId="urn:microsoft.com/office/officeart/2016/7/layout/LinearBlockProcessNumbered"/>
    <dgm:cxn modelId="{60BB170C-2C88-4437-BD83-4723A5BF8977}" type="presParOf" srcId="{34C77191-43E9-43F1-9F28-D98F43D0E776}" destId="{FD97F837-A8E9-4466-8EB0-FB10839737C8}" srcOrd="2" destOrd="0" presId="urn:microsoft.com/office/officeart/2016/7/layout/LinearBlockProcessNumbered"/>
    <dgm:cxn modelId="{F1A844F1-13D9-406E-A00D-5F56943C8B69}" type="presParOf" srcId="{A3150986-8C08-47E6-B649-796CEBE34057}" destId="{5873667C-FAE7-44E3-8685-44B489C2A7FC}" srcOrd="3" destOrd="0" presId="urn:microsoft.com/office/officeart/2016/7/layout/LinearBlockProcessNumbered"/>
    <dgm:cxn modelId="{9D5BAD9F-10F6-4346-A05A-060951275389}" type="presParOf" srcId="{A3150986-8C08-47E6-B649-796CEBE34057}" destId="{EE3BABB4-0A82-4C55-8F28-49D208AF91CE}" srcOrd="4" destOrd="0" presId="urn:microsoft.com/office/officeart/2016/7/layout/LinearBlockProcessNumbered"/>
    <dgm:cxn modelId="{4C88BBE6-3A18-48B8-B0BE-F354C53D668F}" type="presParOf" srcId="{EE3BABB4-0A82-4C55-8F28-49D208AF91CE}" destId="{2E9555D8-3C12-4344-8382-167DA496C64B}" srcOrd="0" destOrd="0" presId="urn:microsoft.com/office/officeart/2016/7/layout/LinearBlockProcessNumbered"/>
    <dgm:cxn modelId="{01553300-9DE0-4F30-8F49-32ED4EEBB6B2}" type="presParOf" srcId="{EE3BABB4-0A82-4C55-8F28-49D208AF91CE}" destId="{5C27633E-DA12-41C2-9DC4-31DBC29FE39D}" srcOrd="1" destOrd="0" presId="urn:microsoft.com/office/officeart/2016/7/layout/LinearBlockProcessNumbered"/>
    <dgm:cxn modelId="{BE7686E4-A77E-4641-ACC1-5FE320426E01}" type="presParOf" srcId="{EE3BABB4-0A82-4C55-8F28-49D208AF91CE}" destId="{B47CB17B-4A32-4593-838D-144D2FBE1C8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2D19B6-467E-42E0-A0CB-A969BA21EBA1}">
      <dsp:nvSpPr>
        <dsp:cNvPr id="0" name=""/>
        <dsp:cNvSpPr/>
      </dsp:nvSpPr>
      <dsp:spPr>
        <a:xfrm>
          <a:off x="0" y="0"/>
          <a:ext cx="7137139" cy="5235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Introduction</a:t>
          </a:r>
        </a:p>
      </dsp:txBody>
      <dsp:txXfrm>
        <a:off x="15333" y="15333"/>
        <a:ext cx="6510970" cy="492852"/>
      </dsp:txXfrm>
    </dsp:sp>
    <dsp:sp modelId="{DEBDA2B6-A4E8-4412-9749-6A631053D27F}">
      <dsp:nvSpPr>
        <dsp:cNvPr id="0" name=""/>
        <dsp:cNvSpPr/>
      </dsp:nvSpPr>
      <dsp:spPr>
        <a:xfrm>
          <a:off x="532968" y="596229"/>
          <a:ext cx="7137139" cy="5235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Methodology</a:t>
          </a:r>
        </a:p>
      </dsp:txBody>
      <dsp:txXfrm>
        <a:off x="548301" y="611562"/>
        <a:ext cx="6233217" cy="492852"/>
      </dsp:txXfrm>
    </dsp:sp>
    <dsp:sp modelId="{40CC191A-77AB-4F56-8868-15B7CFCE4B6A}">
      <dsp:nvSpPr>
        <dsp:cNvPr id="0" name=""/>
        <dsp:cNvSpPr/>
      </dsp:nvSpPr>
      <dsp:spPr>
        <a:xfrm>
          <a:off x="1065936" y="1192459"/>
          <a:ext cx="7137139" cy="5235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Results</a:t>
          </a:r>
        </a:p>
      </dsp:txBody>
      <dsp:txXfrm>
        <a:off x="1081269" y="1207792"/>
        <a:ext cx="6233217" cy="492852"/>
      </dsp:txXfrm>
    </dsp:sp>
    <dsp:sp modelId="{98AAC8F8-28AF-45BB-98AA-242855F22A07}">
      <dsp:nvSpPr>
        <dsp:cNvPr id="0" name=""/>
        <dsp:cNvSpPr/>
      </dsp:nvSpPr>
      <dsp:spPr>
        <a:xfrm>
          <a:off x="1598904" y="1788688"/>
          <a:ext cx="7137139" cy="5235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Conclusion and recommendation</a:t>
          </a:r>
        </a:p>
      </dsp:txBody>
      <dsp:txXfrm>
        <a:off x="1614237" y="1804021"/>
        <a:ext cx="6233217" cy="492852"/>
      </dsp:txXfrm>
    </dsp:sp>
    <dsp:sp modelId="{BDAD8FCA-6DE0-49A1-8AEB-5FBDDD1AE066}">
      <dsp:nvSpPr>
        <dsp:cNvPr id="0" name=""/>
        <dsp:cNvSpPr/>
      </dsp:nvSpPr>
      <dsp:spPr>
        <a:xfrm>
          <a:off x="2131872" y="2384918"/>
          <a:ext cx="7137139" cy="52351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Reference</a:t>
          </a:r>
        </a:p>
      </dsp:txBody>
      <dsp:txXfrm>
        <a:off x="2147205" y="2400251"/>
        <a:ext cx="6233217" cy="492852"/>
      </dsp:txXfrm>
    </dsp:sp>
    <dsp:sp modelId="{302C5208-A37C-402A-956D-F6A6FDFD42B1}">
      <dsp:nvSpPr>
        <dsp:cNvPr id="0" name=""/>
        <dsp:cNvSpPr/>
      </dsp:nvSpPr>
      <dsp:spPr>
        <a:xfrm>
          <a:off x="6796852" y="382459"/>
          <a:ext cx="340287" cy="34028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6873417" y="382459"/>
        <a:ext cx="187157" cy="256066"/>
      </dsp:txXfrm>
    </dsp:sp>
    <dsp:sp modelId="{3DCD2CC7-D799-43BA-8582-FEB9BD3CE335}">
      <dsp:nvSpPr>
        <dsp:cNvPr id="0" name=""/>
        <dsp:cNvSpPr/>
      </dsp:nvSpPr>
      <dsp:spPr>
        <a:xfrm>
          <a:off x="7329820" y="978689"/>
          <a:ext cx="340287" cy="34028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7406385" y="978689"/>
        <a:ext cx="187157" cy="256066"/>
      </dsp:txXfrm>
    </dsp:sp>
    <dsp:sp modelId="{D6BF2888-CD5C-4C05-B337-5C88910B7E9E}">
      <dsp:nvSpPr>
        <dsp:cNvPr id="0" name=""/>
        <dsp:cNvSpPr/>
      </dsp:nvSpPr>
      <dsp:spPr>
        <a:xfrm>
          <a:off x="7862788" y="1566193"/>
          <a:ext cx="340287" cy="34028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7939353" y="1566193"/>
        <a:ext cx="187157" cy="256066"/>
      </dsp:txXfrm>
    </dsp:sp>
    <dsp:sp modelId="{CBBA08F5-3408-4809-95D5-3C94568B2A92}">
      <dsp:nvSpPr>
        <dsp:cNvPr id="0" name=""/>
        <dsp:cNvSpPr/>
      </dsp:nvSpPr>
      <dsp:spPr>
        <a:xfrm>
          <a:off x="8395756" y="2168239"/>
          <a:ext cx="340287" cy="34028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8472321" y="2168239"/>
        <a:ext cx="187157" cy="2560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03A1A-0DC9-400B-9CAC-BBBBB60F2B3A}">
      <dsp:nvSpPr>
        <dsp:cNvPr id="0" name=""/>
        <dsp:cNvSpPr/>
      </dsp:nvSpPr>
      <dsp:spPr>
        <a:xfrm>
          <a:off x="0" y="488659"/>
          <a:ext cx="5906181" cy="1352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/>
            <a:t>Students have to continue their education through online.</a:t>
          </a:r>
        </a:p>
      </dsp:txBody>
      <dsp:txXfrm>
        <a:off x="66025" y="554684"/>
        <a:ext cx="5774131" cy="1220470"/>
      </dsp:txXfrm>
    </dsp:sp>
    <dsp:sp modelId="{09041F84-E814-4D9C-BF4C-A170D5FA53A7}">
      <dsp:nvSpPr>
        <dsp:cNvPr id="0" name=""/>
        <dsp:cNvSpPr/>
      </dsp:nvSpPr>
      <dsp:spPr>
        <a:xfrm>
          <a:off x="0" y="1939099"/>
          <a:ext cx="5906181" cy="1352520"/>
        </a:xfrm>
        <a:prstGeom prst="roundRect">
          <a:avLst/>
        </a:prstGeom>
        <a:solidFill>
          <a:schemeClr val="accent5">
            <a:hueOff val="-10661560"/>
            <a:satOff val="6060"/>
            <a:lumOff val="-5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/>
            <a:t>Had a negative  effective on students. </a:t>
          </a:r>
        </a:p>
      </dsp:txBody>
      <dsp:txXfrm>
        <a:off x="66025" y="2005124"/>
        <a:ext cx="5774131" cy="1220470"/>
      </dsp:txXfrm>
    </dsp:sp>
    <dsp:sp modelId="{EEA2B9B3-61DE-40C5-8069-DBA0A4BD1F80}">
      <dsp:nvSpPr>
        <dsp:cNvPr id="0" name=""/>
        <dsp:cNvSpPr/>
      </dsp:nvSpPr>
      <dsp:spPr>
        <a:xfrm>
          <a:off x="0" y="3389539"/>
          <a:ext cx="5906181" cy="1352520"/>
        </a:xfrm>
        <a:prstGeom prst="roundRect">
          <a:avLst/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/>
            <a:t>Distraction to study.</a:t>
          </a:r>
        </a:p>
      </dsp:txBody>
      <dsp:txXfrm>
        <a:off x="66025" y="3455564"/>
        <a:ext cx="5774131" cy="12204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CC3F8-CD5A-4556-AC0E-BA0DA323D2F4}">
      <dsp:nvSpPr>
        <dsp:cNvPr id="0" name=""/>
        <dsp:cNvSpPr/>
      </dsp:nvSpPr>
      <dsp:spPr>
        <a:xfrm>
          <a:off x="724" y="0"/>
          <a:ext cx="2932773" cy="29084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693" tIns="0" rIns="289693" bIns="33020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Gathering data.</a:t>
          </a:r>
        </a:p>
      </dsp:txBody>
      <dsp:txXfrm>
        <a:off x="724" y="1163374"/>
        <a:ext cx="2932773" cy="1745062"/>
      </dsp:txXfrm>
    </dsp:sp>
    <dsp:sp modelId="{BD9FEBC9-2959-42A7-91AD-404FD833DF26}">
      <dsp:nvSpPr>
        <dsp:cNvPr id="0" name=""/>
        <dsp:cNvSpPr/>
      </dsp:nvSpPr>
      <dsp:spPr>
        <a:xfrm>
          <a:off x="724" y="0"/>
          <a:ext cx="2932773" cy="116337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693" tIns="165100" rIns="289693" bIns="165100" numCol="1" spcCol="1270" anchor="ctr" anchorCtr="0">
          <a:noAutofit/>
        </a:bodyPr>
        <a:lstStyle/>
        <a:p>
          <a:pPr lvl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/>
            <a:t>01</a:t>
          </a:r>
        </a:p>
      </dsp:txBody>
      <dsp:txXfrm>
        <a:off x="724" y="0"/>
        <a:ext cx="2932773" cy="1163374"/>
      </dsp:txXfrm>
    </dsp:sp>
    <dsp:sp modelId="{C9183CA0-F567-4046-B08D-B837804FFB3C}">
      <dsp:nvSpPr>
        <dsp:cNvPr id="0" name=""/>
        <dsp:cNvSpPr/>
      </dsp:nvSpPr>
      <dsp:spPr>
        <a:xfrm>
          <a:off x="3168119" y="0"/>
          <a:ext cx="2932773" cy="2908437"/>
        </a:xfrm>
        <a:prstGeom prst="rect">
          <a:avLst/>
        </a:prstGeom>
        <a:solidFill>
          <a:schemeClr val="accent5">
            <a:hueOff val="-10661560"/>
            <a:satOff val="6060"/>
            <a:lumOff val="-5000"/>
            <a:alphaOff val="0"/>
          </a:schemeClr>
        </a:solidFill>
        <a:ln w="12700" cap="flat" cmpd="sng" algn="ctr">
          <a:solidFill>
            <a:schemeClr val="accent5">
              <a:hueOff val="-10661560"/>
              <a:satOff val="6060"/>
              <a:lumOff val="-5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693" tIns="0" rIns="289693" bIns="33020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Taking interviews through online.</a:t>
          </a:r>
        </a:p>
      </dsp:txBody>
      <dsp:txXfrm>
        <a:off x="3168119" y="1163374"/>
        <a:ext cx="2932773" cy="1745062"/>
      </dsp:txXfrm>
    </dsp:sp>
    <dsp:sp modelId="{79E7AF2B-2997-4B36-A9E5-8850EE225E7E}">
      <dsp:nvSpPr>
        <dsp:cNvPr id="0" name=""/>
        <dsp:cNvSpPr/>
      </dsp:nvSpPr>
      <dsp:spPr>
        <a:xfrm>
          <a:off x="3168119" y="0"/>
          <a:ext cx="2932773" cy="116337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693" tIns="165100" rIns="289693" bIns="165100" numCol="1" spcCol="1270" anchor="ctr" anchorCtr="0">
          <a:noAutofit/>
        </a:bodyPr>
        <a:lstStyle/>
        <a:p>
          <a:pPr lvl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/>
            <a:t>02</a:t>
          </a:r>
        </a:p>
      </dsp:txBody>
      <dsp:txXfrm>
        <a:off x="3168119" y="0"/>
        <a:ext cx="2932773" cy="1163374"/>
      </dsp:txXfrm>
    </dsp:sp>
    <dsp:sp modelId="{2E9555D8-3C12-4344-8382-167DA496C64B}">
      <dsp:nvSpPr>
        <dsp:cNvPr id="0" name=""/>
        <dsp:cNvSpPr/>
      </dsp:nvSpPr>
      <dsp:spPr>
        <a:xfrm>
          <a:off x="6335514" y="0"/>
          <a:ext cx="2932773" cy="2908437"/>
        </a:xfrm>
        <a:prstGeom prst="rect">
          <a:avLst/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 w="12700" cap="flat" cmpd="sng" algn="ctr">
          <a:solidFill>
            <a:schemeClr val="accent5">
              <a:hueOff val="-21323121"/>
              <a:satOff val="12119"/>
              <a:lumOff val="-10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693" tIns="0" rIns="289693" bIns="33020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Taking information from the students about their experience in online classes.</a:t>
          </a:r>
        </a:p>
      </dsp:txBody>
      <dsp:txXfrm>
        <a:off x="6335514" y="1163374"/>
        <a:ext cx="2932773" cy="1745062"/>
      </dsp:txXfrm>
    </dsp:sp>
    <dsp:sp modelId="{5C27633E-DA12-41C2-9DC4-31DBC29FE39D}">
      <dsp:nvSpPr>
        <dsp:cNvPr id="0" name=""/>
        <dsp:cNvSpPr/>
      </dsp:nvSpPr>
      <dsp:spPr>
        <a:xfrm>
          <a:off x="6335514" y="0"/>
          <a:ext cx="2932773" cy="116337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693" tIns="165100" rIns="289693" bIns="165100" numCol="1" spcCol="1270" anchor="ctr" anchorCtr="0">
          <a:noAutofit/>
        </a:bodyPr>
        <a:lstStyle/>
        <a:p>
          <a:pPr lvl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/>
            <a:t>03</a:t>
          </a:r>
        </a:p>
      </dsp:txBody>
      <dsp:txXfrm>
        <a:off x="6335514" y="0"/>
        <a:ext cx="2932773" cy="1163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25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9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65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0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01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2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8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3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452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7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76" r:id="rId5"/>
    <p:sldLayoutId id="2147483782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1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421B7D-258F-42AE-BDCF-FF695871C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98" b="12502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sz="3200" b="1" dirty="0"/>
              <a:t>Online Education In University During Covid-19</a:t>
            </a:r>
            <a:r>
              <a:rPr lang="en-US" sz="3200" dirty="0"/>
              <a:t/>
            </a:r>
            <a:br>
              <a:rPr lang="en-US" sz="32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1130" y="3729562"/>
            <a:ext cx="8652788" cy="14097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 smtClean="0"/>
              <a:t>Saiful Islam</a:t>
            </a:r>
            <a:endParaRPr lang="en-US" sz="2400" b="1" dirty="0"/>
          </a:p>
          <a:p>
            <a:r>
              <a:rPr lang="en-US" sz="2400" b="1" dirty="0" smtClean="0"/>
              <a:t>ID:20-42585-1</a:t>
            </a:r>
            <a:endParaRPr lang="en-US" sz="24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9D6CD28-D147-4DC0-A5FF-335351C7D0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CDDF69-9963-4CB8-8441-2D6CA2C666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199"/>
            <a:ext cx="11281609" cy="214616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B53A5F-63B3-4E86-93F7-275390D707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0453"/>
            <a:ext cx="10954512" cy="181965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6FCC7E-87E3-42E6-9930-37F6E1B9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794" y="844481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chemeClr val="tx1"/>
                </a:solidFill>
                <a:ea typeface="+mj-lt"/>
                <a:cs typeface="+mj-lt"/>
              </a:rPr>
              <a:t>Outline</a:t>
            </a:r>
            <a:endParaRPr lang="en-US" i="0">
              <a:solidFill>
                <a:schemeClr val="tx1"/>
              </a:solidFill>
              <a:ea typeface="+mj-lt"/>
              <a:cs typeface="+mj-lt"/>
            </a:endParaRPr>
          </a:p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331434E8-BE01-4CCB-AB72-9EF36DA3F6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9361022"/>
              </p:ext>
            </p:extLst>
          </p:nvPr>
        </p:nvGraphicFramePr>
        <p:xfrm>
          <a:off x="1473200" y="3060562"/>
          <a:ext cx="9269012" cy="2908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1597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CFBA5B-2746-4389-B181-3BF516766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>
                <a:ea typeface="+mj-lt"/>
                <a:cs typeface="+mj-lt"/>
              </a:rPr>
              <a:t>Introduction</a:t>
            </a:r>
            <a:endParaRPr lang="en-US" i="0">
              <a:ea typeface="+mj-lt"/>
              <a:cs typeface="+mj-lt"/>
            </a:endParaRPr>
          </a:p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F248A0-616A-4F0C-BF6E-E35AF1005C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902922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0455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D6CD28-D147-4DC0-A5FF-335351C7D0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CDDF69-9963-4CB8-8441-2D6CA2C666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199"/>
            <a:ext cx="11281609" cy="21461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B53A5F-63B3-4E86-93F7-275390D707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0453"/>
            <a:ext cx="10954512" cy="1819656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09C610-AD86-499B-BF89-768A43F41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794" y="844481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5BC530-84B6-4755-B08A-EC8C82CAA8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689175"/>
              </p:ext>
            </p:extLst>
          </p:nvPr>
        </p:nvGraphicFramePr>
        <p:xfrm>
          <a:off x="1473200" y="3060562"/>
          <a:ext cx="9269012" cy="2908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499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67B7CE-1CA8-4CCA-A730-2181CD62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4" y="276008"/>
            <a:ext cx="6463060" cy="630598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842" y="438912"/>
            <a:ext cx="6132365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EB27A-3399-4F9D-9C06-D25FDAD41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36416"/>
            <a:ext cx="5178168" cy="4985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Having problems due to poor network connection.</a:t>
            </a:r>
          </a:p>
          <a:p>
            <a:pPr>
              <a:buClr>
                <a:srgbClr val="262626"/>
              </a:buClr>
            </a:pPr>
            <a:endParaRPr lang="en-US" sz="2000"/>
          </a:p>
          <a:p>
            <a:pPr>
              <a:buClr>
                <a:srgbClr val="262626"/>
              </a:buClr>
            </a:pPr>
            <a:r>
              <a:rPr lang="en-US" sz="2000"/>
              <a:t>Effecting physical and mental health.</a:t>
            </a:r>
          </a:p>
          <a:p>
            <a:pPr>
              <a:buClr>
                <a:srgbClr val="262626"/>
              </a:buClr>
            </a:pPr>
            <a:endParaRPr lang="en-US" sz="2000"/>
          </a:p>
          <a:p>
            <a:pPr>
              <a:buClr>
                <a:srgbClr val="262626"/>
              </a:buClr>
            </a:pPr>
            <a:r>
              <a:rPr lang="en-US" sz="2000"/>
              <a:t>Less time management system in exams.</a:t>
            </a:r>
          </a:p>
        </p:txBody>
      </p:sp>
    </p:spTree>
    <p:extLst>
      <p:ext uri="{BB962C8B-B14F-4D97-AF65-F5344CB8AC3E}">
        <p14:creationId xmlns:p14="http://schemas.microsoft.com/office/powerpoint/2010/main" val="358637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089CB0-2F03-4E3C-ADBB-570A3BE78F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081" y="0"/>
            <a:ext cx="551077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D9D9D9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bg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C41F9-84B0-4EA8-95BB-6DFD45447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 sz="4400"/>
              <a:t>Conclusion and recommendation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939" y="276008"/>
            <a:ext cx="6146615" cy="6305984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5455" y="438912"/>
            <a:ext cx="5815584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EBEA0-1AC1-4AF0-AF85-FC0D84AEB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3656" y="936416"/>
            <a:ext cx="4870512" cy="4985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At the end students realize how beneficial online classes are.</a:t>
            </a:r>
          </a:p>
          <a:p>
            <a:pPr>
              <a:buClr>
                <a:srgbClr val="262626"/>
              </a:buClr>
            </a:pPr>
            <a:endParaRPr lang="en-US" sz="2000"/>
          </a:p>
          <a:p>
            <a:pPr>
              <a:buClr>
                <a:srgbClr val="262626"/>
              </a:buClr>
            </a:pPr>
            <a:r>
              <a:rPr lang="en-US" sz="2000"/>
              <a:t>They need support from famliy,friends and as well as from the government.</a:t>
            </a:r>
          </a:p>
        </p:txBody>
      </p:sp>
    </p:spTree>
    <p:extLst>
      <p:ext uri="{BB962C8B-B14F-4D97-AF65-F5344CB8AC3E}">
        <p14:creationId xmlns:p14="http://schemas.microsoft.com/office/powerpoint/2010/main" val="33282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4BED5A-E98E-4DA0-BAA5-4F6AB2492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64B94A-E40E-48CE-BD7B-C1A30AE572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982" y="488542"/>
            <a:ext cx="11244036" cy="5880916"/>
          </a:xfrm>
          <a:prstGeom prst="rect">
            <a:avLst/>
          </a:prstGeom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EC5CA6-6479-49D5-B4B5-5643D26B83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4442" y="2057401"/>
            <a:ext cx="0" cy="27432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26337-5AA4-470D-9687-5907CB53BA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685800"/>
            <a:ext cx="10853928" cy="5486400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79506-436F-432D-8648-CF11B8B1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1000370"/>
            <a:ext cx="3462079" cy="4857262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42E89-7317-4C20-A1D4-F8E680656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691" y="1000370"/>
            <a:ext cx="6212310" cy="48572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 Adnan, M., &amp; Anwar, K. (2020). Online Learning amid the COVID19 Pandemic: Students’ Perspectives. Journal of Pedagogical Research, 1, 45-51. https://doi.org/10.33902/JPSP.2020261309 [Paper reference 3] </a:t>
            </a:r>
          </a:p>
          <a:p>
            <a:pPr>
              <a:lnSpc>
                <a:spcPct val="100000"/>
              </a:lnSpc>
              <a:buClr>
                <a:srgbClr val="262626"/>
              </a:buClr>
            </a:pPr>
            <a:endParaRPr lang="en-US" sz="200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buClr>
                <a:srgbClr val="262626"/>
              </a:buClr>
            </a:pP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 Begum.B (2020). The COVID-19: Impact on Education. Journal of  Asian and African Social Science and Humanities, 6, 37-42. </a:t>
            </a:r>
          </a:p>
          <a:p>
            <a:pPr>
              <a:lnSpc>
                <a:spcPct val="100000"/>
              </a:lnSpc>
              <a:buClr>
                <a:srgbClr val="262626"/>
              </a:buClr>
            </a:pPr>
            <a:endParaRPr lang="en-US" sz="200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buClr>
                <a:srgbClr val="262626"/>
              </a:buClr>
            </a:pP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A.Ghowshami,“The situation of students through online classes”,The Shomachar Dorpon, para 4, August23,2020.https://the author//25792/JPSP. </a:t>
            </a:r>
          </a:p>
        </p:txBody>
      </p:sp>
    </p:spTree>
    <p:extLst>
      <p:ext uri="{BB962C8B-B14F-4D97-AF65-F5344CB8AC3E}">
        <p14:creationId xmlns:p14="http://schemas.microsoft.com/office/powerpoint/2010/main" val="894677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7B68B5F7-DDBC-4899-BCAD-E55593E71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39" y="1125909"/>
            <a:ext cx="10588922" cy="460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62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131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0B6BE9F9-F813-4307-85A0-CB0FEEAE0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314" y="803063"/>
            <a:ext cx="4897372" cy="525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9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118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Garamond</vt:lpstr>
      <vt:lpstr>Goudy Old Style</vt:lpstr>
      <vt:lpstr>SavonVTI</vt:lpstr>
      <vt:lpstr>Online Education In University During Covid-19 </vt:lpstr>
      <vt:lpstr>Outline </vt:lpstr>
      <vt:lpstr>Introduction </vt:lpstr>
      <vt:lpstr>Methodology</vt:lpstr>
      <vt:lpstr>Results</vt:lpstr>
      <vt:lpstr>Conclusion and recommendation</vt:lpstr>
      <vt:lpstr>Reference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215</cp:revision>
  <dcterms:created xsi:type="dcterms:W3CDTF">2020-12-19T03:45:26Z</dcterms:created>
  <dcterms:modified xsi:type="dcterms:W3CDTF">2021-04-25T05:47:40Z</dcterms:modified>
</cp:coreProperties>
</file>