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2" r:id="rId10"/>
    <p:sldId id="269" r:id="rId11"/>
    <p:sldId id="270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527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8174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131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520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186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3994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8903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4769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928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571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273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938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863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821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238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954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097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64B098-0F80-4A72-AB55-D2E69E0F16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40AAE6-8267-4080-885C-12EF84CC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9E5-EBF1-4420-A378-0847BEDA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09" y="908496"/>
            <a:ext cx="9104781" cy="1004194"/>
          </a:xfrm>
        </p:spPr>
        <p:txBody>
          <a:bodyPr/>
          <a:lstStyle/>
          <a:p>
            <a:r>
              <a:rPr lang="en-US" dirty="0"/>
              <a:t>Deaf Heaven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103A4-F15C-417E-B109-B28E9A43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52925"/>
            <a:ext cx="8825658" cy="2685875"/>
          </a:xfrm>
        </p:spPr>
        <p:txBody>
          <a:bodyPr/>
          <a:lstStyle/>
          <a:p>
            <a:r>
              <a:rPr lang="en-US" dirty="0"/>
              <a:t>JANNATUL FARDOUS UMAMA                                            MIRZA MOHIUDDIN</a:t>
            </a:r>
          </a:p>
          <a:p>
            <a:r>
              <a:rPr lang="en-US" dirty="0"/>
              <a:t>ID:20-42616-1                                                                        ID:20-43598-1</a:t>
            </a:r>
          </a:p>
          <a:p>
            <a:endParaRPr lang="en-US" dirty="0"/>
          </a:p>
          <a:p>
            <a:r>
              <a:rPr lang="en-US" dirty="0"/>
              <a:t>ATIQUR RAHMAN AKASH                                                      SAIFUL ISLAM</a:t>
            </a:r>
          </a:p>
          <a:p>
            <a:r>
              <a:rPr lang="en-US" dirty="0"/>
              <a:t>ID:20-42566-1                                                                          ID:20-42585-1</a:t>
            </a:r>
          </a:p>
        </p:txBody>
      </p:sp>
    </p:spTree>
    <p:extLst>
      <p:ext uri="{BB962C8B-B14F-4D97-AF65-F5344CB8AC3E}">
        <p14:creationId xmlns:p14="http://schemas.microsoft.com/office/powerpoint/2010/main" val="399429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E3F5-238D-4CA6-95D0-2501C485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74459"/>
            <a:ext cx="8825658" cy="763398"/>
          </a:xfrm>
        </p:spPr>
        <p:txBody>
          <a:bodyPr/>
          <a:lstStyle/>
          <a:p>
            <a:r>
              <a:rPr lang="en-US" sz="3600" dirty="0"/>
              <a:t>PATIENT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C0FB-7B74-4214-899A-CE3DE2CF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87853"/>
            <a:ext cx="8825658" cy="2705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A PATIENT HE CAN CHECK THE SYMPTOMS.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IS 6 SYPMPTOMS LISTED IN THE</a:t>
            </a:r>
          </a:p>
          <a:p>
            <a:r>
              <a:rPr lang="en-US" dirty="0"/>
              <a:t> CHECK IF YOU ARE AFFECTED OPTION.</a:t>
            </a:r>
          </a:p>
          <a:p>
            <a:r>
              <a:rPr lang="en-US" dirty="0"/>
              <a:t>I F THE SYMPTOPS ARE MORE THAN 2 MAKE</a:t>
            </a:r>
          </a:p>
          <a:p>
            <a:r>
              <a:rPr lang="en-US" dirty="0"/>
              <a:t> SURE TO CHECK IT IN HOSPITAL</a:t>
            </a:r>
          </a:p>
        </p:txBody>
      </p:sp>
    </p:spTree>
    <p:extLst>
      <p:ext uri="{BB962C8B-B14F-4D97-AF65-F5344CB8AC3E}">
        <p14:creationId xmlns:p14="http://schemas.microsoft.com/office/powerpoint/2010/main" val="2683630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2963-4685-4BCD-956C-4040FB9E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C80A8-7D5D-4797-B467-E737F209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91DD2-67CB-4850-9BCB-DF1B12E0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" r="1749" b="4789"/>
          <a:stretch/>
        </p:blipFill>
        <p:spPr>
          <a:xfrm>
            <a:off x="0" y="-11058"/>
            <a:ext cx="12192000" cy="65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361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9500-63F9-4362-95C4-C728938E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97583"/>
            <a:ext cx="8825658" cy="861419"/>
          </a:xfrm>
        </p:spPr>
        <p:txBody>
          <a:bodyPr/>
          <a:lstStyle/>
          <a:p>
            <a:r>
              <a:rPr lang="en-US" sz="3600" dirty="0"/>
              <a:t>ADMIN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B9D4C-A17B-4949-9A52-AD4C599A7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121031"/>
            <a:ext cx="8825658" cy="35177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MOSTLY MODIFY THE PATIENT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CAN ADD NEW PATIENT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CAN ACCESS ALL PATIENT 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CAN CLOSE ANY PATIENT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CAN MODIFY ANY PATIENT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905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13D5B0-07C5-4A97-989E-9B3BB5BA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7" b="5291"/>
          <a:stretch/>
        </p:blipFill>
        <p:spPr>
          <a:xfrm>
            <a:off x="-1" y="1838325"/>
            <a:ext cx="12409689" cy="6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5763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1C19-95D1-4E13-82AD-668E0F63B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33451"/>
            <a:ext cx="8825658" cy="114717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6C26E-AC66-4091-88C2-93073A2C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67579"/>
            <a:ext cx="8825658" cy="3166471"/>
          </a:xfrm>
        </p:spPr>
        <p:txBody>
          <a:bodyPr>
            <a:normAutofit/>
          </a:bodyPr>
          <a:lstStyle/>
          <a:p>
            <a:r>
              <a:rPr lang="en-US" dirty="0"/>
              <a:t>THIS PROJECT CAN ONLY DETECT YOUR SYMPTOMS.</a:t>
            </a:r>
          </a:p>
          <a:p>
            <a:r>
              <a:rPr lang="en-US" dirty="0"/>
              <a:t>SO IF U FIND MORE THAN 2 SYMPTOMS GO TO CHECK </a:t>
            </a:r>
          </a:p>
          <a:p>
            <a:r>
              <a:rPr lang="en-US" dirty="0"/>
              <a:t>IN A HOSPITAL AS SOON AS POSSIBLE. </a:t>
            </a:r>
          </a:p>
          <a:p>
            <a:r>
              <a:rPr lang="en-US" dirty="0"/>
              <a:t>IN OUR SICK RELIGIOUS SOCITY, COVID KNOWN AS NON </a:t>
            </a:r>
          </a:p>
          <a:p>
            <a:r>
              <a:rPr lang="en-US" dirty="0"/>
              <a:t>BELIEVER VIRUS OR KUFRI VIRUS OR FOREIGN VIRUS.</a:t>
            </a:r>
          </a:p>
          <a:p>
            <a:r>
              <a:rPr lang="en-US" dirty="0"/>
              <a:t> FOR THAT MANY OF US AFRAID TO CHECK THE VIRUS.</a:t>
            </a:r>
          </a:p>
          <a:p>
            <a:r>
              <a:rPr lang="en-US" dirty="0"/>
              <a:t>IT IS NOT JUST YOUR LIFE, THINK OF YOUR FAMILY.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580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99747B-FB06-4285-97A0-DE029C8E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C12F5-9730-4786-BF26-A41E711B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5696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B9E5-EBF1-4420-A378-0847BEDA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8189"/>
            <a:ext cx="8884381" cy="582497"/>
          </a:xfrm>
        </p:spPr>
        <p:txBody>
          <a:bodyPr/>
          <a:lstStyle/>
          <a:p>
            <a:r>
              <a:rPr lang="en-US" sz="2800" dirty="0"/>
              <a:t>PROJECT: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103A4-F15C-417E-B109-B28E9A43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98583"/>
            <a:ext cx="8825658" cy="3717721"/>
          </a:xfrm>
        </p:spPr>
        <p:txBody>
          <a:bodyPr>
            <a:normAutofit/>
          </a:bodyPr>
          <a:lstStyle/>
          <a:p>
            <a:r>
              <a:rPr lang="en-US" dirty="0"/>
              <a:t>THEME:</a:t>
            </a:r>
          </a:p>
          <a:p>
            <a:r>
              <a:rPr lang="en-US" dirty="0"/>
              <a:t>THERE IS CURENTLY NO VACINE AVAILABLE FOR THIS DEADLY </a:t>
            </a:r>
          </a:p>
          <a:p>
            <a:r>
              <a:rPr lang="en-US" dirty="0"/>
              <a:t>VIRUS CORONA. THIS PROJECT WILL HELP TO CREATE AWARNESS</a:t>
            </a:r>
          </a:p>
          <a:p>
            <a:r>
              <a:rPr lang="en-US" dirty="0"/>
              <a:t>AMONG THE PEOPLE.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578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65A0-82F2-4633-AD00-86CB09015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84" y="1098958"/>
            <a:ext cx="8825658" cy="780176"/>
          </a:xfrm>
        </p:spPr>
        <p:txBody>
          <a:bodyPr>
            <a:normAutofit/>
          </a:bodyPr>
          <a:lstStyle/>
          <a:p>
            <a:r>
              <a:rPr lang="en-US" sz="3600" dirty="0"/>
              <a:t>WHAT IS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90C3A-7AF2-4AB5-9AF7-F85F716F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784" y="2567580"/>
            <a:ext cx="8825658" cy="31914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 FLU VIRUS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‘CO’ STANDS FOR CORONA  ‘VI’ STANDS FOR VIRUS </a:t>
            </a:r>
          </a:p>
          <a:p>
            <a:r>
              <a:rPr lang="en-US" dirty="0"/>
              <a:t>     ‘D’ STANDS FOR DISEASES.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11 FEB 2020, WHO ANNOUNCED THE NAME ‘COVID-19’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DEC 2019, FIRST COVID 19 CASE FOUND IN CHINA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7 MARCH 2020, FIRST CASE CONFIRMED IN BANGLADESH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777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DB0-D992-474C-8F94-E58576BB4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96955"/>
            <a:ext cx="8825658" cy="86142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HOW COVID-19 SPREAD?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780F-34E0-4862-BED1-C312DF90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067" y="2483141"/>
            <a:ext cx="8825658" cy="31290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Face to face contact with a confirmed case </a:t>
            </a:r>
          </a:p>
          <a:p>
            <a:r>
              <a:rPr lang="en-US" dirty="0"/>
              <a:t>Within 1 meter for 15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Direct physical contact with a confirmed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the material of a confirmed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Direct care of a patient with out </a:t>
            </a:r>
            <a:r>
              <a:rPr lang="en-US" dirty="0" err="1"/>
              <a:t>ppp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situations indicate by local risk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24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F0024-116E-4A04-9D42-83A91A80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11377"/>
            <a:ext cx="8825658" cy="861420"/>
          </a:xfrm>
        </p:spPr>
        <p:txBody>
          <a:bodyPr/>
          <a:lstStyle/>
          <a:p>
            <a:r>
              <a:rPr lang="en-US" sz="3600" dirty="0"/>
              <a:t>HOW TO PREVENT COVID-19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EA8F5A-3015-432A-9B9F-27633923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86604"/>
            <a:ext cx="8825658" cy="315694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WASH HAND OFTEN FOR 20 SECONDS AND</a:t>
            </a:r>
          </a:p>
          <a:p>
            <a:r>
              <a:rPr lang="en-US" dirty="0"/>
              <a:t> ENCOURAGE OTHER TO DO THE SAME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NO SOUP AND Water available use</a:t>
            </a:r>
          </a:p>
          <a:p>
            <a:r>
              <a:rPr lang="en-US" dirty="0"/>
              <a:t> Sanitizer with at least 6o % alcohol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Cover coughs and sneezes with tissue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touching mouth ,eye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nose with unwashed hand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close contact with sick people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18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230C-4767-4602-8CF3-676DD800F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0903"/>
            <a:ext cx="8825658" cy="788565"/>
          </a:xfrm>
        </p:spPr>
        <p:txBody>
          <a:bodyPr/>
          <a:lstStyle/>
          <a:p>
            <a:r>
              <a:rPr lang="en-US" sz="3200" dirty="0"/>
              <a:t>STRATEGIC OBJECTIVES FOR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2A2AD-D2FD-4E93-815C-EE0A0609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81806"/>
            <a:ext cx="8825658" cy="33569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INTERRUPY HUMAN TO HUMAN TRANSMISSION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IDENTITY,ISOLATE AND CARE FOR PATIENT EARLY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MINIMIZE SOCIAL AND ECONOMIC IMPACT  </a:t>
            </a:r>
          </a:p>
          <a:p>
            <a:r>
              <a:rPr lang="en-US" dirty="0"/>
              <a:t> THROUGH MULTISECTORAL PARTNARSHIP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STOP TRAVALLING AND STAY HOME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FEEL LESS ANXIOUS ABOUT OUTBREAK.</a:t>
            </a:r>
          </a:p>
        </p:txBody>
      </p:sp>
    </p:spTree>
    <p:extLst>
      <p:ext uri="{BB962C8B-B14F-4D97-AF65-F5344CB8AC3E}">
        <p14:creationId xmlns:p14="http://schemas.microsoft.com/office/powerpoint/2010/main" val="7002910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7A1F-9B74-4B56-AEFF-D4B88B6E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5165"/>
            <a:ext cx="8825658" cy="720436"/>
          </a:xfrm>
        </p:spPr>
        <p:txBody>
          <a:bodyPr/>
          <a:lstStyle/>
          <a:p>
            <a:r>
              <a:rPr lang="en-US" sz="3200" dirty="0"/>
              <a:t>PROJECT DISCUSSION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7C0CD-B66F-4886-8A44-AACBC344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59001"/>
            <a:ext cx="8825658" cy="3298272"/>
          </a:xfrm>
        </p:spPr>
        <p:txBody>
          <a:bodyPr/>
          <a:lstStyle/>
          <a:p>
            <a:r>
              <a:rPr lang="en-US" sz="2400" dirty="0"/>
              <a:t>LOG IN</a:t>
            </a:r>
          </a:p>
          <a:p>
            <a:r>
              <a:rPr lang="en-US" dirty="0"/>
              <a:t>FIRSTLY THERE IS A LOG IN SECTION. YOU HAVE TO REGISTER </a:t>
            </a:r>
          </a:p>
          <a:p>
            <a:r>
              <a:rPr lang="en-US" dirty="0"/>
              <a:t>FOR CONTINUING IN THE PROGRAM. YOU CAN SELECT</a:t>
            </a:r>
          </a:p>
          <a:p>
            <a:r>
              <a:rPr lang="en-US" dirty="0"/>
              <a:t> AMOUNG DOCTOR,PATIENT AND ADMIN FOR REGISTERING.</a:t>
            </a:r>
          </a:p>
          <a:p>
            <a:r>
              <a:rPr lang="en-US" dirty="0"/>
              <a:t> THEN YOU CAN LOG IN TO YOUR SELECTIVE OPTION.</a:t>
            </a:r>
          </a:p>
          <a:p>
            <a:r>
              <a:rPr lang="en-US" dirty="0"/>
              <a:t>THERE IS ALSO A FORGET PASSWORD OPTION.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5612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5136-994A-4A42-9E33-48229B87C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06630"/>
            <a:ext cx="8825658" cy="763571"/>
          </a:xfrm>
        </p:spPr>
        <p:txBody>
          <a:bodyPr/>
          <a:lstStyle/>
          <a:p>
            <a:r>
              <a:rPr lang="en-US" sz="3600" dirty="0"/>
              <a:t>DOCTOR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5B2D3-3670-479B-A3F3-4AC01B19F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58606"/>
            <a:ext cx="8825658" cy="30277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CAN ADD NEW PATIENT RECORD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CAN SEARCH FOR A PATIENT RECORD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CAN SEE ALL PATIENT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CAN CHECK WEATHER HE IS AFFECTED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0848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188355-76DA-4E41-937A-351D4FE4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3951"/>
            <a:ext cx="8825658" cy="763540"/>
          </a:xfrm>
        </p:spPr>
        <p:txBody>
          <a:bodyPr/>
          <a:lstStyle/>
          <a:p>
            <a:r>
              <a:rPr lang="en-US" sz="3600" dirty="0"/>
              <a:t>DOCTOR MENU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32029F-7D25-43A3-88BA-BEE22A28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6255"/>
            <a:ext cx="8825658" cy="24106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68E9D-EB30-4287-90B9-66877A241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 r="3939" b="4781"/>
          <a:stretch/>
        </p:blipFill>
        <p:spPr>
          <a:xfrm>
            <a:off x="-14140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117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389</TotalTime>
  <Words>482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Century Gothic</vt:lpstr>
      <vt:lpstr>Wingdings</vt:lpstr>
      <vt:lpstr>Wingdings 3</vt:lpstr>
      <vt:lpstr>Ion Boardroom</vt:lpstr>
      <vt:lpstr>Deaf Heaven</vt:lpstr>
      <vt:lpstr>PROJECT: COVID-19</vt:lpstr>
      <vt:lpstr>WHAT IS COVID-19</vt:lpstr>
      <vt:lpstr>HOW COVID-19 SPREAD?</vt:lpstr>
      <vt:lpstr>HOW TO PREVENT COVID-19</vt:lpstr>
      <vt:lpstr>STRATEGIC OBJECTIVES FOR COVID-19</vt:lpstr>
      <vt:lpstr>PROJECT DISCUSSION </vt:lpstr>
      <vt:lpstr>DOCTOR MENU</vt:lpstr>
      <vt:lpstr>DOCTOR MENU</vt:lpstr>
      <vt:lpstr>PATIENT MENU</vt:lpstr>
      <vt:lpstr>PowerPoint Presentation</vt:lpstr>
      <vt:lpstr>ADMIN MENU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Deaf Heaven</dc:title>
  <dc:creator>User</dc:creator>
  <cp:lastModifiedBy>User</cp:lastModifiedBy>
  <cp:revision>3</cp:revision>
  <dcterms:created xsi:type="dcterms:W3CDTF">2020-05-14T15:50:14Z</dcterms:created>
  <dcterms:modified xsi:type="dcterms:W3CDTF">2020-05-14T22:20:47Z</dcterms:modified>
</cp:coreProperties>
</file>