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0033"/>
    <a:srgbClr val="0099FF"/>
    <a:srgbClr val="0033CC"/>
    <a:srgbClr val="FF00FF"/>
    <a:srgbClr val="660066"/>
    <a:srgbClr val="FF9900"/>
    <a:srgbClr val="FFCC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772-B3A0-430D-A726-8BBC7161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7D47-AD1F-4504-BB29-7319E2F7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ADF-5E56-4FBB-BC2A-89C7544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E514-A5CA-48A1-A328-1796999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5FE6-1979-4CD9-B104-510EF7CF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F-42B6-4E38-80B8-E1EA85D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FED90-410A-4AE4-A4EA-12313A61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5FF8-02B7-420A-854B-FC65CAE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C40F-D075-42D5-8242-EE82E7B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EE44-576E-4AB7-BF20-17E9AA87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C582D-6645-48D3-833F-9F776E98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7573-2D3A-42D5-B750-D5686DD2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4EF4-D4AD-4704-8D7D-B2412BB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AF2B-7097-48C4-9342-8BC4F4C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662E-3D8F-4316-847D-04294FB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9A9-D391-4564-A917-CA677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52E-DFA6-4456-9122-D2672AD0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EFEA-319C-45CF-A8C3-F5A386F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49A4-3018-4891-8F37-898649A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9C42-9F9A-4221-9C82-A6BCD1D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FB6-7A78-4D0A-9DCE-575E6AED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C6DE-8DD0-496F-86A7-4BDE74D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9A24-1DAE-4CB1-B006-A299598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3959-4F5B-4701-B06E-1C9B958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5379-99A0-4E35-ADF5-0D81BD5B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1816-93D3-4648-9889-B7D5EA8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FE5-D040-4105-B8B4-63CCCA1D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3064-D9BD-4627-88AB-602F3F61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E47A-5110-43C0-ABF8-79D09D3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06F-6716-45EE-8EC4-FDEA737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B3AB-0F80-49CD-9FE1-2BB5F1D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F8B2-D6B1-4C7D-9471-CCD9D3A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499B-0335-48E3-A67E-B272192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2539-F151-4C08-A093-0C91FD53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DAEB5-2796-4FFE-9DB4-66B1FD0F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B1C8-7508-4575-9652-17DA3077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5BD7-034B-41F0-8C87-2AC1DAA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F8C6E-9CD0-4280-863F-C7147C80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A1459-B988-43C2-B268-96EE718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D6D-3EC1-4D90-B4A0-04C4A22E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68AC-1EBE-45CE-9246-2EA0099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37A0-7FDC-4694-8597-29D64AA0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01CC-4EBA-406B-9394-99475BF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F352-7EA9-4E0D-8BE9-D511C5E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14B39-3724-4CE7-9C1C-2D4144A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4CD1-F7F8-4A83-8123-BCD21C5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021F-2123-4E81-8479-9D669AA3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9D15-C027-482C-B631-7DACC33F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216F-C716-4D73-80CA-34288BC1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F014-6439-45E4-B8FA-9656E9E3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1888-74C5-4AD4-907C-298C12F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428B-B16C-4FC8-BF64-BBEEA1DA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FFC-1090-4775-BD4F-F74CC7F0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C8C9-F9B6-46A7-8828-92B8D64A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A15D-4D2B-4378-9370-05EBA431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772C-89A4-4828-A7D0-D08A411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E2BA-0F2B-4C40-9139-776FE1C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AE9C-9095-4D21-B45D-5173982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44A0-C284-45FD-B6CB-1728BE9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A259-C0E3-4FBE-9AA4-91990E0F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0958-8E3B-47AE-91F8-2A6A95C9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AE52-2779-4CFE-85AB-5091F5EA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D005-3B6A-4713-A99B-C11608336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1240027" y="929033"/>
            <a:ext cx="941077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Make comfortable Groupmate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Get All possible Combination of your courses 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Searches Courses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575181" y="4593470"/>
              <a:ext cx="17005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Add All courses That you wanted to need!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604911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810567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879118" y="604911"/>
            <a:ext cx="2194560" cy="5439787"/>
            <a:chOff x="879118" y="604911"/>
            <a:chExt cx="2194560" cy="54397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Graphic 86" descr="Database">
              <a:extLst>
                <a:ext uri="{FF2B5EF4-FFF2-40B4-BE49-F238E27FC236}">
                  <a16:creationId xmlns:a16="http://schemas.microsoft.com/office/drawing/2014/main" id="{31F43F97-7836-4185-A317-65B63083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0589" y="5043054"/>
              <a:ext cx="914400" cy="9144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6" y="4465192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604911"/>
            <a:ext cx="2194560" cy="4422343"/>
            <a:chOff x="2957194" y="604911"/>
            <a:chExt cx="2194560" cy="442234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17" idx="4"/>
                <a:endCxn id="9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8670" y="4036200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088991" y="3552566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70" y="544620"/>
            <a:ext cx="2194560" cy="4945405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978" y="449340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8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604911"/>
            <a:ext cx="2194560" cy="4283056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7852" y="3957697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9191422" y="626012"/>
            <a:ext cx="2194560" cy="5055604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Graphic 88" descr="Windmill">
              <a:extLst>
                <a:ext uri="{FF2B5EF4-FFF2-40B4-BE49-F238E27FC236}">
                  <a16:creationId xmlns:a16="http://schemas.microsoft.com/office/drawing/2014/main" id="{C7269CAE-6198-4318-A509-1A81AE49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5928" y="4587645"/>
              <a:ext cx="914400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8" y="407239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Icslab5 License5</cp:lastModifiedBy>
  <cp:revision>20</cp:revision>
  <dcterms:created xsi:type="dcterms:W3CDTF">2019-11-08T04:27:13Z</dcterms:created>
  <dcterms:modified xsi:type="dcterms:W3CDTF">2022-08-30T12:20:32Z</dcterms:modified>
</cp:coreProperties>
</file>