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7"/>
  </p:notesMasterIdLst>
  <p:sldIdLst>
    <p:sldId id="266" r:id="rId2"/>
    <p:sldId id="257" r:id="rId3"/>
    <p:sldId id="265" r:id="rId4"/>
    <p:sldId id="258" r:id="rId5"/>
    <p:sldId id="259" r:id="rId6"/>
    <p:sldId id="260" r:id="rId7"/>
    <p:sldId id="261" r:id="rId8"/>
    <p:sldId id="267" r:id="rId9"/>
    <p:sldId id="268" r:id="rId10"/>
    <p:sldId id="262" r:id="rId11"/>
    <p:sldId id="271" r:id="rId12"/>
    <p:sldId id="263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11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A8AC5-95EA-468D-99AC-E17C57973230}" type="datetimeFigureOut">
              <a:rPr lang="en-SG" smtClean="0"/>
              <a:t>9/1/2021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2D445-5F9F-4036-BA76-061C7D84F6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798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2D445-5F9F-4036-BA76-061C7D84F67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4966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2D445-5F9F-4036-BA76-061C7D84F674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550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6C68-966E-4250-A7A4-D2BF91D1B2ED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9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693D-FB4F-44E3-96A0-95572D5078D7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8BF0-0B78-4D02-9500-47F7ECDF2E83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2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23CB-0C71-4204-AA75-CB88FC99F986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60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0215-DD89-4700-8973-D138DB145EA7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3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D56D-4AB8-446D-A830-17B754B2CE7A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9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3045-8A42-4D9D-B620-ECA5626E4C12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01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1886-CC2F-4CB2-8022-DD4718321748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61384A2-202E-4725-8298-EEBE3C0D4C27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B4F9B-9819-400F-A09A-2BFE9EE790ED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1663-CDDB-4387-A2B8-80AC602EA91E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7823-3C64-48C3-AC5E-5116A4BB26B5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6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5E98F-A398-4238-8A06-6CF558D819E0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1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60A55-B718-4158-9B27-EB8ED073F46E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5495-FD6C-4C00-AE96-D927BFF27B3A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F1C2-43BA-4FC5-A060-6D803EEE5CC5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2A8-F73C-481F-A701-B642C812B1D7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2B4C-67A2-423F-B9A9-E51649BFC898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F7900-C40C-4A96-BC79-ABDEDCAC2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2DA782-EF78-4085-9E4E-57863E14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E88BE-4162-4CA0-A5CC-54B6EC8F8D14}"/>
              </a:ext>
            </a:extLst>
          </p:cNvPr>
          <p:cNvSpPr txBox="1"/>
          <p:nvPr/>
        </p:nvSpPr>
        <p:spPr>
          <a:xfrm>
            <a:off x="563418" y="905164"/>
            <a:ext cx="9227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200" dirty="0">
                <a:latin typeface="Algerian" panose="04020705040A02060702" pitchFamily="82" charset="0"/>
              </a:rPr>
              <a:t>Word Dictionary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C7AE9-5B8C-42D4-9C8A-5BF31D5D1D11}"/>
              </a:ext>
            </a:extLst>
          </p:cNvPr>
          <p:cNvSpPr txBox="1"/>
          <p:nvPr/>
        </p:nvSpPr>
        <p:spPr>
          <a:xfrm>
            <a:off x="748146" y="3702816"/>
            <a:ext cx="41933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MD Jekrul Islam</a:t>
            </a:r>
          </a:p>
          <a:p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   2019-2-60-046</a:t>
            </a:r>
          </a:p>
          <a:p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Nadia Hannan </a:t>
            </a:r>
            <a:r>
              <a:rPr lang="en-SG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Sharme</a:t>
            </a:r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   2019-2-60-042</a:t>
            </a:r>
          </a:p>
          <a:p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Samsun Nahar Zaman</a:t>
            </a:r>
          </a:p>
          <a:p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   2019-2-60-049</a:t>
            </a:r>
          </a:p>
          <a:p>
            <a:endParaRPr lang="en-S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DBB1C-55C1-4AB0-9659-2557789BD589}"/>
              </a:ext>
            </a:extLst>
          </p:cNvPr>
          <p:cNvSpPr txBox="1"/>
          <p:nvPr/>
        </p:nvSpPr>
        <p:spPr>
          <a:xfrm>
            <a:off x="4479635" y="4149092"/>
            <a:ext cx="26046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Orpa</a:t>
            </a:r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Noman</a:t>
            </a:r>
          </a:p>
          <a:p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   2019-2-60-046</a:t>
            </a:r>
          </a:p>
          <a:p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" panose="020E0602020502020306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Md Saiful </a:t>
            </a:r>
          </a:p>
          <a:p>
            <a:r>
              <a:rPr lang="en-SG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" panose="020E0602020502020306" pitchFamily="34" charset="0"/>
              </a:rPr>
              <a:t>   2019-2-60-040</a:t>
            </a:r>
          </a:p>
          <a:p>
            <a:endParaRPr lang="en-SG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162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F2B5DD-E358-4A49-96F4-A49052F04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44" y="3429000"/>
            <a:ext cx="6591300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464225-9ED1-4C57-B481-FB24484C5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256" y="3429000"/>
            <a:ext cx="4171950" cy="2264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392826-56FC-48B0-A38D-75E26887618C}"/>
              </a:ext>
            </a:extLst>
          </p:cNvPr>
          <p:cNvSpPr txBox="1"/>
          <p:nvPr/>
        </p:nvSpPr>
        <p:spPr>
          <a:xfrm>
            <a:off x="378244" y="836956"/>
            <a:ext cx="5144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Searching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3B28A-AD04-4A17-B673-E85B0FC8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5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EB11-35F3-418F-8640-907CE082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E4D4E-D68C-4122-A0CE-D9C41CD0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C304A-C409-4950-B509-19065BF96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37" y="2004114"/>
            <a:ext cx="5087060" cy="4220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74410F-C6E8-48FC-AE8C-B72E30424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7" y="2004114"/>
            <a:ext cx="6406821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4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A4895-47D4-4CE4-8BAA-807F46215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825" y="1978757"/>
            <a:ext cx="4453350" cy="4879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FBCC5-F34A-4CFD-AFA2-535C9D6DB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27" y="2789011"/>
            <a:ext cx="6370657" cy="1466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906DD-6B5F-4C8B-BB8D-7C3F60204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427" y="4480874"/>
            <a:ext cx="4857750" cy="20679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133F3-25F5-4171-85B7-365969596A37}"/>
              </a:ext>
            </a:extLst>
          </p:cNvPr>
          <p:cNvSpPr txBox="1"/>
          <p:nvPr/>
        </p:nvSpPr>
        <p:spPr>
          <a:xfrm>
            <a:off x="468073" y="836956"/>
            <a:ext cx="65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Delete a word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C2E70-B2E6-4495-89E0-3F5671CE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9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5F48AE-F15E-4C72-B055-F63197278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150510"/>
            <a:ext cx="4872037" cy="4476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DB388-AF61-4E26-AB28-2074A805FC48}"/>
              </a:ext>
            </a:extLst>
          </p:cNvPr>
          <p:cNvSpPr txBox="1"/>
          <p:nvPr/>
        </p:nvSpPr>
        <p:spPr>
          <a:xfrm>
            <a:off x="434109" y="836956"/>
            <a:ext cx="5477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Delete a word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22575-BFBB-4AAE-B81C-CA7EF949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261C9-9630-4A64-841B-94449805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362" y="2300993"/>
            <a:ext cx="5962650" cy="417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7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0B2C-64A9-4D0E-9DCF-24DA9608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SG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DB7E-C6F1-420C-97F2-EBE55F1E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429000"/>
            <a:ext cx="9613861" cy="1717891"/>
          </a:xfrm>
        </p:spPr>
        <p:txBody>
          <a:bodyPr/>
          <a:lstStyle/>
          <a:p>
            <a:pPr marL="0" indent="0" algn="just">
              <a:buNone/>
            </a:pP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there can be more function and structures which could have added to make it more helpful and a complete, we were still able to construct a simple functional word dictionary by using binary search tree with core basic functions and concepts related to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00147-F518-46FD-A6E5-AAE25095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7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1B283-7836-4BE1-91CA-062D10EC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41B81-C93E-4B47-8788-9AC4745F7713}"/>
              </a:ext>
            </a:extLst>
          </p:cNvPr>
          <p:cNvSpPr txBox="1"/>
          <p:nvPr/>
        </p:nvSpPr>
        <p:spPr>
          <a:xfrm>
            <a:off x="3684307" y="2967335"/>
            <a:ext cx="4823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latin typeface="Showcard Gothic" panose="04020904020102020604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345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DDE0-9867-4415-8A12-F39A3AB1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Dictionary: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79CD-723F-4D0D-9540-FB36B8501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0141"/>
            <a:ext cx="10515600" cy="873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binary search tree, we have tried to make a word dictionary where we can insert words with meaning.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FFF16-2C72-431F-874F-A56AAD0DE808}"/>
              </a:ext>
            </a:extLst>
          </p:cNvPr>
          <p:cNvSpPr txBox="1"/>
          <p:nvPr/>
        </p:nvSpPr>
        <p:spPr>
          <a:xfrm>
            <a:off x="1003176" y="3020627"/>
            <a:ext cx="4801314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Pre-order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Post-order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975A6-ABFC-4A6D-822D-AF7021203D2D}"/>
              </a:ext>
            </a:extLst>
          </p:cNvPr>
          <p:cNvSpPr txBox="1"/>
          <p:nvPr/>
        </p:nvSpPr>
        <p:spPr>
          <a:xfrm>
            <a:off x="7235302" y="3339303"/>
            <a:ext cx="34034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word: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Searching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word: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Not found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 a Word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3D859-7DF6-4468-BE1E-A6897C84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9C06-101C-43C9-9CB4-4FCA3115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93" y="753227"/>
            <a:ext cx="9613861" cy="1080938"/>
          </a:xfrm>
        </p:spPr>
        <p:txBody>
          <a:bodyPr>
            <a:normAutofit/>
          </a:bodyPr>
          <a:lstStyle/>
          <a:p>
            <a:r>
              <a:rPr lang="en-SG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Binary Search Tree?</a:t>
            </a:r>
            <a:endParaRPr lang="en-SG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75AE-CD4D-42A8-85DA-67DA51D8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93" y="2576946"/>
            <a:ext cx="6520873" cy="3657600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inary search tree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node-based binary tree data structure which has the following properties: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left subtree of a node contains only nodes with keys lesser than the node’s key.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right subtree of a node contains only nodes with keys greater than the node’s key.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left and right subtree each must also be a binary search tree.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E0EDB-B2E3-4624-A889-277EC84AB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832" y="2956791"/>
            <a:ext cx="3675847" cy="30641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6D0F-FE75-46C5-9B35-19606A7F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98CA79-B98A-4F03-9749-0D53E448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6" y="2406077"/>
            <a:ext cx="6334652" cy="39305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25682E-6219-4E2C-B411-ABC33B4A21C7}"/>
              </a:ext>
            </a:extLst>
          </p:cNvPr>
          <p:cNvSpPr txBox="1"/>
          <p:nvPr/>
        </p:nvSpPr>
        <p:spPr>
          <a:xfrm>
            <a:off x="325002" y="753227"/>
            <a:ext cx="561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Insert a word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4CAE3-0844-40A9-9A9D-D4319EB5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8929" y="753227"/>
            <a:ext cx="484677" cy="1090789"/>
          </a:xfrm>
        </p:spPr>
        <p:txBody>
          <a:bodyPr/>
          <a:lstStyle/>
          <a:p>
            <a:fld id="{B75F7900-C40C-4A96-BC79-ABDEDCAC2841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EDD79B-F791-4E38-A6EF-6E5B77CB5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34" y="2492076"/>
            <a:ext cx="3932848" cy="3598863"/>
          </a:xfrm>
        </p:spPr>
      </p:pic>
    </p:spTree>
    <p:extLst>
      <p:ext uri="{BB962C8B-B14F-4D97-AF65-F5344CB8AC3E}">
        <p14:creationId xmlns:p14="http://schemas.microsoft.com/office/powerpoint/2010/main" val="319049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CDF23-E2E9-4047-A1F0-C2048B62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5" y="4264313"/>
            <a:ext cx="6590407" cy="1562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573F2-4D97-4D14-BA08-110AECDF3257}"/>
              </a:ext>
            </a:extLst>
          </p:cNvPr>
          <p:cNvSpPr txBox="1"/>
          <p:nvPr/>
        </p:nvSpPr>
        <p:spPr>
          <a:xfrm>
            <a:off x="414155" y="836956"/>
            <a:ext cx="500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In-order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F8B24-CF64-43C8-A013-766E93FA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9E1CC-30B2-4B33-8B0B-A2F85FE49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89" y="2088886"/>
            <a:ext cx="460121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6B1A5B-E033-458D-B0CD-E6C67C30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7" y="3157434"/>
            <a:ext cx="7095309" cy="160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165102-0CC9-4164-8D8C-92F744DC30FD}"/>
              </a:ext>
            </a:extLst>
          </p:cNvPr>
          <p:cNvSpPr txBox="1"/>
          <p:nvPr/>
        </p:nvSpPr>
        <p:spPr>
          <a:xfrm>
            <a:off x="396272" y="764780"/>
            <a:ext cx="4711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Pre-order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BA038-45EF-4FEF-ACBA-84579C90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793BB-FE80-4DE7-969A-545FD18B0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835" y="2255861"/>
            <a:ext cx="476316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041E6-949B-4D8E-8CA1-9AFE4EC2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2" y="4598912"/>
            <a:ext cx="6297273" cy="1533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E437F5-8A4C-4765-9437-F2B06173AFF0}"/>
              </a:ext>
            </a:extLst>
          </p:cNvPr>
          <p:cNvSpPr txBox="1"/>
          <p:nvPr/>
        </p:nvSpPr>
        <p:spPr>
          <a:xfrm>
            <a:off x="556109" y="836956"/>
            <a:ext cx="5022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SG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Post-order</a:t>
            </a:r>
            <a:endParaRPr lang="en-SG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A228B-F0A9-49B9-93F0-3CF41BA1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78A04-E35B-44A3-92F3-33F05DD49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55" y="2075233"/>
            <a:ext cx="4658375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1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39E-2116-4ECF-A6BF-87C97E9E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SG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Maximum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B8D71-F3CB-4B09-ADD3-ECC87C01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D614F-727B-497A-9DB9-078B18A0C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018" y="4400189"/>
            <a:ext cx="5743575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2C396-1372-4597-BF5A-D4F9AD7DA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46" y="2494923"/>
            <a:ext cx="403916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78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749D-7A70-41B0-BDA8-14D6EBD7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SG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Minimum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FDE42-7182-46C6-845B-131D1310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F7900-C40C-4A96-BC79-ABDEDCAC2841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5E412-D562-4BB9-9BE5-35C92752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4256922"/>
            <a:ext cx="5619750" cy="1847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13DA4-F2EC-44F2-A05B-6E7F6E2DA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08" y="3142084"/>
            <a:ext cx="409632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228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131</TotalTime>
  <Words>250</Words>
  <Application>Microsoft Office PowerPoint</Application>
  <PresentationFormat>Widescreen</PresentationFormat>
  <Paragraphs>65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Berlin Sans FB</vt:lpstr>
      <vt:lpstr>Calibri</vt:lpstr>
      <vt:lpstr>Showcard Gothic</vt:lpstr>
      <vt:lpstr>Times New Roman</vt:lpstr>
      <vt:lpstr>Trebuchet MS</vt:lpstr>
      <vt:lpstr>Wingdings</vt:lpstr>
      <vt:lpstr>Berlin</vt:lpstr>
      <vt:lpstr>PowerPoint Presentation</vt:lpstr>
      <vt:lpstr>Word Dictionary:</vt:lpstr>
      <vt:lpstr>What is Binary Search Tree?</vt:lpstr>
      <vt:lpstr>PowerPoint Presentation</vt:lpstr>
      <vt:lpstr>PowerPoint Presentation</vt:lpstr>
      <vt:lpstr>PowerPoint Presentation</vt:lpstr>
      <vt:lpstr>PowerPoint Presentation</vt:lpstr>
      <vt:lpstr> Find Maximum</vt:lpstr>
      <vt:lpstr> Find Minimum</vt:lpstr>
      <vt:lpstr>PowerPoint Presentation</vt:lpstr>
      <vt:lpstr>Suggestion word</vt:lpstr>
      <vt:lpstr>PowerPoint Presentation</vt:lpstr>
      <vt:lpstr>PowerPoint Presentation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Dictionary </dc:title>
  <dc:creator>SarfRaz Ahmed</dc:creator>
  <cp:lastModifiedBy>SarfRaz Ahmed</cp:lastModifiedBy>
  <cp:revision>12</cp:revision>
  <dcterms:created xsi:type="dcterms:W3CDTF">2021-01-09T04:34:22Z</dcterms:created>
  <dcterms:modified xsi:type="dcterms:W3CDTF">2021-01-09T08:33:42Z</dcterms:modified>
</cp:coreProperties>
</file>