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831" r:id="rId2"/>
  </p:sldMasterIdLst>
  <p:sldIdLst>
    <p:sldId id="265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fRaz Ahmed" initials="SA" lastIdx="1" clrIdx="0">
    <p:extLst>
      <p:ext uri="{19B8F6BF-5375-455C-9EA6-DF929625EA0E}">
        <p15:presenceInfo xmlns:p15="http://schemas.microsoft.com/office/powerpoint/2012/main" userId="829351c9d87a91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BF"/>
    <a:srgbClr val="FC9D99"/>
    <a:srgbClr val="FFCCCC"/>
    <a:srgbClr val="E99BA8"/>
    <a:srgbClr val="C8C54F"/>
    <a:srgbClr val="E6CE8A"/>
    <a:srgbClr val="DC6276"/>
    <a:srgbClr val="F18C27"/>
    <a:srgbClr val="DBDB91"/>
    <a:srgbClr val="E5C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45" autoAdjust="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4T10:06:01.015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73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8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85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2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2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60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51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3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0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2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3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97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71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909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49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11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7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98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0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28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A3BD1D6-5B43-4B07-9A39-AF682AD4184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AD9F48F-5577-4581-AF71-5E2382C5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4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23935" y="1315455"/>
            <a:ext cx="5101390" cy="9464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72754" y="6018725"/>
            <a:ext cx="496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Date: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4-01-2022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sz="4000" b="1" dirty="0">
                <a:latin typeface="Times New Roman" panose="02020603050405020304" pitchFamily="18" charset="0"/>
              </a:rPr>
              <a:t>Presentation On </a:t>
            </a:r>
            <a:r>
              <a:rPr lang="en-IN" sz="4000" b="1" dirty="0">
                <a:latin typeface="Times New Roman" panose="02020603050405020304" pitchFamily="18" charset="0"/>
              </a:rPr>
              <a:t>Register renaming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209418" y="5053851"/>
            <a:ext cx="42390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bn-BD" sz="2000" dirty="0">
                <a:latin typeface="Times New Roman" panose="02020603050405020304" pitchFamily="18" charset="0"/>
              </a:rPr>
              <a:t>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n-BD" sz="2000" dirty="0">
              <a:latin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Saiful(2019-2-40-040)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Jamil Ahmed Tushar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(2018-3-60-121)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42453" y="5055868"/>
            <a:ext cx="45495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Submitted To:</a:t>
            </a:r>
            <a:b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Dr. Md. Nawab Yousuf Ali</a:t>
            </a:r>
            <a:b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Professor</a:t>
            </a:r>
            <a:br>
              <a:rPr lang="en-US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Department of CSE</a:t>
            </a:r>
          </a:p>
          <a:p>
            <a:endParaRPr lang="en-US" sz="2000" dirty="0"/>
          </a:p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820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8448" y="608358"/>
            <a:ext cx="5331941" cy="9435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Register Renaming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81914" y="2409568"/>
            <a:ext cx="113929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replaces the architectural register names with a new names for every instruction destination operand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B325A-0D13-42B4-BAAD-77EC5E606A1B}"/>
              </a:ext>
            </a:extLst>
          </p:cNvPr>
          <p:cNvSpPr txBox="1"/>
          <p:nvPr/>
        </p:nvSpPr>
        <p:spPr>
          <a:xfrm>
            <a:off x="543695" y="4175193"/>
            <a:ext cx="1139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renaming is an elegant technique which helps to remove data hazards: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B6620-EF68-40DA-A975-B80E1C69EE87}"/>
              </a:ext>
            </a:extLst>
          </p:cNvPr>
          <p:cNvSpPr txBox="1"/>
          <p:nvPr/>
        </p:nvSpPr>
        <p:spPr>
          <a:xfrm>
            <a:off x="481913" y="3376320"/>
            <a:ext cx="11392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choose this topic?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CA3C79-37A6-4188-B3D6-4FE623E51DD1}"/>
              </a:ext>
            </a:extLst>
          </p:cNvPr>
          <p:cNvSpPr/>
          <p:nvPr/>
        </p:nvSpPr>
        <p:spPr>
          <a:xfrm>
            <a:off x="543695" y="4697015"/>
            <a:ext cx="6499655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after Read(False Dependency)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FF5BA9-0497-465D-B1D0-1AF7F2F622A6}"/>
              </a:ext>
            </a:extLst>
          </p:cNvPr>
          <p:cNvSpPr/>
          <p:nvPr/>
        </p:nvSpPr>
        <p:spPr>
          <a:xfrm>
            <a:off x="543694" y="5369212"/>
            <a:ext cx="6499655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after Write(False Dependency)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2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9" grpId="0"/>
      <p:bldP spid="10" grpId="0"/>
      <p:bldP spid="6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9E6515-79ED-4C86-9F92-2D220C7F8CD9}"/>
              </a:ext>
            </a:extLst>
          </p:cNvPr>
          <p:cNvSpPr/>
          <p:nvPr/>
        </p:nvSpPr>
        <p:spPr>
          <a:xfrm>
            <a:off x="387176" y="363912"/>
            <a:ext cx="6499655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after Read(False Dependency)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94DA7-4204-45BE-B8C0-66784A17453C}"/>
              </a:ext>
            </a:extLst>
          </p:cNvPr>
          <p:cNvSpPr txBox="1"/>
          <p:nvPr/>
        </p:nvSpPr>
        <p:spPr>
          <a:xfrm>
            <a:off x="667265" y="1466335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: R3 = R1 + R2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13E78-01D4-42A8-8265-B28060F9661A}"/>
              </a:ext>
            </a:extLst>
          </p:cNvPr>
          <p:cNvSpPr txBox="1"/>
          <p:nvPr/>
        </p:nvSpPr>
        <p:spPr>
          <a:xfrm>
            <a:off x="667265" y="1923535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 : R2 = 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AA817-CC52-4246-889B-16F5294AB400}"/>
              </a:ext>
            </a:extLst>
          </p:cNvPr>
          <p:cNvSpPr txBox="1"/>
          <p:nvPr/>
        </p:nvSpPr>
        <p:spPr>
          <a:xfrm>
            <a:off x="2986022" y="183566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D47B9-F34F-4AD1-81EC-6705AAAA4B1D}"/>
              </a:ext>
            </a:extLst>
          </p:cNvPr>
          <p:cNvSpPr txBox="1"/>
          <p:nvPr/>
        </p:nvSpPr>
        <p:spPr>
          <a:xfrm>
            <a:off x="2986023" y="14780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D7393-7F2A-444D-8F65-C3D4F0BAF2A4}"/>
              </a:ext>
            </a:extLst>
          </p:cNvPr>
          <p:cNvSpPr txBox="1"/>
          <p:nvPr/>
        </p:nvSpPr>
        <p:spPr>
          <a:xfrm>
            <a:off x="745525" y="2969741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: R3 = 3 + 5 = 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A53CD-9F11-4801-A299-92A84315A019}"/>
              </a:ext>
            </a:extLst>
          </p:cNvPr>
          <p:cNvSpPr txBox="1"/>
          <p:nvPr/>
        </p:nvSpPr>
        <p:spPr>
          <a:xfrm>
            <a:off x="745525" y="348738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 : R2 = 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1FDD1-7AEF-4F29-BF81-5C5F0DD5E43A}"/>
              </a:ext>
            </a:extLst>
          </p:cNvPr>
          <p:cNvSpPr txBox="1"/>
          <p:nvPr/>
        </p:nvSpPr>
        <p:spPr>
          <a:xfrm>
            <a:off x="3171971" y="2967335"/>
            <a:ext cx="930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3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10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= 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18A66-254C-4934-8F4D-600569FDB124}"/>
              </a:ext>
            </a:extLst>
          </p:cNvPr>
          <p:cNvSpPr txBox="1"/>
          <p:nvPr/>
        </p:nvSpPr>
        <p:spPr>
          <a:xfrm>
            <a:off x="667265" y="426521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if instruction 2 execute First: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CC24F-0ECE-4CE2-B7D0-86F3DE00349E}"/>
              </a:ext>
            </a:extLst>
          </p:cNvPr>
          <p:cNvSpPr txBox="1"/>
          <p:nvPr/>
        </p:nvSpPr>
        <p:spPr>
          <a:xfrm>
            <a:off x="815546" y="478286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 : R2 = 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BA544C-E9FF-4571-8003-4609BAF9A126}"/>
              </a:ext>
            </a:extLst>
          </p:cNvPr>
          <p:cNvSpPr txBox="1"/>
          <p:nvPr/>
        </p:nvSpPr>
        <p:spPr>
          <a:xfrm>
            <a:off x="799045" y="5240062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: R3 = 3 + 10 = 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179146-0DAD-49E9-A606-CC7A7ACDA9E3}"/>
              </a:ext>
            </a:extLst>
          </p:cNvPr>
          <p:cNvSpPr txBox="1"/>
          <p:nvPr/>
        </p:nvSpPr>
        <p:spPr>
          <a:xfrm>
            <a:off x="3637002" y="4702200"/>
            <a:ext cx="930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3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10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= 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44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10" grpId="0"/>
      <p:bldP spid="11" grpId="0"/>
      <p:bldP spid="12" grpId="0"/>
      <p:bldP spid="13" grpId="0"/>
      <p:bldP spid="15" grpId="0"/>
      <p:bldP spid="7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C14233-A3A2-4515-A733-64B1571617FF}"/>
              </a:ext>
            </a:extLst>
          </p:cNvPr>
          <p:cNvSpPr/>
          <p:nvPr/>
        </p:nvSpPr>
        <p:spPr>
          <a:xfrm>
            <a:off x="321273" y="352369"/>
            <a:ext cx="6499655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after Write(False Dependency)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30FF4E-DC4F-47A4-9808-AD944E19580D}"/>
              </a:ext>
            </a:extLst>
          </p:cNvPr>
          <p:cNvSpPr txBox="1"/>
          <p:nvPr/>
        </p:nvSpPr>
        <p:spPr>
          <a:xfrm>
            <a:off x="666164" y="1592574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: R1 = R2 + R3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E378F1-D89C-4EE7-B886-FE75C02ED6B0}"/>
              </a:ext>
            </a:extLst>
          </p:cNvPr>
          <p:cNvSpPr txBox="1"/>
          <p:nvPr/>
        </p:nvSpPr>
        <p:spPr>
          <a:xfrm>
            <a:off x="666164" y="2151789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 : R1= R4 * R5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D5D1E-BB01-4F58-8858-520CB6977B7A}"/>
              </a:ext>
            </a:extLst>
          </p:cNvPr>
          <p:cNvSpPr txBox="1"/>
          <p:nvPr/>
        </p:nvSpPr>
        <p:spPr>
          <a:xfrm>
            <a:off x="3374290" y="208213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 = 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CBC25-6F7C-464C-B257-B85614A3E29C}"/>
              </a:ext>
            </a:extLst>
          </p:cNvPr>
          <p:cNvSpPr txBox="1"/>
          <p:nvPr/>
        </p:nvSpPr>
        <p:spPr>
          <a:xfrm>
            <a:off x="3374290" y="16763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E8C3F-D61E-4E8D-8352-EA46B3E13BA7}"/>
              </a:ext>
            </a:extLst>
          </p:cNvPr>
          <p:cNvSpPr txBox="1"/>
          <p:nvPr/>
        </p:nvSpPr>
        <p:spPr>
          <a:xfrm>
            <a:off x="691520" y="3061917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R1 = 3 + 6 = 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00B01-AF27-41DA-AF16-8AE0492A2343}"/>
              </a:ext>
            </a:extLst>
          </p:cNvPr>
          <p:cNvSpPr txBox="1"/>
          <p:nvPr/>
        </p:nvSpPr>
        <p:spPr>
          <a:xfrm>
            <a:off x="691520" y="3993537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R1 = 5 * 7 = 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422EB-49EC-4BDB-B6E4-B0BDD0C326EE}"/>
              </a:ext>
            </a:extLst>
          </p:cNvPr>
          <p:cNvSpPr txBox="1"/>
          <p:nvPr/>
        </p:nvSpPr>
        <p:spPr>
          <a:xfrm>
            <a:off x="3411274" y="2784918"/>
            <a:ext cx="872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3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= 6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AEAE49-36F7-4BFC-B88F-05EE26C6BF64}"/>
              </a:ext>
            </a:extLst>
          </p:cNvPr>
          <p:cNvSpPr txBox="1"/>
          <p:nvPr/>
        </p:nvSpPr>
        <p:spPr>
          <a:xfrm>
            <a:off x="4319539" y="205862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R5 = 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C433F-6B25-4A4C-BFCF-4B8C66F53E1C}"/>
              </a:ext>
            </a:extLst>
          </p:cNvPr>
          <p:cNvSpPr txBox="1"/>
          <p:nvPr/>
        </p:nvSpPr>
        <p:spPr>
          <a:xfrm>
            <a:off x="4341337" y="164670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= 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F0066B-65E0-4E4A-8024-9E153E9AD9FB}"/>
              </a:ext>
            </a:extLst>
          </p:cNvPr>
          <p:cNvSpPr txBox="1"/>
          <p:nvPr/>
        </p:nvSpPr>
        <p:spPr>
          <a:xfrm>
            <a:off x="3411274" y="3901204"/>
            <a:ext cx="930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 = 4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R5 = 7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D0A2F5-E183-4C05-9D54-2C64783F39AD}"/>
              </a:ext>
            </a:extLst>
          </p:cNvPr>
          <p:cNvSpPr txBox="1"/>
          <p:nvPr/>
        </p:nvSpPr>
        <p:spPr>
          <a:xfrm>
            <a:off x="1695961" y="541552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R1 = 35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C14233-A3A2-4515-A733-64B1571617FF}"/>
              </a:ext>
            </a:extLst>
          </p:cNvPr>
          <p:cNvSpPr/>
          <p:nvPr/>
        </p:nvSpPr>
        <p:spPr>
          <a:xfrm>
            <a:off x="321273" y="352369"/>
            <a:ext cx="6499655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after Write(False Dependency)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30FF4E-DC4F-47A4-9808-AD944E19580D}"/>
              </a:ext>
            </a:extLst>
          </p:cNvPr>
          <p:cNvSpPr txBox="1"/>
          <p:nvPr/>
        </p:nvSpPr>
        <p:spPr>
          <a:xfrm>
            <a:off x="666164" y="1592574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: R1 = R2 + R3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E378F1-D89C-4EE7-B886-FE75C02ED6B0}"/>
              </a:ext>
            </a:extLst>
          </p:cNvPr>
          <p:cNvSpPr txBox="1"/>
          <p:nvPr/>
        </p:nvSpPr>
        <p:spPr>
          <a:xfrm>
            <a:off x="666164" y="2151789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 : R1= R4 * R5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D5D1E-BB01-4F58-8858-520CB6977B7A}"/>
              </a:ext>
            </a:extLst>
          </p:cNvPr>
          <p:cNvSpPr txBox="1"/>
          <p:nvPr/>
        </p:nvSpPr>
        <p:spPr>
          <a:xfrm>
            <a:off x="3374290" y="208213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 = 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CBC25-6F7C-464C-B257-B85614A3E29C}"/>
              </a:ext>
            </a:extLst>
          </p:cNvPr>
          <p:cNvSpPr txBox="1"/>
          <p:nvPr/>
        </p:nvSpPr>
        <p:spPr>
          <a:xfrm>
            <a:off x="3374290" y="162907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E8C3F-D61E-4E8D-8352-EA46B3E13BA7}"/>
              </a:ext>
            </a:extLst>
          </p:cNvPr>
          <p:cNvSpPr txBox="1"/>
          <p:nvPr/>
        </p:nvSpPr>
        <p:spPr>
          <a:xfrm>
            <a:off x="666164" y="4082892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R1 = 3 + 6 = 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00B01-AF27-41DA-AF16-8AE0492A2343}"/>
              </a:ext>
            </a:extLst>
          </p:cNvPr>
          <p:cNvSpPr txBox="1"/>
          <p:nvPr/>
        </p:nvSpPr>
        <p:spPr>
          <a:xfrm>
            <a:off x="666164" y="30596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R1 = 5 * 7 = 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422EB-49EC-4BDB-B6E4-B0BDD0C326EE}"/>
              </a:ext>
            </a:extLst>
          </p:cNvPr>
          <p:cNvSpPr txBox="1"/>
          <p:nvPr/>
        </p:nvSpPr>
        <p:spPr>
          <a:xfrm>
            <a:off x="3411719" y="3890665"/>
            <a:ext cx="872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3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= 6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AEAE49-36F7-4BFC-B88F-05EE26C6BF64}"/>
              </a:ext>
            </a:extLst>
          </p:cNvPr>
          <p:cNvSpPr txBox="1"/>
          <p:nvPr/>
        </p:nvSpPr>
        <p:spPr>
          <a:xfrm>
            <a:off x="4319539" y="205862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R5 = 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C433F-6B25-4A4C-BFCF-4B8C66F53E1C}"/>
              </a:ext>
            </a:extLst>
          </p:cNvPr>
          <p:cNvSpPr txBox="1"/>
          <p:nvPr/>
        </p:nvSpPr>
        <p:spPr>
          <a:xfrm>
            <a:off x="4341337" y="164670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= 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F0066B-65E0-4E4A-8024-9E153E9AD9FB}"/>
              </a:ext>
            </a:extLst>
          </p:cNvPr>
          <p:cNvSpPr txBox="1"/>
          <p:nvPr/>
        </p:nvSpPr>
        <p:spPr>
          <a:xfrm>
            <a:off x="3411719" y="2782669"/>
            <a:ext cx="930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 = 4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R5 = 7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57716-77C8-482E-A7DE-49EFD181ED52}"/>
              </a:ext>
            </a:extLst>
          </p:cNvPr>
          <p:cNvSpPr txBox="1"/>
          <p:nvPr/>
        </p:nvSpPr>
        <p:spPr>
          <a:xfrm>
            <a:off x="1721099" y="536685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R1 = 9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5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  <p:bldP spid="14" grpId="0"/>
      <p:bldP spid="15" grpId="0"/>
      <p:bldP spid="16" grpId="0"/>
      <p:bldP spid="22" grpId="0"/>
      <p:bldP spid="23" grpId="0"/>
      <p:bldP spid="2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9E6515-79ED-4C86-9F92-2D220C7F8CD9}"/>
              </a:ext>
            </a:extLst>
          </p:cNvPr>
          <p:cNvSpPr/>
          <p:nvPr/>
        </p:nvSpPr>
        <p:spPr>
          <a:xfrm>
            <a:off x="387176" y="363912"/>
            <a:ext cx="6499655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after Read(False Dependency)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94DA7-4204-45BE-B8C0-66784A17453C}"/>
              </a:ext>
            </a:extLst>
          </p:cNvPr>
          <p:cNvSpPr txBox="1"/>
          <p:nvPr/>
        </p:nvSpPr>
        <p:spPr>
          <a:xfrm>
            <a:off x="667265" y="1466335"/>
            <a:ext cx="18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: T1 = R1 + R2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13E78-01D4-42A8-8265-B28060F9661A}"/>
              </a:ext>
            </a:extLst>
          </p:cNvPr>
          <p:cNvSpPr txBox="1"/>
          <p:nvPr/>
        </p:nvSpPr>
        <p:spPr>
          <a:xfrm>
            <a:off x="667265" y="1923535"/>
            <a:ext cx="128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 : T2 = 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AA817-CC52-4246-889B-16F5294AB400}"/>
              </a:ext>
            </a:extLst>
          </p:cNvPr>
          <p:cNvSpPr txBox="1"/>
          <p:nvPr/>
        </p:nvSpPr>
        <p:spPr>
          <a:xfrm>
            <a:off x="2986022" y="183566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D47B9-F34F-4AD1-81EC-6705AAAA4B1D}"/>
              </a:ext>
            </a:extLst>
          </p:cNvPr>
          <p:cNvSpPr txBox="1"/>
          <p:nvPr/>
        </p:nvSpPr>
        <p:spPr>
          <a:xfrm>
            <a:off x="2986023" y="14780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D7393-7F2A-444D-8F65-C3D4F0BAF2A4}"/>
              </a:ext>
            </a:extLst>
          </p:cNvPr>
          <p:cNvSpPr txBox="1"/>
          <p:nvPr/>
        </p:nvSpPr>
        <p:spPr>
          <a:xfrm>
            <a:off x="745525" y="2969741"/>
            <a:ext cx="189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: T1 = 3 + 5 = 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A53CD-9F11-4801-A299-92A84315A019}"/>
              </a:ext>
            </a:extLst>
          </p:cNvPr>
          <p:cNvSpPr txBox="1"/>
          <p:nvPr/>
        </p:nvSpPr>
        <p:spPr>
          <a:xfrm>
            <a:off x="745525" y="3487389"/>
            <a:ext cx="128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 : T2 = 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1FDD1-7AEF-4F29-BF81-5C5F0DD5E43A}"/>
              </a:ext>
            </a:extLst>
          </p:cNvPr>
          <p:cNvSpPr txBox="1"/>
          <p:nvPr/>
        </p:nvSpPr>
        <p:spPr>
          <a:xfrm>
            <a:off x="3171971" y="2967335"/>
            <a:ext cx="872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3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8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=10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18A66-254C-4934-8F4D-600569FDB124}"/>
              </a:ext>
            </a:extLst>
          </p:cNvPr>
          <p:cNvSpPr txBox="1"/>
          <p:nvPr/>
        </p:nvSpPr>
        <p:spPr>
          <a:xfrm>
            <a:off x="667265" y="426521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if instruction 2 execute First: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CC24F-0ECE-4CE2-B7D0-86F3DE00349E}"/>
              </a:ext>
            </a:extLst>
          </p:cNvPr>
          <p:cNvSpPr txBox="1"/>
          <p:nvPr/>
        </p:nvSpPr>
        <p:spPr>
          <a:xfrm>
            <a:off x="815546" y="4782862"/>
            <a:ext cx="128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 : T2 = 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BA544C-E9FF-4571-8003-4609BAF9A126}"/>
              </a:ext>
            </a:extLst>
          </p:cNvPr>
          <p:cNvSpPr txBox="1"/>
          <p:nvPr/>
        </p:nvSpPr>
        <p:spPr>
          <a:xfrm>
            <a:off x="799045" y="5240062"/>
            <a:ext cx="189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: T1 = 3 + 5 = 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179146-0DAD-49E9-A606-CC7A7ACDA9E3}"/>
              </a:ext>
            </a:extLst>
          </p:cNvPr>
          <p:cNvSpPr txBox="1"/>
          <p:nvPr/>
        </p:nvSpPr>
        <p:spPr>
          <a:xfrm>
            <a:off x="3637002" y="4702200"/>
            <a:ext cx="917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3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8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= 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5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10" grpId="0"/>
      <p:bldP spid="11" grpId="0"/>
      <p:bldP spid="12" grpId="0"/>
      <p:bldP spid="13" grpId="0"/>
      <p:bldP spid="15" grpId="0"/>
      <p:bldP spid="7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C14233-A3A2-4515-A733-64B1571617FF}"/>
              </a:ext>
            </a:extLst>
          </p:cNvPr>
          <p:cNvSpPr/>
          <p:nvPr/>
        </p:nvSpPr>
        <p:spPr>
          <a:xfrm>
            <a:off x="321273" y="352369"/>
            <a:ext cx="6499655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after Write(False Dependency)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30FF4E-DC4F-47A4-9808-AD944E19580D}"/>
              </a:ext>
            </a:extLst>
          </p:cNvPr>
          <p:cNvSpPr txBox="1"/>
          <p:nvPr/>
        </p:nvSpPr>
        <p:spPr>
          <a:xfrm>
            <a:off x="666164" y="1592574"/>
            <a:ext cx="18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: T1 = R2 + R3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E378F1-D89C-4EE7-B886-FE75C02ED6B0}"/>
              </a:ext>
            </a:extLst>
          </p:cNvPr>
          <p:cNvSpPr txBox="1"/>
          <p:nvPr/>
        </p:nvSpPr>
        <p:spPr>
          <a:xfrm>
            <a:off x="666164" y="2151789"/>
            <a:ext cx="176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 : T2= R4 * R5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D5D1E-BB01-4F58-8858-520CB6977B7A}"/>
              </a:ext>
            </a:extLst>
          </p:cNvPr>
          <p:cNvSpPr txBox="1"/>
          <p:nvPr/>
        </p:nvSpPr>
        <p:spPr>
          <a:xfrm>
            <a:off x="3374290" y="208213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 = 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CBC25-6F7C-464C-B257-B85614A3E29C}"/>
              </a:ext>
            </a:extLst>
          </p:cNvPr>
          <p:cNvSpPr txBox="1"/>
          <p:nvPr/>
        </p:nvSpPr>
        <p:spPr>
          <a:xfrm>
            <a:off x="3374290" y="16763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E8C3F-D61E-4E8D-8352-EA46B3E13BA7}"/>
              </a:ext>
            </a:extLst>
          </p:cNvPr>
          <p:cNvSpPr txBox="1"/>
          <p:nvPr/>
        </p:nvSpPr>
        <p:spPr>
          <a:xfrm>
            <a:off x="691520" y="3061917"/>
            <a:ext cx="189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T1 = 3 + 6 = 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00B01-AF27-41DA-AF16-8AE0492A2343}"/>
              </a:ext>
            </a:extLst>
          </p:cNvPr>
          <p:cNvSpPr txBox="1"/>
          <p:nvPr/>
        </p:nvSpPr>
        <p:spPr>
          <a:xfrm>
            <a:off x="691520" y="3993537"/>
            <a:ext cx="19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T2 = 5 * 7 = 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422EB-49EC-4BDB-B6E4-B0BDD0C326EE}"/>
              </a:ext>
            </a:extLst>
          </p:cNvPr>
          <p:cNvSpPr txBox="1"/>
          <p:nvPr/>
        </p:nvSpPr>
        <p:spPr>
          <a:xfrm>
            <a:off x="3411274" y="2784918"/>
            <a:ext cx="872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3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= 6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AEAE49-36F7-4BFC-B88F-05EE26C6BF64}"/>
              </a:ext>
            </a:extLst>
          </p:cNvPr>
          <p:cNvSpPr txBox="1"/>
          <p:nvPr/>
        </p:nvSpPr>
        <p:spPr>
          <a:xfrm>
            <a:off x="4319539" y="205862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R5 = 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C433F-6B25-4A4C-BFCF-4B8C66F53E1C}"/>
              </a:ext>
            </a:extLst>
          </p:cNvPr>
          <p:cNvSpPr txBox="1"/>
          <p:nvPr/>
        </p:nvSpPr>
        <p:spPr>
          <a:xfrm>
            <a:off x="4341337" y="164670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= 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F0066B-65E0-4E4A-8024-9E153E9AD9FB}"/>
              </a:ext>
            </a:extLst>
          </p:cNvPr>
          <p:cNvSpPr txBox="1"/>
          <p:nvPr/>
        </p:nvSpPr>
        <p:spPr>
          <a:xfrm>
            <a:off x="3411274" y="3901204"/>
            <a:ext cx="917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 = 4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R5 = 7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9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= 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D0A2F5-E183-4C05-9D54-2C64783F39AD}"/>
              </a:ext>
            </a:extLst>
          </p:cNvPr>
          <p:cNvSpPr txBox="1"/>
          <p:nvPr/>
        </p:nvSpPr>
        <p:spPr>
          <a:xfrm>
            <a:off x="1695961" y="5415524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T1 = 9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5721-C7E0-46D0-A68F-C4811A5A0E8E}"/>
              </a:ext>
            </a:extLst>
          </p:cNvPr>
          <p:cNvSpPr txBox="1"/>
          <p:nvPr/>
        </p:nvSpPr>
        <p:spPr>
          <a:xfrm>
            <a:off x="3411274" y="5415524"/>
            <a:ext cx="97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T2 = 35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7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22" grpId="0"/>
      <p:bldP spid="23" grpId="0"/>
      <p:bldP spid="24" grpId="0"/>
      <p:bldP spid="2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C14233-A3A2-4515-A733-64B1571617FF}"/>
              </a:ext>
            </a:extLst>
          </p:cNvPr>
          <p:cNvSpPr/>
          <p:nvPr/>
        </p:nvSpPr>
        <p:spPr>
          <a:xfrm>
            <a:off x="321273" y="352369"/>
            <a:ext cx="6499655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after Write(False Dependency)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30FF4E-DC4F-47A4-9808-AD944E19580D}"/>
              </a:ext>
            </a:extLst>
          </p:cNvPr>
          <p:cNvSpPr txBox="1"/>
          <p:nvPr/>
        </p:nvSpPr>
        <p:spPr>
          <a:xfrm>
            <a:off x="666164" y="1592574"/>
            <a:ext cx="18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: T1 = R2 + R3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E378F1-D89C-4EE7-B886-FE75C02ED6B0}"/>
              </a:ext>
            </a:extLst>
          </p:cNvPr>
          <p:cNvSpPr txBox="1"/>
          <p:nvPr/>
        </p:nvSpPr>
        <p:spPr>
          <a:xfrm>
            <a:off x="666164" y="2151789"/>
            <a:ext cx="176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 : T2= R4 * R5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D5D1E-BB01-4F58-8858-520CB6977B7A}"/>
              </a:ext>
            </a:extLst>
          </p:cNvPr>
          <p:cNvSpPr txBox="1"/>
          <p:nvPr/>
        </p:nvSpPr>
        <p:spPr>
          <a:xfrm>
            <a:off x="3374290" y="208213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 = 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CBC25-6F7C-464C-B257-B85614A3E29C}"/>
              </a:ext>
            </a:extLst>
          </p:cNvPr>
          <p:cNvSpPr txBox="1"/>
          <p:nvPr/>
        </p:nvSpPr>
        <p:spPr>
          <a:xfrm>
            <a:off x="3374290" y="162907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E8C3F-D61E-4E8D-8352-EA46B3E13BA7}"/>
              </a:ext>
            </a:extLst>
          </p:cNvPr>
          <p:cNvSpPr txBox="1"/>
          <p:nvPr/>
        </p:nvSpPr>
        <p:spPr>
          <a:xfrm>
            <a:off x="666164" y="4082892"/>
            <a:ext cx="189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T1 = 3 + 6 = 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00B01-AF27-41DA-AF16-8AE0492A2343}"/>
              </a:ext>
            </a:extLst>
          </p:cNvPr>
          <p:cNvSpPr txBox="1"/>
          <p:nvPr/>
        </p:nvSpPr>
        <p:spPr>
          <a:xfrm>
            <a:off x="666164" y="3059668"/>
            <a:ext cx="19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T2 = 5 * 7 = 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422EB-49EC-4BDB-B6E4-B0BDD0C326EE}"/>
              </a:ext>
            </a:extLst>
          </p:cNvPr>
          <p:cNvSpPr txBox="1"/>
          <p:nvPr/>
        </p:nvSpPr>
        <p:spPr>
          <a:xfrm>
            <a:off x="3411719" y="3890665"/>
            <a:ext cx="872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3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= 6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AEAE49-36F7-4BFC-B88F-05EE26C6BF64}"/>
              </a:ext>
            </a:extLst>
          </p:cNvPr>
          <p:cNvSpPr txBox="1"/>
          <p:nvPr/>
        </p:nvSpPr>
        <p:spPr>
          <a:xfrm>
            <a:off x="4319539" y="205862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R5 = 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C433F-6B25-4A4C-BFCF-4B8C66F53E1C}"/>
              </a:ext>
            </a:extLst>
          </p:cNvPr>
          <p:cNvSpPr txBox="1"/>
          <p:nvPr/>
        </p:nvSpPr>
        <p:spPr>
          <a:xfrm>
            <a:off x="4341337" y="164670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= 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F0066B-65E0-4E4A-8024-9E153E9AD9FB}"/>
              </a:ext>
            </a:extLst>
          </p:cNvPr>
          <p:cNvSpPr txBox="1"/>
          <p:nvPr/>
        </p:nvSpPr>
        <p:spPr>
          <a:xfrm>
            <a:off x="3411719" y="2782669"/>
            <a:ext cx="917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 = 4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R5 = 7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= 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57716-77C8-482E-A7DE-49EFD181ED52}"/>
              </a:ext>
            </a:extLst>
          </p:cNvPr>
          <p:cNvSpPr txBox="1"/>
          <p:nvPr/>
        </p:nvSpPr>
        <p:spPr>
          <a:xfrm>
            <a:off x="1721099" y="5366858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T1 = 9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BE990-B4BD-41C5-8A7C-5E14E9257C0A}"/>
              </a:ext>
            </a:extLst>
          </p:cNvPr>
          <p:cNvSpPr txBox="1"/>
          <p:nvPr/>
        </p:nvSpPr>
        <p:spPr>
          <a:xfrm>
            <a:off x="2909258" y="5366858"/>
            <a:ext cx="97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T2 = 35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95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  <p:bldP spid="14" grpId="0"/>
      <p:bldP spid="15" grpId="0"/>
      <p:bldP spid="16" grpId="0"/>
      <p:bldP spid="22" grpId="0"/>
      <p:bldP spid="23" grpId="0"/>
      <p:bldP spid="24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5716" y="1787979"/>
            <a:ext cx="4584030" cy="3167743"/>
          </a:xfrm>
        </p:spPr>
        <p:txBody>
          <a:bodyPr/>
          <a:lstStyle/>
          <a:p>
            <a:r>
              <a:rPr lang="en-US" sz="5400" dirty="0"/>
              <a:t>Any Question?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7368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574</Words>
  <Application>Microsoft Office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Gill Sans MT</vt:lpstr>
      <vt:lpstr>Impact</vt:lpstr>
      <vt:lpstr>Rockwell</vt:lpstr>
      <vt:lpstr>Rockwell Condensed</vt:lpstr>
      <vt:lpstr>Times New Roman</vt:lpstr>
      <vt:lpstr>Wingdings</vt:lpstr>
      <vt:lpstr>Badge</vt:lpstr>
      <vt:lpstr>Wood Type</vt:lpstr>
      <vt:lpstr>Presentation On Register renaming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SarfRaz Ahmed</dc:creator>
  <cp:lastModifiedBy>SarfRaz Ahmed</cp:lastModifiedBy>
  <cp:revision>138</cp:revision>
  <dcterms:created xsi:type="dcterms:W3CDTF">2019-04-02T01:55:18Z</dcterms:created>
  <dcterms:modified xsi:type="dcterms:W3CDTF">2022-01-04T05:33:11Z</dcterms:modified>
</cp:coreProperties>
</file>