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035" y="1883834"/>
            <a:ext cx="8762999" cy="1646302"/>
          </a:xfrm>
        </p:spPr>
        <p:txBody>
          <a:bodyPr/>
          <a:lstStyle/>
          <a:p>
            <a:pPr algn="ctr"/>
            <a:r>
              <a:rPr lang="en-GB" dirty="0" smtClean="0"/>
              <a:t>HTML Project 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3733333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GB" sz="2400" dirty="0" smtClean="0"/>
              <a:t>By</a:t>
            </a:r>
            <a:endParaRPr lang="en-GB" dirty="0" smtClean="0"/>
          </a:p>
          <a:p>
            <a:pPr algn="ctr"/>
            <a:r>
              <a:rPr lang="en-GB" sz="2400" dirty="0" smtClean="0"/>
              <a:t>Saifullah Amin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3604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161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/>
              <a:t>Project Title</a:t>
            </a:r>
            <a:endParaRPr lang="en-GB" sz="4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31369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4000" dirty="0" smtClean="0"/>
              <a:t>“Tourism in Khyber Pakhtunkhwa”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1400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About My Website</a:t>
            </a:r>
          </a:p>
          <a:p>
            <a:r>
              <a:rPr lang="en-GB" dirty="0" smtClean="0"/>
              <a:t>Tags</a:t>
            </a:r>
          </a:p>
          <a:p>
            <a:r>
              <a:rPr lang="en-GB" dirty="0" smtClean="0"/>
              <a:t>Improvements</a:t>
            </a:r>
          </a:p>
          <a:p>
            <a:r>
              <a:rPr lang="en-GB" dirty="0" smtClean="0"/>
              <a:t>Code Validation</a:t>
            </a:r>
          </a:p>
          <a:p>
            <a:r>
              <a:rPr lang="en-GB" dirty="0" smtClean="0"/>
              <a:t>Demo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20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About the Website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5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GB" sz="2000" dirty="0" smtClean="0"/>
              <a:t>Tourism in Khyber Pakhtunkhwa</a:t>
            </a:r>
          </a:p>
          <a:p>
            <a:r>
              <a:rPr lang="en-GB" sz="2000" dirty="0"/>
              <a:t>Made using </a:t>
            </a:r>
            <a:r>
              <a:rPr lang="en-GB" sz="2000" dirty="0" smtClean="0"/>
              <a:t>HTML/CSS</a:t>
            </a:r>
          </a:p>
          <a:p>
            <a:r>
              <a:rPr lang="en-GB" sz="2000" dirty="0" smtClean="0"/>
              <a:t>For Tourists travelling to KPK</a:t>
            </a:r>
          </a:p>
          <a:p>
            <a:r>
              <a:rPr lang="en-GB" sz="2000" dirty="0" smtClean="0"/>
              <a:t>General Information about KPK</a:t>
            </a:r>
          </a:p>
          <a:p>
            <a:r>
              <a:rPr lang="en-GB" sz="2000" dirty="0"/>
              <a:t>Top </a:t>
            </a:r>
            <a:r>
              <a:rPr lang="en-GB" sz="2000" dirty="0" smtClean="0"/>
              <a:t>Destinations</a:t>
            </a:r>
          </a:p>
          <a:p>
            <a:r>
              <a:rPr lang="en-GB" sz="2000" dirty="0" smtClean="0"/>
              <a:t>Weather Updates</a:t>
            </a:r>
          </a:p>
          <a:p>
            <a:r>
              <a:rPr lang="en-GB" sz="2000" dirty="0" smtClean="0"/>
              <a:t>Maps of different locations</a:t>
            </a:r>
          </a:p>
          <a:p>
            <a:r>
              <a:rPr lang="en-GB" sz="2000" dirty="0" smtClean="0"/>
              <a:t>Gallery of Videos &amp; Images</a:t>
            </a:r>
          </a:p>
          <a:p>
            <a:r>
              <a:rPr lang="en-GB" sz="2000" dirty="0" smtClean="0"/>
              <a:t>Contact Details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5339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en-GB" dirty="0" smtClean="0"/>
              <a:t>Tags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202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GB" sz="2000" dirty="0" smtClean="0"/>
              <a:t>Favicon</a:t>
            </a:r>
          </a:p>
          <a:p>
            <a:r>
              <a:rPr lang="en-GB" sz="2000" dirty="0" smtClean="0"/>
              <a:t>Headings</a:t>
            </a:r>
          </a:p>
          <a:p>
            <a:r>
              <a:rPr lang="en-GB" sz="2000" dirty="0" smtClean="0"/>
              <a:t>Paragraphs</a:t>
            </a:r>
          </a:p>
          <a:p>
            <a:r>
              <a:rPr lang="en-GB" sz="2000" dirty="0" smtClean="0"/>
              <a:t>Lists</a:t>
            </a:r>
          </a:p>
          <a:p>
            <a:r>
              <a:rPr lang="en-GB" sz="2000" dirty="0" smtClean="0"/>
              <a:t>Images</a:t>
            </a:r>
          </a:p>
          <a:p>
            <a:r>
              <a:rPr lang="en-GB" sz="2000" dirty="0" smtClean="0"/>
              <a:t>Videos</a:t>
            </a:r>
          </a:p>
          <a:p>
            <a:r>
              <a:rPr lang="en-GB" sz="2000" dirty="0" smtClean="0"/>
              <a:t>Anchor </a:t>
            </a:r>
            <a:r>
              <a:rPr lang="en-GB" sz="2000" dirty="0" smtClean="0"/>
              <a:t>Tags</a:t>
            </a:r>
          </a:p>
          <a:p>
            <a:r>
              <a:rPr lang="en-GB" sz="2000" dirty="0" smtClean="0"/>
              <a:t>Hovering Effects</a:t>
            </a:r>
          </a:p>
          <a:p>
            <a:r>
              <a:rPr lang="en-GB" sz="2000" dirty="0" smtClean="0"/>
              <a:t>Class and ID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8938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Improvements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Search Bar</a:t>
            </a:r>
          </a:p>
          <a:p>
            <a:r>
              <a:rPr lang="en-GB" sz="2000" dirty="0" err="1" smtClean="0"/>
              <a:t>Javascript</a:t>
            </a:r>
            <a:r>
              <a:rPr lang="en-GB" sz="2000" dirty="0" smtClean="0"/>
              <a:t> for slideshow and other animations</a:t>
            </a:r>
          </a:p>
          <a:p>
            <a:r>
              <a:rPr lang="en-GB" sz="2000" dirty="0" smtClean="0"/>
              <a:t>PHP for further improvements in Contact Section</a:t>
            </a:r>
          </a:p>
          <a:p>
            <a:r>
              <a:rPr lang="en-GB" sz="2000" dirty="0" smtClean="0"/>
              <a:t>An Event Planner Bar</a:t>
            </a:r>
          </a:p>
          <a:p>
            <a:r>
              <a:rPr lang="en-GB" sz="2000" dirty="0" smtClean="0"/>
              <a:t>Updates section about Transport and Weather</a:t>
            </a:r>
          </a:p>
          <a:p>
            <a:r>
              <a:rPr lang="en-GB" sz="2000" dirty="0" smtClean="0"/>
              <a:t>And many more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1987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Code Validation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88" y="2389059"/>
            <a:ext cx="8800314" cy="72971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88" y="3577430"/>
            <a:ext cx="8800314" cy="90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3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34" y="22860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Now, Demo of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“</a:t>
            </a:r>
            <a:r>
              <a:rPr lang="en-GB" dirty="0" smtClean="0">
                <a:hlinkClick r:id="rId2" action="ppaction://hlinkfile"/>
              </a:rPr>
              <a:t>www.tourisminkp.com</a:t>
            </a:r>
            <a:r>
              <a:rPr lang="en-GB" dirty="0" smtClean="0"/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953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208</TotalTime>
  <Words>106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HTML Project Presentation</vt:lpstr>
      <vt:lpstr>Project Title</vt:lpstr>
      <vt:lpstr>Outline</vt:lpstr>
      <vt:lpstr>About the Website</vt:lpstr>
      <vt:lpstr>Tags</vt:lpstr>
      <vt:lpstr>Improvements</vt:lpstr>
      <vt:lpstr>Code Validation</vt:lpstr>
      <vt:lpstr>Now, Demo of   “www.tourisminkp.com”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Project Presentation</dc:title>
  <dc:creator>Saifullah Amin</dc:creator>
  <cp:lastModifiedBy>Saifullah Amin</cp:lastModifiedBy>
  <cp:revision>54</cp:revision>
  <dcterms:created xsi:type="dcterms:W3CDTF">2019-01-03T05:39:42Z</dcterms:created>
  <dcterms:modified xsi:type="dcterms:W3CDTF">2019-01-04T04:53:15Z</dcterms:modified>
</cp:coreProperties>
</file>