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D1D1D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D1D1D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D1D1D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D1D1D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D1D1D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D1D1D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D1D1D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D1D1D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1D1D1D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1D1D1D"/>
        </a:fontRef>
        <a:srgbClr val="1D1D1D"/>
      </a:tcTxStyle>
      <a:tcStyle>
        <a:tcBdr>
          <a:left>
            <a:ln w="12700" cap="flat">
              <a:solidFill>
                <a:srgbClr val="F5F8FF"/>
              </a:solidFill>
              <a:prstDash val="solid"/>
              <a:round/>
            </a:ln>
          </a:left>
          <a:right>
            <a:ln w="12700" cap="flat">
              <a:solidFill>
                <a:srgbClr val="F5F8FF"/>
              </a:solidFill>
              <a:prstDash val="solid"/>
              <a:round/>
            </a:ln>
          </a:right>
          <a:top>
            <a:ln w="12700" cap="flat">
              <a:solidFill>
                <a:srgbClr val="F5F8FF"/>
              </a:solidFill>
              <a:prstDash val="solid"/>
              <a:round/>
            </a:ln>
          </a:top>
          <a:bottom>
            <a:ln w="12700" cap="flat">
              <a:solidFill>
                <a:srgbClr val="F5F8FF"/>
              </a:solidFill>
              <a:prstDash val="solid"/>
              <a:round/>
            </a:ln>
          </a:bottom>
          <a:insideH>
            <a:ln w="12700" cap="flat">
              <a:solidFill>
                <a:srgbClr val="F5F8FF"/>
              </a:solidFill>
              <a:prstDash val="solid"/>
              <a:round/>
            </a:ln>
          </a:insideH>
          <a:insideV>
            <a:ln w="12700" cap="flat">
              <a:solidFill>
                <a:srgbClr val="F5F8FF"/>
              </a:solidFill>
              <a:prstDash val="solid"/>
              <a:round/>
            </a:ln>
          </a:insideV>
        </a:tcBdr>
        <a:fill>
          <a:solidFill>
            <a:srgbClr val="D8CAEF"/>
          </a:solidFill>
        </a:fill>
      </a:tcStyle>
    </a:wholeTbl>
    <a:band2H>
      <a:tcTxStyle/>
      <a:tcStyle>
        <a:tcBdr/>
        <a:fill>
          <a:solidFill>
            <a:srgbClr val="ECE6F7"/>
          </a:solidFill>
        </a:fill>
      </a:tcStyle>
    </a:band2H>
    <a:firstCol>
      <a:tcTxStyle b="on" i="off">
        <a:fontRef idx="minor">
          <a:srgbClr val="F5F8FF"/>
        </a:fontRef>
        <a:srgbClr val="F5F8FF"/>
      </a:tcTxStyle>
      <a:tcStyle>
        <a:tcBdr>
          <a:left>
            <a:ln w="12700" cap="flat">
              <a:solidFill>
                <a:srgbClr val="F5F8FF"/>
              </a:solidFill>
              <a:prstDash val="solid"/>
              <a:round/>
            </a:ln>
          </a:left>
          <a:right>
            <a:ln w="12700" cap="flat">
              <a:solidFill>
                <a:srgbClr val="F5F8FF"/>
              </a:solidFill>
              <a:prstDash val="solid"/>
              <a:round/>
            </a:ln>
          </a:right>
          <a:top>
            <a:ln w="12700" cap="flat">
              <a:solidFill>
                <a:srgbClr val="F5F8FF"/>
              </a:solidFill>
              <a:prstDash val="solid"/>
              <a:round/>
            </a:ln>
          </a:top>
          <a:bottom>
            <a:ln w="12700" cap="flat">
              <a:solidFill>
                <a:srgbClr val="F5F8FF"/>
              </a:solidFill>
              <a:prstDash val="solid"/>
              <a:round/>
            </a:ln>
          </a:bottom>
          <a:insideH>
            <a:ln w="12700" cap="flat">
              <a:solidFill>
                <a:srgbClr val="F5F8FF"/>
              </a:solidFill>
              <a:prstDash val="solid"/>
              <a:round/>
            </a:ln>
          </a:insideH>
          <a:insideV>
            <a:ln w="12700" cap="flat">
              <a:solidFill>
                <a:srgbClr val="F5F8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5F8FF"/>
        </a:fontRef>
        <a:srgbClr val="F5F8FF"/>
      </a:tcTxStyle>
      <a:tcStyle>
        <a:tcBdr>
          <a:left>
            <a:ln w="12700" cap="flat">
              <a:solidFill>
                <a:srgbClr val="F5F8FF"/>
              </a:solidFill>
              <a:prstDash val="solid"/>
              <a:round/>
            </a:ln>
          </a:left>
          <a:right>
            <a:ln w="12700" cap="flat">
              <a:solidFill>
                <a:srgbClr val="F5F8FF"/>
              </a:solidFill>
              <a:prstDash val="solid"/>
              <a:round/>
            </a:ln>
          </a:right>
          <a:top>
            <a:ln w="38100" cap="flat">
              <a:solidFill>
                <a:srgbClr val="F5F8FF"/>
              </a:solidFill>
              <a:prstDash val="solid"/>
              <a:round/>
            </a:ln>
          </a:top>
          <a:bottom>
            <a:ln w="12700" cap="flat">
              <a:solidFill>
                <a:srgbClr val="F5F8FF"/>
              </a:solidFill>
              <a:prstDash val="solid"/>
              <a:round/>
            </a:ln>
          </a:bottom>
          <a:insideH>
            <a:ln w="12700" cap="flat">
              <a:solidFill>
                <a:srgbClr val="F5F8FF"/>
              </a:solidFill>
              <a:prstDash val="solid"/>
              <a:round/>
            </a:ln>
          </a:insideH>
          <a:insideV>
            <a:ln w="12700" cap="flat">
              <a:solidFill>
                <a:srgbClr val="F5F8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5F8FF"/>
        </a:fontRef>
        <a:srgbClr val="F5F8FF"/>
      </a:tcTxStyle>
      <a:tcStyle>
        <a:tcBdr>
          <a:left>
            <a:ln w="12700" cap="flat">
              <a:solidFill>
                <a:srgbClr val="F5F8FF"/>
              </a:solidFill>
              <a:prstDash val="solid"/>
              <a:round/>
            </a:ln>
          </a:left>
          <a:right>
            <a:ln w="12700" cap="flat">
              <a:solidFill>
                <a:srgbClr val="F5F8FF"/>
              </a:solidFill>
              <a:prstDash val="solid"/>
              <a:round/>
            </a:ln>
          </a:right>
          <a:top>
            <a:ln w="12700" cap="flat">
              <a:solidFill>
                <a:srgbClr val="F5F8FF"/>
              </a:solidFill>
              <a:prstDash val="solid"/>
              <a:round/>
            </a:ln>
          </a:top>
          <a:bottom>
            <a:ln w="38100" cap="flat">
              <a:solidFill>
                <a:srgbClr val="F5F8FF"/>
              </a:solidFill>
              <a:prstDash val="solid"/>
              <a:round/>
            </a:ln>
          </a:bottom>
          <a:insideH>
            <a:ln w="12700" cap="flat">
              <a:solidFill>
                <a:srgbClr val="F5F8FF"/>
              </a:solidFill>
              <a:prstDash val="solid"/>
              <a:round/>
            </a:ln>
          </a:insideH>
          <a:insideV>
            <a:ln w="12700" cap="flat">
              <a:solidFill>
                <a:srgbClr val="F5F8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1D1D1D"/>
        </a:fontRef>
        <a:srgbClr val="1D1D1D"/>
      </a:tcTxStyle>
      <a:tcStyle>
        <a:tcBdr>
          <a:left>
            <a:ln w="12700" cap="flat">
              <a:solidFill>
                <a:srgbClr val="F5F8FF"/>
              </a:solidFill>
              <a:prstDash val="solid"/>
              <a:round/>
            </a:ln>
          </a:left>
          <a:right>
            <a:ln w="12700" cap="flat">
              <a:solidFill>
                <a:srgbClr val="F5F8FF"/>
              </a:solidFill>
              <a:prstDash val="solid"/>
              <a:round/>
            </a:ln>
          </a:right>
          <a:top>
            <a:ln w="12700" cap="flat">
              <a:solidFill>
                <a:srgbClr val="F5F8FF"/>
              </a:solidFill>
              <a:prstDash val="solid"/>
              <a:round/>
            </a:ln>
          </a:top>
          <a:bottom>
            <a:ln w="12700" cap="flat">
              <a:solidFill>
                <a:srgbClr val="F5F8FF"/>
              </a:solidFill>
              <a:prstDash val="solid"/>
              <a:round/>
            </a:ln>
          </a:bottom>
          <a:insideH>
            <a:ln w="12700" cap="flat">
              <a:solidFill>
                <a:srgbClr val="F5F8FF"/>
              </a:solidFill>
              <a:prstDash val="solid"/>
              <a:round/>
            </a:ln>
          </a:insideH>
          <a:insideV>
            <a:ln w="12700" cap="flat">
              <a:solidFill>
                <a:srgbClr val="F5F8FF"/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rgbClr val="F5F8FF"/>
        </a:fontRef>
        <a:srgbClr val="F5F8FF"/>
      </a:tcTxStyle>
      <a:tcStyle>
        <a:tcBdr>
          <a:left>
            <a:ln w="12700" cap="flat">
              <a:solidFill>
                <a:srgbClr val="F5F8FF"/>
              </a:solidFill>
              <a:prstDash val="solid"/>
              <a:round/>
            </a:ln>
          </a:left>
          <a:right>
            <a:ln w="12700" cap="flat">
              <a:solidFill>
                <a:srgbClr val="F5F8FF"/>
              </a:solidFill>
              <a:prstDash val="solid"/>
              <a:round/>
            </a:ln>
          </a:right>
          <a:top>
            <a:ln w="12700" cap="flat">
              <a:solidFill>
                <a:srgbClr val="F5F8FF"/>
              </a:solidFill>
              <a:prstDash val="solid"/>
              <a:round/>
            </a:ln>
          </a:top>
          <a:bottom>
            <a:ln w="12700" cap="flat">
              <a:solidFill>
                <a:srgbClr val="F5F8FF"/>
              </a:solidFill>
              <a:prstDash val="solid"/>
              <a:round/>
            </a:ln>
          </a:bottom>
          <a:insideH>
            <a:ln w="12700" cap="flat">
              <a:solidFill>
                <a:srgbClr val="F5F8FF"/>
              </a:solidFill>
              <a:prstDash val="solid"/>
              <a:round/>
            </a:ln>
          </a:insideH>
          <a:insideV>
            <a:ln w="12700" cap="flat">
              <a:solidFill>
                <a:srgbClr val="F5F8FF"/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inor">
          <a:srgbClr val="F5F8FF"/>
        </a:fontRef>
        <a:srgbClr val="F5F8FF"/>
      </a:tcTxStyle>
      <a:tcStyle>
        <a:tcBdr>
          <a:left>
            <a:ln w="12700" cap="flat">
              <a:solidFill>
                <a:srgbClr val="F5F8FF"/>
              </a:solidFill>
              <a:prstDash val="solid"/>
              <a:round/>
            </a:ln>
          </a:left>
          <a:right>
            <a:ln w="12700" cap="flat">
              <a:solidFill>
                <a:srgbClr val="F5F8FF"/>
              </a:solidFill>
              <a:prstDash val="solid"/>
              <a:round/>
            </a:ln>
          </a:right>
          <a:top>
            <a:ln w="38100" cap="flat">
              <a:solidFill>
                <a:srgbClr val="F5F8FF"/>
              </a:solidFill>
              <a:prstDash val="solid"/>
              <a:round/>
            </a:ln>
          </a:top>
          <a:bottom>
            <a:ln w="12700" cap="flat">
              <a:solidFill>
                <a:srgbClr val="F5F8FF"/>
              </a:solidFill>
              <a:prstDash val="solid"/>
              <a:round/>
            </a:ln>
          </a:bottom>
          <a:insideH>
            <a:ln w="12700" cap="flat">
              <a:solidFill>
                <a:srgbClr val="F5F8FF"/>
              </a:solidFill>
              <a:prstDash val="solid"/>
              <a:round/>
            </a:ln>
          </a:insideH>
          <a:insideV>
            <a:ln w="12700" cap="flat">
              <a:solidFill>
                <a:srgbClr val="F5F8FF"/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inor">
          <a:srgbClr val="F5F8FF"/>
        </a:fontRef>
        <a:srgbClr val="F5F8FF"/>
      </a:tcTxStyle>
      <a:tcStyle>
        <a:tcBdr>
          <a:left>
            <a:ln w="12700" cap="flat">
              <a:solidFill>
                <a:srgbClr val="F5F8FF"/>
              </a:solidFill>
              <a:prstDash val="solid"/>
              <a:round/>
            </a:ln>
          </a:left>
          <a:right>
            <a:ln w="12700" cap="flat">
              <a:solidFill>
                <a:srgbClr val="F5F8FF"/>
              </a:solidFill>
              <a:prstDash val="solid"/>
              <a:round/>
            </a:ln>
          </a:right>
          <a:top>
            <a:ln w="12700" cap="flat">
              <a:solidFill>
                <a:srgbClr val="F5F8FF"/>
              </a:solidFill>
              <a:prstDash val="solid"/>
              <a:round/>
            </a:ln>
          </a:top>
          <a:bottom>
            <a:ln w="38100" cap="flat">
              <a:solidFill>
                <a:srgbClr val="F5F8FF"/>
              </a:solidFill>
              <a:prstDash val="solid"/>
              <a:round/>
            </a:ln>
          </a:bottom>
          <a:insideH>
            <a:ln w="12700" cap="flat">
              <a:solidFill>
                <a:srgbClr val="F5F8FF"/>
              </a:solidFill>
              <a:prstDash val="solid"/>
              <a:round/>
            </a:ln>
          </a:insideH>
          <a:insideV>
            <a:ln w="12700" cap="flat">
              <a:solidFill>
                <a:srgbClr val="F5F8FF"/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1D1D1D"/>
        </a:fontRef>
        <a:srgbClr val="1D1D1D"/>
      </a:tcTxStyle>
      <a:tcStyle>
        <a:tcBdr>
          <a:left>
            <a:ln w="12700" cap="flat">
              <a:solidFill>
                <a:srgbClr val="F5F8FF"/>
              </a:solidFill>
              <a:prstDash val="solid"/>
              <a:round/>
            </a:ln>
          </a:left>
          <a:right>
            <a:ln w="12700" cap="flat">
              <a:solidFill>
                <a:srgbClr val="F5F8FF"/>
              </a:solidFill>
              <a:prstDash val="solid"/>
              <a:round/>
            </a:ln>
          </a:right>
          <a:top>
            <a:ln w="12700" cap="flat">
              <a:solidFill>
                <a:srgbClr val="F5F8FF"/>
              </a:solidFill>
              <a:prstDash val="solid"/>
              <a:round/>
            </a:ln>
          </a:top>
          <a:bottom>
            <a:ln w="12700" cap="flat">
              <a:solidFill>
                <a:srgbClr val="F5F8FF"/>
              </a:solidFill>
              <a:prstDash val="solid"/>
              <a:round/>
            </a:ln>
          </a:bottom>
          <a:insideH>
            <a:ln w="12700" cap="flat">
              <a:solidFill>
                <a:srgbClr val="F5F8FF"/>
              </a:solidFill>
              <a:prstDash val="solid"/>
              <a:round/>
            </a:ln>
          </a:insideH>
          <a:insideV>
            <a:ln w="12700" cap="flat">
              <a:solidFill>
                <a:srgbClr val="F5F8FF"/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rgbClr val="F5F8FF"/>
        </a:fontRef>
        <a:srgbClr val="F5F8FF"/>
      </a:tcTxStyle>
      <a:tcStyle>
        <a:tcBdr>
          <a:left>
            <a:ln w="12700" cap="flat">
              <a:solidFill>
                <a:srgbClr val="F5F8FF"/>
              </a:solidFill>
              <a:prstDash val="solid"/>
              <a:round/>
            </a:ln>
          </a:left>
          <a:right>
            <a:ln w="12700" cap="flat">
              <a:solidFill>
                <a:srgbClr val="F5F8FF"/>
              </a:solidFill>
              <a:prstDash val="solid"/>
              <a:round/>
            </a:ln>
          </a:right>
          <a:top>
            <a:ln w="12700" cap="flat">
              <a:solidFill>
                <a:srgbClr val="F5F8FF"/>
              </a:solidFill>
              <a:prstDash val="solid"/>
              <a:round/>
            </a:ln>
          </a:top>
          <a:bottom>
            <a:ln w="12700" cap="flat">
              <a:solidFill>
                <a:srgbClr val="F5F8FF"/>
              </a:solidFill>
              <a:prstDash val="solid"/>
              <a:round/>
            </a:ln>
          </a:bottom>
          <a:insideH>
            <a:ln w="12700" cap="flat">
              <a:solidFill>
                <a:srgbClr val="F5F8FF"/>
              </a:solidFill>
              <a:prstDash val="solid"/>
              <a:round/>
            </a:ln>
          </a:insideH>
          <a:insideV>
            <a:ln w="12700" cap="flat">
              <a:solidFill>
                <a:srgbClr val="F5F8FF"/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inor">
          <a:srgbClr val="F5F8FF"/>
        </a:fontRef>
        <a:srgbClr val="F5F8FF"/>
      </a:tcTxStyle>
      <a:tcStyle>
        <a:tcBdr>
          <a:left>
            <a:ln w="12700" cap="flat">
              <a:solidFill>
                <a:srgbClr val="F5F8FF"/>
              </a:solidFill>
              <a:prstDash val="solid"/>
              <a:round/>
            </a:ln>
          </a:left>
          <a:right>
            <a:ln w="12700" cap="flat">
              <a:solidFill>
                <a:srgbClr val="F5F8FF"/>
              </a:solidFill>
              <a:prstDash val="solid"/>
              <a:round/>
            </a:ln>
          </a:right>
          <a:top>
            <a:ln w="38100" cap="flat">
              <a:solidFill>
                <a:srgbClr val="F5F8FF"/>
              </a:solidFill>
              <a:prstDash val="solid"/>
              <a:round/>
            </a:ln>
          </a:top>
          <a:bottom>
            <a:ln w="12700" cap="flat">
              <a:solidFill>
                <a:srgbClr val="F5F8FF"/>
              </a:solidFill>
              <a:prstDash val="solid"/>
              <a:round/>
            </a:ln>
          </a:bottom>
          <a:insideH>
            <a:ln w="12700" cap="flat">
              <a:solidFill>
                <a:srgbClr val="F5F8FF"/>
              </a:solidFill>
              <a:prstDash val="solid"/>
              <a:round/>
            </a:ln>
          </a:insideH>
          <a:insideV>
            <a:ln w="12700" cap="flat">
              <a:solidFill>
                <a:srgbClr val="F5F8FF"/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inor">
          <a:srgbClr val="F5F8FF"/>
        </a:fontRef>
        <a:srgbClr val="F5F8FF"/>
      </a:tcTxStyle>
      <a:tcStyle>
        <a:tcBdr>
          <a:left>
            <a:ln w="12700" cap="flat">
              <a:solidFill>
                <a:srgbClr val="F5F8FF"/>
              </a:solidFill>
              <a:prstDash val="solid"/>
              <a:round/>
            </a:ln>
          </a:left>
          <a:right>
            <a:ln w="12700" cap="flat">
              <a:solidFill>
                <a:srgbClr val="F5F8FF"/>
              </a:solidFill>
              <a:prstDash val="solid"/>
              <a:round/>
            </a:ln>
          </a:right>
          <a:top>
            <a:ln w="12700" cap="flat">
              <a:solidFill>
                <a:srgbClr val="F5F8FF"/>
              </a:solidFill>
              <a:prstDash val="solid"/>
              <a:round/>
            </a:ln>
          </a:top>
          <a:bottom>
            <a:ln w="38100" cap="flat">
              <a:solidFill>
                <a:srgbClr val="F5F8FF"/>
              </a:solidFill>
              <a:prstDash val="solid"/>
              <a:round/>
            </a:ln>
          </a:bottom>
          <a:insideH>
            <a:ln w="12700" cap="flat">
              <a:solidFill>
                <a:srgbClr val="F5F8FF"/>
              </a:solidFill>
              <a:prstDash val="solid"/>
              <a:round/>
            </a:ln>
          </a:insideH>
          <a:insideV>
            <a:ln w="12700" cap="flat">
              <a:solidFill>
                <a:srgbClr val="F5F8FF"/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1D1D1D"/>
        </a:fontRef>
        <a:srgbClr val="1D1D1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5F8FF"/>
          </a:solidFill>
        </a:fill>
      </a:tcStyle>
    </a:band2H>
    <a:firstCol>
      <a:tcTxStyle b="on" i="off">
        <a:fontRef idx="minor">
          <a:srgbClr val="F5F8FF"/>
        </a:fontRef>
        <a:srgbClr val="F5F8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1D1D1D"/>
        </a:fontRef>
        <a:srgbClr val="1D1D1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D1D1D"/>
              </a:solidFill>
              <a:prstDash val="solid"/>
              <a:round/>
            </a:ln>
          </a:top>
          <a:bottom>
            <a:ln w="25400" cap="flat">
              <a:solidFill>
                <a:srgbClr val="1D1D1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5F8FF"/>
          </a:solidFill>
        </a:fill>
      </a:tcStyle>
    </a:lastRow>
    <a:firstRow>
      <a:tcTxStyle b="on" i="off">
        <a:fontRef idx="minor">
          <a:srgbClr val="F5F8FF"/>
        </a:fontRef>
        <a:srgbClr val="F5F8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D1D1D"/>
              </a:solidFill>
              <a:prstDash val="solid"/>
              <a:round/>
            </a:ln>
          </a:top>
          <a:bottom>
            <a:ln w="25400" cap="flat">
              <a:solidFill>
                <a:srgbClr val="1D1D1D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1D1D1D"/>
        </a:fontRef>
        <a:srgbClr val="1D1D1D"/>
      </a:tcTxStyle>
      <a:tcStyle>
        <a:tcBdr>
          <a:left>
            <a:ln w="12700" cap="flat">
              <a:solidFill>
                <a:srgbClr val="F5F8FF"/>
              </a:solidFill>
              <a:prstDash val="solid"/>
              <a:round/>
            </a:ln>
          </a:left>
          <a:right>
            <a:ln w="12700" cap="flat">
              <a:solidFill>
                <a:srgbClr val="F5F8FF"/>
              </a:solidFill>
              <a:prstDash val="solid"/>
              <a:round/>
            </a:ln>
          </a:right>
          <a:top>
            <a:ln w="12700" cap="flat">
              <a:solidFill>
                <a:srgbClr val="F5F8FF"/>
              </a:solidFill>
              <a:prstDash val="solid"/>
              <a:round/>
            </a:ln>
          </a:top>
          <a:bottom>
            <a:ln w="12700" cap="flat">
              <a:solidFill>
                <a:srgbClr val="F5F8FF"/>
              </a:solidFill>
              <a:prstDash val="solid"/>
              <a:round/>
            </a:ln>
          </a:bottom>
          <a:insideH>
            <a:ln w="12700" cap="flat">
              <a:solidFill>
                <a:srgbClr val="F5F8FF"/>
              </a:solidFill>
              <a:prstDash val="solid"/>
              <a:round/>
            </a:ln>
          </a:insideH>
          <a:insideV>
            <a:ln w="12700" cap="flat">
              <a:solidFill>
                <a:srgbClr val="F5F8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rgbClr val="F5F8FF"/>
        </a:fontRef>
        <a:srgbClr val="F5F8FF"/>
      </a:tcTxStyle>
      <a:tcStyle>
        <a:tcBdr>
          <a:left>
            <a:ln w="12700" cap="flat">
              <a:solidFill>
                <a:srgbClr val="F5F8FF"/>
              </a:solidFill>
              <a:prstDash val="solid"/>
              <a:round/>
            </a:ln>
          </a:left>
          <a:right>
            <a:ln w="12700" cap="flat">
              <a:solidFill>
                <a:srgbClr val="F5F8FF"/>
              </a:solidFill>
              <a:prstDash val="solid"/>
              <a:round/>
            </a:ln>
          </a:right>
          <a:top>
            <a:ln w="12700" cap="flat">
              <a:solidFill>
                <a:srgbClr val="F5F8FF"/>
              </a:solidFill>
              <a:prstDash val="solid"/>
              <a:round/>
            </a:ln>
          </a:top>
          <a:bottom>
            <a:ln w="12700" cap="flat">
              <a:solidFill>
                <a:srgbClr val="F5F8FF"/>
              </a:solidFill>
              <a:prstDash val="solid"/>
              <a:round/>
            </a:ln>
          </a:bottom>
          <a:insideH>
            <a:ln w="12700" cap="flat">
              <a:solidFill>
                <a:srgbClr val="F5F8FF"/>
              </a:solidFill>
              <a:prstDash val="solid"/>
              <a:round/>
            </a:ln>
          </a:insideH>
          <a:insideV>
            <a:ln w="12700" cap="flat">
              <a:solidFill>
                <a:srgbClr val="F5F8FF"/>
              </a:solidFill>
              <a:prstDash val="solid"/>
              <a:round/>
            </a:ln>
          </a:insideV>
        </a:tcBdr>
        <a:fill>
          <a:solidFill>
            <a:srgbClr val="1D1D1D"/>
          </a:solidFill>
        </a:fill>
      </a:tcStyle>
    </a:firstCol>
    <a:lastRow>
      <a:tcTxStyle b="on" i="off">
        <a:fontRef idx="minor">
          <a:srgbClr val="F5F8FF"/>
        </a:fontRef>
        <a:srgbClr val="F5F8FF"/>
      </a:tcTxStyle>
      <a:tcStyle>
        <a:tcBdr>
          <a:left>
            <a:ln w="12700" cap="flat">
              <a:solidFill>
                <a:srgbClr val="F5F8FF"/>
              </a:solidFill>
              <a:prstDash val="solid"/>
              <a:round/>
            </a:ln>
          </a:left>
          <a:right>
            <a:ln w="12700" cap="flat">
              <a:solidFill>
                <a:srgbClr val="F5F8FF"/>
              </a:solidFill>
              <a:prstDash val="solid"/>
              <a:round/>
            </a:ln>
          </a:right>
          <a:top>
            <a:ln w="38100" cap="flat">
              <a:solidFill>
                <a:srgbClr val="F5F8FF"/>
              </a:solidFill>
              <a:prstDash val="solid"/>
              <a:round/>
            </a:ln>
          </a:top>
          <a:bottom>
            <a:ln w="12700" cap="flat">
              <a:solidFill>
                <a:srgbClr val="F5F8FF"/>
              </a:solidFill>
              <a:prstDash val="solid"/>
              <a:round/>
            </a:ln>
          </a:bottom>
          <a:insideH>
            <a:ln w="12700" cap="flat">
              <a:solidFill>
                <a:srgbClr val="F5F8FF"/>
              </a:solidFill>
              <a:prstDash val="solid"/>
              <a:round/>
            </a:ln>
          </a:insideH>
          <a:insideV>
            <a:ln w="12700" cap="flat">
              <a:solidFill>
                <a:srgbClr val="F5F8FF"/>
              </a:solidFill>
              <a:prstDash val="solid"/>
              <a:round/>
            </a:ln>
          </a:insideV>
        </a:tcBdr>
        <a:fill>
          <a:solidFill>
            <a:srgbClr val="1D1D1D"/>
          </a:solidFill>
        </a:fill>
      </a:tcStyle>
    </a:lastRow>
    <a:firstRow>
      <a:tcTxStyle b="on" i="off">
        <a:fontRef idx="minor">
          <a:srgbClr val="F5F8FF"/>
        </a:fontRef>
        <a:srgbClr val="F5F8FF"/>
      </a:tcTxStyle>
      <a:tcStyle>
        <a:tcBdr>
          <a:left>
            <a:ln w="12700" cap="flat">
              <a:solidFill>
                <a:srgbClr val="F5F8FF"/>
              </a:solidFill>
              <a:prstDash val="solid"/>
              <a:round/>
            </a:ln>
          </a:left>
          <a:right>
            <a:ln w="12700" cap="flat">
              <a:solidFill>
                <a:srgbClr val="F5F8FF"/>
              </a:solidFill>
              <a:prstDash val="solid"/>
              <a:round/>
            </a:ln>
          </a:right>
          <a:top>
            <a:ln w="12700" cap="flat">
              <a:solidFill>
                <a:srgbClr val="F5F8FF"/>
              </a:solidFill>
              <a:prstDash val="solid"/>
              <a:round/>
            </a:ln>
          </a:top>
          <a:bottom>
            <a:ln w="38100" cap="flat">
              <a:solidFill>
                <a:srgbClr val="F5F8FF"/>
              </a:solidFill>
              <a:prstDash val="solid"/>
              <a:round/>
            </a:ln>
          </a:bottom>
          <a:insideH>
            <a:ln w="12700" cap="flat">
              <a:solidFill>
                <a:srgbClr val="F5F8FF"/>
              </a:solidFill>
              <a:prstDash val="solid"/>
              <a:round/>
            </a:ln>
          </a:insideH>
          <a:insideV>
            <a:ln w="12700" cap="flat">
              <a:solidFill>
                <a:srgbClr val="F5F8FF"/>
              </a:solidFill>
              <a:prstDash val="solid"/>
              <a:round/>
            </a:ln>
          </a:insideV>
        </a:tcBdr>
        <a:fill>
          <a:solidFill>
            <a:srgbClr val="1D1D1D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1D1D1D"/>
        </a:fontRef>
        <a:srgbClr val="1D1D1D"/>
      </a:tcTxStyle>
      <a:tcStyle>
        <a:tcBdr>
          <a:left>
            <a:ln w="12700" cap="flat">
              <a:solidFill>
                <a:srgbClr val="1D1D1D"/>
              </a:solidFill>
              <a:prstDash val="solid"/>
              <a:round/>
            </a:ln>
          </a:left>
          <a:right>
            <a:ln w="12700" cap="flat">
              <a:solidFill>
                <a:srgbClr val="1D1D1D"/>
              </a:solidFill>
              <a:prstDash val="solid"/>
              <a:round/>
            </a:ln>
          </a:right>
          <a:top>
            <a:ln w="12700" cap="flat">
              <a:solidFill>
                <a:srgbClr val="1D1D1D"/>
              </a:solidFill>
              <a:prstDash val="solid"/>
              <a:round/>
            </a:ln>
          </a:top>
          <a:bottom>
            <a:ln w="12700" cap="flat">
              <a:solidFill>
                <a:srgbClr val="1D1D1D"/>
              </a:solidFill>
              <a:prstDash val="solid"/>
              <a:round/>
            </a:ln>
          </a:bottom>
          <a:insideH>
            <a:ln w="12700" cap="flat">
              <a:solidFill>
                <a:srgbClr val="1D1D1D"/>
              </a:solidFill>
              <a:prstDash val="solid"/>
              <a:round/>
            </a:ln>
          </a:insideH>
          <a:insideV>
            <a:ln w="12700" cap="flat">
              <a:solidFill>
                <a:srgbClr val="1D1D1D"/>
              </a:solidFill>
              <a:prstDash val="solid"/>
              <a:round/>
            </a:ln>
          </a:insideV>
        </a:tcBdr>
        <a:fill>
          <a:solidFill>
            <a:srgbClr val="1D1D1D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inor">
          <a:srgbClr val="1D1D1D"/>
        </a:fontRef>
        <a:srgbClr val="1D1D1D"/>
      </a:tcTxStyle>
      <a:tcStyle>
        <a:tcBdr>
          <a:left>
            <a:ln w="12700" cap="flat">
              <a:solidFill>
                <a:srgbClr val="1D1D1D"/>
              </a:solidFill>
              <a:prstDash val="solid"/>
              <a:round/>
            </a:ln>
          </a:left>
          <a:right>
            <a:ln w="12700" cap="flat">
              <a:solidFill>
                <a:srgbClr val="1D1D1D"/>
              </a:solidFill>
              <a:prstDash val="solid"/>
              <a:round/>
            </a:ln>
          </a:right>
          <a:top>
            <a:ln w="12700" cap="flat">
              <a:solidFill>
                <a:srgbClr val="1D1D1D"/>
              </a:solidFill>
              <a:prstDash val="solid"/>
              <a:round/>
            </a:ln>
          </a:top>
          <a:bottom>
            <a:ln w="12700" cap="flat">
              <a:solidFill>
                <a:srgbClr val="1D1D1D"/>
              </a:solidFill>
              <a:prstDash val="solid"/>
              <a:round/>
            </a:ln>
          </a:bottom>
          <a:insideH>
            <a:ln w="12700" cap="flat">
              <a:solidFill>
                <a:srgbClr val="1D1D1D"/>
              </a:solidFill>
              <a:prstDash val="solid"/>
              <a:round/>
            </a:ln>
          </a:insideH>
          <a:insideV>
            <a:ln w="12700" cap="flat">
              <a:solidFill>
                <a:srgbClr val="1D1D1D"/>
              </a:solidFill>
              <a:prstDash val="solid"/>
              <a:round/>
            </a:ln>
          </a:insideV>
        </a:tcBdr>
        <a:fill>
          <a:solidFill>
            <a:srgbClr val="1D1D1D">
              <a:alpha val="20000"/>
            </a:srgbClr>
          </a:solidFill>
        </a:fill>
      </a:tcStyle>
    </a:firstCol>
    <a:lastRow>
      <a:tcTxStyle b="on" i="off">
        <a:fontRef idx="minor">
          <a:srgbClr val="1D1D1D"/>
        </a:fontRef>
        <a:srgbClr val="1D1D1D"/>
      </a:tcTxStyle>
      <a:tcStyle>
        <a:tcBdr>
          <a:left>
            <a:ln w="12700" cap="flat">
              <a:solidFill>
                <a:srgbClr val="1D1D1D"/>
              </a:solidFill>
              <a:prstDash val="solid"/>
              <a:round/>
            </a:ln>
          </a:left>
          <a:right>
            <a:ln w="12700" cap="flat">
              <a:solidFill>
                <a:srgbClr val="1D1D1D"/>
              </a:solidFill>
              <a:prstDash val="solid"/>
              <a:round/>
            </a:ln>
          </a:right>
          <a:top>
            <a:ln w="50800" cap="flat">
              <a:solidFill>
                <a:srgbClr val="1D1D1D"/>
              </a:solidFill>
              <a:prstDash val="solid"/>
              <a:round/>
            </a:ln>
          </a:top>
          <a:bottom>
            <a:ln w="12700" cap="flat">
              <a:solidFill>
                <a:srgbClr val="1D1D1D"/>
              </a:solidFill>
              <a:prstDash val="solid"/>
              <a:round/>
            </a:ln>
          </a:bottom>
          <a:insideH>
            <a:ln w="12700" cap="flat">
              <a:solidFill>
                <a:srgbClr val="1D1D1D"/>
              </a:solidFill>
              <a:prstDash val="solid"/>
              <a:round/>
            </a:ln>
          </a:insideH>
          <a:insideV>
            <a:ln w="12700" cap="flat">
              <a:solidFill>
                <a:srgbClr val="1D1D1D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1D1D1D"/>
        </a:fontRef>
        <a:srgbClr val="1D1D1D"/>
      </a:tcTxStyle>
      <a:tcStyle>
        <a:tcBdr>
          <a:left>
            <a:ln w="12700" cap="flat">
              <a:solidFill>
                <a:srgbClr val="1D1D1D"/>
              </a:solidFill>
              <a:prstDash val="solid"/>
              <a:round/>
            </a:ln>
          </a:left>
          <a:right>
            <a:ln w="12700" cap="flat">
              <a:solidFill>
                <a:srgbClr val="1D1D1D"/>
              </a:solidFill>
              <a:prstDash val="solid"/>
              <a:round/>
            </a:ln>
          </a:right>
          <a:top>
            <a:ln w="12700" cap="flat">
              <a:solidFill>
                <a:srgbClr val="1D1D1D"/>
              </a:solidFill>
              <a:prstDash val="solid"/>
              <a:round/>
            </a:ln>
          </a:top>
          <a:bottom>
            <a:ln w="25400" cap="flat">
              <a:solidFill>
                <a:srgbClr val="1D1D1D"/>
              </a:solidFill>
              <a:prstDash val="solid"/>
              <a:round/>
            </a:ln>
          </a:bottom>
          <a:insideH>
            <a:ln w="12700" cap="flat">
              <a:solidFill>
                <a:srgbClr val="1D1D1D"/>
              </a:solidFill>
              <a:prstDash val="solid"/>
              <a:round/>
            </a:ln>
          </a:insideH>
          <a:insideV>
            <a:ln w="12700" cap="flat">
              <a:solidFill>
                <a:srgbClr val="1D1D1D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/>
    <p:restoredTop sz="94666"/>
  </p:normalViewPr>
  <p:slideViewPr>
    <p:cSldViewPr snapToGrid="0">
      <p:cViewPr>
        <p:scale>
          <a:sx n="126" d="100"/>
          <a:sy n="126" d="100"/>
        </p:scale>
        <p:origin x="-2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Shape 155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52" name="Shape 155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9;p2"/>
          <p:cNvGrpSpPr/>
          <p:nvPr/>
        </p:nvGrpSpPr>
        <p:grpSpPr>
          <a:xfrm>
            <a:off x="-3255181" y="-2761616"/>
            <a:ext cx="10039931" cy="6731970"/>
            <a:chOff x="0" y="0"/>
            <a:chExt cx="10039930" cy="6731968"/>
          </a:xfrm>
        </p:grpSpPr>
        <p:grpSp>
          <p:nvGrpSpPr>
            <p:cNvPr id="98" name="Google Shape;10;p2"/>
            <p:cNvGrpSpPr/>
            <p:nvPr/>
          </p:nvGrpSpPr>
          <p:grpSpPr>
            <a:xfrm>
              <a:off x="-1" y="0"/>
              <a:ext cx="6564372" cy="6731969"/>
              <a:chOff x="0" y="0"/>
              <a:chExt cx="6564370" cy="6731968"/>
            </a:xfrm>
          </p:grpSpPr>
          <p:sp>
            <p:nvSpPr>
              <p:cNvPr id="96" name="Google Shape;11;p2"/>
              <p:cNvSpPr/>
              <p:nvPr/>
            </p:nvSpPr>
            <p:spPr>
              <a:xfrm rot="10221727">
                <a:off x="2121659" y="2039582"/>
                <a:ext cx="3045482" cy="26373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70000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97" name="Google Shape;12;p2" descr="Google Shape;12;p2"/>
              <p:cNvPicPr>
                <a:picLocks noChangeAspect="1"/>
              </p:cNvPicPr>
              <p:nvPr/>
            </p:nvPicPr>
            <p:blipFill>
              <a:blip r:embed="rId2"/>
              <a:srcRect t="17657" b="17663"/>
              <a:stretch>
                <a:fillRect/>
              </a:stretch>
            </p:blipFill>
            <p:spPr>
              <a:xfrm rot="13821745">
                <a:off x="604345" y="1322193"/>
                <a:ext cx="5355680" cy="408758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99" name="Google Shape;13;p2"/>
            <p:cNvSpPr/>
            <p:nvPr/>
          </p:nvSpPr>
          <p:spPr>
            <a:xfrm>
              <a:off x="2813457" y="2421888"/>
              <a:ext cx="1421048" cy="2833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67" y="0"/>
                  </a:moveTo>
                  <a:lnTo>
                    <a:pt x="15853" y="2811"/>
                  </a:lnTo>
                  <a:lnTo>
                    <a:pt x="15825" y="2830"/>
                  </a:lnTo>
                  <a:lnTo>
                    <a:pt x="15825" y="10209"/>
                  </a:lnTo>
                  <a:lnTo>
                    <a:pt x="9433" y="13420"/>
                  </a:lnTo>
                  <a:lnTo>
                    <a:pt x="9404" y="13430"/>
                  </a:lnTo>
                  <a:lnTo>
                    <a:pt x="9404" y="18908"/>
                  </a:lnTo>
                  <a:lnTo>
                    <a:pt x="5994" y="20623"/>
                  </a:lnTo>
                  <a:lnTo>
                    <a:pt x="0" y="20623"/>
                  </a:lnTo>
                  <a:lnTo>
                    <a:pt x="0" y="21600"/>
                  </a:lnTo>
                  <a:lnTo>
                    <a:pt x="199" y="21600"/>
                  </a:lnTo>
                  <a:lnTo>
                    <a:pt x="199" y="20719"/>
                  </a:lnTo>
                  <a:lnTo>
                    <a:pt x="6079" y="20719"/>
                  </a:lnTo>
                  <a:lnTo>
                    <a:pt x="9594" y="18951"/>
                  </a:lnTo>
                  <a:lnTo>
                    <a:pt x="9594" y="13473"/>
                  </a:lnTo>
                  <a:lnTo>
                    <a:pt x="15996" y="10262"/>
                  </a:lnTo>
                  <a:lnTo>
                    <a:pt x="16015" y="10252"/>
                  </a:lnTo>
                  <a:lnTo>
                    <a:pt x="16015" y="2873"/>
                  </a:lnTo>
                  <a:lnTo>
                    <a:pt x="21600" y="67"/>
                  </a:lnTo>
                  <a:lnTo>
                    <a:pt x="2146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0A9E"/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0" name="Google Shape;14;p2"/>
            <p:cNvSpPr/>
            <p:nvPr/>
          </p:nvSpPr>
          <p:spPr>
            <a:xfrm rot="2700000">
              <a:off x="4023964" y="389468"/>
              <a:ext cx="3149393" cy="5119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3" h="21600" extrusionOk="0">
                  <a:moveTo>
                    <a:pt x="21513" y="0"/>
                  </a:moveTo>
                  <a:lnTo>
                    <a:pt x="17746" y="2320"/>
                  </a:lnTo>
                  <a:cubicBezTo>
                    <a:pt x="17639" y="2386"/>
                    <a:pt x="17639" y="2492"/>
                    <a:pt x="17746" y="2558"/>
                  </a:cubicBezTo>
                  <a:lnTo>
                    <a:pt x="19600" y="3699"/>
                  </a:lnTo>
                  <a:cubicBezTo>
                    <a:pt x="19672" y="3742"/>
                    <a:pt x="19672" y="3815"/>
                    <a:pt x="19600" y="3860"/>
                  </a:cubicBezTo>
                  <a:lnTo>
                    <a:pt x="13050" y="7894"/>
                  </a:lnTo>
                  <a:cubicBezTo>
                    <a:pt x="13014" y="7915"/>
                    <a:pt x="12966" y="7926"/>
                    <a:pt x="12918" y="7926"/>
                  </a:cubicBezTo>
                  <a:cubicBezTo>
                    <a:pt x="12870" y="7926"/>
                    <a:pt x="12821" y="7915"/>
                    <a:pt x="12785" y="7894"/>
                  </a:cubicBezTo>
                  <a:lnTo>
                    <a:pt x="10936" y="6753"/>
                  </a:lnTo>
                  <a:cubicBezTo>
                    <a:pt x="10880" y="6721"/>
                    <a:pt x="10816" y="6705"/>
                    <a:pt x="10743" y="6705"/>
                  </a:cubicBezTo>
                  <a:cubicBezTo>
                    <a:pt x="10666" y="6705"/>
                    <a:pt x="10602" y="6721"/>
                    <a:pt x="10550" y="6753"/>
                  </a:cubicBezTo>
                  <a:lnTo>
                    <a:pt x="6535" y="9226"/>
                  </a:lnTo>
                  <a:cubicBezTo>
                    <a:pt x="6428" y="9292"/>
                    <a:pt x="6428" y="9397"/>
                    <a:pt x="6535" y="9463"/>
                  </a:cubicBezTo>
                  <a:lnTo>
                    <a:pt x="11445" y="12485"/>
                  </a:lnTo>
                  <a:cubicBezTo>
                    <a:pt x="11475" y="12509"/>
                    <a:pt x="11496" y="12535"/>
                    <a:pt x="11496" y="12566"/>
                  </a:cubicBezTo>
                  <a:cubicBezTo>
                    <a:pt x="11496" y="12601"/>
                    <a:pt x="11479" y="12627"/>
                    <a:pt x="11445" y="12651"/>
                  </a:cubicBezTo>
                  <a:lnTo>
                    <a:pt x="7584" y="15027"/>
                  </a:lnTo>
                  <a:cubicBezTo>
                    <a:pt x="7532" y="15061"/>
                    <a:pt x="7507" y="15100"/>
                    <a:pt x="7507" y="15145"/>
                  </a:cubicBezTo>
                  <a:lnTo>
                    <a:pt x="7507" y="16661"/>
                  </a:lnTo>
                  <a:cubicBezTo>
                    <a:pt x="7507" y="16693"/>
                    <a:pt x="7490" y="16719"/>
                    <a:pt x="7451" y="16743"/>
                  </a:cubicBezTo>
                  <a:lnTo>
                    <a:pt x="3688" y="19061"/>
                  </a:lnTo>
                  <a:cubicBezTo>
                    <a:pt x="3654" y="19083"/>
                    <a:pt x="3608" y="19094"/>
                    <a:pt x="3561" y="19094"/>
                  </a:cubicBezTo>
                  <a:cubicBezTo>
                    <a:pt x="3514" y="19094"/>
                    <a:pt x="3466" y="19083"/>
                    <a:pt x="3427" y="19061"/>
                  </a:cubicBezTo>
                  <a:lnTo>
                    <a:pt x="2113" y="18249"/>
                  </a:lnTo>
                  <a:cubicBezTo>
                    <a:pt x="2060" y="18216"/>
                    <a:pt x="1990" y="18199"/>
                    <a:pt x="1921" y="18199"/>
                  </a:cubicBezTo>
                  <a:cubicBezTo>
                    <a:pt x="1851" y="18199"/>
                    <a:pt x="1782" y="18216"/>
                    <a:pt x="1728" y="18249"/>
                  </a:cubicBezTo>
                  <a:lnTo>
                    <a:pt x="80" y="19264"/>
                  </a:lnTo>
                  <a:cubicBezTo>
                    <a:pt x="-27" y="19330"/>
                    <a:pt x="-27" y="19435"/>
                    <a:pt x="80" y="19501"/>
                  </a:cubicBezTo>
                  <a:lnTo>
                    <a:pt x="1394" y="20313"/>
                  </a:lnTo>
                  <a:cubicBezTo>
                    <a:pt x="1428" y="20337"/>
                    <a:pt x="1450" y="20363"/>
                    <a:pt x="1450" y="20395"/>
                  </a:cubicBezTo>
                  <a:cubicBezTo>
                    <a:pt x="1450" y="20429"/>
                    <a:pt x="1433" y="20456"/>
                    <a:pt x="1394" y="20477"/>
                  </a:cubicBezTo>
                  <a:lnTo>
                    <a:pt x="880" y="20793"/>
                  </a:lnTo>
                  <a:cubicBezTo>
                    <a:pt x="773" y="20859"/>
                    <a:pt x="773" y="20965"/>
                    <a:pt x="880" y="21030"/>
                  </a:cubicBezTo>
                  <a:lnTo>
                    <a:pt x="1394" y="21349"/>
                  </a:lnTo>
                  <a:cubicBezTo>
                    <a:pt x="1471" y="21392"/>
                    <a:pt x="1471" y="21463"/>
                    <a:pt x="1394" y="21510"/>
                  </a:cubicBezTo>
                  <a:cubicBezTo>
                    <a:pt x="1353" y="21534"/>
                    <a:pt x="1308" y="21544"/>
                    <a:pt x="1266" y="21544"/>
                  </a:cubicBezTo>
                  <a:cubicBezTo>
                    <a:pt x="1223" y="21544"/>
                    <a:pt x="1182" y="21534"/>
                    <a:pt x="1150" y="21518"/>
                  </a:cubicBezTo>
                  <a:cubicBezTo>
                    <a:pt x="1086" y="21489"/>
                    <a:pt x="1047" y="21431"/>
                    <a:pt x="1107" y="21371"/>
                  </a:cubicBezTo>
                  <a:lnTo>
                    <a:pt x="1030" y="21344"/>
                  </a:lnTo>
                  <a:cubicBezTo>
                    <a:pt x="945" y="21431"/>
                    <a:pt x="1004" y="21521"/>
                    <a:pt x="1094" y="21563"/>
                  </a:cubicBezTo>
                  <a:cubicBezTo>
                    <a:pt x="1146" y="21587"/>
                    <a:pt x="1201" y="21600"/>
                    <a:pt x="1266" y="21600"/>
                  </a:cubicBezTo>
                  <a:cubicBezTo>
                    <a:pt x="1330" y="21600"/>
                    <a:pt x="1394" y="21587"/>
                    <a:pt x="1454" y="21542"/>
                  </a:cubicBezTo>
                  <a:cubicBezTo>
                    <a:pt x="1505" y="21510"/>
                    <a:pt x="1535" y="21471"/>
                    <a:pt x="1535" y="21423"/>
                  </a:cubicBezTo>
                  <a:cubicBezTo>
                    <a:pt x="1535" y="21378"/>
                    <a:pt x="1505" y="21339"/>
                    <a:pt x="1454" y="21305"/>
                  </a:cubicBezTo>
                  <a:lnTo>
                    <a:pt x="940" y="20988"/>
                  </a:lnTo>
                  <a:cubicBezTo>
                    <a:pt x="863" y="20946"/>
                    <a:pt x="863" y="20875"/>
                    <a:pt x="940" y="20827"/>
                  </a:cubicBezTo>
                  <a:lnTo>
                    <a:pt x="1454" y="20511"/>
                  </a:lnTo>
                  <a:cubicBezTo>
                    <a:pt x="1505" y="20479"/>
                    <a:pt x="1535" y="20437"/>
                    <a:pt x="1535" y="20392"/>
                  </a:cubicBezTo>
                  <a:cubicBezTo>
                    <a:pt x="1535" y="20348"/>
                    <a:pt x="1505" y="20305"/>
                    <a:pt x="1454" y="20274"/>
                  </a:cubicBezTo>
                  <a:lnTo>
                    <a:pt x="135" y="19462"/>
                  </a:lnTo>
                  <a:cubicBezTo>
                    <a:pt x="63" y="19419"/>
                    <a:pt x="63" y="19348"/>
                    <a:pt x="135" y="19301"/>
                  </a:cubicBezTo>
                  <a:lnTo>
                    <a:pt x="1783" y="18286"/>
                  </a:lnTo>
                  <a:cubicBezTo>
                    <a:pt x="1820" y="18263"/>
                    <a:pt x="1867" y="18252"/>
                    <a:pt x="1915" y="18252"/>
                  </a:cubicBezTo>
                  <a:cubicBezTo>
                    <a:pt x="1962" y="18252"/>
                    <a:pt x="2011" y="18263"/>
                    <a:pt x="2049" y="18286"/>
                  </a:cubicBezTo>
                  <a:lnTo>
                    <a:pt x="3363" y="19098"/>
                  </a:lnTo>
                  <a:cubicBezTo>
                    <a:pt x="3419" y="19129"/>
                    <a:pt x="3483" y="19148"/>
                    <a:pt x="3556" y="19148"/>
                  </a:cubicBezTo>
                  <a:cubicBezTo>
                    <a:pt x="3633" y="19148"/>
                    <a:pt x="3697" y="19129"/>
                    <a:pt x="3749" y="19098"/>
                  </a:cubicBezTo>
                  <a:lnTo>
                    <a:pt x="7511" y="16780"/>
                  </a:lnTo>
                  <a:cubicBezTo>
                    <a:pt x="7563" y="16748"/>
                    <a:pt x="7592" y="16709"/>
                    <a:pt x="7592" y="16661"/>
                  </a:cubicBezTo>
                  <a:lnTo>
                    <a:pt x="7592" y="15137"/>
                  </a:lnTo>
                  <a:cubicBezTo>
                    <a:pt x="7592" y="15106"/>
                    <a:pt x="7605" y="15079"/>
                    <a:pt x="7644" y="15056"/>
                  </a:cubicBezTo>
                  <a:lnTo>
                    <a:pt x="11501" y="12680"/>
                  </a:lnTo>
                  <a:cubicBezTo>
                    <a:pt x="11608" y="12614"/>
                    <a:pt x="11608" y="12509"/>
                    <a:pt x="11501" y="12443"/>
                  </a:cubicBezTo>
                  <a:lnTo>
                    <a:pt x="6595" y="9421"/>
                  </a:lnTo>
                  <a:cubicBezTo>
                    <a:pt x="6522" y="9379"/>
                    <a:pt x="6522" y="9305"/>
                    <a:pt x="6595" y="9260"/>
                  </a:cubicBezTo>
                  <a:lnTo>
                    <a:pt x="10610" y="6787"/>
                  </a:lnTo>
                  <a:cubicBezTo>
                    <a:pt x="10645" y="6766"/>
                    <a:pt x="10693" y="6755"/>
                    <a:pt x="10741" y="6755"/>
                  </a:cubicBezTo>
                  <a:cubicBezTo>
                    <a:pt x="10789" y="6755"/>
                    <a:pt x="10837" y="6766"/>
                    <a:pt x="10871" y="6787"/>
                  </a:cubicBezTo>
                  <a:lnTo>
                    <a:pt x="12721" y="7931"/>
                  </a:lnTo>
                  <a:cubicBezTo>
                    <a:pt x="12776" y="7963"/>
                    <a:pt x="12841" y="7981"/>
                    <a:pt x="12913" y="7981"/>
                  </a:cubicBezTo>
                  <a:cubicBezTo>
                    <a:pt x="12990" y="7981"/>
                    <a:pt x="13055" y="7963"/>
                    <a:pt x="13106" y="7931"/>
                  </a:cubicBezTo>
                  <a:lnTo>
                    <a:pt x="19655" y="3897"/>
                  </a:lnTo>
                  <a:cubicBezTo>
                    <a:pt x="19762" y="3831"/>
                    <a:pt x="19762" y="3726"/>
                    <a:pt x="19655" y="3660"/>
                  </a:cubicBezTo>
                  <a:lnTo>
                    <a:pt x="17806" y="2518"/>
                  </a:lnTo>
                  <a:cubicBezTo>
                    <a:pt x="17729" y="2476"/>
                    <a:pt x="17729" y="2405"/>
                    <a:pt x="17806" y="2357"/>
                  </a:cubicBezTo>
                  <a:lnTo>
                    <a:pt x="21573" y="37"/>
                  </a:lnTo>
                  <a:lnTo>
                    <a:pt x="2151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B9109"/>
                </a:gs>
                <a:gs pos="78000">
                  <a:srgbClr val="F5F8FF"/>
                </a:gs>
                <a:gs pos="100000">
                  <a:srgbClr val="F5F8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1" name="Google Shape;15;p2"/>
            <p:cNvSpPr/>
            <p:nvPr/>
          </p:nvSpPr>
          <p:spPr>
            <a:xfrm>
              <a:off x="2901306" y="2227415"/>
              <a:ext cx="7138625" cy="819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4286" y="21600"/>
                  </a:lnTo>
                  <a:lnTo>
                    <a:pt x="16766" y="0"/>
                  </a:lnTo>
                  <a:lnTo>
                    <a:pt x="21600" y="0"/>
                  </a:lnTo>
                </a:path>
              </a:pathLst>
            </a:custGeom>
            <a:noFill/>
            <a:ln w="9525" cap="flat">
              <a:solidFill>
                <a:srgbClr val="0C0A9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2" name="Google Shape;16;p2"/>
            <p:cNvSpPr/>
            <p:nvPr/>
          </p:nvSpPr>
          <p:spPr>
            <a:xfrm rot="5400000">
              <a:off x="4213660" y="1342822"/>
              <a:ext cx="577410" cy="3045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3" y="0"/>
                  </a:moveTo>
                  <a:lnTo>
                    <a:pt x="9000" y="3589"/>
                  </a:lnTo>
                  <a:lnTo>
                    <a:pt x="8953" y="3609"/>
                  </a:lnTo>
                  <a:lnTo>
                    <a:pt x="8953" y="14238"/>
                  </a:lnTo>
                  <a:lnTo>
                    <a:pt x="0" y="16842"/>
                  </a:lnTo>
                  <a:lnTo>
                    <a:pt x="0" y="21600"/>
                  </a:lnTo>
                  <a:lnTo>
                    <a:pt x="468" y="21600"/>
                  </a:lnTo>
                  <a:lnTo>
                    <a:pt x="468" y="16904"/>
                  </a:lnTo>
                  <a:lnTo>
                    <a:pt x="9421" y="14300"/>
                  </a:lnTo>
                  <a:lnTo>
                    <a:pt x="9421" y="3664"/>
                  </a:lnTo>
                  <a:lnTo>
                    <a:pt x="21600" y="103"/>
                  </a:lnTo>
                  <a:lnTo>
                    <a:pt x="2127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00FF">
                    <a:alpha val="46666"/>
                  </a:srgbClr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7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3" name="Google Shape;17;p2"/>
            <p:cNvSpPr/>
            <p:nvPr/>
          </p:nvSpPr>
          <p:spPr>
            <a:xfrm rot="5400000">
              <a:off x="3756762" y="1807367"/>
              <a:ext cx="687412" cy="2731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05" y="0"/>
                  </a:moveTo>
                  <a:lnTo>
                    <a:pt x="5675" y="6082"/>
                  </a:lnTo>
                  <a:lnTo>
                    <a:pt x="5596" y="6097"/>
                  </a:lnTo>
                  <a:lnTo>
                    <a:pt x="5596" y="12873"/>
                  </a:lnTo>
                  <a:lnTo>
                    <a:pt x="0" y="15045"/>
                  </a:lnTo>
                  <a:lnTo>
                    <a:pt x="11272" y="19420"/>
                  </a:lnTo>
                  <a:lnTo>
                    <a:pt x="11272" y="21600"/>
                  </a:lnTo>
                  <a:lnTo>
                    <a:pt x="11684" y="21600"/>
                  </a:lnTo>
                  <a:lnTo>
                    <a:pt x="11684" y="19359"/>
                  </a:lnTo>
                  <a:lnTo>
                    <a:pt x="570" y="15045"/>
                  </a:lnTo>
                  <a:lnTo>
                    <a:pt x="6008" y="12942"/>
                  </a:lnTo>
                  <a:lnTo>
                    <a:pt x="6008" y="6166"/>
                  </a:lnTo>
                  <a:lnTo>
                    <a:pt x="21600" y="115"/>
                  </a:lnTo>
                  <a:lnTo>
                    <a:pt x="21305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00FF">
                    <a:alpha val="46666"/>
                  </a:srgbClr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106" name="Google Shape;18;p2"/>
            <p:cNvGrpSpPr/>
            <p:nvPr/>
          </p:nvGrpSpPr>
          <p:grpSpPr>
            <a:xfrm>
              <a:off x="7549689" y="2979740"/>
              <a:ext cx="134037" cy="134007"/>
              <a:chOff x="0" y="0"/>
              <a:chExt cx="134036" cy="134005"/>
            </a:xfrm>
          </p:grpSpPr>
          <p:sp>
            <p:nvSpPr>
              <p:cNvPr id="104" name="Google Shape;19;p2"/>
              <p:cNvSpPr/>
              <p:nvPr/>
            </p:nvSpPr>
            <p:spPr>
              <a:xfrm flipH="1">
                <a:off x="0" y="0"/>
                <a:ext cx="134037" cy="134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9" y="1588"/>
                    </a:moveTo>
                    <a:cubicBezTo>
                      <a:pt x="13169" y="1588"/>
                      <a:pt x="15530" y="2470"/>
                      <a:pt x="17328" y="4306"/>
                    </a:cubicBezTo>
                    <a:cubicBezTo>
                      <a:pt x="19089" y="6029"/>
                      <a:pt x="20045" y="8372"/>
                      <a:pt x="20045" y="10826"/>
                    </a:cubicBezTo>
                    <a:cubicBezTo>
                      <a:pt x="20045" y="13300"/>
                      <a:pt x="19089" y="15604"/>
                      <a:pt x="17328" y="17366"/>
                    </a:cubicBezTo>
                    <a:cubicBezTo>
                      <a:pt x="15605" y="19127"/>
                      <a:pt x="13263" y="20082"/>
                      <a:pt x="10809" y="20082"/>
                    </a:cubicBezTo>
                    <a:cubicBezTo>
                      <a:pt x="8335" y="20082"/>
                      <a:pt x="6031" y="19127"/>
                      <a:pt x="4270" y="17366"/>
                    </a:cubicBezTo>
                    <a:cubicBezTo>
                      <a:pt x="2510" y="15641"/>
                      <a:pt x="1554" y="13300"/>
                      <a:pt x="1554" y="10826"/>
                    </a:cubicBezTo>
                    <a:cubicBezTo>
                      <a:pt x="1554" y="8372"/>
                      <a:pt x="2510" y="6048"/>
                      <a:pt x="4270" y="4306"/>
                    </a:cubicBezTo>
                    <a:cubicBezTo>
                      <a:pt x="6069" y="2488"/>
                      <a:pt x="8430" y="1588"/>
                      <a:pt x="10809" y="1588"/>
                    </a:cubicBezTo>
                    <a:close/>
                    <a:moveTo>
                      <a:pt x="10799" y="0"/>
                    </a:moveTo>
                    <a:cubicBezTo>
                      <a:pt x="8037" y="0"/>
                      <a:pt x="5272" y="1054"/>
                      <a:pt x="3165" y="3162"/>
                    </a:cubicBezTo>
                    <a:cubicBezTo>
                      <a:pt x="1124" y="5205"/>
                      <a:pt x="0" y="7922"/>
                      <a:pt x="0" y="10808"/>
                    </a:cubicBezTo>
                    <a:cubicBezTo>
                      <a:pt x="0" y="13693"/>
                      <a:pt x="1124" y="16410"/>
                      <a:pt x="3165" y="18453"/>
                    </a:cubicBezTo>
                    <a:cubicBezTo>
                      <a:pt x="5207" y="20476"/>
                      <a:pt x="7923" y="21600"/>
                      <a:pt x="10809" y="21600"/>
                    </a:cubicBezTo>
                    <a:cubicBezTo>
                      <a:pt x="13675" y="21600"/>
                      <a:pt x="16392" y="20476"/>
                      <a:pt x="18434" y="18453"/>
                    </a:cubicBezTo>
                    <a:cubicBezTo>
                      <a:pt x="20475" y="16410"/>
                      <a:pt x="21600" y="13693"/>
                      <a:pt x="21600" y="10808"/>
                    </a:cubicBezTo>
                    <a:cubicBezTo>
                      <a:pt x="21600" y="7922"/>
                      <a:pt x="20475" y="5205"/>
                      <a:pt x="18434" y="3162"/>
                    </a:cubicBezTo>
                    <a:cubicBezTo>
                      <a:pt x="16326" y="1054"/>
                      <a:pt x="13562" y="0"/>
                      <a:pt x="1079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05" name="Google Shape;20;p2"/>
              <p:cNvSpPr/>
              <p:nvPr/>
            </p:nvSpPr>
            <p:spPr>
              <a:xfrm flipH="1">
                <a:off x="30432" y="30519"/>
                <a:ext cx="73094" cy="73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83" h="21600" extrusionOk="0">
                    <a:moveTo>
                      <a:pt x="9846" y="2857"/>
                    </a:moveTo>
                    <a:cubicBezTo>
                      <a:pt x="11724" y="2857"/>
                      <a:pt x="13538" y="3612"/>
                      <a:pt x="15011" y="5157"/>
                    </a:cubicBezTo>
                    <a:cubicBezTo>
                      <a:pt x="17797" y="8316"/>
                      <a:pt x="17797" y="13361"/>
                      <a:pt x="15011" y="16450"/>
                    </a:cubicBezTo>
                    <a:cubicBezTo>
                      <a:pt x="13571" y="17995"/>
                      <a:pt x="11699" y="18768"/>
                      <a:pt x="9838" y="18768"/>
                    </a:cubicBezTo>
                    <a:cubicBezTo>
                      <a:pt x="7974" y="18768"/>
                      <a:pt x="6121" y="17995"/>
                      <a:pt x="4712" y="16450"/>
                    </a:cubicBezTo>
                    <a:cubicBezTo>
                      <a:pt x="1895" y="13327"/>
                      <a:pt x="1895" y="8246"/>
                      <a:pt x="4712" y="5157"/>
                    </a:cubicBezTo>
                    <a:cubicBezTo>
                      <a:pt x="6121" y="3612"/>
                      <a:pt x="7966" y="2857"/>
                      <a:pt x="9846" y="2857"/>
                    </a:cubicBezTo>
                    <a:close/>
                    <a:moveTo>
                      <a:pt x="9842" y="0"/>
                    </a:moveTo>
                    <a:cubicBezTo>
                      <a:pt x="7317" y="0"/>
                      <a:pt x="4790" y="1054"/>
                      <a:pt x="2864" y="3166"/>
                    </a:cubicBezTo>
                    <a:cubicBezTo>
                      <a:pt x="-955" y="7354"/>
                      <a:pt x="-955" y="14219"/>
                      <a:pt x="2864" y="18441"/>
                    </a:cubicBezTo>
                    <a:cubicBezTo>
                      <a:pt x="4773" y="20537"/>
                      <a:pt x="7341" y="21600"/>
                      <a:pt x="9846" y="21600"/>
                    </a:cubicBezTo>
                    <a:cubicBezTo>
                      <a:pt x="12381" y="21600"/>
                      <a:pt x="14886" y="20570"/>
                      <a:pt x="16795" y="18441"/>
                    </a:cubicBezTo>
                    <a:cubicBezTo>
                      <a:pt x="20645" y="14219"/>
                      <a:pt x="20645" y="7354"/>
                      <a:pt x="16795" y="3166"/>
                    </a:cubicBezTo>
                    <a:cubicBezTo>
                      <a:pt x="14886" y="1054"/>
                      <a:pt x="12365" y="0"/>
                      <a:pt x="984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09" name="Google Shape;21;p2"/>
            <p:cNvGrpSpPr/>
            <p:nvPr/>
          </p:nvGrpSpPr>
          <p:grpSpPr>
            <a:xfrm>
              <a:off x="4476389" y="3283153"/>
              <a:ext cx="134038" cy="134006"/>
              <a:chOff x="0" y="0"/>
              <a:chExt cx="134036" cy="134005"/>
            </a:xfrm>
          </p:grpSpPr>
          <p:sp>
            <p:nvSpPr>
              <p:cNvPr id="107" name="Google Shape;22;p2"/>
              <p:cNvSpPr/>
              <p:nvPr/>
            </p:nvSpPr>
            <p:spPr>
              <a:xfrm flipH="1">
                <a:off x="0" y="0"/>
                <a:ext cx="134037" cy="134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9" y="1588"/>
                    </a:moveTo>
                    <a:cubicBezTo>
                      <a:pt x="13169" y="1588"/>
                      <a:pt x="15530" y="2470"/>
                      <a:pt x="17328" y="4306"/>
                    </a:cubicBezTo>
                    <a:cubicBezTo>
                      <a:pt x="19089" y="6029"/>
                      <a:pt x="20045" y="8372"/>
                      <a:pt x="20045" y="10826"/>
                    </a:cubicBezTo>
                    <a:cubicBezTo>
                      <a:pt x="20045" y="13300"/>
                      <a:pt x="19089" y="15604"/>
                      <a:pt x="17328" y="17366"/>
                    </a:cubicBezTo>
                    <a:cubicBezTo>
                      <a:pt x="15605" y="19127"/>
                      <a:pt x="13263" y="20082"/>
                      <a:pt x="10809" y="20082"/>
                    </a:cubicBezTo>
                    <a:cubicBezTo>
                      <a:pt x="8335" y="20082"/>
                      <a:pt x="6031" y="19127"/>
                      <a:pt x="4270" y="17366"/>
                    </a:cubicBezTo>
                    <a:cubicBezTo>
                      <a:pt x="2510" y="15641"/>
                      <a:pt x="1554" y="13300"/>
                      <a:pt x="1554" y="10826"/>
                    </a:cubicBezTo>
                    <a:cubicBezTo>
                      <a:pt x="1554" y="8372"/>
                      <a:pt x="2510" y="6048"/>
                      <a:pt x="4270" y="4306"/>
                    </a:cubicBezTo>
                    <a:cubicBezTo>
                      <a:pt x="6069" y="2488"/>
                      <a:pt x="8430" y="1588"/>
                      <a:pt x="10809" y="1588"/>
                    </a:cubicBezTo>
                    <a:close/>
                    <a:moveTo>
                      <a:pt x="10799" y="0"/>
                    </a:moveTo>
                    <a:cubicBezTo>
                      <a:pt x="8037" y="0"/>
                      <a:pt x="5272" y="1054"/>
                      <a:pt x="3165" y="3162"/>
                    </a:cubicBezTo>
                    <a:cubicBezTo>
                      <a:pt x="1124" y="5205"/>
                      <a:pt x="0" y="7922"/>
                      <a:pt x="0" y="10808"/>
                    </a:cubicBezTo>
                    <a:cubicBezTo>
                      <a:pt x="0" y="13693"/>
                      <a:pt x="1124" y="16410"/>
                      <a:pt x="3165" y="18453"/>
                    </a:cubicBezTo>
                    <a:cubicBezTo>
                      <a:pt x="5207" y="20476"/>
                      <a:pt x="7923" y="21600"/>
                      <a:pt x="10809" y="21600"/>
                    </a:cubicBezTo>
                    <a:cubicBezTo>
                      <a:pt x="13675" y="21600"/>
                      <a:pt x="16392" y="20476"/>
                      <a:pt x="18434" y="18453"/>
                    </a:cubicBezTo>
                    <a:cubicBezTo>
                      <a:pt x="20475" y="16410"/>
                      <a:pt x="21600" y="13693"/>
                      <a:pt x="21600" y="10808"/>
                    </a:cubicBezTo>
                    <a:cubicBezTo>
                      <a:pt x="21600" y="7922"/>
                      <a:pt x="20475" y="5205"/>
                      <a:pt x="18434" y="3162"/>
                    </a:cubicBezTo>
                    <a:cubicBezTo>
                      <a:pt x="16326" y="1054"/>
                      <a:pt x="13562" y="0"/>
                      <a:pt x="1079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08" name="Google Shape;23;p2"/>
              <p:cNvSpPr/>
              <p:nvPr/>
            </p:nvSpPr>
            <p:spPr>
              <a:xfrm flipH="1">
                <a:off x="30432" y="30519"/>
                <a:ext cx="73094" cy="73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83" h="21600" extrusionOk="0">
                    <a:moveTo>
                      <a:pt x="9846" y="2857"/>
                    </a:moveTo>
                    <a:cubicBezTo>
                      <a:pt x="11724" y="2857"/>
                      <a:pt x="13538" y="3612"/>
                      <a:pt x="15011" y="5157"/>
                    </a:cubicBezTo>
                    <a:cubicBezTo>
                      <a:pt x="17797" y="8316"/>
                      <a:pt x="17797" y="13361"/>
                      <a:pt x="15011" y="16450"/>
                    </a:cubicBezTo>
                    <a:cubicBezTo>
                      <a:pt x="13571" y="17995"/>
                      <a:pt x="11699" y="18768"/>
                      <a:pt x="9838" y="18768"/>
                    </a:cubicBezTo>
                    <a:cubicBezTo>
                      <a:pt x="7974" y="18768"/>
                      <a:pt x="6121" y="17995"/>
                      <a:pt x="4712" y="16450"/>
                    </a:cubicBezTo>
                    <a:cubicBezTo>
                      <a:pt x="1895" y="13327"/>
                      <a:pt x="1895" y="8246"/>
                      <a:pt x="4712" y="5157"/>
                    </a:cubicBezTo>
                    <a:cubicBezTo>
                      <a:pt x="6121" y="3612"/>
                      <a:pt x="7966" y="2857"/>
                      <a:pt x="9846" y="2857"/>
                    </a:cubicBezTo>
                    <a:close/>
                    <a:moveTo>
                      <a:pt x="9842" y="0"/>
                    </a:moveTo>
                    <a:cubicBezTo>
                      <a:pt x="7317" y="0"/>
                      <a:pt x="4790" y="1054"/>
                      <a:pt x="2864" y="3166"/>
                    </a:cubicBezTo>
                    <a:cubicBezTo>
                      <a:pt x="-955" y="7354"/>
                      <a:pt x="-955" y="14219"/>
                      <a:pt x="2864" y="18441"/>
                    </a:cubicBezTo>
                    <a:cubicBezTo>
                      <a:pt x="4773" y="20537"/>
                      <a:pt x="7341" y="21600"/>
                      <a:pt x="9846" y="21600"/>
                    </a:cubicBezTo>
                    <a:cubicBezTo>
                      <a:pt x="12381" y="21600"/>
                      <a:pt x="14886" y="20570"/>
                      <a:pt x="16795" y="18441"/>
                    </a:cubicBezTo>
                    <a:cubicBezTo>
                      <a:pt x="20645" y="14219"/>
                      <a:pt x="20645" y="7354"/>
                      <a:pt x="16795" y="3166"/>
                    </a:cubicBezTo>
                    <a:cubicBezTo>
                      <a:pt x="14886" y="1054"/>
                      <a:pt x="12365" y="0"/>
                      <a:pt x="984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12" name="Google Shape;24;p2"/>
            <p:cNvGrpSpPr/>
            <p:nvPr/>
          </p:nvGrpSpPr>
          <p:grpSpPr>
            <a:xfrm>
              <a:off x="4189614" y="3546052"/>
              <a:ext cx="134038" cy="134007"/>
              <a:chOff x="0" y="0"/>
              <a:chExt cx="134036" cy="134005"/>
            </a:xfrm>
          </p:grpSpPr>
          <p:sp>
            <p:nvSpPr>
              <p:cNvPr id="110" name="Google Shape;25;p2"/>
              <p:cNvSpPr/>
              <p:nvPr/>
            </p:nvSpPr>
            <p:spPr>
              <a:xfrm flipH="1">
                <a:off x="0" y="0"/>
                <a:ext cx="134037" cy="134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9" y="1588"/>
                    </a:moveTo>
                    <a:cubicBezTo>
                      <a:pt x="13169" y="1588"/>
                      <a:pt x="15530" y="2470"/>
                      <a:pt x="17328" y="4306"/>
                    </a:cubicBezTo>
                    <a:cubicBezTo>
                      <a:pt x="19089" y="6029"/>
                      <a:pt x="20045" y="8372"/>
                      <a:pt x="20045" y="10826"/>
                    </a:cubicBezTo>
                    <a:cubicBezTo>
                      <a:pt x="20045" y="13300"/>
                      <a:pt x="19089" y="15604"/>
                      <a:pt x="17328" y="17366"/>
                    </a:cubicBezTo>
                    <a:cubicBezTo>
                      <a:pt x="15605" y="19127"/>
                      <a:pt x="13263" y="20082"/>
                      <a:pt x="10809" y="20082"/>
                    </a:cubicBezTo>
                    <a:cubicBezTo>
                      <a:pt x="8335" y="20082"/>
                      <a:pt x="6031" y="19127"/>
                      <a:pt x="4270" y="17366"/>
                    </a:cubicBezTo>
                    <a:cubicBezTo>
                      <a:pt x="2510" y="15641"/>
                      <a:pt x="1554" y="13300"/>
                      <a:pt x="1554" y="10826"/>
                    </a:cubicBezTo>
                    <a:cubicBezTo>
                      <a:pt x="1554" y="8372"/>
                      <a:pt x="2510" y="6048"/>
                      <a:pt x="4270" y="4306"/>
                    </a:cubicBezTo>
                    <a:cubicBezTo>
                      <a:pt x="6069" y="2488"/>
                      <a:pt x="8430" y="1588"/>
                      <a:pt x="10809" y="1588"/>
                    </a:cubicBezTo>
                    <a:close/>
                    <a:moveTo>
                      <a:pt x="10799" y="0"/>
                    </a:moveTo>
                    <a:cubicBezTo>
                      <a:pt x="8037" y="0"/>
                      <a:pt x="5272" y="1054"/>
                      <a:pt x="3165" y="3162"/>
                    </a:cubicBezTo>
                    <a:cubicBezTo>
                      <a:pt x="1124" y="5205"/>
                      <a:pt x="0" y="7922"/>
                      <a:pt x="0" y="10808"/>
                    </a:cubicBezTo>
                    <a:cubicBezTo>
                      <a:pt x="0" y="13693"/>
                      <a:pt x="1124" y="16410"/>
                      <a:pt x="3165" y="18453"/>
                    </a:cubicBezTo>
                    <a:cubicBezTo>
                      <a:pt x="5207" y="20476"/>
                      <a:pt x="7923" y="21600"/>
                      <a:pt x="10809" y="21600"/>
                    </a:cubicBezTo>
                    <a:cubicBezTo>
                      <a:pt x="13675" y="21600"/>
                      <a:pt x="16392" y="20476"/>
                      <a:pt x="18434" y="18453"/>
                    </a:cubicBezTo>
                    <a:cubicBezTo>
                      <a:pt x="20475" y="16410"/>
                      <a:pt x="21600" y="13693"/>
                      <a:pt x="21600" y="10808"/>
                    </a:cubicBezTo>
                    <a:cubicBezTo>
                      <a:pt x="21600" y="7922"/>
                      <a:pt x="20475" y="5205"/>
                      <a:pt x="18434" y="3162"/>
                    </a:cubicBezTo>
                    <a:cubicBezTo>
                      <a:pt x="16326" y="1054"/>
                      <a:pt x="13562" y="0"/>
                      <a:pt x="1079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1" name="Google Shape;26;p2"/>
              <p:cNvSpPr/>
              <p:nvPr/>
            </p:nvSpPr>
            <p:spPr>
              <a:xfrm flipH="1">
                <a:off x="30432" y="30519"/>
                <a:ext cx="73094" cy="73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83" h="21600" extrusionOk="0">
                    <a:moveTo>
                      <a:pt x="9846" y="2857"/>
                    </a:moveTo>
                    <a:cubicBezTo>
                      <a:pt x="11724" y="2857"/>
                      <a:pt x="13538" y="3612"/>
                      <a:pt x="15011" y="5157"/>
                    </a:cubicBezTo>
                    <a:cubicBezTo>
                      <a:pt x="17797" y="8316"/>
                      <a:pt x="17797" y="13361"/>
                      <a:pt x="15011" y="16450"/>
                    </a:cubicBezTo>
                    <a:cubicBezTo>
                      <a:pt x="13571" y="17995"/>
                      <a:pt x="11699" y="18768"/>
                      <a:pt x="9838" y="18768"/>
                    </a:cubicBezTo>
                    <a:cubicBezTo>
                      <a:pt x="7974" y="18768"/>
                      <a:pt x="6121" y="17995"/>
                      <a:pt x="4712" y="16450"/>
                    </a:cubicBezTo>
                    <a:cubicBezTo>
                      <a:pt x="1895" y="13327"/>
                      <a:pt x="1895" y="8246"/>
                      <a:pt x="4712" y="5157"/>
                    </a:cubicBezTo>
                    <a:cubicBezTo>
                      <a:pt x="6121" y="3612"/>
                      <a:pt x="7966" y="2857"/>
                      <a:pt x="9846" y="2857"/>
                    </a:cubicBezTo>
                    <a:close/>
                    <a:moveTo>
                      <a:pt x="9842" y="0"/>
                    </a:moveTo>
                    <a:cubicBezTo>
                      <a:pt x="7317" y="0"/>
                      <a:pt x="4790" y="1054"/>
                      <a:pt x="2864" y="3166"/>
                    </a:cubicBezTo>
                    <a:cubicBezTo>
                      <a:pt x="-955" y="7354"/>
                      <a:pt x="-955" y="14219"/>
                      <a:pt x="2864" y="18441"/>
                    </a:cubicBezTo>
                    <a:cubicBezTo>
                      <a:pt x="4773" y="20537"/>
                      <a:pt x="7341" y="21600"/>
                      <a:pt x="9846" y="21600"/>
                    </a:cubicBezTo>
                    <a:cubicBezTo>
                      <a:pt x="12381" y="21600"/>
                      <a:pt x="14886" y="20570"/>
                      <a:pt x="16795" y="18441"/>
                    </a:cubicBezTo>
                    <a:cubicBezTo>
                      <a:pt x="20645" y="14219"/>
                      <a:pt x="20645" y="7354"/>
                      <a:pt x="16795" y="3166"/>
                    </a:cubicBezTo>
                    <a:cubicBezTo>
                      <a:pt x="14886" y="1054"/>
                      <a:pt x="12365" y="0"/>
                      <a:pt x="984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15" name="Google Shape;27;p2"/>
            <p:cNvGrpSpPr/>
            <p:nvPr/>
          </p:nvGrpSpPr>
          <p:grpSpPr>
            <a:xfrm>
              <a:off x="3380489" y="3546052"/>
              <a:ext cx="134038" cy="134007"/>
              <a:chOff x="0" y="0"/>
              <a:chExt cx="134036" cy="134005"/>
            </a:xfrm>
          </p:grpSpPr>
          <p:sp>
            <p:nvSpPr>
              <p:cNvPr id="113" name="Google Shape;28;p2"/>
              <p:cNvSpPr/>
              <p:nvPr/>
            </p:nvSpPr>
            <p:spPr>
              <a:xfrm flipH="1">
                <a:off x="0" y="0"/>
                <a:ext cx="134037" cy="134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9" y="1588"/>
                    </a:moveTo>
                    <a:cubicBezTo>
                      <a:pt x="13169" y="1588"/>
                      <a:pt x="15530" y="2470"/>
                      <a:pt x="17328" y="4306"/>
                    </a:cubicBezTo>
                    <a:cubicBezTo>
                      <a:pt x="19089" y="6029"/>
                      <a:pt x="20045" y="8372"/>
                      <a:pt x="20045" y="10826"/>
                    </a:cubicBezTo>
                    <a:cubicBezTo>
                      <a:pt x="20045" y="13300"/>
                      <a:pt x="19089" y="15604"/>
                      <a:pt x="17328" y="17366"/>
                    </a:cubicBezTo>
                    <a:cubicBezTo>
                      <a:pt x="15605" y="19127"/>
                      <a:pt x="13263" y="20082"/>
                      <a:pt x="10809" y="20082"/>
                    </a:cubicBezTo>
                    <a:cubicBezTo>
                      <a:pt x="8335" y="20082"/>
                      <a:pt x="6031" y="19127"/>
                      <a:pt x="4270" y="17366"/>
                    </a:cubicBezTo>
                    <a:cubicBezTo>
                      <a:pt x="2510" y="15641"/>
                      <a:pt x="1554" y="13300"/>
                      <a:pt x="1554" y="10826"/>
                    </a:cubicBezTo>
                    <a:cubicBezTo>
                      <a:pt x="1554" y="8372"/>
                      <a:pt x="2510" y="6048"/>
                      <a:pt x="4270" y="4306"/>
                    </a:cubicBezTo>
                    <a:cubicBezTo>
                      <a:pt x="6069" y="2488"/>
                      <a:pt x="8430" y="1588"/>
                      <a:pt x="10809" y="1588"/>
                    </a:cubicBezTo>
                    <a:close/>
                    <a:moveTo>
                      <a:pt x="10799" y="0"/>
                    </a:moveTo>
                    <a:cubicBezTo>
                      <a:pt x="8037" y="0"/>
                      <a:pt x="5272" y="1054"/>
                      <a:pt x="3165" y="3162"/>
                    </a:cubicBezTo>
                    <a:cubicBezTo>
                      <a:pt x="1124" y="5205"/>
                      <a:pt x="0" y="7922"/>
                      <a:pt x="0" y="10808"/>
                    </a:cubicBezTo>
                    <a:cubicBezTo>
                      <a:pt x="0" y="13693"/>
                      <a:pt x="1124" y="16410"/>
                      <a:pt x="3165" y="18453"/>
                    </a:cubicBezTo>
                    <a:cubicBezTo>
                      <a:pt x="5207" y="20476"/>
                      <a:pt x="7923" y="21600"/>
                      <a:pt x="10809" y="21600"/>
                    </a:cubicBezTo>
                    <a:cubicBezTo>
                      <a:pt x="13675" y="21600"/>
                      <a:pt x="16392" y="20476"/>
                      <a:pt x="18434" y="18453"/>
                    </a:cubicBezTo>
                    <a:cubicBezTo>
                      <a:pt x="20475" y="16410"/>
                      <a:pt x="21600" y="13693"/>
                      <a:pt x="21600" y="10808"/>
                    </a:cubicBezTo>
                    <a:cubicBezTo>
                      <a:pt x="21600" y="7922"/>
                      <a:pt x="20475" y="5205"/>
                      <a:pt x="18434" y="3162"/>
                    </a:cubicBezTo>
                    <a:cubicBezTo>
                      <a:pt x="16326" y="1054"/>
                      <a:pt x="13562" y="0"/>
                      <a:pt x="1079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4" name="Google Shape;29;p2"/>
              <p:cNvSpPr/>
              <p:nvPr/>
            </p:nvSpPr>
            <p:spPr>
              <a:xfrm flipH="1">
                <a:off x="30432" y="30519"/>
                <a:ext cx="73094" cy="73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83" h="21600" extrusionOk="0">
                    <a:moveTo>
                      <a:pt x="9846" y="2857"/>
                    </a:moveTo>
                    <a:cubicBezTo>
                      <a:pt x="11724" y="2857"/>
                      <a:pt x="13538" y="3612"/>
                      <a:pt x="15011" y="5157"/>
                    </a:cubicBezTo>
                    <a:cubicBezTo>
                      <a:pt x="17797" y="8316"/>
                      <a:pt x="17797" y="13361"/>
                      <a:pt x="15011" y="16450"/>
                    </a:cubicBezTo>
                    <a:cubicBezTo>
                      <a:pt x="13571" y="17995"/>
                      <a:pt x="11699" y="18768"/>
                      <a:pt x="9838" y="18768"/>
                    </a:cubicBezTo>
                    <a:cubicBezTo>
                      <a:pt x="7974" y="18768"/>
                      <a:pt x="6121" y="17995"/>
                      <a:pt x="4712" y="16450"/>
                    </a:cubicBezTo>
                    <a:cubicBezTo>
                      <a:pt x="1895" y="13327"/>
                      <a:pt x="1895" y="8246"/>
                      <a:pt x="4712" y="5157"/>
                    </a:cubicBezTo>
                    <a:cubicBezTo>
                      <a:pt x="6121" y="3612"/>
                      <a:pt x="7966" y="2857"/>
                      <a:pt x="9846" y="2857"/>
                    </a:cubicBezTo>
                    <a:close/>
                    <a:moveTo>
                      <a:pt x="9842" y="0"/>
                    </a:moveTo>
                    <a:cubicBezTo>
                      <a:pt x="7317" y="0"/>
                      <a:pt x="4790" y="1054"/>
                      <a:pt x="2864" y="3166"/>
                    </a:cubicBezTo>
                    <a:cubicBezTo>
                      <a:pt x="-955" y="7354"/>
                      <a:pt x="-955" y="14219"/>
                      <a:pt x="2864" y="18441"/>
                    </a:cubicBezTo>
                    <a:cubicBezTo>
                      <a:pt x="4773" y="20537"/>
                      <a:pt x="7341" y="21600"/>
                      <a:pt x="9846" y="21600"/>
                    </a:cubicBezTo>
                    <a:cubicBezTo>
                      <a:pt x="12381" y="21600"/>
                      <a:pt x="14886" y="20570"/>
                      <a:pt x="16795" y="18441"/>
                    </a:cubicBezTo>
                    <a:cubicBezTo>
                      <a:pt x="20645" y="14219"/>
                      <a:pt x="20645" y="7354"/>
                      <a:pt x="16795" y="3166"/>
                    </a:cubicBezTo>
                    <a:cubicBezTo>
                      <a:pt x="14886" y="1054"/>
                      <a:pt x="12365" y="0"/>
                      <a:pt x="984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18" name="Google Shape;30;p2"/>
            <p:cNvGrpSpPr/>
            <p:nvPr/>
          </p:nvGrpSpPr>
          <p:grpSpPr>
            <a:xfrm>
              <a:off x="3380489" y="3229402"/>
              <a:ext cx="134038" cy="134007"/>
              <a:chOff x="0" y="0"/>
              <a:chExt cx="134036" cy="134005"/>
            </a:xfrm>
          </p:grpSpPr>
          <p:sp>
            <p:nvSpPr>
              <p:cNvPr id="116" name="Google Shape;31;p2"/>
              <p:cNvSpPr/>
              <p:nvPr/>
            </p:nvSpPr>
            <p:spPr>
              <a:xfrm flipH="1">
                <a:off x="0" y="0"/>
                <a:ext cx="134037" cy="134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9" y="1588"/>
                    </a:moveTo>
                    <a:cubicBezTo>
                      <a:pt x="13169" y="1588"/>
                      <a:pt x="15530" y="2470"/>
                      <a:pt x="17328" y="4306"/>
                    </a:cubicBezTo>
                    <a:cubicBezTo>
                      <a:pt x="19089" y="6029"/>
                      <a:pt x="20045" y="8372"/>
                      <a:pt x="20045" y="10826"/>
                    </a:cubicBezTo>
                    <a:cubicBezTo>
                      <a:pt x="20045" y="13300"/>
                      <a:pt x="19089" y="15604"/>
                      <a:pt x="17328" y="17366"/>
                    </a:cubicBezTo>
                    <a:cubicBezTo>
                      <a:pt x="15605" y="19127"/>
                      <a:pt x="13263" y="20082"/>
                      <a:pt x="10809" y="20082"/>
                    </a:cubicBezTo>
                    <a:cubicBezTo>
                      <a:pt x="8335" y="20082"/>
                      <a:pt x="6031" y="19127"/>
                      <a:pt x="4270" y="17366"/>
                    </a:cubicBezTo>
                    <a:cubicBezTo>
                      <a:pt x="2510" y="15641"/>
                      <a:pt x="1554" y="13300"/>
                      <a:pt x="1554" y="10826"/>
                    </a:cubicBezTo>
                    <a:cubicBezTo>
                      <a:pt x="1554" y="8372"/>
                      <a:pt x="2510" y="6048"/>
                      <a:pt x="4270" y="4306"/>
                    </a:cubicBezTo>
                    <a:cubicBezTo>
                      <a:pt x="6069" y="2488"/>
                      <a:pt x="8430" y="1588"/>
                      <a:pt x="10809" y="1588"/>
                    </a:cubicBezTo>
                    <a:close/>
                    <a:moveTo>
                      <a:pt x="10799" y="0"/>
                    </a:moveTo>
                    <a:cubicBezTo>
                      <a:pt x="8037" y="0"/>
                      <a:pt x="5272" y="1054"/>
                      <a:pt x="3165" y="3162"/>
                    </a:cubicBezTo>
                    <a:cubicBezTo>
                      <a:pt x="1124" y="5205"/>
                      <a:pt x="0" y="7922"/>
                      <a:pt x="0" y="10808"/>
                    </a:cubicBezTo>
                    <a:cubicBezTo>
                      <a:pt x="0" y="13693"/>
                      <a:pt x="1124" y="16410"/>
                      <a:pt x="3165" y="18453"/>
                    </a:cubicBezTo>
                    <a:cubicBezTo>
                      <a:pt x="5207" y="20476"/>
                      <a:pt x="7923" y="21600"/>
                      <a:pt x="10809" y="21600"/>
                    </a:cubicBezTo>
                    <a:cubicBezTo>
                      <a:pt x="13675" y="21600"/>
                      <a:pt x="16392" y="20476"/>
                      <a:pt x="18434" y="18453"/>
                    </a:cubicBezTo>
                    <a:cubicBezTo>
                      <a:pt x="20475" y="16410"/>
                      <a:pt x="21600" y="13693"/>
                      <a:pt x="21600" y="10808"/>
                    </a:cubicBezTo>
                    <a:cubicBezTo>
                      <a:pt x="21600" y="7922"/>
                      <a:pt x="20475" y="5205"/>
                      <a:pt x="18434" y="3162"/>
                    </a:cubicBezTo>
                    <a:cubicBezTo>
                      <a:pt x="16326" y="1054"/>
                      <a:pt x="13562" y="0"/>
                      <a:pt x="1079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7" name="Google Shape;32;p2"/>
              <p:cNvSpPr/>
              <p:nvPr/>
            </p:nvSpPr>
            <p:spPr>
              <a:xfrm flipH="1">
                <a:off x="30432" y="30519"/>
                <a:ext cx="73094" cy="73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83" h="21600" extrusionOk="0">
                    <a:moveTo>
                      <a:pt x="9846" y="2857"/>
                    </a:moveTo>
                    <a:cubicBezTo>
                      <a:pt x="11724" y="2857"/>
                      <a:pt x="13538" y="3612"/>
                      <a:pt x="15011" y="5157"/>
                    </a:cubicBezTo>
                    <a:cubicBezTo>
                      <a:pt x="17797" y="8316"/>
                      <a:pt x="17797" y="13361"/>
                      <a:pt x="15011" y="16450"/>
                    </a:cubicBezTo>
                    <a:cubicBezTo>
                      <a:pt x="13571" y="17995"/>
                      <a:pt x="11699" y="18768"/>
                      <a:pt x="9838" y="18768"/>
                    </a:cubicBezTo>
                    <a:cubicBezTo>
                      <a:pt x="7974" y="18768"/>
                      <a:pt x="6121" y="17995"/>
                      <a:pt x="4712" y="16450"/>
                    </a:cubicBezTo>
                    <a:cubicBezTo>
                      <a:pt x="1895" y="13327"/>
                      <a:pt x="1895" y="8246"/>
                      <a:pt x="4712" y="5157"/>
                    </a:cubicBezTo>
                    <a:cubicBezTo>
                      <a:pt x="6121" y="3612"/>
                      <a:pt x="7966" y="2857"/>
                      <a:pt x="9846" y="2857"/>
                    </a:cubicBezTo>
                    <a:close/>
                    <a:moveTo>
                      <a:pt x="9842" y="0"/>
                    </a:moveTo>
                    <a:cubicBezTo>
                      <a:pt x="7317" y="0"/>
                      <a:pt x="4790" y="1054"/>
                      <a:pt x="2864" y="3166"/>
                    </a:cubicBezTo>
                    <a:cubicBezTo>
                      <a:pt x="-955" y="7354"/>
                      <a:pt x="-955" y="14219"/>
                      <a:pt x="2864" y="18441"/>
                    </a:cubicBezTo>
                    <a:cubicBezTo>
                      <a:pt x="4773" y="20537"/>
                      <a:pt x="7341" y="21600"/>
                      <a:pt x="9846" y="21600"/>
                    </a:cubicBezTo>
                    <a:cubicBezTo>
                      <a:pt x="12381" y="21600"/>
                      <a:pt x="14886" y="20570"/>
                      <a:pt x="16795" y="18441"/>
                    </a:cubicBezTo>
                    <a:cubicBezTo>
                      <a:pt x="20645" y="14219"/>
                      <a:pt x="20645" y="7354"/>
                      <a:pt x="16795" y="3166"/>
                    </a:cubicBezTo>
                    <a:cubicBezTo>
                      <a:pt x="14886" y="1054"/>
                      <a:pt x="12365" y="0"/>
                      <a:pt x="984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140" name="Google Shape;33;p2"/>
          <p:cNvGrpSpPr/>
          <p:nvPr/>
        </p:nvGrpSpPr>
        <p:grpSpPr>
          <a:xfrm>
            <a:off x="6385735" y="3039713"/>
            <a:ext cx="3920502" cy="3213886"/>
            <a:chOff x="0" y="13"/>
            <a:chExt cx="3920501" cy="3213885"/>
          </a:xfrm>
        </p:grpSpPr>
        <p:pic>
          <p:nvPicPr>
            <p:cNvPr id="120" name="Google Shape;34;p2" descr="Google Shape;34;p2"/>
            <p:cNvPicPr>
              <a:picLocks noChangeAspect="1"/>
            </p:cNvPicPr>
            <p:nvPr/>
          </p:nvPicPr>
          <p:blipFill>
            <a:blip r:embed="rId3"/>
            <a:srcRect l="16960" t="24718" r="7120" b="26176"/>
            <a:stretch>
              <a:fillRect/>
            </a:stretch>
          </p:blipFill>
          <p:spPr>
            <a:xfrm>
              <a:off x="0" y="221674"/>
              <a:ext cx="3920502" cy="29922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1" name="Google Shape;35;p2"/>
            <p:cNvSpPr/>
            <p:nvPr/>
          </p:nvSpPr>
          <p:spPr>
            <a:xfrm rot="10800000">
              <a:off x="1225955" y="98156"/>
              <a:ext cx="981695" cy="2307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28" y="0"/>
                  </a:moveTo>
                  <a:lnTo>
                    <a:pt x="11536" y="82"/>
                  </a:lnTo>
                  <a:lnTo>
                    <a:pt x="20844" y="4035"/>
                  </a:lnTo>
                  <a:cubicBezTo>
                    <a:pt x="21147" y="4170"/>
                    <a:pt x="21326" y="4346"/>
                    <a:pt x="21326" y="4533"/>
                  </a:cubicBezTo>
                  <a:cubicBezTo>
                    <a:pt x="21326" y="4726"/>
                    <a:pt x="21147" y="4901"/>
                    <a:pt x="20844" y="5030"/>
                  </a:cubicBezTo>
                  <a:lnTo>
                    <a:pt x="19785" y="5474"/>
                  </a:lnTo>
                  <a:cubicBezTo>
                    <a:pt x="19469" y="5615"/>
                    <a:pt x="19050" y="5685"/>
                    <a:pt x="18627" y="5685"/>
                  </a:cubicBezTo>
                  <a:cubicBezTo>
                    <a:pt x="18204" y="5685"/>
                    <a:pt x="17778" y="5615"/>
                    <a:pt x="17448" y="5474"/>
                  </a:cubicBezTo>
                  <a:lnTo>
                    <a:pt x="15303" y="4562"/>
                  </a:lnTo>
                  <a:cubicBezTo>
                    <a:pt x="14932" y="4410"/>
                    <a:pt x="14464" y="4322"/>
                    <a:pt x="13928" y="4322"/>
                  </a:cubicBezTo>
                  <a:cubicBezTo>
                    <a:pt x="13392" y="4322"/>
                    <a:pt x="12910" y="4410"/>
                    <a:pt x="12553" y="4562"/>
                  </a:cubicBezTo>
                  <a:lnTo>
                    <a:pt x="11302" y="5094"/>
                  </a:lnTo>
                  <a:cubicBezTo>
                    <a:pt x="10945" y="5258"/>
                    <a:pt x="10738" y="5463"/>
                    <a:pt x="10738" y="5679"/>
                  </a:cubicBezTo>
                  <a:cubicBezTo>
                    <a:pt x="10738" y="5902"/>
                    <a:pt x="10945" y="6112"/>
                    <a:pt x="11302" y="6264"/>
                  </a:cubicBezTo>
                  <a:cubicBezTo>
                    <a:pt x="11605" y="6399"/>
                    <a:pt x="11783" y="6574"/>
                    <a:pt x="11783" y="6767"/>
                  </a:cubicBezTo>
                  <a:cubicBezTo>
                    <a:pt x="11783" y="6954"/>
                    <a:pt x="11605" y="7130"/>
                    <a:pt x="11302" y="7264"/>
                  </a:cubicBezTo>
                  <a:lnTo>
                    <a:pt x="10367" y="7656"/>
                  </a:lnTo>
                  <a:cubicBezTo>
                    <a:pt x="10065" y="7791"/>
                    <a:pt x="9652" y="7861"/>
                    <a:pt x="9212" y="7861"/>
                  </a:cubicBezTo>
                  <a:lnTo>
                    <a:pt x="8635" y="7861"/>
                  </a:lnTo>
                  <a:cubicBezTo>
                    <a:pt x="8112" y="7861"/>
                    <a:pt x="7631" y="7948"/>
                    <a:pt x="7259" y="8100"/>
                  </a:cubicBezTo>
                  <a:lnTo>
                    <a:pt x="3025" y="9908"/>
                  </a:lnTo>
                  <a:cubicBezTo>
                    <a:pt x="2269" y="10230"/>
                    <a:pt x="2269" y="10750"/>
                    <a:pt x="3025" y="11072"/>
                  </a:cubicBezTo>
                  <a:lnTo>
                    <a:pt x="9501" y="13827"/>
                  </a:lnTo>
                  <a:cubicBezTo>
                    <a:pt x="9803" y="13961"/>
                    <a:pt x="9982" y="14137"/>
                    <a:pt x="9982" y="14324"/>
                  </a:cubicBezTo>
                  <a:cubicBezTo>
                    <a:pt x="9982" y="14511"/>
                    <a:pt x="9803" y="14692"/>
                    <a:pt x="9501" y="14821"/>
                  </a:cubicBezTo>
                  <a:lnTo>
                    <a:pt x="7397" y="15716"/>
                  </a:lnTo>
                  <a:cubicBezTo>
                    <a:pt x="7040" y="15874"/>
                    <a:pt x="6833" y="16078"/>
                    <a:pt x="6833" y="16301"/>
                  </a:cubicBezTo>
                  <a:lnTo>
                    <a:pt x="6833" y="18319"/>
                  </a:lnTo>
                  <a:cubicBezTo>
                    <a:pt x="6833" y="18506"/>
                    <a:pt x="6668" y="18681"/>
                    <a:pt x="6352" y="18816"/>
                  </a:cubicBezTo>
                  <a:lnTo>
                    <a:pt x="0" y="21518"/>
                  </a:lnTo>
                  <a:lnTo>
                    <a:pt x="179" y="21600"/>
                  </a:lnTo>
                  <a:lnTo>
                    <a:pt x="6558" y="18915"/>
                  </a:lnTo>
                  <a:cubicBezTo>
                    <a:pt x="6915" y="18757"/>
                    <a:pt x="7122" y="18553"/>
                    <a:pt x="7122" y="18330"/>
                  </a:cubicBezTo>
                  <a:lnTo>
                    <a:pt x="7122" y="16313"/>
                  </a:lnTo>
                  <a:cubicBezTo>
                    <a:pt x="7122" y="16125"/>
                    <a:pt x="7301" y="15950"/>
                    <a:pt x="7603" y="15816"/>
                  </a:cubicBezTo>
                  <a:lnTo>
                    <a:pt x="9707" y="14926"/>
                  </a:lnTo>
                  <a:cubicBezTo>
                    <a:pt x="10065" y="14763"/>
                    <a:pt x="10271" y="14558"/>
                    <a:pt x="10271" y="14341"/>
                  </a:cubicBezTo>
                  <a:cubicBezTo>
                    <a:pt x="10271" y="14113"/>
                    <a:pt x="10065" y="13909"/>
                    <a:pt x="9707" y="13756"/>
                  </a:cubicBezTo>
                  <a:lnTo>
                    <a:pt x="3231" y="10996"/>
                  </a:lnTo>
                  <a:cubicBezTo>
                    <a:pt x="2571" y="10727"/>
                    <a:pt x="2571" y="10282"/>
                    <a:pt x="3231" y="10002"/>
                  </a:cubicBezTo>
                  <a:lnTo>
                    <a:pt x="7466" y="8194"/>
                  </a:lnTo>
                  <a:cubicBezTo>
                    <a:pt x="7782" y="8066"/>
                    <a:pt x="8194" y="7990"/>
                    <a:pt x="8635" y="7990"/>
                  </a:cubicBezTo>
                  <a:lnTo>
                    <a:pt x="9212" y="7990"/>
                  </a:lnTo>
                  <a:cubicBezTo>
                    <a:pt x="9735" y="7990"/>
                    <a:pt x="10216" y="7902"/>
                    <a:pt x="10587" y="7750"/>
                  </a:cubicBezTo>
                  <a:lnTo>
                    <a:pt x="11508" y="7358"/>
                  </a:lnTo>
                  <a:cubicBezTo>
                    <a:pt x="11865" y="7194"/>
                    <a:pt x="12072" y="6989"/>
                    <a:pt x="12072" y="6773"/>
                  </a:cubicBezTo>
                  <a:cubicBezTo>
                    <a:pt x="12072" y="6545"/>
                    <a:pt x="11865" y="6340"/>
                    <a:pt x="11508" y="6188"/>
                  </a:cubicBezTo>
                  <a:cubicBezTo>
                    <a:pt x="11206" y="6054"/>
                    <a:pt x="11027" y="5878"/>
                    <a:pt x="11027" y="5691"/>
                  </a:cubicBezTo>
                  <a:cubicBezTo>
                    <a:pt x="11027" y="5498"/>
                    <a:pt x="11206" y="5322"/>
                    <a:pt x="11508" y="5194"/>
                  </a:cubicBezTo>
                  <a:lnTo>
                    <a:pt x="12760" y="4655"/>
                  </a:lnTo>
                  <a:cubicBezTo>
                    <a:pt x="13076" y="4527"/>
                    <a:pt x="13488" y="4451"/>
                    <a:pt x="13928" y="4451"/>
                  </a:cubicBezTo>
                  <a:cubicBezTo>
                    <a:pt x="14382" y="4451"/>
                    <a:pt x="14795" y="4527"/>
                    <a:pt x="15097" y="4655"/>
                  </a:cubicBezTo>
                  <a:lnTo>
                    <a:pt x="17242" y="5574"/>
                  </a:lnTo>
                  <a:cubicBezTo>
                    <a:pt x="17620" y="5735"/>
                    <a:pt x="18115" y="5815"/>
                    <a:pt x="18610" y="5815"/>
                  </a:cubicBezTo>
                  <a:cubicBezTo>
                    <a:pt x="19105" y="5815"/>
                    <a:pt x="19600" y="5735"/>
                    <a:pt x="19978" y="5574"/>
                  </a:cubicBezTo>
                  <a:lnTo>
                    <a:pt x="21023" y="5123"/>
                  </a:lnTo>
                  <a:cubicBezTo>
                    <a:pt x="21394" y="4966"/>
                    <a:pt x="21600" y="4761"/>
                    <a:pt x="21600" y="4539"/>
                  </a:cubicBezTo>
                  <a:cubicBezTo>
                    <a:pt x="21600" y="4322"/>
                    <a:pt x="21394" y="4111"/>
                    <a:pt x="21023" y="3954"/>
                  </a:cubicBezTo>
                  <a:lnTo>
                    <a:pt x="1172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B9109"/>
                </a:gs>
                <a:gs pos="40000">
                  <a:srgbClr val="FF9900">
                    <a:alpha val="40784"/>
                  </a:srgbClr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2700005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2" name="Google Shape;36;p2"/>
            <p:cNvSpPr/>
            <p:nvPr/>
          </p:nvSpPr>
          <p:spPr>
            <a:xfrm rot="10800000">
              <a:off x="1385301" y="98771"/>
              <a:ext cx="981695" cy="2307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28" y="0"/>
                  </a:moveTo>
                  <a:lnTo>
                    <a:pt x="11536" y="82"/>
                  </a:lnTo>
                  <a:lnTo>
                    <a:pt x="20844" y="4036"/>
                  </a:lnTo>
                  <a:cubicBezTo>
                    <a:pt x="21147" y="4164"/>
                    <a:pt x="21326" y="4340"/>
                    <a:pt x="21326" y="4533"/>
                  </a:cubicBezTo>
                  <a:cubicBezTo>
                    <a:pt x="21326" y="4720"/>
                    <a:pt x="21147" y="4896"/>
                    <a:pt x="20844" y="5030"/>
                  </a:cubicBezTo>
                  <a:lnTo>
                    <a:pt x="19785" y="5475"/>
                  </a:lnTo>
                  <a:cubicBezTo>
                    <a:pt x="19469" y="5615"/>
                    <a:pt x="19050" y="5685"/>
                    <a:pt x="18627" y="5685"/>
                  </a:cubicBezTo>
                  <a:cubicBezTo>
                    <a:pt x="18204" y="5685"/>
                    <a:pt x="17778" y="5615"/>
                    <a:pt x="17448" y="5475"/>
                  </a:cubicBezTo>
                  <a:lnTo>
                    <a:pt x="15303" y="4562"/>
                  </a:lnTo>
                  <a:cubicBezTo>
                    <a:pt x="14932" y="4410"/>
                    <a:pt x="14464" y="4323"/>
                    <a:pt x="13928" y="4323"/>
                  </a:cubicBezTo>
                  <a:cubicBezTo>
                    <a:pt x="13391" y="4323"/>
                    <a:pt x="12910" y="4410"/>
                    <a:pt x="12553" y="4562"/>
                  </a:cubicBezTo>
                  <a:lnTo>
                    <a:pt x="11302" y="5095"/>
                  </a:lnTo>
                  <a:cubicBezTo>
                    <a:pt x="10546" y="5416"/>
                    <a:pt x="10546" y="5937"/>
                    <a:pt x="11302" y="6258"/>
                  </a:cubicBezTo>
                  <a:cubicBezTo>
                    <a:pt x="11605" y="6387"/>
                    <a:pt x="11783" y="6562"/>
                    <a:pt x="11783" y="6756"/>
                  </a:cubicBezTo>
                  <a:cubicBezTo>
                    <a:pt x="11783" y="6943"/>
                    <a:pt x="11605" y="7118"/>
                    <a:pt x="11302" y="7253"/>
                  </a:cubicBezTo>
                  <a:lnTo>
                    <a:pt x="10367" y="7645"/>
                  </a:lnTo>
                  <a:cubicBezTo>
                    <a:pt x="10064" y="7779"/>
                    <a:pt x="9652" y="7849"/>
                    <a:pt x="9198" y="7849"/>
                  </a:cubicBezTo>
                  <a:lnTo>
                    <a:pt x="8635" y="7849"/>
                  </a:lnTo>
                  <a:cubicBezTo>
                    <a:pt x="8099" y="7849"/>
                    <a:pt x="7617" y="7937"/>
                    <a:pt x="7259" y="8095"/>
                  </a:cubicBezTo>
                  <a:lnTo>
                    <a:pt x="3011" y="9897"/>
                  </a:lnTo>
                  <a:cubicBezTo>
                    <a:pt x="2653" y="10060"/>
                    <a:pt x="2447" y="10265"/>
                    <a:pt x="2447" y="10481"/>
                  </a:cubicBezTo>
                  <a:cubicBezTo>
                    <a:pt x="2447" y="10709"/>
                    <a:pt x="2653" y="10914"/>
                    <a:pt x="3011" y="11066"/>
                  </a:cubicBezTo>
                  <a:lnTo>
                    <a:pt x="9501" y="13827"/>
                  </a:lnTo>
                  <a:cubicBezTo>
                    <a:pt x="10147" y="14096"/>
                    <a:pt x="10147" y="14540"/>
                    <a:pt x="9501" y="14821"/>
                  </a:cubicBezTo>
                  <a:lnTo>
                    <a:pt x="7397" y="15710"/>
                  </a:lnTo>
                  <a:cubicBezTo>
                    <a:pt x="7039" y="15874"/>
                    <a:pt x="6833" y="16079"/>
                    <a:pt x="6833" y="16295"/>
                  </a:cubicBezTo>
                  <a:lnTo>
                    <a:pt x="6833" y="18313"/>
                  </a:lnTo>
                  <a:cubicBezTo>
                    <a:pt x="6833" y="18506"/>
                    <a:pt x="6655" y="18681"/>
                    <a:pt x="6352" y="18810"/>
                  </a:cubicBezTo>
                  <a:lnTo>
                    <a:pt x="0" y="21518"/>
                  </a:lnTo>
                  <a:lnTo>
                    <a:pt x="179" y="21600"/>
                  </a:lnTo>
                  <a:lnTo>
                    <a:pt x="6558" y="18892"/>
                  </a:lnTo>
                  <a:cubicBezTo>
                    <a:pt x="6915" y="18734"/>
                    <a:pt x="7122" y="18529"/>
                    <a:pt x="7122" y="18307"/>
                  </a:cubicBezTo>
                  <a:lnTo>
                    <a:pt x="7122" y="16289"/>
                  </a:lnTo>
                  <a:cubicBezTo>
                    <a:pt x="7122" y="16102"/>
                    <a:pt x="7301" y="15921"/>
                    <a:pt x="7603" y="15792"/>
                  </a:cubicBezTo>
                  <a:lnTo>
                    <a:pt x="9707" y="14897"/>
                  </a:lnTo>
                  <a:cubicBezTo>
                    <a:pt x="10463" y="14581"/>
                    <a:pt x="10463" y="14061"/>
                    <a:pt x="9707" y="13739"/>
                  </a:cubicBezTo>
                  <a:lnTo>
                    <a:pt x="3231" y="10978"/>
                  </a:lnTo>
                  <a:cubicBezTo>
                    <a:pt x="2915" y="10850"/>
                    <a:pt x="2750" y="10674"/>
                    <a:pt x="2750" y="10487"/>
                  </a:cubicBezTo>
                  <a:cubicBezTo>
                    <a:pt x="2750" y="10294"/>
                    <a:pt x="2915" y="10119"/>
                    <a:pt x="3231" y="9990"/>
                  </a:cubicBezTo>
                  <a:lnTo>
                    <a:pt x="7466" y="8194"/>
                  </a:lnTo>
                  <a:cubicBezTo>
                    <a:pt x="7782" y="8066"/>
                    <a:pt x="8194" y="7990"/>
                    <a:pt x="8635" y="7990"/>
                  </a:cubicBezTo>
                  <a:lnTo>
                    <a:pt x="9212" y="7990"/>
                  </a:lnTo>
                  <a:cubicBezTo>
                    <a:pt x="9735" y="7990"/>
                    <a:pt x="10216" y="7902"/>
                    <a:pt x="10587" y="7750"/>
                  </a:cubicBezTo>
                  <a:lnTo>
                    <a:pt x="11508" y="7352"/>
                  </a:lnTo>
                  <a:cubicBezTo>
                    <a:pt x="11865" y="7194"/>
                    <a:pt x="12072" y="6989"/>
                    <a:pt x="12072" y="6767"/>
                  </a:cubicBezTo>
                  <a:cubicBezTo>
                    <a:pt x="12072" y="6545"/>
                    <a:pt x="11865" y="6340"/>
                    <a:pt x="11508" y="6182"/>
                  </a:cubicBezTo>
                  <a:cubicBezTo>
                    <a:pt x="10862" y="5913"/>
                    <a:pt x="10862" y="5469"/>
                    <a:pt x="11508" y="5188"/>
                  </a:cubicBezTo>
                  <a:lnTo>
                    <a:pt x="12760" y="4656"/>
                  </a:lnTo>
                  <a:cubicBezTo>
                    <a:pt x="13076" y="4527"/>
                    <a:pt x="13488" y="4451"/>
                    <a:pt x="13928" y="4451"/>
                  </a:cubicBezTo>
                  <a:cubicBezTo>
                    <a:pt x="14381" y="4451"/>
                    <a:pt x="14795" y="4527"/>
                    <a:pt x="15097" y="4656"/>
                  </a:cubicBezTo>
                  <a:lnTo>
                    <a:pt x="17241" y="5568"/>
                  </a:lnTo>
                  <a:cubicBezTo>
                    <a:pt x="17619" y="5729"/>
                    <a:pt x="18115" y="5809"/>
                    <a:pt x="18609" y="5809"/>
                  </a:cubicBezTo>
                  <a:cubicBezTo>
                    <a:pt x="19105" y="5809"/>
                    <a:pt x="19599" y="5729"/>
                    <a:pt x="19977" y="5568"/>
                  </a:cubicBezTo>
                  <a:lnTo>
                    <a:pt x="21022" y="5124"/>
                  </a:lnTo>
                  <a:cubicBezTo>
                    <a:pt x="21394" y="4966"/>
                    <a:pt x="21600" y="4761"/>
                    <a:pt x="21600" y="4539"/>
                  </a:cubicBezTo>
                  <a:cubicBezTo>
                    <a:pt x="21600" y="4311"/>
                    <a:pt x="21394" y="4106"/>
                    <a:pt x="21022" y="3954"/>
                  </a:cubicBezTo>
                  <a:lnTo>
                    <a:pt x="1172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B9109"/>
                </a:gs>
                <a:gs pos="40000">
                  <a:srgbClr val="FF9900">
                    <a:alpha val="40784"/>
                  </a:srgbClr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2700005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130" name="Google Shape;37;p2"/>
            <p:cNvGrpSpPr/>
            <p:nvPr/>
          </p:nvGrpSpPr>
          <p:grpSpPr>
            <a:xfrm>
              <a:off x="970889" y="876624"/>
              <a:ext cx="582001" cy="582401"/>
              <a:chOff x="24" y="25"/>
              <a:chExt cx="582000" cy="582399"/>
            </a:xfrm>
          </p:grpSpPr>
          <p:sp>
            <p:nvSpPr>
              <p:cNvPr id="123" name="Google Shape;38;p2"/>
              <p:cNvSpPr/>
              <p:nvPr/>
            </p:nvSpPr>
            <p:spPr>
              <a:xfrm>
                <a:off x="24" y="458999"/>
                <a:ext cx="123401" cy="1234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35" y="0"/>
                    </a:moveTo>
                    <a:lnTo>
                      <a:pt x="0" y="6134"/>
                    </a:lnTo>
                    <a:lnTo>
                      <a:pt x="15469" y="21600"/>
                    </a:lnTo>
                    <a:lnTo>
                      <a:pt x="21600" y="15466"/>
                    </a:lnTo>
                    <a:lnTo>
                      <a:pt x="613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135000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4" name="Google Shape;39;p2"/>
              <p:cNvSpPr/>
              <p:nvPr/>
            </p:nvSpPr>
            <p:spPr>
              <a:xfrm>
                <a:off x="76199" y="382450"/>
                <a:ext cx="123426" cy="1237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34" y="0"/>
                    </a:moveTo>
                    <a:lnTo>
                      <a:pt x="0" y="6117"/>
                    </a:lnTo>
                    <a:lnTo>
                      <a:pt x="15466" y="21600"/>
                    </a:lnTo>
                    <a:lnTo>
                      <a:pt x="21600" y="15488"/>
                    </a:lnTo>
                    <a:lnTo>
                      <a:pt x="613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135000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5" name="Google Shape;40;p2"/>
              <p:cNvSpPr/>
              <p:nvPr/>
            </p:nvSpPr>
            <p:spPr>
              <a:xfrm>
                <a:off x="152774" y="306275"/>
                <a:ext cx="123776" cy="123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12" y="0"/>
                    </a:moveTo>
                    <a:lnTo>
                      <a:pt x="0" y="6131"/>
                    </a:lnTo>
                    <a:lnTo>
                      <a:pt x="15488" y="21600"/>
                    </a:lnTo>
                    <a:lnTo>
                      <a:pt x="21600" y="15465"/>
                    </a:lnTo>
                    <a:lnTo>
                      <a:pt x="611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135000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6" name="Google Shape;41;p2"/>
              <p:cNvSpPr/>
              <p:nvPr/>
            </p:nvSpPr>
            <p:spPr>
              <a:xfrm>
                <a:off x="228950" y="229700"/>
                <a:ext cx="123776" cy="1234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12" y="0"/>
                    </a:moveTo>
                    <a:lnTo>
                      <a:pt x="0" y="6134"/>
                    </a:lnTo>
                    <a:lnTo>
                      <a:pt x="15488" y="21600"/>
                    </a:lnTo>
                    <a:lnTo>
                      <a:pt x="21600" y="15532"/>
                    </a:lnTo>
                    <a:lnTo>
                      <a:pt x="611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135000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7" name="Google Shape;42;p2"/>
              <p:cNvSpPr/>
              <p:nvPr/>
            </p:nvSpPr>
            <p:spPr>
              <a:xfrm>
                <a:off x="305874" y="153525"/>
                <a:ext cx="123426" cy="123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34" y="0"/>
                    </a:moveTo>
                    <a:lnTo>
                      <a:pt x="0" y="6065"/>
                    </a:lnTo>
                    <a:lnTo>
                      <a:pt x="15466" y="21600"/>
                    </a:lnTo>
                    <a:lnTo>
                      <a:pt x="21600" y="15469"/>
                    </a:lnTo>
                    <a:lnTo>
                      <a:pt x="613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135000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8" name="Google Shape;43;p2"/>
              <p:cNvSpPr/>
              <p:nvPr/>
            </p:nvSpPr>
            <p:spPr>
              <a:xfrm>
                <a:off x="382075" y="76975"/>
                <a:ext cx="123401" cy="123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31" y="0"/>
                    </a:moveTo>
                    <a:lnTo>
                      <a:pt x="0" y="6131"/>
                    </a:lnTo>
                    <a:lnTo>
                      <a:pt x="15465" y="21600"/>
                    </a:lnTo>
                    <a:lnTo>
                      <a:pt x="21600" y="15465"/>
                    </a:lnTo>
                    <a:lnTo>
                      <a:pt x="613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135000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Google Shape;44;p2"/>
              <p:cNvSpPr/>
              <p:nvPr/>
            </p:nvSpPr>
            <p:spPr>
              <a:xfrm>
                <a:off x="458625" y="25"/>
                <a:ext cx="123401" cy="123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070" y="0"/>
                    </a:moveTo>
                    <a:lnTo>
                      <a:pt x="0" y="6115"/>
                    </a:lnTo>
                    <a:lnTo>
                      <a:pt x="15469" y="21600"/>
                    </a:lnTo>
                    <a:lnTo>
                      <a:pt x="21600" y="15485"/>
                    </a:lnTo>
                    <a:lnTo>
                      <a:pt x="60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135000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31" name="Google Shape;45;p2"/>
            <p:cNvSpPr/>
            <p:nvPr/>
          </p:nvSpPr>
          <p:spPr>
            <a:xfrm>
              <a:off x="2123786" y="13"/>
              <a:ext cx="475815" cy="475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600" extrusionOk="0">
                  <a:moveTo>
                    <a:pt x="20207" y="0"/>
                  </a:moveTo>
                  <a:cubicBezTo>
                    <a:pt x="19909" y="0"/>
                    <a:pt x="19611" y="115"/>
                    <a:pt x="19384" y="345"/>
                  </a:cubicBezTo>
                  <a:cubicBezTo>
                    <a:pt x="18929" y="805"/>
                    <a:pt x="18929" y="1549"/>
                    <a:pt x="19384" y="2009"/>
                  </a:cubicBezTo>
                  <a:cubicBezTo>
                    <a:pt x="19611" y="2239"/>
                    <a:pt x="19909" y="2354"/>
                    <a:pt x="20207" y="2354"/>
                  </a:cubicBezTo>
                  <a:cubicBezTo>
                    <a:pt x="20505" y="2354"/>
                    <a:pt x="20803" y="2239"/>
                    <a:pt x="21031" y="2009"/>
                  </a:cubicBezTo>
                  <a:cubicBezTo>
                    <a:pt x="21486" y="1549"/>
                    <a:pt x="21486" y="805"/>
                    <a:pt x="21031" y="345"/>
                  </a:cubicBezTo>
                  <a:cubicBezTo>
                    <a:pt x="20803" y="115"/>
                    <a:pt x="20505" y="0"/>
                    <a:pt x="20207" y="0"/>
                  </a:cubicBezTo>
                  <a:close/>
                  <a:moveTo>
                    <a:pt x="16405" y="3853"/>
                  </a:moveTo>
                  <a:cubicBezTo>
                    <a:pt x="16107" y="3853"/>
                    <a:pt x="15809" y="3968"/>
                    <a:pt x="15581" y="4198"/>
                  </a:cubicBezTo>
                  <a:cubicBezTo>
                    <a:pt x="15126" y="4657"/>
                    <a:pt x="15126" y="5402"/>
                    <a:pt x="15581" y="5862"/>
                  </a:cubicBezTo>
                  <a:cubicBezTo>
                    <a:pt x="15809" y="6092"/>
                    <a:pt x="16107" y="6207"/>
                    <a:pt x="16405" y="6207"/>
                  </a:cubicBezTo>
                  <a:cubicBezTo>
                    <a:pt x="16703" y="6207"/>
                    <a:pt x="17001" y="6092"/>
                    <a:pt x="17228" y="5862"/>
                  </a:cubicBezTo>
                  <a:cubicBezTo>
                    <a:pt x="17683" y="5402"/>
                    <a:pt x="17683" y="4657"/>
                    <a:pt x="17228" y="4198"/>
                  </a:cubicBezTo>
                  <a:cubicBezTo>
                    <a:pt x="17001" y="3968"/>
                    <a:pt x="16703" y="3853"/>
                    <a:pt x="16405" y="3853"/>
                  </a:cubicBezTo>
                  <a:close/>
                  <a:moveTo>
                    <a:pt x="12596" y="7696"/>
                  </a:moveTo>
                  <a:cubicBezTo>
                    <a:pt x="12297" y="7696"/>
                    <a:pt x="11996" y="7812"/>
                    <a:pt x="11769" y="8042"/>
                  </a:cubicBezTo>
                  <a:cubicBezTo>
                    <a:pt x="11314" y="8501"/>
                    <a:pt x="11314" y="9255"/>
                    <a:pt x="11769" y="9715"/>
                  </a:cubicBezTo>
                  <a:cubicBezTo>
                    <a:pt x="11996" y="9944"/>
                    <a:pt x="12297" y="10060"/>
                    <a:pt x="12596" y="10060"/>
                  </a:cubicBezTo>
                  <a:cubicBezTo>
                    <a:pt x="12897" y="10060"/>
                    <a:pt x="13197" y="9944"/>
                    <a:pt x="13425" y="9715"/>
                  </a:cubicBezTo>
                  <a:cubicBezTo>
                    <a:pt x="13880" y="9255"/>
                    <a:pt x="13880" y="8501"/>
                    <a:pt x="13425" y="8042"/>
                  </a:cubicBezTo>
                  <a:cubicBezTo>
                    <a:pt x="13197" y="7812"/>
                    <a:pt x="12897" y="7696"/>
                    <a:pt x="12596" y="7696"/>
                  </a:cubicBezTo>
                  <a:close/>
                  <a:moveTo>
                    <a:pt x="8794" y="11544"/>
                  </a:moveTo>
                  <a:cubicBezTo>
                    <a:pt x="8494" y="11544"/>
                    <a:pt x="8194" y="11659"/>
                    <a:pt x="7965" y="11885"/>
                  </a:cubicBezTo>
                  <a:cubicBezTo>
                    <a:pt x="7510" y="12345"/>
                    <a:pt x="7510" y="13090"/>
                    <a:pt x="7965" y="13549"/>
                  </a:cubicBezTo>
                  <a:cubicBezTo>
                    <a:pt x="8193" y="13779"/>
                    <a:pt x="8491" y="13894"/>
                    <a:pt x="8789" y="13894"/>
                  </a:cubicBezTo>
                  <a:cubicBezTo>
                    <a:pt x="9087" y="13894"/>
                    <a:pt x="9385" y="13779"/>
                    <a:pt x="9612" y="13549"/>
                  </a:cubicBezTo>
                  <a:cubicBezTo>
                    <a:pt x="10067" y="13090"/>
                    <a:pt x="10067" y="12345"/>
                    <a:pt x="9612" y="11885"/>
                  </a:cubicBezTo>
                  <a:cubicBezTo>
                    <a:pt x="9386" y="11656"/>
                    <a:pt x="9090" y="11544"/>
                    <a:pt x="8794" y="11544"/>
                  </a:cubicBezTo>
                  <a:close/>
                  <a:moveTo>
                    <a:pt x="4976" y="15393"/>
                  </a:moveTo>
                  <a:cubicBezTo>
                    <a:pt x="4678" y="15393"/>
                    <a:pt x="4380" y="15508"/>
                    <a:pt x="4153" y="15738"/>
                  </a:cubicBezTo>
                  <a:cubicBezTo>
                    <a:pt x="3698" y="16198"/>
                    <a:pt x="3698" y="16943"/>
                    <a:pt x="4153" y="17402"/>
                  </a:cubicBezTo>
                  <a:cubicBezTo>
                    <a:pt x="4380" y="17632"/>
                    <a:pt x="4678" y="17747"/>
                    <a:pt x="4976" y="17747"/>
                  </a:cubicBezTo>
                  <a:cubicBezTo>
                    <a:pt x="5274" y="17747"/>
                    <a:pt x="5572" y="17632"/>
                    <a:pt x="5800" y="17402"/>
                  </a:cubicBezTo>
                  <a:cubicBezTo>
                    <a:pt x="6255" y="16943"/>
                    <a:pt x="6255" y="16198"/>
                    <a:pt x="5800" y="15738"/>
                  </a:cubicBezTo>
                  <a:cubicBezTo>
                    <a:pt x="5572" y="15508"/>
                    <a:pt x="5274" y="15393"/>
                    <a:pt x="4976" y="15393"/>
                  </a:cubicBezTo>
                  <a:close/>
                  <a:moveTo>
                    <a:pt x="1164" y="19237"/>
                  </a:moveTo>
                  <a:cubicBezTo>
                    <a:pt x="866" y="19237"/>
                    <a:pt x="568" y="19352"/>
                    <a:pt x="341" y="19582"/>
                  </a:cubicBezTo>
                  <a:cubicBezTo>
                    <a:pt x="-114" y="20041"/>
                    <a:pt x="-114" y="20795"/>
                    <a:pt x="341" y="21255"/>
                  </a:cubicBezTo>
                  <a:cubicBezTo>
                    <a:pt x="568" y="21485"/>
                    <a:pt x="866" y="21600"/>
                    <a:pt x="1164" y="21600"/>
                  </a:cubicBezTo>
                  <a:cubicBezTo>
                    <a:pt x="1462" y="21600"/>
                    <a:pt x="1760" y="21485"/>
                    <a:pt x="1987" y="21255"/>
                  </a:cubicBezTo>
                  <a:cubicBezTo>
                    <a:pt x="2443" y="20795"/>
                    <a:pt x="2443" y="20041"/>
                    <a:pt x="1987" y="19582"/>
                  </a:cubicBezTo>
                  <a:cubicBezTo>
                    <a:pt x="1760" y="19352"/>
                    <a:pt x="1462" y="19237"/>
                    <a:pt x="1164" y="1923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EB9109">
                    <a:alpha val="46820"/>
                  </a:srgbClr>
                </a:gs>
                <a:gs pos="78000">
                  <a:srgbClr val="F5F8FF">
                    <a:alpha val="46820"/>
                  </a:srgbClr>
                </a:gs>
                <a:gs pos="100000">
                  <a:srgbClr val="F5F8FF">
                    <a:alpha val="46820"/>
                  </a:srgb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135" name="Google Shape;46;p2"/>
            <p:cNvGrpSpPr/>
            <p:nvPr/>
          </p:nvGrpSpPr>
          <p:grpSpPr>
            <a:xfrm>
              <a:off x="2028317" y="649548"/>
              <a:ext cx="699888" cy="1650985"/>
              <a:chOff x="41" y="41"/>
              <a:chExt cx="699887" cy="1650983"/>
            </a:xfrm>
          </p:grpSpPr>
          <p:sp>
            <p:nvSpPr>
              <p:cNvPr id="132" name="Google Shape;47;p2"/>
              <p:cNvSpPr/>
              <p:nvPr/>
            </p:nvSpPr>
            <p:spPr>
              <a:xfrm>
                <a:off x="41" y="41"/>
                <a:ext cx="483034" cy="10135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351" y="0"/>
                    </a:moveTo>
                    <a:lnTo>
                      <a:pt x="0" y="5899"/>
                    </a:lnTo>
                    <a:lnTo>
                      <a:pt x="418" y="6086"/>
                    </a:lnTo>
                    <a:lnTo>
                      <a:pt x="11764" y="666"/>
                    </a:lnTo>
                    <a:lnTo>
                      <a:pt x="11764" y="11506"/>
                    </a:lnTo>
                    <a:lnTo>
                      <a:pt x="21013" y="11506"/>
                    </a:lnTo>
                    <a:lnTo>
                      <a:pt x="21013" y="21600"/>
                    </a:lnTo>
                    <a:lnTo>
                      <a:pt x="21600" y="21600"/>
                    </a:lnTo>
                    <a:lnTo>
                      <a:pt x="21600" y="11240"/>
                    </a:lnTo>
                    <a:lnTo>
                      <a:pt x="12351" y="11240"/>
                    </a:lnTo>
                    <a:lnTo>
                      <a:pt x="1235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37254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135000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Google Shape;48;p2"/>
              <p:cNvSpPr/>
              <p:nvPr/>
            </p:nvSpPr>
            <p:spPr>
              <a:xfrm>
                <a:off x="360609" y="424347"/>
                <a:ext cx="246829" cy="1226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20"/>
                    </a:lnTo>
                    <a:lnTo>
                      <a:pt x="20451" y="220"/>
                    </a:lnTo>
                    <a:lnTo>
                      <a:pt x="20451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37254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135000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Google Shape;49;p2"/>
              <p:cNvSpPr/>
              <p:nvPr/>
            </p:nvSpPr>
            <p:spPr>
              <a:xfrm>
                <a:off x="453100" y="331242"/>
                <a:ext cx="246829" cy="1226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20"/>
                    </a:lnTo>
                    <a:lnTo>
                      <a:pt x="20505" y="220"/>
                    </a:lnTo>
                    <a:lnTo>
                      <a:pt x="20505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37254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135000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39" name="Google Shape;50;p2"/>
            <p:cNvGrpSpPr/>
            <p:nvPr/>
          </p:nvGrpSpPr>
          <p:grpSpPr>
            <a:xfrm>
              <a:off x="1635690" y="1459024"/>
              <a:ext cx="904667" cy="726122"/>
              <a:chOff x="0" y="0"/>
              <a:chExt cx="904666" cy="726121"/>
            </a:xfrm>
          </p:grpSpPr>
          <p:sp>
            <p:nvSpPr>
              <p:cNvPr id="136" name="Google Shape;51;p2"/>
              <p:cNvSpPr/>
              <p:nvPr/>
            </p:nvSpPr>
            <p:spPr>
              <a:xfrm>
                <a:off x="231550" y="143199"/>
                <a:ext cx="673117" cy="5829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70000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Google Shape;52;p2"/>
              <p:cNvSpPr/>
              <p:nvPr/>
            </p:nvSpPr>
            <p:spPr>
              <a:xfrm>
                <a:off x="219124" y="-1"/>
                <a:ext cx="480926" cy="4164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70000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Google Shape;53;p2"/>
              <p:cNvSpPr/>
              <p:nvPr/>
            </p:nvSpPr>
            <p:spPr>
              <a:xfrm>
                <a:off x="-1" y="143199"/>
                <a:ext cx="480926" cy="4164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70000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41" name="Title Text"/>
          <p:cNvSpPr txBox="1">
            <a:spLocks noGrp="1"/>
          </p:cNvSpPr>
          <p:nvPr>
            <p:ph type="title"/>
          </p:nvPr>
        </p:nvSpPr>
        <p:spPr>
          <a:xfrm>
            <a:off x="1096850" y="816324"/>
            <a:ext cx="6974700" cy="2326501"/>
          </a:xfrm>
          <a:prstGeom prst="rect">
            <a:avLst/>
          </a:prstGeom>
        </p:spPr>
        <p:txBody>
          <a:bodyPr anchor="b"/>
          <a:lstStyle>
            <a:lvl1pPr>
              <a:lnSpc>
                <a:spcPct val="115000"/>
              </a:lnSpc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14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96850" y="3456249"/>
            <a:ext cx="4882501" cy="4758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>
              <a:buClrTx/>
              <a:buSzTx/>
              <a:buFontTx/>
              <a:buNone/>
              <a:defRPr sz="1600"/>
            </a:lvl1pPr>
            <a:lvl2pPr marL="317500" indent="279400">
              <a:buClrTx/>
              <a:buSzTx/>
              <a:buFontTx/>
              <a:buNone/>
              <a:defRPr sz="1600"/>
            </a:lvl2pPr>
            <a:lvl3pPr marL="317500" indent="736600">
              <a:buClrTx/>
              <a:buSzTx/>
              <a:buFontTx/>
              <a:buNone/>
              <a:defRPr sz="1600"/>
            </a:lvl3pPr>
            <a:lvl4pPr marL="317500" indent="1193800">
              <a:buClrTx/>
              <a:buSzTx/>
              <a:buFontTx/>
              <a:buNone/>
              <a:defRPr sz="1600"/>
            </a:lvl4pPr>
            <a:lvl5pPr marL="317500" indent="1651000">
              <a:buClrTx/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81" name="Google Shape;56;p2"/>
          <p:cNvGrpSpPr/>
          <p:nvPr/>
        </p:nvGrpSpPr>
        <p:grpSpPr>
          <a:xfrm>
            <a:off x="-307706" y="3619574"/>
            <a:ext cx="1446640" cy="2236638"/>
            <a:chOff x="0" y="0"/>
            <a:chExt cx="1446639" cy="2236637"/>
          </a:xfrm>
        </p:grpSpPr>
        <p:grpSp>
          <p:nvGrpSpPr>
            <p:cNvPr id="145" name="Google Shape;57;p2"/>
            <p:cNvGrpSpPr/>
            <p:nvPr/>
          </p:nvGrpSpPr>
          <p:grpSpPr>
            <a:xfrm>
              <a:off x="30733" y="250585"/>
              <a:ext cx="981703" cy="1986053"/>
              <a:chOff x="35" y="0"/>
              <a:chExt cx="981701" cy="1986052"/>
            </a:xfrm>
          </p:grpSpPr>
          <p:sp>
            <p:nvSpPr>
              <p:cNvPr id="143" name="Google Shape;58;p2"/>
              <p:cNvSpPr/>
              <p:nvPr/>
            </p:nvSpPr>
            <p:spPr>
              <a:xfrm rot="10800000">
                <a:off x="35" y="0"/>
                <a:ext cx="844607" cy="19854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28" y="0"/>
                    </a:moveTo>
                    <a:lnTo>
                      <a:pt x="11536" y="82"/>
                    </a:lnTo>
                    <a:lnTo>
                      <a:pt x="20844" y="4035"/>
                    </a:lnTo>
                    <a:cubicBezTo>
                      <a:pt x="21147" y="4170"/>
                      <a:pt x="21326" y="4346"/>
                      <a:pt x="21326" y="4533"/>
                    </a:cubicBezTo>
                    <a:cubicBezTo>
                      <a:pt x="21326" y="4726"/>
                      <a:pt x="21147" y="4901"/>
                      <a:pt x="20844" y="5030"/>
                    </a:cubicBezTo>
                    <a:lnTo>
                      <a:pt x="19785" y="5474"/>
                    </a:lnTo>
                    <a:cubicBezTo>
                      <a:pt x="19469" y="5615"/>
                      <a:pt x="19050" y="5685"/>
                      <a:pt x="18627" y="5685"/>
                    </a:cubicBezTo>
                    <a:cubicBezTo>
                      <a:pt x="18204" y="5685"/>
                      <a:pt x="17778" y="5615"/>
                      <a:pt x="17448" y="5474"/>
                    </a:cubicBezTo>
                    <a:lnTo>
                      <a:pt x="15303" y="4562"/>
                    </a:lnTo>
                    <a:cubicBezTo>
                      <a:pt x="14932" y="4410"/>
                      <a:pt x="14464" y="4322"/>
                      <a:pt x="13928" y="4322"/>
                    </a:cubicBezTo>
                    <a:cubicBezTo>
                      <a:pt x="13392" y="4322"/>
                      <a:pt x="12910" y="4410"/>
                      <a:pt x="12553" y="4562"/>
                    </a:cubicBezTo>
                    <a:lnTo>
                      <a:pt x="11302" y="5094"/>
                    </a:lnTo>
                    <a:cubicBezTo>
                      <a:pt x="10945" y="5258"/>
                      <a:pt x="10738" y="5463"/>
                      <a:pt x="10738" y="5679"/>
                    </a:cubicBezTo>
                    <a:cubicBezTo>
                      <a:pt x="10738" y="5902"/>
                      <a:pt x="10945" y="6112"/>
                      <a:pt x="11302" y="6264"/>
                    </a:cubicBezTo>
                    <a:cubicBezTo>
                      <a:pt x="11605" y="6399"/>
                      <a:pt x="11783" y="6574"/>
                      <a:pt x="11783" y="6767"/>
                    </a:cubicBezTo>
                    <a:cubicBezTo>
                      <a:pt x="11783" y="6954"/>
                      <a:pt x="11605" y="7130"/>
                      <a:pt x="11302" y="7264"/>
                    </a:cubicBezTo>
                    <a:lnTo>
                      <a:pt x="10367" y="7656"/>
                    </a:lnTo>
                    <a:cubicBezTo>
                      <a:pt x="10065" y="7791"/>
                      <a:pt x="9652" y="7861"/>
                      <a:pt x="9212" y="7861"/>
                    </a:cubicBezTo>
                    <a:lnTo>
                      <a:pt x="8635" y="7861"/>
                    </a:lnTo>
                    <a:cubicBezTo>
                      <a:pt x="8112" y="7861"/>
                      <a:pt x="7631" y="7948"/>
                      <a:pt x="7259" y="8100"/>
                    </a:cubicBezTo>
                    <a:lnTo>
                      <a:pt x="3025" y="9908"/>
                    </a:lnTo>
                    <a:cubicBezTo>
                      <a:pt x="2269" y="10230"/>
                      <a:pt x="2269" y="10750"/>
                      <a:pt x="3025" y="11072"/>
                    </a:cubicBezTo>
                    <a:lnTo>
                      <a:pt x="9501" y="13827"/>
                    </a:lnTo>
                    <a:cubicBezTo>
                      <a:pt x="9803" y="13961"/>
                      <a:pt x="9982" y="14137"/>
                      <a:pt x="9982" y="14324"/>
                    </a:cubicBezTo>
                    <a:cubicBezTo>
                      <a:pt x="9982" y="14511"/>
                      <a:pt x="9803" y="14692"/>
                      <a:pt x="9501" y="14821"/>
                    </a:cubicBezTo>
                    <a:lnTo>
                      <a:pt x="7397" y="15716"/>
                    </a:lnTo>
                    <a:cubicBezTo>
                      <a:pt x="7040" y="15874"/>
                      <a:pt x="6833" y="16078"/>
                      <a:pt x="6833" y="16301"/>
                    </a:cubicBezTo>
                    <a:lnTo>
                      <a:pt x="6833" y="18319"/>
                    </a:lnTo>
                    <a:cubicBezTo>
                      <a:pt x="6833" y="18506"/>
                      <a:pt x="6668" y="18681"/>
                      <a:pt x="6352" y="18816"/>
                    </a:cubicBezTo>
                    <a:lnTo>
                      <a:pt x="0" y="21518"/>
                    </a:lnTo>
                    <a:lnTo>
                      <a:pt x="179" y="21600"/>
                    </a:lnTo>
                    <a:lnTo>
                      <a:pt x="6558" y="18915"/>
                    </a:lnTo>
                    <a:cubicBezTo>
                      <a:pt x="6915" y="18757"/>
                      <a:pt x="7122" y="18553"/>
                      <a:pt x="7122" y="18330"/>
                    </a:cubicBezTo>
                    <a:lnTo>
                      <a:pt x="7122" y="16313"/>
                    </a:lnTo>
                    <a:cubicBezTo>
                      <a:pt x="7122" y="16125"/>
                      <a:pt x="7301" y="15950"/>
                      <a:pt x="7603" y="15816"/>
                    </a:cubicBezTo>
                    <a:lnTo>
                      <a:pt x="9707" y="14926"/>
                    </a:lnTo>
                    <a:cubicBezTo>
                      <a:pt x="10065" y="14763"/>
                      <a:pt x="10271" y="14558"/>
                      <a:pt x="10271" y="14341"/>
                    </a:cubicBezTo>
                    <a:cubicBezTo>
                      <a:pt x="10271" y="14113"/>
                      <a:pt x="10065" y="13909"/>
                      <a:pt x="9707" y="13756"/>
                    </a:cubicBezTo>
                    <a:lnTo>
                      <a:pt x="3231" y="10996"/>
                    </a:lnTo>
                    <a:cubicBezTo>
                      <a:pt x="2571" y="10727"/>
                      <a:pt x="2571" y="10282"/>
                      <a:pt x="3231" y="10002"/>
                    </a:cubicBezTo>
                    <a:lnTo>
                      <a:pt x="7466" y="8194"/>
                    </a:lnTo>
                    <a:cubicBezTo>
                      <a:pt x="7782" y="8066"/>
                      <a:pt x="8194" y="7990"/>
                      <a:pt x="8635" y="7990"/>
                    </a:cubicBezTo>
                    <a:lnTo>
                      <a:pt x="9212" y="7990"/>
                    </a:lnTo>
                    <a:cubicBezTo>
                      <a:pt x="9735" y="7990"/>
                      <a:pt x="10216" y="7902"/>
                      <a:pt x="10587" y="7750"/>
                    </a:cubicBezTo>
                    <a:lnTo>
                      <a:pt x="11508" y="7358"/>
                    </a:lnTo>
                    <a:cubicBezTo>
                      <a:pt x="11865" y="7194"/>
                      <a:pt x="12072" y="6990"/>
                      <a:pt x="12072" y="6773"/>
                    </a:cubicBezTo>
                    <a:cubicBezTo>
                      <a:pt x="12072" y="6545"/>
                      <a:pt x="11865" y="6340"/>
                      <a:pt x="11508" y="6188"/>
                    </a:cubicBezTo>
                    <a:cubicBezTo>
                      <a:pt x="11206" y="6054"/>
                      <a:pt x="11027" y="5878"/>
                      <a:pt x="11027" y="5691"/>
                    </a:cubicBezTo>
                    <a:cubicBezTo>
                      <a:pt x="11027" y="5498"/>
                      <a:pt x="11206" y="5322"/>
                      <a:pt x="11508" y="5194"/>
                    </a:cubicBezTo>
                    <a:lnTo>
                      <a:pt x="12760" y="4655"/>
                    </a:lnTo>
                    <a:cubicBezTo>
                      <a:pt x="13076" y="4527"/>
                      <a:pt x="13488" y="4451"/>
                      <a:pt x="13928" y="4451"/>
                    </a:cubicBezTo>
                    <a:cubicBezTo>
                      <a:pt x="14382" y="4451"/>
                      <a:pt x="14795" y="4527"/>
                      <a:pt x="15097" y="4655"/>
                    </a:cubicBezTo>
                    <a:lnTo>
                      <a:pt x="17242" y="5574"/>
                    </a:lnTo>
                    <a:cubicBezTo>
                      <a:pt x="17620" y="5735"/>
                      <a:pt x="18115" y="5815"/>
                      <a:pt x="18610" y="5815"/>
                    </a:cubicBezTo>
                    <a:cubicBezTo>
                      <a:pt x="19105" y="5815"/>
                      <a:pt x="19600" y="5735"/>
                      <a:pt x="19978" y="5574"/>
                    </a:cubicBezTo>
                    <a:lnTo>
                      <a:pt x="21023" y="5123"/>
                    </a:lnTo>
                    <a:cubicBezTo>
                      <a:pt x="21394" y="4966"/>
                      <a:pt x="21600" y="4761"/>
                      <a:pt x="21600" y="4539"/>
                    </a:cubicBezTo>
                    <a:cubicBezTo>
                      <a:pt x="21600" y="4322"/>
                      <a:pt x="21394" y="4111"/>
                      <a:pt x="21023" y="3954"/>
                    </a:cubicBezTo>
                    <a:lnTo>
                      <a:pt x="1172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/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4" name="Google Shape;59;p2"/>
              <p:cNvSpPr/>
              <p:nvPr/>
            </p:nvSpPr>
            <p:spPr>
              <a:xfrm rot="10800000">
                <a:off x="137130" y="529"/>
                <a:ext cx="844607" cy="19855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28" y="0"/>
                    </a:moveTo>
                    <a:lnTo>
                      <a:pt x="11536" y="82"/>
                    </a:lnTo>
                    <a:lnTo>
                      <a:pt x="20844" y="4036"/>
                    </a:lnTo>
                    <a:cubicBezTo>
                      <a:pt x="21147" y="4164"/>
                      <a:pt x="21326" y="4340"/>
                      <a:pt x="21326" y="4533"/>
                    </a:cubicBezTo>
                    <a:cubicBezTo>
                      <a:pt x="21326" y="4720"/>
                      <a:pt x="21147" y="4896"/>
                      <a:pt x="20844" y="5030"/>
                    </a:cubicBezTo>
                    <a:lnTo>
                      <a:pt x="19785" y="5475"/>
                    </a:lnTo>
                    <a:cubicBezTo>
                      <a:pt x="19469" y="5615"/>
                      <a:pt x="19050" y="5685"/>
                      <a:pt x="18627" y="5685"/>
                    </a:cubicBezTo>
                    <a:cubicBezTo>
                      <a:pt x="18204" y="5685"/>
                      <a:pt x="17778" y="5615"/>
                      <a:pt x="17448" y="5475"/>
                    </a:cubicBezTo>
                    <a:lnTo>
                      <a:pt x="15303" y="4562"/>
                    </a:lnTo>
                    <a:cubicBezTo>
                      <a:pt x="14932" y="4410"/>
                      <a:pt x="14464" y="4323"/>
                      <a:pt x="13928" y="4323"/>
                    </a:cubicBezTo>
                    <a:cubicBezTo>
                      <a:pt x="13391" y="4323"/>
                      <a:pt x="12910" y="4410"/>
                      <a:pt x="12553" y="4562"/>
                    </a:cubicBezTo>
                    <a:lnTo>
                      <a:pt x="11302" y="5095"/>
                    </a:lnTo>
                    <a:cubicBezTo>
                      <a:pt x="10546" y="5416"/>
                      <a:pt x="10546" y="5937"/>
                      <a:pt x="11302" y="6258"/>
                    </a:cubicBezTo>
                    <a:cubicBezTo>
                      <a:pt x="11605" y="6387"/>
                      <a:pt x="11783" y="6562"/>
                      <a:pt x="11783" y="6756"/>
                    </a:cubicBezTo>
                    <a:cubicBezTo>
                      <a:pt x="11783" y="6943"/>
                      <a:pt x="11605" y="7118"/>
                      <a:pt x="11302" y="7253"/>
                    </a:cubicBezTo>
                    <a:lnTo>
                      <a:pt x="10367" y="7645"/>
                    </a:lnTo>
                    <a:cubicBezTo>
                      <a:pt x="10064" y="7779"/>
                      <a:pt x="9652" y="7849"/>
                      <a:pt x="9198" y="7849"/>
                    </a:cubicBezTo>
                    <a:lnTo>
                      <a:pt x="8635" y="7849"/>
                    </a:lnTo>
                    <a:cubicBezTo>
                      <a:pt x="8099" y="7849"/>
                      <a:pt x="7617" y="7937"/>
                      <a:pt x="7259" y="8095"/>
                    </a:cubicBezTo>
                    <a:lnTo>
                      <a:pt x="3011" y="9897"/>
                    </a:lnTo>
                    <a:cubicBezTo>
                      <a:pt x="2653" y="10060"/>
                      <a:pt x="2447" y="10265"/>
                      <a:pt x="2447" y="10481"/>
                    </a:cubicBezTo>
                    <a:cubicBezTo>
                      <a:pt x="2447" y="10709"/>
                      <a:pt x="2653" y="10914"/>
                      <a:pt x="3011" y="11066"/>
                    </a:cubicBezTo>
                    <a:lnTo>
                      <a:pt x="9501" y="13827"/>
                    </a:lnTo>
                    <a:cubicBezTo>
                      <a:pt x="10147" y="14096"/>
                      <a:pt x="10147" y="14540"/>
                      <a:pt x="9501" y="14821"/>
                    </a:cubicBezTo>
                    <a:lnTo>
                      <a:pt x="7397" y="15710"/>
                    </a:lnTo>
                    <a:cubicBezTo>
                      <a:pt x="7039" y="15874"/>
                      <a:pt x="6833" y="16079"/>
                      <a:pt x="6833" y="16295"/>
                    </a:cubicBezTo>
                    <a:lnTo>
                      <a:pt x="6833" y="18313"/>
                    </a:lnTo>
                    <a:cubicBezTo>
                      <a:pt x="6833" y="18506"/>
                      <a:pt x="6655" y="18681"/>
                      <a:pt x="6352" y="18810"/>
                    </a:cubicBezTo>
                    <a:lnTo>
                      <a:pt x="0" y="21518"/>
                    </a:lnTo>
                    <a:lnTo>
                      <a:pt x="179" y="21600"/>
                    </a:lnTo>
                    <a:lnTo>
                      <a:pt x="6558" y="18892"/>
                    </a:lnTo>
                    <a:cubicBezTo>
                      <a:pt x="6915" y="18734"/>
                      <a:pt x="7122" y="18529"/>
                      <a:pt x="7122" y="18307"/>
                    </a:cubicBezTo>
                    <a:lnTo>
                      <a:pt x="7122" y="16289"/>
                    </a:lnTo>
                    <a:cubicBezTo>
                      <a:pt x="7122" y="16102"/>
                      <a:pt x="7301" y="15921"/>
                      <a:pt x="7603" y="15792"/>
                    </a:cubicBezTo>
                    <a:lnTo>
                      <a:pt x="9707" y="14897"/>
                    </a:lnTo>
                    <a:cubicBezTo>
                      <a:pt x="10463" y="14581"/>
                      <a:pt x="10463" y="14061"/>
                      <a:pt x="9707" y="13739"/>
                    </a:cubicBezTo>
                    <a:lnTo>
                      <a:pt x="3231" y="10978"/>
                    </a:lnTo>
                    <a:cubicBezTo>
                      <a:pt x="2915" y="10850"/>
                      <a:pt x="2750" y="10674"/>
                      <a:pt x="2750" y="10487"/>
                    </a:cubicBezTo>
                    <a:cubicBezTo>
                      <a:pt x="2750" y="10294"/>
                      <a:pt x="2915" y="10119"/>
                      <a:pt x="3231" y="9990"/>
                    </a:cubicBezTo>
                    <a:lnTo>
                      <a:pt x="7466" y="8194"/>
                    </a:lnTo>
                    <a:cubicBezTo>
                      <a:pt x="7782" y="8066"/>
                      <a:pt x="8194" y="7990"/>
                      <a:pt x="8635" y="7990"/>
                    </a:cubicBezTo>
                    <a:lnTo>
                      <a:pt x="9212" y="7990"/>
                    </a:lnTo>
                    <a:cubicBezTo>
                      <a:pt x="9735" y="7990"/>
                      <a:pt x="10216" y="7902"/>
                      <a:pt x="10587" y="7750"/>
                    </a:cubicBezTo>
                    <a:lnTo>
                      <a:pt x="11508" y="7352"/>
                    </a:lnTo>
                    <a:cubicBezTo>
                      <a:pt x="11865" y="7194"/>
                      <a:pt x="12072" y="6989"/>
                      <a:pt x="12072" y="6767"/>
                    </a:cubicBezTo>
                    <a:cubicBezTo>
                      <a:pt x="12072" y="6545"/>
                      <a:pt x="11865" y="6340"/>
                      <a:pt x="11508" y="6182"/>
                    </a:cubicBezTo>
                    <a:cubicBezTo>
                      <a:pt x="10862" y="5913"/>
                      <a:pt x="10862" y="5469"/>
                      <a:pt x="11508" y="5188"/>
                    </a:cubicBezTo>
                    <a:lnTo>
                      <a:pt x="12760" y="4656"/>
                    </a:lnTo>
                    <a:cubicBezTo>
                      <a:pt x="13076" y="4527"/>
                      <a:pt x="13488" y="4451"/>
                      <a:pt x="13928" y="4451"/>
                    </a:cubicBezTo>
                    <a:cubicBezTo>
                      <a:pt x="14381" y="4451"/>
                      <a:pt x="14795" y="4527"/>
                      <a:pt x="15097" y="4656"/>
                    </a:cubicBezTo>
                    <a:lnTo>
                      <a:pt x="17241" y="5568"/>
                    </a:lnTo>
                    <a:cubicBezTo>
                      <a:pt x="17619" y="5729"/>
                      <a:pt x="18115" y="5809"/>
                      <a:pt x="18609" y="5809"/>
                    </a:cubicBezTo>
                    <a:cubicBezTo>
                      <a:pt x="19105" y="5809"/>
                      <a:pt x="19599" y="5729"/>
                      <a:pt x="19977" y="5568"/>
                    </a:cubicBezTo>
                    <a:lnTo>
                      <a:pt x="21022" y="5124"/>
                    </a:lnTo>
                    <a:cubicBezTo>
                      <a:pt x="21394" y="4966"/>
                      <a:pt x="21600" y="4761"/>
                      <a:pt x="21600" y="4539"/>
                    </a:cubicBezTo>
                    <a:cubicBezTo>
                      <a:pt x="21600" y="4311"/>
                      <a:pt x="21394" y="4106"/>
                      <a:pt x="21022" y="3954"/>
                    </a:cubicBezTo>
                    <a:lnTo>
                      <a:pt x="1172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/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55" name="Google Shape;60;p2"/>
            <p:cNvGrpSpPr/>
            <p:nvPr/>
          </p:nvGrpSpPr>
          <p:grpSpPr>
            <a:xfrm>
              <a:off x="676102" y="1289505"/>
              <a:ext cx="694788" cy="471248"/>
              <a:chOff x="0" y="0"/>
              <a:chExt cx="694786" cy="471246"/>
            </a:xfrm>
          </p:grpSpPr>
          <p:grpSp>
            <p:nvGrpSpPr>
              <p:cNvPr id="153" name="Google Shape;61;p2"/>
              <p:cNvGrpSpPr/>
              <p:nvPr/>
            </p:nvGrpSpPr>
            <p:grpSpPr>
              <a:xfrm>
                <a:off x="0" y="2948"/>
                <a:ext cx="468299" cy="468299"/>
                <a:chOff x="0" y="0"/>
                <a:chExt cx="468298" cy="468298"/>
              </a:xfrm>
            </p:grpSpPr>
            <p:sp>
              <p:nvSpPr>
                <p:cNvPr id="146" name="Google Shape;62;p2"/>
                <p:cNvSpPr/>
                <p:nvPr/>
              </p:nvSpPr>
              <p:spPr>
                <a:xfrm rot="2700000">
                  <a:off x="68552" y="68608"/>
                  <a:ext cx="331194" cy="33108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90" h="21600" extrusionOk="0">
                      <a:moveTo>
                        <a:pt x="10344" y="0"/>
                      </a:moveTo>
                      <a:cubicBezTo>
                        <a:pt x="9150" y="0"/>
                        <a:pt x="7955" y="475"/>
                        <a:pt x="7045" y="1425"/>
                      </a:cubicBezTo>
                      <a:lnTo>
                        <a:pt x="1364" y="7357"/>
                      </a:lnTo>
                      <a:cubicBezTo>
                        <a:pt x="-455" y="9257"/>
                        <a:pt x="-455" y="12340"/>
                        <a:pt x="1364" y="14240"/>
                      </a:cubicBezTo>
                      <a:lnTo>
                        <a:pt x="7045" y="20182"/>
                      </a:lnTo>
                      <a:cubicBezTo>
                        <a:pt x="7955" y="21127"/>
                        <a:pt x="9147" y="21600"/>
                        <a:pt x="10340" y="21600"/>
                      </a:cubicBezTo>
                      <a:cubicBezTo>
                        <a:pt x="11533" y="21600"/>
                        <a:pt x="12726" y="21127"/>
                        <a:pt x="13636" y="20182"/>
                      </a:cubicBezTo>
                      <a:lnTo>
                        <a:pt x="19326" y="14240"/>
                      </a:lnTo>
                      <a:cubicBezTo>
                        <a:pt x="21145" y="12340"/>
                        <a:pt x="21145" y="9257"/>
                        <a:pt x="19326" y="7357"/>
                      </a:cubicBezTo>
                      <a:lnTo>
                        <a:pt x="13636" y="1425"/>
                      </a:lnTo>
                      <a:cubicBezTo>
                        <a:pt x="12731" y="475"/>
                        <a:pt x="11538" y="0"/>
                        <a:pt x="1034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5F8FF"/>
                    </a:gs>
                    <a:gs pos="18000">
                      <a:srgbClr val="F5F8FF"/>
                    </a:gs>
                    <a:gs pos="56000">
                      <a:schemeClr val="accent3">
                        <a:lumOff val="44000"/>
                        <a:alpha val="0"/>
                      </a:schemeClr>
                    </a:gs>
                    <a:gs pos="74000">
                      <a:srgbClr val="F5F8FF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152" name="Google Shape;63;p2"/>
                <p:cNvGrpSpPr/>
                <p:nvPr/>
              </p:nvGrpSpPr>
              <p:grpSpPr>
                <a:xfrm>
                  <a:off x="39473" y="95721"/>
                  <a:ext cx="387971" cy="223811"/>
                  <a:chOff x="0" y="0"/>
                  <a:chExt cx="387970" cy="223809"/>
                </a:xfrm>
              </p:grpSpPr>
              <p:sp>
                <p:nvSpPr>
                  <p:cNvPr id="147" name="Google Shape;64;p2"/>
                  <p:cNvSpPr/>
                  <p:nvPr/>
                </p:nvSpPr>
                <p:spPr>
                  <a:xfrm rot="2700000">
                    <a:off x="32766" y="32766"/>
                    <a:ext cx="158211" cy="15821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148" name="Google Shape;65;p2"/>
                  <p:cNvSpPr/>
                  <p:nvPr/>
                </p:nvSpPr>
                <p:spPr>
                  <a:xfrm rot="2700000">
                    <a:off x="73806" y="32828"/>
                    <a:ext cx="158212" cy="15821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2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292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149" name="Google Shape;66;p2"/>
                  <p:cNvSpPr/>
                  <p:nvPr/>
                </p:nvSpPr>
                <p:spPr>
                  <a:xfrm rot="2700000">
                    <a:off x="114976" y="32771"/>
                    <a:ext cx="158212" cy="15820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1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309"/>
                        </a:lnTo>
                        <a:lnTo>
                          <a:pt x="2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150" name="Google Shape;67;p2"/>
                  <p:cNvSpPr/>
                  <p:nvPr/>
                </p:nvSpPr>
                <p:spPr>
                  <a:xfrm rot="2700000">
                    <a:off x="155949" y="32766"/>
                    <a:ext cx="158211" cy="15821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309" y="21600"/>
                        </a:lnTo>
                        <a:lnTo>
                          <a:pt x="21600" y="21308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151" name="Google Shape;68;p2"/>
                  <p:cNvSpPr/>
                  <p:nvPr/>
                </p:nvSpPr>
                <p:spPr>
                  <a:xfrm rot="2700000">
                    <a:off x="196993" y="32832"/>
                    <a:ext cx="158211" cy="15821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sp>
            <p:nvSpPr>
              <p:cNvPr id="154" name="Google Shape;69;p2"/>
              <p:cNvSpPr/>
              <p:nvPr/>
            </p:nvSpPr>
            <p:spPr>
              <a:xfrm rot="18900000">
                <a:off x="326258" y="77062"/>
                <a:ext cx="324863" cy="2580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763" y="0"/>
                    </a:moveTo>
                    <a:lnTo>
                      <a:pt x="18118" y="2061"/>
                    </a:lnTo>
                    <a:lnTo>
                      <a:pt x="19955" y="4374"/>
                    </a:lnTo>
                    <a:lnTo>
                      <a:pt x="21600" y="2303"/>
                    </a:lnTo>
                    <a:lnTo>
                      <a:pt x="19763" y="0"/>
                    </a:lnTo>
                    <a:close/>
                    <a:moveTo>
                      <a:pt x="10741" y="2498"/>
                    </a:moveTo>
                    <a:lnTo>
                      <a:pt x="9103" y="4560"/>
                    </a:lnTo>
                    <a:lnTo>
                      <a:pt x="10940" y="6871"/>
                    </a:lnTo>
                    <a:lnTo>
                      <a:pt x="12578" y="4801"/>
                    </a:lnTo>
                    <a:lnTo>
                      <a:pt x="10741" y="2498"/>
                    </a:lnTo>
                    <a:close/>
                    <a:moveTo>
                      <a:pt x="7739" y="6277"/>
                    </a:moveTo>
                    <a:lnTo>
                      <a:pt x="6093" y="8348"/>
                    </a:lnTo>
                    <a:lnTo>
                      <a:pt x="7930" y="10651"/>
                    </a:lnTo>
                    <a:lnTo>
                      <a:pt x="9575" y="8590"/>
                    </a:lnTo>
                    <a:lnTo>
                      <a:pt x="7739" y="6277"/>
                    </a:lnTo>
                    <a:close/>
                    <a:moveTo>
                      <a:pt x="4566" y="10271"/>
                    </a:moveTo>
                    <a:lnTo>
                      <a:pt x="2922" y="12341"/>
                    </a:lnTo>
                    <a:lnTo>
                      <a:pt x="7355" y="17922"/>
                    </a:lnTo>
                    <a:lnTo>
                      <a:pt x="9000" y="15851"/>
                    </a:lnTo>
                    <a:lnTo>
                      <a:pt x="4566" y="10271"/>
                    </a:lnTo>
                    <a:close/>
                    <a:moveTo>
                      <a:pt x="1638" y="13948"/>
                    </a:moveTo>
                    <a:lnTo>
                      <a:pt x="0" y="16019"/>
                    </a:lnTo>
                    <a:lnTo>
                      <a:pt x="4434" y="21600"/>
                    </a:lnTo>
                    <a:lnTo>
                      <a:pt x="6079" y="19538"/>
                    </a:lnTo>
                    <a:lnTo>
                      <a:pt x="1638" y="1394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60" name="Google Shape;70;p2"/>
            <p:cNvGrpSpPr/>
            <p:nvPr/>
          </p:nvGrpSpPr>
          <p:grpSpPr>
            <a:xfrm>
              <a:off x="-1" y="-1"/>
              <a:ext cx="1043159" cy="1347134"/>
              <a:chOff x="0" y="0"/>
              <a:chExt cx="1043157" cy="1347132"/>
            </a:xfrm>
          </p:grpSpPr>
          <p:sp>
            <p:nvSpPr>
              <p:cNvPr id="156" name="Google Shape;71;p2"/>
              <p:cNvSpPr/>
              <p:nvPr/>
            </p:nvSpPr>
            <p:spPr>
              <a:xfrm rot="13500000">
                <a:off x="347889" y="651864"/>
                <a:ext cx="575980" cy="575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2" h="21600" extrusionOk="0">
                    <a:moveTo>
                      <a:pt x="20207" y="0"/>
                    </a:moveTo>
                    <a:cubicBezTo>
                      <a:pt x="19909" y="0"/>
                      <a:pt x="19611" y="115"/>
                      <a:pt x="19384" y="345"/>
                    </a:cubicBezTo>
                    <a:cubicBezTo>
                      <a:pt x="18929" y="805"/>
                      <a:pt x="18929" y="1549"/>
                      <a:pt x="19384" y="2009"/>
                    </a:cubicBezTo>
                    <a:cubicBezTo>
                      <a:pt x="19611" y="2239"/>
                      <a:pt x="19909" y="2354"/>
                      <a:pt x="20207" y="2354"/>
                    </a:cubicBezTo>
                    <a:cubicBezTo>
                      <a:pt x="20505" y="2354"/>
                      <a:pt x="20803" y="2239"/>
                      <a:pt x="21031" y="2009"/>
                    </a:cubicBezTo>
                    <a:cubicBezTo>
                      <a:pt x="21486" y="1549"/>
                      <a:pt x="21486" y="805"/>
                      <a:pt x="21031" y="345"/>
                    </a:cubicBezTo>
                    <a:cubicBezTo>
                      <a:pt x="20803" y="115"/>
                      <a:pt x="20505" y="0"/>
                      <a:pt x="20207" y="0"/>
                    </a:cubicBezTo>
                    <a:close/>
                    <a:moveTo>
                      <a:pt x="16405" y="3853"/>
                    </a:moveTo>
                    <a:cubicBezTo>
                      <a:pt x="16107" y="3853"/>
                      <a:pt x="15809" y="3968"/>
                      <a:pt x="15581" y="4198"/>
                    </a:cubicBezTo>
                    <a:cubicBezTo>
                      <a:pt x="15126" y="4657"/>
                      <a:pt x="15126" y="5402"/>
                      <a:pt x="15581" y="5862"/>
                    </a:cubicBezTo>
                    <a:cubicBezTo>
                      <a:pt x="15809" y="6092"/>
                      <a:pt x="16107" y="6207"/>
                      <a:pt x="16405" y="6207"/>
                    </a:cubicBezTo>
                    <a:cubicBezTo>
                      <a:pt x="16703" y="6207"/>
                      <a:pt x="17001" y="6092"/>
                      <a:pt x="17228" y="5862"/>
                    </a:cubicBezTo>
                    <a:cubicBezTo>
                      <a:pt x="17683" y="5402"/>
                      <a:pt x="17683" y="4657"/>
                      <a:pt x="17228" y="4198"/>
                    </a:cubicBezTo>
                    <a:cubicBezTo>
                      <a:pt x="17001" y="3968"/>
                      <a:pt x="16703" y="3853"/>
                      <a:pt x="16405" y="3853"/>
                    </a:cubicBezTo>
                    <a:close/>
                    <a:moveTo>
                      <a:pt x="12596" y="7696"/>
                    </a:moveTo>
                    <a:cubicBezTo>
                      <a:pt x="12297" y="7696"/>
                      <a:pt x="11996" y="7812"/>
                      <a:pt x="11769" y="8042"/>
                    </a:cubicBezTo>
                    <a:cubicBezTo>
                      <a:pt x="11314" y="8501"/>
                      <a:pt x="11314" y="9255"/>
                      <a:pt x="11769" y="9715"/>
                    </a:cubicBezTo>
                    <a:cubicBezTo>
                      <a:pt x="11996" y="9944"/>
                      <a:pt x="12297" y="10060"/>
                      <a:pt x="12596" y="10060"/>
                    </a:cubicBezTo>
                    <a:cubicBezTo>
                      <a:pt x="12897" y="10060"/>
                      <a:pt x="13197" y="9944"/>
                      <a:pt x="13425" y="9715"/>
                    </a:cubicBezTo>
                    <a:cubicBezTo>
                      <a:pt x="13880" y="9255"/>
                      <a:pt x="13880" y="8501"/>
                      <a:pt x="13425" y="8042"/>
                    </a:cubicBezTo>
                    <a:cubicBezTo>
                      <a:pt x="13197" y="7812"/>
                      <a:pt x="12897" y="7696"/>
                      <a:pt x="12596" y="7696"/>
                    </a:cubicBezTo>
                    <a:close/>
                    <a:moveTo>
                      <a:pt x="8794" y="11544"/>
                    </a:moveTo>
                    <a:cubicBezTo>
                      <a:pt x="8494" y="11544"/>
                      <a:pt x="8194" y="11659"/>
                      <a:pt x="7965" y="11885"/>
                    </a:cubicBezTo>
                    <a:cubicBezTo>
                      <a:pt x="7510" y="12345"/>
                      <a:pt x="7510" y="13090"/>
                      <a:pt x="7965" y="13549"/>
                    </a:cubicBezTo>
                    <a:cubicBezTo>
                      <a:pt x="8193" y="13779"/>
                      <a:pt x="8491" y="13894"/>
                      <a:pt x="8789" y="13894"/>
                    </a:cubicBezTo>
                    <a:cubicBezTo>
                      <a:pt x="9087" y="13894"/>
                      <a:pt x="9385" y="13779"/>
                      <a:pt x="9612" y="13549"/>
                    </a:cubicBezTo>
                    <a:cubicBezTo>
                      <a:pt x="10067" y="13090"/>
                      <a:pt x="10067" y="12345"/>
                      <a:pt x="9612" y="11885"/>
                    </a:cubicBezTo>
                    <a:cubicBezTo>
                      <a:pt x="9386" y="11656"/>
                      <a:pt x="9090" y="11544"/>
                      <a:pt x="8794" y="11544"/>
                    </a:cubicBezTo>
                    <a:close/>
                    <a:moveTo>
                      <a:pt x="4976" y="15393"/>
                    </a:moveTo>
                    <a:cubicBezTo>
                      <a:pt x="4678" y="15393"/>
                      <a:pt x="4380" y="15508"/>
                      <a:pt x="4153" y="15738"/>
                    </a:cubicBezTo>
                    <a:cubicBezTo>
                      <a:pt x="3698" y="16198"/>
                      <a:pt x="3698" y="16943"/>
                      <a:pt x="4153" y="17402"/>
                    </a:cubicBezTo>
                    <a:cubicBezTo>
                      <a:pt x="4380" y="17632"/>
                      <a:pt x="4678" y="17747"/>
                      <a:pt x="4976" y="17747"/>
                    </a:cubicBezTo>
                    <a:cubicBezTo>
                      <a:pt x="5274" y="17747"/>
                      <a:pt x="5572" y="17632"/>
                      <a:pt x="5800" y="17402"/>
                    </a:cubicBezTo>
                    <a:cubicBezTo>
                      <a:pt x="6255" y="16943"/>
                      <a:pt x="6255" y="16198"/>
                      <a:pt x="5800" y="15738"/>
                    </a:cubicBezTo>
                    <a:cubicBezTo>
                      <a:pt x="5572" y="15508"/>
                      <a:pt x="5274" y="15393"/>
                      <a:pt x="4976" y="15393"/>
                    </a:cubicBezTo>
                    <a:close/>
                    <a:moveTo>
                      <a:pt x="1164" y="19237"/>
                    </a:moveTo>
                    <a:cubicBezTo>
                      <a:pt x="866" y="19237"/>
                      <a:pt x="568" y="19352"/>
                      <a:pt x="341" y="19582"/>
                    </a:cubicBezTo>
                    <a:cubicBezTo>
                      <a:pt x="-114" y="20041"/>
                      <a:pt x="-114" y="20795"/>
                      <a:pt x="341" y="21255"/>
                    </a:cubicBezTo>
                    <a:cubicBezTo>
                      <a:pt x="568" y="21485"/>
                      <a:pt x="866" y="21600"/>
                      <a:pt x="1164" y="21600"/>
                    </a:cubicBezTo>
                    <a:cubicBezTo>
                      <a:pt x="1462" y="21600"/>
                      <a:pt x="1760" y="21485"/>
                      <a:pt x="1987" y="21255"/>
                    </a:cubicBezTo>
                    <a:cubicBezTo>
                      <a:pt x="2443" y="20795"/>
                      <a:pt x="2443" y="20041"/>
                      <a:pt x="1987" y="19582"/>
                    </a:cubicBezTo>
                    <a:cubicBezTo>
                      <a:pt x="1760" y="19352"/>
                      <a:pt x="1462" y="19237"/>
                      <a:pt x="1164" y="192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820"/>
                    </a:srgbClr>
                  </a:gs>
                  <a:gs pos="100000">
                    <a:schemeClr val="accent3">
                      <a:lumOff val="44000"/>
                      <a:alpha val="46820"/>
                    </a:schemeClr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7" name="Google Shape;72;p2"/>
              <p:cNvSpPr/>
              <p:nvPr/>
            </p:nvSpPr>
            <p:spPr>
              <a:xfrm rot="13500000">
                <a:off x="271689" y="467514"/>
                <a:ext cx="575980" cy="575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2" h="21600" extrusionOk="0">
                    <a:moveTo>
                      <a:pt x="20207" y="0"/>
                    </a:moveTo>
                    <a:cubicBezTo>
                      <a:pt x="19909" y="0"/>
                      <a:pt x="19611" y="115"/>
                      <a:pt x="19384" y="345"/>
                    </a:cubicBezTo>
                    <a:cubicBezTo>
                      <a:pt x="18929" y="805"/>
                      <a:pt x="18929" y="1549"/>
                      <a:pt x="19384" y="2009"/>
                    </a:cubicBezTo>
                    <a:cubicBezTo>
                      <a:pt x="19611" y="2239"/>
                      <a:pt x="19909" y="2354"/>
                      <a:pt x="20207" y="2354"/>
                    </a:cubicBezTo>
                    <a:cubicBezTo>
                      <a:pt x="20505" y="2354"/>
                      <a:pt x="20803" y="2239"/>
                      <a:pt x="21031" y="2009"/>
                    </a:cubicBezTo>
                    <a:cubicBezTo>
                      <a:pt x="21486" y="1549"/>
                      <a:pt x="21486" y="805"/>
                      <a:pt x="21031" y="345"/>
                    </a:cubicBezTo>
                    <a:cubicBezTo>
                      <a:pt x="20803" y="115"/>
                      <a:pt x="20505" y="0"/>
                      <a:pt x="20207" y="0"/>
                    </a:cubicBezTo>
                    <a:close/>
                    <a:moveTo>
                      <a:pt x="16405" y="3853"/>
                    </a:moveTo>
                    <a:cubicBezTo>
                      <a:pt x="16107" y="3853"/>
                      <a:pt x="15809" y="3968"/>
                      <a:pt x="15581" y="4198"/>
                    </a:cubicBezTo>
                    <a:cubicBezTo>
                      <a:pt x="15126" y="4657"/>
                      <a:pt x="15126" y="5402"/>
                      <a:pt x="15581" y="5862"/>
                    </a:cubicBezTo>
                    <a:cubicBezTo>
                      <a:pt x="15809" y="6092"/>
                      <a:pt x="16107" y="6207"/>
                      <a:pt x="16405" y="6207"/>
                    </a:cubicBezTo>
                    <a:cubicBezTo>
                      <a:pt x="16703" y="6207"/>
                      <a:pt x="17001" y="6092"/>
                      <a:pt x="17228" y="5862"/>
                    </a:cubicBezTo>
                    <a:cubicBezTo>
                      <a:pt x="17683" y="5402"/>
                      <a:pt x="17683" y="4657"/>
                      <a:pt x="17228" y="4198"/>
                    </a:cubicBezTo>
                    <a:cubicBezTo>
                      <a:pt x="17001" y="3968"/>
                      <a:pt x="16703" y="3853"/>
                      <a:pt x="16405" y="3853"/>
                    </a:cubicBezTo>
                    <a:close/>
                    <a:moveTo>
                      <a:pt x="12596" y="7696"/>
                    </a:moveTo>
                    <a:cubicBezTo>
                      <a:pt x="12297" y="7696"/>
                      <a:pt x="11996" y="7812"/>
                      <a:pt x="11769" y="8042"/>
                    </a:cubicBezTo>
                    <a:cubicBezTo>
                      <a:pt x="11314" y="8501"/>
                      <a:pt x="11314" y="9255"/>
                      <a:pt x="11769" y="9715"/>
                    </a:cubicBezTo>
                    <a:cubicBezTo>
                      <a:pt x="11996" y="9944"/>
                      <a:pt x="12297" y="10060"/>
                      <a:pt x="12596" y="10060"/>
                    </a:cubicBezTo>
                    <a:cubicBezTo>
                      <a:pt x="12897" y="10060"/>
                      <a:pt x="13197" y="9944"/>
                      <a:pt x="13425" y="9715"/>
                    </a:cubicBezTo>
                    <a:cubicBezTo>
                      <a:pt x="13880" y="9255"/>
                      <a:pt x="13880" y="8501"/>
                      <a:pt x="13425" y="8042"/>
                    </a:cubicBezTo>
                    <a:cubicBezTo>
                      <a:pt x="13197" y="7812"/>
                      <a:pt x="12897" y="7696"/>
                      <a:pt x="12596" y="7696"/>
                    </a:cubicBezTo>
                    <a:close/>
                    <a:moveTo>
                      <a:pt x="8794" y="11544"/>
                    </a:moveTo>
                    <a:cubicBezTo>
                      <a:pt x="8494" y="11544"/>
                      <a:pt x="8194" y="11659"/>
                      <a:pt x="7965" y="11885"/>
                    </a:cubicBezTo>
                    <a:cubicBezTo>
                      <a:pt x="7510" y="12345"/>
                      <a:pt x="7510" y="13090"/>
                      <a:pt x="7965" y="13549"/>
                    </a:cubicBezTo>
                    <a:cubicBezTo>
                      <a:pt x="8193" y="13779"/>
                      <a:pt x="8491" y="13894"/>
                      <a:pt x="8789" y="13894"/>
                    </a:cubicBezTo>
                    <a:cubicBezTo>
                      <a:pt x="9087" y="13894"/>
                      <a:pt x="9385" y="13779"/>
                      <a:pt x="9612" y="13549"/>
                    </a:cubicBezTo>
                    <a:cubicBezTo>
                      <a:pt x="10067" y="13090"/>
                      <a:pt x="10067" y="12345"/>
                      <a:pt x="9612" y="11885"/>
                    </a:cubicBezTo>
                    <a:cubicBezTo>
                      <a:pt x="9386" y="11656"/>
                      <a:pt x="9090" y="11544"/>
                      <a:pt x="8794" y="11544"/>
                    </a:cubicBezTo>
                    <a:close/>
                    <a:moveTo>
                      <a:pt x="4976" y="15393"/>
                    </a:moveTo>
                    <a:cubicBezTo>
                      <a:pt x="4678" y="15393"/>
                      <a:pt x="4380" y="15508"/>
                      <a:pt x="4153" y="15738"/>
                    </a:cubicBezTo>
                    <a:cubicBezTo>
                      <a:pt x="3698" y="16198"/>
                      <a:pt x="3698" y="16943"/>
                      <a:pt x="4153" y="17402"/>
                    </a:cubicBezTo>
                    <a:cubicBezTo>
                      <a:pt x="4380" y="17632"/>
                      <a:pt x="4678" y="17747"/>
                      <a:pt x="4976" y="17747"/>
                    </a:cubicBezTo>
                    <a:cubicBezTo>
                      <a:pt x="5274" y="17747"/>
                      <a:pt x="5572" y="17632"/>
                      <a:pt x="5800" y="17402"/>
                    </a:cubicBezTo>
                    <a:cubicBezTo>
                      <a:pt x="6255" y="16943"/>
                      <a:pt x="6255" y="16198"/>
                      <a:pt x="5800" y="15738"/>
                    </a:cubicBezTo>
                    <a:cubicBezTo>
                      <a:pt x="5572" y="15508"/>
                      <a:pt x="5274" y="15393"/>
                      <a:pt x="4976" y="15393"/>
                    </a:cubicBezTo>
                    <a:close/>
                    <a:moveTo>
                      <a:pt x="1164" y="19237"/>
                    </a:moveTo>
                    <a:cubicBezTo>
                      <a:pt x="866" y="19237"/>
                      <a:pt x="568" y="19352"/>
                      <a:pt x="341" y="19582"/>
                    </a:cubicBezTo>
                    <a:cubicBezTo>
                      <a:pt x="-114" y="20041"/>
                      <a:pt x="-114" y="20795"/>
                      <a:pt x="341" y="21255"/>
                    </a:cubicBezTo>
                    <a:cubicBezTo>
                      <a:pt x="568" y="21485"/>
                      <a:pt x="866" y="21600"/>
                      <a:pt x="1164" y="21600"/>
                    </a:cubicBezTo>
                    <a:cubicBezTo>
                      <a:pt x="1462" y="21600"/>
                      <a:pt x="1760" y="21485"/>
                      <a:pt x="1987" y="21255"/>
                    </a:cubicBezTo>
                    <a:cubicBezTo>
                      <a:pt x="2443" y="20795"/>
                      <a:pt x="2443" y="20041"/>
                      <a:pt x="1987" y="19582"/>
                    </a:cubicBezTo>
                    <a:cubicBezTo>
                      <a:pt x="1760" y="19352"/>
                      <a:pt x="1462" y="19237"/>
                      <a:pt x="1164" y="192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820"/>
                    </a:srgbClr>
                  </a:gs>
                  <a:gs pos="100000">
                    <a:schemeClr val="accent3">
                      <a:lumOff val="44000"/>
                      <a:alpha val="46820"/>
                    </a:schemeClr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8" name="Google Shape;73;p2"/>
              <p:cNvSpPr/>
              <p:nvPr/>
            </p:nvSpPr>
            <p:spPr>
              <a:xfrm rot="13500000">
                <a:off x="195489" y="303639"/>
                <a:ext cx="575980" cy="575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2" h="21600" extrusionOk="0">
                    <a:moveTo>
                      <a:pt x="20207" y="0"/>
                    </a:moveTo>
                    <a:cubicBezTo>
                      <a:pt x="19909" y="0"/>
                      <a:pt x="19611" y="115"/>
                      <a:pt x="19384" y="345"/>
                    </a:cubicBezTo>
                    <a:cubicBezTo>
                      <a:pt x="18929" y="805"/>
                      <a:pt x="18929" y="1549"/>
                      <a:pt x="19384" y="2009"/>
                    </a:cubicBezTo>
                    <a:cubicBezTo>
                      <a:pt x="19611" y="2239"/>
                      <a:pt x="19909" y="2354"/>
                      <a:pt x="20207" y="2354"/>
                    </a:cubicBezTo>
                    <a:cubicBezTo>
                      <a:pt x="20505" y="2354"/>
                      <a:pt x="20803" y="2239"/>
                      <a:pt x="21031" y="2009"/>
                    </a:cubicBezTo>
                    <a:cubicBezTo>
                      <a:pt x="21486" y="1549"/>
                      <a:pt x="21486" y="805"/>
                      <a:pt x="21031" y="345"/>
                    </a:cubicBezTo>
                    <a:cubicBezTo>
                      <a:pt x="20803" y="115"/>
                      <a:pt x="20505" y="0"/>
                      <a:pt x="20207" y="0"/>
                    </a:cubicBezTo>
                    <a:close/>
                    <a:moveTo>
                      <a:pt x="16405" y="3853"/>
                    </a:moveTo>
                    <a:cubicBezTo>
                      <a:pt x="16107" y="3853"/>
                      <a:pt x="15809" y="3968"/>
                      <a:pt x="15581" y="4198"/>
                    </a:cubicBezTo>
                    <a:cubicBezTo>
                      <a:pt x="15126" y="4657"/>
                      <a:pt x="15126" y="5402"/>
                      <a:pt x="15581" y="5862"/>
                    </a:cubicBezTo>
                    <a:cubicBezTo>
                      <a:pt x="15809" y="6092"/>
                      <a:pt x="16107" y="6207"/>
                      <a:pt x="16405" y="6207"/>
                    </a:cubicBezTo>
                    <a:cubicBezTo>
                      <a:pt x="16703" y="6207"/>
                      <a:pt x="17001" y="6092"/>
                      <a:pt x="17228" y="5862"/>
                    </a:cubicBezTo>
                    <a:cubicBezTo>
                      <a:pt x="17683" y="5402"/>
                      <a:pt x="17683" y="4657"/>
                      <a:pt x="17228" y="4198"/>
                    </a:cubicBezTo>
                    <a:cubicBezTo>
                      <a:pt x="17001" y="3968"/>
                      <a:pt x="16703" y="3853"/>
                      <a:pt x="16405" y="3853"/>
                    </a:cubicBezTo>
                    <a:close/>
                    <a:moveTo>
                      <a:pt x="12596" y="7696"/>
                    </a:moveTo>
                    <a:cubicBezTo>
                      <a:pt x="12297" y="7696"/>
                      <a:pt x="11996" y="7812"/>
                      <a:pt x="11769" y="8042"/>
                    </a:cubicBezTo>
                    <a:cubicBezTo>
                      <a:pt x="11314" y="8501"/>
                      <a:pt x="11314" y="9255"/>
                      <a:pt x="11769" y="9715"/>
                    </a:cubicBezTo>
                    <a:cubicBezTo>
                      <a:pt x="11996" y="9944"/>
                      <a:pt x="12297" y="10060"/>
                      <a:pt x="12596" y="10060"/>
                    </a:cubicBezTo>
                    <a:cubicBezTo>
                      <a:pt x="12897" y="10060"/>
                      <a:pt x="13197" y="9944"/>
                      <a:pt x="13425" y="9715"/>
                    </a:cubicBezTo>
                    <a:cubicBezTo>
                      <a:pt x="13880" y="9255"/>
                      <a:pt x="13880" y="8501"/>
                      <a:pt x="13425" y="8042"/>
                    </a:cubicBezTo>
                    <a:cubicBezTo>
                      <a:pt x="13197" y="7812"/>
                      <a:pt x="12897" y="7696"/>
                      <a:pt x="12596" y="7696"/>
                    </a:cubicBezTo>
                    <a:close/>
                    <a:moveTo>
                      <a:pt x="8794" y="11544"/>
                    </a:moveTo>
                    <a:cubicBezTo>
                      <a:pt x="8494" y="11544"/>
                      <a:pt x="8194" y="11659"/>
                      <a:pt x="7965" y="11885"/>
                    </a:cubicBezTo>
                    <a:cubicBezTo>
                      <a:pt x="7510" y="12345"/>
                      <a:pt x="7510" y="13090"/>
                      <a:pt x="7965" y="13549"/>
                    </a:cubicBezTo>
                    <a:cubicBezTo>
                      <a:pt x="8193" y="13779"/>
                      <a:pt x="8491" y="13894"/>
                      <a:pt x="8789" y="13894"/>
                    </a:cubicBezTo>
                    <a:cubicBezTo>
                      <a:pt x="9087" y="13894"/>
                      <a:pt x="9385" y="13779"/>
                      <a:pt x="9612" y="13549"/>
                    </a:cubicBezTo>
                    <a:cubicBezTo>
                      <a:pt x="10067" y="13090"/>
                      <a:pt x="10067" y="12345"/>
                      <a:pt x="9612" y="11885"/>
                    </a:cubicBezTo>
                    <a:cubicBezTo>
                      <a:pt x="9386" y="11656"/>
                      <a:pt x="9090" y="11544"/>
                      <a:pt x="8794" y="11544"/>
                    </a:cubicBezTo>
                    <a:close/>
                    <a:moveTo>
                      <a:pt x="4976" y="15393"/>
                    </a:moveTo>
                    <a:cubicBezTo>
                      <a:pt x="4678" y="15393"/>
                      <a:pt x="4380" y="15508"/>
                      <a:pt x="4153" y="15738"/>
                    </a:cubicBezTo>
                    <a:cubicBezTo>
                      <a:pt x="3698" y="16198"/>
                      <a:pt x="3698" y="16943"/>
                      <a:pt x="4153" y="17402"/>
                    </a:cubicBezTo>
                    <a:cubicBezTo>
                      <a:pt x="4380" y="17632"/>
                      <a:pt x="4678" y="17747"/>
                      <a:pt x="4976" y="17747"/>
                    </a:cubicBezTo>
                    <a:cubicBezTo>
                      <a:pt x="5274" y="17747"/>
                      <a:pt x="5572" y="17632"/>
                      <a:pt x="5800" y="17402"/>
                    </a:cubicBezTo>
                    <a:cubicBezTo>
                      <a:pt x="6255" y="16943"/>
                      <a:pt x="6255" y="16198"/>
                      <a:pt x="5800" y="15738"/>
                    </a:cubicBezTo>
                    <a:cubicBezTo>
                      <a:pt x="5572" y="15508"/>
                      <a:pt x="5274" y="15393"/>
                      <a:pt x="4976" y="15393"/>
                    </a:cubicBezTo>
                    <a:close/>
                    <a:moveTo>
                      <a:pt x="1164" y="19237"/>
                    </a:moveTo>
                    <a:cubicBezTo>
                      <a:pt x="866" y="19237"/>
                      <a:pt x="568" y="19352"/>
                      <a:pt x="341" y="19582"/>
                    </a:cubicBezTo>
                    <a:cubicBezTo>
                      <a:pt x="-114" y="20041"/>
                      <a:pt x="-114" y="20795"/>
                      <a:pt x="341" y="21255"/>
                    </a:cubicBezTo>
                    <a:cubicBezTo>
                      <a:pt x="568" y="21485"/>
                      <a:pt x="866" y="21600"/>
                      <a:pt x="1164" y="21600"/>
                    </a:cubicBezTo>
                    <a:cubicBezTo>
                      <a:pt x="1462" y="21600"/>
                      <a:pt x="1760" y="21485"/>
                      <a:pt x="1987" y="21255"/>
                    </a:cubicBezTo>
                    <a:cubicBezTo>
                      <a:pt x="2443" y="20795"/>
                      <a:pt x="2443" y="20041"/>
                      <a:pt x="1987" y="19582"/>
                    </a:cubicBezTo>
                    <a:cubicBezTo>
                      <a:pt x="1760" y="19352"/>
                      <a:pt x="1462" y="19237"/>
                      <a:pt x="1164" y="192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820"/>
                    </a:srgbClr>
                  </a:gs>
                  <a:gs pos="100000">
                    <a:schemeClr val="accent3">
                      <a:lumOff val="44000"/>
                      <a:alpha val="46820"/>
                    </a:schemeClr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9" name="Google Shape;74;p2"/>
              <p:cNvSpPr/>
              <p:nvPr/>
            </p:nvSpPr>
            <p:spPr>
              <a:xfrm rot="13500000">
                <a:off x="119289" y="119289"/>
                <a:ext cx="575980" cy="575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2" h="21600" extrusionOk="0">
                    <a:moveTo>
                      <a:pt x="20207" y="0"/>
                    </a:moveTo>
                    <a:cubicBezTo>
                      <a:pt x="19909" y="0"/>
                      <a:pt x="19611" y="115"/>
                      <a:pt x="19384" y="345"/>
                    </a:cubicBezTo>
                    <a:cubicBezTo>
                      <a:pt x="18929" y="805"/>
                      <a:pt x="18929" y="1549"/>
                      <a:pt x="19384" y="2009"/>
                    </a:cubicBezTo>
                    <a:cubicBezTo>
                      <a:pt x="19611" y="2239"/>
                      <a:pt x="19909" y="2354"/>
                      <a:pt x="20207" y="2354"/>
                    </a:cubicBezTo>
                    <a:cubicBezTo>
                      <a:pt x="20505" y="2354"/>
                      <a:pt x="20803" y="2239"/>
                      <a:pt x="21031" y="2009"/>
                    </a:cubicBezTo>
                    <a:cubicBezTo>
                      <a:pt x="21486" y="1549"/>
                      <a:pt x="21486" y="805"/>
                      <a:pt x="21031" y="345"/>
                    </a:cubicBezTo>
                    <a:cubicBezTo>
                      <a:pt x="20803" y="115"/>
                      <a:pt x="20505" y="0"/>
                      <a:pt x="20207" y="0"/>
                    </a:cubicBezTo>
                    <a:close/>
                    <a:moveTo>
                      <a:pt x="16405" y="3853"/>
                    </a:moveTo>
                    <a:cubicBezTo>
                      <a:pt x="16107" y="3853"/>
                      <a:pt x="15809" y="3968"/>
                      <a:pt x="15581" y="4198"/>
                    </a:cubicBezTo>
                    <a:cubicBezTo>
                      <a:pt x="15126" y="4657"/>
                      <a:pt x="15126" y="5402"/>
                      <a:pt x="15581" y="5862"/>
                    </a:cubicBezTo>
                    <a:cubicBezTo>
                      <a:pt x="15809" y="6092"/>
                      <a:pt x="16107" y="6207"/>
                      <a:pt x="16405" y="6207"/>
                    </a:cubicBezTo>
                    <a:cubicBezTo>
                      <a:pt x="16703" y="6207"/>
                      <a:pt x="17001" y="6092"/>
                      <a:pt x="17228" y="5862"/>
                    </a:cubicBezTo>
                    <a:cubicBezTo>
                      <a:pt x="17683" y="5402"/>
                      <a:pt x="17683" y="4657"/>
                      <a:pt x="17228" y="4198"/>
                    </a:cubicBezTo>
                    <a:cubicBezTo>
                      <a:pt x="17001" y="3968"/>
                      <a:pt x="16703" y="3853"/>
                      <a:pt x="16405" y="3853"/>
                    </a:cubicBezTo>
                    <a:close/>
                    <a:moveTo>
                      <a:pt x="12596" y="7696"/>
                    </a:moveTo>
                    <a:cubicBezTo>
                      <a:pt x="12297" y="7696"/>
                      <a:pt x="11996" y="7812"/>
                      <a:pt x="11769" y="8042"/>
                    </a:cubicBezTo>
                    <a:cubicBezTo>
                      <a:pt x="11314" y="8501"/>
                      <a:pt x="11314" y="9255"/>
                      <a:pt x="11769" y="9715"/>
                    </a:cubicBezTo>
                    <a:cubicBezTo>
                      <a:pt x="11996" y="9944"/>
                      <a:pt x="12297" y="10060"/>
                      <a:pt x="12596" y="10060"/>
                    </a:cubicBezTo>
                    <a:cubicBezTo>
                      <a:pt x="12897" y="10060"/>
                      <a:pt x="13197" y="9944"/>
                      <a:pt x="13425" y="9715"/>
                    </a:cubicBezTo>
                    <a:cubicBezTo>
                      <a:pt x="13880" y="9255"/>
                      <a:pt x="13880" y="8501"/>
                      <a:pt x="13425" y="8042"/>
                    </a:cubicBezTo>
                    <a:cubicBezTo>
                      <a:pt x="13197" y="7812"/>
                      <a:pt x="12897" y="7696"/>
                      <a:pt x="12596" y="7696"/>
                    </a:cubicBezTo>
                    <a:close/>
                    <a:moveTo>
                      <a:pt x="8794" y="11544"/>
                    </a:moveTo>
                    <a:cubicBezTo>
                      <a:pt x="8494" y="11544"/>
                      <a:pt x="8194" y="11659"/>
                      <a:pt x="7965" y="11885"/>
                    </a:cubicBezTo>
                    <a:cubicBezTo>
                      <a:pt x="7510" y="12345"/>
                      <a:pt x="7510" y="13090"/>
                      <a:pt x="7965" y="13549"/>
                    </a:cubicBezTo>
                    <a:cubicBezTo>
                      <a:pt x="8193" y="13779"/>
                      <a:pt x="8491" y="13894"/>
                      <a:pt x="8789" y="13894"/>
                    </a:cubicBezTo>
                    <a:cubicBezTo>
                      <a:pt x="9087" y="13894"/>
                      <a:pt x="9385" y="13779"/>
                      <a:pt x="9612" y="13549"/>
                    </a:cubicBezTo>
                    <a:cubicBezTo>
                      <a:pt x="10067" y="13090"/>
                      <a:pt x="10067" y="12345"/>
                      <a:pt x="9612" y="11885"/>
                    </a:cubicBezTo>
                    <a:cubicBezTo>
                      <a:pt x="9386" y="11656"/>
                      <a:pt x="9090" y="11544"/>
                      <a:pt x="8794" y="11544"/>
                    </a:cubicBezTo>
                    <a:close/>
                    <a:moveTo>
                      <a:pt x="4976" y="15393"/>
                    </a:moveTo>
                    <a:cubicBezTo>
                      <a:pt x="4678" y="15393"/>
                      <a:pt x="4380" y="15508"/>
                      <a:pt x="4153" y="15738"/>
                    </a:cubicBezTo>
                    <a:cubicBezTo>
                      <a:pt x="3698" y="16198"/>
                      <a:pt x="3698" y="16943"/>
                      <a:pt x="4153" y="17402"/>
                    </a:cubicBezTo>
                    <a:cubicBezTo>
                      <a:pt x="4380" y="17632"/>
                      <a:pt x="4678" y="17747"/>
                      <a:pt x="4976" y="17747"/>
                    </a:cubicBezTo>
                    <a:cubicBezTo>
                      <a:pt x="5274" y="17747"/>
                      <a:pt x="5572" y="17632"/>
                      <a:pt x="5800" y="17402"/>
                    </a:cubicBezTo>
                    <a:cubicBezTo>
                      <a:pt x="6255" y="16943"/>
                      <a:pt x="6255" y="16198"/>
                      <a:pt x="5800" y="15738"/>
                    </a:cubicBezTo>
                    <a:cubicBezTo>
                      <a:pt x="5572" y="15508"/>
                      <a:pt x="5274" y="15393"/>
                      <a:pt x="4976" y="15393"/>
                    </a:cubicBezTo>
                    <a:close/>
                    <a:moveTo>
                      <a:pt x="1164" y="19237"/>
                    </a:moveTo>
                    <a:cubicBezTo>
                      <a:pt x="866" y="19237"/>
                      <a:pt x="568" y="19352"/>
                      <a:pt x="341" y="19582"/>
                    </a:cubicBezTo>
                    <a:cubicBezTo>
                      <a:pt x="-114" y="20041"/>
                      <a:pt x="-114" y="20795"/>
                      <a:pt x="341" y="21255"/>
                    </a:cubicBezTo>
                    <a:cubicBezTo>
                      <a:pt x="568" y="21485"/>
                      <a:pt x="866" y="21600"/>
                      <a:pt x="1164" y="21600"/>
                    </a:cubicBezTo>
                    <a:cubicBezTo>
                      <a:pt x="1462" y="21600"/>
                      <a:pt x="1760" y="21485"/>
                      <a:pt x="1987" y="21255"/>
                    </a:cubicBezTo>
                    <a:cubicBezTo>
                      <a:pt x="2443" y="20795"/>
                      <a:pt x="2443" y="20041"/>
                      <a:pt x="1987" y="19582"/>
                    </a:cubicBezTo>
                    <a:cubicBezTo>
                      <a:pt x="1760" y="19352"/>
                      <a:pt x="1462" y="19237"/>
                      <a:pt x="1164" y="192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820"/>
                    </a:srgbClr>
                  </a:gs>
                  <a:gs pos="100000">
                    <a:schemeClr val="accent3">
                      <a:lumOff val="44000"/>
                      <a:alpha val="46820"/>
                    </a:schemeClr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70" name="Google Shape;75;p2"/>
            <p:cNvGrpSpPr/>
            <p:nvPr/>
          </p:nvGrpSpPr>
          <p:grpSpPr>
            <a:xfrm>
              <a:off x="751852" y="950030"/>
              <a:ext cx="694788" cy="471248"/>
              <a:chOff x="0" y="0"/>
              <a:chExt cx="694786" cy="471246"/>
            </a:xfrm>
          </p:grpSpPr>
          <p:grpSp>
            <p:nvGrpSpPr>
              <p:cNvPr id="168" name="Google Shape;76;p2"/>
              <p:cNvGrpSpPr/>
              <p:nvPr/>
            </p:nvGrpSpPr>
            <p:grpSpPr>
              <a:xfrm>
                <a:off x="0" y="2948"/>
                <a:ext cx="468299" cy="468299"/>
                <a:chOff x="0" y="0"/>
                <a:chExt cx="468298" cy="468298"/>
              </a:xfrm>
            </p:grpSpPr>
            <p:sp>
              <p:nvSpPr>
                <p:cNvPr id="161" name="Google Shape;77;p2"/>
                <p:cNvSpPr/>
                <p:nvPr/>
              </p:nvSpPr>
              <p:spPr>
                <a:xfrm rot="2700000">
                  <a:off x="68552" y="68608"/>
                  <a:ext cx="331194" cy="33108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90" h="21600" extrusionOk="0">
                      <a:moveTo>
                        <a:pt x="10344" y="0"/>
                      </a:moveTo>
                      <a:cubicBezTo>
                        <a:pt x="9150" y="0"/>
                        <a:pt x="7955" y="475"/>
                        <a:pt x="7045" y="1425"/>
                      </a:cubicBezTo>
                      <a:lnTo>
                        <a:pt x="1364" y="7357"/>
                      </a:lnTo>
                      <a:cubicBezTo>
                        <a:pt x="-455" y="9257"/>
                        <a:pt x="-455" y="12340"/>
                        <a:pt x="1364" y="14240"/>
                      </a:cubicBezTo>
                      <a:lnTo>
                        <a:pt x="7045" y="20182"/>
                      </a:lnTo>
                      <a:cubicBezTo>
                        <a:pt x="7955" y="21127"/>
                        <a:pt x="9147" y="21600"/>
                        <a:pt x="10340" y="21600"/>
                      </a:cubicBezTo>
                      <a:cubicBezTo>
                        <a:pt x="11533" y="21600"/>
                        <a:pt x="12726" y="21127"/>
                        <a:pt x="13636" y="20182"/>
                      </a:cubicBezTo>
                      <a:lnTo>
                        <a:pt x="19326" y="14240"/>
                      </a:lnTo>
                      <a:cubicBezTo>
                        <a:pt x="21145" y="12340"/>
                        <a:pt x="21145" y="9257"/>
                        <a:pt x="19326" y="7357"/>
                      </a:cubicBezTo>
                      <a:lnTo>
                        <a:pt x="13636" y="1425"/>
                      </a:lnTo>
                      <a:cubicBezTo>
                        <a:pt x="12731" y="475"/>
                        <a:pt x="11538" y="0"/>
                        <a:pt x="1034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5F8FF"/>
                    </a:gs>
                    <a:gs pos="18000">
                      <a:srgbClr val="F5F8FF"/>
                    </a:gs>
                    <a:gs pos="56000">
                      <a:schemeClr val="accent3">
                        <a:lumOff val="44000"/>
                        <a:alpha val="0"/>
                      </a:schemeClr>
                    </a:gs>
                    <a:gs pos="74000">
                      <a:srgbClr val="F5F8FF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167" name="Google Shape;78;p2"/>
                <p:cNvGrpSpPr/>
                <p:nvPr/>
              </p:nvGrpSpPr>
              <p:grpSpPr>
                <a:xfrm>
                  <a:off x="39473" y="95721"/>
                  <a:ext cx="387971" cy="223811"/>
                  <a:chOff x="0" y="0"/>
                  <a:chExt cx="387970" cy="223809"/>
                </a:xfrm>
              </p:grpSpPr>
              <p:sp>
                <p:nvSpPr>
                  <p:cNvPr id="162" name="Google Shape;79;p2"/>
                  <p:cNvSpPr/>
                  <p:nvPr/>
                </p:nvSpPr>
                <p:spPr>
                  <a:xfrm rot="2700000">
                    <a:off x="32766" y="32766"/>
                    <a:ext cx="158211" cy="15821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163" name="Google Shape;80;p2"/>
                  <p:cNvSpPr/>
                  <p:nvPr/>
                </p:nvSpPr>
                <p:spPr>
                  <a:xfrm rot="2700000">
                    <a:off x="73806" y="32828"/>
                    <a:ext cx="158212" cy="15821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2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292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164" name="Google Shape;81;p2"/>
                  <p:cNvSpPr/>
                  <p:nvPr/>
                </p:nvSpPr>
                <p:spPr>
                  <a:xfrm rot="2700000">
                    <a:off x="114976" y="32771"/>
                    <a:ext cx="158212" cy="15820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1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309"/>
                        </a:lnTo>
                        <a:lnTo>
                          <a:pt x="2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165" name="Google Shape;82;p2"/>
                  <p:cNvSpPr/>
                  <p:nvPr/>
                </p:nvSpPr>
                <p:spPr>
                  <a:xfrm rot="2700000">
                    <a:off x="155949" y="32766"/>
                    <a:ext cx="158211" cy="15821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309" y="21600"/>
                        </a:lnTo>
                        <a:lnTo>
                          <a:pt x="21600" y="21308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166" name="Google Shape;83;p2"/>
                  <p:cNvSpPr/>
                  <p:nvPr/>
                </p:nvSpPr>
                <p:spPr>
                  <a:xfrm rot="2700000">
                    <a:off x="196993" y="32832"/>
                    <a:ext cx="158211" cy="15821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sp>
            <p:nvSpPr>
              <p:cNvPr id="169" name="Google Shape;84;p2"/>
              <p:cNvSpPr/>
              <p:nvPr/>
            </p:nvSpPr>
            <p:spPr>
              <a:xfrm rot="18900000">
                <a:off x="326258" y="77062"/>
                <a:ext cx="324863" cy="2580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763" y="0"/>
                    </a:moveTo>
                    <a:lnTo>
                      <a:pt x="18118" y="2061"/>
                    </a:lnTo>
                    <a:lnTo>
                      <a:pt x="19955" y="4374"/>
                    </a:lnTo>
                    <a:lnTo>
                      <a:pt x="21600" y="2303"/>
                    </a:lnTo>
                    <a:lnTo>
                      <a:pt x="19763" y="0"/>
                    </a:lnTo>
                    <a:close/>
                    <a:moveTo>
                      <a:pt x="10741" y="2498"/>
                    </a:moveTo>
                    <a:lnTo>
                      <a:pt x="9103" y="4560"/>
                    </a:lnTo>
                    <a:lnTo>
                      <a:pt x="10940" y="6871"/>
                    </a:lnTo>
                    <a:lnTo>
                      <a:pt x="12578" y="4801"/>
                    </a:lnTo>
                    <a:lnTo>
                      <a:pt x="10741" y="2498"/>
                    </a:lnTo>
                    <a:close/>
                    <a:moveTo>
                      <a:pt x="7739" y="6277"/>
                    </a:moveTo>
                    <a:lnTo>
                      <a:pt x="6093" y="8348"/>
                    </a:lnTo>
                    <a:lnTo>
                      <a:pt x="7930" y="10651"/>
                    </a:lnTo>
                    <a:lnTo>
                      <a:pt x="9575" y="8590"/>
                    </a:lnTo>
                    <a:lnTo>
                      <a:pt x="7739" y="6277"/>
                    </a:lnTo>
                    <a:close/>
                    <a:moveTo>
                      <a:pt x="4566" y="10271"/>
                    </a:moveTo>
                    <a:lnTo>
                      <a:pt x="2922" y="12341"/>
                    </a:lnTo>
                    <a:lnTo>
                      <a:pt x="7355" y="17922"/>
                    </a:lnTo>
                    <a:lnTo>
                      <a:pt x="9000" y="15851"/>
                    </a:lnTo>
                    <a:lnTo>
                      <a:pt x="4566" y="10271"/>
                    </a:lnTo>
                    <a:close/>
                    <a:moveTo>
                      <a:pt x="1638" y="13948"/>
                    </a:moveTo>
                    <a:lnTo>
                      <a:pt x="0" y="16019"/>
                    </a:lnTo>
                    <a:lnTo>
                      <a:pt x="4434" y="21600"/>
                    </a:lnTo>
                    <a:lnTo>
                      <a:pt x="6079" y="19538"/>
                    </a:lnTo>
                    <a:lnTo>
                      <a:pt x="1638" y="1394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80" name="Google Shape;85;p2"/>
            <p:cNvGrpSpPr/>
            <p:nvPr/>
          </p:nvGrpSpPr>
          <p:grpSpPr>
            <a:xfrm>
              <a:off x="247777" y="1006518"/>
              <a:ext cx="694788" cy="471248"/>
              <a:chOff x="0" y="0"/>
              <a:chExt cx="694786" cy="471246"/>
            </a:xfrm>
          </p:grpSpPr>
          <p:grpSp>
            <p:nvGrpSpPr>
              <p:cNvPr id="178" name="Google Shape;86;p2"/>
              <p:cNvGrpSpPr/>
              <p:nvPr/>
            </p:nvGrpSpPr>
            <p:grpSpPr>
              <a:xfrm>
                <a:off x="0" y="2948"/>
                <a:ext cx="468299" cy="468299"/>
                <a:chOff x="0" y="0"/>
                <a:chExt cx="468298" cy="468298"/>
              </a:xfrm>
            </p:grpSpPr>
            <p:sp>
              <p:nvSpPr>
                <p:cNvPr id="171" name="Google Shape;87;p2"/>
                <p:cNvSpPr/>
                <p:nvPr/>
              </p:nvSpPr>
              <p:spPr>
                <a:xfrm rot="2700000">
                  <a:off x="68552" y="68608"/>
                  <a:ext cx="331194" cy="33108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90" h="21600" extrusionOk="0">
                      <a:moveTo>
                        <a:pt x="10344" y="0"/>
                      </a:moveTo>
                      <a:cubicBezTo>
                        <a:pt x="9150" y="0"/>
                        <a:pt x="7955" y="475"/>
                        <a:pt x="7045" y="1425"/>
                      </a:cubicBezTo>
                      <a:lnTo>
                        <a:pt x="1364" y="7357"/>
                      </a:lnTo>
                      <a:cubicBezTo>
                        <a:pt x="-455" y="9257"/>
                        <a:pt x="-455" y="12340"/>
                        <a:pt x="1364" y="14240"/>
                      </a:cubicBezTo>
                      <a:lnTo>
                        <a:pt x="7045" y="20182"/>
                      </a:lnTo>
                      <a:cubicBezTo>
                        <a:pt x="7955" y="21127"/>
                        <a:pt x="9147" y="21600"/>
                        <a:pt x="10340" y="21600"/>
                      </a:cubicBezTo>
                      <a:cubicBezTo>
                        <a:pt x="11533" y="21600"/>
                        <a:pt x="12726" y="21127"/>
                        <a:pt x="13636" y="20182"/>
                      </a:cubicBezTo>
                      <a:lnTo>
                        <a:pt x="19326" y="14240"/>
                      </a:lnTo>
                      <a:cubicBezTo>
                        <a:pt x="21145" y="12340"/>
                        <a:pt x="21145" y="9257"/>
                        <a:pt x="19326" y="7357"/>
                      </a:cubicBezTo>
                      <a:lnTo>
                        <a:pt x="13636" y="1425"/>
                      </a:lnTo>
                      <a:cubicBezTo>
                        <a:pt x="12731" y="475"/>
                        <a:pt x="11538" y="0"/>
                        <a:pt x="1034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5F8FF"/>
                    </a:gs>
                    <a:gs pos="18000">
                      <a:srgbClr val="F5F8FF"/>
                    </a:gs>
                    <a:gs pos="56000">
                      <a:schemeClr val="accent3">
                        <a:lumOff val="44000"/>
                        <a:alpha val="0"/>
                      </a:schemeClr>
                    </a:gs>
                    <a:gs pos="74000">
                      <a:srgbClr val="F5F8FF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177" name="Google Shape;88;p2"/>
                <p:cNvGrpSpPr/>
                <p:nvPr/>
              </p:nvGrpSpPr>
              <p:grpSpPr>
                <a:xfrm>
                  <a:off x="39473" y="95721"/>
                  <a:ext cx="387971" cy="223811"/>
                  <a:chOff x="0" y="0"/>
                  <a:chExt cx="387970" cy="223809"/>
                </a:xfrm>
              </p:grpSpPr>
              <p:sp>
                <p:nvSpPr>
                  <p:cNvPr id="172" name="Google Shape;89;p2"/>
                  <p:cNvSpPr/>
                  <p:nvPr/>
                </p:nvSpPr>
                <p:spPr>
                  <a:xfrm rot="2700000">
                    <a:off x="32766" y="32766"/>
                    <a:ext cx="158211" cy="15821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173" name="Google Shape;90;p2"/>
                  <p:cNvSpPr/>
                  <p:nvPr/>
                </p:nvSpPr>
                <p:spPr>
                  <a:xfrm rot="2700000">
                    <a:off x="73806" y="32828"/>
                    <a:ext cx="158212" cy="15821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2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292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174" name="Google Shape;91;p2"/>
                  <p:cNvSpPr/>
                  <p:nvPr/>
                </p:nvSpPr>
                <p:spPr>
                  <a:xfrm rot="2700000">
                    <a:off x="114976" y="32771"/>
                    <a:ext cx="158212" cy="15820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1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309"/>
                        </a:lnTo>
                        <a:lnTo>
                          <a:pt x="2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175" name="Google Shape;92;p2"/>
                  <p:cNvSpPr/>
                  <p:nvPr/>
                </p:nvSpPr>
                <p:spPr>
                  <a:xfrm rot="2700000">
                    <a:off x="155949" y="32766"/>
                    <a:ext cx="158211" cy="15821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309" y="21600"/>
                        </a:lnTo>
                        <a:lnTo>
                          <a:pt x="21600" y="21308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176" name="Google Shape;93;p2"/>
                  <p:cNvSpPr/>
                  <p:nvPr/>
                </p:nvSpPr>
                <p:spPr>
                  <a:xfrm rot="2700000">
                    <a:off x="196993" y="32832"/>
                    <a:ext cx="158211" cy="15821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sp>
            <p:nvSpPr>
              <p:cNvPr id="179" name="Google Shape;94;p2"/>
              <p:cNvSpPr/>
              <p:nvPr/>
            </p:nvSpPr>
            <p:spPr>
              <a:xfrm rot="18900000">
                <a:off x="326258" y="77062"/>
                <a:ext cx="324863" cy="2580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763" y="0"/>
                    </a:moveTo>
                    <a:lnTo>
                      <a:pt x="18118" y="2061"/>
                    </a:lnTo>
                    <a:lnTo>
                      <a:pt x="19955" y="4374"/>
                    </a:lnTo>
                    <a:lnTo>
                      <a:pt x="21600" y="2303"/>
                    </a:lnTo>
                    <a:lnTo>
                      <a:pt x="19763" y="0"/>
                    </a:lnTo>
                    <a:close/>
                    <a:moveTo>
                      <a:pt x="10741" y="2498"/>
                    </a:moveTo>
                    <a:lnTo>
                      <a:pt x="9103" y="4560"/>
                    </a:lnTo>
                    <a:lnTo>
                      <a:pt x="10940" y="6871"/>
                    </a:lnTo>
                    <a:lnTo>
                      <a:pt x="12578" y="4801"/>
                    </a:lnTo>
                    <a:lnTo>
                      <a:pt x="10741" y="2498"/>
                    </a:lnTo>
                    <a:close/>
                    <a:moveTo>
                      <a:pt x="7739" y="6277"/>
                    </a:moveTo>
                    <a:lnTo>
                      <a:pt x="6093" y="8348"/>
                    </a:lnTo>
                    <a:lnTo>
                      <a:pt x="7930" y="10651"/>
                    </a:lnTo>
                    <a:lnTo>
                      <a:pt x="9575" y="8590"/>
                    </a:lnTo>
                    <a:lnTo>
                      <a:pt x="7739" y="6277"/>
                    </a:lnTo>
                    <a:close/>
                    <a:moveTo>
                      <a:pt x="4566" y="10271"/>
                    </a:moveTo>
                    <a:lnTo>
                      <a:pt x="2922" y="12341"/>
                    </a:lnTo>
                    <a:lnTo>
                      <a:pt x="7355" y="17922"/>
                    </a:lnTo>
                    <a:lnTo>
                      <a:pt x="9000" y="15851"/>
                    </a:lnTo>
                    <a:lnTo>
                      <a:pt x="4566" y="10271"/>
                    </a:lnTo>
                    <a:close/>
                    <a:moveTo>
                      <a:pt x="1638" y="13948"/>
                    </a:moveTo>
                    <a:lnTo>
                      <a:pt x="0" y="16019"/>
                    </a:lnTo>
                    <a:lnTo>
                      <a:pt x="4434" y="21600"/>
                    </a:lnTo>
                    <a:lnTo>
                      <a:pt x="6079" y="19538"/>
                    </a:lnTo>
                    <a:lnTo>
                      <a:pt x="1638" y="1394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xx%"/>
          <p:cNvSpPr txBox="1">
            <a:spLocks noGrp="1"/>
          </p:cNvSpPr>
          <p:nvPr>
            <p:ph type="title" hasCustomPrompt="1"/>
          </p:nvPr>
        </p:nvSpPr>
        <p:spPr>
          <a:xfrm>
            <a:off x="713225" y="1766474"/>
            <a:ext cx="6576001" cy="1036201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xx%</a:t>
            </a:r>
          </a:p>
        </p:txBody>
      </p:sp>
      <p:sp>
        <p:nvSpPr>
          <p:cNvPr id="48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3225" y="3118374"/>
            <a:ext cx="6576001" cy="4971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>
              <a:lnSpc>
                <a:spcPct val="100000"/>
              </a:lnSpc>
              <a:buClrTx/>
              <a:buSzTx/>
              <a:buFontTx/>
              <a:buNone/>
              <a:defRPr sz="1600"/>
            </a:lvl1pPr>
            <a:lvl2pPr marL="317500" indent="279400">
              <a:lnSpc>
                <a:spcPct val="100000"/>
              </a:lnSpc>
              <a:buClrTx/>
              <a:buSzTx/>
              <a:buFontTx/>
              <a:buNone/>
              <a:defRPr sz="1600"/>
            </a:lvl2pPr>
            <a:lvl3pPr marL="317500" indent="736600">
              <a:lnSpc>
                <a:spcPct val="100000"/>
              </a:lnSpc>
              <a:buClrTx/>
              <a:buSzTx/>
              <a:buFontTx/>
              <a:buNone/>
              <a:defRPr sz="1600"/>
            </a:lvl3pPr>
            <a:lvl4pPr marL="317500" indent="1193800">
              <a:lnSpc>
                <a:spcPct val="100000"/>
              </a:lnSpc>
              <a:buClrTx/>
              <a:buSzTx/>
              <a:buFontTx/>
              <a:buNone/>
              <a:defRPr sz="1600"/>
            </a:lvl4pPr>
            <a:lvl5pPr marL="317500" indent="1651000">
              <a:lnSpc>
                <a:spcPct val="100000"/>
              </a:lnSpc>
              <a:buClrTx/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504" name="Google Shape;430;p11"/>
          <p:cNvGrpSpPr/>
          <p:nvPr/>
        </p:nvGrpSpPr>
        <p:grpSpPr>
          <a:xfrm>
            <a:off x="-889904" y="4083136"/>
            <a:ext cx="4477006" cy="2336437"/>
            <a:chOff x="0" y="0"/>
            <a:chExt cx="4477005" cy="2336435"/>
          </a:xfrm>
        </p:grpSpPr>
        <p:grpSp>
          <p:nvGrpSpPr>
            <p:cNvPr id="500" name="Google Shape;431;p11"/>
            <p:cNvGrpSpPr/>
            <p:nvPr/>
          </p:nvGrpSpPr>
          <p:grpSpPr>
            <a:xfrm>
              <a:off x="0" y="0"/>
              <a:ext cx="4477006" cy="2336436"/>
              <a:chOff x="0" y="0"/>
              <a:chExt cx="4477005" cy="2336435"/>
            </a:xfrm>
          </p:grpSpPr>
          <p:sp>
            <p:nvSpPr>
              <p:cNvPr id="482" name="Google Shape;432;p11"/>
              <p:cNvSpPr/>
              <p:nvPr/>
            </p:nvSpPr>
            <p:spPr>
              <a:xfrm rot="17999952">
                <a:off x="224803" y="389417"/>
                <a:ext cx="1798610" cy="15576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3" name="Google Shape;433;p11"/>
              <p:cNvSpPr/>
              <p:nvPr/>
            </p:nvSpPr>
            <p:spPr>
              <a:xfrm rot="16200000">
                <a:off x="1792057" y="-826345"/>
                <a:ext cx="1793676" cy="35762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467" y="0"/>
                    </a:moveTo>
                    <a:lnTo>
                      <a:pt x="15853" y="2811"/>
                    </a:lnTo>
                    <a:lnTo>
                      <a:pt x="15825" y="2830"/>
                    </a:lnTo>
                    <a:lnTo>
                      <a:pt x="15825" y="10209"/>
                    </a:lnTo>
                    <a:lnTo>
                      <a:pt x="9433" y="13420"/>
                    </a:lnTo>
                    <a:lnTo>
                      <a:pt x="9404" y="13430"/>
                    </a:lnTo>
                    <a:lnTo>
                      <a:pt x="9404" y="18908"/>
                    </a:lnTo>
                    <a:lnTo>
                      <a:pt x="5994" y="20623"/>
                    </a:lnTo>
                    <a:lnTo>
                      <a:pt x="0" y="20623"/>
                    </a:lnTo>
                    <a:lnTo>
                      <a:pt x="0" y="21600"/>
                    </a:lnTo>
                    <a:lnTo>
                      <a:pt x="199" y="21600"/>
                    </a:lnTo>
                    <a:lnTo>
                      <a:pt x="199" y="20719"/>
                    </a:lnTo>
                    <a:lnTo>
                      <a:pt x="6079" y="20719"/>
                    </a:lnTo>
                    <a:lnTo>
                      <a:pt x="9594" y="18951"/>
                    </a:lnTo>
                    <a:lnTo>
                      <a:pt x="9594" y="13473"/>
                    </a:lnTo>
                    <a:lnTo>
                      <a:pt x="15996" y="10262"/>
                    </a:lnTo>
                    <a:lnTo>
                      <a:pt x="16015" y="10252"/>
                    </a:lnTo>
                    <a:lnTo>
                      <a:pt x="16015" y="2873"/>
                    </a:lnTo>
                    <a:lnTo>
                      <a:pt x="21600" y="67"/>
                    </a:lnTo>
                    <a:lnTo>
                      <a:pt x="21467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/>
                  </a:gs>
                  <a:gs pos="40000">
                    <a:srgbClr val="FF9900">
                      <a:alpha val="40784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269863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491" name="Google Shape;434;p11"/>
              <p:cNvGrpSpPr/>
              <p:nvPr/>
            </p:nvGrpSpPr>
            <p:grpSpPr>
              <a:xfrm>
                <a:off x="964168" y="634097"/>
                <a:ext cx="496804" cy="497068"/>
                <a:chOff x="0" y="17"/>
                <a:chExt cx="496803" cy="497066"/>
              </a:xfrm>
            </p:grpSpPr>
            <p:sp>
              <p:nvSpPr>
                <p:cNvPr id="484" name="Google Shape;435;p11"/>
                <p:cNvSpPr/>
                <p:nvPr/>
              </p:nvSpPr>
              <p:spPr>
                <a:xfrm>
                  <a:off x="-1" y="17"/>
                  <a:ext cx="175314" cy="1753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0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>
                        <a:alpha val="46820"/>
                      </a:srgbClr>
                    </a:gs>
                    <a:gs pos="78000">
                      <a:srgbClr val="F5F8FF">
                        <a:alpha val="46820"/>
                      </a:srgbClr>
                    </a:gs>
                    <a:gs pos="100000">
                      <a:srgbClr val="F5F8FF">
                        <a:alpha val="4682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85" name="Google Shape;436;p11"/>
                <p:cNvSpPr/>
                <p:nvPr/>
              </p:nvSpPr>
              <p:spPr>
                <a:xfrm>
                  <a:off x="53444" y="53461"/>
                  <a:ext cx="175313" cy="1753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0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>
                        <a:alpha val="46820"/>
                      </a:srgbClr>
                    </a:gs>
                    <a:gs pos="78000">
                      <a:srgbClr val="F5F8FF">
                        <a:alpha val="46820"/>
                      </a:srgbClr>
                    </a:gs>
                    <a:gs pos="100000">
                      <a:srgbClr val="F5F8FF">
                        <a:alpha val="4682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86" name="Google Shape;437;p11"/>
                <p:cNvSpPr/>
                <p:nvPr/>
              </p:nvSpPr>
              <p:spPr>
                <a:xfrm>
                  <a:off x="107169" y="107169"/>
                  <a:ext cx="175313" cy="1753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2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>
                        <a:alpha val="46820"/>
                      </a:srgbClr>
                    </a:gs>
                    <a:gs pos="78000">
                      <a:srgbClr val="F5F8FF">
                        <a:alpha val="46820"/>
                      </a:srgbClr>
                    </a:gs>
                    <a:gs pos="100000">
                      <a:srgbClr val="F5F8FF">
                        <a:alpha val="4682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87" name="Google Shape;438;p11"/>
                <p:cNvSpPr/>
                <p:nvPr/>
              </p:nvSpPr>
              <p:spPr>
                <a:xfrm>
                  <a:off x="160613" y="160894"/>
                  <a:ext cx="175314" cy="1750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67"/>
                      </a:lnTo>
                      <a:lnTo>
                        <a:pt x="3030" y="21600"/>
                      </a:lnTo>
                      <a:lnTo>
                        <a:pt x="21600" y="300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>
                        <a:alpha val="46820"/>
                      </a:srgbClr>
                    </a:gs>
                    <a:gs pos="78000">
                      <a:srgbClr val="F5F8FF">
                        <a:alpha val="46820"/>
                      </a:srgbClr>
                    </a:gs>
                    <a:gs pos="100000">
                      <a:srgbClr val="F5F8FF">
                        <a:alpha val="4682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88" name="Google Shape;439;p11"/>
                <p:cNvSpPr/>
                <p:nvPr/>
              </p:nvSpPr>
              <p:spPr>
                <a:xfrm>
                  <a:off x="214321" y="214602"/>
                  <a:ext cx="175313" cy="1753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0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>
                        <a:alpha val="46820"/>
                      </a:srgbClr>
                    </a:gs>
                    <a:gs pos="78000">
                      <a:srgbClr val="F5F8FF">
                        <a:alpha val="46820"/>
                      </a:srgbClr>
                    </a:gs>
                    <a:gs pos="100000">
                      <a:srgbClr val="F5F8FF">
                        <a:alpha val="4682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89" name="Google Shape;440;p11"/>
                <p:cNvSpPr/>
                <p:nvPr/>
              </p:nvSpPr>
              <p:spPr>
                <a:xfrm>
                  <a:off x="268309" y="268327"/>
                  <a:ext cx="175050" cy="1750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98" y="0"/>
                      </a:moveTo>
                      <a:lnTo>
                        <a:pt x="0" y="18600"/>
                      </a:lnTo>
                      <a:lnTo>
                        <a:pt x="3034" y="21600"/>
                      </a:lnTo>
                      <a:lnTo>
                        <a:pt x="21600" y="3033"/>
                      </a:lnTo>
                      <a:lnTo>
                        <a:pt x="18598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>
                        <a:alpha val="46820"/>
                      </a:srgbClr>
                    </a:gs>
                    <a:gs pos="78000">
                      <a:srgbClr val="F5F8FF">
                        <a:alpha val="46820"/>
                      </a:srgbClr>
                    </a:gs>
                    <a:gs pos="100000">
                      <a:srgbClr val="F5F8FF">
                        <a:alpha val="4682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90" name="Google Shape;441;p11"/>
                <p:cNvSpPr/>
                <p:nvPr/>
              </p:nvSpPr>
              <p:spPr>
                <a:xfrm>
                  <a:off x="321490" y="321771"/>
                  <a:ext cx="175314" cy="1753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0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>
                        <a:alpha val="46820"/>
                      </a:srgbClr>
                    </a:gs>
                    <a:gs pos="78000">
                      <a:srgbClr val="F5F8FF">
                        <a:alpha val="46820"/>
                      </a:srgbClr>
                    </a:gs>
                    <a:gs pos="100000">
                      <a:srgbClr val="F5F8FF">
                        <a:alpha val="4682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99" name="Google Shape;442;p11"/>
              <p:cNvGrpSpPr/>
              <p:nvPr/>
            </p:nvGrpSpPr>
            <p:grpSpPr>
              <a:xfrm>
                <a:off x="1365543" y="634097"/>
                <a:ext cx="496804" cy="497068"/>
                <a:chOff x="0" y="17"/>
                <a:chExt cx="496803" cy="497066"/>
              </a:xfrm>
            </p:grpSpPr>
            <p:sp>
              <p:nvSpPr>
                <p:cNvPr id="492" name="Google Shape;443;p11"/>
                <p:cNvSpPr/>
                <p:nvPr/>
              </p:nvSpPr>
              <p:spPr>
                <a:xfrm>
                  <a:off x="-1" y="17"/>
                  <a:ext cx="175314" cy="1753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0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>
                        <a:alpha val="46820"/>
                      </a:srgbClr>
                    </a:gs>
                    <a:gs pos="78000">
                      <a:srgbClr val="F5F8FF">
                        <a:alpha val="46820"/>
                      </a:srgbClr>
                    </a:gs>
                    <a:gs pos="100000">
                      <a:srgbClr val="F5F8FF">
                        <a:alpha val="4682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93" name="Google Shape;444;p11"/>
                <p:cNvSpPr/>
                <p:nvPr/>
              </p:nvSpPr>
              <p:spPr>
                <a:xfrm>
                  <a:off x="53444" y="53461"/>
                  <a:ext cx="175313" cy="1753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0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>
                        <a:alpha val="46820"/>
                      </a:srgbClr>
                    </a:gs>
                    <a:gs pos="78000">
                      <a:srgbClr val="F5F8FF">
                        <a:alpha val="46820"/>
                      </a:srgbClr>
                    </a:gs>
                    <a:gs pos="100000">
                      <a:srgbClr val="F5F8FF">
                        <a:alpha val="4682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94" name="Google Shape;445;p11"/>
                <p:cNvSpPr/>
                <p:nvPr/>
              </p:nvSpPr>
              <p:spPr>
                <a:xfrm>
                  <a:off x="107169" y="107169"/>
                  <a:ext cx="175313" cy="1753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2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>
                        <a:alpha val="46820"/>
                      </a:srgbClr>
                    </a:gs>
                    <a:gs pos="78000">
                      <a:srgbClr val="F5F8FF">
                        <a:alpha val="46820"/>
                      </a:srgbClr>
                    </a:gs>
                    <a:gs pos="100000">
                      <a:srgbClr val="F5F8FF">
                        <a:alpha val="4682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95" name="Google Shape;446;p11"/>
                <p:cNvSpPr/>
                <p:nvPr/>
              </p:nvSpPr>
              <p:spPr>
                <a:xfrm>
                  <a:off x="160613" y="160894"/>
                  <a:ext cx="175314" cy="1750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67"/>
                      </a:lnTo>
                      <a:lnTo>
                        <a:pt x="3030" y="21600"/>
                      </a:lnTo>
                      <a:lnTo>
                        <a:pt x="21600" y="300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>
                        <a:alpha val="46820"/>
                      </a:srgbClr>
                    </a:gs>
                    <a:gs pos="78000">
                      <a:srgbClr val="F5F8FF">
                        <a:alpha val="46820"/>
                      </a:srgbClr>
                    </a:gs>
                    <a:gs pos="100000">
                      <a:srgbClr val="F5F8FF">
                        <a:alpha val="4682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96" name="Google Shape;447;p11"/>
                <p:cNvSpPr/>
                <p:nvPr/>
              </p:nvSpPr>
              <p:spPr>
                <a:xfrm>
                  <a:off x="214321" y="214602"/>
                  <a:ext cx="175313" cy="1753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0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>
                        <a:alpha val="46820"/>
                      </a:srgbClr>
                    </a:gs>
                    <a:gs pos="78000">
                      <a:srgbClr val="F5F8FF">
                        <a:alpha val="46820"/>
                      </a:srgbClr>
                    </a:gs>
                    <a:gs pos="100000">
                      <a:srgbClr val="F5F8FF">
                        <a:alpha val="4682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97" name="Google Shape;448;p11"/>
                <p:cNvSpPr/>
                <p:nvPr/>
              </p:nvSpPr>
              <p:spPr>
                <a:xfrm>
                  <a:off x="268309" y="268327"/>
                  <a:ext cx="175050" cy="1750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98" y="0"/>
                      </a:moveTo>
                      <a:lnTo>
                        <a:pt x="0" y="18600"/>
                      </a:lnTo>
                      <a:lnTo>
                        <a:pt x="3034" y="21600"/>
                      </a:lnTo>
                      <a:lnTo>
                        <a:pt x="21600" y="3033"/>
                      </a:lnTo>
                      <a:lnTo>
                        <a:pt x="18598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>
                        <a:alpha val="46820"/>
                      </a:srgbClr>
                    </a:gs>
                    <a:gs pos="78000">
                      <a:srgbClr val="F5F8FF">
                        <a:alpha val="46820"/>
                      </a:srgbClr>
                    </a:gs>
                    <a:gs pos="100000">
                      <a:srgbClr val="F5F8FF">
                        <a:alpha val="4682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98" name="Google Shape;449;p11"/>
                <p:cNvSpPr/>
                <p:nvPr/>
              </p:nvSpPr>
              <p:spPr>
                <a:xfrm>
                  <a:off x="321490" y="321771"/>
                  <a:ext cx="175314" cy="1753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0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>
                        <a:alpha val="46820"/>
                      </a:srgbClr>
                    </a:gs>
                    <a:gs pos="78000">
                      <a:srgbClr val="F5F8FF">
                        <a:alpha val="46820"/>
                      </a:srgbClr>
                    </a:gs>
                    <a:gs pos="100000">
                      <a:srgbClr val="F5F8FF">
                        <a:alpha val="4682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503" name="Google Shape;450;p11"/>
            <p:cNvGrpSpPr/>
            <p:nvPr/>
          </p:nvGrpSpPr>
          <p:grpSpPr>
            <a:xfrm>
              <a:off x="1907253" y="927239"/>
              <a:ext cx="439076" cy="439176"/>
              <a:chOff x="0" y="0"/>
              <a:chExt cx="439074" cy="439174"/>
            </a:xfrm>
          </p:grpSpPr>
          <p:sp>
            <p:nvSpPr>
              <p:cNvPr id="501" name="Google Shape;451;p11"/>
              <p:cNvSpPr/>
              <p:nvPr/>
            </p:nvSpPr>
            <p:spPr>
              <a:xfrm rot="5400000">
                <a:off x="-50" y="49"/>
                <a:ext cx="439176" cy="43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9" y="1588"/>
                    </a:moveTo>
                    <a:cubicBezTo>
                      <a:pt x="13169" y="1588"/>
                      <a:pt x="15530" y="2470"/>
                      <a:pt x="17328" y="4306"/>
                    </a:cubicBezTo>
                    <a:cubicBezTo>
                      <a:pt x="19089" y="6029"/>
                      <a:pt x="20045" y="8372"/>
                      <a:pt x="20045" y="10826"/>
                    </a:cubicBezTo>
                    <a:cubicBezTo>
                      <a:pt x="20045" y="13300"/>
                      <a:pt x="19089" y="15604"/>
                      <a:pt x="17328" y="17366"/>
                    </a:cubicBezTo>
                    <a:cubicBezTo>
                      <a:pt x="15605" y="19127"/>
                      <a:pt x="13263" y="20082"/>
                      <a:pt x="10809" y="20082"/>
                    </a:cubicBezTo>
                    <a:cubicBezTo>
                      <a:pt x="8335" y="20082"/>
                      <a:pt x="6031" y="19127"/>
                      <a:pt x="4270" y="17366"/>
                    </a:cubicBezTo>
                    <a:cubicBezTo>
                      <a:pt x="2510" y="15641"/>
                      <a:pt x="1554" y="13300"/>
                      <a:pt x="1554" y="10826"/>
                    </a:cubicBezTo>
                    <a:cubicBezTo>
                      <a:pt x="1554" y="8372"/>
                      <a:pt x="2510" y="6048"/>
                      <a:pt x="4270" y="4306"/>
                    </a:cubicBezTo>
                    <a:cubicBezTo>
                      <a:pt x="6069" y="2488"/>
                      <a:pt x="8430" y="1588"/>
                      <a:pt x="10809" y="1588"/>
                    </a:cubicBezTo>
                    <a:close/>
                    <a:moveTo>
                      <a:pt x="10799" y="0"/>
                    </a:moveTo>
                    <a:cubicBezTo>
                      <a:pt x="8037" y="0"/>
                      <a:pt x="5272" y="1054"/>
                      <a:pt x="3165" y="3162"/>
                    </a:cubicBezTo>
                    <a:cubicBezTo>
                      <a:pt x="1124" y="5205"/>
                      <a:pt x="0" y="7922"/>
                      <a:pt x="0" y="10808"/>
                    </a:cubicBezTo>
                    <a:cubicBezTo>
                      <a:pt x="0" y="13693"/>
                      <a:pt x="1124" y="16410"/>
                      <a:pt x="3165" y="18453"/>
                    </a:cubicBezTo>
                    <a:cubicBezTo>
                      <a:pt x="5207" y="20476"/>
                      <a:pt x="7923" y="21600"/>
                      <a:pt x="10809" y="21600"/>
                    </a:cubicBezTo>
                    <a:cubicBezTo>
                      <a:pt x="13675" y="21600"/>
                      <a:pt x="16392" y="20476"/>
                      <a:pt x="18434" y="18453"/>
                    </a:cubicBezTo>
                    <a:cubicBezTo>
                      <a:pt x="20475" y="16410"/>
                      <a:pt x="21600" y="13693"/>
                      <a:pt x="21600" y="10808"/>
                    </a:cubicBezTo>
                    <a:cubicBezTo>
                      <a:pt x="21600" y="7922"/>
                      <a:pt x="20475" y="5205"/>
                      <a:pt x="18434" y="3162"/>
                    </a:cubicBezTo>
                    <a:cubicBezTo>
                      <a:pt x="16326" y="1054"/>
                      <a:pt x="13562" y="0"/>
                      <a:pt x="1079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C0A9E"/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2" name="Google Shape;452;p11"/>
              <p:cNvSpPr/>
              <p:nvPr/>
            </p:nvSpPr>
            <p:spPr>
              <a:xfrm rot="5400000">
                <a:off x="99490" y="99878"/>
                <a:ext cx="239495" cy="239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83" h="21600" extrusionOk="0">
                    <a:moveTo>
                      <a:pt x="9846" y="2857"/>
                    </a:moveTo>
                    <a:cubicBezTo>
                      <a:pt x="11724" y="2857"/>
                      <a:pt x="13538" y="3612"/>
                      <a:pt x="15011" y="5157"/>
                    </a:cubicBezTo>
                    <a:cubicBezTo>
                      <a:pt x="17797" y="8316"/>
                      <a:pt x="17797" y="13361"/>
                      <a:pt x="15011" y="16450"/>
                    </a:cubicBezTo>
                    <a:cubicBezTo>
                      <a:pt x="13571" y="17995"/>
                      <a:pt x="11699" y="18768"/>
                      <a:pt x="9838" y="18768"/>
                    </a:cubicBezTo>
                    <a:cubicBezTo>
                      <a:pt x="7974" y="18768"/>
                      <a:pt x="6121" y="17995"/>
                      <a:pt x="4712" y="16450"/>
                    </a:cubicBezTo>
                    <a:cubicBezTo>
                      <a:pt x="1895" y="13327"/>
                      <a:pt x="1895" y="8246"/>
                      <a:pt x="4712" y="5157"/>
                    </a:cubicBezTo>
                    <a:cubicBezTo>
                      <a:pt x="6121" y="3612"/>
                      <a:pt x="7966" y="2857"/>
                      <a:pt x="9846" y="2857"/>
                    </a:cubicBezTo>
                    <a:close/>
                    <a:moveTo>
                      <a:pt x="9842" y="0"/>
                    </a:moveTo>
                    <a:cubicBezTo>
                      <a:pt x="7317" y="0"/>
                      <a:pt x="4790" y="1054"/>
                      <a:pt x="2864" y="3166"/>
                    </a:cubicBezTo>
                    <a:cubicBezTo>
                      <a:pt x="-955" y="7354"/>
                      <a:pt x="-955" y="14219"/>
                      <a:pt x="2864" y="18441"/>
                    </a:cubicBezTo>
                    <a:cubicBezTo>
                      <a:pt x="4773" y="20537"/>
                      <a:pt x="7341" y="21600"/>
                      <a:pt x="9846" y="21600"/>
                    </a:cubicBezTo>
                    <a:cubicBezTo>
                      <a:pt x="12381" y="21600"/>
                      <a:pt x="14886" y="20570"/>
                      <a:pt x="16795" y="18441"/>
                    </a:cubicBezTo>
                    <a:cubicBezTo>
                      <a:pt x="20645" y="14219"/>
                      <a:pt x="20645" y="7354"/>
                      <a:pt x="16795" y="3166"/>
                    </a:cubicBezTo>
                    <a:cubicBezTo>
                      <a:pt x="14886" y="1054"/>
                      <a:pt x="12365" y="0"/>
                      <a:pt x="984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C0A9E"/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544" name="Google Shape;453;p11"/>
          <p:cNvGrpSpPr/>
          <p:nvPr/>
        </p:nvGrpSpPr>
        <p:grpSpPr>
          <a:xfrm>
            <a:off x="-2613417" y="-2769168"/>
            <a:ext cx="8164390" cy="6230217"/>
            <a:chOff x="0" y="0"/>
            <a:chExt cx="8164389" cy="6230215"/>
          </a:xfrm>
        </p:grpSpPr>
        <p:grpSp>
          <p:nvGrpSpPr>
            <p:cNvPr id="537" name="Google Shape;454;p11"/>
            <p:cNvGrpSpPr/>
            <p:nvPr/>
          </p:nvGrpSpPr>
          <p:grpSpPr>
            <a:xfrm>
              <a:off x="2441397" y="2788943"/>
              <a:ext cx="1509554" cy="971577"/>
              <a:chOff x="0" y="0"/>
              <a:chExt cx="1509552" cy="971576"/>
            </a:xfrm>
          </p:grpSpPr>
          <p:grpSp>
            <p:nvGrpSpPr>
              <p:cNvPr id="512" name="Google Shape;455;p11"/>
              <p:cNvGrpSpPr/>
              <p:nvPr/>
            </p:nvGrpSpPr>
            <p:grpSpPr>
              <a:xfrm>
                <a:off x="0" y="105667"/>
                <a:ext cx="866204" cy="865910"/>
                <a:chOff x="0" y="0"/>
                <a:chExt cx="866203" cy="865908"/>
              </a:xfrm>
            </p:grpSpPr>
            <p:grpSp>
              <p:nvGrpSpPr>
                <p:cNvPr id="510" name="Google Shape;456;p11"/>
                <p:cNvGrpSpPr/>
                <p:nvPr/>
              </p:nvGrpSpPr>
              <p:grpSpPr>
                <a:xfrm>
                  <a:off x="39038" y="74255"/>
                  <a:ext cx="717623" cy="717379"/>
                  <a:chOff x="0" y="15"/>
                  <a:chExt cx="717622" cy="717377"/>
                </a:xfrm>
              </p:grpSpPr>
              <p:sp>
                <p:nvSpPr>
                  <p:cNvPr id="505" name="Google Shape;457;p11"/>
                  <p:cNvSpPr/>
                  <p:nvPr/>
                </p:nvSpPr>
                <p:spPr>
                  <a:xfrm>
                    <a:off x="0" y="303609"/>
                    <a:ext cx="413784" cy="41378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>
                          <a:alpha val="46820"/>
                        </a:srgbClr>
                      </a:gs>
                      <a:gs pos="22000">
                        <a:srgbClr val="F5F8FF">
                          <a:alpha val="46820"/>
                        </a:srgbClr>
                      </a:gs>
                      <a:gs pos="45000">
                        <a:schemeClr val="accent3">
                          <a:lumOff val="44000"/>
                          <a:alpha val="46820"/>
                        </a:schemeClr>
                      </a:gs>
                      <a:gs pos="100000">
                        <a:srgbClr val="0C0A9E">
                          <a:alpha val="46820"/>
                        </a:srgbClr>
                      </a:gs>
                    </a:gsLst>
                    <a:lin ang="2698631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06" name="Google Shape;458;p11"/>
                  <p:cNvSpPr/>
                  <p:nvPr/>
                </p:nvSpPr>
                <p:spPr>
                  <a:xfrm>
                    <a:off x="76013" y="227825"/>
                    <a:ext cx="413784" cy="41378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2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292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>
                          <a:alpha val="46820"/>
                        </a:srgbClr>
                      </a:gs>
                      <a:gs pos="22000">
                        <a:srgbClr val="F5F8FF">
                          <a:alpha val="46820"/>
                        </a:srgbClr>
                      </a:gs>
                      <a:gs pos="45000">
                        <a:schemeClr val="accent3">
                          <a:lumOff val="44000"/>
                          <a:alpha val="46820"/>
                        </a:schemeClr>
                      </a:gs>
                      <a:gs pos="100000">
                        <a:srgbClr val="0C0A9E">
                          <a:alpha val="46820"/>
                        </a:srgbClr>
                      </a:gs>
                    </a:gsLst>
                    <a:lin ang="2698631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07" name="Google Shape;459;p11"/>
                  <p:cNvSpPr/>
                  <p:nvPr/>
                </p:nvSpPr>
                <p:spPr>
                  <a:xfrm>
                    <a:off x="152041" y="151583"/>
                    <a:ext cx="413785" cy="41376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1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309"/>
                        </a:lnTo>
                        <a:lnTo>
                          <a:pt x="2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>
                          <a:alpha val="46820"/>
                        </a:srgbClr>
                      </a:gs>
                      <a:gs pos="22000">
                        <a:srgbClr val="F5F8FF">
                          <a:alpha val="46820"/>
                        </a:srgbClr>
                      </a:gs>
                      <a:gs pos="45000">
                        <a:schemeClr val="accent3">
                          <a:lumOff val="44000"/>
                          <a:alpha val="46820"/>
                        </a:schemeClr>
                      </a:gs>
                      <a:gs pos="100000">
                        <a:srgbClr val="0C0A9E">
                          <a:alpha val="46820"/>
                        </a:srgbClr>
                      </a:gs>
                    </a:gsLst>
                    <a:lin ang="2698631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08" name="Google Shape;460;p11"/>
                  <p:cNvSpPr/>
                  <p:nvPr/>
                </p:nvSpPr>
                <p:spPr>
                  <a:xfrm>
                    <a:off x="227810" y="75799"/>
                    <a:ext cx="413784" cy="41378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309" y="21600"/>
                        </a:lnTo>
                        <a:lnTo>
                          <a:pt x="21600" y="21308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>
                          <a:alpha val="46820"/>
                        </a:srgbClr>
                      </a:gs>
                      <a:gs pos="22000">
                        <a:srgbClr val="F5F8FF">
                          <a:alpha val="46820"/>
                        </a:srgbClr>
                      </a:gs>
                      <a:gs pos="45000">
                        <a:schemeClr val="accent3">
                          <a:lumOff val="44000"/>
                          <a:alpha val="46820"/>
                        </a:schemeClr>
                      </a:gs>
                      <a:gs pos="100000">
                        <a:srgbClr val="0C0A9E">
                          <a:alpha val="46820"/>
                        </a:srgbClr>
                      </a:gs>
                    </a:gsLst>
                    <a:lin ang="2698631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09" name="Google Shape;461;p11"/>
                  <p:cNvSpPr/>
                  <p:nvPr/>
                </p:nvSpPr>
                <p:spPr>
                  <a:xfrm>
                    <a:off x="303838" y="15"/>
                    <a:ext cx="413785" cy="41378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>
                          <a:alpha val="46820"/>
                        </a:srgbClr>
                      </a:gs>
                      <a:gs pos="22000">
                        <a:srgbClr val="F5F8FF">
                          <a:alpha val="46820"/>
                        </a:srgbClr>
                      </a:gs>
                      <a:gs pos="45000">
                        <a:schemeClr val="accent3">
                          <a:lumOff val="44000"/>
                          <a:alpha val="46820"/>
                        </a:schemeClr>
                      </a:gs>
                      <a:gs pos="100000">
                        <a:srgbClr val="0C0A9E">
                          <a:alpha val="46820"/>
                        </a:srgbClr>
                      </a:gs>
                    </a:gsLst>
                    <a:lin ang="2698631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sp>
              <p:nvSpPr>
                <p:cNvPr id="511" name="Google Shape;462;p11"/>
                <p:cNvSpPr/>
                <p:nvPr/>
              </p:nvSpPr>
              <p:spPr>
                <a:xfrm>
                  <a:off x="0" y="0"/>
                  <a:ext cx="866204" cy="86590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90" h="21600" extrusionOk="0">
                      <a:moveTo>
                        <a:pt x="10344" y="0"/>
                      </a:moveTo>
                      <a:cubicBezTo>
                        <a:pt x="9150" y="0"/>
                        <a:pt x="7955" y="475"/>
                        <a:pt x="7045" y="1425"/>
                      </a:cubicBezTo>
                      <a:lnTo>
                        <a:pt x="1364" y="7357"/>
                      </a:lnTo>
                      <a:cubicBezTo>
                        <a:pt x="-455" y="9257"/>
                        <a:pt x="-455" y="12340"/>
                        <a:pt x="1364" y="14240"/>
                      </a:cubicBezTo>
                      <a:lnTo>
                        <a:pt x="7045" y="20182"/>
                      </a:lnTo>
                      <a:cubicBezTo>
                        <a:pt x="7955" y="21127"/>
                        <a:pt x="9147" y="21600"/>
                        <a:pt x="10340" y="21600"/>
                      </a:cubicBezTo>
                      <a:cubicBezTo>
                        <a:pt x="11533" y="21600"/>
                        <a:pt x="12726" y="21127"/>
                        <a:pt x="13636" y="20182"/>
                      </a:cubicBezTo>
                      <a:lnTo>
                        <a:pt x="19326" y="14240"/>
                      </a:lnTo>
                      <a:cubicBezTo>
                        <a:pt x="21145" y="12340"/>
                        <a:pt x="21145" y="9257"/>
                        <a:pt x="19326" y="7357"/>
                      </a:cubicBezTo>
                      <a:lnTo>
                        <a:pt x="13636" y="1425"/>
                      </a:lnTo>
                      <a:cubicBezTo>
                        <a:pt x="12731" y="475"/>
                        <a:pt x="11538" y="0"/>
                        <a:pt x="1034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5F8FF"/>
                    </a:gs>
                    <a:gs pos="18000">
                      <a:srgbClr val="F5F8FF"/>
                    </a:gs>
                    <a:gs pos="56000">
                      <a:schemeClr val="accent3">
                        <a:lumOff val="44000"/>
                        <a:alpha val="0"/>
                      </a:schemeClr>
                    </a:gs>
                    <a:gs pos="74000">
                      <a:srgbClr val="F5F8FF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520" name="Google Shape;463;p11"/>
              <p:cNvGrpSpPr/>
              <p:nvPr/>
            </p:nvGrpSpPr>
            <p:grpSpPr>
              <a:xfrm>
                <a:off x="766521" y="0"/>
                <a:ext cx="453545" cy="453391"/>
                <a:chOff x="0" y="0"/>
                <a:chExt cx="453543" cy="453390"/>
              </a:xfrm>
            </p:grpSpPr>
            <p:grpSp>
              <p:nvGrpSpPr>
                <p:cNvPr id="518" name="Google Shape;464;p11"/>
                <p:cNvGrpSpPr/>
                <p:nvPr/>
              </p:nvGrpSpPr>
              <p:grpSpPr>
                <a:xfrm>
                  <a:off x="20440" y="38880"/>
                  <a:ext cx="375748" cy="375620"/>
                  <a:chOff x="0" y="7"/>
                  <a:chExt cx="375746" cy="375619"/>
                </a:xfrm>
              </p:grpSpPr>
              <p:sp>
                <p:nvSpPr>
                  <p:cNvPr id="513" name="Google Shape;465;p11"/>
                  <p:cNvSpPr/>
                  <p:nvPr/>
                </p:nvSpPr>
                <p:spPr>
                  <a:xfrm>
                    <a:off x="0" y="158969"/>
                    <a:ext cx="216658" cy="21665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>
                          <a:alpha val="46820"/>
                        </a:srgbClr>
                      </a:gs>
                      <a:gs pos="22000">
                        <a:srgbClr val="F5F8FF">
                          <a:alpha val="46820"/>
                        </a:srgbClr>
                      </a:gs>
                      <a:gs pos="45000">
                        <a:schemeClr val="accent3">
                          <a:lumOff val="44000"/>
                          <a:alpha val="46820"/>
                        </a:schemeClr>
                      </a:gs>
                      <a:gs pos="100000">
                        <a:srgbClr val="0C0A9E">
                          <a:alpha val="46820"/>
                        </a:srgbClr>
                      </a:gs>
                    </a:gsLst>
                    <a:lin ang="2698631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14" name="Google Shape;466;p11"/>
                  <p:cNvSpPr/>
                  <p:nvPr/>
                </p:nvSpPr>
                <p:spPr>
                  <a:xfrm>
                    <a:off x="39800" y="119289"/>
                    <a:ext cx="216658" cy="21665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2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292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>
                          <a:alpha val="46820"/>
                        </a:srgbClr>
                      </a:gs>
                      <a:gs pos="22000">
                        <a:srgbClr val="F5F8FF">
                          <a:alpha val="46820"/>
                        </a:srgbClr>
                      </a:gs>
                      <a:gs pos="45000">
                        <a:schemeClr val="accent3">
                          <a:lumOff val="44000"/>
                          <a:alpha val="46820"/>
                        </a:schemeClr>
                      </a:gs>
                      <a:gs pos="100000">
                        <a:srgbClr val="0C0A9E">
                          <a:alpha val="46820"/>
                        </a:srgbClr>
                      </a:gs>
                    </a:gsLst>
                    <a:lin ang="2698631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15" name="Google Shape;467;p11"/>
                  <p:cNvSpPr/>
                  <p:nvPr/>
                </p:nvSpPr>
                <p:spPr>
                  <a:xfrm>
                    <a:off x="79608" y="79369"/>
                    <a:ext cx="216658" cy="2166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1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309"/>
                        </a:lnTo>
                        <a:lnTo>
                          <a:pt x="2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>
                          <a:alpha val="46820"/>
                        </a:srgbClr>
                      </a:gs>
                      <a:gs pos="22000">
                        <a:srgbClr val="F5F8FF">
                          <a:alpha val="46820"/>
                        </a:srgbClr>
                      </a:gs>
                      <a:gs pos="45000">
                        <a:schemeClr val="accent3">
                          <a:lumOff val="44000"/>
                          <a:alpha val="46820"/>
                        </a:schemeClr>
                      </a:gs>
                      <a:gs pos="100000">
                        <a:srgbClr val="0C0A9E">
                          <a:alpha val="46820"/>
                        </a:srgbClr>
                      </a:gs>
                    </a:gsLst>
                    <a:lin ang="2698631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16" name="Google Shape;468;p11"/>
                  <p:cNvSpPr/>
                  <p:nvPr/>
                </p:nvSpPr>
                <p:spPr>
                  <a:xfrm>
                    <a:off x="119281" y="39688"/>
                    <a:ext cx="216658" cy="21665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309" y="21600"/>
                        </a:lnTo>
                        <a:lnTo>
                          <a:pt x="21600" y="21308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>
                          <a:alpha val="46820"/>
                        </a:srgbClr>
                      </a:gs>
                      <a:gs pos="22000">
                        <a:srgbClr val="F5F8FF">
                          <a:alpha val="46820"/>
                        </a:srgbClr>
                      </a:gs>
                      <a:gs pos="45000">
                        <a:schemeClr val="accent3">
                          <a:lumOff val="44000"/>
                          <a:alpha val="46820"/>
                        </a:schemeClr>
                      </a:gs>
                      <a:gs pos="100000">
                        <a:srgbClr val="0C0A9E">
                          <a:alpha val="46820"/>
                        </a:srgbClr>
                      </a:gs>
                    </a:gsLst>
                    <a:lin ang="2698631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17" name="Google Shape;469;p11"/>
                  <p:cNvSpPr/>
                  <p:nvPr/>
                </p:nvSpPr>
                <p:spPr>
                  <a:xfrm>
                    <a:off x="159089" y="7"/>
                    <a:ext cx="216658" cy="21665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>
                          <a:alpha val="46820"/>
                        </a:srgbClr>
                      </a:gs>
                      <a:gs pos="22000">
                        <a:srgbClr val="F5F8FF">
                          <a:alpha val="46820"/>
                        </a:srgbClr>
                      </a:gs>
                      <a:gs pos="45000">
                        <a:schemeClr val="accent3">
                          <a:lumOff val="44000"/>
                          <a:alpha val="46820"/>
                        </a:schemeClr>
                      </a:gs>
                      <a:gs pos="100000">
                        <a:srgbClr val="0C0A9E">
                          <a:alpha val="46820"/>
                        </a:srgbClr>
                      </a:gs>
                    </a:gsLst>
                    <a:lin ang="2698631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sp>
              <p:nvSpPr>
                <p:cNvPr id="519" name="Google Shape;470;p11"/>
                <p:cNvSpPr/>
                <p:nvPr/>
              </p:nvSpPr>
              <p:spPr>
                <a:xfrm>
                  <a:off x="0" y="0"/>
                  <a:ext cx="453544" cy="4533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90" h="21600" extrusionOk="0">
                      <a:moveTo>
                        <a:pt x="10344" y="0"/>
                      </a:moveTo>
                      <a:cubicBezTo>
                        <a:pt x="9150" y="0"/>
                        <a:pt x="7955" y="475"/>
                        <a:pt x="7045" y="1425"/>
                      </a:cubicBezTo>
                      <a:lnTo>
                        <a:pt x="1364" y="7357"/>
                      </a:lnTo>
                      <a:cubicBezTo>
                        <a:pt x="-455" y="9257"/>
                        <a:pt x="-455" y="12340"/>
                        <a:pt x="1364" y="14240"/>
                      </a:cubicBezTo>
                      <a:lnTo>
                        <a:pt x="7045" y="20182"/>
                      </a:lnTo>
                      <a:cubicBezTo>
                        <a:pt x="7955" y="21127"/>
                        <a:pt x="9147" y="21600"/>
                        <a:pt x="10340" y="21600"/>
                      </a:cubicBezTo>
                      <a:cubicBezTo>
                        <a:pt x="11533" y="21600"/>
                        <a:pt x="12726" y="21127"/>
                        <a:pt x="13636" y="20182"/>
                      </a:cubicBezTo>
                      <a:lnTo>
                        <a:pt x="19326" y="14240"/>
                      </a:lnTo>
                      <a:cubicBezTo>
                        <a:pt x="21145" y="12340"/>
                        <a:pt x="21145" y="9257"/>
                        <a:pt x="19326" y="7357"/>
                      </a:cubicBezTo>
                      <a:lnTo>
                        <a:pt x="13636" y="1425"/>
                      </a:lnTo>
                      <a:cubicBezTo>
                        <a:pt x="12731" y="475"/>
                        <a:pt x="11538" y="0"/>
                        <a:pt x="1034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5F8FF"/>
                    </a:gs>
                    <a:gs pos="18000">
                      <a:srgbClr val="F5F8FF"/>
                    </a:gs>
                    <a:gs pos="56000">
                      <a:schemeClr val="accent3">
                        <a:lumOff val="44000"/>
                        <a:alpha val="0"/>
                      </a:schemeClr>
                    </a:gs>
                    <a:gs pos="74000">
                      <a:srgbClr val="F5F8FF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528" name="Google Shape;471;p11"/>
              <p:cNvGrpSpPr/>
              <p:nvPr/>
            </p:nvGrpSpPr>
            <p:grpSpPr>
              <a:xfrm>
                <a:off x="712433" y="385950"/>
                <a:ext cx="453545" cy="453391"/>
                <a:chOff x="0" y="0"/>
                <a:chExt cx="453543" cy="453390"/>
              </a:xfrm>
            </p:grpSpPr>
            <p:grpSp>
              <p:nvGrpSpPr>
                <p:cNvPr id="526" name="Google Shape;472;p11"/>
                <p:cNvGrpSpPr/>
                <p:nvPr/>
              </p:nvGrpSpPr>
              <p:grpSpPr>
                <a:xfrm>
                  <a:off x="20440" y="38880"/>
                  <a:ext cx="375748" cy="375620"/>
                  <a:chOff x="0" y="7"/>
                  <a:chExt cx="375746" cy="375619"/>
                </a:xfrm>
              </p:grpSpPr>
              <p:sp>
                <p:nvSpPr>
                  <p:cNvPr id="521" name="Google Shape;473;p11"/>
                  <p:cNvSpPr/>
                  <p:nvPr/>
                </p:nvSpPr>
                <p:spPr>
                  <a:xfrm>
                    <a:off x="0" y="158969"/>
                    <a:ext cx="216658" cy="21665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>
                          <a:alpha val="46820"/>
                        </a:srgbClr>
                      </a:gs>
                      <a:gs pos="22000">
                        <a:srgbClr val="F5F8FF">
                          <a:alpha val="46820"/>
                        </a:srgbClr>
                      </a:gs>
                      <a:gs pos="45000">
                        <a:schemeClr val="accent3">
                          <a:lumOff val="44000"/>
                          <a:alpha val="46820"/>
                        </a:schemeClr>
                      </a:gs>
                      <a:gs pos="100000">
                        <a:srgbClr val="0C0A9E">
                          <a:alpha val="46820"/>
                        </a:srgbClr>
                      </a:gs>
                    </a:gsLst>
                    <a:lin ang="2698631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22" name="Google Shape;474;p11"/>
                  <p:cNvSpPr/>
                  <p:nvPr/>
                </p:nvSpPr>
                <p:spPr>
                  <a:xfrm>
                    <a:off x="39800" y="119289"/>
                    <a:ext cx="216658" cy="21665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2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292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>
                          <a:alpha val="46820"/>
                        </a:srgbClr>
                      </a:gs>
                      <a:gs pos="22000">
                        <a:srgbClr val="F5F8FF">
                          <a:alpha val="46820"/>
                        </a:srgbClr>
                      </a:gs>
                      <a:gs pos="45000">
                        <a:schemeClr val="accent3">
                          <a:lumOff val="44000"/>
                          <a:alpha val="46820"/>
                        </a:schemeClr>
                      </a:gs>
                      <a:gs pos="100000">
                        <a:srgbClr val="0C0A9E">
                          <a:alpha val="46820"/>
                        </a:srgbClr>
                      </a:gs>
                    </a:gsLst>
                    <a:lin ang="2698631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23" name="Google Shape;475;p11"/>
                  <p:cNvSpPr/>
                  <p:nvPr/>
                </p:nvSpPr>
                <p:spPr>
                  <a:xfrm>
                    <a:off x="79608" y="79369"/>
                    <a:ext cx="216658" cy="2166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1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309"/>
                        </a:lnTo>
                        <a:lnTo>
                          <a:pt x="2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>
                          <a:alpha val="46820"/>
                        </a:srgbClr>
                      </a:gs>
                      <a:gs pos="22000">
                        <a:srgbClr val="F5F8FF">
                          <a:alpha val="46820"/>
                        </a:srgbClr>
                      </a:gs>
                      <a:gs pos="45000">
                        <a:schemeClr val="accent3">
                          <a:lumOff val="44000"/>
                          <a:alpha val="46820"/>
                        </a:schemeClr>
                      </a:gs>
                      <a:gs pos="100000">
                        <a:srgbClr val="0C0A9E">
                          <a:alpha val="46820"/>
                        </a:srgbClr>
                      </a:gs>
                    </a:gsLst>
                    <a:lin ang="2698631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24" name="Google Shape;476;p11"/>
                  <p:cNvSpPr/>
                  <p:nvPr/>
                </p:nvSpPr>
                <p:spPr>
                  <a:xfrm>
                    <a:off x="119281" y="39688"/>
                    <a:ext cx="216658" cy="21665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309" y="21600"/>
                        </a:lnTo>
                        <a:lnTo>
                          <a:pt x="21600" y="21308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>
                          <a:alpha val="46820"/>
                        </a:srgbClr>
                      </a:gs>
                      <a:gs pos="22000">
                        <a:srgbClr val="F5F8FF">
                          <a:alpha val="46820"/>
                        </a:srgbClr>
                      </a:gs>
                      <a:gs pos="45000">
                        <a:schemeClr val="accent3">
                          <a:lumOff val="44000"/>
                          <a:alpha val="46820"/>
                        </a:schemeClr>
                      </a:gs>
                      <a:gs pos="100000">
                        <a:srgbClr val="0C0A9E">
                          <a:alpha val="46820"/>
                        </a:srgbClr>
                      </a:gs>
                    </a:gsLst>
                    <a:lin ang="2698631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25" name="Google Shape;477;p11"/>
                  <p:cNvSpPr/>
                  <p:nvPr/>
                </p:nvSpPr>
                <p:spPr>
                  <a:xfrm>
                    <a:off x="159089" y="7"/>
                    <a:ext cx="216658" cy="21665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>
                          <a:alpha val="46820"/>
                        </a:srgbClr>
                      </a:gs>
                      <a:gs pos="22000">
                        <a:srgbClr val="F5F8FF">
                          <a:alpha val="46820"/>
                        </a:srgbClr>
                      </a:gs>
                      <a:gs pos="45000">
                        <a:schemeClr val="accent3">
                          <a:lumOff val="44000"/>
                          <a:alpha val="46820"/>
                        </a:schemeClr>
                      </a:gs>
                      <a:gs pos="100000">
                        <a:srgbClr val="0C0A9E">
                          <a:alpha val="46820"/>
                        </a:srgbClr>
                      </a:gs>
                    </a:gsLst>
                    <a:lin ang="2698631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sp>
              <p:nvSpPr>
                <p:cNvPr id="527" name="Google Shape;478;p11"/>
                <p:cNvSpPr/>
                <p:nvPr/>
              </p:nvSpPr>
              <p:spPr>
                <a:xfrm>
                  <a:off x="0" y="0"/>
                  <a:ext cx="453544" cy="4533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90" h="21600" extrusionOk="0">
                      <a:moveTo>
                        <a:pt x="10344" y="0"/>
                      </a:moveTo>
                      <a:cubicBezTo>
                        <a:pt x="9150" y="0"/>
                        <a:pt x="7955" y="475"/>
                        <a:pt x="7045" y="1425"/>
                      </a:cubicBezTo>
                      <a:lnTo>
                        <a:pt x="1364" y="7357"/>
                      </a:lnTo>
                      <a:cubicBezTo>
                        <a:pt x="-455" y="9257"/>
                        <a:pt x="-455" y="12340"/>
                        <a:pt x="1364" y="14240"/>
                      </a:cubicBezTo>
                      <a:lnTo>
                        <a:pt x="7045" y="20182"/>
                      </a:lnTo>
                      <a:cubicBezTo>
                        <a:pt x="7955" y="21127"/>
                        <a:pt x="9147" y="21600"/>
                        <a:pt x="10340" y="21600"/>
                      </a:cubicBezTo>
                      <a:cubicBezTo>
                        <a:pt x="11533" y="21600"/>
                        <a:pt x="12726" y="21127"/>
                        <a:pt x="13636" y="20182"/>
                      </a:cubicBezTo>
                      <a:lnTo>
                        <a:pt x="19326" y="14240"/>
                      </a:lnTo>
                      <a:cubicBezTo>
                        <a:pt x="21145" y="12340"/>
                        <a:pt x="21145" y="9257"/>
                        <a:pt x="19326" y="7357"/>
                      </a:cubicBezTo>
                      <a:lnTo>
                        <a:pt x="13636" y="1425"/>
                      </a:lnTo>
                      <a:cubicBezTo>
                        <a:pt x="12731" y="475"/>
                        <a:pt x="11538" y="0"/>
                        <a:pt x="1034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5F8FF"/>
                    </a:gs>
                    <a:gs pos="18000">
                      <a:srgbClr val="F5F8FF"/>
                    </a:gs>
                    <a:gs pos="56000">
                      <a:schemeClr val="accent3">
                        <a:lumOff val="44000"/>
                        <a:alpha val="0"/>
                      </a:schemeClr>
                    </a:gs>
                    <a:gs pos="74000">
                      <a:srgbClr val="F5F8FF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536" name="Google Shape;479;p11"/>
              <p:cNvGrpSpPr/>
              <p:nvPr/>
            </p:nvGrpSpPr>
            <p:grpSpPr>
              <a:xfrm>
                <a:off x="1056008" y="216824"/>
                <a:ext cx="453545" cy="453392"/>
                <a:chOff x="0" y="0"/>
                <a:chExt cx="453543" cy="453390"/>
              </a:xfrm>
            </p:grpSpPr>
            <p:grpSp>
              <p:nvGrpSpPr>
                <p:cNvPr id="534" name="Google Shape;480;p11"/>
                <p:cNvGrpSpPr/>
                <p:nvPr/>
              </p:nvGrpSpPr>
              <p:grpSpPr>
                <a:xfrm>
                  <a:off x="20440" y="38880"/>
                  <a:ext cx="375748" cy="375620"/>
                  <a:chOff x="0" y="7"/>
                  <a:chExt cx="375746" cy="375619"/>
                </a:xfrm>
              </p:grpSpPr>
              <p:sp>
                <p:nvSpPr>
                  <p:cNvPr id="529" name="Google Shape;481;p11"/>
                  <p:cNvSpPr/>
                  <p:nvPr/>
                </p:nvSpPr>
                <p:spPr>
                  <a:xfrm>
                    <a:off x="0" y="158969"/>
                    <a:ext cx="216658" cy="21665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>
                          <a:alpha val="46820"/>
                        </a:srgbClr>
                      </a:gs>
                      <a:gs pos="22000">
                        <a:srgbClr val="F5F8FF">
                          <a:alpha val="46820"/>
                        </a:srgbClr>
                      </a:gs>
                      <a:gs pos="45000">
                        <a:schemeClr val="accent3">
                          <a:lumOff val="44000"/>
                          <a:alpha val="46820"/>
                        </a:schemeClr>
                      </a:gs>
                      <a:gs pos="100000">
                        <a:srgbClr val="0C0A9E">
                          <a:alpha val="46820"/>
                        </a:srgbClr>
                      </a:gs>
                    </a:gsLst>
                    <a:lin ang="2698631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30" name="Google Shape;482;p11"/>
                  <p:cNvSpPr/>
                  <p:nvPr/>
                </p:nvSpPr>
                <p:spPr>
                  <a:xfrm>
                    <a:off x="39800" y="119289"/>
                    <a:ext cx="216658" cy="21665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2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292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>
                          <a:alpha val="46820"/>
                        </a:srgbClr>
                      </a:gs>
                      <a:gs pos="22000">
                        <a:srgbClr val="F5F8FF">
                          <a:alpha val="46820"/>
                        </a:srgbClr>
                      </a:gs>
                      <a:gs pos="45000">
                        <a:schemeClr val="accent3">
                          <a:lumOff val="44000"/>
                          <a:alpha val="46820"/>
                        </a:schemeClr>
                      </a:gs>
                      <a:gs pos="100000">
                        <a:srgbClr val="0C0A9E">
                          <a:alpha val="46820"/>
                        </a:srgbClr>
                      </a:gs>
                    </a:gsLst>
                    <a:lin ang="2698631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31" name="Google Shape;483;p11"/>
                  <p:cNvSpPr/>
                  <p:nvPr/>
                </p:nvSpPr>
                <p:spPr>
                  <a:xfrm>
                    <a:off x="79608" y="79369"/>
                    <a:ext cx="216658" cy="2166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1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309"/>
                        </a:lnTo>
                        <a:lnTo>
                          <a:pt x="2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>
                          <a:alpha val="46820"/>
                        </a:srgbClr>
                      </a:gs>
                      <a:gs pos="22000">
                        <a:srgbClr val="F5F8FF">
                          <a:alpha val="46820"/>
                        </a:srgbClr>
                      </a:gs>
                      <a:gs pos="45000">
                        <a:schemeClr val="accent3">
                          <a:lumOff val="44000"/>
                          <a:alpha val="46820"/>
                        </a:schemeClr>
                      </a:gs>
                      <a:gs pos="100000">
                        <a:srgbClr val="0C0A9E">
                          <a:alpha val="46820"/>
                        </a:srgbClr>
                      </a:gs>
                    </a:gsLst>
                    <a:lin ang="2698631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32" name="Google Shape;484;p11"/>
                  <p:cNvSpPr/>
                  <p:nvPr/>
                </p:nvSpPr>
                <p:spPr>
                  <a:xfrm>
                    <a:off x="119281" y="39688"/>
                    <a:ext cx="216658" cy="21665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309" y="21600"/>
                        </a:lnTo>
                        <a:lnTo>
                          <a:pt x="21600" y="21308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>
                          <a:alpha val="46820"/>
                        </a:srgbClr>
                      </a:gs>
                      <a:gs pos="22000">
                        <a:srgbClr val="F5F8FF">
                          <a:alpha val="46820"/>
                        </a:srgbClr>
                      </a:gs>
                      <a:gs pos="45000">
                        <a:schemeClr val="accent3">
                          <a:lumOff val="44000"/>
                          <a:alpha val="46820"/>
                        </a:schemeClr>
                      </a:gs>
                      <a:gs pos="100000">
                        <a:srgbClr val="0C0A9E">
                          <a:alpha val="46820"/>
                        </a:srgbClr>
                      </a:gs>
                    </a:gsLst>
                    <a:lin ang="2698631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33" name="Google Shape;485;p11"/>
                  <p:cNvSpPr/>
                  <p:nvPr/>
                </p:nvSpPr>
                <p:spPr>
                  <a:xfrm>
                    <a:off x="159089" y="7"/>
                    <a:ext cx="216658" cy="21665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>
                          <a:alpha val="46820"/>
                        </a:srgbClr>
                      </a:gs>
                      <a:gs pos="22000">
                        <a:srgbClr val="F5F8FF">
                          <a:alpha val="46820"/>
                        </a:srgbClr>
                      </a:gs>
                      <a:gs pos="45000">
                        <a:schemeClr val="accent3">
                          <a:lumOff val="44000"/>
                          <a:alpha val="46820"/>
                        </a:schemeClr>
                      </a:gs>
                      <a:gs pos="100000">
                        <a:srgbClr val="0C0A9E">
                          <a:alpha val="46820"/>
                        </a:srgbClr>
                      </a:gs>
                    </a:gsLst>
                    <a:lin ang="2698631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sp>
              <p:nvSpPr>
                <p:cNvPr id="535" name="Google Shape;486;p11"/>
                <p:cNvSpPr/>
                <p:nvPr/>
              </p:nvSpPr>
              <p:spPr>
                <a:xfrm>
                  <a:off x="0" y="0"/>
                  <a:ext cx="453544" cy="4533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90" h="21600" extrusionOk="0">
                      <a:moveTo>
                        <a:pt x="10344" y="0"/>
                      </a:moveTo>
                      <a:cubicBezTo>
                        <a:pt x="9150" y="0"/>
                        <a:pt x="7955" y="475"/>
                        <a:pt x="7045" y="1425"/>
                      </a:cubicBezTo>
                      <a:lnTo>
                        <a:pt x="1364" y="7357"/>
                      </a:lnTo>
                      <a:cubicBezTo>
                        <a:pt x="-455" y="9257"/>
                        <a:pt x="-455" y="12340"/>
                        <a:pt x="1364" y="14240"/>
                      </a:cubicBezTo>
                      <a:lnTo>
                        <a:pt x="7045" y="20182"/>
                      </a:lnTo>
                      <a:cubicBezTo>
                        <a:pt x="7955" y="21127"/>
                        <a:pt x="9147" y="21600"/>
                        <a:pt x="10340" y="21600"/>
                      </a:cubicBezTo>
                      <a:cubicBezTo>
                        <a:pt x="11533" y="21600"/>
                        <a:pt x="12726" y="21127"/>
                        <a:pt x="13636" y="20182"/>
                      </a:cubicBezTo>
                      <a:lnTo>
                        <a:pt x="19326" y="14240"/>
                      </a:lnTo>
                      <a:cubicBezTo>
                        <a:pt x="21145" y="12340"/>
                        <a:pt x="21145" y="9257"/>
                        <a:pt x="19326" y="7357"/>
                      </a:cubicBezTo>
                      <a:lnTo>
                        <a:pt x="13636" y="1425"/>
                      </a:lnTo>
                      <a:cubicBezTo>
                        <a:pt x="12731" y="475"/>
                        <a:pt x="11538" y="0"/>
                        <a:pt x="1034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5F8FF"/>
                    </a:gs>
                    <a:gs pos="18000">
                      <a:srgbClr val="F5F8FF"/>
                    </a:gs>
                    <a:gs pos="56000">
                      <a:schemeClr val="accent3">
                        <a:lumOff val="44000"/>
                        <a:alpha val="0"/>
                      </a:schemeClr>
                    </a:gs>
                    <a:gs pos="74000">
                      <a:srgbClr val="F5F8FF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540" name="Google Shape;487;p11"/>
            <p:cNvGrpSpPr/>
            <p:nvPr/>
          </p:nvGrpSpPr>
          <p:grpSpPr>
            <a:xfrm>
              <a:off x="-1" y="-1"/>
              <a:ext cx="5850363" cy="6144512"/>
              <a:chOff x="0" y="0"/>
              <a:chExt cx="5850361" cy="6144510"/>
            </a:xfrm>
          </p:grpSpPr>
          <p:sp>
            <p:nvSpPr>
              <p:cNvPr id="538" name="Google Shape;488;p11"/>
              <p:cNvSpPr/>
              <p:nvPr/>
            </p:nvSpPr>
            <p:spPr>
              <a:xfrm rot="10520933">
                <a:off x="1864952" y="1889991"/>
                <a:ext cx="2780597" cy="24080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70000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539" name="Google Shape;489;p11" descr="Google Shape;489;p11"/>
              <p:cNvPicPr>
                <a:picLocks noChangeAspect="1"/>
              </p:cNvPicPr>
              <p:nvPr/>
            </p:nvPicPr>
            <p:blipFill>
              <a:blip r:embed="rId2"/>
              <a:srcRect t="17657" b="17663"/>
              <a:stretch>
                <a:fillRect/>
              </a:stretch>
            </p:blipFill>
            <p:spPr>
              <a:xfrm rot="14120950">
                <a:off x="480248" y="1206225"/>
                <a:ext cx="4889865" cy="373206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543" name="Google Shape;490;p11"/>
            <p:cNvGrpSpPr/>
            <p:nvPr/>
          </p:nvGrpSpPr>
          <p:grpSpPr>
            <a:xfrm>
              <a:off x="1973196" y="39023"/>
              <a:ext cx="6191194" cy="6191193"/>
              <a:chOff x="0" y="28"/>
              <a:chExt cx="6191192" cy="6191192"/>
            </a:xfrm>
          </p:grpSpPr>
          <p:sp>
            <p:nvSpPr>
              <p:cNvPr id="541" name="Google Shape;491;p11"/>
              <p:cNvSpPr/>
              <p:nvPr/>
            </p:nvSpPr>
            <p:spPr>
              <a:xfrm rot="13500000">
                <a:off x="1092429" y="720957"/>
                <a:ext cx="4006335" cy="47493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49" y="0"/>
                    </a:moveTo>
                    <a:lnTo>
                      <a:pt x="16984" y="3851"/>
                    </a:lnTo>
                    <a:lnTo>
                      <a:pt x="16971" y="3860"/>
                    </a:lnTo>
                    <a:lnTo>
                      <a:pt x="16971" y="6702"/>
                    </a:lnTo>
                    <a:lnTo>
                      <a:pt x="13955" y="9245"/>
                    </a:lnTo>
                    <a:lnTo>
                      <a:pt x="13949" y="9254"/>
                    </a:lnTo>
                    <a:lnTo>
                      <a:pt x="13949" y="10553"/>
                    </a:lnTo>
                    <a:lnTo>
                      <a:pt x="13490" y="10942"/>
                    </a:lnTo>
                    <a:lnTo>
                      <a:pt x="13490" y="11641"/>
                    </a:lnTo>
                    <a:lnTo>
                      <a:pt x="11604" y="13233"/>
                    </a:lnTo>
                    <a:lnTo>
                      <a:pt x="11590" y="13239"/>
                    </a:lnTo>
                    <a:lnTo>
                      <a:pt x="11590" y="14651"/>
                    </a:lnTo>
                    <a:lnTo>
                      <a:pt x="10374" y="15680"/>
                    </a:lnTo>
                    <a:lnTo>
                      <a:pt x="10374" y="16720"/>
                    </a:lnTo>
                    <a:lnTo>
                      <a:pt x="7325" y="19289"/>
                    </a:lnTo>
                    <a:lnTo>
                      <a:pt x="2692" y="19289"/>
                    </a:lnTo>
                    <a:lnTo>
                      <a:pt x="0" y="21557"/>
                    </a:lnTo>
                    <a:lnTo>
                      <a:pt x="51" y="21600"/>
                    </a:lnTo>
                    <a:lnTo>
                      <a:pt x="2716" y="19346"/>
                    </a:lnTo>
                    <a:lnTo>
                      <a:pt x="7352" y="19346"/>
                    </a:lnTo>
                    <a:lnTo>
                      <a:pt x="10428" y="16751"/>
                    </a:lnTo>
                    <a:lnTo>
                      <a:pt x="10441" y="16746"/>
                    </a:lnTo>
                    <a:lnTo>
                      <a:pt x="10441" y="15703"/>
                    </a:lnTo>
                    <a:lnTo>
                      <a:pt x="11661" y="14674"/>
                    </a:lnTo>
                    <a:lnTo>
                      <a:pt x="11661" y="13264"/>
                    </a:lnTo>
                    <a:lnTo>
                      <a:pt x="13548" y="11673"/>
                    </a:lnTo>
                    <a:lnTo>
                      <a:pt x="13558" y="11661"/>
                    </a:lnTo>
                    <a:lnTo>
                      <a:pt x="13558" y="10965"/>
                    </a:lnTo>
                    <a:lnTo>
                      <a:pt x="14016" y="10578"/>
                    </a:lnTo>
                    <a:lnTo>
                      <a:pt x="14016" y="9277"/>
                    </a:lnTo>
                    <a:lnTo>
                      <a:pt x="17031" y="6736"/>
                    </a:lnTo>
                    <a:lnTo>
                      <a:pt x="17038" y="6727"/>
                    </a:lnTo>
                    <a:lnTo>
                      <a:pt x="17038" y="3885"/>
                    </a:lnTo>
                    <a:lnTo>
                      <a:pt x="21600" y="37"/>
                    </a:lnTo>
                    <a:lnTo>
                      <a:pt x="2154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/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2" name="Google Shape;492;p11"/>
              <p:cNvSpPr/>
              <p:nvPr/>
            </p:nvSpPr>
            <p:spPr>
              <a:xfrm rot="13500000">
                <a:off x="723813" y="1884717"/>
                <a:ext cx="2925243" cy="30576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31" y="0"/>
                    </a:moveTo>
                    <a:lnTo>
                      <a:pt x="18074" y="3302"/>
                    </a:lnTo>
                    <a:lnTo>
                      <a:pt x="16626" y="3302"/>
                    </a:lnTo>
                    <a:lnTo>
                      <a:pt x="12422" y="7333"/>
                    </a:lnTo>
                    <a:lnTo>
                      <a:pt x="12403" y="7341"/>
                    </a:lnTo>
                    <a:lnTo>
                      <a:pt x="12403" y="12263"/>
                    </a:lnTo>
                    <a:lnTo>
                      <a:pt x="9621" y="14930"/>
                    </a:lnTo>
                    <a:lnTo>
                      <a:pt x="9607" y="14943"/>
                    </a:lnTo>
                    <a:lnTo>
                      <a:pt x="9607" y="17163"/>
                    </a:lnTo>
                    <a:lnTo>
                      <a:pt x="6912" y="19742"/>
                    </a:lnTo>
                    <a:lnTo>
                      <a:pt x="1873" y="19742"/>
                    </a:lnTo>
                    <a:lnTo>
                      <a:pt x="0" y="21534"/>
                    </a:lnTo>
                    <a:lnTo>
                      <a:pt x="69" y="21600"/>
                    </a:lnTo>
                    <a:lnTo>
                      <a:pt x="1915" y="19834"/>
                    </a:lnTo>
                    <a:lnTo>
                      <a:pt x="6949" y="19834"/>
                    </a:lnTo>
                    <a:lnTo>
                      <a:pt x="9685" y="17216"/>
                    </a:lnTo>
                    <a:lnTo>
                      <a:pt x="9699" y="17203"/>
                    </a:lnTo>
                    <a:lnTo>
                      <a:pt x="9699" y="14978"/>
                    </a:lnTo>
                    <a:lnTo>
                      <a:pt x="12487" y="12316"/>
                    </a:lnTo>
                    <a:lnTo>
                      <a:pt x="12496" y="12303"/>
                    </a:lnTo>
                    <a:lnTo>
                      <a:pt x="12496" y="7381"/>
                    </a:lnTo>
                    <a:lnTo>
                      <a:pt x="16667" y="3399"/>
                    </a:lnTo>
                    <a:lnTo>
                      <a:pt x="18107" y="3399"/>
                    </a:lnTo>
                    <a:lnTo>
                      <a:pt x="21600" y="62"/>
                    </a:lnTo>
                    <a:lnTo>
                      <a:pt x="2153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/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5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56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9999" y="2244725"/>
            <a:ext cx="2661001" cy="604200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>
              <a:buClrTx/>
              <a:buSzTx/>
              <a:buFontTx/>
              <a:buNone/>
            </a:lvl1pPr>
            <a:lvl2pPr marL="317500" indent="279400">
              <a:buClrTx/>
              <a:buSzTx/>
              <a:buFontTx/>
              <a:buNone/>
            </a:lvl2pPr>
            <a:lvl3pPr marL="317500" indent="736600">
              <a:buClrTx/>
              <a:buSzTx/>
              <a:buFontTx/>
              <a:buNone/>
            </a:lvl3pPr>
            <a:lvl4pPr marL="317500" indent="1193800">
              <a:buClrTx/>
              <a:buSzTx/>
              <a:buFontTx/>
              <a:buNone/>
            </a:lvl4pPr>
            <a:lvl5pPr marL="317500" indent="165100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585" name="Google Shape;508;p13"/>
          <p:cNvGrpSpPr/>
          <p:nvPr/>
        </p:nvGrpSpPr>
        <p:grpSpPr>
          <a:xfrm>
            <a:off x="-693717" y="2711484"/>
            <a:ext cx="1982745" cy="3309458"/>
            <a:chOff x="0" y="0"/>
            <a:chExt cx="1982744" cy="3309457"/>
          </a:xfrm>
        </p:grpSpPr>
        <p:sp>
          <p:nvSpPr>
            <p:cNvPr id="561" name="Google Shape;509;p13"/>
            <p:cNvSpPr/>
            <p:nvPr/>
          </p:nvSpPr>
          <p:spPr>
            <a:xfrm flipH="1">
              <a:off x="188842" y="1567981"/>
              <a:ext cx="1139425" cy="986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97" y="0"/>
                  </a:moveTo>
                  <a:lnTo>
                    <a:pt x="0" y="10796"/>
                  </a:lnTo>
                  <a:lnTo>
                    <a:pt x="5397" y="21600"/>
                  </a:lnTo>
                  <a:lnTo>
                    <a:pt x="16203" y="21600"/>
                  </a:lnTo>
                  <a:lnTo>
                    <a:pt x="21600" y="10796"/>
                  </a:lnTo>
                  <a:lnTo>
                    <a:pt x="1620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5F8FF"/>
                </a:gs>
                <a:gs pos="22000">
                  <a:srgbClr val="F5F8FF"/>
                </a:gs>
                <a:gs pos="45000">
                  <a:schemeClr val="accent3">
                    <a:lumOff val="44000"/>
                    <a:alpha val="0"/>
                  </a:schemeClr>
                </a:gs>
                <a:gs pos="100000">
                  <a:srgbClr val="0C0A9E">
                    <a:alpha val="50195"/>
                  </a:srgbClr>
                </a:gs>
              </a:gsLst>
              <a:lin ang="2700005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569" name="Google Shape;510;p13"/>
            <p:cNvGrpSpPr/>
            <p:nvPr/>
          </p:nvGrpSpPr>
          <p:grpSpPr>
            <a:xfrm>
              <a:off x="864795" y="1970850"/>
              <a:ext cx="328347" cy="328520"/>
              <a:chOff x="0" y="11"/>
              <a:chExt cx="328345" cy="328519"/>
            </a:xfrm>
          </p:grpSpPr>
          <p:sp>
            <p:nvSpPr>
              <p:cNvPr id="562" name="Google Shape;511;p13"/>
              <p:cNvSpPr/>
              <p:nvPr/>
            </p:nvSpPr>
            <p:spPr>
              <a:xfrm>
                <a:off x="0" y="11"/>
                <a:ext cx="115868" cy="1158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3" name="Google Shape;512;p13"/>
              <p:cNvSpPr/>
              <p:nvPr/>
            </p:nvSpPr>
            <p:spPr>
              <a:xfrm>
                <a:off x="35322" y="35333"/>
                <a:ext cx="115868" cy="1158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4" name="Google Shape;513;p13"/>
              <p:cNvSpPr/>
              <p:nvPr/>
            </p:nvSpPr>
            <p:spPr>
              <a:xfrm>
                <a:off x="70830" y="70830"/>
                <a:ext cx="115868" cy="1158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2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5" name="Google Shape;514;p13"/>
              <p:cNvSpPr/>
              <p:nvPr/>
            </p:nvSpPr>
            <p:spPr>
              <a:xfrm>
                <a:off x="106152" y="106337"/>
                <a:ext cx="115868" cy="1156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67"/>
                    </a:lnTo>
                    <a:lnTo>
                      <a:pt x="3030" y="21600"/>
                    </a:lnTo>
                    <a:lnTo>
                      <a:pt x="21600" y="300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6" name="Google Shape;515;p13"/>
              <p:cNvSpPr/>
              <p:nvPr/>
            </p:nvSpPr>
            <p:spPr>
              <a:xfrm>
                <a:off x="141648" y="141834"/>
                <a:ext cx="115868" cy="1158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7" name="Google Shape;516;p13"/>
              <p:cNvSpPr/>
              <p:nvPr/>
            </p:nvSpPr>
            <p:spPr>
              <a:xfrm>
                <a:off x="177330" y="177341"/>
                <a:ext cx="115694" cy="1156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98" y="0"/>
                    </a:moveTo>
                    <a:lnTo>
                      <a:pt x="0" y="18600"/>
                    </a:lnTo>
                    <a:lnTo>
                      <a:pt x="3034" y="21600"/>
                    </a:lnTo>
                    <a:lnTo>
                      <a:pt x="21600" y="3033"/>
                    </a:lnTo>
                    <a:lnTo>
                      <a:pt x="1859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8" name="Google Shape;517;p13"/>
              <p:cNvSpPr/>
              <p:nvPr/>
            </p:nvSpPr>
            <p:spPr>
              <a:xfrm>
                <a:off x="212478" y="212664"/>
                <a:ext cx="115868" cy="1158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74" name="Google Shape;518;p13"/>
            <p:cNvGrpSpPr/>
            <p:nvPr/>
          </p:nvGrpSpPr>
          <p:grpSpPr>
            <a:xfrm>
              <a:off x="-1" y="0"/>
              <a:ext cx="1117946" cy="1598478"/>
              <a:chOff x="0" y="19"/>
              <a:chExt cx="1117944" cy="1598477"/>
            </a:xfrm>
          </p:grpSpPr>
          <p:sp>
            <p:nvSpPr>
              <p:cNvPr id="570" name="Google Shape;519;p13"/>
              <p:cNvSpPr/>
              <p:nvPr/>
            </p:nvSpPr>
            <p:spPr>
              <a:xfrm rot="8999999">
                <a:off x="409280" y="-52370"/>
                <a:ext cx="246829" cy="17032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20"/>
                    </a:lnTo>
                    <a:lnTo>
                      <a:pt x="20451" y="220"/>
                    </a:lnTo>
                    <a:lnTo>
                      <a:pt x="20451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573" name="Google Shape;520;p13"/>
              <p:cNvGrpSpPr/>
              <p:nvPr/>
            </p:nvGrpSpPr>
            <p:grpSpPr>
              <a:xfrm>
                <a:off x="983908" y="1409446"/>
                <a:ext cx="134037" cy="134007"/>
                <a:chOff x="7" y="0"/>
                <a:chExt cx="134036" cy="134005"/>
              </a:xfrm>
            </p:grpSpPr>
            <p:sp>
              <p:nvSpPr>
                <p:cNvPr id="571" name="Google Shape;521;p13"/>
                <p:cNvSpPr/>
                <p:nvPr/>
              </p:nvSpPr>
              <p:spPr>
                <a:xfrm>
                  <a:off x="7" y="0"/>
                  <a:ext cx="134037" cy="1340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9" y="1588"/>
                      </a:moveTo>
                      <a:cubicBezTo>
                        <a:pt x="13169" y="1588"/>
                        <a:pt x="15530" y="2470"/>
                        <a:pt x="17328" y="4306"/>
                      </a:cubicBezTo>
                      <a:cubicBezTo>
                        <a:pt x="19089" y="6029"/>
                        <a:pt x="20045" y="8372"/>
                        <a:pt x="20045" y="10826"/>
                      </a:cubicBezTo>
                      <a:cubicBezTo>
                        <a:pt x="20045" y="13300"/>
                        <a:pt x="19089" y="15604"/>
                        <a:pt x="17328" y="17366"/>
                      </a:cubicBezTo>
                      <a:cubicBezTo>
                        <a:pt x="15605" y="19127"/>
                        <a:pt x="13263" y="20082"/>
                        <a:pt x="10809" y="20082"/>
                      </a:cubicBezTo>
                      <a:cubicBezTo>
                        <a:pt x="8335" y="20082"/>
                        <a:pt x="6031" y="19127"/>
                        <a:pt x="4270" y="17366"/>
                      </a:cubicBezTo>
                      <a:cubicBezTo>
                        <a:pt x="2510" y="15641"/>
                        <a:pt x="1554" y="13300"/>
                        <a:pt x="1554" y="10826"/>
                      </a:cubicBezTo>
                      <a:cubicBezTo>
                        <a:pt x="1554" y="8372"/>
                        <a:pt x="2510" y="6048"/>
                        <a:pt x="4270" y="4306"/>
                      </a:cubicBezTo>
                      <a:cubicBezTo>
                        <a:pt x="6069" y="2488"/>
                        <a:pt x="8430" y="1588"/>
                        <a:pt x="10809" y="1588"/>
                      </a:cubicBezTo>
                      <a:close/>
                      <a:moveTo>
                        <a:pt x="10799" y="0"/>
                      </a:moveTo>
                      <a:cubicBezTo>
                        <a:pt x="8037" y="0"/>
                        <a:pt x="5272" y="1054"/>
                        <a:pt x="3165" y="3162"/>
                      </a:cubicBezTo>
                      <a:cubicBezTo>
                        <a:pt x="1124" y="5205"/>
                        <a:pt x="0" y="7922"/>
                        <a:pt x="0" y="10808"/>
                      </a:cubicBezTo>
                      <a:cubicBezTo>
                        <a:pt x="0" y="13693"/>
                        <a:pt x="1124" y="16410"/>
                        <a:pt x="3165" y="18453"/>
                      </a:cubicBezTo>
                      <a:cubicBezTo>
                        <a:pt x="5207" y="20476"/>
                        <a:pt x="7923" y="21600"/>
                        <a:pt x="10809" y="21600"/>
                      </a:cubicBezTo>
                      <a:cubicBezTo>
                        <a:pt x="13675" y="21600"/>
                        <a:pt x="16392" y="20476"/>
                        <a:pt x="18434" y="18453"/>
                      </a:cubicBezTo>
                      <a:cubicBezTo>
                        <a:pt x="20475" y="16410"/>
                        <a:pt x="21600" y="13693"/>
                        <a:pt x="21600" y="10808"/>
                      </a:cubicBezTo>
                      <a:cubicBezTo>
                        <a:pt x="21600" y="7922"/>
                        <a:pt x="20475" y="5205"/>
                        <a:pt x="18434" y="3162"/>
                      </a:cubicBezTo>
                      <a:cubicBezTo>
                        <a:pt x="16326" y="1054"/>
                        <a:pt x="13562" y="0"/>
                        <a:pt x="1079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13500032" scaled="0"/>
                </a:gradFill>
                <a:ln w="12700" cap="flat">
                  <a:noFill/>
                  <a:miter lim="400000"/>
                </a:ln>
                <a:effectLst>
                  <a:outerShdw blurRad="38100" dist="9525" dir="2280000" rotWithShape="0">
                    <a:srgbClr val="EB9109"/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72" name="Google Shape;522;p13"/>
                <p:cNvSpPr/>
                <p:nvPr/>
              </p:nvSpPr>
              <p:spPr>
                <a:xfrm>
                  <a:off x="30518" y="30519"/>
                  <a:ext cx="73094" cy="731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83" h="21600" extrusionOk="0">
                      <a:moveTo>
                        <a:pt x="9846" y="2857"/>
                      </a:moveTo>
                      <a:cubicBezTo>
                        <a:pt x="11724" y="2857"/>
                        <a:pt x="13538" y="3612"/>
                        <a:pt x="15011" y="5157"/>
                      </a:cubicBezTo>
                      <a:cubicBezTo>
                        <a:pt x="17797" y="8316"/>
                        <a:pt x="17797" y="13361"/>
                        <a:pt x="15011" y="16450"/>
                      </a:cubicBezTo>
                      <a:cubicBezTo>
                        <a:pt x="13571" y="17995"/>
                        <a:pt x="11699" y="18768"/>
                        <a:pt x="9838" y="18768"/>
                      </a:cubicBezTo>
                      <a:cubicBezTo>
                        <a:pt x="7974" y="18768"/>
                        <a:pt x="6121" y="17995"/>
                        <a:pt x="4712" y="16450"/>
                      </a:cubicBezTo>
                      <a:cubicBezTo>
                        <a:pt x="1895" y="13327"/>
                        <a:pt x="1895" y="8246"/>
                        <a:pt x="4712" y="5157"/>
                      </a:cubicBezTo>
                      <a:cubicBezTo>
                        <a:pt x="6121" y="3612"/>
                        <a:pt x="7966" y="2857"/>
                        <a:pt x="9846" y="2857"/>
                      </a:cubicBezTo>
                      <a:close/>
                      <a:moveTo>
                        <a:pt x="9842" y="0"/>
                      </a:moveTo>
                      <a:cubicBezTo>
                        <a:pt x="7317" y="0"/>
                        <a:pt x="4790" y="1054"/>
                        <a:pt x="2864" y="3166"/>
                      </a:cubicBezTo>
                      <a:cubicBezTo>
                        <a:pt x="-955" y="7354"/>
                        <a:pt x="-955" y="14219"/>
                        <a:pt x="2864" y="18441"/>
                      </a:cubicBezTo>
                      <a:cubicBezTo>
                        <a:pt x="4773" y="20537"/>
                        <a:pt x="7341" y="21600"/>
                        <a:pt x="9846" y="21600"/>
                      </a:cubicBezTo>
                      <a:cubicBezTo>
                        <a:pt x="12381" y="21600"/>
                        <a:pt x="14886" y="20570"/>
                        <a:pt x="16795" y="18441"/>
                      </a:cubicBezTo>
                      <a:cubicBezTo>
                        <a:pt x="20645" y="14219"/>
                        <a:pt x="20645" y="7354"/>
                        <a:pt x="16795" y="3166"/>
                      </a:cubicBezTo>
                      <a:cubicBezTo>
                        <a:pt x="14886" y="1054"/>
                        <a:pt x="12365" y="0"/>
                        <a:pt x="9842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13500032" scaled="0"/>
                </a:gradFill>
                <a:ln w="12700" cap="flat">
                  <a:noFill/>
                  <a:miter lim="400000"/>
                </a:ln>
                <a:effectLst>
                  <a:outerShdw blurRad="38100" dist="9525" dir="2280000" rotWithShape="0">
                    <a:srgbClr val="EB9109"/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579" name="Google Shape;523;p13"/>
            <p:cNvGrpSpPr/>
            <p:nvPr/>
          </p:nvGrpSpPr>
          <p:grpSpPr>
            <a:xfrm>
              <a:off x="560623" y="898401"/>
              <a:ext cx="364354" cy="1787920"/>
              <a:chOff x="0" y="0"/>
              <a:chExt cx="364353" cy="1787918"/>
            </a:xfrm>
          </p:grpSpPr>
          <p:sp>
            <p:nvSpPr>
              <p:cNvPr id="575" name="Google Shape;524;p13"/>
              <p:cNvSpPr/>
              <p:nvPr/>
            </p:nvSpPr>
            <p:spPr>
              <a:xfrm rot="21519232">
                <a:off x="97562" y="82060"/>
                <a:ext cx="246820" cy="17031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20"/>
                    </a:lnTo>
                    <a:lnTo>
                      <a:pt x="20451" y="220"/>
                    </a:lnTo>
                    <a:lnTo>
                      <a:pt x="20451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578" name="Google Shape;525;p13"/>
              <p:cNvGrpSpPr/>
              <p:nvPr/>
            </p:nvGrpSpPr>
            <p:grpSpPr>
              <a:xfrm>
                <a:off x="0" y="0"/>
                <a:ext cx="181873" cy="181861"/>
                <a:chOff x="0" y="0"/>
                <a:chExt cx="181872" cy="181860"/>
              </a:xfrm>
            </p:grpSpPr>
            <p:sp>
              <p:nvSpPr>
                <p:cNvPr id="576" name="Google Shape;526;p13"/>
                <p:cNvSpPr/>
                <p:nvPr/>
              </p:nvSpPr>
              <p:spPr>
                <a:xfrm rot="12519234">
                  <a:off x="23920" y="23929"/>
                  <a:ext cx="134032" cy="1340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9" y="1588"/>
                      </a:moveTo>
                      <a:cubicBezTo>
                        <a:pt x="13169" y="1588"/>
                        <a:pt x="15530" y="2470"/>
                        <a:pt x="17328" y="4306"/>
                      </a:cubicBezTo>
                      <a:cubicBezTo>
                        <a:pt x="19089" y="6029"/>
                        <a:pt x="20045" y="8372"/>
                        <a:pt x="20045" y="10826"/>
                      </a:cubicBezTo>
                      <a:cubicBezTo>
                        <a:pt x="20045" y="13300"/>
                        <a:pt x="19089" y="15604"/>
                        <a:pt x="17328" y="17366"/>
                      </a:cubicBezTo>
                      <a:cubicBezTo>
                        <a:pt x="15605" y="19127"/>
                        <a:pt x="13263" y="20082"/>
                        <a:pt x="10809" y="20082"/>
                      </a:cubicBezTo>
                      <a:cubicBezTo>
                        <a:pt x="8335" y="20082"/>
                        <a:pt x="6031" y="19127"/>
                        <a:pt x="4270" y="17366"/>
                      </a:cubicBezTo>
                      <a:cubicBezTo>
                        <a:pt x="2510" y="15641"/>
                        <a:pt x="1554" y="13300"/>
                        <a:pt x="1554" y="10826"/>
                      </a:cubicBezTo>
                      <a:cubicBezTo>
                        <a:pt x="1554" y="8372"/>
                        <a:pt x="2510" y="6048"/>
                        <a:pt x="4270" y="4306"/>
                      </a:cubicBezTo>
                      <a:cubicBezTo>
                        <a:pt x="6069" y="2488"/>
                        <a:pt x="8430" y="1588"/>
                        <a:pt x="10809" y="1588"/>
                      </a:cubicBezTo>
                      <a:close/>
                      <a:moveTo>
                        <a:pt x="10799" y="0"/>
                      </a:moveTo>
                      <a:cubicBezTo>
                        <a:pt x="8037" y="0"/>
                        <a:pt x="5272" y="1054"/>
                        <a:pt x="3165" y="3162"/>
                      </a:cubicBezTo>
                      <a:cubicBezTo>
                        <a:pt x="1124" y="5205"/>
                        <a:pt x="0" y="7922"/>
                        <a:pt x="0" y="10808"/>
                      </a:cubicBezTo>
                      <a:cubicBezTo>
                        <a:pt x="0" y="13693"/>
                        <a:pt x="1124" y="16410"/>
                        <a:pt x="3165" y="18453"/>
                      </a:cubicBezTo>
                      <a:cubicBezTo>
                        <a:pt x="5207" y="20476"/>
                        <a:pt x="7923" y="21600"/>
                        <a:pt x="10809" y="21600"/>
                      </a:cubicBezTo>
                      <a:cubicBezTo>
                        <a:pt x="13675" y="21600"/>
                        <a:pt x="16392" y="20476"/>
                        <a:pt x="18434" y="18453"/>
                      </a:cubicBezTo>
                      <a:cubicBezTo>
                        <a:pt x="20475" y="16410"/>
                        <a:pt x="21600" y="13693"/>
                        <a:pt x="21600" y="10808"/>
                      </a:cubicBezTo>
                      <a:cubicBezTo>
                        <a:pt x="21600" y="7922"/>
                        <a:pt x="20475" y="5205"/>
                        <a:pt x="18434" y="3162"/>
                      </a:cubicBezTo>
                      <a:cubicBezTo>
                        <a:pt x="16326" y="1054"/>
                        <a:pt x="13562" y="0"/>
                        <a:pt x="1079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13500032" scaled="0"/>
                </a:gradFill>
                <a:ln w="12700" cap="flat">
                  <a:noFill/>
                  <a:miter lim="400000"/>
                </a:ln>
                <a:effectLst>
                  <a:outerShdw blurRad="38100" dist="9525" dir="2280000" rotWithShape="0">
                    <a:srgbClr val="EB9109"/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77" name="Google Shape;527;p13"/>
                <p:cNvSpPr/>
                <p:nvPr/>
              </p:nvSpPr>
              <p:spPr>
                <a:xfrm rot="12519234">
                  <a:off x="54400" y="54258"/>
                  <a:ext cx="73092" cy="731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83" h="21600" extrusionOk="0">
                      <a:moveTo>
                        <a:pt x="9846" y="2857"/>
                      </a:moveTo>
                      <a:cubicBezTo>
                        <a:pt x="11724" y="2857"/>
                        <a:pt x="13538" y="3612"/>
                        <a:pt x="15011" y="5157"/>
                      </a:cubicBezTo>
                      <a:cubicBezTo>
                        <a:pt x="17797" y="8316"/>
                        <a:pt x="17797" y="13361"/>
                        <a:pt x="15011" y="16450"/>
                      </a:cubicBezTo>
                      <a:cubicBezTo>
                        <a:pt x="13571" y="17995"/>
                        <a:pt x="11699" y="18768"/>
                        <a:pt x="9838" y="18768"/>
                      </a:cubicBezTo>
                      <a:cubicBezTo>
                        <a:pt x="7974" y="18768"/>
                        <a:pt x="6121" y="17995"/>
                        <a:pt x="4712" y="16450"/>
                      </a:cubicBezTo>
                      <a:cubicBezTo>
                        <a:pt x="1895" y="13327"/>
                        <a:pt x="1895" y="8246"/>
                        <a:pt x="4712" y="5157"/>
                      </a:cubicBezTo>
                      <a:cubicBezTo>
                        <a:pt x="6121" y="3612"/>
                        <a:pt x="7966" y="2857"/>
                        <a:pt x="9846" y="2857"/>
                      </a:cubicBezTo>
                      <a:close/>
                      <a:moveTo>
                        <a:pt x="9842" y="0"/>
                      </a:moveTo>
                      <a:cubicBezTo>
                        <a:pt x="7317" y="0"/>
                        <a:pt x="4790" y="1054"/>
                        <a:pt x="2864" y="3166"/>
                      </a:cubicBezTo>
                      <a:cubicBezTo>
                        <a:pt x="-955" y="7354"/>
                        <a:pt x="-955" y="14219"/>
                        <a:pt x="2864" y="18441"/>
                      </a:cubicBezTo>
                      <a:cubicBezTo>
                        <a:pt x="4773" y="20537"/>
                        <a:pt x="7341" y="21600"/>
                        <a:pt x="9846" y="21600"/>
                      </a:cubicBezTo>
                      <a:cubicBezTo>
                        <a:pt x="12381" y="21600"/>
                        <a:pt x="14886" y="20570"/>
                        <a:pt x="16795" y="18441"/>
                      </a:cubicBezTo>
                      <a:cubicBezTo>
                        <a:pt x="20645" y="14219"/>
                        <a:pt x="20645" y="7354"/>
                        <a:pt x="16795" y="3166"/>
                      </a:cubicBezTo>
                      <a:cubicBezTo>
                        <a:pt x="14886" y="1054"/>
                        <a:pt x="12365" y="0"/>
                        <a:pt x="9842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13500032" scaled="0"/>
                </a:gradFill>
                <a:ln w="12700" cap="flat">
                  <a:noFill/>
                  <a:miter lim="400000"/>
                </a:ln>
                <a:effectLst>
                  <a:outerShdw blurRad="38100" dist="9525" dir="2280000" rotWithShape="0">
                    <a:srgbClr val="EB9109"/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584" name="Google Shape;528;p13"/>
            <p:cNvGrpSpPr/>
            <p:nvPr/>
          </p:nvGrpSpPr>
          <p:grpSpPr>
            <a:xfrm>
              <a:off x="864799" y="1710979"/>
              <a:ext cx="1117946" cy="1598479"/>
              <a:chOff x="0" y="0"/>
              <a:chExt cx="1117944" cy="1598477"/>
            </a:xfrm>
          </p:grpSpPr>
          <p:sp>
            <p:nvSpPr>
              <p:cNvPr id="580" name="Google Shape;529;p13"/>
              <p:cNvSpPr/>
              <p:nvPr/>
            </p:nvSpPr>
            <p:spPr>
              <a:xfrm rot="19800000">
                <a:off x="461836" y="-52390"/>
                <a:ext cx="246829" cy="17032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20"/>
                    </a:lnTo>
                    <a:lnTo>
                      <a:pt x="20451" y="220"/>
                    </a:lnTo>
                    <a:lnTo>
                      <a:pt x="20451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583" name="Google Shape;530;p13"/>
              <p:cNvGrpSpPr/>
              <p:nvPr/>
            </p:nvGrpSpPr>
            <p:grpSpPr>
              <a:xfrm>
                <a:off x="-1" y="55045"/>
                <a:ext cx="134038" cy="134006"/>
                <a:chOff x="0" y="0"/>
                <a:chExt cx="134036" cy="134005"/>
              </a:xfrm>
            </p:grpSpPr>
            <p:sp>
              <p:nvSpPr>
                <p:cNvPr id="581" name="Google Shape;531;p13"/>
                <p:cNvSpPr/>
                <p:nvPr/>
              </p:nvSpPr>
              <p:spPr>
                <a:xfrm rot="10800000">
                  <a:off x="0" y="0"/>
                  <a:ext cx="134037" cy="1340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9" y="1588"/>
                      </a:moveTo>
                      <a:cubicBezTo>
                        <a:pt x="13169" y="1588"/>
                        <a:pt x="15530" y="2470"/>
                        <a:pt x="17328" y="4306"/>
                      </a:cubicBezTo>
                      <a:cubicBezTo>
                        <a:pt x="19089" y="6029"/>
                        <a:pt x="20045" y="8372"/>
                        <a:pt x="20045" y="10826"/>
                      </a:cubicBezTo>
                      <a:cubicBezTo>
                        <a:pt x="20045" y="13300"/>
                        <a:pt x="19089" y="15604"/>
                        <a:pt x="17328" y="17366"/>
                      </a:cubicBezTo>
                      <a:cubicBezTo>
                        <a:pt x="15605" y="19127"/>
                        <a:pt x="13263" y="20082"/>
                        <a:pt x="10809" y="20082"/>
                      </a:cubicBezTo>
                      <a:cubicBezTo>
                        <a:pt x="8335" y="20082"/>
                        <a:pt x="6031" y="19127"/>
                        <a:pt x="4270" y="17366"/>
                      </a:cubicBezTo>
                      <a:cubicBezTo>
                        <a:pt x="2510" y="15641"/>
                        <a:pt x="1554" y="13300"/>
                        <a:pt x="1554" y="10826"/>
                      </a:cubicBezTo>
                      <a:cubicBezTo>
                        <a:pt x="1554" y="8372"/>
                        <a:pt x="2510" y="6048"/>
                        <a:pt x="4270" y="4306"/>
                      </a:cubicBezTo>
                      <a:cubicBezTo>
                        <a:pt x="6069" y="2488"/>
                        <a:pt x="8430" y="1588"/>
                        <a:pt x="10809" y="1588"/>
                      </a:cubicBezTo>
                      <a:close/>
                      <a:moveTo>
                        <a:pt x="10799" y="0"/>
                      </a:moveTo>
                      <a:cubicBezTo>
                        <a:pt x="8037" y="0"/>
                        <a:pt x="5272" y="1054"/>
                        <a:pt x="3165" y="3162"/>
                      </a:cubicBezTo>
                      <a:cubicBezTo>
                        <a:pt x="1124" y="5205"/>
                        <a:pt x="0" y="7922"/>
                        <a:pt x="0" y="10808"/>
                      </a:cubicBezTo>
                      <a:cubicBezTo>
                        <a:pt x="0" y="13693"/>
                        <a:pt x="1124" y="16410"/>
                        <a:pt x="3165" y="18453"/>
                      </a:cubicBezTo>
                      <a:cubicBezTo>
                        <a:pt x="5207" y="20476"/>
                        <a:pt x="7923" y="21600"/>
                        <a:pt x="10809" y="21600"/>
                      </a:cubicBezTo>
                      <a:cubicBezTo>
                        <a:pt x="13675" y="21600"/>
                        <a:pt x="16392" y="20476"/>
                        <a:pt x="18434" y="18453"/>
                      </a:cubicBezTo>
                      <a:cubicBezTo>
                        <a:pt x="20475" y="16410"/>
                        <a:pt x="21600" y="13693"/>
                        <a:pt x="21600" y="10808"/>
                      </a:cubicBezTo>
                      <a:cubicBezTo>
                        <a:pt x="21600" y="7922"/>
                        <a:pt x="20475" y="5205"/>
                        <a:pt x="18434" y="3162"/>
                      </a:cubicBezTo>
                      <a:cubicBezTo>
                        <a:pt x="16326" y="1054"/>
                        <a:pt x="13562" y="0"/>
                        <a:pt x="1079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13500032" scaled="0"/>
                </a:gradFill>
                <a:ln w="12700" cap="flat">
                  <a:noFill/>
                  <a:miter lim="400000"/>
                </a:ln>
                <a:effectLst>
                  <a:outerShdw blurRad="38100" dist="9525" dir="2280000" rotWithShape="0">
                    <a:srgbClr val="EB9109"/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82" name="Google Shape;532;p13"/>
                <p:cNvSpPr/>
                <p:nvPr/>
              </p:nvSpPr>
              <p:spPr>
                <a:xfrm rot="10800000">
                  <a:off x="30432" y="30336"/>
                  <a:ext cx="73094" cy="731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83" h="21600" extrusionOk="0">
                      <a:moveTo>
                        <a:pt x="9846" y="2857"/>
                      </a:moveTo>
                      <a:cubicBezTo>
                        <a:pt x="11724" y="2857"/>
                        <a:pt x="13538" y="3612"/>
                        <a:pt x="15011" y="5157"/>
                      </a:cubicBezTo>
                      <a:cubicBezTo>
                        <a:pt x="17797" y="8316"/>
                        <a:pt x="17797" y="13361"/>
                        <a:pt x="15011" y="16450"/>
                      </a:cubicBezTo>
                      <a:cubicBezTo>
                        <a:pt x="13571" y="17995"/>
                        <a:pt x="11699" y="18768"/>
                        <a:pt x="9838" y="18768"/>
                      </a:cubicBezTo>
                      <a:cubicBezTo>
                        <a:pt x="7974" y="18768"/>
                        <a:pt x="6121" y="17995"/>
                        <a:pt x="4712" y="16450"/>
                      </a:cubicBezTo>
                      <a:cubicBezTo>
                        <a:pt x="1895" y="13327"/>
                        <a:pt x="1895" y="8246"/>
                        <a:pt x="4712" y="5157"/>
                      </a:cubicBezTo>
                      <a:cubicBezTo>
                        <a:pt x="6121" y="3612"/>
                        <a:pt x="7966" y="2857"/>
                        <a:pt x="9846" y="2857"/>
                      </a:cubicBezTo>
                      <a:close/>
                      <a:moveTo>
                        <a:pt x="9842" y="0"/>
                      </a:moveTo>
                      <a:cubicBezTo>
                        <a:pt x="7317" y="0"/>
                        <a:pt x="4790" y="1054"/>
                        <a:pt x="2864" y="3166"/>
                      </a:cubicBezTo>
                      <a:cubicBezTo>
                        <a:pt x="-955" y="7354"/>
                        <a:pt x="-955" y="14219"/>
                        <a:pt x="2864" y="18441"/>
                      </a:cubicBezTo>
                      <a:cubicBezTo>
                        <a:pt x="4773" y="20537"/>
                        <a:pt x="7341" y="21600"/>
                        <a:pt x="9846" y="21600"/>
                      </a:cubicBezTo>
                      <a:cubicBezTo>
                        <a:pt x="12381" y="21600"/>
                        <a:pt x="14886" y="20570"/>
                        <a:pt x="16795" y="18441"/>
                      </a:cubicBezTo>
                      <a:cubicBezTo>
                        <a:pt x="20645" y="14219"/>
                        <a:pt x="20645" y="7354"/>
                        <a:pt x="16795" y="3166"/>
                      </a:cubicBezTo>
                      <a:cubicBezTo>
                        <a:pt x="14886" y="1054"/>
                        <a:pt x="12365" y="0"/>
                        <a:pt x="9842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13500032" scaled="0"/>
                </a:gradFill>
                <a:ln w="12700" cap="flat">
                  <a:noFill/>
                  <a:miter lim="400000"/>
                </a:ln>
                <a:effectLst>
                  <a:outerShdw blurRad="38100" dist="9525" dir="2280000" rotWithShape="0">
                    <a:srgbClr val="EB9109"/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592" name="Google Shape;533;p13"/>
          <p:cNvGrpSpPr/>
          <p:nvPr/>
        </p:nvGrpSpPr>
        <p:grpSpPr>
          <a:xfrm>
            <a:off x="6470875" y="-1725387"/>
            <a:ext cx="4027426" cy="4161846"/>
            <a:chOff x="0" y="0"/>
            <a:chExt cx="4027425" cy="4161844"/>
          </a:xfrm>
        </p:grpSpPr>
        <p:grpSp>
          <p:nvGrpSpPr>
            <p:cNvPr id="589" name="Google Shape;534;p13"/>
            <p:cNvGrpSpPr/>
            <p:nvPr/>
          </p:nvGrpSpPr>
          <p:grpSpPr>
            <a:xfrm>
              <a:off x="104955" y="0"/>
              <a:ext cx="3922471" cy="4161845"/>
              <a:chOff x="0" y="0"/>
              <a:chExt cx="3922469" cy="4161844"/>
            </a:xfrm>
          </p:grpSpPr>
          <p:sp>
            <p:nvSpPr>
              <p:cNvPr id="586" name="Google Shape;535;p13"/>
              <p:cNvSpPr/>
              <p:nvPr/>
            </p:nvSpPr>
            <p:spPr>
              <a:xfrm rot="18900000" flipH="1">
                <a:off x="692115" y="456749"/>
                <a:ext cx="2538240" cy="30089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49" y="0"/>
                    </a:moveTo>
                    <a:lnTo>
                      <a:pt x="16984" y="3851"/>
                    </a:lnTo>
                    <a:lnTo>
                      <a:pt x="16971" y="3860"/>
                    </a:lnTo>
                    <a:lnTo>
                      <a:pt x="16971" y="6702"/>
                    </a:lnTo>
                    <a:lnTo>
                      <a:pt x="13955" y="9245"/>
                    </a:lnTo>
                    <a:lnTo>
                      <a:pt x="13949" y="9254"/>
                    </a:lnTo>
                    <a:lnTo>
                      <a:pt x="13949" y="10553"/>
                    </a:lnTo>
                    <a:lnTo>
                      <a:pt x="13490" y="10942"/>
                    </a:lnTo>
                    <a:lnTo>
                      <a:pt x="13490" y="11641"/>
                    </a:lnTo>
                    <a:lnTo>
                      <a:pt x="11604" y="13233"/>
                    </a:lnTo>
                    <a:lnTo>
                      <a:pt x="11590" y="13239"/>
                    </a:lnTo>
                    <a:lnTo>
                      <a:pt x="11590" y="14651"/>
                    </a:lnTo>
                    <a:lnTo>
                      <a:pt x="10374" y="15680"/>
                    </a:lnTo>
                    <a:lnTo>
                      <a:pt x="10374" y="16720"/>
                    </a:lnTo>
                    <a:lnTo>
                      <a:pt x="7325" y="19289"/>
                    </a:lnTo>
                    <a:lnTo>
                      <a:pt x="2692" y="19289"/>
                    </a:lnTo>
                    <a:lnTo>
                      <a:pt x="0" y="21557"/>
                    </a:lnTo>
                    <a:lnTo>
                      <a:pt x="51" y="21600"/>
                    </a:lnTo>
                    <a:lnTo>
                      <a:pt x="2716" y="19346"/>
                    </a:lnTo>
                    <a:lnTo>
                      <a:pt x="7352" y="19346"/>
                    </a:lnTo>
                    <a:lnTo>
                      <a:pt x="10428" y="16751"/>
                    </a:lnTo>
                    <a:lnTo>
                      <a:pt x="10441" y="16746"/>
                    </a:lnTo>
                    <a:lnTo>
                      <a:pt x="10441" y="15703"/>
                    </a:lnTo>
                    <a:lnTo>
                      <a:pt x="11661" y="14674"/>
                    </a:lnTo>
                    <a:lnTo>
                      <a:pt x="11661" y="13264"/>
                    </a:lnTo>
                    <a:lnTo>
                      <a:pt x="13548" y="11673"/>
                    </a:lnTo>
                    <a:lnTo>
                      <a:pt x="13558" y="11661"/>
                    </a:lnTo>
                    <a:lnTo>
                      <a:pt x="13558" y="10965"/>
                    </a:lnTo>
                    <a:lnTo>
                      <a:pt x="14016" y="10578"/>
                    </a:lnTo>
                    <a:lnTo>
                      <a:pt x="14016" y="9277"/>
                    </a:lnTo>
                    <a:lnTo>
                      <a:pt x="17031" y="6736"/>
                    </a:lnTo>
                    <a:lnTo>
                      <a:pt x="17038" y="6727"/>
                    </a:lnTo>
                    <a:lnTo>
                      <a:pt x="17038" y="3885"/>
                    </a:lnTo>
                    <a:lnTo>
                      <a:pt x="21600" y="37"/>
                    </a:lnTo>
                    <a:lnTo>
                      <a:pt x="2154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/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87" name="Google Shape;536;p13"/>
              <p:cNvSpPr/>
              <p:nvPr/>
            </p:nvSpPr>
            <p:spPr>
              <a:xfrm rot="18900000" flipH="1">
                <a:off x="458564" y="791211"/>
                <a:ext cx="1853307" cy="1937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31" y="0"/>
                    </a:moveTo>
                    <a:lnTo>
                      <a:pt x="18074" y="3302"/>
                    </a:lnTo>
                    <a:lnTo>
                      <a:pt x="16626" y="3302"/>
                    </a:lnTo>
                    <a:lnTo>
                      <a:pt x="12422" y="7333"/>
                    </a:lnTo>
                    <a:lnTo>
                      <a:pt x="12403" y="7341"/>
                    </a:lnTo>
                    <a:lnTo>
                      <a:pt x="12403" y="12263"/>
                    </a:lnTo>
                    <a:lnTo>
                      <a:pt x="9621" y="14930"/>
                    </a:lnTo>
                    <a:lnTo>
                      <a:pt x="9607" y="14943"/>
                    </a:lnTo>
                    <a:lnTo>
                      <a:pt x="9607" y="17163"/>
                    </a:lnTo>
                    <a:lnTo>
                      <a:pt x="6912" y="19742"/>
                    </a:lnTo>
                    <a:lnTo>
                      <a:pt x="1873" y="19742"/>
                    </a:lnTo>
                    <a:lnTo>
                      <a:pt x="0" y="21534"/>
                    </a:lnTo>
                    <a:lnTo>
                      <a:pt x="69" y="21600"/>
                    </a:lnTo>
                    <a:lnTo>
                      <a:pt x="1915" y="19834"/>
                    </a:lnTo>
                    <a:lnTo>
                      <a:pt x="6949" y="19834"/>
                    </a:lnTo>
                    <a:lnTo>
                      <a:pt x="9685" y="17216"/>
                    </a:lnTo>
                    <a:lnTo>
                      <a:pt x="9699" y="17203"/>
                    </a:lnTo>
                    <a:lnTo>
                      <a:pt x="9699" y="14978"/>
                    </a:lnTo>
                    <a:lnTo>
                      <a:pt x="12487" y="12316"/>
                    </a:lnTo>
                    <a:lnTo>
                      <a:pt x="12496" y="12303"/>
                    </a:lnTo>
                    <a:lnTo>
                      <a:pt x="12496" y="7381"/>
                    </a:lnTo>
                    <a:lnTo>
                      <a:pt x="16667" y="3399"/>
                    </a:lnTo>
                    <a:lnTo>
                      <a:pt x="18107" y="3399"/>
                    </a:lnTo>
                    <a:lnTo>
                      <a:pt x="21600" y="62"/>
                    </a:lnTo>
                    <a:lnTo>
                      <a:pt x="2153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/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88" name="Google Shape;537;p13"/>
              <p:cNvSpPr/>
              <p:nvPr/>
            </p:nvSpPr>
            <p:spPr>
              <a:xfrm rot="18900000" flipH="1">
                <a:off x="908529" y="688010"/>
                <a:ext cx="1995319" cy="32433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3" h="21600" extrusionOk="0">
                    <a:moveTo>
                      <a:pt x="21513" y="0"/>
                    </a:moveTo>
                    <a:lnTo>
                      <a:pt x="17746" y="2320"/>
                    </a:lnTo>
                    <a:cubicBezTo>
                      <a:pt x="17639" y="2386"/>
                      <a:pt x="17639" y="2492"/>
                      <a:pt x="17746" y="2558"/>
                    </a:cubicBezTo>
                    <a:lnTo>
                      <a:pt x="19600" y="3699"/>
                    </a:lnTo>
                    <a:cubicBezTo>
                      <a:pt x="19672" y="3742"/>
                      <a:pt x="19672" y="3815"/>
                      <a:pt x="19600" y="3860"/>
                    </a:cubicBezTo>
                    <a:lnTo>
                      <a:pt x="13050" y="7894"/>
                    </a:lnTo>
                    <a:cubicBezTo>
                      <a:pt x="13014" y="7915"/>
                      <a:pt x="12966" y="7926"/>
                      <a:pt x="12918" y="7926"/>
                    </a:cubicBezTo>
                    <a:cubicBezTo>
                      <a:pt x="12870" y="7926"/>
                      <a:pt x="12821" y="7915"/>
                      <a:pt x="12785" y="7894"/>
                    </a:cubicBezTo>
                    <a:lnTo>
                      <a:pt x="10936" y="6753"/>
                    </a:lnTo>
                    <a:cubicBezTo>
                      <a:pt x="10880" y="6721"/>
                      <a:pt x="10816" y="6705"/>
                      <a:pt x="10743" y="6705"/>
                    </a:cubicBezTo>
                    <a:cubicBezTo>
                      <a:pt x="10666" y="6705"/>
                      <a:pt x="10602" y="6721"/>
                      <a:pt x="10550" y="6753"/>
                    </a:cubicBezTo>
                    <a:lnTo>
                      <a:pt x="6535" y="9226"/>
                    </a:lnTo>
                    <a:cubicBezTo>
                      <a:pt x="6428" y="9292"/>
                      <a:pt x="6428" y="9397"/>
                      <a:pt x="6535" y="9463"/>
                    </a:cubicBezTo>
                    <a:lnTo>
                      <a:pt x="11445" y="12485"/>
                    </a:lnTo>
                    <a:cubicBezTo>
                      <a:pt x="11475" y="12509"/>
                      <a:pt x="11496" y="12535"/>
                      <a:pt x="11496" y="12566"/>
                    </a:cubicBezTo>
                    <a:cubicBezTo>
                      <a:pt x="11496" y="12601"/>
                      <a:pt x="11479" y="12627"/>
                      <a:pt x="11445" y="12651"/>
                    </a:cubicBezTo>
                    <a:lnTo>
                      <a:pt x="7584" y="15027"/>
                    </a:lnTo>
                    <a:cubicBezTo>
                      <a:pt x="7532" y="15061"/>
                      <a:pt x="7507" y="15100"/>
                      <a:pt x="7507" y="15145"/>
                    </a:cubicBezTo>
                    <a:lnTo>
                      <a:pt x="7507" y="16661"/>
                    </a:lnTo>
                    <a:cubicBezTo>
                      <a:pt x="7507" y="16693"/>
                      <a:pt x="7490" y="16719"/>
                      <a:pt x="7451" y="16743"/>
                    </a:cubicBezTo>
                    <a:lnTo>
                      <a:pt x="3688" y="19061"/>
                    </a:lnTo>
                    <a:cubicBezTo>
                      <a:pt x="3654" y="19083"/>
                      <a:pt x="3608" y="19094"/>
                      <a:pt x="3561" y="19094"/>
                    </a:cubicBezTo>
                    <a:cubicBezTo>
                      <a:pt x="3514" y="19094"/>
                      <a:pt x="3466" y="19083"/>
                      <a:pt x="3427" y="19061"/>
                    </a:cubicBezTo>
                    <a:lnTo>
                      <a:pt x="2113" y="18249"/>
                    </a:lnTo>
                    <a:cubicBezTo>
                      <a:pt x="2060" y="18216"/>
                      <a:pt x="1990" y="18199"/>
                      <a:pt x="1921" y="18199"/>
                    </a:cubicBezTo>
                    <a:cubicBezTo>
                      <a:pt x="1851" y="18199"/>
                      <a:pt x="1782" y="18216"/>
                      <a:pt x="1728" y="18249"/>
                    </a:cubicBezTo>
                    <a:lnTo>
                      <a:pt x="80" y="19264"/>
                    </a:lnTo>
                    <a:cubicBezTo>
                      <a:pt x="-27" y="19330"/>
                      <a:pt x="-27" y="19435"/>
                      <a:pt x="80" y="19501"/>
                    </a:cubicBezTo>
                    <a:lnTo>
                      <a:pt x="1394" y="20313"/>
                    </a:lnTo>
                    <a:cubicBezTo>
                      <a:pt x="1428" y="20337"/>
                      <a:pt x="1450" y="20363"/>
                      <a:pt x="1450" y="20395"/>
                    </a:cubicBezTo>
                    <a:cubicBezTo>
                      <a:pt x="1450" y="20429"/>
                      <a:pt x="1433" y="20456"/>
                      <a:pt x="1394" y="20477"/>
                    </a:cubicBezTo>
                    <a:lnTo>
                      <a:pt x="880" y="20793"/>
                    </a:lnTo>
                    <a:cubicBezTo>
                      <a:pt x="773" y="20859"/>
                      <a:pt x="773" y="20965"/>
                      <a:pt x="880" y="21030"/>
                    </a:cubicBezTo>
                    <a:lnTo>
                      <a:pt x="1394" y="21349"/>
                    </a:lnTo>
                    <a:cubicBezTo>
                      <a:pt x="1471" y="21392"/>
                      <a:pt x="1471" y="21463"/>
                      <a:pt x="1394" y="21510"/>
                    </a:cubicBezTo>
                    <a:cubicBezTo>
                      <a:pt x="1353" y="21534"/>
                      <a:pt x="1308" y="21544"/>
                      <a:pt x="1266" y="21544"/>
                    </a:cubicBezTo>
                    <a:cubicBezTo>
                      <a:pt x="1223" y="21544"/>
                      <a:pt x="1182" y="21534"/>
                      <a:pt x="1150" y="21518"/>
                    </a:cubicBezTo>
                    <a:cubicBezTo>
                      <a:pt x="1086" y="21489"/>
                      <a:pt x="1047" y="21431"/>
                      <a:pt x="1107" y="21371"/>
                    </a:cubicBezTo>
                    <a:lnTo>
                      <a:pt x="1030" y="21344"/>
                    </a:lnTo>
                    <a:cubicBezTo>
                      <a:pt x="945" y="21431"/>
                      <a:pt x="1004" y="21521"/>
                      <a:pt x="1094" y="21563"/>
                    </a:cubicBezTo>
                    <a:cubicBezTo>
                      <a:pt x="1146" y="21587"/>
                      <a:pt x="1201" y="21600"/>
                      <a:pt x="1266" y="21600"/>
                    </a:cubicBezTo>
                    <a:cubicBezTo>
                      <a:pt x="1330" y="21600"/>
                      <a:pt x="1394" y="21587"/>
                      <a:pt x="1454" y="21542"/>
                    </a:cubicBezTo>
                    <a:cubicBezTo>
                      <a:pt x="1505" y="21510"/>
                      <a:pt x="1535" y="21471"/>
                      <a:pt x="1535" y="21423"/>
                    </a:cubicBezTo>
                    <a:cubicBezTo>
                      <a:pt x="1535" y="21378"/>
                      <a:pt x="1505" y="21339"/>
                      <a:pt x="1454" y="21305"/>
                    </a:cubicBezTo>
                    <a:lnTo>
                      <a:pt x="940" y="20988"/>
                    </a:lnTo>
                    <a:cubicBezTo>
                      <a:pt x="863" y="20946"/>
                      <a:pt x="863" y="20875"/>
                      <a:pt x="940" y="20827"/>
                    </a:cubicBezTo>
                    <a:lnTo>
                      <a:pt x="1454" y="20511"/>
                    </a:lnTo>
                    <a:cubicBezTo>
                      <a:pt x="1505" y="20479"/>
                      <a:pt x="1535" y="20437"/>
                      <a:pt x="1535" y="20392"/>
                    </a:cubicBezTo>
                    <a:cubicBezTo>
                      <a:pt x="1535" y="20348"/>
                      <a:pt x="1505" y="20305"/>
                      <a:pt x="1454" y="20274"/>
                    </a:cubicBezTo>
                    <a:lnTo>
                      <a:pt x="135" y="19462"/>
                    </a:lnTo>
                    <a:cubicBezTo>
                      <a:pt x="63" y="19419"/>
                      <a:pt x="63" y="19348"/>
                      <a:pt x="135" y="19301"/>
                    </a:cubicBezTo>
                    <a:lnTo>
                      <a:pt x="1783" y="18286"/>
                    </a:lnTo>
                    <a:cubicBezTo>
                      <a:pt x="1820" y="18263"/>
                      <a:pt x="1867" y="18252"/>
                      <a:pt x="1915" y="18252"/>
                    </a:cubicBezTo>
                    <a:cubicBezTo>
                      <a:pt x="1962" y="18252"/>
                      <a:pt x="2011" y="18263"/>
                      <a:pt x="2049" y="18286"/>
                    </a:cubicBezTo>
                    <a:lnTo>
                      <a:pt x="3363" y="19098"/>
                    </a:lnTo>
                    <a:cubicBezTo>
                      <a:pt x="3419" y="19129"/>
                      <a:pt x="3483" y="19148"/>
                      <a:pt x="3556" y="19148"/>
                    </a:cubicBezTo>
                    <a:cubicBezTo>
                      <a:pt x="3633" y="19148"/>
                      <a:pt x="3697" y="19129"/>
                      <a:pt x="3749" y="19098"/>
                    </a:cubicBezTo>
                    <a:lnTo>
                      <a:pt x="7511" y="16780"/>
                    </a:lnTo>
                    <a:cubicBezTo>
                      <a:pt x="7563" y="16748"/>
                      <a:pt x="7592" y="16709"/>
                      <a:pt x="7592" y="16661"/>
                    </a:cubicBezTo>
                    <a:lnTo>
                      <a:pt x="7592" y="15137"/>
                    </a:lnTo>
                    <a:cubicBezTo>
                      <a:pt x="7592" y="15106"/>
                      <a:pt x="7605" y="15079"/>
                      <a:pt x="7644" y="15056"/>
                    </a:cubicBezTo>
                    <a:lnTo>
                      <a:pt x="11501" y="12680"/>
                    </a:lnTo>
                    <a:cubicBezTo>
                      <a:pt x="11608" y="12614"/>
                      <a:pt x="11608" y="12509"/>
                      <a:pt x="11501" y="12443"/>
                    </a:cubicBezTo>
                    <a:lnTo>
                      <a:pt x="6595" y="9421"/>
                    </a:lnTo>
                    <a:cubicBezTo>
                      <a:pt x="6522" y="9379"/>
                      <a:pt x="6522" y="9305"/>
                      <a:pt x="6595" y="9260"/>
                    </a:cubicBezTo>
                    <a:lnTo>
                      <a:pt x="10610" y="6787"/>
                    </a:lnTo>
                    <a:cubicBezTo>
                      <a:pt x="10645" y="6766"/>
                      <a:pt x="10693" y="6755"/>
                      <a:pt x="10741" y="6755"/>
                    </a:cubicBezTo>
                    <a:cubicBezTo>
                      <a:pt x="10789" y="6755"/>
                      <a:pt x="10837" y="6766"/>
                      <a:pt x="10871" y="6787"/>
                    </a:cubicBezTo>
                    <a:lnTo>
                      <a:pt x="12721" y="7931"/>
                    </a:lnTo>
                    <a:cubicBezTo>
                      <a:pt x="12776" y="7963"/>
                      <a:pt x="12841" y="7981"/>
                      <a:pt x="12913" y="7981"/>
                    </a:cubicBezTo>
                    <a:cubicBezTo>
                      <a:pt x="12990" y="7981"/>
                      <a:pt x="13055" y="7963"/>
                      <a:pt x="13106" y="7931"/>
                    </a:cubicBezTo>
                    <a:lnTo>
                      <a:pt x="19655" y="3897"/>
                    </a:lnTo>
                    <a:cubicBezTo>
                      <a:pt x="19762" y="3831"/>
                      <a:pt x="19762" y="3726"/>
                      <a:pt x="19655" y="3660"/>
                    </a:cubicBezTo>
                    <a:lnTo>
                      <a:pt x="17806" y="2518"/>
                    </a:lnTo>
                    <a:cubicBezTo>
                      <a:pt x="17729" y="2476"/>
                      <a:pt x="17729" y="2405"/>
                      <a:pt x="17806" y="2357"/>
                    </a:cubicBezTo>
                    <a:lnTo>
                      <a:pt x="21573" y="37"/>
                    </a:lnTo>
                    <a:lnTo>
                      <a:pt x="2151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590" name="Google Shape;538;p13"/>
            <p:cNvSpPr/>
            <p:nvPr/>
          </p:nvSpPr>
          <p:spPr>
            <a:xfrm>
              <a:off x="0" y="1649186"/>
              <a:ext cx="284119" cy="246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97" y="0"/>
                  </a:moveTo>
                  <a:lnTo>
                    <a:pt x="0" y="10796"/>
                  </a:lnTo>
                  <a:lnTo>
                    <a:pt x="5397" y="21600"/>
                  </a:lnTo>
                  <a:lnTo>
                    <a:pt x="16203" y="21600"/>
                  </a:lnTo>
                  <a:lnTo>
                    <a:pt x="21600" y="10796"/>
                  </a:lnTo>
                  <a:lnTo>
                    <a:pt x="1620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0A9E">
                    <a:alpha val="20000"/>
                  </a:srgbClr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1350003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1" name="Google Shape;539;p13"/>
            <p:cNvSpPr/>
            <p:nvPr/>
          </p:nvSpPr>
          <p:spPr>
            <a:xfrm>
              <a:off x="232924" y="1600111"/>
              <a:ext cx="570547" cy="494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97" y="0"/>
                  </a:moveTo>
                  <a:lnTo>
                    <a:pt x="0" y="10796"/>
                  </a:lnTo>
                  <a:lnTo>
                    <a:pt x="5397" y="21600"/>
                  </a:lnTo>
                  <a:lnTo>
                    <a:pt x="16203" y="21600"/>
                  </a:lnTo>
                  <a:lnTo>
                    <a:pt x="21600" y="10796"/>
                  </a:lnTo>
                  <a:lnTo>
                    <a:pt x="1620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5F8FF"/>
                </a:gs>
                <a:gs pos="22000">
                  <a:srgbClr val="F5F8FF"/>
                </a:gs>
                <a:gs pos="45000">
                  <a:schemeClr val="accent3">
                    <a:lumOff val="44000"/>
                    <a:alpha val="0"/>
                  </a:schemeClr>
                </a:gs>
                <a:gs pos="100000">
                  <a:srgbClr val="0C0A9E">
                    <a:alpha val="50195"/>
                  </a:srgbClr>
                </a:gs>
              </a:gsLst>
              <a:lin ang="2700005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96" name="Google Shape;540;p13"/>
          <p:cNvGrpSpPr/>
          <p:nvPr/>
        </p:nvGrpSpPr>
        <p:grpSpPr>
          <a:xfrm>
            <a:off x="784982" y="-601349"/>
            <a:ext cx="992523" cy="1795202"/>
            <a:chOff x="0" y="0"/>
            <a:chExt cx="992522" cy="1795200"/>
          </a:xfrm>
        </p:grpSpPr>
        <p:sp>
          <p:nvSpPr>
            <p:cNvPr id="593" name="Google Shape;541;p13"/>
            <p:cNvSpPr/>
            <p:nvPr/>
          </p:nvSpPr>
          <p:spPr>
            <a:xfrm>
              <a:off x="858422" y="830549"/>
              <a:ext cx="134101" cy="134101"/>
            </a:xfrm>
            <a:prstGeom prst="ellipse">
              <a:avLst/>
            </a:prstGeom>
            <a:noFill/>
            <a:ln w="9525" cap="flat">
              <a:solidFill>
                <a:srgbClr val="0C0A9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4" name="Google Shape;542;p13"/>
            <p:cNvSpPr/>
            <p:nvPr/>
          </p:nvSpPr>
          <p:spPr>
            <a:xfrm flipV="1">
              <a:off x="-1" y="0"/>
              <a:ext cx="2" cy="1795201"/>
            </a:xfrm>
            <a:prstGeom prst="line">
              <a:avLst/>
            </a:prstGeom>
            <a:noFill/>
            <a:ln w="9525" cap="flat">
              <a:solidFill>
                <a:srgbClr val="0C0A9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5" name="Google Shape;543;p13"/>
            <p:cNvSpPr/>
            <p:nvPr/>
          </p:nvSpPr>
          <p:spPr>
            <a:xfrm>
              <a:off x="888535" y="860691"/>
              <a:ext cx="73801" cy="73801"/>
            </a:xfrm>
            <a:prstGeom prst="ellipse">
              <a:avLst/>
            </a:prstGeom>
            <a:solidFill>
              <a:srgbClr val="0C0A9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5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Title Text"/>
          <p:cNvSpPr txBox="1">
            <a:spLocks noGrp="1"/>
          </p:cNvSpPr>
          <p:nvPr>
            <p:ph type="title"/>
          </p:nvPr>
        </p:nvSpPr>
        <p:spPr>
          <a:xfrm>
            <a:off x="713225" y="3349249"/>
            <a:ext cx="6691201" cy="5319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15000"/>
              </a:lnSpc>
            </a:lvl1pPr>
          </a:lstStyle>
          <a:p>
            <a:r>
              <a:t>Title Text</a:t>
            </a:r>
          </a:p>
        </p:txBody>
      </p:sp>
      <p:sp>
        <p:nvSpPr>
          <p:cNvPr id="60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13225" y="1511312"/>
            <a:ext cx="6691201" cy="14784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17500" indent="-177800">
              <a:buClrTx/>
              <a:buSzTx/>
              <a:buFontTx/>
              <a:buNone/>
              <a:defRPr sz="2800"/>
            </a:lvl1pPr>
            <a:lvl2pPr marL="317500" indent="279400">
              <a:buClrTx/>
              <a:buSzTx/>
              <a:buFontTx/>
              <a:buNone/>
              <a:defRPr sz="2800"/>
            </a:lvl2pPr>
            <a:lvl3pPr marL="317500" indent="736600">
              <a:buClrTx/>
              <a:buSzTx/>
              <a:buFontTx/>
              <a:buNone/>
              <a:defRPr sz="2800"/>
            </a:lvl3pPr>
            <a:lvl4pPr marL="317500" indent="1193800">
              <a:buClrTx/>
              <a:buSzTx/>
              <a:buFontTx/>
              <a:buNone/>
              <a:defRPr sz="2800"/>
            </a:lvl4pPr>
            <a:lvl5pPr marL="317500" indent="1651000"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grpSp>
        <p:nvGrpSpPr>
          <p:cNvPr id="616" name="Google Shape;549;p15"/>
          <p:cNvGrpSpPr/>
          <p:nvPr/>
        </p:nvGrpSpPr>
        <p:grpSpPr>
          <a:xfrm>
            <a:off x="4967700" y="4931712"/>
            <a:ext cx="439176" cy="439076"/>
            <a:chOff x="25" y="0"/>
            <a:chExt cx="439174" cy="439074"/>
          </a:xfrm>
        </p:grpSpPr>
        <p:sp>
          <p:nvSpPr>
            <p:cNvPr id="614" name="Google Shape;550;p15"/>
            <p:cNvSpPr/>
            <p:nvPr/>
          </p:nvSpPr>
          <p:spPr>
            <a:xfrm>
              <a:off x="25" y="0"/>
              <a:ext cx="439175" cy="439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9" y="1588"/>
                  </a:moveTo>
                  <a:cubicBezTo>
                    <a:pt x="13169" y="1588"/>
                    <a:pt x="15530" y="2470"/>
                    <a:pt x="17328" y="4306"/>
                  </a:cubicBezTo>
                  <a:cubicBezTo>
                    <a:pt x="19089" y="6029"/>
                    <a:pt x="20045" y="8372"/>
                    <a:pt x="20045" y="10826"/>
                  </a:cubicBezTo>
                  <a:cubicBezTo>
                    <a:pt x="20045" y="13300"/>
                    <a:pt x="19089" y="15604"/>
                    <a:pt x="17328" y="17366"/>
                  </a:cubicBezTo>
                  <a:cubicBezTo>
                    <a:pt x="15605" y="19127"/>
                    <a:pt x="13263" y="20082"/>
                    <a:pt x="10809" y="20082"/>
                  </a:cubicBezTo>
                  <a:cubicBezTo>
                    <a:pt x="8335" y="20082"/>
                    <a:pt x="6031" y="19127"/>
                    <a:pt x="4270" y="17366"/>
                  </a:cubicBezTo>
                  <a:cubicBezTo>
                    <a:pt x="2510" y="15641"/>
                    <a:pt x="1554" y="13300"/>
                    <a:pt x="1554" y="10826"/>
                  </a:cubicBezTo>
                  <a:cubicBezTo>
                    <a:pt x="1554" y="8372"/>
                    <a:pt x="2510" y="6048"/>
                    <a:pt x="4270" y="4306"/>
                  </a:cubicBezTo>
                  <a:cubicBezTo>
                    <a:pt x="6069" y="2488"/>
                    <a:pt x="8430" y="1588"/>
                    <a:pt x="10809" y="1588"/>
                  </a:cubicBezTo>
                  <a:close/>
                  <a:moveTo>
                    <a:pt x="10799" y="0"/>
                  </a:moveTo>
                  <a:cubicBezTo>
                    <a:pt x="8037" y="0"/>
                    <a:pt x="5272" y="1054"/>
                    <a:pt x="3165" y="3162"/>
                  </a:cubicBezTo>
                  <a:cubicBezTo>
                    <a:pt x="1124" y="5205"/>
                    <a:pt x="0" y="7922"/>
                    <a:pt x="0" y="10808"/>
                  </a:cubicBezTo>
                  <a:cubicBezTo>
                    <a:pt x="0" y="13693"/>
                    <a:pt x="1124" y="16410"/>
                    <a:pt x="3165" y="18453"/>
                  </a:cubicBezTo>
                  <a:cubicBezTo>
                    <a:pt x="5207" y="20476"/>
                    <a:pt x="7923" y="21600"/>
                    <a:pt x="10809" y="21600"/>
                  </a:cubicBezTo>
                  <a:cubicBezTo>
                    <a:pt x="13675" y="21600"/>
                    <a:pt x="16392" y="20476"/>
                    <a:pt x="18434" y="18453"/>
                  </a:cubicBezTo>
                  <a:cubicBezTo>
                    <a:pt x="20475" y="16410"/>
                    <a:pt x="21600" y="13693"/>
                    <a:pt x="21600" y="10808"/>
                  </a:cubicBezTo>
                  <a:cubicBezTo>
                    <a:pt x="21600" y="7922"/>
                    <a:pt x="20475" y="5205"/>
                    <a:pt x="18434" y="3162"/>
                  </a:cubicBezTo>
                  <a:cubicBezTo>
                    <a:pt x="16326" y="1054"/>
                    <a:pt x="13562" y="0"/>
                    <a:pt x="1079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EB9109"/>
                </a:gs>
                <a:gs pos="78000">
                  <a:srgbClr val="F5F8FF"/>
                </a:gs>
                <a:gs pos="100000">
                  <a:srgbClr val="F5F8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5" name="Google Shape;551;p15"/>
            <p:cNvSpPr/>
            <p:nvPr/>
          </p:nvSpPr>
          <p:spPr>
            <a:xfrm>
              <a:off x="99993" y="99999"/>
              <a:ext cx="239495" cy="239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83" h="21600" extrusionOk="0">
                  <a:moveTo>
                    <a:pt x="9846" y="2857"/>
                  </a:moveTo>
                  <a:cubicBezTo>
                    <a:pt x="11724" y="2857"/>
                    <a:pt x="13538" y="3612"/>
                    <a:pt x="15011" y="5157"/>
                  </a:cubicBezTo>
                  <a:cubicBezTo>
                    <a:pt x="17797" y="8316"/>
                    <a:pt x="17797" y="13361"/>
                    <a:pt x="15011" y="16450"/>
                  </a:cubicBezTo>
                  <a:cubicBezTo>
                    <a:pt x="13571" y="17995"/>
                    <a:pt x="11699" y="18768"/>
                    <a:pt x="9838" y="18768"/>
                  </a:cubicBezTo>
                  <a:cubicBezTo>
                    <a:pt x="7974" y="18768"/>
                    <a:pt x="6121" y="17995"/>
                    <a:pt x="4712" y="16450"/>
                  </a:cubicBezTo>
                  <a:cubicBezTo>
                    <a:pt x="1895" y="13327"/>
                    <a:pt x="1895" y="8246"/>
                    <a:pt x="4712" y="5157"/>
                  </a:cubicBezTo>
                  <a:cubicBezTo>
                    <a:pt x="6121" y="3612"/>
                    <a:pt x="7966" y="2857"/>
                    <a:pt x="9846" y="2857"/>
                  </a:cubicBezTo>
                  <a:close/>
                  <a:moveTo>
                    <a:pt x="9842" y="0"/>
                  </a:moveTo>
                  <a:cubicBezTo>
                    <a:pt x="7317" y="0"/>
                    <a:pt x="4790" y="1054"/>
                    <a:pt x="2864" y="3166"/>
                  </a:cubicBezTo>
                  <a:cubicBezTo>
                    <a:pt x="-955" y="7354"/>
                    <a:pt x="-955" y="14219"/>
                    <a:pt x="2864" y="18441"/>
                  </a:cubicBezTo>
                  <a:cubicBezTo>
                    <a:pt x="4773" y="20537"/>
                    <a:pt x="7341" y="21600"/>
                    <a:pt x="9846" y="21600"/>
                  </a:cubicBezTo>
                  <a:cubicBezTo>
                    <a:pt x="12381" y="21600"/>
                    <a:pt x="14886" y="20570"/>
                    <a:pt x="16795" y="18441"/>
                  </a:cubicBezTo>
                  <a:cubicBezTo>
                    <a:pt x="20645" y="14219"/>
                    <a:pt x="20645" y="7354"/>
                    <a:pt x="16795" y="3166"/>
                  </a:cubicBezTo>
                  <a:cubicBezTo>
                    <a:pt x="14886" y="1054"/>
                    <a:pt x="12365" y="0"/>
                    <a:pt x="984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EB9109"/>
                </a:gs>
                <a:gs pos="78000">
                  <a:srgbClr val="F5F8FF"/>
                </a:gs>
                <a:gs pos="100000">
                  <a:srgbClr val="F5F8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38" name="Google Shape;552;p15"/>
          <p:cNvGrpSpPr/>
          <p:nvPr/>
        </p:nvGrpSpPr>
        <p:grpSpPr>
          <a:xfrm>
            <a:off x="2176604" y="-3695661"/>
            <a:ext cx="7317724" cy="6983298"/>
            <a:chOff x="0" y="0"/>
            <a:chExt cx="7317722" cy="6983296"/>
          </a:xfrm>
        </p:grpSpPr>
        <p:sp>
          <p:nvSpPr>
            <p:cNvPr id="617" name="Google Shape;553;p15"/>
            <p:cNvSpPr/>
            <p:nvPr/>
          </p:nvSpPr>
          <p:spPr>
            <a:xfrm rot="8100000" flipH="1">
              <a:off x="1678608" y="1513032"/>
              <a:ext cx="4006336" cy="4749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49" y="0"/>
                  </a:moveTo>
                  <a:lnTo>
                    <a:pt x="16984" y="3851"/>
                  </a:lnTo>
                  <a:lnTo>
                    <a:pt x="16971" y="3860"/>
                  </a:lnTo>
                  <a:lnTo>
                    <a:pt x="16971" y="6702"/>
                  </a:lnTo>
                  <a:lnTo>
                    <a:pt x="13955" y="9245"/>
                  </a:lnTo>
                  <a:lnTo>
                    <a:pt x="13949" y="9254"/>
                  </a:lnTo>
                  <a:lnTo>
                    <a:pt x="13949" y="10553"/>
                  </a:lnTo>
                  <a:lnTo>
                    <a:pt x="13490" y="10942"/>
                  </a:lnTo>
                  <a:lnTo>
                    <a:pt x="13490" y="11641"/>
                  </a:lnTo>
                  <a:lnTo>
                    <a:pt x="11604" y="13233"/>
                  </a:lnTo>
                  <a:lnTo>
                    <a:pt x="11590" y="13239"/>
                  </a:lnTo>
                  <a:lnTo>
                    <a:pt x="11590" y="14651"/>
                  </a:lnTo>
                  <a:lnTo>
                    <a:pt x="10374" y="15680"/>
                  </a:lnTo>
                  <a:lnTo>
                    <a:pt x="10374" y="16720"/>
                  </a:lnTo>
                  <a:lnTo>
                    <a:pt x="7325" y="19289"/>
                  </a:lnTo>
                  <a:lnTo>
                    <a:pt x="2692" y="19289"/>
                  </a:lnTo>
                  <a:lnTo>
                    <a:pt x="0" y="21557"/>
                  </a:lnTo>
                  <a:lnTo>
                    <a:pt x="51" y="21600"/>
                  </a:lnTo>
                  <a:lnTo>
                    <a:pt x="2716" y="19346"/>
                  </a:lnTo>
                  <a:lnTo>
                    <a:pt x="7352" y="19346"/>
                  </a:lnTo>
                  <a:lnTo>
                    <a:pt x="10428" y="16751"/>
                  </a:lnTo>
                  <a:lnTo>
                    <a:pt x="10441" y="16746"/>
                  </a:lnTo>
                  <a:lnTo>
                    <a:pt x="10441" y="15703"/>
                  </a:lnTo>
                  <a:lnTo>
                    <a:pt x="11661" y="14674"/>
                  </a:lnTo>
                  <a:lnTo>
                    <a:pt x="11661" y="13264"/>
                  </a:lnTo>
                  <a:lnTo>
                    <a:pt x="13548" y="11673"/>
                  </a:lnTo>
                  <a:lnTo>
                    <a:pt x="13558" y="11661"/>
                  </a:lnTo>
                  <a:lnTo>
                    <a:pt x="13558" y="10965"/>
                  </a:lnTo>
                  <a:lnTo>
                    <a:pt x="14016" y="10578"/>
                  </a:lnTo>
                  <a:lnTo>
                    <a:pt x="14016" y="9277"/>
                  </a:lnTo>
                  <a:lnTo>
                    <a:pt x="17031" y="6736"/>
                  </a:lnTo>
                  <a:lnTo>
                    <a:pt x="17038" y="6727"/>
                  </a:lnTo>
                  <a:lnTo>
                    <a:pt x="17038" y="3885"/>
                  </a:lnTo>
                  <a:lnTo>
                    <a:pt x="21600" y="37"/>
                  </a:lnTo>
                  <a:lnTo>
                    <a:pt x="2154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0A9E"/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625" name="Google Shape;554;p15"/>
            <p:cNvGrpSpPr/>
            <p:nvPr/>
          </p:nvGrpSpPr>
          <p:grpSpPr>
            <a:xfrm>
              <a:off x="5566352" y="3943777"/>
              <a:ext cx="823347" cy="175062"/>
              <a:chOff x="0" y="0"/>
              <a:chExt cx="823346" cy="175060"/>
            </a:xfrm>
          </p:grpSpPr>
          <p:sp>
            <p:nvSpPr>
              <p:cNvPr id="618" name="Google Shape;555;p15"/>
              <p:cNvSpPr/>
              <p:nvPr/>
            </p:nvSpPr>
            <p:spPr>
              <a:xfrm rot="2700000">
                <a:off x="25565" y="25818"/>
                <a:ext cx="123400" cy="123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35" y="0"/>
                    </a:moveTo>
                    <a:lnTo>
                      <a:pt x="0" y="6134"/>
                    </a:lnTo>
                    <a:lnTo>
                      <a:pt x="15469" y="21600"/>
                    </a:lnTo>
                    <a:lnTo>
                      <a:pt x="21600" y="15466"/>
                    </a:lnTo>
                    <a:lnTo>
                      <a:pt x="613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135000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9" name="Google Shape;556;p15"/>
              <p:cNvSpPr/>
              <p:nvPr/>
            </p:nvSpPr>
            <p:spPr>
              <a:xfrm rot="2700000">
                <a:off x="133429" y="25510"/>
                <a:ext cx="123425" cy="1237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34" y="0"/>
                    </a:moveTo>
                    <a:lnTo>
                      <a:pt x="0" y="6117"/>
                    </a:lnTo>
                    <a:lnTo>
                      <a:pt x="15466" y="21600"/>
                    </a:lnTo>
                    <a:lnTo>
                      <a:pt x="21600" y="15488"/>
                    </a:lnTo>
                    <a:lnTo>
                      <a:pt x="613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135000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0" name="Google Shape;557;p15"/>
              <p:cNvSpPr/>
              <p:nvPr/>
            </p:nvSpPr>
            <p:spPr>
              <a:xfrm rot="2700000">
                <a:off x="241520" y="25972"/>
                <a:ext cx="123775" cy="1233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12" y="0"/>
                    </a:moveTo>
                    <a:lnTo>
                      <a:pt x="0" y="6131"/>
                    </a:lnTo>
                    <a:lnTo>
                      <a:pt x="15488" y="21600"/>
                    </a:lnTo>
                    <a:lnTo>
                      <a:pt x="21600" y="15465"/>
                    </a:lnTo>
                    <a:lnTo>
                      <a:pt x="611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135000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1" name="Google Shape;558;p15"/>
              <p:cNvSpPr/>
              <p:nvPr/>
            </p:nvSpPr>
            <p:spPr>
              <a:xfrm rot="2700000">
                <a:off x="349521" y="25685"/>
                <a:ext cx="123775" cy="1234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12" y="0"/>
                    </a:moveTo>
                    <a:lnTo>
                      <a:pt x="0" y="6134"/>
                    </a:lnTo>
                    <a:lnTo>
                      <a:pt x="15488" y="21600"/>
                    </a:lnTo>
                    <a:lnTo>
                      <a:pt x="21600" y="15532"/>
                    </a:lnTo>
                    <a:lnTo>
                      <a:pt x="611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135000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2" name="Google Shape;559;p15"/>
              <p:cNvSpPr/>
              <p:nvPr/>
            </p:nvSpPr>
            <p:spPr>
              <a:xfrm rot="2700000">
                <a:off x="457838" y="26095"/>
                <a:ext cx="123425" cy="123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34" y="0"/>
                    </a:moveTo>
                    <a:lnTo>
                      <a:pt x="0" y="6065"/>
                    </a:lnTo>
                    <a:lnTo>
                      <a:pt x="15466" y="21600"/>
                    </a:lnTo>
                    <a:lnTo>
                      <a:pt x="21600" y="15469"/>
                    </a:lnTo>
                    <a:lnTo>
                      <a:pt x="613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135000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3" name="Google Shape;560;p15"/>
              <p:cNvSpPr/>
              <p:nvPr/>
            </p:nvSpPr>
            <p:spPr>
              <a:xfrm rot="2700000">
                <a:off x="565851" y="25839"/>
                <a:ext cx="123400" cy="123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31" y="0"/>
                    </a:moveTo>
                    <a:lnTo>
                      <a:pt x="0" y="6131"/>
                    </a:lnTo>
                    <a:lnTo>
                      <a:pt x="15465" y="21600"/>
                    </a:lnTo>
                    <a:lnTo>
                      <a:pt x="21600" y="15465"/>
                    </a:lnTo>
                    <a:lnTo>
                      <a:pt x="613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135000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4" name="Google Shape;561;p15"/>
              <p:cNvSpPr/>
              <p:nvPr/>
            </p:nvSpPr>
            <p:spPr>
              <a:xfrm rot="2700000">
                <a:off x="674249" y="25498"/>
                <a:ext cx="123400" cy="1237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070" y="0"/>
                    </a:moveTo>
                    <a:lnTo>
                      <a:pt x="0" y="6115"/>
                    </a:lnTo>
                    <a:lnTo>
                      <a:pt x="15469" y="21600"/>
                    </a:lnTo>
                    <a:lnTo>
                      <a:pt x="21600" y="15485"/>
                    </a:lnTo>
                    <a:lnTo>
                      <a:pt x="60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135000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33" name="Google Shape;562;p15"/>
            <p:cNvGrpSpPr/>
            <p:nvPr/>
          </p:nvGrpSpPr>
          <p:grpSpPr>
            <a:xfrm>
              <a:off x="6089677" y="3747977"/>
              <a:ext cx="823347" cy="175061"/>
              <a:chOff x="0" y="0"/>
              <a:chExt cx="823346" cy="175060"/>
            </a:xfrm>
          </p:grpSpPr>
          <p:sp>
            <p:nvSpPr>
              <p:cNvPr id="626" name="Google Shape;563;p15"/>
              <p:cNvSpPr/>
              <p:nvPr/>
            </p:nvSpPr>
            <p:spPr>
              <a:xfrm rot="2700000">
                <a:off x="25565" y="25818"/>
                <a:ext cx="123400" cy="1234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35" y="0"/>
                    </a:moveTo>
                    <a:lnTo>
                      <a:pt x="0" y="6134"/>
                    </a:lnTo>
                    <a:lnTo>
                      <a:pt x="15469" y="21600"/>
                    </a:lnTo>
                    <a:lnTo>
                      <a:pt x="21600" y="15466"/>
                    </a:lnTo>
                    <a:lnTo>
                      <a:pt x="613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135000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7" name="Google Shape;564;p15"/>
              <p:cNvSpPr/>
              <p:nvPr/>
            </p:nvSpPr>
            <p:spPr>
              <a:xfrm rot="2700000">
                <a:off x="133429" y="25510"/>
                <a:ext cx="123425" cy="1237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34" y="0"/>
                    </a:moveTo>
                    <a:lnTo>
                      <a:pt x="0" y="6117"/>
                    </a:lnTo>
                    <a:lnTo>
                      <a:pt x="15466" y="21600"/>
                    </a:lnTo>
                    <a:lnTo>
                      <a:pt x="21600" y="15488"/>
                    </a:lnTo>
                    <a:lnTo>
                      <a:pt x="613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135000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8" name="Google Shape;565;p15"/>
              <p:cNvSpPr/>
              <p:nvPr/>
            </p:nvSpPr>
            <p:spPr>
              <a:xfrm rot="2700000">
                <a:off x="241520" y="25972"/>
                <a:ext cx="123775" cy="1233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12" y="0"/>
                    </a:moveTo>
                    <a:lnTo>
                      <a:pt x="0" y="6131"/>
                    </a:lnTo>
                    <a:lnTo>
                      <a:pt x="15488" y="21600"/>
                    </a:lnTo>
                    <a:lnTo>
                      <a:pt x="21600" y="15465"/>
                    </a:lnTo>
                    <a:lnTo>
                      <a:pt x="611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135000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9" name="Google Shape;566;p15"/>
              <p:cNvSpPr/>
              <p:nvPr/>
            </p:nvSpPr>
            <p:spPr>
              <a:xfrm rot="2700000">
                <a:off x="349521" y="25685"/>
                <a:ext cx="123775" cy="1234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12" y="0"/>
                    </a:moveTo>
                    <a:lnTo>
                      <a:pt x="0" y="6134"/>
                    </a:lnTo>
                    <a:lnTo>
                      <a:pt x="15488" y="21600"/>
                    </a:lnTo>
                    <a:lnTo>
                      <a:pt x="21600" y="15532"/>
                    </a:lnTo>
                    <a:lnTo>
                      <a:pt x="611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135000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0" name="Google Shape;567;p15"/>
              <p:cNvSpPr/>
              <p:nvPr/>
            </p:nvSpPr>
            <p:spPr>
              <a:xfrm rot="2700000">
                <a:off x="457838" y="26095"/>
                <a:ext cx="123425" cy="123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34" y="0"/>
                    </a:moveTo>
                    <a:lnTo>
                      <a:pt x="0" y="6065"/>
                    </a:lnTo>
                    <a:lnTo>
                      <a:pt x="15466" y="21600"/>
                    </a:lnTo>
                    <a:lnTo>
                      <a:pt x="21600" y="15469"/>
                    </a:lnTo>
                    <a:lnTo>
                      <a:pt x="613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135000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1" name="Google Shape;568;p15"/>
              <p:cNvSpPr/>
              <p:nvPr/>
            </p:nvSpPr>
            <p:spPr>
              <a:xfrm rot="2700000">
                <a:off x="565851" y="25839"/>
                <a:ext cx="123400" cy="123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31" y="0"/>
                    </a:moveTo>
                    <a:lnTo>
                      <a:pt x="0" y="6131"/>
                    </a:lnTo>
                    <a:lnTo>
                      <a:pt x="15465" y="21600"/>
                    </a:lnTo>
                    <a:lnTo>
                      <a:pt x="21600" y="15465"/>
                    </a:lnTo>
                    <a:lnTo>
                      <a:pt x="613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135000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2" name="Google Shape;569;p15"/>
              <p:cNvSpPr/>
              <p:nvPr/>
            </p:nvSpPr>
            <p:spPr>
              <a:xfrm rot="2700000">
                <a:off x="674249" y="25498"/>
                <a:ext cx="123400" cy="1237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070" y="0"/>
                    </a:moveTo>
                    <a:lnTo>
                      <a:pt x="0" y="6115"/>
                    </a:lnTo>
                    <a:lnTo>
                      <a:pt x="15469" y="21600"/>
                    </a:lnTo>
                    <a:lnTo>
                      <a:pt x="21600" y="15485"/>
                    </a:lnTo>
                    <a:lnTo>
                      <a:pt x="60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135000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634" name="Google Shape;570;p15"/>
            <p:cNvSpPr/>
            <p:nvPr/>
          </p:nvSpPr>
          <p:spPr>
            <a:xfrm rot="5400000">
              <a:off x="6041663" y="3043820"/>
              <a:ext cx="577410" cy="1974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3" y="0"/>
                  </a:moveTo>
                  <a:lnTo>
                    <a:pt x="9000" y="3589"/>
                  </a:lnTo>
                  <a:lnTo>
                    <a:pt x="8953" y="3609"/>
                  </a:lnTo>
                  <a:lnTo>
                    <a:pt x="8953" y="14238"/>
                  </a:lnTo>
                  <a:lnTo>
                    <a:pt x="0" y="16842"/>
                  </a:lnTo>
                  <a:lnTo>
                    <a:pt x="0" y="21600"/>
                  </a:lnTo>
                  <a:lnTo>
                    <a:pt x="468" y="21600"/>
                  </a:lnTo>
                  <a:lnTo>
                    <a:pt x="468" y="16904"/>
                  </a:lnTo>
                  <a:lnTo>
                    <a:pt x="9421" y="14300"/>
                  </a:lnTo>
                  <a:lnTo>
                    <a:pt x="9421" y="3664"/>
                  </a:lnTo>
                  <a:lnTo>
                    <a:pt x="21600" y="103"/>
                  </a:lnTo>
                  <a:lnTo>
                    <a:pt x="2127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00FF">
                    <a:alpha val="46666"/>
                  </a:srgbClr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5" name="Google Shape;571;p15"/>
            <p:cNvSpPr/>
            <p:nvPr/>
          </p:nvSpPr>
          <p:spPr>
            <a:xfrm rot="10800000">
              <a:off x="6264993" y="3329437"/>
              <a:ext cx="577410" cy="1974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3" y="0"/>
                  </a:moveTo>
                  <a:lnTo>
                    <a:pt x="9000" y="3589"/>
                  </a:lnTo>
                  <a:lnTo>
                    <a:pt x="8953" y="3609"/>
                  </a:lnTo>
                  <a:lnTo>
                    <a:pt x="8953" y="14238"/>
                  </a:lnTo>
                  <a:lnTo>
                    <a:pt x="0" y="16842"/>
                  </a:lnTo>
                  <a:lnTo>
                    <a:pt x="0" y="21600"/>
                  </a:lnTo>
                  <a:lnTo>
                    <a:pt x="468" y="21600"/>
                  </a:lnTo>
                  <a:lnTo>
                    <a:pt x="468" y="16904"/>
                  </a:lnTo>
                  <a:lnTo>
                    <a:pt x="9421" y="14300"/>
                  </a:lnTo>
                  <a:lnTo>
                    <a:pt x="9421" y="3664"/>
                  </a:lnTo>
                  <a:lnTo>
                    <a:pt x="21600" y="103"/>
                  </a:lnTo>
                  <a:lnTo>
                    <a:pt x="2127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B9109"/>
                </a:gs>
                <a:gs pos="78000">
                  <a:srgbClr val="F5F8FF"/>
                </a:gs>
                <a:gs pos="100000">
                  <a:srgbClr val="F5F8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6" name="Google Shape;572;p15"/>
            <p:cNvSpPr/>
            <p:nvPr/>
          </p:nvSpPr>
          <p:spPr>
            <a:xfrm rot="10800000">
              <a:off x="6389743" y="3619462"/>
              <a:ext cx="577410" cy="1974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3" y="0"/>
                  </a:moveTo>
                  <a:lnTo>
                    <a:pt x="9000" y="3589"/>
                  </a:lnTo>
                  <a:lnTo>
                    <a:pt x="8953" y="3609"/>
                  </a:lnTo>
                  <a:lnTo>
                    <a:pt x="8953" y="14238"/>
                  </a:lnTo>
                  <a:lnTo>
                    <a:pt x="0" y="16842"/>
                  </a:lnTo>
                  <a:lnTo>
                    <a:pt x="0" y="21600"/>
                  </a:lnTo>
                  <a:lnTo>
                    <a:pt x="468" y="21600"/>
                  </a:lnTo>
                  <a:lnTo>
                    <a:pt x="468" y="16904"/>
                  </a:lnTo>
                  <a:lnTo>
                    <a:pt x="9421" y="14300"/>
                  </a:lnTo>
                  <a:lnTo>
                    <a:pt x="9421" y="3664"/>
                  </a:lnTo>
                  <a:lnTo>
                    <a:pt x="21600" y="103"/>
                  </a:lnTo>
                  <a:lnTo>
                    <a:pt x="2127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B9109"/>
                </a:gs>
                <a:gs pos="78000">
                  <a:srgbClr val="F5F8FF"/>
                </a:gs>
                <a:gs pos="100000">
                  <a:srgbClr val="F5F8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7" name="Google Shape;573;p15"/>
            <p:cNvSpPr/>
            <p:nvPr/>
          </p:nvSpPr>
          <p:spPr>
            <a:xfrm rot="18900000" flipH="1">
              <a:off x="1092429" y="720929"/>
              <a:ext cx="4006335" cy="4749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49" y="0"/>
                  </a:moveTo>
                  <a:lnTo>
                    <a:pt x="16984" y="3851"/>
                  </a:lnTo>
                  <a:lnTo>
                    <a:pt x="16971" y="3860"/>
                  </a:lnTo>
                  <a:lnTo>
                    <a:pt x="16971" y="6702"/>
                  </a:lnTo>
                  <a:lnTo>
                    <a:pt x="13955" y="9245"/>
                  </a:lnTo>
                  <a:lnTo>
                    <a:pt x="13949" y="9254"/>
                  </a:lnTo>
                  <a:lnTo>
                    <a:pt x="13949" y="10553"/>
                  </a:lnTo>
                  <a:lnTo>
                    <a:pt x="13490" y="10942"/>
                  </a:lnTo>
                  <a:lnTo>
                    <a:pt x="13490" y="11641"/>
                  </a:lnTo>
                  <a:lnTo>
                    <a:pt x="11604" y="13233"/>
                  </a:lnTo>
                  <a:lnTo>
                    <a:pt x="11590" y="13239"/>
                  </a:lnTo>
                  <a:lnTo>
                    <a:pt x="11590" y="14651"/>
                  </a:lnTo>
                  <a:lnTo>
                    <a:pt x="10374" y="15680"/>
                  </a:lnTo>
                  <a:lnTo>
                    <a:pt x="10374" y="16720"/>
                  </a:lnTo>
                  <a:lnTo>
                    <a:pt x="7325" y="19289"/>
                  </a:lnTo>
                  <a:lnTo>
                    <a:pt x="2692" y="19289"/>
                  </a:lnTo>
                  <a:lnTo>
                    <a:pt x="0" y="21557"/>
                  </a:lnTo>
                  <a:lnTo>
                    <a:pt x="51" y="21600"/>
                  </a:lnTo>
                  <a:lnTo>
                    <a:pt x="2716" y="19346"/>
                  </a:lnTo>
                  <a:lnTo>
                    <a:pt x="7352" y="19346"/>
                  </a:lnTo>
                  <a:lnTo>
                    <a:pt x="10428" y="16751"/>
                  </a:lnTo>
                  <a:lnTo>
                    <a:pt x="10441" y="16746"/>
                  </a:lnTo>
                  <a:lnTo>
                    <a:pt x="10441" y="15703"/>
                  </a:lnTo>
                  <a:lnTo>
                    <a:pt x="11661" y="14674"/>
                  </a:lnTo>
                  <a:lnTo>
                    <a:pt x="11661" y="13264"/>
                  </a:lnTo>
                  <a:lnTo>
                    <a:pt x="13548" y="11673"/>
                  </a:lnTo>
                  <a:lnTo>
                    <a:pt x="13558" y="11661"/>
                  </a:lnTo>
                  <a:lnTo>
                    <a:pt x="13558" y="10965"/>
                  </a:lnTo>
                  <a:lnTo>
                    <a:pt x="14016" y="10578"/>
                  </a:lnTo>
                  <a:lnTo>
                    <a:pt x="14016" y="9277"/>
                  </a:lnTo>
                  <a:lnTo>
                    <a:pt x="17031" y="6736"/>
                  </a:lnTo>
                  <a:lnTo>
                    <a:pt x="17038" y="6727"/>
                  </a:lnTo>
                  <a:lnTo>
                    <a:pt x="17038" y="3885"/>
                  </a:lnTo>
                  <a:lnTo>
                    <a:pt x="21600" y="37"/>
                  </a:lnTo>
                  <a:lnTo>
                    <a:pt x="2154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0A9E"/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79" name="Google Shape;574;p15"/>
          <p:cNvGrpSpPr/>
          <p:nvPr/>
        </p:nvGrpSpPr>
        <p:grpSpPr>
          <a:xfrm>
            <a:off x="-2424242" y="2074145"/>
            <a:ext cx="6274915" cy="6144512"/>
            <a:chOff x="0" y="0"/>
            <a:chExt cx="6274913" cy="6144510"/>
          </a:xfrm>
        </p:grpSpPr>
        <p:grpSp>
          <p:nvGrpSpPr>
            <p:cNvPr id="671" name="Google Shape;575;p15"/>
            <p:cNvGrpSpPr/>
            <p:nvPr/>
          </p:nvGrpSpPr>
          <p:grpSpPr>
            <a:xfrm>
              <a:off x="2441397" y="2383990"/>
              <a:ext cx="1509553" cy="971578"/>
              <a:chOff x="0" y="0"/>
              <a:chExt cx="1509552" cy="971576"/>
            </a:xfrm>
          </p:grpSpPr>
          <p:grpSp>
            <p:nvGrpSpPr>
              <p:cNvPr id="646" name="Google Shape;576;p15"/>
              <p:cNvGrpSpPr/>
              <p:nvPr/>
            </p:nvGrpSpPr>
            <p:grpSpPr>
              <a:xfrm>
                <a:off x="-1" y="-1"/>
                <a:ext cx="866205" cy="865910"/>
                <a:chOff x="0" y="0"/>
                <a:chExt cx="866203" cy="865908"/>
              </a:xfrm>
            </p:grpSpPr>
            <p:grpSp>
              <p:nvGrpSpPr>
                <p:cNvPr id="644" name="Google Shape;577;p15"/>
                <p:cNvGrpSpPr/>
                <p:nvPr/>
              </p:nvGrpSpPr>
              <p:grpSpPr>
                <a:xfrm>
                  <a:off x="39038" y="74275"/>
                  <a:ext cx="717623" cy="717378"/>
                  <a:chOff x="0" y="0"/>
                  <a:chExt cx="717622" cy="717377"/>
                </a:xfrm>
              </p:grpSpPr>
              <p:sp>
                <p:nvSpPr>
                  <p:cNvPr id="639" name="Google Shape;578;p15"/>
                  <p:cNvSpPr/>
                  <p:nvPr/>
                </p:nvSpPr>
                <p:spPr>
                  <a:xfrm rot="10800000" flipH="1">
                    <a:off x="0" y="0"/>
                    <a:ext cx="413784" cy="41378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>
                          <a:alpha val="46820"/>
                        </a:srgbClr>
                      </a:gs>
                      <a:gs pos="22000">
                        <a:srgbClr val="F5F8FF">
                          <a:alpha val="46820"/>
                        </a:srgbClr>
                      </a:gs>
                      <a:gs pos="45000">
                        <a:schemeClr val="accent3">
                          <a:lumOff val="44000"/>
                          <a:alpha val="46820"/>
                        </a:schemeClr>
                      </a:gs>
                      <a:gs pos="100000">
                        <a:srgbClr val="0C0A9E">
                          <a:alpha val="46820"/>
                        </a:srgbClr>
                      </a:gs>
                    </a:gsLst>
                    <a:lin ang="2698631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640" name="Google Shape;579;p15"/>
                  <p:cNvSpPr/>
                  <p:nvPr/>
                </p:nvSpPr>
                <p:spPr>
                  <a:xfrm rot="10800000" flipH="1">
                    <a:off x="76013" y="75784"/>
                    <a:ext cx="413784" cy="41378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2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292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>
                          <a:alpha val="46820"/>
                        </a:srgbClr>
                      </a:gs>
                      <a:gs pos="22000">
                        <a:srgbClr val="F5F8FF">
                          <a:alpha val="46820"/>
                        </a:srgbClr>
                      </a:gs>
                      <a:gs pos="45000">
                        <a:schemeClr val="accent3">
                          <a:lumOff val="44000"/>
                          <a:alpha val="46820"/>
                        </a:schemeClr>
                      </a:gs>
                      <a:gs pos="100000">
                        <a:srgbClr val="0C0A9E">
                          <a:alpha val="46820"/>
                        </a:srgbClr>
                      </a:gs>
                    </a:gsLst>
                    <a:lin ang="2698631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641" name="Google Shape;580;p15"/>
                  <p:cNvSpPr/>
                  <p:nvPr/>
                </p:nvSpPr>
                <p:spPr>
                  <a:xfrm rot="10800000" flipH="1">
                    <a:off x="152041" y="152041"/>
                    <a:ext cx="413785" cy="41376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1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309"/>
                        </a:lnTo>
                        <a:lnTo>
                          <a:pt x="2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>
                          <a:alpha val="46820"/>
                        </a:srgbClr>
                      </a:gs>
                      <a:gs pos="22000">
                        <a:srgbClr val="F5F8FF">
                          <a:alpha val="46820"/>
                        </a:srgbClr>
                      </a:gs>
                      <a:gs pos="45000">
                        <a:schemeClr val="accent3">
                          <a:lumOff val="44000"/>
                          <a:alpha val="46820"/>
                        </a:schemeClr>
                      </a:gs>
                      <a:gs pos="100000">
                        <a:srgbClr val="0C0A9E">
                          <a:alpha val="46820"/>
                        </a:srgbClr>
                      </a:gs>
                    </a:gsLst>
                    <a:lin ang="2698631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642" name="Google Shape;581;p15"/>
                  <p:cNvSpPr/>
                  <p:nvPr/>
                </p:nvSpPr>
                <p:spPr>
                  <a:xfrm rot="10800000" flipH="1">
                    <a:off x="227810" y="227810"/>
                    <a:ext cx="413784" cy="41378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309" y="21600"/>
                        </a:lnTo>
                        <a:lnTo>
                          <a:pt x="21600" y="21308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>
                          <a:alpha val="46820"/>
                        </a:srgbClr>
                      </a:gs>
                      <a:gs pos="22000">
                        <a:srgbClr val="F5F8FF">
                          <a:alpha val="46820"/>
                        </a:srgbClr>
                      </a:gs>
                      <a:gs pos="45000">
                        <a:schemeClr val="accent3">
                          <a:lumOff val="44000"/>
                          <a:alpha val="46820"/>
                        </a:schemeClr>
                      </a:gs>
                      <a:gs pos="100000">
                        <a:srgbClr val="0C0A9E">
                          <a:alpha val="46820"/>
                        </a:srgbClr>
                      </a:gs>
                    </a:gsLst>
                    <a:lin ang="2698631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643" name="Google Shape;582;p15"/>
                  <p:cNvSpPr/>
                  <p:nvPr/>
                </p:nvSpPr>
                <p:spPr>
                  <a:xfrm rot="10800000" flipH="1">
                    <a:off x="303838" y="303594"/>
                    <a:ext cx="413785" cy="41378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>
                          <a:alpha val="46820"/>
                        </a:srgbClr>
                      </a:gs>
                      <a:gs pos="22000">
                        <a:srgbClr val="F5F8FF">
                          <a:alpha val="46820"/>
                        </a:srgbClr>
                      </a:gs>
                      <a:gs pos="45000">
                        <a:schemeClr val="accent3">
                          <a:lumOff val="44000"/>
                          <a:alpha val="46820"/>
                        </a:schemeClr>
                      </a:gs>
                      <a:gs pos="100000">
                        <a:srgbClr val="0C0A9E">
                          <a:alpha val="46820"/>
                        </a:srgbClr>
                      </a:gs>
                    </a:gsLst>
                    <a:lin ang="2698631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sp>
              <p:nvSpPr>
                <p:cNvPr id="645" name="Google Shape;583;p15"/>
                <p:cNvSpPr/>
                <p:nvPr/>
              </p:nvSpPr>
              <p:spPr>
                <a:xfrm rot="10800000" flipH="1">
                  <a:off x="0" y="0"/>
                  <a:ext cx="866204" cy="86590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90" h="21600" extrusionOk="0">
                      <a:moveTo>
                        <a:pt x="10344" y="0"/>
                      </a:moveTo>
                      <a:cubicBezTo>
                        <a:pt x="9150" y="0"/>
                        <a:pt x="7955" y="475"/>
                        <a:pt x="7045" y="1425"/>
                      </a:cubicBezTo>
                      <a:lnTo>
                        <a:pt x="1364" y="7357"/>
                      </a:lnTo>
                      <a:cubicBezTo>
                        <a:pt x="-455" y="9257"/>
                        <a:pt x="-455" y="12340"/>
                        <a:pt x="1364" y="14240"/>
                      </a:cubicBezTo>
                      <a:lnTo>
                        <a:pt x="7045" y="20182"/>
                      </a:lnTo>
                      <a:cubicBezTo>
                        <a:pt x="7955" y="21127"/>
                        <a:pt x="9147" y="21600"/>
                        <a:pt x="10340" y="21600"/>
                      </a:cubicBezTo>
                      <a:cubicBezTo>
                        <a:pt x="11533" y="21600"/>
                        <a:pt x="12726" y="21127"/>
                        <a:pt x="13636" y="20182"/>
                      </a:cubicBezTo>
                      <a:lnTo>
                        <a:pt x="19326" y="14240"/>
                      </a:lnTo>
                      <a:cubicBezTo>
                        <a:pt x="21145" y="12340"/>
                        <a:pt x="21145" y="9257"/>
                        <a:pt x="19326" y="7357"/>
                      </a:cubicBezTo>
                      <a:lnTo>
                        <a:pt x="13636" y="1425"/>
                      </a:lnTo>
                      <a:cubicBezTo>
                        <a:pt x="12731" y="475"/>
                        <a:pt x="11538" y="0"/>
                        <a:pt x="1034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5F8FF"/>
                    </a:gs>
                    <a:gs pos="18000">
                      <a:srgbClr val="F5F8FF"/>
                    </a:gs>
                    <a:gs pos="56000">
                      <a:schemeClr val="accent3">
                        <a:lumOff val="44000"/>
                        <a:alpha val="0"/>
                      </a:schemeClr>
                    </a:gs>
                    <a:gs pos="74000">
                      <a:srgbClr val="F5F8FF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654" name="Google Shape;584;p15"/>
              <p:cNvGrpSpPr/>
              <p:nvPr/>
            </p:nvGrpSpPr>
            <p:grpSpPr>
              <a:xfrm>
                <a:off x="766521" y="518186"/>
                <a:ext cx="453545" cy="453391"/>
                <a:chOff x="0" y="0"/>
                <a:chExt cx="453543" cy="453390"/>
              </a:xfrm>
            </p:grpSpPr>
            <p:grpSp>
              <p:nvGrpSpPr>
                <p:cNvPr id="652" name="Google Shape;585;p15"/>
                <p:cNvGrpSpPr/>
                <p:nvPr/>
              </p:nvGrpSpPr>
              <p:grpSpPr>
                <a:xfrm>
                  <a:off x="20440" y="38890"/>
                  <a:ext cx="375748" cy="375620"/>
                  <a:chOff x="0" y="0"/>
                  <a:chExt cx="375746" cy="375619"/>
                </a:xfrm>
              </p:grpSpPr>
              <p:sp>
                <p:nvSpPr>
                  <p:cNvPr id="647" name="Google Shape;586;p15"/>
                  <p:cNvSpPr/>
                  <p:nvPr/>
                </p:nvSpPr>
                <p:spPr>
                  <a:xfrm rot="10800000" flipH="1">
                    <a:off x="0" y="0"/>
                    <a:ext cx="216658" cy="21665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>
                          <a:alpha val="46820"/>
                        </a:srgbClr>
                      </a:gs>
                      <a:gs pos="22000">
                        <a:srgbClr val="F5F8FF">
                          <a:alpha val="46820"/>
                        </a:srgbClr>
                      </a:gs>
                      <a:gs pos="45000">
                        <a:schemeClr val="accent3">
                          <a:lumOff val="44000"/>
                          <a:alpha val="46820"/>
                        </a:schemeClr>
                      </a:gs>
                      <a:gs pos="100000">
                        <a:srgbClr val="0C0A9E">
                          <a:alpha val="46820"/>
                        </a:srgbClr>
                      </a:gs>
                    </a:gsLst>
                    <a:lin ang="2698631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648" name="Google Shape;587;p15"/>
                  <p:cNvSpPr/>
                  <p:nvPr/>
                </p:nvSpPr>
                <p:spPr>
                  <a:xfrm rot="10800000" flipH="1">
                    <a:off x="39800" y="39680"/>
                    <a:ext cx="216658" cy="21665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2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292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>
                          <a:alpha val="46820"/>
                        </a:srgbClr>
                      </a:gs>
                      <a:gs pos="22000">
                        <a:srgbClr val="F5F8FF">
                          <a:alpha val="46820"/>
                        </a:srgbClr>
                      </a:gs>
                      <a:gs pos="45000">
                        <a:schemeClr val="accent3">
                          <a:lumOff val="44000"/>
                          <a:alpha val="46820"/>
                        </a:schemeClr>
                      </a:gs>
                      <a:gs pos="100000">
                        <a:srgbClr val="0C0A9E">
                          <a:alpha val="46820"/>
                        </a:srgbClr>
                      </a:gs>
                    </a:gsLst>
                    <a:lin ang="2698631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649" name="Google Shape;588;p15"/>
                  <p:cNvSpPr/>
                  <p:nvPr/>
                </p:nvSpPr>
                <p:spPr>
                  <a:xfrm rot="10800000" flipH="1">
                    <a:off x="79608" y="79608"/>
                    <a:ext cx="216658" cy="21665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1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309"/>
                        </a:lnTo>
                        <a:lnTo>
                          <a:pt x="2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>
                          <a:alpha val="46820"/>
                        </a:srgbClr>
                      </a:gs>
                      <a:gs pos="22000">
                        <a:srgbClr val="F5F8FF">
                          <a:alpha val="46820"/>
                        </a:srgbClr>
                      </a:gs>
                      <a:gs pos="45000">
                        <a:schemeClr val="accent3">
                          <a:lumOff val="44000"/>
                          <a:alpha val="46820"/>
                        </a:schemeClr>
                      </a:gs>
                      <a:gs pos="100000">
                        <a:srgbClr val="0C0A9E">
                          <a:alpha val="46820"/>
                        </a:srgbClr>
                      </a:gs>
                    </a:gsLst>
                    <a:lin ang="2698631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650" name="Google Shape;589;p15"/>
                  <p:cNvSpPr/>
                  <p:nvPr/>
                </p:nvSpPr>
                <p:spPr>
                  <a:xfrm rot="10800000" flipH="1">
                    <a:off x="119281" y="119281"/>
                    <a:ext cx="216658" cy="21665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309" y="21600"/>
                        </a:lnTo>
                        <a:lnTo>
                          <a:pt x="21600" y="21308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>
                          <a:alpha val="46820"/>
                        </a:srgbClr>
                      </a:gs>
                      <a:gs pos="22000">
                        <a:srgbClr val="F5F8FF">
                          <a:alpha val="46820"/>
                        </a:srgbClr>
                      </a:gs>
                      <a:gs pos="45000">
                        <a:schemeClr val="accent3">
                          <a:lumOff val="44000"/>
                          <a:alpha val="46820"/>
                        </a:schemeClr>
                      </a:gs>
                      <a:gs pos="100000">
                        <a:srgbClr val="0C0A9E">
                          <a:alpha val="46820"/>
                        </a:srgbClr>
                      </a:gs>
                    </a:gsLst>
                    <a:lin ang="2698631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651" name="Google Shape;590;p15"/>
                  <p:cNvSpPr/>
                  <p:nvPr/>
                </p:nvSpPr>
                <p:spPr>
                  <a:xfrm rot="10800000" flipH="1">
                    <a:off x="159089" y="158961"/>
                    <a:ext cx="216658" cy="21665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>
                          <a:alpha val="46820"/>
                        </a:srgbClr>
                      </a:gs>
                      <a:gs pos="22000">
                        <a:srgbClr val="F5F8FF">
                          <a:alpha val="46820"/>
                        </a:srgbClr>
                      </a:gs>
                      <a:gs pos="45000">
                        <a:schemeClr val="accent3">
                          <a:lumOff val="44000"/>
                          <a:alpha val="46820"/>
                        </a:schemeClr>
                      </a:gs>
                      <a:gs pos="100000">
                        <a:srgbClr val="0C0A9E">
                          <a:alpha val="46820"/>
                        </a:srgbClr>
                      </a:gs>
                    </a:gsLst>
                    <a:lin ang="2698631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sp>
              <p:nvSpPr>
                <p:cNvPr id="653" name="Google Shape;591;p15"/>
                <p:cNvSpPr/>
                <p:nvPr/>
              </p:nvSpPr>
              <p:spPr>
                <a:xfrm rot="10800000" flipH="1">
                  <a:off x="0" y="0"/>
                  <a:ext cx="453544" cy="4533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90" h="21600" extrusionOk="0">
                      <a:moveTo>
                        <a:pt x="10344" y="0"/>
                      </a:moveTo>
                      <a:cubicBezTo>
                        <a:pt x="9150" y="0"/>
                        <a:pt x="7955" y="475"/>
                        <a:pt x="7045" y="1425"/>
                      </a:cubicBezTo>
                      <a:lnTo>
                        <a:pt x="1364" y="7357"/>
                      </a:lnTo>
                      <a:cubicBezTo>
                        <a:pt x="-455" y="9257"/>
                        <a:pt x="-455" y="12340"/>
                        <a:pt x="1364" y="14240"/>
                      </a:cubicBezTo>
                      <a:lnTo>
                        <a:pt x="7045" y="20182"/>
                      </a:lnTo>
                      <a:cubicBezTo>
                        <a:pt x="7955" y="21127"/>
                        <a:pt x="9147" y="21600"/>
                        <a:pt x="10340" y="21600"/>
                      </a:cubicBezTo>
                      <a:cubicBezTo>
                        <a:pt x="11533" y="21600"/>
                        <a:pt x="12726" y="21127"/>
                        <a:pt x="13636" y="20182"/>
                      </a:cubicBezTo>
                      <a:lnTo>
                        <a:pt x="19326" y="14240"/>
                      </a:lnTo>
                      <a:cubicBezTo>
                        <a:pt x="21145" y="12340"/>
                        <a:pt x="21145" y="9257"/>
                        <a:pt x="19326" y="7357"/>
                      </a:cubicBezTo>
                      <a:lnTo>
                        <a:pt x="13636" y="1425"/>
                      </a:lnTo>
                      <a:cubicBezTo>
                        <a:pt x="12731" y="475"/>
                        <a:pt x="11538" y="0"/>
                        <a:pt x="1034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5F8FF"/>
                    </a:gs>
                    <a:gs pos="18000">
                      <a:srgbClr val="F5F8FF"/>
                    </a:gs>
                    <a:gs pos="56000">
                      <a:schemeClr val="accent3">
                        <a:lumOff val="44000"/>
                        <a:alpha val="0"/>
                      </a:schemeClr>
                    </a:gs>
                    <a:gs pos="74000">
                      <a:srgbClr val="F5F8FF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662" name="Google Shape;592;p15"/>
              <p:cNvGrpSpPr/>
              <p:nvPr/>
            </p:nvGrpSpPr>
            <p:grpSpPr>
              <a:xfrm>
                <a:off x="712433" y="132236"/>
                <a:ext cx="453545" cy="453391"/>
                <a:chOff x="0" y="0"/>
                <a:chExt cx="453543" cy="453390"/>
              </a:xfrm>
            </p:grpSpPr>
            <p:grpSp>
              <p:nvGrpSpPr>
                <p:cNvPr id="660" name="Google Shape;593;p15"/>
                <p:cNvGrpSpPr/>
                <p:nvPr/>
              </p:nvGrpSpPr>
              <p:grpSpPr>
                <a:xfrm>
                  <a:off x="20440" y="38890"/>
                  <a:ext cx="375748" cy="375620"/>
                  <a:chOff x="0" y="0"/>
                  <a:chExt cx="375746" cy="375619"/>
                </a:xfrm>
              </p:grpSpPr>
              <p:sp>
                <p:nvSpPr>
                  <p:cNvPr id="655" name="Google Shape;594;p15"/>
                  <p:cNvSpPr/>
                  <p:nvPr/>
                </p:nvSpPr>
                <p:spPr>
                  <a:xfrm rot="10800000" flipH="1">
                    <a:off x="0" y="0"/>
                    <a:ext cx="216658" cy="21665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>
                          <a:alpha val="46820"/>
                        </a:srgbClr>
                      </a:gs>
                      <a:gs pos="22000">
                        <a:srgbClr val="F5F8FF">
                          <a:alpha val="46820"/>
                        </a:srgbClr>
                      </a:gs>
                      <a:gs pos="45000">
                        <a:schemeClr val="accent3">
                          <a:lumOff val="44000"/>
                          <a:alpha val="46820"/>
                        </a:schemeClr>
                      </a:gs>
                      <a:gs pos="100000">
                        <a:srgbClr val="0C0A9E">
                          <a:alpha val="46820"/>
                        </a:srgbClr>
                      </a:gs>
                    </a:gsLst>
                    <a:lin ang="2698631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656" name="Google Shape;595;p15"/>
                  <p:cNvSpPr/>
                  <p:nvPr/>
                </p:nvSpPr>
                <p:spPr>
                  <a:xfrm rot="10800000" flipH="1">
                    <a:off x="39800" y="39680"/>
                    <a:ext cx="216658" cy="21665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2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292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>
                          <a:alpha val="46820"/>
                        </a:srgbClr>
                      </a:gs>
                      <a:gs pos="22000">
                        <a:srgbClr val="F5F8FF">
                          <a:alpha val="46820"/>
                        </a:srgbClr>
                      </a:gs>
                      <a:gs pos="45000">
                        <a:schemeClr val="accent3">
                          <a:lumOff val="44000"/>
                          <a:alpha val="46820"/>
                        </a:schemeClr>
                      </a:gs>
                      <a:gs pos="100000">
                        <a:srgbClr val="0C0A9E">
                          <a:alpha val="46820"/>
                        </a:srgbClr>
                      </a:gs>
                    </a:gsLst>
                    <a:lin ang="2698631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657" name="Google Shape;596;p15"/>
                  <p:cNvSpPr/>
                  <p:nvPr/>
                </p:nvSpPr>
                <p:spPr>
                  <a:xfrm rot="10800000" flipH="1">
                    <a:off x="79608" y="79608"/>
                    <a:ext cx="216658" cy="21665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1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309"/>
                        </a:lnTo>
                        <a:lnTo>
                          <a:pt x="2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>
                          <a:alpha val="46820"/>
                        </a:srgbClr>
                      </a:gs>
                      <a:gs pos="22000">
                        <a:srgbClr val="F5F8FF">
                          <a:alpha val="46820"/>
                        </a:srgbClr>
                      </a:gs>
                      <a:gs pos="45000">
                        <a:schemeClr val="accent3">
                          <a:lumOff val="44000"/>
                          <a:alpha val="46820"/>
                        </a:schemeClr>
                      </a:gs>
                      <a:gs pos="100000">
                        <a:srgbClr val="0C0A9E">
                          <a:alpha val="46820"/>
                        </a:srgbClr>
                      </a:gs>
                    </a:gsLst>
                    <a:lin ang="2698631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658" name="Google Shape;597;p15"/>
                  <p:cNvSpPr/>
                  <p:nvPr/>
                </p:nvSpPr>
                <p:spPr>
                  <a:xfrm rot="10800000" flipH="1">
                    <a:off x="119281" y="119281"/>
                    <a:ext cx="216658" cy="21665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309" y="21600"/>
                        </a:lnTo>
                        <a:lnTo>
                          <a:pt x="21600" y="21308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>
                          <a:alpha val="46820"/>
                        </a:srgbClr>
                      </a:gs>
                      <a:gs pos="22000">
                        <a:srgbClr val="F5F8FF">
                          <a:alpha val="46820"/>
                        </a:srgbClr>
                      </a:gs>
                      <a:gs pos="45000">
                        <a:schemeClr val="accent3">
                          <a:lumOff val="44000"/>
                          <a:alpha val="46820"/>
                        </a:schemeClr>
                      </a:gs>
                      <a:gs pos="100000">
                        <a:srgbClr val="0C0A9E">
                          <a:alpha val="46820"/>
                        </a:srgbClr>
                      </a:gs>
                    </a:gsLst>
                    <a:lin ang="2698631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659" name="Google Shape;598;p15"/>
                  <p:cNvSpPr/>
                  <p:nvPr/>
                </p:nvSpPr>
                <p:spPr>
                  <a:xfrm rot="10800000" flipH="1">
                    <a:off x="159089" y="158961"/>
                    <a:ext cx="216658" cy="21665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>
                          <a:alpha val="46820"/>
                        </a:srgbClr>
                      </a:gs>
                      <a:gs pos="22000">
                        <a:srgbClr val="F5F8FF">
                          <a:alpha val="46820"/>
                        </a:srgbClr>
                      </a:gs>
                      <a:gs pos="45000">
                        <a:schemeClr val="accent3">
                          <a:lumOff val="44000"/>
                          <a:alpha val="46820"/>
                        </a:schemeClr>
                      </a:gs>
                      <a:gs pos="100000">
                        <a:srgbClr val="0C0A9E">
                          <a:alpha val="46820"/>
                        </a:srgbClr>
                      </a:gs>
                    </a:gsLst>
                    <a:lin ang="2698631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sp>
              <p:nvSpPr>
                <p:cNvPr id="661" name="Google Shape;599;p15"/>
                <p:cNvSpPr/>
                <p:nvPr/>
              </p:nvSpPr>
              <p:spPr>
                <a:xfrm rot="10800000" flipH="1">
                  <a:off x="0" y="0"/>
                  <a:ext cx="453544" cy="4533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90" h="21600" extrusionOk="0">
                      <a:moveTo>
                        <a:pt x="10344" y="0"/>
                      </a:moveTo>
                      <a:cubicBezTo>
                        <a:pt x="9150" y="0"/>
                        <a:pt x="7955" y="475"/>
                        <a:pt x="7045" y="1425"/>
                      </a:cubicBezTo>
                      <a:lnTo>
                        <a:pt x="1364" y="7357"/>
                      </a:lnTo>
                      <a:cubicBezTo>
                        <a:pt x="-455" y="9257"/>
                        <a:pt x="-455" y="12340"/>
                        <a:pt x="1364" y="14240"/>
                      </a:cubicBezTo>
                      <a:lnTo>
                        <a:pt x="7045" y="20182"/>
                      </a:lnTo>
                      <a:cubicBezTo>
                        <a:pt x="7955" y="21127"/>
                        <a:pt x="9147" y="21600"/>
                        <a:pt x="10340" y="21600"/>
                      </a:cubicBezTo>
                      <a:cubicBezTo>
                        <a:pt x="11533" y="21600"/>
                        <a:pt x="12726" y="21127"/>
                        <a:pt x="13636" y="20182"/>
                      </a:cubicBezTo>
                      <a:lnTo>
                        <a:pt x="19326" y="14240"/>
                      </a:lnTo>
                      <a:cubicBezTo>
                        <a:pt x="21145" y="12340"/>
                        <a:pt x="21145" y="9257"/>
                        <a:pt x="19326" y="7357"/>
                      </a:cubicBezTo>
                      <a:lnTo>
                        <a:pt x="13636" y="1425"/>
                      </a:lnTo>
                      <a:cubicBezTo>
                        <a:pt x="12731" y="475"/>
                        <a:pt x="11538" y="0"/>
                        <a:pt x="1034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5F8FF"/>
                    </a:gs>
                    <a:gs pos="18000">
                      <a:srgbClr val="F5F8FF"/>
                    </a:gs>
                    <a:gs pos="56000">
                      <a:schemeClr val="accent3">
                        <a:lumOff val="44000"/>
                        <a:alpha val="0"/>
                      </a:schemeClr>
                    </a:gs>
                    <a:gs pos="74000">
                      <a:srgbClr val="F5F8FF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670" name="Google Shape;600;p15"/>
              <p:cNvGrpSpPr/>
              <p:nvPr/>
            </p:nvGrpSpPr>
            <p:grpSpPr>
              <a:xfrm>
                <a:off x="1056008" y="301361"/>
                <a:ext cx="453545" cy="453391"/>
                <a:chOff x="0" y="0"/>
                <a:chExt cx="453543" cy="453390"/>
              </a:xfrm>
            </p:grpSpPr>
            <p:grpSp>
              <p:nvGrpSpPr>
                <p:cNvPr id="668" name="Google Shape;601;p15"/>
                <p:cNvGrpSpPr/>
                <p:nvPr/>
              </p:nvGrpSpPr>
              <p:grpSpPr>
                <a:xfrm>
                  <a:off x="20440" y="38890"/>
                  <a:ext cx="375748" cy="375620"/>
                  <a:chOff x="0" y="0"/>
                  <a:chExt cx="375746" cy="375619"/>
                </a:xfrm>
              </p:grpSpPr>
              <p:sp>
                <p:nvSpPr>
                  <p:cNvPr id="663" name="Google Shape;602;p15"/>
                  <p:cNvSpPr/>
                  <p:nvPr/>
                </p:nvSpPr>
                <p:spPr>
                  <a:xfrm rot="10800000" flipH="1">
                    <a:off x="0" y="0"/>
                    <a:ext cx="216658" cy="21665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>
                          <a:alpha val="46820"/>
                        </a:srgbClr>
                      </a:gs>
                      <a:gs pos="22000">
                        <a:srgbClr val="F5F8FF">
                          <a:alpha val="46820"/>
                        </a:srgbClr>
                      </a:gs>
                      <a:gs pos="45000">
                        <a:schemeClr val="accent3">
                          <a:lumOff val="44000"/>
                          <a:alpha val="46820"/>
                        </a:schemeClr>
                      </a:gs>
                      <a:gs pos="100000">
                        <a:srgbClr val="0C0A9E">
                          <a:alpha val="46820"/>
                        </a:srgbClr>
                      </a:gs>
                    </a:gsLst>
                    <a:lin ang="2698631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664" name="Google Shape;603;p15"/>
                  <p:cNvSpPr/>
                  <p:nvPr/>
                </p:nvSpPr>
                <p:spPr>
                  <a:xfrm rot="10800000" flipH="1">
                    <a:off x="39800" y="39680"/>
                    <a:ext cx="216658" cy="21665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2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292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>
                          <a:alpha val="46820"/>
                        </a:srgbClr>
                      </a:gs>
                      <a:gs pos="22000">
                        <a:srgbClr val="F5F8FF">
                          <a:alpha val="46820"/>
                        </a:srgbClr>
                      </a:gs>
                      <a:gs pos="45000">
                        <a:schemeClr val="accent3">
                          <a:lumOff val="44000"/>
                          <a:alpha val="46820"/>
                        </a:schemeClr>
                      </a:gs>
                      <a:gs pos="100000">
                        <a:srgbClr val="0C0A9E">
                          <a:alpha val="46820"/>
                        </a:srgbClr>
                      </a:gs>
                    </a:gsLst>
                    <a:lin ang="2698631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665" name="Google Shape;604;p15"/>
                  <p:cNvSpPr/>
                  <p:nvPr/>
                </p:nvSpPr>
                <p:spPr>
                  <a:xfrm rot="10800000" flipH="1">
                    <a:off x="79608" y="79608"/>
                    <a:ext cx="216658" cy="21665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1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309"/>
                        </a:lnTo>
                        <a:lnTo>
                          <a:pt x="2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>
                          <a:alpha val="46820"/>
                        </a:srgbClr>
                      </a:gs>
                      <a:gs pos="22000">
                        <a:srgbClr val="F5F8FF">
                          <a:alpha val="46820"/>
                        </a:srgbClr>
                      </a:gs>
                      <a:gs pos="45000">
                        <a:schemeClr val="accent3">
                          <a:lumOff val="44000"/>
                          <a:alpha val="46820"/>
                        </a:schemeClr>
                      </a:gs>
                      <a:gs pos="100000">
                        <a:srgbClr val="0C0A9E">
                          <a:alpha val="46820"/>
                        </a:srgbClr>
                      </a:gs>
                    </a:gsLst>
                    <a:lin ang="2698631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666" name="Google Shape;605;p15"/>
                  <p:cNvSpPr/>
                  <p:nvPr/>
                </p:nvSpPr>
                <p:spPr>
                  <a:xfrm rot="10800000" flipH="1">
                    <a:off x="119281" y="119281"/>
                    <a:ext cx="216658" cy="21665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309" y="21600"/>
                        </a:lnTo>
                        <a:lnTo>
                          <a:pt x="21600" y="21308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>
                          <a:alpha val="46820"/>
                        </a:srgbClr>
                      </a:gs>
                      <a:gs pos="22000">
                        <a:srgbClr val="F5F8FF">
                          <a:alpha val="46820"/>
                        </a:srgbClr>
                      </a:gs>
                      <a:gs pos="45000">
                        <a:schemeClr val="accent3">
                          <a:lumOff val="44000"/>
                          <a:alpha val="46820"/>
                        </a:schemeClr>
                      </a:gs>
                      <a:gs pos="100000">
                        <a:srgbClr val="0C0A9E">
                          <a:alpha val="46820"/>
                        </a:srgbClr>
                      </a:gs>
                    </a:gsLst>
                    <a:lin ang="2698631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667" name="Google Shape;606;p15"/>
                  <p:cNvSpPr/>
                  <p:nvPr/>
                </p:nvSpPr>
                <p:spPr>
                  <a:xfrm rot="10800000" flipH="1">
                    <a:off x="159089" y="158961"/>
                    <a:ext cx="216658" cy="21665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>
                          <a:alpha val="46820"/>
                        </a:srgbClr>
                      </a:gs>
                      <a:gs pos="22000">
                        <a:srgbClr val="F5F8FF">
                          <a:alpha val="46820"/>
                        </a:srgbClr>
                      </a:gs>
                      <a:gs pos="45000">
                        <a:schemeClr val="accent3">
                          <a:lumOff val="44000"/>
                          <a:alpha val="46820"/>
                        </a:schemeClr>
                      </a:gs>
                      <a:gs pos="100000">
                        <a:srgbClr val="0C0A9E">
                          <a:alpha val="46820"/>
                        </a:srgbClr>
                      </a:gs>
                    </a:gsLst>
                    <a:lin ang="2698631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sp>
              <p:nvSpPr>
                <p:cNvPr id="669" name="Google Shape;607;p15"/>
                <p:cNvSpPr/>
                <p:nvPr/>
              </p:nvSpPr>
              <p:spPr>
                <a:xfrm rot="10800000" flipH="1">
                  <a:off x="0" y="0"/>
                  <a:ext cx="453544" cy="45339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90" h="21600" extrusionOk="0">
                      <a:moveTo>
                        <a:pt x="10344" y="0"/>
                      </a:moveTo>
                      <a:cubicBezTo>
                        <a:pt x="9150" y="0"/>
                        <a:pt x="7955" y="475"/>
                        <a:pt x="7045" y="1425"/>
                      </a:cubicBezTo>
                      <a:lnTo>
                        <a:pt x="1364" y="7357"/>
                      </a:lnTo>
                      <a:cubicBezTo>
                        <a:pt x="-455" y="9257"/>
                        <a:pt x="-455" y="12340"/>
                        <a:pt x="1364" y="14240"/>
                      </a:cubicBezTo>
                      <a:lnTo>
                        <a:pt x="7045" y="20182"/>
                      </a:lnTo>
                      <a:cubicBezTo>
                        <a:pt x="7955" y="21127"/>
                        <a:pt x="9147" y="21600"/>
                        <a:pt x="10340" y="21600"/>
                      </a:cubicBezTo>
                      <a:cubicBezTo>
                        <a:pt x="11533" y="21600"/>
                        <a:pt x="12726" y="21127"/>
                        <a:pt x="13636" y="20182"/>
                      </a:cubicBezTo>
                      <a:lnTo>
                        <a:pt x="19326" y="14240"/>
                      </a:lnTo>
                      <a:cubicBezTo>
                        <a:pt x="21145" y="12340"/>
                        <a:pt x="21145" y="9257"/>
                        <a:pt x="19326" y="7357"/>
                      </a:cubicBezTo>
                      <a:lnTo>
                        <a:pt x="13636" y="1425"/>
                      </a:lnTo>
                      <a:cubicBezTo>
                        <a:pt x="12731" y="475"/>
                        <a:pt x="11538" y="0"/>
                        <a:pt x="1034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5F8FF"/>
                    </a:gs>
                    <a:gs pos="18000">
                      <a:srgbClr val="F5F8FF"/>
                    </a:gs>
                    <a:gs pos="56000">
                      <a:schemeClr val="accent3">
                        <a:lumOff val="44000"/>
                        <a:alpha val="0"/>
                      </a:schemeClr>
                    </a:gs>
                    <a:gs pos="74000">
                      <a:srgbClr val="F5F8FF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674" name="Google Shape;608;p15"/>
            <p:cNvGrpSpPr/>
            <p:nvPr/>
          </p:nvGrpSpPr>
          <p:grpSpPr>
            <a:xfrm>
              <a:off x="-1" y="-1"/>
              <a:ext cx="5850362" cy="6144512"/>
              <a:chOff x="0" y="0"/>
              <a:chExt cx="5850360" cy="6144510"/>
            </a:xfrm>
          </p:grpSpPr>
          <p:sp>
            <p:nvSpPr>
              <p:cNvPr id="672" name="Google Shape;609;p15"/>
              <p:cNvSpPr/>
              <p:nvPr/>
            </p:nvSpPr>
            <p:spPr>
              <a:xfrm rot="279066" flipH="1">
                <a:off x="1864952" y="1846511"/>
                <a:ext cx="2780597" cy="24080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70000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673" name="Google Shape;610;p15" descr="Google Shape;610;p15"/>
              <p:cNvPicPr>
                <a:picLocks noChangeAspect="1"/>
              </p:cNvPicPr>
              <p:nvPr/>
            </p:nvPicPr>
            <p:blipFill>
              <a:blip r:embed="rId2"/>
              <a:srcRect t="17657" b="17663"/>
              <a:stretch>
                <a:fillRect/>
              </a:stretch>
            </p:blipFill>
            <p:spPr>
              <a:xfrm rot="18279049" flipH="1">
                <a:off x="480248" y="1206225"/>
                <a:ext cx="4889864" cy="373206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675" name="Google Shape;611;p15"/>
            <p:cNvSpPr/>
            <p:nvPr/>
          </p:nvSpPr>
          <p:spPr>
            <a:xfrm rot="18900000" flipH="1">
              <a:off x="2697009" y="1248391"/>
              <a:ext cx="2925243" cy="3057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1" y="0"/>
                  </a:moveTo>
                  <a:lnTo>
                    <a:pt x="18074" y="3302"/>
                  </a:lnTo>
                  <a:lnTo>
                    <a:pt x="16626" y="3302"/>
                  </a:lnTo>
                  <a:lnTo>
                    <a:pt x="12422" y="7333"/>
                  </a:lnTo>
                  <a:lnTo>
                    <a:pt x="12403" y="7341"/>
                  </a:lnTo>
                  <a:lnTo>
                    <a:pt x="12403" y="12263"/>
                  </a:lnTo>
                  <a:lnTo>
                    <a:pt x="9621" y="14930"/>
                  </a:lnTo>
                  <a:lnTo>
                    <a:pt x="9607" y="14943"/>
                  </a:lnTo>
                  <a:lnTo>
                    <a:pt x="9607" y="17163"/>
                  </a:lnTo>
                  <a:lnTo>
                    <a:pt x="6912" y="19742"/>
                  </a:lnTo>
                  <a:lnTo>
                    <a:pt x="1873" y="19742"/>
                  </a:lnTo>
                  <a:lnTo>
                    <a:pt x="0" y="21534"/>
                  </a:lnTo>
                  <a:lnTo>
                    <a:pt x="69" y="21600"/>
                  </a:lnTo>
                  <a:lnTo>
                    <a:pt x="1915" y="19834"/>
                  </a:lnTo>
                  <a:lnTo>
                    <a:pt x="6949" y="19834"/>
                  </a:lnTo>
                  <a:lnTo>
                    <a:pt x="9685" y="17216"/>
                  </a:lnTo>
                  <a:lnTo>
                    <a:pt x="9699" y="17203"/>
                  </a:lnTo>
                  <a:lnTo>
                    <a:pt x="9699" y="14978"/>
                  </a:lnTo>
                  <a:lnTo>
                    <a:pt x="12487" y="12316"/>
                  </a:lnTo>
                  <a:lnTo>
                    <a:pt x="12496" y="12303"/>
                  </a:lnTo>
                  <a:lnTo>
                    <a:pt x="12496" y="7381"/>
                  </a:lnTo>
                  <a:lnTo>
                    <a:pt x="16667" y="3399"/>
                  </a:lnTo>
                  <a:lnTo>
                    <a:pt x="18107" y="3399"/>
                  </a:lnTo>
                  <a:lnTo>
                    <a:pt x="21600" y="62"/>
                  </a:lnTo>
                  <a:lnTo>
                    <a:pt x="2153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0A9E"/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678" name="Google Shape;612;p15"/>
            <p:cNvGrpSpPr/>
            <p:nvPr/>
          </p:nvGrpSpPr>
          <p:grpSpPr>
            <a:xfrm>
              <a:off x="3910240" y="2733100"/>
              <a:ext cx="1137305" cy="88314"/>
              <a:chOff x="0" y="0"/>
              <a:chExt cx="1137304" cy="88312"/>
            </a:xfrm>
          </p:grpSpPr>
          <p:sp>
            <p:nvSpPr>
              <p:cNvPr id="676" name="Google Shape;613;p15"/>
              <p:cNvSpPr/>
              <p:nvPr/>
            </p:nvSpPr>
            <p:spPr>
              <a:xfrm rot="5400000">
                <a:off x="562302" y="-562303"/>
                <a:ext cx="12701" cy="1137306"/>
              </a:xfrm>
              <a:prstGeom prst="rect">
                <a:avLst/>
              </a:prstGeom>
              <a:gradFill flip="none" rotWithShape="1">
                <a:gsLst>
                  <a:gs pos="0">
                    <a:srgbClr val="9900FF">
                      <a:alpha val="46820"/>
                    </a:srgbClr>
                  </a:gs>
                  <a:gs pos="100000">
                    <a:schemeClr val="accent3">
                      <a:lumOff val="44000"/>
                      <a:alpha val="46820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77" name="Google Shape;614;p15"/>
              <p:cNvSpPr/>
              <p:nvPr/>
            </p:nvSpPr>
            <p:spPr>
              <a:xfrm rot="5400000">
                <a:off x="562302" y="-486690"/>
                <a:ext cx="12701" cy="1137305"/>
              </a:xfrm>
              <a:prstGeom prst="rect">
                <a:avLst/>
              </a:prstGeom>
              <a:gradFill flip="none" rotWithShape="1">
                <a:gsLst>
                  <a:gs pos="0">
                    <a:srgbClr val="9900FF">
                      <a:alpha val="46820"/>
                    </a:srgbClr>
                  </a:gs>
                  <a:gs pos="100000">
                    <a:schemeClr val="accent3">
                      <a:lumOff val="44000"/>
                      <a:alpha val="46820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6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10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grpSp>
        <p:nvGrpSpPr>
          <p:cNvPr id="699" name="Google Shape;617;p16"/>
          <p:cNvGrpSpPr/>
          <p:nvPr/>
        </p:nvGrpSpPr>
        <p:grpSpPr>
          <a:xfrm>
            <a:off x="7810295" y="-622132"/>
            <a:ext cx="2587706" cy="2725887"/>
            <a:chOff x="28" y="0"/>
            <a:chExt cx="2587704" cy="2725886"/>
          </a:xfrm>
        </p:grpSpPr>
        <p:grpSp>
          <p:nvGrpSpPr>
            <p:cNvPr id="691" name="Google Shape;618;p16"/>
            <p:cNvGrpSpPr/>
            <p:nvPr/>
          </p:nvGrpSpPr>
          <p:grpSpPr>
            <a:xfrm>
              <a:off x="710720" y="531256"/>
              <a:ext cx="904667" cy="726123"/>
              <a:chOff x="0" y="0"/>
              <a:chExt cx="904666" cy="726121"/>
            </a:xfrm>
          </p:grpSpPr>
          <p:sp>
            <p:nvSpPr>
              <p:cNvPr id="688" name="Google Shape;619;p16"/>
              <p:cNvSpPr/>
              <p:nvPr/>
            </p:nvSpPr>
            <p:spPr>
              <a:xfrm>
                <a:off x="231550" y="143199"/>
                <a:ext cx="673117" cy="5829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70000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89" name="Google Shape;620;p16"/>
              <p:cNvSpPr/>
              <p:nvPr/>
            </p:nvSpPr>
            <p:spPr>
              <a:xfrm>
                <a:off x="219124" y="-1"/>
                <a:ext cx="480926" cy="4164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70000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90" name="Google Shape;621;p16"/>
              <p:cNvSpPr/>
              <p:nvPr/>
            </p:nvSpPr>
            <p:spPr>
              <a:xfrm>
                <a:off x="-1" y="143199"/>
                <a:ext cx="480926" cy="4164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70000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96" name="Google Shape;622;p16"/>
            <p:cNvGrpSpPr/>
            <p:nvPr/>
          </p:nvGrpSpPr>
          <p:grpSpPr>
            <a:xfrm>
              <a:off x="1058751" y="0"/>
              <a:ext cx="325156" cy="1788663"/>
              <a:chOff x="0" y="0"/>
              <a:chExt cx="325154" cy="1788662"/>
            </a:xfrm>
          </p:grpSpPr>
          <p:sp>
            <p:nvSpPr>
              <p:cNvPr id="692" name="Google Shape;623;p16"/>
              <p:cNvSpPr/>
              <p:nvPr/>
            </p:nvSpPr>
            <p:spPr>
              <a:xfrm rot="10800000">
                <a:off x="-1" y="0"/>
                <a:ext cx="246829" cy="17031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20"/>
                    </a:lnTo>
                    <a:lnTo>
                      <a:pt x="20451" y="220"/>
                    </a:lnTo>
                    <a:lnTo>
                      <a:pt x="20451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31360"/>
                    </a:srgbClr>
                  </a:gs>
                  <a:gs pos="100000">
                    <a:schemeClr val="accent3">
                      <a:lumOff val="44000"/>
                      <a:alpha val="3136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695" name="Google Shape;624;p16"/>
              <p:cNvGrpSpPr/>
              <p:nvPr/>
            </p:nvGrpSpPr>
            <p:grpSpPr>
              <a:xfrm>
                <a:off x="142077" y="1605597"/>
                <a:ext cx="183078" cy="183067"/>
                <a:chOff x="0" y="0"/>
                <a:chExt cx="183077" cy="183065"/>
              </a:xfrm>
            </p:grpSpPr>
            <p:sp>
              <p:nvSpPr>
                <p:cNvPr id="693" name="Google Shape;625;p16"/>
                <p:cNvSpPr/>
                <p:nvPr/>
              </p:nvSpPr>
              <p:spPr>
                <a:xfrm rot="1800062">
                  <a:off x="24522" y="24532"/>
                  <a:ext cx="134033" cy="1340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9" y="1588"/>
                      </a:moveTo>
                      <a:cubicBezTo>
                        <a:pt x="13169" y="1588"/>
                        <a:pt x="15530" y="2470"/>
                        <a:pt x="17328" y="4306"/>
                      </a:cubicBezTo>
                      <a:cubicBezTo>
                        <a:pt x="19089" y="6029"/>
                        <a:pt x="20045" y="8372"/>
                        <a:pt x="20045" y="10826"/>
                      </a:cubicBezTo>
                      <a:cubicBezTo>
                        <a:pt x="20045" y="13300"/>
                        <a:pt x="19089" y="15604"/>
                        <a:pt x="17328" y="17366"/>
                      </a:cubicBezTo>
                      <a:cubicBezTo>
                        <a:pt x="15605" y="19127"/>
                        <a:pt x="13263" y="20082"/>
                        <a:pt x="10809" y="20082"/>
                      </a:cubicBezTo>
                      <a:cubicBezTo>
                        <a:pt x="8335" y="20082"/>
                        <a:pt x="6031" y="19127"/>
                        <a:pt x="4270" y="17366"/>
                      </a:cubicBezTo>
                      <a:cubicBezTo>
                        <a:pt x="2510" y="15641"/>
                        <a:pt x="1554" y="13300"/>
                        <a:pt x="1554" y="10826"/>
                      </a:cubicBezTo>
                      <a:cubicBezTo>
                        <a:pt x="1554" y="8372"/>
                        <a:pt x="2510" y="6048"/>
                        <a:pt x="4270" y="4306"/>
                      </a:cubicBezTo>
                      <a:cubicBezTo>
                        <a:pt x="6069" y="2488"/>
                        <a:pt x="8430" y="1588"/>
                        <a:pt x="10809" y="1588"/>
                      </a:cubicBezTo>
                      <a:close/>
                      <a:moveTo>
                        <a:pt x="10799" y="0"/>
                      </a:moveTo>
                      <a:cubicBezTo>
                        <a:pt x="8037" y="0"/>
                        <a:pt x="5272" y="1054"/>
                        <a:pt x="3165" y="3162"/>
                      </a:cubicBezTo>
                      <a:cubicBezTo>
                        <a:pt x="1124" y="5205"/>
                        <a:pt x="0" y="7922"/>
                        <a:pt x="0" y="10808"/>
                      </a:cubicBezTo>
                      <a:cubicBezTo>
                        <a:pt x="0" y="13693"/>
                        <a:pt x="1124" y="16410"/>
                        <a:pt x="3165" y="18453"/>
                      </a:cubicBezTo>
                      <a:cubicBezTo>
                        <a:pt x="5207" y="20476"/>
                        <a:pt x="7923" y="21600"/>
                        <a:pt x="10809" y="21600"/>
                      </a:cubicBezTo>
                      <a:cubicBezTo>
                        <a:pt x="13675" y="21600"/>
                        <a:pt x="16392" y="20476"/>
                        <a:pt x="18434" y="18453"/>
                      </a:cubicBezTo>
                      <a:cubicBezTo>
                        <a:pt x="20475" y="16410"/>
                        <a:pt x="21600" y="13693"/>
                        <a:pt x="21600" y="10808"/>
                      </a:cubicBezTo>
                      <a:cubicBezTo>
                        <a:pt x="21600" y="7922"/>
                        <a:pt x="20475" y="5205"/>
                        <a:pt x="18434" y="3162"/>
                      </a:cubicBezTo>
                      <a:cubicBezTo>
                        <a:pt x="16326" y="1054"/>
                        <a:pt x="13562" y="0"/>
                        <a:pt x="1079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C0A9E"/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54007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94" name="Google Shape;626;p16"/>
                <p:cNvSpPr/>
                <p:nvPr/>
              </p:nvSpPr>
              <p:spPr>
                <a:xfrm rot="1800062">
                  <a:off x="54980" y="55058"/>
                  <a:ext cx="73093" cy="731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83" h="21600" extrusionOk="0">
                      <a:moveTo>
                        <a:pt x="9846" y="2857"/>
                      </a:moveTo>
                      <a:cubicBezTo>
                        <a:pt x="11724" y="2857"/>
                        <a:pt x="13538" y="3612"/>
                        <a:pt x="15011" y="5157"/>
                      </a:cubicBezTo>
                      <a:cubicBezTo>
                        <a:pt x="17797" y="8316"/>
                        <a:pt x="17797" y="13361"/>
                        <a:pt x="15011" y="16450"/>
                      </a:cubicBezTo>
                      <a:cubicBezTo>
                        <a:pt x="13571" y="17995"/>
                        <a:pt x="11699" y="18768"/>
                        <a:pt x="9838" y="18768"/>
                      </a:cubicBezTo>
                      <a:cubicBezTo>
                        <a:pt x="7974" y="18768"/>
                        <a:pt x="6121" y="17995"/>
                        <a:pt x="4712" y="16450"/>
                      </a:cubicBezTo>
                      <a:cubicBezTo>
                        <a:pt x="1895" y="13327"/>
                        <a:pt x="1895" y="8246"/>
                        <a:pt x="4712" y="5157"/>
                      </a:cubicBezTo>
                      <a:cubicBezTo>
                        <a:pt x="6121" y="3612"/>
                        <a:pt x="7966" y="2857"/>
                        <a:pt x="9846" y="2857"/>
                      </a:cubicBezTo>
                      <a:close/>
                      <a:moveTo>
                        <a:pt x="9842" y="0"/>
                      </a:moveTo>
                      <a:cubicBezTo>
                        <a:pt x="7317" y="0"/>
                        <a:pt x="4790" y="1054"/>
                        <a:pt x="2864" y="3166"/>
                      </a:cubicBezTo>
                      <a:cubicBezTo>
                        <a:pt x="-955" y="7354"/>
                        <a:pt x="-955" y="14219"/>
                        <a:pt x="2864" y="18441"/>
                      </a:cubicBezTo>
                      <a:cubicBezTo>
                        <a:pt x="4773" y="20537"/>
                        <a:pt x="7341" y="21600"/>
                        <a:pt x="9846" y="21600"/>
                      </a:cubicBezTo>
                      <a:cubicBezTo>
                        <a:pt x="12381" y="21600"/>
                        <a:pt x="14886" y="20570"/>
                        <a:pt x="16795" y="18441"/>
                      </a:cubicBezTo>
                      <a:cubicBezTo>
                        <a:pt x="20645" y="14219"/>
                        <a:pt x="20645" y="7354"/>
                        <a:pt x="16795" y="3166"/>
                      </a:cubicBezTo>
                      <a:cubicBezTo>
                        <a:pt x="14886" y="1054"/>
                        <a:pt x="12365" y="0"/>
                        <a:pt x="9842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C0A9E"/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54007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sp>
          <p:nvSpPr>
            <p:cNvPr id="697" name="Google Shape;627;p16"/>
            <p:cNvSpPr/>
            <p:nvPr/>
          </p:nvSpPr>
          <p:spPr>
            <a:xfrm rot="2700000">
              <a:off x="672187" y="199625"/>
              <a:ext cx="981713" cy="2307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28" y="0"/>
                  </a:moveTo>
                  <a:lnTo>
                    <a:pt x="11536" y="82"/>
                  </a:lnTo>
                  <a:lnTo>
                    <a:pt x="20844" y="4035"/>
                  </a:lnTo>
                  <a:cubicBezTo>
                    <a:pt x="21147" y="4170"/>
                    <a:pt x="21326" y="4346"/>
                    <a:pt x="21326" y="4533"/>
                  </a:cubicBezTo>
                  <a:cubicBezTo>
                    <a:pt x="21326" y="4726"/>
                    <a:pt x="21147" y="4901"/>
                    <a:pt x="20844" y="5030"/>
                  </a:cubicBezTo>
                  <a:lnTo>
                    <a:pt x="19785" y="5474"/>
                  </a:lnTo>
                  <a:cubicBezTo>
                    <a:pt x="19469" y="5615"/>
                    <a:pt x="19050" y="5685"/>
                    <a:pt x="18627" y="5685"/>
                  </a:cubicBezTo>
                  <a:cubicBezTo>
                    <a:pt x="18204" y="5685"/>
                    <a:pt x="17778" y="5615"/>
                    <a:pt x="17448" y="5474"/>
                  </a:cubicBezTo>
                  <a:lnTo>
                    <a:pt x="15303" y="4562"/>
                  </a:lnTo>
                  <a:cubicBezTo>
                    <a:pt x="14932" y="4410"/>
                    <a:pt x="14464" y="4322"/>
                    <a:pt x="13928" y="4322"/>
                  </a:cubicBezTo>
                  <a:cubicBezTo>
                    <a:pt x="13392" y="4322"/>
                    <a:pt x="12910" y="4410"/>
                    <a:pt x="12553" y="4562"/>
                  </a:cubicBezTo>
                  <a:lnTo>
                    <a:pt x="11302" y="5094"/>
                  </a:lnTo>
                  <a:cubicBezTo>
                    <a:pt x="10945" y="5258"/>
                    <a:pt x="10738" y="5463"/>
                    <a:pt x="10738" y="5679"/>
                  </a:cubicBezTo>
                  <a:cubicBezTo>
                    <a:pt x="10738" y="5902"/>
                    <a:pt x="10945" y="6112"/>
                    <a:pt x="11302" y="6264"/>
                  </a:cubicBezTo>
                  <a:cubicBezTo>
                    <a:pt x="11605" y="6399"/>
                    <a:pt x="11783" y="6574"/>
                    <a:pt x="11783" y="6767"/>
                  </a:cubicBezTo>
                  <a:cubicBezTo>
                    <a:pt x="11783" y="6954"/>
                    <a:pt x="11605" y="7130"/>
                    <a:pt x="11302" y="7264"/>
                  </a:cubicBezTo>
                  <a:lnTo>
                    <a:pt x="10367" y="7656"/>
                  </a:lnTo>
                  <a:cubicBezTo>
                    <a:pt x="10065" y="7791"/>
                    <a:pt x="9652" y="7861"/>
                    <a:pt x="9212" y="7861"/>
                  </a:cubicBezTo>
                  <a:lnTo>
                    <a:pt x="8635" y="7861"/>
                  </a:lnTo>
                  <a:cubicBezTo>
                    <a:pt x="8112" y="7861"/>
                    <a:pt x="7631" y="7948"/>
                    <a:pt x="7259" y="8100"/>
                  </a:cubicBezTo>
                  <a:lnTo>
                    <a:pt x="3025" y="9908"/>
                  </a:lnTo>
                  <a:cubicBezTo>
                    <a:pt x="2269" y="10230"/>
                    <a:pt x="2269" y="10750"/>
                    <a:pt x="3025" y="11072"/>
                  </a:cubicBezTo>
                  <a:lnTo>
                    <a:pt x="9501" y="13827"/>
                  </a:lnTo>
                  <a:cubicBezTo>
                    <a:pt x="9803" y="13961"/>
                    <a:pt x="9982" y="14137"/>
                    <a:pt x="9982" y="14324"/>
                  </a:cubicBezTo>
                  <a:cubicBezTo>
                    <a:pt x="9982" y="14511"/>
                    <a:pt x="9803" y="14692"/>
                    <a:pt x="9501" y="14821"/>
                  </a:cubicBezTo>
                  <a:lnTo>
                    <a:pt x="7397" y="15716"/>
                  </a:lnTo>
                  <a:cubicBezTo>
                    <a:pt x="7040" y="15874"/>
                    <a:pt x="6833" y="16078"/>
                    <a:pt x="6833" y="16301"/>
                  </a:cubicBezTo>
                  <a:lnTo>
                    <a:pt x="6833" y="18319"/>
                  </a:lnTo>
                  <a:cubicBezTo>
                    <a:pt x="6833" y="18506"/>
                    <a:pt x="6668" y="18681"/>
                    <a:pt x="6352" y="18816"/>
                  </a:cubicBezTo>
                  <a:lnTo>
                    <a:pt x="0" y="21518"/>
                  </a:lnTo>
                  <a:lnTo>
                    <a:pt x="179" y="21600"/>
                  </a:lnTo>
                  <a:lnTo>
                    <a:pt x="6558" y="18915"/>
                  </a:lnTo>
                  <a:cubicBezTo>
                    <a:pt x="6915" y="18757"/>
                    <a:pt x="7122" y="18553"/>
                    <a:pt x="7122" y="18330"/>
                  </a:cubicBezTo>
                  <a:lnTo>
                    <a:pt x="7122" y="16313"/>
                  </a:lnTo>
                  <a:cubicBezTo>
                    <a:pt x="7122" y="16125"/>
                    <a:pt x="7301" y="15950"/>
                    <a:pt x="7603" y="15816"/>
                  </a:cubicBezTo>
                  <a:lnTo>
                    <a:pt x="9707" y="14926"/>
                  </a:lnTo>
                  <a:cubicBezTo>
                    <a:pt x="10065" y="14763"/>
                    <a:pt x="10271" y="14558"/>
                    <a:pt x="10271" y="14341"/>
                  </a:cubicBezTo>
                  <a:cubicBezTo>
                    <a:pt x="10271" y="14113"/>
                    <a:pt x="10065" y="13909"/>
                    <a:pt x="9707" y="13756"/>
                  </a:cubicBezTo>
                  <a:lnTo>
                    <a:pt x="3231" y="10996"/>
                  </a:lnTo>
                  <a:cubicBezTo>
                    <a:pt x="2571" y="10727"/>
                    <a:pt x="2571" y="10282"/>
                    <a:pt x="3231" y="10002"/>
                  </a:cubicBezTo>
                  <a:lnTo>
                    <a:pt x="7466" y="8194"/>
                  </a:lnTo>
                  <a:cubicBezTo>
                    <a:pt x="7782" y="8066"/>
                    <a:pt x="8194" y="7990"/>
                    <a:pt x="8635" y="7990"/>
                  </a:cubicBezTo>
                  <a:lnTo>
                    <a:pt x="9212" y="7990"/>
                  </a:lnTo>
                  <a:cubicBezTo>
                    <a:pt x="9735" y="7990"/>
                    <a:pt x="10216" y="7902"/>
                    <a:pt x="10587" y="7750"/>
                  </a:cubicBezTo>
                  <a:lnTo>
                    <a:pt x="11508" y="7358"/>
                  </a:lnTo>
                  <a:cubicBezTo>
                    <a:pt x="11865" y="7194"/>
                    <a:pt x="12072" y="6990"/>
                    <a:pt x="12072" y="6773"/>
                  </a:cubicBezTo>
                  <a:cubicBezTo>
                    <a:pt x="12072" y="6545"/>
                    <a:pt x="11865" y="6340"/>
                    <a:pt x="11508" y="6188"/>
                  </a:cubicBezTo>
                  <a:cubicBezTo>
                    <a:pt x="11206" y="6054"/>
                    <a:pt x="11027" y="5878"/>
                    <a:pt x="11027" y="5691"/>
                  </a:cubicBezTo>
                  <a:cubicBezTo>
                    <a:pt x="11027" y="5498"/>
                    <a:pt x="11206" y="5322"/>
                    <a:pt x="11508" y="5194"/>
                  </a:cubicBezTo>
                  <a:lnTo>
                    <a:pt x="12760" y="4655"/>
                  </a:lnTo>
                  <a:cubicBezTo>
                    <a:pt x="13076" y="4527"/>
                    <a:pt x="13488" y="4451"/>
                    <a:pt x="13928" y="4451"/>
                  </a:cubicBezTo>
                  <a:cubicBezTo>
                    <a:pt x="14382" y="4451"/>
                    <a:pt x="14795" y="4527"/>
                    <a:pt x="15097" y="4655"/>
                  </a:cubicBezTo>
                  <a:lnTo>
                    <a:pt x="17242" y="5574"/>
                  </a:lnTo>
                  <a:cubicBezTo>
                    <a:pt x="17620" y="5735"/>
                    <a:pt x="18115" y="5815"/>
                    <a:pt x="18610" y="5815"/>
                  </a:cubicBezTo>
                  <a:cubicBezTo>
                    <a:pt x="19105" y="5815"/>
                    <a:pt x="19600" y="5735"/>
                    <a:pt x="19978" y="5574"/>
                  </a:cubicBezTo>
                  <a:lnTo>
                    <a:pt x="21023" y="5123"/>
                  </a:lnTo>
                  <a:cubicBezTo>
                    <a:pt x="21394" y="4966"/>
                    <a:pt x="21600" y="4761"/>
                    <a:pt x="21600" y="4539"/>
                  </a:cubicBezTo>
                  <a:cubicBezTo>
                    <a:pt x="21600" y="4322"/>
                    <a:pt x="21394" y="4111"/>
                    <a:pt x="21023" y="3954"/>
                  </a:cubicBezTo>
                  <a:lnTo>
                    <a:pt x="1172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00FF">
                    <a:alpha val="46666"/>
                  </a:srgbClr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108014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8" name="Google Shape;628;p16"/>
            <p:cNvSpPr/>
            <p:nvPr/>
          </p:nvSpPr>
          <p:spPr>
            <a:xfrm rot="2700000">
              <a:off x="933862" y="408975"/>
              <a:ext cx="981713" cy="2307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28" y="0"/>
                  </a:moveTo>
                  <a:lnTo>
                    <a:pt x="11536" y="82"/>
                  </a:lnTo>
                  <a:lnTo>
                    <a:pt x="20844" y="4035"/>
                  </a:lnTo>
                  <a:cubicBezTo>
                    <a:pt x="21147" y="4170"/>
                    <a:pt x="21326" y="4346"/>
                    <a:pt x="21326" y="4533"/>
                  </a:cubicBezTo>
                  <a:cubicBezTo>
                    <a:pt x="21326" y="4726"/>
                    <a:pt x="21147" y="4901"/>
                    <a:pt x="20844" y="5030"/>
                  </a:cubicBezTo>
                  <a:lnTo>
                    <a:pt x="19785" y="5474"/>
                  </a:lnTo>
                  <a:cubicBezTo>
                    <a:pt x="19469" y="5615"/>
                    <a:pt x="19050" y="5685"/>
                    <a:pt x="18627" y="5685"/>
                  </a:cubicBezTo>
                  <a:cubicBezTo>
                    <a:pt x="18204" y="5685"/>
                    <a:pt x="17778" y="5615"/>
                    <a:pt x="17448" y="5474"/>
                  </a:cubicBezTo>
                  <a:lnTo>
                    <a:pt x="15303" y="4562"/>
                  </a:lnTo>
                  <a:cubicBezTo>
                    <a:pt x="14932" y="4410"/>
                    <a:pt x="14464" y="4322"/>
                    <a:pt x="13928" y="4322"/>
                  </a:cubicBezTo>
                  <a:cubicBezTo>
                    <a:pt x="13392" y="4322"/>
                    <a:pt x="12910" y="4410"/>
                    <a:pt x="12553" y="4562"/>
                  </a:cubicBezTo>
                  <a:lnTo>
                    <a:pt x="11302" y="5094"/>
                  </a:lnTo>
                  <a:cubicBezTo>
                    <a:pt x="10945" y="5258"/>
                    <a:pt x="10738" y="5463"/>
                    <a:pt x="10738" y="5679"/>
                  </a:cubicBezTo>
                  <a:cubicBezTo>
                    <a:pt x="10738" y="5902"/>
                    <a:pt x="10945" y="6112"/>
                    <a:pt x="11302" y="6264"/>
                  </a:cubicBezTo>
                  <a:cubicBezTo>
                    <a:pt x="11605" y="6399"/>
                    <a:pt x="11783" y="6574"/>
                    <a:pt x="11783" y="6767"/>
                  </a:cubicBezTo>
                  <a:cubicBezTo>
                    <a:pt x="11783" y="6954"/>
                    <a:pt x="11605" y="7130"/>
                    <a:pt x="11302" y="7264"/>
                  </a:cubicBezTo>
                  <a:lnTo>
                    <a:pt x="10367" y="7656"/>
                  </a:lnTo>
                  <a:cubicBezTo>
                    <a:pt x="10065" y="7791"/>
                    <a:pt x="9652" y="7861"/>
                    <a:pt x="9212" y="7861"/>
                  </a:cubicBezTo>
                  <a:lnTo>
                    <a:pt x="8635" y="7861"/>
                  </a:lnTo>
                  <a:cubicBezTo>
                    <a:pt x="8112" y="7861"/>
                    <a:pt x="7631" y="7948"/>
                    <a:pt x="7259" y="8100"/>
                  </a:cubicBezTo>
                  <a:lnTo>
                    <a:pt x="3025" y="9908"/>
                  </a:lnTo>
                  <a:cubicBezTo>
                    <a:pt x="2269" y="10230"/>
                    <a:pt x="2269" y="10750"/>
                    <a:pt x="3025" y="11072"/>
                  </a:cubicBezTo>
                  <a:lnTo>
                    <a:pt x="9501" y="13827"/>
                  </a:lnTo>
                  <a:cubicBezTo>
                    <a:pt x="9803" y="13961"/>
                    <a:pt x="9982" y="14137"/>
                    <a:pt x="9982" y="14324"/>
                  </a:cubicBezTo>
                  <a:cubicBezTo>
                    <a:pt x="9982" y="14511"/>
                    <a:pt x="9803" y="14692"/>
                    <a:pt x="9501" y="14821"/>
                  </a:cubicBezTo>
                  <a:lnTo>
                    <a:pt x="7397" y="15716"/>
                  </a:lnTo>
                  <a:cubicBezTo>
                    <a:pt x="7040" y="15874"/>
                    <a:pt x="6833" y="16078"/>
                    <a:pt x="6833" y="16301"/>
                  </a:cubicBezTo>
                  <a:lnTo>
                    <a:pt x="6833" y="18319"/>
                  </a:lnTo>
                  <a:cubicBezTo>
                    <a:pt x="6833" y="18506"/>
                    <a:pt x="6668" y="18681"/>
                    <a:pt x="6352" y="18816"/>
                  </a:cubicBezTo>
                  <a:lnTo>
                    <a:pt x="0" y="21518"/>
                  </a:lnTo>
                  <a:lnTo>
                    <a:pt x="179" y="21600"/>
                  </a:lnTo>
                  <a:lnTo>
                    <a:pt x="6558" y="18915"/>
                  </a:lnTo>
                  <a:cubicBezTo>
                    <a:pt x="6915" y="18757"/>
                    <a:pt x="7122" y="18553"/>
                    <a:pt x="7122" y="18330"/>
                  </a:cubicBezTo>
                  <a:lnTo>
                    <a:pt x="7122" y="16313"/>
                  </a:lnTo>
                  <a:cubicBezTo>
                    <a:pt x="7122" y="16125"/>
                    <a:pt x="7301" y="15950"/>
                    <a:pt x="7603" y="15816"/>
                  </a:cubicBezTo>
                  <a:lnTo>
                    <a:pt x="9707" y="14926"/>
                  </a:lnTo>
                  <a:cubicBezTo>
                    <a:pt x="10065" y="14763"/>
                    <a:pt x="10271" y="14558"/>
                    <a:pt x="10271" y="14341"/>
                  </a:cubicBezTo>
                  <a:cubicBezTo>
                    <a:pt x="10271" y="14113"/>
                    <a:pt x="10065" y="13909"/>
                    <a:pt x="9707" y="13756"/>
                  </a:cubicBezTo>
                  <a:lnTo>
                    <a:pt x="3231" y="10996"/>
                  </a:lnTo>
                  <a:cubicBezTo>
                    <a:pt x="2571" y="10727"/>
                    <a:pt x="2571" y="10282"/>
                    <a:pt x="3231" y="10002"/>
                  </a:cubicBezTo>
                  <a:lnTo>
                    <a:pt x="7466" y="8194"/>
                  </a:lnTo>
                  <a:cubicBezTo>
                    <a:pt x="7782" y="8066"/>
                    <a:pt x="8194" y="7990"/>
                    <a:pt x="8635" y="7990"/>
                  </a:cubicBezTo>
                  <a:lnTo>
                    <a:pt x="9212" y="7990"/>
                  </a:lnTo>
                  <a:cubicBezTo>
                    <a:pt x="9735" y="7990"/>
                    <a:pt x="10216" y="7902"/>
                    <a:pt x="10587" y="7750"/>
                  </a:cubicBezTo>
                  <a:lnTo>
                    <a:pt x="11508" y="7358"/>
                  </a:lnTo>
                  <a:cubicBezTo>
                    <a:pt x="11865" y="7194"/>
                    <a:pt x="12072" y="6990"/>
                    <a:pt x="12072" y="6773"/>
                  </a:cubicBezTo>
                  <a:cubicBezTo>
                    <a:pt x="12072" y="6545"/>
                    <a:pt x="11865" y="6340"/>
                    <a:pt x="11508" y="6188"/>
                  </a:cubicBezTo>
                  <a:cubicBezTo>
                    <a:pt x="11206" y="6054"/>
                    <a:pt x="11027" y="5878"/>
                    <a:pt x="11027" y="5691"/>
                  </a:cubicBezTo>
                  <a:cubicBezTo>
                    <a:pt x="11027" y="5498"/>
                    <a:pt x="11206" y="5322"/>
                    <a:pt x="11508" y="5194"/>
                  </a:cubicBezTo>
                  <a:lnTo>
                    <a:pt x="12760" y="4655"/>
                  </a:lnTo>
                  <a:cubicBezTo>
                    <a:pt x="13076" y="4527"/>
                    <a:pt x="13488" y="4451"/>
                    <a:pt x="13928" y="4451"/>
                  </a:cubicBezTo>
                  <a:cubicBezTo>
                    <a:pt x="14382" y="4451"/>
                    <a:pt x="14795" y="4527"/>
                    <a:pt x="15097" y="4655"/>
                  </a:cubicBezTo>
                  <a:lnTo>
                    <a:pt x="17242" y="5574"/>
                  </a:lnTo>
                  <a:cubicBezTo>
                    <a:pt x="17620" y="5735"/>
                    <a:pt x="18115" y="5815"/>
                    <a:pt x="18610" y="5815"/>
                  </a:cubicBezTo>
                  <a:cubicBezTo>
                    <a:pt x="19105" y="5815"/>
                    <a:pt x="19600" y="5735"/>
                    <a:pt x="19978" y="5574"/>
                  </a:cubicBezTo>
                  <a:lnTo>
                    <a:pt x="21023" y="5123"/>
                  </a:lnTo>
                  <a:cubicBezTo>
                    <a:pt x="21394" y="4966"/>
                    <a:pt x="21600" y="4761"/>
                    <a:pt x="21600" y="4539"/>
                  </a:cubicBezTo>
                  <a:cubicBezTo>
                    <a:pt x="21600" y="4322"/>
                    <a:pt x="21394" y="4111"/>
                    <a:pt x="21023" y="3954"/>
                  </a:cubicBezTo>
                  <a:lnTo>
                    <a:pt x="1172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00FF">
                    <a:alpha val="46666"/>
                  </a:srgbClr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108014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706" name="Google Shape;629;p16"/>
          <p:cNvGrpSpPr/>
          <p:nvPr/>
        </p:nvGrpSpPr>
        <p:grpSpPr>
          <a:xfrm>
            <a:off x="8332551" y="-1"/>
            <a:ext cx="2386152" cy="3293867"/>
            <a:chOff x="0" y="7"/>
            <a:chExt cx="2386151" cy="3293865"/>
          </a:xfrm>
        </p:grpSpPr>
        <p:pic>
          <p:nvPicPr>
            <p:cNvPr id="700" name="Google Shape;630;p16" descr="Google Shape;630;p16"/>
            <p:cNvPicPr>
              <a:picLocks noChangeAspect="1"/>
            </p:cNvPicPr>
            <p:nvPr/>
          </p:nvPicPr>
          <p:blipFill>
            <a:blip r:embed="rId2"/>
            <a:srcRect l="16960" t="24718" r="7121" b="26176"/>
            <a:stretch>
              <a:fillRect/>
            </a:stretch>
          </p:blipFill>
          <p:spPr>
            <a:xfrm rot="5400000">
              <a:off x="-370124" y="537596"/>
              <a:ext cx="3126400" cy="23861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05" name="Google Shape;631;p16"/>
            <p:cNvGrpSpPr/>
            <p:nvPr/>
          </p:nvGrpSpPr>
          <p:grpSpPr>
            <a:xfrm>
              <a:off x="196092" y="7"/>
              <a:ext cx="325156" cy="1788663"/>
              <a:chOff x="0" y="0"/>
              <a:chExt cx="325154" cy="1788662"/>
            </a:xfrm>
          </p:grpSpPr>
          <p:sp>
            <p:nvSpPr>
              <p:cNvPr id="701" name="Google Shape;632;p16"/>
              <p:cNvSpPr/>
              <p:nvPr/>
            </p:nvSpPr>
            <p:spPr>
              <a:xfrm>
                <a:off x="78326" y="85476"/>
                <a:ext cx="246829" cy="17031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20"/>
                    </a:lnTo>
                    <a:lnTo>
                      <a:pt x="20451" y="220"/>
                    </a:lnTo>
                    <a:lnTo>
                      <a:pt x="20451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31360"/>
                    </a:srgbClr>
                  </a:gs>
                  <a:gs pos="40000">
                    <a:srgbClr val="FF9900">
                      <a:alpha val="31360"/>
                    </a:srgbClr>
                  </a:gs>
                  <a:gs pos="100000">
                    <a:schemeClr val="accent3">
                      <a:lumOff val="44000"/>
                      <a:alpha val="31360"/>
                    </a:schemeClr>
                  </a:gs>
                </a:gsLst>
                <a:lin ang="269863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704" name="Google Shape;633;p16"/>
              <p:cNvGrpSpPr/>
              <p:nvPr/>
            </p:nvGrpSpPr>
            <p:grpSpPr>
              <a:xfrm>
                <a:off x="-1" y="-1"/>
                <a:ext cx="183079" cy="183067"/>
                <a:chOff x="0" y="0"/>
                <a:chExt cx="183077" cy="183065"/>
              </a:xfrm>
            </p:grpSpPr>
            <p:sp>
              <p:nvSpPr>
                <p:cNvPr id="702" name="Google Shape;634;p16"/>
                <p:cNvSpPr/>
                <p:nvPr/>
              </p:nvSpPr>
              <p:spPr>
                <a:xfrm rot="12600062">
                  <a:off x="24522" y="24532"/>
                  <a:ext cx="134033" cy="1340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9" y="1588"/>
                      </a:moveTo>
                      <a:cubicBezTo>
                        <a:pt x="13169" y="1588"/>
                        <a:pt x="15530" y="2470"/>
                        <a:pt x="17328" y="4306"/>
                      </a:cubicBezTo>
                      <a:cubicBezTo>
                        <a:pt x="19089" y="6029"/>
                        <a:pt x="20045" y="8372"/>
                        <a:pt x="20045" y="10826"/>
                      </a:cubicBezTo>
                      <a:cubicBezTo>
                        <a:pt x="20045" y="13300"/>
                        <a:pt x="19089" y="15604"/>
                        <a:pt x="17328" y="17366"/>
                      </a:cubicBezTo>
                      <a:cubicBezTo>
                        <a:pt x="15605" y="19127"/>
                        <a:pt x="13263" y="20082"/>
                        <a:pt x="10809" y="20082"/>
                      </a:cubicBezTo>
                      <a:cubicBezTo>
                        <a:pt x="8335" y="20082"/>
                        <a:pt x="6031" y="19127"/>
                        <a:pt x="4270" y="17366"/>
                      </a:cubicBezTo>
                      <a:cubicBezTo>
                        <a:pt x="2510" y="15641"/>
                        <a:pt x="1554" y="13300"/>
                        <a:pt x="1554" y="10826"/>
                      </a:cubicBezTo>
                      <a:cubicBezTo>
                        <a:pt x="1554" y="8372"/>
                        <a:pt x="2510" y="6048"/>
                        <a:pt x="4270" y="4306"/>
                      </a:cubicBezTo>
                      <a:cubicBezTo>
                        <a:pt x="6069" y="2488"/>
                        <a:pt x="8430" y="1588"/>
                        <a:pt x="10809" y="1588"/>
                      </a:cubicBezTo>
                      <a:close/>
                      <a:moveTo>
                        <a:pt x="10799" y="0"/>
                      </a:moveTo>
                      <a:cubicBezTo>
                        <a:pt x="8037" y="0"/>
                        <a:pt x="5272" y="1054"/>
                        <a:pt x="3165" y="3162"/>
                      </a:cubicBezTo>
                      <a:cubicBezTo>
                        <a:pt x="1124" y="5205"/>
                        <a:pt x="0" y="7922"/>
                        <a:pt x="0" y="10808"/>
                      </a:cubicBezTo>
                      <a:cubicBezTo>
                        <a:pt x="0" y="13693"/>
                        <a:pt x="1124" y="16410"/>
                        <a:pt x="3165" y="18453"/>
                      </a:cubicBezTo>
                      <a:cubicBezTo>
                        <a:pt x="5207" y="20476"/>
                        <a:pt x="7923" y="21600"/>
                        <a:pt x="10809" y="21600"/>
                      </a:cubicBezTo>
                      <a:cubicBezTo>
                        <a:pt x="13675" y="21600"/>
                        <a:pt x="16392" y="20476"/>
                        <a:pt x="18434" y="18453"/>
                      </a:cubicBezTo>
                      <a:cubicBezTo>
                        <a:pt x="20475" y="16410"/>
                        <a:pt x="21600" y="13693"/>
                        <a:pt x="21600" y="10808"/>
                      </a:cubicBezTo>
                      <a:cubicBezTo>
                        <a:pt x="21600" y="7922"/>
                        <a:pt x="20475" y="5205"/>
                        <a:pt x="18434" y="3162"/>
                      </a:cubicBezTo>
                      <a:cubicBezTo>
                        <a:pt x="16326" y="1054"/>
                        <a:pt x="13562" y="0"/>
                        <a:pt x="1079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269863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03" name="Google Shape;635;p16"/>
                <p:cNvSpPr/>
                <p:nvPr/>
              </p:nvSpPr>
              <p:spPr>
                <a:xfrm rot="12600062">
                  <a:off x="55004" y="54860"/>
                  <a:ext cx="73093" cy="731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83" h="21600" extrusionOk="0">
                      <a:moveTo>
                        <a:pt x="9846" y="2857"/>
                      </a:moveTo>
                      <a:cubicBezTo>
                        <a:pt x="11724" y="2857"/>
                        <a:pt x="13538" y="3612"/>
                        <a:pt x="15011" y="5157"/>
                      </a:cubicBezTo>
                      <a:cubicBezTo>
                        <a:pt x="17797" y="8316"/>
                        <a:pt x="17797" y="13361"/>
                        <a:pt x="15011" y="16450"/>
                      </a:cubicBezTo>
                      <a:cubicBezTo>
                        <a:pt x="13571" y="17995"/>
                        <a:pt x="11699" y="18768"/>
                        <a:pt x="9838" y="18768"/>
                      </a:cubicBezTo>
                      <a:cubicBezTo>
                        <a:pt x="7974" y="18768"/>
                        <a:pt x="6121" y="17995"/>
                        <a:pt x="4712" y="16450"/>
                      </a:cubicBezTo>
                      <a:cubicBezTo>
                        <a:pt x="1895" y="13327"/>
                        <a:pt x="1895" y="8246"/>
                        <a:pt x="4712" y="5157"/>
                      </a:cubicBezTo>
                      <a:cubicBezTo>
                        <a:pt x="6121" y="3612"/>
                        <a:pt x="7966" y="2857"/>
                        <a:pt x="9846" y="2857"/>
                      </a:cubicBezTo>
                      <a:close/>
                      <a:moveTo>
                        <a:pt x="9842" y="0"/>
                      </a:moveTo>
                      <a:cubicBezTo>
                        <a:pt x="7317" y="0"/>
                        <a:pt x="4790" y="1054"/>
                        <a:pt x="2864" y="3166"/>
                      </a:cubicBezTo>
                      <a:cubicBezTo>
                        <a:pt x="-955" y="7354"/>
                        <a:pt x="-955" y="14219"/>
                        <a:pt x="2864" y="18441"/>
                      </a:cubicBezTo>
                      <a:cubicBezTo>
                        <a:pt x="4773" y="20537"/>
                        <a:pt x="7341" y="21600"/>
                        <a:pt x="9846" y="21600"/>
                      </a:cubicBezTo>
                      <a:cubicBezTo>
                        <a:pt x="12381" y="21600"/>
                        <a:pt x="14886" y="20570"/>
                        <a:pt x="16795" y="18441"/>
                      </a:cubicBezTo>
                      <a:cubicBezTo>
                        <a:pt x="20645" y="14219"/>
                        <a:pt x="20645" y="7354"/>
                        <a:pt x="16795" y="3166"/>
                      </a:cubicBezTo>
                      <a:cubicBezTo>
                        <a:pt x="14886" y="1054"/>
                        <a:pt x="12365" y="0"/>
                        <a:pt x="9842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269863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709" name="Google Shape;636;p16"/>
          <p:cNvGrpSpPr/>
          <p:nvPr/>
        </p:nvGrpSpPr>
        <p:grpSpPr>
          <a:xfrm>
            <a:off x="-213500" y="171225"/>
            <a:ext cx="439175" cy="439075"/>
            <a:chOff x="25" y="0"/>
            <a:chExt cx="439174" cy="439074"/>
          </a:xfrm>
        </p:grpSpPr>
        <p:sp>
          <p:nvSpPr>
            <p:cNvPr id="707" name="Google Shape;637;p16"/>
            <p:cNvSpPr/>
            <p:nvPr/>
          </p:nvSpPr>
          <p:spPr>
            <a:xfrm>
              <a:off x="25" y="0"/>
              <a:ext cx="439175" cy="439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9" y="1588"/>
                  </a:moveTo>
                  <a:cubicBezTo>
                    <a:pt x="13169" y="1588"/>
                    <a:pt x="15530" y="2470"/>
                    <a:pt x="17328" y="4306"/>
                  </a:cubicBezTo>
                  <a:cubicBezTo>
                    <a:pt x="19089" y="6029"/>
                    <a:pt x="20045" y="8372"/>
                    <a:pt x="20045" y="10826"/>
                  </a:cubicBezTo>
                  <a:cubicBezTo>
                    <a:pt x="20045" y="13300"/>
                    <a:pt x="19089" y="15604"/>
                    <a:pt x="17328" y="17366"/>
                  </a:cubicBezTo>
                  <a:cubicBezTo>
                    <a:pt x="15605" y="19127"/>
                    <a:pt x="13263" y="20082"/>
                    <a:pt x="10809" y="20082"/>
                  </a:cubicBezTo>
                  <a:cubicBezTo>
                    <a:pt x="8335" y="20082"/>
                    <a:pt x="6031" y="19127"/>
                    <a:pt x="4270" y="17366"/>
                  </a:cubicBezTo>
                  <a:cubicBezTo>
                    <a:pt x="2510" y="15641"/>
                    <a:pt x="1554" y="13300"/>
                    <a:pt x="1554" y="10826"/>
                  </a:cubicBezTo>
                  <a:cubicBezTo>
                    <a:pt x="1554" y="8372"/>
                    <a:pt x="2510" y="6048"/>
                    <a:pt x="4270" y="4306"/>
                  </a:cubicBezTo>
                  <a:cubicBezTo>
                    <a:pt x="6069" y="2488"/>
                    <a:pt x="8430" y="1588"/>
                    <a:pt x="10809" y="1588"/>
                  </a:cubicBezTo>
                  <a:close/>
                  <a:moveTo>
                    <a:pt x="10799" y="0"/>
                  </a:moveTo>
                  <a:cubicBezTo>
                    <a:pt x="8037" y="0"/>
                    <a:pt x="5272" y="1054"/>
                    <a:pt x="3165" y="3162"/>
                  </a:cubicBezTo>
                  <a:cubicBezTo>
                    <a:pt x="1124" y="5205"/>
                    <a:pt x="0" y="7922"/>
                    <a:pt x="0" y="10808"/>
                  </a:cubicBezTo>
                  <a:cubicBezTo>
                    <a:pt x="0" y="13693"/>
                    <a:pt x="1124" y="16410"/>
                    <a:pt x="3165" y="18453"/>
                  </a:cubicBezTo>
                  <a:cubicBezTo>
                    <a:pt x="5207" y="20476"/>
                    <a:pt x="7923" y="21600"/>
                    <a:pt x="10809" y="21600"/>
                  </a:cubicBezTo>
                  <a:cubicBezTo>
                    <a:pt x="13675" y="21600"/>
                    <a:pt x="16392" y="20476"/>
                    <a:pt x="18434" y="18453"/>
                  </a:cubicBezTo>
                  <a:cubicBezTo>
                    <a:pt x="20475" y="16410"/>
                    <a:pt x="21600" y="13693"/>
                    <a:pt x="21600" y="10808"/>
                  </a:cubicBezTo>
                  <a:cubicBezTo>
                    <a:pt x="21600" y="7922"/>
                    <a:pt x="20475" y="5205"/>
                    <a:pt x="18434" y="3162"/>
                  </a:cubicBezTo>
                  <a:cubicBezTo>
                    <a:pt x="16326" y="1054"/>
                    <a:pt x="13562" y="0"/>
                    <a:pt x="1079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00FF">
                    <a:alpha val="46666"/>
                  </a:srgbClr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8" name="Google Shape;638;p16"/>
            <p:cNvSpPr/>
            <p:nvPr/>
          </p:nvSpPr>
          <p:spPr>
            <a:xfrm>
              <a:off x="99993" y="99999"/>
              <a:ext cx="239495" cy="239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83" h="21600" extrusionOk="0">
                  <a:moveTo>
                    <a:pt x="9846" y="2857"/>
                  </a:moveTo>
                  <a:cubicBezTo>
                    <a:pt x="11724" y="2857"/>
                    <a:pt x="13538" y="3612"/>
                    <a:pt x="15011" y="5157"/>
                  </a:cubicBezTo>
                  <a:cubicBezTo>
                    <a:pt x="17797" y="8316"/>
                    <a:pt x="17797" y="13361"/>
                    <a:pt x="15011" y="16450"/>
                  </a:cubicBezTo>
                  <a:cubicBezTo>
                    <a:pt x="13571" y="17995"/>
                    <a:pt x="11699" y="18768"/>
                    <a:pt x="9838" y="18768"/>
                  </a:cubicBezTo>
                  <a:cubicBezTo>
                    <a:pt x="7974" y="18768"/>
                    <a:pt x="6121" y="17995"/>
                    <a:pt x="4712" y="16450"/>
                  </a:cubicBezTo>
                  <a:cubicBezTo>
                    <a:pt x="1895" y="13327"/>
                    <a:pt x="1895" y="8246"/>
                    <a:pt x="4712" y="5157"/>
                  </a:cubicBezTo>
                  <a:cubicBezTo>
                    <a:pt x="6121" y="3612"/>
                    <a:pt x="7966" y="2857"/>
                    <a:pt x="9846" y="2857"/>
                  </a:cubicBezTo>
                  <a:close/>
                  <a:moveTo>
                    <a:pt x="9842" y="0"/>
                  </a:moveTo>
                  <a:cubicBezTo>
                    <a:pt x="7317" y="0"/>
                    <a:pt x="4790" y="1054"/>
                    <a:pt x="2864" y="3166"/>
                  </a:cubicBezTo>
                  <a:cubicBezTo>
                    <a:pt x="-955" y="7354"/>
                    <a:pt x="-955" y="14219"/>
                    <a:pt x="2864" y="18441"/>
                  </a:cubicBezTo>
                  <a:cubicBezTo>
                    <a:pt x="4773" y="20537"/>
                    <a:pt x="7341" y="21600"/>
                    <a:pt x="9846" y="21600"/>
                  </a:cubicBezTo>
                  <a:cubicBezTo>
                    <a:pt x="12381" y="21600"/>
                    <a:pt x="14886" y="20570"/>
                    <a:pt x="16795" y="18441"/>
                  </a:cubicBezTo>
                  <a:cubicBezTo>
                    <a:pt x="20645" y="14219"/>
                    <a:pt x="20645" y="7354"/>
                    <a:pt x="16795" y="3166"/>
                  </a:cubicBezTo>
                  <a:cubicBezTo>
                    <a:pt x="14886" y="1054"/>
                    <a:pt x="12365" y="0"/>
                    <a:pt x="984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900FF">
                    <a:alpha val="46666"/>
                  </a:srgbClr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741" name="Google Shape;639;p16"/>
          <p:cNvGrpSpPr/>
          <p:nvPr/>
        </p:nvGrpSpPr>
        <p:grpSpPr>
          <a:xfrm>
            <a:off x="-1262975" y="3161327"/>
            <a:ext cx="4822593" cy="2934501"/>
            <a:chOff x="0" y="0"/>
            <a:chExt cx="4822591" cy="2934500"/>
          </a:xfrm>
        </p:grpSpPr>
        <p:pic>
          <p:nvPicPr>
            <p:cNvPr id="710" name="Google Shape;640;p16" descr="Google Shape;640;p16"/>
            <p:cNvPicPr>
              <a:picLocks noChangeAspect="1"/>
            </p:cNvPicPr>
            <p:nvPr/>
          </p:nvPicPr>
          <p:blipFill>
            <a:blip r:embed="rId2"/>
            <a:srcRect l="16960" t="24718" r="7120" b="26177"/>
            <a:stretch>
              <a:fillRect/>
            </a:stretch>
          </p:blipFill>
          <p:spPr>
            <a:xfrm rot="5400000">
              <a:off x="-347402" y="347400"/>
              <a:ext cx="2934501" cy="2239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11" name="Google Shape;641;p16"/>
            <p:cNvSpPr/>
            <p:nvPr/>
          </p:nvSpPr>
          <p:spPr>
            <a:xfrm rot="16200000">
              <a:off x="1002614" y="435177"/>
              <a:ext cx="503050" cy="232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995" y="0"/>
                  </a:moveTo>
                  <a:lnTo>
                    <a:pt x="3756" y="1774"/>
                  </a:lnTo>
                  <a:lnTo>
                    <a:pt x="3756" y="6407"/>
                  </a:lnTo>
                  <a:lnTo>
                    <a:pt x="4294" y="6407"/>
                  </a:lnTo>
                  <a:lnTo>
                    <a:pt x="4294" y="1826"/>
                  </a:lnTo>
                  <a:lnTo>
                    <a:pt x="11403" y="284"/>
                  </a:lnTo>
                  <a:lnTo>
                    <a:pt x="11403" y="4488"/>
                  </a:lnTo>
                  <a:lnTo>
                    <a:pt x="20313" y="4488"/>
                  </a:lnTo>
                  <a:lnTo>
                    <a:pt x="14436" y="5758"/>
                  </a:lnTo>
                  <a:lnTo>
                    <a:pt x="20499" y="7068"/>
                  </a:lnTo>
                  <a:lnTo>
                    <a:pt x="9982" y="9342"/>
                  </a:lnTo>
                  <a:lnTo>
                    <a:pt x="9982" y="15865"/>
                  </a:lnTo>
                  <a:lnTo>
                    <a:pt x="0" y="18028"/>
                  </a:lnTo>
                  <a:lnTo>
                    <a:pt x="0" y="21600"/>
                  </a:lnTo>
                  <a:lnTo>
                    <a:pt x="537" y="21600"/>
                  </a:lnTo>
                  <a:lnTo>
                    <a:pt x="537" y="18069"/>
                  </a:lnTo>
                  <a:lnTo>
                    <a:pt x="10519" y="15917"/>
                  </a:lnTo>
                  <a:lnTo>
                    <a:pt x="10519" y="9394"/>
                  </a:lnTo>
                  <a:lnTo>
                    <a:pt x="21278" y="7068"/>
                  </a:lnTo>
                  <a:lnTo>
                    <a:pt x="15214" y="5758"/>
                  </a:lnTo>
                  <a:lnTo>
                    <a:pt x="21600" y="4372"/>
                  </a:lnTo>
                  <a:lnTo>
                    <a:pt x="11995" y="4372"/>
                  </a:lnTo>
                  <a:lnTo>
                    <a:pt x="11995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0A9E"/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736" name="Google Shape;642;p16"/>
            <p:cNvGrpSpPr/>
            <p:nvPr/>
          </p:nvGrpSpPr>
          <p:grpSpPr>
            <a:xfrm>
              <a:off x="1245672" y="1447254"/>
              <a:ext cx="604347" cy="657071"/>
              <a:chOff x="0" y="0"/>
              <a:chExt cx="604346" cy="657069"/>
            </a:xfrm>
          </p:grpSpPr>
          <p:grpSp>
            <p:nvGrpSpPr>
              <p:cNvPr id="719" name="Google Shape;643;p16"/>
              <p:cNvGrpSpPr/>
              <p:nvPr/>
            </p:nvGrpSpPr>
            <p:grpSpPr>
              <a:xfrm>
                <a:off x="-1" y="-1"/>
                <a:ext cx="328348" cy="328521"/>
                <a:chOff x="0" y="0"/>
                <a:chExt cx="328346" cy="328519"/>
              </a:xfrm>
            </p:grpSpPr>
            <p:sp>
              <p:nvSpPr>
                <p:cNvPr id="712" name="Google Shape;644;p16"/>
                <p:cNvSpPr/>
                <p:nvPr/>
              </p:nvSpPr>
              <p:spPr>
                <a:xfrm rot="10800000">
                  <a:off x="212478" y="212652"/>
                  <a:ext cx="115869" cy="1158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0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>
                        <a:alpha val="46820"/>
                      </a:srgbClr>
                    </a:gs>
                    <a:gs pos="78000">
                      <a:srgbClr val="F5F8FF">
                        <a:alpha val="46820"/>
                      </a:srgbClr>
                    </a:gs>
                    <a:gs pos="100000">
                      <a:srgbClr val="F5F8FF">
                        <a:alpha val="4682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13" name="Google Shape;645;p16"/>
                <p:cNvSpPr/>
                <p:nvPr/>
              </p:nvSpPr>
              <p:spPr>
                <a:xfrm rot="10800000">
                  <a:off x="177156" y="177330"/>
                  <a:ext cx="115868" cy="1158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0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>
                        <a:alpha val="46820"/>
                      </a:srgbClr>
                    </a:gs>
                    <a:gs pos="78000">
                      <a:srgbClr val="F5F8FF">
                        <a:alpha val="46820"/>
                      </a:srgbClr>
                    </a:gs>
                    <a:gs pos="100000">
                      <a:srgbClr val="F5F8FF">
                        <a:alpha val="4682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14" name="Google Shape;646;p16"/>
                <p:cNvSpPr/>
                <p:nvPr/>
              </p:nvSpPr>
              <p:spPr>
                <a:xfrm rot="10800000">
                  <a:off x="141648" y="141834"/>
                  <a:ext cx="115868" cy="1158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2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>
                        <a:alpha val="46820"/>
                      </a:srgbClr>
                    </a:gs>
                    <a:gs pos="78000">
                      <a:srgbClr val="F5F8FF">
                        <a:alpha val="46820"/>
                      </a:srgbClr>
                    </a:gs>
                    <a:gs pos="100000">
                      <a:srgbClr val="F5F8FF">
                        <a:alpha val="4682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15" name="Google Shape;647;p16"/>
                <p:cNvSpPr/>
                <p:nvPr/>
              </p:nvSpPr>
              <p:spPr>
                <a:xfrm rot="10800000">
                  <a:off x="106326" y="106511"/>
                  <a:ext cx="115868" cy="1156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67"/>
                      </a:lnTo>
                      <a:lnTo>
                        <a:pt x="3030" y="21600"/>
                      </a:lnTo>
                      <a:lnTo>
                        <a:pt x="21600" y="300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>
                        <a:alpha val="46820"/>
                      </a:srgbClr>
                    </a:gs>
                    <a:gs pos="78000">
                      <a:srgbClr val="F5F8FF">
                        <a:alpha val="46820"/>
                      </a:srgbClr>
                    </a:gs>
                    <a:gs pos="100000">
                      <a:srgbClr val="F5F8FF">
                        <a:alpha val="4682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16" name="Google Shape;648;p16"/>
                <p:cNvSpPr/>
                <p:nvPr/>
              </p:nvSpPr>
              <p:spPr>
                <a:xfrm rot="10800000">
                  <a:off x="70830" y="70830"/>
                  <a:ext cx="115868" cy="1158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0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>
                        <a:alpha val="46820"/>
                      </a:srgbClr>
                    </a:gs>
                    <a:gs pos="78000">
                      <a:srgbClr val="F5F8FF">
                        <a:alpha val="46820"/>
                      </a:srgbClr>
                    </a:gs>
                    <a:gs pos="100000">
                      <a:srgbClr val="F5F8FF">
                        <a:alpha val="4682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17" name="Google Shape;649;p16"/>
                <p:cNvSpPr/>
                <p:nvPr/>
              </p:nvSpPr>
              <p:spPr>
                <a:xfrm rot="10800000">
                  <a:off x="35322" y="35507"/>
                  <a:ext cx="115694" cy="1156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98" y="0"/>
                      </a:moveTo>
                      <a:lnTo>
                        <a:pt x="0" y="18600"/>
                      </a:lnTo>
                      <a:lnTo>
                        <a:pt x="3034" y="21600"/>
                      </a:lnTo>
                      <a:lnTo>
                        <a:pt x="21600" y="3033"/>
                      </a:lnTo>
                      <a:lnTo>
                        <a:pt x="18598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>
                        <a:alpha val="46820"/>
                      </a:srgbClr>
                    </a:gs>
                    <a:gs pos="78000">
                      <a:srgbClr val="F5F8FF">
                        <a:alpha val="46820"/>
                      </a:srgbClr>
                    </a:gs>
                    <a:gs pos="100000">
                      <a:srgbClr val="F5F8FF">
                        <a:alpha val="4682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18" name="Google Shape;650;p16"/>
                <p:cNvSpPr/>
                <p:nvPr/>
              </p:nvSpPr>
              <p:spPr>
                <a:xfrm rot="10800000">
                  <a:off x="0" y="-1"/>
                  <a:ext cx="115868" cy="1158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0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>
                        <a:alpha val="46820"/>
                      </a:srgbClr>
                    </a:gs>
                    <a:gs pos="78000">
                      <a:srgbClr val="F5F8FF">
                        <a:alpha val="46820"/>
                      </a:srgbClr>
                    </a:gs>
                    <a:gs pos="100000">
                      <a:srgbClr val="F5F8FF">
                        <a:alpha val="4682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727" name="Google Shape;651;p16"/>
              <p:cNvGrpSpPr/>
              <p:nvPr/>
            </p:nvGrpSpPr>
            <p:grpSpPr>
              <a:xfrm>
                <a:off x="276000" y="-1"/>
                <a:ext cx="328347" cy="328521"/>
                <a:chOff x="0" y="0"/>
                <a:chExt cx="328346" cy="328519"/>
              </a:xfrm>
            </p:grpSpPr>
            <p:sp>
              <p:nvSpPr>
                <p:cNvPr id="720" name="Google Shape;652;p16"/>
                <p:cNvSpPr/>
                <p:nvPr/>
              </p:nvSpPr>
              <p:spPr>
                <a:xfrm rot="10800000">
                  <a:off x="212478" y="212652"/>
                  <a:ext cx="115869" cy="1158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0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C0A9E">
                        <a:alpha val="46820"/>
                      </a:srgbClr>
                    </a:gs>
                    <a:gs pos="100000">
                      <a:schemeClr val="accent3">
                        <a:lumOff val="44000"/>
                        <a:alpha val="46820"/>
                      </a:schemeClr>
                    </a:gs>
                  </a:gsLst>
                  <a:lin ang="13500032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21" name="Google Shape;653;p16"/>
                <p:cNvSpPr/>
                <p:nvPr/>
              </p:nvSpPr>
              <p:spPr>
                <a:xfrm rot="10800000">
                  <a:off x="177156" y="177330"/>
                  <a:ext cx="115868" cy="1158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0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C0A9E">
                        <a:alpha val="46820"/>
                      </a:srgbClr>
                    </a:gs>
                    <a:gs pos="100000">
                      <a:schemeClr val="accent3">
                        <a:lumOff val="44000"/>
                        <a:alpha val="46820"/>
                      </a:schemeClr>
                    </a:gs>
                  </a:gsLst>
                  <a:lin ang="13500032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22" name="Google Shape;654;p16"/>
                <p:cNvSpPr/>
                <p:nvPr/>
              </p:nvSpPr>
              <p:spPr>
                <a:xfrm rot="10800000">
                  <a:off x="141648" y="141834"/>
                  <a:ext cx="115868" cy="1158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2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C0A9E">
                        <a:alpha val="46820"/>
                      </a:srgbClr>
                    </a:gs>
                    <a:gs pos="100000">
                      <a:schemeClr val="accent3">
                        <a:lumOff val="44000"/>
                        <a:alpha val="46820"/>
                      </a:schemeClr>
                    </a:gs>
                  </a:gsLst>
                  <a:lin ang="13500032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23" name="Google Shape;655;p16"/>
                <p:cNvSpPr/>
                <p:nvPr/>
              </p:nvSpPr>
              <p:spPr>
                <a:xfrm rot="10800000">
                  <a:off x="106326" y="106511"/>
                  <a:ext cx="115868" cy="1156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67"/>
                      </a:lnTo>
                      <a:lnTo>
                        <a:pt x="3030" y="21600"/>
                      </a:lnTo>
                      <a:lnTo>
                        <a:pt x="21600" y="300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C0A9E">
                        <a:alpha val="46820"/>
                      </a:srgbClr>
                    </a:gs>
                    <a:gs pos="100000">
                      <a:schemeClr val="accent3">
                        <a:lumOff val="44000"/>
                        <a:alpha val="46820"/>
                      </a:schemeClr>
                    </a:gs>
                  </a:gsLst>
                  <a:lin ang="13500032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24" name="Google Shape;656;p16"/>
                <p:cNvSpPr/>
                <p:nvPr/>
              </p:nvSpPr>
              <p:spPr>
                <a:xfrm rot="10800000">
                  <a:off x="70830" y="70830"/>
                  <a:ext cx="115868" cy="1158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0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C0A9E">
                        <a:alpha val="46820"/>
                      </a:srgbClr>
                    </a:gs>
                    <a:gs pos="100000">
                      <a:schemeClr val="accent3">
                        <a:lumOff val="44000"/>
                        <a:alpha val="46820"/>
                      </a:schemeClr>
                    </a:gs>
                  </a:gsLst>
                  <a:lin ang="13500032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25" name="Google Shape;657;p16"/>
                <p:cNvSpPr/>
                <p:nvPr/>
              </p:nvSpPr>
              <p:spPr>
                <a:xfrm rot="10800000">
                  <a:off x="35322" y="35507"/>
                  <a:ext cx="115694" cy="1156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98" y="0"/>
                      </a:moveTo>
                      <a:lnTo>
                        <a:pt x="0" y="18600"/>
                      </a:lnTo>
                      <a:lnTo>
                        <a:pt x="3034" y="21600"/>
                      </a:lnTo>
                      <a:lnTo>
                        <a:pt x="21600" y="3033"/>
                      </a:lnTo>
                      <a:lnTo>
                        <a:pt x="18598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C0A9E">
                        <a:alpha val="46820"/>
                      </a:srgbClr>
                    </a:gs>
                    <a:gs pos="100000">
                      <a:schemeClr val="accent3">
                        <a:lumOff val="44000"/>
                        <a:alpha val="46820"/>
                      </a:schemeClr>
                    </a:gs>
                  </a:gsLst>
                  <a:lin ang="13500032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26" name="Google Shape;658;p16"/>
                <p:cNvSpPr/>
                <p:nvPr/>
              </p:nvSpPr>
              <p:spPr>
                <a:xfrm rot="10800000">
                  <a:off x="0" y="-1"/>
                  <a:ext cx="115868" cy="1158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0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C0A9E">
                        <a:alpha val="46820"/>
                      </a:srgbClr>
                    </a:gs>
                    <a:gs pos="100000">
                      <a:schemeClr val="accent3">
                        <a:lumOff val="44000"/>
                        <a:alpha val="46820"/>
                      </a:schemeClr>
                    </a:gs>
                  </a:gsLst>
                  <a:lin ang="13500032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735" name="Google Shape;659;p16"/>
              <p:cNvGrpSpPr/>
              <p:nvPr/>
            </p:nvGrpSpPr>
            <p:grpSpPr>
              <a:xfrm>
                <a:off x="223675" y="328549"/>
                <a:ext cx="328347" cy="328521"/>
                <a:chOff x="0" y="0"/>
                <a:chExt cx="328346" cy="328519"/>
              </a:xfrm>
            </p:grpSpPr>
            <p:sp>
              <p:nvSpPr>
                <p:cNvPr id="728" name="Google Shape;660;p16"/>
                <p:cNvSpPr/>
                <p:nvPr/>
              </p:nvSpPr>
              <p:spPr>
                <a:xfrm rot="10800000">
                  <a:off x="212478" y="212652"/>
                  <a:ext cx="115869" cy="1158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0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C0A9E">
                        <a:alpha val="46820"/>
                      </a:srgbClr>
                    </a:gs>
                    <a:gs pos="100000">
                      <a:schemeClr val="accent3">
                        <a:lumOff val="44000"/>
                        <a:alpha val="46820"/>
                      </a:schemeClr>
                    </a:gs>
                  </a:gsLst>
                  <a:lin ang="13500032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29" name="Google Shape;661;p16"/>
                <p:cNvSpPr/>
                <p:nvPr/>
              </p:nvSpPr>
              <p:spPr>
                <a:xfrm rot="10800000">
                  <a:off x="177156" y="177330"/>
                  <a:ext cx="115868" cy="1158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0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C0A9E">
                        <a:alpha val="46820"/>
                      </a:srgbClr>
                    </a:gs>
                    <a:gs pos="100000">
                      <a:schemeClr val="accent3">
                        <a:lumOff val="44000"/>
                        <a:alpha val="46820"/>
                      </a:schemeClr>
                    </a:gs>
                  </a:gsLst>
                  <a:lin ang="13500032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30" name="Google Shape;662;p16"/>
                <p:cNvSpPr/>
                <p:nvPr/>
              </p:nvSpPr>
              <p:spPr>
                <a:xfrm rot="10800000">
                  <a:off x="141648" y="141834"/>
                  <a:ext cx="115868" cy="1158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2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C0A9E">
                        <a:alpha val="46820"/>
                      </a:srgbClr>
                    </a:gs>
                    <a:gs pos="100000">
                      <a:schemeClr val="accent3">
                        <a:lumOff val="44000"/>
                        <a:alpha val="46820"/>
                      </a:schemeClr>
                    </a:gs>
                  </a:gsLst>
                  <a:lin ang="13500032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31" name="Google Shape;663;p16"/>
                <p:cNvSpPr/>
                <p:nvPr/>
              </p:nvSpPr>
              <p:spPr>
                <a:xfrm rot="10800000">
                  <a:off x="106326" y="106511"/>
                  <a:ext cx="115868" cy="1156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67"/>
                      </a:lnTo>
                      <a:lnTo>
                        <a:pt x="3030" y="21600"/>
                      </a:lnTo>
                      <a:lnTo>
                        <a:pt x="21600" y="300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C0A9E">
                        <a:alpha val="46820"/>
                      </a:srgbClr>
                    </a:gs>
                    <a:gs pos="100000">
                      <a:schemeClr val="accent3">
                        <a:lumOff val="44000"/>
                        <a:alpha val="46820"/>
                      </a:schemeClr>
                    </a:gs>
                  </a:gsLst>
                  <a:lin ang="13500032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32" name="Google Shape;664;p16"/>
                <p:cNvSpPr/>
                <p:nvPr/>
              </p:nvSpPr>
              <p:spPr>
                <a:xfrm rot="10800000">
                  <a:off x="70830" y="70830"/>
                  <a:ext cx="115868" cy="1158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0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C0A9E">
                        <a:alpha val="46820"/>
                      </a:srgbClr>
                    </a:gs>
                    <a:gs pos="100000">
                      <a:schemeClr val="accent3">
                        <a:lumOff val="44000"/>
                        <a:alpha val="46820"/>
                      </a:schemeClr>
                    </a:gs>
                  </a:gsLst>
                  <a:lin ang="13500032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33" name="Google Shape;665;p16"/>
                <p:cNvSpPr/>
                <p:nvPr/>
              </p:nvSpPr>
              <p:spPr>
                <a:xfrm rot="10800000">
                  <a:off x="35322" y="35507"/>
                  <a:ext cx="115694" cy="1156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98" y="0"/>
                      </a:moveTo>
                      <a:lnTo>
                        <a:pt x="0" y="18600"/>
                      </a:lnTo>
                      <a:lnTo>
                        <a:pt x="3034" y="21600"/>
                      </a:lnTo>
                      <a:lnTo>
                        <a:pt x="21600" y="3033"/>
                      </a:lnTo>
                      <a:lnTo>
                        <a:pt x="18598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C0A9E">
                        <a:alpha val="46820"/>
                      </a:srgbClr>
                    </a:gs>
                    <a:gs pos="100000">
                      <a:schemeClr val="accent3">
                        <a:lumOff val="44000"/>
                        <a:alpha val="46820"/>
                      </a:schemeClr>
                    </a:gs>
                  </a:gsLst>
                  <a:lin ang="13500032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34" name="Google Shape;666;p16"/>
                <p:cNvSpPr/>
                <p:nvPr/>
              </p:nvSpPr>
              <p:spPr>
                <a:xfrm rot="10800000">
                  <a:off x="0" y="-1"/>
                  <a:ext cx="115868" cy="1158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0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C0A9E">
                        <a:alpha val="46820"/>
                      </a:srgbClr>
                    </a:gs>
                    <a:gs pos="100000">
                      <a:schemeClr val="accent3">
                        <a:lumOff val="44000"/>
                        <a:alpha val="46820"/>
                      </a:schemeClr>
                    </a:gs>
                  </a:gsLst>
                  <a:lin ang="13500032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740" name="Google Shape;667;p16"/>
            <p:cNvGrpSpPr/>
            <p:nvPr/>
          </p:nvGrpSpPr>
          <p:grpSpPr>
            <a:xfrm>
              <a:off x="263623" y="1635223"/>
              <a:ext cx="4558969" cy="134101"/>
              <a:chOff x="0" y="0"/>
              <a:chExt cx="4558967" cy="134100"/>
            </a:xfrm>
          </p:grpSpPr>
          <p:sp>
            <p:nvSpPr>
              <p:cNvPr id="737" name="Google Shape;668;p16"/>
              <p:cNvSpPr/>
              <p:nvPr/>
            </p:nvSpPr>
            <p:spPr>
              <a:xfrm>
                <a:off x="4424867" y="-1"/>
                <a:ext cx="134101" cy="134102"/>
              </a:xfrm>
              <a:prstGeom prst="ellipse">
                <a:avLst/>
              </a:prstGeom>
              <a:noFill/>
              <a:ln w="9525" cap="flat">
                <a:solidFill>
                  <a:srgbClr val="0C0A9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38" name="Google Shape;669;p16"/>
              <p:cNvSpPr/>
              <p:nvPr/>
            </p:nvSpPr>
            <p:spPr>
              <a:xfrm>
                <a:off x="-1" y="67049"/>
                <a:ext cx="4462802" cy="1"/>
              </a:xfrm>
              <a:prstGeom prst="line">
                <a:avLst/>
              </a:prstGeom>
              <a:noFill/>
              <a:ln w="9525" cap="flat">
                <a:solidFill>
                  <a:srgbClr val="0C0A9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39" name="Google Shape;670;p16"/>
              <p:cNvSpPr/>
              <p:nvPr/>
            </p:nvSpPr>
            <p:spPr>
              <a:xfrm>
                <a:off x="4454979" y="30142"/>
                <a:ext cx="73801" cy="73801"/>
              </a:xfrm>
              <a:prstGeom prst="ellipse">
                <a:avLst/>
              </a:prstGeom>
              <a:solidFill>
                <a:srgbClr val="0C0A9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7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10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grpSp>
        <p:nvGrpSpPr>
          <p:cNvPr id="775" name="Google Shape;673;p17"/>
          <p:cNvGrpSpPr/>
          <p:nvPr/>
        </p:nvGrpSpPr>
        <p:grpSpPr>
          <a:xfrm>
            <a:off x="-2176651" y="-112746"/>
            <a:ext cx="4680671" cy="5935168"/>
            <a:chOff x="0" y="0"/>
            <a:chExt cx="4680670" cy="5935166"/>
          </a:xfrm>
        </p:grpSpPr>
        <p:grpSp>
          <p:nvGrpSpPr>
            <p:cNvPr id="768" name="Google Shape;674;p17"/>
            <p:cNvGrpSpPr/>
            <p:nvPr/>
          </p:nvGrpSpPr>
          <p:grpSpPr>
            <a:xfrm>
              <a:off x="-1" y="-1"/>
              <a:ext cx="4680671" cy="5935168"/>
              <a:chOff x="0" y="0"/>
              <a:chExt cx="4680670" cy="5935166"/>
            </a:xfrm>
          </p:grpSpPr>
          <p:sp>
            <p:nvSpPr>
              <p:cNvPr id="750" name="Google Shape;675;p17"/>
              <p:cNvSpPr/>
              <p:nvPr/>
            </p:nvSpPr>
            <p:spPr>
              <a:xfrm rot="18900000">
                <a:off x="652661" y="2291042"/>
                <a:ext cx="2925243" cy="30576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31" y="0"/>
                    </a:moveTo>
                    <a:lnTo>
                      <a:pt x="18074" y="3302"/>
                    </a:lnTo>
                    <a:lnTo>
                      <a:pt x="16626" y="3302"/>
                    </a:lnTo>
                    <a:lnTo>
                      <a:pt x="12422" y="7333"/>
                    </a:lnTo>
                    <a:lnTo>
                      <a:pt x="12403" y="7341"/>
                    </a:lnTo>
                    <a:lnTo>
                      <a:pt x="12403" y="12263"/>
                    </a:lnTo>
                    <a:lnTo>
                      <a:pt x="9621" y="14930"/>
                    </a:lnTo>
                    <a:lnTo>
                      <a:pt x="9607" y="14943"/>
                    </a:lnTo>
                    <a:lnTo>
                      <a:pt x="9607" y="17163"/>
                    </a:lnTo>
                    <a:lnTo>
                      <a:pt x="6912" y="19742"/>
                    </a:lnTo>
                    <a:lnTo>
                      <a:pt x="1873" y="19742"/>
                    </a:lnTo>
                    <a:lnTo>
                      <a:pt x="0" y="21534"/>
                    </a:lnTo>
                    <a:lnTo>
                      <a:pt x="69" y="21600"/>
                    </a:lnTo>
                    <a:lnTo>
                      <a:pt x="1915" y="19834"/>
                    </a:lnTo>
                    <a:lnTo>
                      <a:pt x="6949" y="19834"/>
                    </a:lnTo>
                    <a:lnTo>
                      <a:pt x="9685" y="17216"/>
                    </a:lnTo>
                    <a:lnTo>
                      <a:pt x="9699" y="17203"/>
                    </a:lnTo>
                    <a:lnTo>
                      <a:pt x="9699" y="14978"/>
                    </a:lnTo>
                    <a:lnTo>
                      <a:pt x="12487" y="12316"/>
                    </a:lnTo>
                    <a:lnTo>
                      <a:pt x="12496" y="12303"/>
                    </a:lnTo>
                    <a:lnTo>
                      <a:pt x="12496" y="7381"/>
                    </a:lnTo>
                    <a:lnTo>
                      <a:pt x="16667" y="3399"/>
                    </a:lnTo>
                    <a:lnTo>
                      <a:pt x="18107" y="3399"/>
                    </a:lnTo>
                    <a:lnTo>
                      <a:pt x="21600" y="62"/>
                    </a:lnTo>
                    <a:lnTo>
                      <a:pt x="2153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758" name="Google Shape;676;p17"/>
              <p:cNvGrpSpPr/>
              <p:nvPr/>
            </p:nvGrpSpPr>
            <p:grpSpPr>
              <a:xfrm>
                <a:off x="2390774" y="4432870"/>
                <a:ext cx="175061" cy="823347"/>
                <a:chOff x="0" y="0"/>
                <a:chExt cx="175060" cy="823346"/>
              </a:xfrm>
            </p:grpSpPr>
            <p:sp>
              <p:nvSpPr>
                <p:cNvPr id="751" name="Google Shape;677;p17"/>
                <p:cNvSpPr/>
                <p:nvPr/>
              </p:nvSpPr>
              <p:spPr>
                <a:xfrm rot="18900000">
                  <a:off x="25830" y="674369"/>
                  <a:ext cx="123400" cy="1234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135" y="0"/>
                      </a:moveTo>
                      <a:lnTo>
                        <a:pt x="0" y="6134"/>
                      </a:lnTo>
                      <a:lnTo>
                        <a:pt x="15469" y="21600"/>
                      </a:lnTo>
                      <a:lnTo>
                        <a:pt x="21600" y="15466"/>
                      </a:lnTo>
                      <a:lnTo>
                        <a:pt x="613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37270"/>
                      </a:srgbClr>
                    </a:gs>
                    <a:gs pos="100000">
                      <a:schemeClr val="accent3">
                        <a:lumOff val="44000"/>
                        <a:alpha val="37270"/>
                      </a:schemeClr>
                    </a:gs>
                  </a:gsLst>
                  <a:lin ang="108014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52" name="Google Shape;678;p17"/>
                <p:cNvSpPr/>
                <p:nvPr/>
              </p:nvSpPr>
              <p:spPr>
                <a:xfrm rot="18900000">
                  <a:off x="25685" y="566318"/>
                  <a:ext cx="123425" cy="1237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134" y="0"/>
                      </a:moveTo>
                      <a:lnTo>
                        <a:pt x="0" y="6117"/>
                      </a:lnTo>
                      <a:lnTo>
                        <a:pt x="15466" y="21600"/>
                      </a:lnTo>
                      <a:lnTo>
                        <a:pt x="21600" y="15488"/>
                      </a:lnTo>
                      <a:lnTo>
                        <a:pt x="613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37270"/>
                      </a:srgbClr>
                    </a:gs>
                    <a:gs pos="100000">
                      <a:schemeClr val="accent3">
                        <a:lumOff val="44000"/>
                        <a:alpha val="37270"/>
                      </a:schemeClr>
                    </a:gs>
                  </a:gsLst>
                  <a:lin ang="108014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53" name="Google Shape;679;p17"/>
                <p:cNvSpPr/>
                <p:nvPr/>
              </p:nvSpPr>
              <p:spPr>
                <a:xfrm rot="18900000">
                  <a:off x="25784" y="458239"/>
                  <a:ext cx="123775" cy="1234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112" y="0"/>
                      </a:moveTo>
                      <a:lnTo>
                        <a:pt x="0" y="6131"/>
                      </a:lnTo>
                      <a:lnTo>
                        <a:pt x="15488" y="21600"/>
                      </a:lnTo>
                      <a:lnTo>
                        <a:pt x="21600" y="15465"/>
                      </a:lnTo>
                      <a:lnTo>
                        <a:pt x="6112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37270"/>
                      </a:srgbClr>
                    </a:gs>
                    <a:gs pos="100000">
                      <a:schemeClr val="accent3">
                        <a:lumOff val="44000"/>
                        <a:alpha val="37270"/>
                      </a:schemeClr>
                    </a:gs>
                  </a:gsLst>
                  <a:lin ang="108014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54" name="Google Shape;680;p17"/>
                <p:cNvSpPr/>
                <p:nvPr/>
              </p:nvSpPr>
              <p:spPr>
                <a:xfrm rot="18900000">
                  <a:off x="25510" y="350226"/>
                  <a:ext cx="123775" cy="1234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112" y="0"/>
                      </a:moveTo>
                      <a:lnTo>
                        <a:pt x="0" y="6134"/>
                      </a:lnTo>
                      <a:lnTo>
                        <a:pt x="15488" y="21600"/>
                      </a:lnTo>
                      <a:lnTo>
                        <a:pt x="21600" y="15532"/>
                      </a:lnTo>
                      <a:lnTo>
                        <a:pt x="6112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37270"/>
                      </a:srgbClr>
                    </a:gs>
                    <a:gs pos="100000">
                      <a:schemeClr val="accent3">
                        <a:lumOff val="44000"/>
                        <a:alpha val="37270"/>
                      </a:schemeClr>
                    </a:gs>
                  </a:gsLst>
                  <a:lin ang="108014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55" name="Google Shape;681;p17"/>
                <p:cNvSpPr/>
                <p:nvPr/>
              </p:nvSpPr>
              <p:spPr>
                <a:xfrm rot="18900000">
                  <a:off x="26083" y="242097"/>
                  <a:ext cx="123425" cy="1233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134" y="0"/>
                      </a:moveTo>
                      <a:lnTo>
                        <a:pt x="0" y="6065"/>
                      </a:lnTo>
                      <a:lnTo>
                        <a:pt x="15466" y="21600"/>
                      </a:lnTo>
                      <a:lnTo>
                        <a:pt x="21600" y="15469"/>
                      </a:lnTo>
                      <a:lnTo>
                        <a:pt x="613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37270"/>
                      </a:srgbClr>
                    </a:gs>
                    <a:gs pos="100000">
                      <a:schemeClr val="accent3">
                        <a:lumOff val="44000"/>
                        <a:alpha val="37270"/>
                      </a:schemeClr>
                    </a:gs>
                  </a:gsLst>
                  <a:lin ang="108014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56" name="Google Shape;682;p17"/>
                <p:cNvSpPr/>
                <p:nvPr/>
              </p:nvSpPr>
              <p:spPr>
                <a:xfrm rot="18900000">
                  <a:off x="25839" y="134096"/>
                  <a:ext cx="123400" cy="1234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131" y="0"/>
                      </a:moveTo>
                      <a:lnTo>
                        <a:pt x="0" y="6131"/>
                      </a:lnTo>
                      <a:lnTo>
                        <a:pt x="15465" y="21600"/>
                      </a:lnTo>
                      <a:lnTo>
                        <a:pt x="21600" y="15465"/>
                      </a:lnTo>
                      <a:lnTo>
                        <a:pt x="613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37270"/>
                      </a:srgbClr>
                    </a:gs>
                    <a:gs pos="100000">
                      <a:schemeClr val="accent3">
                        <a:lumOff val="44000"/>
                        <a:alpha val="37270"/>
                      </a:schemeClr>
                    </a:gs>
                  </a:gsLst>
                  <a:lin ang="108014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57" name="Google Shape;683;p17"/>
                <p:cNvSpPr/>
                <p:nvPr/>
              </p:nvSpPr>
              <p:spPr>
                <a:xfrm rot="18900000">
                  <a:off x="25698" y="25498"/>
                  <a:ext cx="123399" cy="1237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070" y="0"/>
                      </a:moveTo>
                      <a:lnTo>
                        <a:pt x="0" y="6115"/>
                      </a:lnTo>
                      <a:lnTo>
                        <a:pt x="15469" y="21600"/>
                      </a:lnTo>
                      <a:lnTo>
                        <a:pt x="21600" y="15485"/>
                      </a:lnTo>
                      <a:lnTo>
                        <a:pt x="60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37270"/>
                      </a:srgbClr>
                    </a:gs>
                    <a:gs pos="100000">
                      <a:schemeClr val="accent3">
                        <a:lumOff val="44000"/>
                        <a:alpha val="37270"/>
                      </a:schemeClr>
                    </a:gs>
                  </a:gsLst>
                  <a:lin ang="108014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766" name="Google Shape;684;p17"/>
              <p:cNvGrpSpPr/>
              <p:nvPr/>
            </p:nvGrpSpPr>
            <p:grpSpPr>
              <a:xfrm>
                <a:off x="2197024" y="2696879"/>
                <a:ext cx="175061" cy="823348"/>
                <a:chOff x="0" y="0"/>
                <a:chExt cx="175060" cy="823346"/>
              </a:xfrm>
            </p:grpSpPr>
            <p:sp>
              <p:nvSpPr>
                <p:cNvPr id="759" name="Google Shape;685;p17"/>
                <p:cNvSpPr/>
                <p:nvPr/>
              </p:nvSpPr>
              <p:spPr>
                <a:xfrm rot="18900000">
                  <a:off x="25830" y="674369"/>
                  <a:ext cx="123400" cy="1234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135" y="0"/>
                      </a:moveTo>
                      <a:lnTo>
                        <a:pt x="0" y="6134"/>
                      </a:lnTo>
                      <a:lnTo>
                        <a:pt x="15469" y="21600"/>
                      </a:lnTo>
                      <a:lnTo>
                        <a:pt x="21600" y="15466"/>
                      </a:lnTo>
                      <a:lnTo>
                        <a:pt x="613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>
                        <a:alpha val="37270"/>
                      </a:srgbClr>
                    </a:gs>
                    <a:gs pos="78000">
                      <a:srgbClr val="F5F8FF">
                        <a:alpha val="37270"/>
                      </a:srgbClr>
                    </a:gs>
                    <a:gs pos="100000">
                      <a:srgbClr val="F5F8FF">
                        <a:alpha val="3727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60" name="Google Shape;686;p17"/>
                <p:cNvSpPr/>
                <p:nvPr/>
              </p:nvSpPr>
              <p:spPr>
                <a:xfrm rot="18900000">
                  <a:off x="25685" y="566318"/>
                  <a:ext cx="123425" cy="1237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134" y="0"/>
                      </a:moveTo>
                      <a:lnTo>
                        <a:pt x="0" y="6117"/>
                      </a:lnTo>
                      <a:lnTo>
                        <a:pt x="15466" y="21600"/>
                      </a:lnTo>
                      <a:lnTo>
                        <a:pt x="21600" y="15488"/>
                      </a:lnTo>
                      <a:lnTo>
                        <a:pt x="613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>
                        <a:alpha val="37270"/>
                      </a:srgbClr>
                    </a:gs>
                    <a:gs pos="78000">
                      <a:srgbClr val="F5F8FF">
                        <a:alpha val="37270"/>
                      </a:srgbClr>
                    </a:gs>
                    <a:gs pos="100000">
                      <a:srgbClr val="F5F8FF">
                        <a:alpha val="3727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61" name="Google Shape;687;p17"/>
                <p:cNvSpPr/>
                <p:nvPr/>
              </p:nvSpPr>
              <p:spPr>
                <a:xfrm rot="18900000">
                  <a:off x="25784" y="458239"/>
                  <a:ext cx="123775" cy="1234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112" y="0"/>
                      </a:moveTo>
                      <a:lnTo>
                        <a:pt x="0" y="6131"/>
                      </a:lnTo>
                      <a:lnTo>
                        <a:pt x="15488" y="21600"/>
                      </a:lnTo>
                      <a:lnTo>
                        <a:pt x="21600" y="15465"/>
                      </a:lnTo>
                      <a:lnTo>
                        <a:pt x="6112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>
                        <a:alpha val="37270"/>
                      </a:srgbClr>
                    </a:gs>
                    <a:gs pos="78000">
                      <a:srgbClr val="F5F8FF">
                        <a:alpha val="37270"/>
                      </a:srgbClr>
                    </a:gs>
                    <a:gs pos="100000">
                      <a:srgbClr val="F5F8FF">
                        <a:alpha val="3727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62" name="Google Shape;688;p17"/>
                <p:cNvSpPr/>
                <p:nvPr/>
              </p:nvSpPr>
              <p:spPr>
                <a:xfrm rot="18900000">
                  <a:off x="25510" y="350226"/>
                  <a:ext cx="123775" cy="1234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112" y="0"/>
                      </a:moveTo>
                      <a:lnTo>
                        <a:pt x="0" y="6134"/>
                      </a:lnTo>
                      <a:lnTo>
                        <a:pt x="15488" y="21600"/>
                      </a:lnTo>
                      <a:lnTo>
                        <a:pt x="21600" y="15532"/>
                      </a:lnTo>
                      <a:lnTo>
                        <a:pt x="6112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>
                        <a:alpha val="37270"/>
                      </a:srgbClr>
                    </a:gs>
                    <a:gs pos="78000">
                      <a:srgbClr val="F5F8FF">
                        <a:alpha val="37270"/>
                      </a:srgbClr>
                    </a:gs>
                    <a:gs pos="100000">
                      <a:srgbClr val="F5F8FF">
                        <a:alpha val="3727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63" name="Google Shape;689;p17"/>
                <p:cNvSpPr/>
                <p:nvPr/>
              </p:nvSpPr>
              <p:spPr>
                <a:xfrm rot="18900000">
                  <a:off x="26083" y="242097"/>
                  <a:ext cx="123425" cy="1233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134" y="0"/>
                      </a:moveTo>
                      <a:lnTo>
                        <a:pt x="0" y="6065"/>
                      </a:lnTo>
                      <a:lnTo>
                        <a:pt x="15466" y="21600"/>
                      </a:lnTo>
                      <a:lnTo>
                        <a:pt x="21600" y="15469"/>
                      </a:lnTo>
                      <a:lnTo>
                        <a:pt x="6134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>
                        <a:alpha val="37270"/>
                      </a:srgbClr>
                    </a:gs>
                    <a:gs pos="78000">
                      <a:srgbClr val="F5F8FF">
                        <a:alpha val="37270"/>
                      </a:srgbClr>
                    </a:gs>
                    <a:gs pos="100000">
                      <a:srgbClr val="F5F8FF">
                        <a:alpha val="3727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64" name="Google Shape;690;p17"/>
                <p:cNvSpPr/>
                <p:nvPr/>
              </p:nvSpPr>
              <p:spPr>
                <a:xfrm rot="18900000">
                  <a:off x="25839" y="134096"/>
                  <a:ext cx="123400" cy="1234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131" y="0"/>
                      </a:moveTo>
                      <a:lnTo>
                        <a:pt x="0" y="6131"/>
                      </a:lnTo>
                      <a:lnTo>
                        <a:pt x="15465" y="21600"/>
                      </a:lnTo>
                      <a:lnTo>
                        <a:pt x="21600" y="15465"/>
                      </a:lnTo>
                      <a:lnTo>
                        <a:pt x="613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>
                        <a:alpha val="37270"/>
                      </a:srgbClr>
                    </a:gs>
                    <a:gs pos="78000">
                      <a:srgbClr val="F5F8FF">
                        <a:alpha val="37270"/>
                      </a:srgbClr>
                    </a:gs>
                    <a:gs pos="100000">
                      <a:srgbClr val="F5F8FF">
                        <a:alpha val="3727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65" name="Google Shape;691;p17"/>
                <p:cNvSpPr/>
                <p:nvPr/>
              </p:nvSpPr>
              <p:spPr>
                <a:xfrm rot="18900000">
                  <a:off x="25698" y="25498"/>
                  <a:ext cx="123399" cy="1237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070" y="0"/>
                      </a:moveTo>
                      <a:lnTo>
                        <a:pt x="0" y="6115"/>
                      </a:lnTo>
                      <a:lnTo>
                        <a:pt x="15469" y="21600"/>
                      </a:lnTo>
                      <a:lnTo>
                        <a:pt x="21600" y="15485"/>
                      </a:lnTo>
                      <a:lnTo>
                        <a:pt x="60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>
                        <a:alpha val="37270"/>
                      </a:srgbClr>
                    </a:gs>
                    <a:gs pos="78000">
                      <a:srgbClr val="F5F8FF">
                        <a:alpha val="37270"/>
                      </a:srgbClr>
                    </a:gs>
                    <a:gs pos="100000">
                      <a:srgbClr val="F5F8FF">
                        <a:alpha val="3727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767" name="Google Shape;692;p17"/>
              <p:cNvSpPr/>
              <p:nvPr/>
            </p:nvSpPr>
            <p:spPr>
              <a:xfrm rot="2700000" flipH="1">
                <a:off x="1102765" y="586442"/>
                <a:ext cx="2925243" cy="30576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31" y="0"/>
                    </a:moveTo>
                    <a:lnTo>
                      <a:pt x="18074" y="3302"/>
                    </a:lnTo>
                    <a:lnTo>
                      <a:pt x="16626" y="3302"/>
                    </a:lnTo>
                    <a:lnTo>
                      <a:pt x="12422" y="7333"/>
                    </a:lnTo>
                    <a:lnTo>
                      <a:pt x="12403" y="7341"/>
                    </a:lnTo>
                    <a:lnTo>
                      <a:pt x="12403" y="12263"/>
                    </a:lnTo>
                    <a:lnTo>
                      <a:pt x="9621" y="14930"/>
                    </a:lnTo>
                    <a:lnTo>
                      <a:pt x="9607" y="14943"/>
                    </a:lnTo>
                    <a:lnTo>
                      <a:pt x="9607" y="17163"/>
                    </a:lnTo>
                    <a:lnTo>
                      <a:pt x="6912" y="19742"/>
                    </a:lnTo>
                    <a:lnTo>
                      <a:pt x="1873" y="19742"/>
                    </a:lnTo>
                    <a:lnTo>
                      <a:pt x="0" y="21534"/>
                    </a:lnTo>
                    <a:lnTo>
                      <a:pt x="69" y="21600"/>
                    </a:lnTo>
                    <a:lnTo>
                      <a:pt x="1915" y="19834"/>
                    </a:lnTo>
                    <a:lnTo>
                      <a:pt x="6949" y="19834"/>
                    </a:lnTo>
                    <a:lnTo>
                      <a:pt x="9685" y="17216"/>
                    </a:lnTo>
                    <a:lnTo>
                      <a:pt x="9699" y="17203"/>
                    </a:lnTo>
                    <a:lnTo>
                      <a:pt x="9699" y="14978"/>
                    </a:lnTo>
                    <a:lnTo>
                      <a:pt x="12487" y="12316"/>
                    </a:lnTo>
                    <a:lnTo>
                      <a:pt x="12496" y="12303"/>
                    </a:lnTo>
                    <a:lnTo>
                      <a:pt x="12496" y="7381"/>
                    </a:lnTo>
                    <a:lnTo>
                      <a:pt x="16667" y="3399"/>
                    </a:lnTo>
                    <a:lnTo>
                      <a:pt x="18107" y="3399"/>
                    </a:lnTo>
                    <a:lnTo>
                      <a:pt x="21600" y="62"/>
                    </a:lnTo>
                    <a:lnTo>
                      <a:pt x="2153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771" name="Google Shape;693;p17"/>
            <p:cNvGrpSpPr/>
            <p:nvPr/>
          </p:nvGrpSpPr>
          <p:grpSpPr>
            <a:xfrm>
              <a:off x="1942250" y="3840295"/>
              <a:ext cx="439176" cy="439076"/>
              <a:chOff x="25" y="0"/>
              <a:chExt cx="439174" cy="439074"/>
            </a:xfrm>
          </p:grpSpPr>
          <p:sp>
            <p:nvSpPr>
              <p:cNvPr id="769" name="Google Shape;694;p17"/>
              <p:cNvSpPr/>
              <p:nvPr/>
            </p:nvSpPr>
            <p:spPr>
              <a:xfrm>
                <a:off x="25" y="0"/>
                <a:ext cx="439175" cy="43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9" y="1588"/>
                    </a:moveTo>
                    <a:cubicBezTo>
                      <a:pt x="13169" y="1588"/>
                      <a:pt x="15530" y="2470"/>
                      <a:pt x="17328" y="4306"/>
                    </a:cubicBezTo>
                    <a:cubicBezTo>
                      <a:pt x="19089" y="6029"/>
                      <a:pt x="20045" y="8372"/>
                      <a:pt x="20045" y="10826"/>
                    </a:cubicBezTo>
                    <a:cubicBezTo>
                      <a:pt x="20045" y="13300"/>
                      <a:pt x="19089" y="15604"/>
                      <a:pt x="17328" y="17366"/>
                    </a:cubicBezTo>
                    <a:cubicBezTo>
                      <a:pt x="15605" y="19127"/>
                      <a:pt x="13263" y="20082"/>
                      <a:pt x="10809" y="20082"/>
                    </a:cubicBezTo>
                    <a:cubicBezTo>
                      <a:pt x="8335" y="20082"/>
                      <a:pt x="6031" y="19127"/>
                      <a:pt x="4270" y="17366"/>
                    </a:cubicBezTo>
                    <a:cubicBezTo>
                      <a:pt x="2510" y="15641"/>
                      <a:pt x="1554" y="13300"/>
                      <a:pt x="1554" y="10826"/>
                    </a:cubicBezTo>
                    <a:cubicBezTo>
                      <a:pt x="1554" y="8372"/>
                      <a:pt x="2510" y="6048"/>
                      <a:pt x="4270" y="4306"/>
                    </a:cubicBezTo>
                    <a:cubicBezTo>
                      <a:pt x="6069" y="2488"/>
                      <a:pt x="8430" y="1588"/>
                      <a:pt x="10809" y="1588"/>
                    </a:cubicBezTo>
                    <a:close/>
                    <a:moveTo>
                      <a:pt x="10799" y="0"/>
                    </a:moveTo>
                    <a:cubicBezTo>
                      <a:pt x="8037" y="0"/>
                      <a:pt x="5272" y="1054"/>
                      <a:pt x="3165" y="3162"/>
                    </a:cubicBezTo>
                    <a:cubicBezTo>
                      <a:pt x="1124" y="5205"/>
                      <a:pt x="0" y="7922"/>
                      <a:pt x="0" y="10808"/>
                    </a:cubicBezTo>
                    <a:cubicBezTo>
                      <a:pt x="0" y="13693"/>
                      <a:pt x="1124" y="16410"/>
                      <a:pt x="3165" y="18453"/>
                    </a:cubicBezTo>
                    <a:cubicBezTo>
                      <a:pt x="5207" y="20476"/>
                      <a:pt x="7923" y="21600"/>
                      <a:pt x="10809" y="21600"/>
                    </a:cubicBezTo>
                    <a:cubicBezTo>
                      <a:pt x="13675" y="21600"/>
                      <a:pt x="16392" y="20476"/>
                      <a:pt x="18434" y="18453"/>
                    </a:cubicBezTo>
                    <a:cubicBezTo>
                      <a:pt x="20475" y="16410"/>
                      <a:pt x="21600" y="13693"/>
                      <a:pt x="21600" y="10808"/>
                    </a:cubicBezTo>
                    <a:cubicBezTo>
                      <a:pt x="21600" y="7922"/>
                      <a:pt x="20475" y="5205"/>
                      <a:pt x="18434" y="3162"/>
                    </a:cubicBezTo>
                    <a:cubicBezTo>
                      <a:pt x="16326" y="1054"/>
                      <a:pt x="13562" y="0"/>
                      <a:pt x="1079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70" name="Google Shape;695;p17"/>
              <p:cNvSpPr/>
              <p:nvPr/>
            </p:nvSpPr>
            <p:spPr>
              <a:xfrm>
                <a:off x="99993" y="99999"/>
                <a:ext cx="239495" cy="239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83" h="21600" extrusionOk="0">
                    <a:moveTo>
                      <a:pt x="9846" y="2857"/>
                    </a:moveTo>
                    <a:cubicBezTo>
                      <a:pt x="11724" y="2857"/>
                      <a:pt x="13538" y="3612"/>
                      <a:pt x="15011" y="5157"/>
                    </a:cubicBezTo>
                    <a:cubicBezTo>
                      <a:pt x="17797" y="8316"/>
                      <a:pt x="17797" y="13361"/>
                      <a:pt x="15011" y="16450"/>
                    </a:cubicBezTo>
                    <a:cubicBezTo>
                      <a:pt x="13571" y="17995"/>
                      <a:pt x="11699" y="18768"/>
                      <a:pt x="9838" y="18768"/>
                    </a:cubicBezTo>
                    <a:cubicBezTo>
                      <a:pt x="7974" y="18768"/>
                      <a:pt x="6121" y="17995"/>
                      <a:pt x="4712" y="16450"/>
                    </a:cubicBezTo>
                    <a:cubicBezTo>
                      <a:pt x="1895" y="13327"/>
                      <a:pt x="1895" y="8246"/>
                      <a:pt x="4712" y="5157"/>
                    </a:cubicBezTo>
                    <a:cubicBezTo>
                      <a:pt x="6121" y="3612"/>
                      <a:pt x="7966" y="2857"/>
                      <a:pt x="9846" y="2857"/>
                    </a:cubicBezTo>
                    <a:close/>
                    <a:moveTo>
                      <a:pt x="9842" y="0"/>
                    </a:moveTo>
                    <a:cubicBezTo>
                      <a:pt x="7317" y="0"/>
                      <a:pt x="4790" y="1054"/>
                      <a:pt x="2864" y="3166"/>
                    </a:cubicBezTo>
                    <a:cubicBezTo>
                      <a:pt x="-955" y="7354"/>
                      <a:pt x="-955" y="14219"/>
                      <a:pt x="2864" y="18441"/>
                    </a:cubicBezTo>
                    <a:cubicBezTo>
                      <a:pt x="4773" y="20537"/>
                      <a:pt x="7341" y="21600"/>
                      <a:pt x="9846" y="21600"/>
                    </a:cubicBezTo>
                    <a:cubicBezTo>
                      <a:pt x="12381" y="21600"/>
                      <a:pt x="14886" y="20570"/>
                      <a:pt x="16795" y="18441"/>
                    </a:cubicBezTo>
                    <a:cubicBezTo>
                      <a:pt x="20645" y="14219"/>
                      <a:pt x="20645" y="7354"/>
                      <a:pt x="16795" y="3166"/>
                    </a:cubicBezTo>
                    <a:cubicBezTo>
                      <a:pt x="14886" y="1054"/>
                      <a:pt x="12365" y="0"/>
                      <a:pt x="984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774" name="Google Shape;696;p17"/>
            <p:cNvGrpSpPr/>
            <p:nvPr/>
          </p:nvGrpSpPr>
          <p:grpSpPr>
            <a:xfrm>
              <a:off x="2889875" y="5043995"/>
              <a:ext cx="439176" cy="439076"/>
              <a:chOff x="0" y="0"/>
              <a:chExt cx="439175" cy="439075"/>
            </a:xfrm>
          </p:grpSpPr>
          <p:sp>
            <p:nvSpPr>
              <p:cNvPr id="772" name="Google Shape;697;p17"/>
              <p:cNvSpPr/>
              <p:nvPr/>
            </p:nvSpPr>
            <p:spPr>
              <a:xfrm rot="10800000">
                <a:off x="-1" y="0"/>
                <a:ext cx="439176" cy="43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9" y="1588"/>
                    </a:moveTo>
                    <a:cubicBezTo>
                      <a:pt x="13169" y="1588"/>
                      <a:pt x="15530" y="2470"/>
                      <a:pt x="17328" y="4306"/>
                    </a:cubicBezTo>
                    <a:cubicBezTo>
                      <a:pt x="19089" y="6029"/>
                      <a:pt x="20045" y="8372"/>
                      <a:pt x="20045" y="10826"/>
                    </a:cubicBezTo>
                    <a:cubicBezTo>
                      <a:pt x="20045" y="13300"/>
                      <a:pt x="19089" y="15604"/>
                      <a:pt x="17328" y="17366"/>
                    </a:cubicBezTo>
                    <a:cubicBezTo>
                      <a:pt x="15605" y="19127"/>
                      <a:pt x="13263" y="20082"/>
                      <a:pt x="10809" y="20082"/>
                    </a:cubicBezTo>
                    <a:cubicBezTo>
                      <a:pt x="8335" y="20082"/>
                      <a:pt x="6031" y="19127"/>
                      <a:pt x="4270" y="17366"/>
                    </a:cubicBezTo>
                    <a:cubicBezTo>
                      <a:pt x="2510" y="15641"/>
                      <a:pt x="1554" y="13300"/>
                      <a:pt x="1554" y="10826"/>
                    </a:cubicBezTo>
                    <a:cubicBezTo>
                      <a:pt x="1554" y="8372"/>
                      <a:pt x="2510" y="6048"/>
                      <a:pt x="4270" y="4306"/>
                    </a:cubicBezTo>
                    <a:cubicBezTo>
                      <a:pt x="6069" y="2488"/>
                      <a:pt x="8430" y="1588"/>
                      <a:pt x="10809" y="1588"/>
                    </a:cubicBezTo>
                    <a:close/>
                    <a:moveTo>
                      <a:pt x="10799" y="0"/>
                    </a:moveTo>
                    <a:cubicBezTo>
                      <a:pt x="8037" y="0"/>
                      <a:pt x="5272" y="1054"/>
                      <a:pt x="3165" y="3162"/>
                    </a:cubicBezTo>
                    <a:cubicBezTo>
                      <a:pt x="1124" y="5205"/>
                      <a:pt x="0" y="7922"/>
                      <a:pt x="0" y="10808"/>
                    </a:cubicBezTo>
                    <a:cubicBezTo>
                      <a:pt x="0" y="13693"/>
                      <a:pt x="1124" y="16410"/>
                      <a:pt x="3165" y="18453"/>
                    </a:cubicBezTo>
                    <a:cubicBezTo>
                      <a:pt x="5207" y="20476"/>
                      <a:pt x="7923" y="21600"/>
                      <a:pt x="10809" y="21600"/>
                    </a:cubicBezTo>
                    <a:cubicBezTo>
                      <a:pt x="13675" y="21600"/>
                      <a:pt x="16392" y="20476"/>
                      <a:pt x="18434" y="18453"/>
                    </a:cubicBezTo>
                    <a:cubicBezTo>
                      <a:pt x="20475" y="16410"/>
                      <a:pt x="21600" y="13693"/>
                      <a:pt x="21600" y="10808"/>
                    </a:cubicBezTo>
                    <a:cubicBezTo>
                      <a:pt x="21600" y="7922"/>
                      <a:pt x="20475" y="5205"/>
                      <a:pt x="18434" y="3162"/>
                    </a:cubicBezTo>
                    <a:cubicBezTo>
                      <a:pt x="16326" y="1054"/>
                      <a:pt x="13562" y="0"/>
                      <a:pt x="1079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73" name="Google Shape;698;p17"/>
              <p:cNvSpPr/>
              <p:nvPr/>
            </p:nvSpPr>
            <p:spPr>
              <a:xfrm rot="10800000">
                <a:off x="99712" y="99400"/>
                <a:ext cx="239495" cy="239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83" h="21600" extrusionOk="0">
                    <a:moveTo>
                      <a:pt x="9846" y="2857"/>
                    </a:moveTo>
                    <a:cubicBezTo>
                      <a:pt x="11724" y="2857"/>
                      <a:pt x="13538" y="3612"/>
                      <a:pt x="15011" y="5157"/>
                    </a:cubicBezTo>
                    <a:cubicBezTo>
                      <a:pt x="17797" y="8316"/>
                      <a:pt x="17797" y="13361"/>
                      <a:pt x="15011" y="16450"/>
                    </a:cubicBezTo>
                    <a:cubicBezTo>
                      <a:pt x="13571" y="17995"/>
                      <a:pt x="11699" y="18768"/>
                      <a:pt x="9838" y="18768"/>
                    </a:cubicBezTo>
                    <a:cubicBezTo>
                      <a:pt x="7974" y="18768"/>
                      <a:pt x="6121" y="17995"/>
                      <a:pt x="4712" y="16450"/>
                    </a:cubicBezTo>
                    <a:cubicBezTo>
                      <a:pt x="1895" y="13327"/>
                      <a:pt x="1895" y="8246"/>
                      <a:pt x="4712" y="5157"/>
                    </a:cubicBezTo>
                    <a:cubicBezTo>
                      <a:pt x="6121" y="3612"/>
                      <a:pt x="7966" y="2857"/>
                      <a:pt x="9846" y="2857"/>
                    </a:cubicBezTo>
                    <a:close/>
                    <a:moveTo>
                      <a:pt x="9842" y="0"/>
                    </a:moveTo>
                    <a:cubicBezTo>
                      <a:pt x="7317" y="0"/>
                      <a:pt x="4790" y="1054"/>
                      <a:pt x="2864" y="3166"/>
                    </a:cubicBezTo>
                    <a:cubicBezTo>
                      <a:pt x="-955" y="7354"/>
                      <a:pt x="-955" y="14219"/>
                      <a:pt x="2864" y="18441"/>
                    </a:cubicBezTo>
                    <a:cubicBezTo>
                      <a:pt x="4773" y="20537"/>
                      <a:pt x="7341" y="21600"/>
                      <a:pt x="9846" y="21600"/>
                    </a:cubicBezTo>
                    <a:cubicBezTo>
                      <a:pt x="12381" y="21600"/>
                      <a:pt x="14886" y="20570"/>
                      <a:pt x="16795" y="18441"/>
                    </a:cubicBezTo>
                    <a:cubicBezTo>
                      <a:pt x="20645" y="14219"/>
                      <a:pt x="20645" y="7354"/>
                      <a:pt x="16795" y="3166"/>
                    </a:cubicBezTo>
                    <a:cubicBezTo>
                      <a:pt x="14886" y="1054"/>
                      <a:pt x="12365" y="0"/>
                      <a:pt x="984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795" name="Google Shape;699;p17"/>
          <p:cNvGrpSpPr/>
          <p:nvPr/>
        </p:nvGrpSpPr>
        <p:grpSpPr>
          <a:xfrm>
            <a:off x="6642300" y="-392375"/>
            <a:ext cx="4558968" cy="1863749"/>
            <a:chOff x="0" y="0"/>
            <a:chExt cx="4558967" cy="1863748"/>
          </a:xfrm>
        </p:grpSpPr>
        <p:pic>
          <p:nvPicPr>
            <p:cNvPr id="776" name="Google Shape;700;p17" descr="Google Shape;700;p17"/>
            <p:cNvPicPr>
              <a:picLocks noChangeAspect="1"/>
            </p:cNvPicPr>
            <p:nvPr/>
          </p:nvPicPr>
          <p:blipFill>
            <a:blip r:embed="rId2"/>
            <a:srcRect l="16960" t="24718" r="7120" b="26176"/>
            <a:stretch>
              <a:fillRect/>
            </a:stretch>
          </p:blipFill>
          <p:spPr>
            <a:xfrm>
              <a:off x="1712450" y="0"/>
              <a:ext cx="2441951" cy="18637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90" name="Google Shape;701;p17"/>
            <p:cNvGrpSpPr/>
            <p:nvPr/>
          </p:nvGrpSpPr>
          <p:grpSpPr>
            <a:xfrm>
              <a:off x="572279" y="275241"/>
              <a:ext cx="2584752" cy="1134850"/>
              <a:chOff x="0" y="0"/>
              <a:chExt cx="2584750" cy="1134849"/>
            </a:xfrm>
          </p:grpSpPr>
          <p:grpSp>
            <p:nvGrpSpPr>
              <p:cNvPr id="779" name="Google Shape;702;p17"/>
              <p:cNvGrpSpPr/>
              <p:nvPr/>
            </p:nvGrpSpPr>
            <p:grpSpPr>
              <a:xfrm>
                <a:off x="214624" y="-1"/>
                <a:ext cx="2370127" cy="1134851"/>
                <a:chOff x="0" y="0"/>
                <a:chExt cx="2370126" cy="1134849"/>
              </a:xfrm>
            </p:grpSpPr>
            <p:sp>
              <p:nvSpPr>
                <p:cNvPr id="777" name="Google Shape;703;p17"/>
                <p:cNvSpPr/>
                <p:nvPr/>
              </p:nvSpPr>
              <p:spPr>
                <a:xfrm rot="16200000">
                  <a:off x="563902" y="-563902"/>
                  <a:ext cx="1134850" cy="226265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467" y="0"/>
                      </a:moveTo>
                      <a:lnTo>
                        <a:pt x="15853" y="2811"/>
                      </a:lnTo>
                      <a:lnTo>
                        <a:pt x="15825" y="2830"/>
                      </a:lnTo>
                      <a:lnTo>
                        <a:pt x="15825" y="10209"/>
                      </a:lnTo>
                      <a:lnTo>
                        <a:pt x="9433" y="13420"/>
                      </a:lnTo>
                      <a:lnTo>
                        <a:pt x="9404" y="13430"/>
                      </a:lnTo>
                      <a:lnTo>
                        <a:pt x="9404" y="18908"/>
                      </a:lnTo>
                      <a:lnTo>
                        <a:pt x="5994" y="20623"/>
                      </a:lnTo>
                      <a:lnTo>
                        <a:pt x="0" y="20623"/>
                      </a:lnTo>
                      <a:lnTo>
                        <a:pt x="0" y="21600"/>
                      </a:lnTo>
                      <a:lnTo>
                        <a:pt x="199" y="21600"/>
                      </a:lnTo>
                      <a:lnTo>
                        <a:pt x="199" y="20719"/>
                      </a:lnTo>
                      <a:lnTo>
                        <a:pt x="6079" y="20719"/>
                      </a:lnTo>
                      <a:lnTo>
                        <a:pt x="9594" y="18951"/>
                      </a:lnTo>
                      <a:lnTo>
                        <a:pt x="9594" y="13473"/>
                      </a:lnTo>
                      <a:lnTo>
                        <a:pt x="15996" y="10262"/>
                      </a:lnTo>
                      <a:lnTo>
                        <a:pt x="16015" y="10252"/>
                      </a:lnTo>
                      <a:lnTo>
                        <a:pt x="16015" y="2873"/>
                      </a:lnTo>
                      <a:lnTo>
                        <a:pt x="21600" y="67"/>
                      </a:lnTo>
                      <a:lnTo>
                        <a:pt x="21467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C0A9E"/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540001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78" name="Google Shape;704;p17"/>
                <p:cNvSpPr/>
                <p:nvPr/>
              </p:nvSpPr>
              <p:spPr>
                <a:xfrm rot="5400000">
                  <a:off x="671375" y="-563903"/>
                  <a:ext cx="1134849" cy="226265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467" y="0"/>
                      </a:moveTo>
                      <a:lnTo>
                        <a:pt x="15853" y="2811"/>
                      </a:lnTo>
                      <a:lnTo>
                        <a:pt x="15825" y="2830"/>
                      </a:lnTo>
                      <a:lnTo>
                        <a:pt x="15825" y="10209"/>
                      </a:lnTo>
                      <a:lnTo>
                        <a:pt x="9433" y="13420"/>
                      </a:lnTo>
                      <a:lnTo>
                        <a:pt x="9404" y="13430"/>
                      </a:lnTo>
                      <a:lnTo>
                        <a:pt x="9404" y="18908"/>
                      </a:lnTo>
                      <a:lnTo>
                        <a:pt x="5994" y="20623"/>
                      </a:lnTo>
                      <a:lnTo>
                        <a:pt x="0" y="20623"/>
                      </a:lnTo>
                      <a:lnTo>
                        <a:pt x="0" y="21600"/>
                      </a:lnTo>
                      <a:lnTo>
                        <a:pt x="199" y="21600"/>
                      </a:lnTo>
                      <a:lnTo>
                        <a:pt x="199" y="20719"/>
                      </a:lnTo>
                      <a:lnTo>
                        <a:pt x="6079" y="20719"/>
                      </a:lnTo>
                      <a:lnTo>
                        <a:pt x="9594" y="18951"/>
                      </a:lnTo>
                      <a:lnTo>
                        <a:pt x="9594" y="13473"/>
                      </a:lnTo>
                      <a:lnTo>
                        <a:pt x="15996" y="10262"/>
                      </a:lnTo>
                      <a:lnTo>
                        <a:pt x="16015" y="10252"/>
                      </a:lnTo>
                      <a:lnTo>
                        <a:pt x="16015" y="2873"/>
                      </a:lnTo>
                      <a:lnTo>
                        <a:pt x="21600" y="67"/>
                      </a:lnTo>
                      <a:lnTo>
                        <a:pt x="21467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C0A9E"/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540001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780" name="Google Shape;705;p17"/>
              <p:cNvSpPr/>
              <p:nvPr/>
            </p:nvSpPr>
            <p:spPr>
              <a:xfrm rot="5400000">
                <a:off x="1001675" y="67676"/>
                <a:ext cx="575845" cy="5758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2" h="21600" extrusionOk="0">
                    <a:moveTo>
                      <a:pt x="20207" y="0"/>
                    </a:moveTo>
                    <a:cubicBezTo>
                      <a:pt x="19909" y="0"/>
                      <a:pt x="19611" y="115"/>
                      <a:pt x="19384" y="345"/>
                    </a:cubicBezTo>
                    <a:cubicBezTo>
                      <a:pt x="18929" y="805"/>
                      <a:pt x="18929" y="1549"/>
                      <a:pt x="19384" y="2009"/>
                    </a:cubicBezTo>
                    <a:cubicBezTo>
                      <a:pt x="19611" y="2239"/>
                      <a:pt x="19909" y="2354"/>
                      <a:pt x="20207" y="2354"/>
                    </a:cubicBezTo>
                    <a:cubicBezTo>
                      <a:pt x="20505" y="2354"/>
                      <a:pt x="20803" y="2239"/>
                      <a:pt x="21031" y="2009"/>
                    </a:cubicBezTo>
                    <a:cubicBezTo>
                      <a:pt x="21486" y="1549"/>
                      <a:pt x="21486" y="805"/>
                      <a:pt x="21031" y="345"/>
                    </a:cubicBezTo>
                    <a:cubicBezTo>
                      <a:pt x="20803" y="115"/>
                      <a:pt x="20505" y="0"/>
                      <a:pt x="20207" y="0"/>
                    </a:cubicBezTo>
                    <a:close/>
                    <a:moveTo>
                      <a:pt x="16405" y="3853"/>
                    </a:moveTo>
                    <a:cubicBezTo>
                      <a:pt x="16107" y="3853"/>
                      <a:pt x="15809" y="3968"/>
                      <a:pt x="15581" y="4198"/>
                    </a:cubicBezTo>
                    <a:cubicBezTo>
                      <a:pt x="15126" y="4657"/>
                      <a:pt x="15126" y="5402"/>
                      <a:pt x="15581" y="5862"/>
                    </a:cubicBezTo>
                    <a:cubicBezTo>
                      <a:pt x="15809" y="6092"/>
                      <a:pt x="16107" y="6207"/>
                      <a:pt x="16405" y="6207"/>
                    </a:cubicBezTo>
                    <a:cubicBezTo>
                      <a:pt x="16703" y="6207"/>
                      <a:pt x="17001" y="6092"/>
                      <a:pt x="17228" y="5862"/>
                    </a:cubicBezTo>
                    <a:cubicBezTo>
                      <a:pt x="17683" y="5402"/>
                      <a:pt x="17683" y="4657"/>
                      <a:pt x="17228" y="4198"/>
                    </a:cubicBezTo>
                    <a:cubicBezTo>
                      <a:pt x="17001" y="3968"/>
                      <a:pt x="16703" y="3853"/>
                      <a:pt x="16405" y="3853"/>
                    </a:cubicBezTo>
                    <a:close/>
                    <a:moveTo>
                      <a:pt x="12596" y="7696"/>
                    </a:moveTo>
                    <a:cubicBezTo>
                      <a:pt x="12297" y="7696"/>
                      <a:pt x="11996" y="7812"/>
                      <a:pt x="11769" y="8042"/>
                    </a:cubicBezTo>
                    <a:cubicBezTo>
                      <a:pt x="11314" y="8501"/>
                      <a:pt x="11314" y="9255"/>
                      <a:pt x="11769" y="9715"/>
                    </a:cubicBezTo>
                    <a:cubicBezTo>
                      <a:pt x="11996" y="9944"/>
                      <a:pt x="12297" y="10060"/>
                      <a:pt x="12596" y="10060"/>
                    </a:cubicBezTo>
                    <a:cubicBezTo>
                      <a:pt x="12897" y="10060"/>
                      <a:pt x="13197" y="9944"/>
                      <a:pt x="13425" y="9715"/>
                    </a:cubicBezTo>
                    <a:cubicBezTo>
                      <a:pt x="13880" y="9255"/>
                      <a:pt x="13880" y="8501"/>
                      <a:pt x="13425" y="8042"/>
                    </a:cubicBezTo>
                    <a:cubicBezTo>
                      <a:pt x="13197" y="7812"/>
                      <a:pt x="12897" y="7696"/>
                      <a:pt x="12596" y="7696"/>
                    </a:cubicBezTo>
                    <a:close/>
                    <a:moveTo>
                      <a:pt x="8794" y="11544"/>
                    </a:moveTo>
                    <a:cubicBezTo>
                      <a:pt x="8494" y="11544"/>
                      <a:pt x="8194" y="11659"/>
                      <a:pt x="7965" y="11885"/>
                    </a:cubicBezTo>
                    <a:cubicBezTo>
                      <a:pt x="7510" y="12345"/>
                      <a:pt x="7510" y="13090"/>
                      <a:pt x="7965" y="13549"/>
                    </a:cubicBezTo>
                    <a:cubicBezTo>
                      <a:pt x="8193" y="13779"/>
                      <a:pt x="8491" y="13894"/>
                      <a:pt x="8789" y="13894"/>
                    </a:cubicBezTo>
                    <a:cubicBezTo>
                      <a:pt x="9087" y="13894"/>
                      <a:pt x="9385" y="13779"/>
                      <a:pt x="9612" y="13549"/>
                    </a:cubicBezTo>
                    <a:cubicBezTo>
                      <a:pt x="10067" y="13090"/>
                      <a:pt x="10067" y="12345"/>
                      <a:pt x="9612" y="11885"/>
                    </a:cubicBezTo>
                    <a:cubicBezTo>
                      <a:pt x="9386" y="11656"/>
                      <a:pt x="9090" y="11544"/>
                      <a:pt x="8794" y="11544"/>
                    </a:cubicBezTo>
                    <a:close/>
                    <a:moveTo>
                      <a:pt x="4976" y="15393"/>
                    </a:moveTo>
                    <a:cubicBezTo>
                      <a:pt x="4678" y="15393"/>
                      <a:pt x="4380" y="15508"/>
                      <a:pt x="4153" y="15738"/>
                    </a:cubicBezTo>
                    <a:cubicBezTo>
                      <a:pt x="3698" y="16198"/>
                      <a:pt x="3698" y="16943"/>
                      <a:pt x="4153" y="17402"/>
                    </a:cubicBezTo>
                    <a:cubicBezTo>
                      <a:pt x="4380" y="17632"/>
                      <a:pt x="4678" y="17747"/>
                      <a:pt x="4976" y="17747"/>
                    </a:cubicBezTo>
                    <a:cubicBezTo>
                      <a:pt x="5274" y="17747"/>
                      <a:pt x="5572" y="17632"/>
                      <a:pt x="5800" y="17402"/>
                    </a:cubicBezTo>
                    <a:cubicBezTo>
                      <a:pt x="6255" y="16943"/>
                      <a:pt x="6255" y="16198"/>
                      <a:pt x="5800" y="15738"/>
                    </a:cubicBezTo>
                    <a:cubicBezTo>
                      <a:pt x="5572" y="15508"/>
                      <a:pt x="5274" y="15393"/>
                      <a:pt x="4976" y="15393"/>
                    </a:cubicBezTo>
                    <a:close/>
                    <a:moveTo>
                      <a:pt x="1164" y="19237"/>
                    </a:moveTo>
                    <a:cubicBezTo>
                      <a:pt x="866" y="19237"/>
                      <a:pt x="568" y="19352"/>
                      <a:pt x="341" y="19582"/>
                    </a:cubicBezTo>
                    <a:cubicBezTo>
                      <a:pt x="-114" y="20041"/>
                      <a:pt x="-114" y="20795"/>
                      <a:pt x="341" y="21255"/>
                    </a:cubicBezTo>
                    <a:cubicBezTo>
                      <a:pt x="568" y="21485"/>
                      <a:pt x="866" y="21600"/>
                      <a:pt x="1164" y="21600"/>
                    </a:cubicBezTo>
                    <a:cubicBezTo>
                      <a:pt x="1462" y="21600"/>
                      <a:pt x="1760" y="21485"/>
                      <a:pt x="1987" y="21255"/>
                    </a:cubicBezTo>
                    <a:cubicBezTo>
                      <a:pt x="2443" y="20795"/>
                      <a:pt x="2443" y="20041"/>
                      <a:pt x="1987" y="19582"/>
                    </a:cubicBezTo>
                    <a:cubicBezTo>
                      <a:pt x="1760" y="19352"/>
                      <a:pt x="1462" y="19237"/>
                      <a:pt x="1164" y="192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81" name="Google Shape;706;p17"/>
              <p:cNvSpPr/>
              <p:nvPr/>
            </p:nvSpPr>
            <p:spPr>
              <a:xfrm rot="5400000">
                <a:off x="1363325" y="198901"/>
                <a:ext cx="575845" cy="5758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2" h="21600" extrusionOk="0">
                    <a:moveTo>
                      <a:pt x="20207" y="0"/>
                    </a:moveTo>
                    <a:cubicBezTo>
                      <a:pt x="19909" y="0"/>
                      <a:pt x="19611" y="115"/>
                      <a:pt x="19384" y="345"/>
                    </a:cubicBezTo>
                    <a:cubicBezTo>
                      <a:pt x="18929" y="805"/>
                      <a:pt x="18929" y="1549"/>
                      <a:pt x="19384" y="2009"/>
                    </a:cubicBezTo>
                    <a:cubicBezTo>
                      <a:pt x="19611" y="2239"/>
                      <a:pt x="19909" y="2354"/>
                      <a:pt x="20207" y="2354"/>
                    </a:cubicBezTo>
                    <a:cubicBezTo>
                      <a:pt x="20505" y="2354"/>
                      <a:pt x="20803" y="2239"/>
                      <a:pt x="21031" y="2009"/>
                    </a:cubicBezTo>
                    <a:cubicBezTo>
                      <a:pt x="21486" y="1549"/>
                      <a:pt x="21486" y="805"/>
                      <a:pt x="21031" y="345"/>
                    </a:cubicBezTo>
                    <a:cubicBezTo>
                      <a:pt x="20803" y="115"/>
                      <a:pt x="20505" y="0"/>
                      <a:pt x="20207" y="0"/>
                    </a:cubicBezTo>
                    <a:close/>
                    <a:moveTo>
                      <a:pt x="16405" y="3853"/>
                    </a:moveTo>
                    <a:cubicBezTo>
                      <a:pt x="16107" y="3853"/>
                      <a:pt x="15809" y="3968"/>
                      <a:pt x="15581" y="4198"/>
                    </a:cubicBezTo>
                    <a:cubicBezTo>
                      <a:pt x="15126" y="4657"/>
                      <a:pt x="15126" y="5402"/>
                      <a:pt x="15581" y="5862"/>
                    </a:cubicBezTo>
                    <a:cubicBezTo>
                      <a:pt x="15809" y="6092"/>
                      <a:pt x="16107" y="6207"/>
                      <a:pt x="16405" y="6207"/>
                    </a:cubicBezTo>
                    <a:cubicBezTo>
                      <a:pt x="16703" y="6207"/>
                      <a:pt x="17001" y="6092"/>
                      <a:pt x="17228" y="5862"/>
                    </a:cubicBezTo>
                    <a:cubicBezTo>
                      <a:pt x="17683" y="5402"/>
                      <a:pt x="17683" y="4657"/>
                      <a:pt x="17228" y="4198"/>
                    </a:cubicBezTo>
                    <a:cubicBezTo>
                      <a:pt x="17001" y="3968"/>
                      <a:pt x="16703" y="3853"/>
                      <a:pt x="16405" y="3853"/>
                    </a:cubicBezTo>
                    <a:close/>
                    <a:moveTo>
                      <a:pt x="12596" y="7696"/>
                    </a:moveTo>
                    <a:cubicBezTo>
                      <a:pt x="12297" y="7696"/>
                      <a:pt x="11996" y="7812"/>
                      <a:pt x="11769" y="8042"/>
                    </a:cubicBezTo>
                    <a:cubicBezTo>
                      <a:pt x="11314" y="8501"/>
                      <a:pt x="11314" y="9255"/>
                      <a:pt x="11769" y="9715"/>
                    </a:cubicBezTo>
                    <a:cubicBezTo>
                      <a:pt x="11996" y="9944"/>
                      <a:pt x="12297" y="10060"/>
                      <a:pt x="12596" y="10060"/>
                    </a:cubicBezTo>
                    <a:cubicBezTo>
                      <a:pt x="12897" y="10060"/>
                      <a:pt x="13197" y="9944"/>
                      <a:pt x="13425" y="9715"/>
                    </a:cubicBezTo>
                    <a:cubicBezTo>
                      <a:pt x="13880" y="9255"/>
                      <a:pt x="13880" y="8501"/>
                      <a:pt x="13425" y="8042"/>
                    </a:cubicBezTo>
                    <a:cubicBezTo>
                      <a:pt x="13197" y="7812"/>
                      <a:pt x="12897" y="7696"/>
                      <a:pt x="12596" y="7696"/>
                    </a:cubicBezTo>
                    <a:close/>
                    <a:moveTo>
                      <a:pt x="8794" y="11544"/>
                    </a:moveTo>
                    <a:cubicBezTo>
                      <a:pt x="8494" y="11544"/>
                      <a:pt x="8194" y="11659"/>
                      <a:pt x="7965" y="11885"/>
                    </a:cubicBezTo>
                    <a:cubicBezTo>
                      <a:pt x="7510" y="12345"/>
                      <a:pt x="7510" y="13090"/>
                      <a:pt x="7965" y="13549"/>
                    </a:cubicBezTo>
                    <a:cubicBezTo>
                      <a:pt x="8193" y="13779"/>
                      <a:pt x="8491" y="13894"/>
                      <a:pt x="8789" y="13894"/>
                    </a:cubicBezTo>
                    <a:cubicBezTo>
                      <a:pt x="9087" y="13894"/>
                      <a:pt x="9385" y="13779"/>
                      <a:pt x="9612" y="13549"/>
                    </a:cubicBezTo>
                    <a:cubicBezTo>
                      <a:pt x="10067" y="13090"/>
                      <a:pt x="10067" y="12345"/>
                      <a:pt x="9612" y="11885"/>
                    </a:cubicBezTo>
                    <a:cubicBezTo>
                      <a:pt x="9386" y="11656"/>
                      <a:pt x="9090" y="11544"/>
                      <a:pt x="8794" y="11544"/>
                    </a:cubicBezTo>
                    <a:close/>
                    <a:moveTo>
                      <a:pt x="4976" y="15393"/>
                    </a:moveTo>
                    <a:cubicBezTo>
                      <a:pt x="4678" y="15393"/>
                      <a:pt x="4380" y="15508"/>
                      <a:pt x="4153" y="15738"/>
                    </a:cubicBezTo>
                    <a:cubicBezTo>
                      <a:pt x="3698" y="16198"/>
                      <a:pt x="3698" y="16943"/>
                      <a:pt x="4153" y="17402"/>
                    </a:cubicBezTo>
                    <a:cubicBezTo>
                      <a:pt x="4380" y="17632"/>
                      <a:pt x="4678" y="17747"/>
                      <a:pt x="4976" y="17747"/>
                    </a:cubicBezTo>
                    <a:cubicBezTo>
                      <a:pt x="5274" y="17747"/>
                      <a:pt x="5572" y="17632"/>
                      <a:pt x="5800" y="17402"/>
                    </a:cubicBezTo>
                    <a:cubicBezTo>
                      <a:pt x="6255" y="16943"/>
                      <a:pt x="6255" y="16198"/>
                      <a:pt x="5800" y="15738"/>
                    </a:cubicBezTo>
                    <a:cubicBezTo>
                      <a:pt x="5572" y="15508"/>
                      <a:pt x="5274" y="15393"/>
                      <a:pt x="4976" y="15393"/>
                    </a:cubicBezTo>
                    <a:close/>
                    <a:moveTo>
                      <a:pt x="1164" y="19237"/>
                    </a:moveTo>
                    <a:cubicBezTo>
                      <a:pt x="866" y="19237"/>
                      <a:pt x="568" y="19352"/>
                      <a:pt x="341" y="19582"/>
                    </a:cubicBezTo>
                    <a:cubicBezTo>
                      <a:pt x="-114" y="20041"/>
                      <a:pt x="-114" y="20795"/>
                      <a:pt x="341" y="21255"/>
                    </a:cubicBezTo>
                    <a:cubicBezTo>
                      <a:pt x="568" y="21485"/>
                      <a:pt x="866" y="21600"/>
                      <a:pt x="1164" y="21600"/>
                    </a:cubicBezTo>
                    <a:cubicBezTo>
                      <a:pt x="1462" y="21600"/>
                      <a:pt x="1760" y="21485"/>
                      <a:pt x="1987" y="21255"/>
                    </a:cubicBezTo>
                    <a:cubicBezTo>
                      <a:pt x="2443" y="20795"/>
                      <a:pt x="2443" y="20041"/>
                      <a:pt x="1987" y="19582"/>
                    </a:cubicBezTo>
                    <a:cubicBezTo>
                      <a:pt x="1760" y="19352"/>
                      <a:pt x="1462" y="19237"/>
                      <a:pt x="1164" y="192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789" name="Google Shape;707;p17"/>
              <p:cNvGrpSpPr/>
              <p:nvPr/>
            </p:nvGrpSpPr>
            <p:grpSpPr>
              <a:xfrm>
                <a:off x="0" y="25444"/>
                <a:ext cx="1001660" cy="353657"/>
                <a:chOff x="0" y="0"/>
                <a:chExt cx="1001659" cy="353655"/>
              </a:xfrm>
            </p:grpSpPr>
            <p:sp>
              <p:nvSpPr>
                <p:cNvPr id="782" name="Google Shape;708;p17"/>
                <p:cNvSpPr/>
                <p:nvPr/>
              </p:nvSpPr>
              <p:spPr>
                <a:xfrm rot="2700000" flipH="1">
                  <a:off x="700037" y="51767"/>
                  <a:ext cx="249873" cy="2498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0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46820"/>
                      </a:srgbClr>
                    </a:gs>
                    <a:gs pos="100000">
                      <a:schemeClr val="accent3">
                        <a:lumOff val="44000"/>
                        <a:alpha val="46820"/>
                      </a:schemeClr>
                    </a:gs>
                  </a:gsLst>
                  <a:lin ang="54007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3" name="Google Shape;709;p17"/>
                <p:cNvSpPr/>
                <p:nvPr/>
              </p:nvSpPr>
              <p:spPr>
                <a:xfrm rot="2700000" flipH="1">
                  <a:off x="592310" y="51767"/>
                  <a:ext cx="249873" cy="2498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0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46820"/>
                      </a:srgbClr>
                    </a:gs>
                    <a:gs pos="100000">
                      <a:schemeClr val="accent3">
                        <a:lumOff val="44000"/>
                        <a:alpha val="46820"/>
                      </a:schemeClr>
                    </a:gs>
                  </a:gsLst>
                  <a:lin ang="54007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4" name="Google Shape;710;p17"/>
                <p:cNvSpPr/>
                <p:nvPr/>
              </p:nvSpPr>
              <p:spPr>
                <a:xfrm rot="2700000" flipH="1">
                  <a:off x="484035" y="51750"/>
                  <a:ext cx="249874" cy="2498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2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46820"/>
                      </a:srgbClr>
                    </a:gs>
                    <a:gs pos="100000">
                      <a:schemeClr val="accent3">
                        <a:lumOff val="44000"/>
                        <a:alpha val="46820"/>
                      </a:schemeClr>
                    </a:gs>
                  </a:gsLst>
                  <a:lin ang="54007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5" name="Google Shape;711;p17"/>
                <p:cNvSpPr/>
                <p:nvPr/>
              </p:nvSpPr>
              <p:spPr>
                <a:xfrm rot="2700000" flipH="1">
                  <a:off x="376167" y="52091"/>
                  <a:ext cx="249874" cy="2494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67"/>
                      </a:lnTo>
                      <a:lnTo>
                        <a:pt x="3030" y="21600"/>
                      </a:lnTo>
                      <a:lnTo>
                        <a:pt x="21600" y="300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46820"/>
                      </a:srgbClr>
                    </a:gs>
                    <a:gs pos="100000">
                      <a:schemeClr val="accent3">
                        <a:lumOff val="44000"/>
                        <a:alpha val="46820"/>
                      </a:schemeClr>
                    </a:gs>
                  </a:gsLst>
                  <a:lin ang="54007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6" name="Google Shape;712;p17"/>
                <p:cNvSpPr/>
                <p:nvPr/>
              </p:nvSpPr>
              <p:spPr>
                <a:xfrm rot="2700000" flipH="1">
                  <a:off x="267769" y="52033"/>
                  <a:ext cx="249873" cy="2498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0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46820"/>
                      </a:srgbClr>
                    </a:gs>
                    <a:gs pos="100000">
                      <a:schemeClr val="accent3">
                        <a:lumOff val="44000"/>
                        <a:alpha val="46820"/>
                      </a:schemeClr>
                    </a:gs>
                  </a:gsLst>
                  <a:lin ang="54007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7" name="Google Shape;713;p17"/>
                <p:cNvSpPr/>
                <p:nvPr/>
              </p:nvSpPr>
              <p:spPr>
                <a:xfrm rot="2700000" flipH="1">
                  <a:off x="159673" y="51959"/>
                  <a:ext cx="249498" cy="2494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98" y="0"/>
                      </a:moveTo>
                      <a:lnTo>
                        <a:pt x="0" y="18600"/>
                      </a:lnTo>
                      <a:lnTo>
                        <a:pt x="3034" y="21600"/>
                      </a:lnTo>
                      <a:lnTo>
                        <a:pt x="21600" y="3033"/>
                      </a:lnTo>
                      <a:lnTo>
                        <a:pt x="18598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46820"/>
                      </a:srgbClr>
                    </a:gs>
                    <a:gs pos="100000">
                      <a:schemeClr val="accent3">
                        <a:lumOff val="44000"/>
                        <a:alpha val="46820"/>
                      </a:schemeClr>
                    </a:gs>
                  </a:gsLst>
                  <a:lin ang="54007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8" name="Google Shape;714;p17"/>
                <p:cNvSpPr/>
                <p:nvPr/>
              </p:nvSpPr>
              <p:spPr>
                <a:xfrm rot="2700000" flipH="1">
                  <a:off x="51750" y="52033"/>
                  <a:ext cx="249873" cy="2498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0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46820"/>
                      </a:srgbClr>
                    </a:gs>
                    <a:gs pos="100000">
                      <a:schemeClr val="accent3">
                        <a:lumOff val="44000"/>
                        <a:alpha val="46820"/>
                      </a:schemeClr>
                    </a:gs>
                  </a:gsLst>
                  <a:lin ang="54007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794" name="Google Shape;715;p17"/>
            <p:cNvGrpSpPr/>
            <p:nvPr/>
          </p:nvGrpSpPr>
          <p:grpSpPr>
            <a:xfrm>
              <a:off x="0" y="626337"/>
              <a:ext cx="4558968" cy="134101"/>
              <a:chOff x="0" y="0"/>
              <a:chExt cx="4558967" cy="134100"/>
            </a:xfrm>
          </p:grpSpPr>
          <p:sp>
            <p:nvSpPr>
              <p:cNvPr id="791" name="Google Shape;716;p17"/>
              <p:cNvSpPr/>
              <p:nvPr/>
            </p:nvSpPr>
            <p:spPr>
              <a:xfrm rot="10800000">
                <a:off x="0" y="-1"/>
                <a:ext cx="134101" cy="134102"/>
              </a:xfrm>
              <a:prstGeom prst="ellipse">
                <a:avLst/>
              </a:prstGeom>
              <a:noFill/>
              <a:ln w="9525" cap="flat">
                <a:solidFill>
                  <a:srgbClr val="0C0A9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92" name="Google Shape;717;p17"/>
              <p:cNvSpPr/>
              <p:nvPr/>
            </p:nvSpPr>
            <p:spPr>
              <a:xfrm flipH="1" flipV="1">
                <a:off x="96167" y="68321"/>
                <a:ext cx="4462801" cy="1"/>
              </a:xfrm>
              <a:prstGeom prst="line">
                <a:avLst/>
              </a:prstGeom>
              <a:noFill/>
              <a:ln w="9525" cap="flat">
                <a:solidFill>
                  <a:srgbClr val="0C0A9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93" name="Google Shape;718;p17"/>
              <p:cNvSpPr/>
              <p:nvPr/>
            </p:nvSpPr>
            <p:spPr>
              <a:xfrm rot="10800000">
                <a:off x="30188" y="30158"/>
                <a:ext cx="73801" cy="73801"/>
              </a:xfrm>
              <a:prstGeom prst="ellipse">
                <a:avLst/>
              </a:prstGeom>
              <a:solidFill>
                <a:srgbClr val="0C0A9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7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10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1" name="Google Shape;720;p18"/>
          <p:cNvGrpSpPr/>
          <p:nvPr/>
        </p:nvGrpSpPr>
        <p:grpSpPr>
          <a:xfrm>
            <a:off x="5404975" y="2221118"/>
            <a:ext cx="4263000" cy="3617400"/>
            <a:chOff x="0" y="0"/>
            <a:chExt cx="4262999" cy="3617399"/>
          </a:xfrm>
        </p:grpSpPr>
        <p:sp>
          <p:nvSpPr>
            <p:cNvPr id="803" name="Google Shape;721;p18"/>
            <p:cNvSpPr/>
            <p:nvPr/>
          </p:nvSpPr>
          <p:spPr>
            <a:xfrm>
              <a:off x="0" y="0"/>
              <a:ext cx="4263000" cy="3617400"/>
            </a:xfrm>
            <a:prstGeom prst="ellipse">
              <a:avLst/>
            </a:prstGeom>
            <a:gradFill flip="none" rotWithShape="1">
              <a:gsLst>
                <a:gs pos="0">
                  <a:srgbClr val="F5F8FF"/>
                </a:gs>
                <a:gs pos="18000">
                  <a:srgbClr val="F5F8FF"/>
                </a:gs>
                <a:gs pos="56000">
                  <a:schemeClr val="accent3">
                    <a:lumOff val="44000"/>
                    <a:alpha val="0"/>
                  </a:schemeClr>
                </a:gs>
                <a:gs pos="74000">
                  <a:srgbClr val="F5F8FF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810" name="Google Shape;722;p18"/>
            <p:cNvGrpSpPr/>
            <p:nvPr/>
          </p:nvGrpSpPr>
          <p:grpSpPr>
            <a:xfrm>
              <a:off x="1889350" y="2633970"/>
              <a:ext cx="931100" cy="525738"/>
              <a:chOff x="25" y="0"/>
              <a:chExt cx="931099" cy="525736"/>
            </a:xfrm>
          </p:grpSpPr>
          <p:grpSp>
            <p:nvGrpSpPr>
              <p:cNvPr id="806" name="Google Shape;723;p18"/>
              <p:cNvGrpSpPr/>
              <p:nvPr/>
            </p:nvGrpSpPr>
            <p:grpSpPr>
              <a:xfrm>
                <a:off x="491950" y="86662"/>
                <a:ext cx="439176" cy="439076"/>
                <a:chOff x="25" y="0"/>
                <a:chExt cx="439174" cy="439074"/>
              </a:xfrm>
            </p:grpSpPr>
            <p:sp>
              <p:nvSpPr>
                <p:cNvPr id="804" name="Google Shape;724;p18"/>
                <p:cNvSpPr/>
                <p:nvPr/>
              </p:nvSpPr>
              <p:spPr>
                <a:xfrm>
                  <a:off x="25" y="0"/>
                  <a:ext cx="439175" cy="4390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9" y="1588"/>
                      </a:moveTo>
                      <a:cubicBezTo>
                        <a:pt x="13169" y="1588"/>
                        <a:pt x="15530" y="2470"/>
                        <a:pt x="17328" y="4306"/>
                      </a:cubicBezTo>
                      <a:cubicBezTo>
                        <a:pt x="19089" y="6029"/>
                        <a:pt x="20045" y="8372"/>
                        <a:pt x="20045" y="10826"/>
                      </a:cubicBezTo>
                      <a:cubicBezTo>
                        <a:pt x="20045" y="13300"/>
                        <a:pt x="19089" y="15604"/>
                        <a:pt x="17328" y="17366"/>
                      </a:cubicBezTo>
                      <a:cubicBezTo>
                        <a:pt x="15605" y="19127"/>
                        <a:pt x="13263" y="20082"/>
                        <a:pt x="10809" y="20082"/>
                      </a:cubicBezTo>
                      <a:cubicBezTo>
                        <a:pt x="8335" y="20082"/>
                        <a:pt x="6031" y="19127"/>
                        <a:pt x="4270" y="17366"/>
                      </a:cubicBezTo>
                      <a:cubicBezTo>
                        <a:pt x="2510" y="15641"/>
                        <a:pt x="1554" y="13300"/>
                        <a:pt x="1554" y="10826"/>
                      </a:cubicBezTo>
                      <a:cubicBezTo>
                        <a:pt x="1554" y="8372"/>
                        <a:pt x="2510" y="6048"/>
                        <a:pt x="4270" y="4306"/>
                      </a:cubicBezTo>
                      <a:cubicBezTo>
                        <a:pt x="6069" y="2488"/>
                        <a:pt x="8430" y="1588"/>
                        <a:pt x="10809" y="1588"/>
                      </a:cubicBezTo>
                      <a:close/>
                      <a:moveTo>
                        <a:pt x="10799" y="0"/>
                      </a:moveTo>
                      <a:cubicBezTo>
                        <a:pt x="8037" y="0"/>
                        <a:pt x="5272" y="1054"/>
                        <a:pt x="3165" y="3162"/>
                      </a:cubicBezTo>
                      <a:cubicBezTo>
                        <a:pt x="1124" y="5205"/>
                        <a:pt x="0" y="7922"/>
                        <a:pt x="0" y="10808"/>
                      </a:cubicBezTo>
                      <a:cubicBezTo>
                        <a:pt x="0" y="13693"/>
                        <a:pt x="1124" y="16410"/>
                        <a:pt x="3165" y="18453"/>
                      </a:cubicBezTo>
                      <a:cubicBezTo>
                        <a:pt x="5207" y="20476"/>
                        <a:pt x="7923" y="21600"/>
                        <a:pt x="10809" y="21600"/>
                      </a:cubicBezTo>
                      <a:cubicBezTo>
                        <a:pt x="13675" y="21600"/>
                        <a:pt x="16392" y="20476"/>
                        <a:pt x="18434" y="18453"/>
                      </a:cubicBezTo>
                      <a:cubicBezTo>
                        <a:pt x="20475" y="16410"/>
                        <a:pt x="21600" y="13693"/>
                        <a:pt x="21600" y="10808"/>
                      </a:cubicBezTo>
                      <a:cubicBezTo>
                        <a:pt x="21600" y="7922"/>
                        <a:pt x="20475" y="5205"/>
                        <a:pt x="18434" y="3162"/>
                      </a:cubicBezTo>
                      <a:cubicBezTo>
                        <a:pt x="16326" y="1054"/>
                        <a:pt x="13562" y="0"/>
                        <a:pt x="1079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540001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05" name="Google Shape;725;p18"/>
                <p:cNvSpPr/>
                <p:nvPr/>
              </p:nvSpPr>
              <p:spPr>
                <a:xfrm>
                  <a:off x="99993" y="99999"/>
                  <a:ext cx="239495" cy="2396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83" h="21600" extrusionOk="0">
                      <a:moveTo>
                        <a:pt x="9846" y="2857"/>
                      </a:moveTo>
                      <a:cubicBezTo>
                        <a:pt x="11724" y="2857"/>
                        <a:pt x="13538" y="3612"/>
                        <a:pt x="15011" y="5157"/>
                      </a:cubicBezTo>
                      <a:cubicBezTo>
                        <a:pt x="17797" y="8316"/>
                        <a:pt x="17797" y="13361"/>
                        <a:pt x="15011" y="16450"/>
                      </a:cubicBezTo>
                      <a:cubicBezTo>
                        <a:pt x="13571" y="17995"/>
                        <a:pt x="11699" y="18768"/>
                        <a:pt x="9838" y="18768"/>
                      </a:cubicBezTo>
                      <a:cubicBezTo>
                        <a:pt x="7974" y="18768"/>
                        <a:pt x="6121" y="17995"/>
                        <a:pt x="4712" y="16450"/>
                      </a:cubicBezTo>
                      <a:cubicBezTo>
                        <a:pt x="1895" y="13327"/>
                        <a:pt x="1895" y="8246"/>
                        <a:pt x="4712" y="5157"/>
                      </a:cubicBezTo>
                      <a:cubicBezTo>
                        <a:pt x="6121" y="3612"/>
                        <a:pt x="7966" y="2857"/>
                        <a:pt x="9846" y="2857"/>
                      </a:cubicBezTo>
                      <a:close/>
                      <a:moveTo>
                        <a:pt x="9842" y="0"/>
                      </a:moveTo>
                      <a:cubicBezTo>
                        <a:pt x="7317" y="0"/>
                        <a:pt x="4790" y="1054"/>
                        <a:pt x="2864" y="3166"/>
                      </a:cubicBezTo>
                      <a:cubicBezTo>
                        <a:pt x="-955" y="7354"/>
                        <a:pt x="-955" y="14219"/>
                        <a:pt x="2864" y="18441"/>
                      </a:cubicBezTo>
                      <a:cubicBezTo>
                        <a:pt x="4773" y="20537"/>
                        <a:pt x="7341" y="21600"/>
                        <a:pt x="9846" y="21600"/>
                      </a:cubicBezTo>
                      <a:cubicBezTo>
                        <a:pt x="12381" y="21600"/>
                        <a:pt x="14886" y="20570"/>
                        <a:pt x="16795" y="18441"/>
                      </a:cubicBezTo>
                      <a:cubicBezTo>
                        <a:pt x="20645" y="14219"/>
                        <a:pt x="20645" y="7354"/>
                        <a:pt x="16795" y="3166"/>
                      </a:cubicBezTo>
                      <a:cubicBezTo>
                        <a:pt x="14886" y="1054"/>
                        <a:pt x="12365" y="0"/>
                        <a:pt x="9842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540001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809" name="Google Shape;726;p18"/>
              <p:cNvGrpSpPr/>
              <p:nvPr/>
            </p:nvGrpSpPr>
            <p:grpSpPr>
              <a:xfrm>
                <a:off x="25" y="0"/>
                <a:ext cx="439176" cy="439076"/>
                <a:chOff x="25" y="0"/>
                <a:chExt cx="439174" cy="439074"/>
              </a:xfrm>
            </p:grpSpPr>
            <p:sp>
              <p:nvSpPr>
                <p:cNvPr id="807" name="Google Shape;727;p18"/>
                <p:cNvSpPr/>
                <p:nvPr/>
              </p:nvSpPr>
              <p:spPr>
                <a:xfrm>
                  <a:off x="25" y="0"/>
                  <a:ext cx="439175" cy="4390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9" y="1588"/>
                      </a:moveTo>
                      <a:cubicBezTo>
                        <a:pt x="13169" y="1588"/>
                        <a:pt x="15530" y="2470"/>
                        <a:pt x="17328" y="4306"/>
                      </a:cubicBezTo>
                      <a:cubicBezTo>
                        <a:pt x="19089" y="6029"/>
                        <a:pt x="20045" y="8372"/>
                        <a:pt x="20045" y="10826"/>
                      </a:cubicBezTo>
                      <a:cubicBezTo>
                        <a:pt x="20045" y="13300"/>
                        <a:pt x="19089" y="15604"/>
                        <a:pt x="17328" y="17366"/>
                      </a:cubicBezTo>
                      <a:cubicBezTo>
                        <a:pt x="15605" y="19127"/>
                        <a:pt x="13263" y="20082"/>
                        <a:pt x="10809" y="20082"/>
                      </a:cubicBezTo>
                      <a:cubicBezTo>
                        <a:pt x="8335" y="20082"/>
                        <a:pt x="6031" y="19127"/>
                        <a:pt x="4270" y="17366"/>
                      </a:cubicBezTo>
                      <a:cubicBezTo>
                        <a:pt x="2510" y="15641"/>
                        <a:pt x="1554" y="13300"/>
                        <a:pt x="1554" y="10826"/>
                      </a:cubicBezTo>
                      <a:cubicBezTo>
                        <a:pt x="1554" y="8372"/>
                        <a:pt x="2510" y="6048"/>
                        <a:pt x="4270" y="4306"/>
                      </a:cubicBezTo>
                      <a:cubicBezTo>
                        <a:pt x="6069" y="2488"/>
                        <a:pt x="8430" y="1588"/>
                        <a:pt x="10809" y="1588"/>
                      </a:cubicBezTo>
                      <a:close/>
                      <a:moveTo>
                        <a:pt x="10799" y="0"/>
                      </a:moveTo>
                      <a:cubicBezTo>
                        <a:pt x="8037" y="0"/>
                        <a:pt x="5272" y="1054"/>
                        <a:pt x="3165" y="3162"/>
                      </a:cubicBezTo>
                      <a:cubicBezTo>
                        <a:pt x="1124" y="5205"/>
                        <a:pt x="0" y="7922"/>
                        <a:pt x="0" y="10808"/>
                      </a:cubicBezTo>
                      <a:cubicBezTo>
                        <a:pt x="0" y="13693"/>
                        <a:pt x="1124" y="16410"/>
                        <a:pt x="3165" y="18453"/>
                      </a:cubicBezTo>
                      <a:cubicBezTo>
                        <a:pt x="5207" y="20476"/>
                        <a:pt x="7923" y="21600"/>
                        <a:pt x="10809" y="21600"/>
                      </a:cubicBezTo>
                      <a:cubicBezTo>
                        <a:pt x="13675" y="21600"/>
                        <a:pt x="16392" y="20476"/>
                        <a:pt x="18434" y="18453"/>
                      </a:cubicBezTo>
                      <a:cubicBezTo>
                        <a:pt x="20475" y="16410"/>
                        <a:pt x="21600" y="13693"/>
                        <a:pt x="21600" y="10808"/>
                      </a:cubicBezTo>
                      <a:cubicBezTo>
                        <a:pt x="21600" y="7922"/>
                        <a:pt x="20475" y="5205"/>
                        <a:pt x="18434" y="3162"/>
                      </a:cubicBezTo>
                      <a:cubicBezTo>
                        <a:pt x="16326" y="1054"/>
                        <a:pt x="13562" y="0"/>
                        <a:pt x="1079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/>
                    </a:gs>
                    <a:gs pos="78000">
                      <a:srgbClr val="F5F8FF"/>
                    </a:gs>
                    <a:gs pos="100000">
                      <a:srgbClr val="F5F8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08" name="Google Shape;728;p18"/>
                <p:cNvSpPr/>
                <p:nvPr/>
              </p:nvSpPr>
              <p:spPr>
                <a:xfrm>
                  <a:off x="99993" y="99999"/>
                  <a:ext cx="239495" cy="2396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83" h="21600" extrusionOk="0">
                      <a:moveTo>
                        <a:pt x="9846" y="2857"/>
                      </a:moveTo>
                      <a:cubicBezTo>
                        <a:pt x="11724" y="2857"/>
                        <a:pt x="13538" y="3612"/>
                        <a:pt x="15011" y="5157"/>
                      </a:cubicBezTo>
                      <a:cubicBezTo>
                        <a:pt x="17797" y="8316"/>
                        <a:pt x="17797" y="13361"/>
                        <a:pt x="15011" y="16450"/>
                      </a:cubicBezTo>
                      <a:cubicBezTo>
                        <a:pt x="13571" y="17995"/>
                        <a:pt x="11699" y="18768"/>
                        <a:pt x="9838" y="18768"/>
                      </a:cubicBezTo>
                      <a:cubicBezTo>
                        <a:pt x="7974" y="18768"/>
                        <a:pt x="6121" y="17995"/>
                        <a:pt x="4712" y="16450"/>
                      </a:cubicBezTo>
                      <a:cubicBezTo>
                        <a:pt x="1895" y="13327"/>
                        <a:pt x="1895" y="8246"/>
                        <a:pt x="4712" y="5157"/>
                      </a:cubicBezTo>
                      <a:cubicBezTo>
                        <a:pt x="6121" y="3612"/>
                        <a:pt x="7966" y="2857"/>
                        <a:pt x="9846" y="2857"/>
                      </a:cubicBezTo>
                      <a:close/>
                      <a:moveTo>
                        <a:pt x="9842" y="0"/>
                      </a:moveTo>
                      <a:cubicBezTo>
                        <a:pt x="7317" y="0"/>
                        <a:pt x="4790" y="1054"/>
                        <a:pt x="2864" y="3166"/>
                      </a:cubicBezTo>
                      <a:cubicBezTo>
                        <a:pt x="-955" y="7354"/>
                        <a:pt x="-955" y="14219"/>
                        <a:pt x="2864" y="18441"/>
                      </a:cubicBezTo>
                      <a:cubicBezTo>
                        <a:pt x="4773" y="20537"/>
                        <a:pt x="7341" y="21600"/>
                        <a:pt x="9846" y="21600"/>
                      </a:cubicBezTo>
                      <a:cubicBezTo>
                        <a:pt x="12381" y="21600"/>
                        <a:pt x="14886" y="20570"/>
                        <a:pt x="16795" y="18441"/>
                      </a:cubicBezTo>
                      <a:cubicBezTo>
                        <a:pt x="20645" y="14219"/>
                        <a:pt x="20645" y="7354"/>
                        <a:pt x="16795" y="3166"/>
                      </a:cubicBezTo>
                      <a:cubicBezTo>
                        <a:pt x="14886" y="1054"/>
                        <a:pt x="12365" y="0"/>
                        <a:pt x="9842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/>
                    </a:gs>
                    <a:gs pos="78000">
                      <a:srgbClr val="F5F8FF"/>
                    </a:gs>
                    <a:gs pos="100000">
                      <a:srgbClr val="F5F8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</p:grpSp>
      <p:sp>
        <p:nvSpPr>
          <p:cNvPr id="81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grpSp>
        <p:nvGrpSpPr>
          <p:cNvPr id="825" name="Google Shape;730;p18"/>
          <p:cNvGrpSpPr/>
          <p:nvPr/>
        </p:nvGrpSpPr>
        <p:grpSpPr>
          <a:xfrm>
            <a:off x="-2175001" y="3012191"/>
            <a:ext cx="3701088" cy="3345173"/>
            <a:chOff x="0" y="0"/>
            <a:chExt cx="3701086" cy="3345171"/>
          </a:xfrm>
        </p:grpSpPr>
        <p:pic>
          <p:nvPicPr>
            <p:cNvPr id="813" name="Google Shape;731;p18" descr="Google Shape;731;p18"/>
            <p:cNvPicPr>
              <a:picLocks noChangeAspect="1"/>
            </p:cNvPicPr>
            <p:nvPr/>
          </p:nvPicPr>
          <p:blipFill>
            <a:blip r:embed="rId2"/>
            <a:srcRect l="16960" t="24718" r="7120" b="26177"/>
            <a:stretch>
              <a:fillRect/>
            </a:stretch>
          </p:blipFill>
          <p:spPr>
            <a:xfrm rot="10800000">
              <a:off x="-1" y="520420"/>
              <a:ext cx="3701088" cy="28247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14" name="Google Shape;732;p18"/>
            <p:cNvSpPr/>
            <p:nvPr/>
          </p:nvSpPr>
          <p:spPr>
            <a:xfrm rot="10800000">
              <a:off x="1484276" y="0"/>
              <a:ext cx="1201597" cy="2824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28" y="0"/>
                  </a:moveTo>
                  <a:lnTo>
                    <a:pt x="11536" y="82"/>
                  </a:lnTo>
                  <a:lnTo>
                    <a:pt x="20844" y="4035"/>
                  </a:lnTo>
                  <a:cubicBezTo>
                    <a:pt x="21147" y="4170"/>
                    <a:pt x="21326" y="4346"/>
                    <a:pt x="21326" y="4533"/>
                  </a:cubicBezTo>
                  <a:cubicBezTo>
                    <a:pt x="21326" y="4726"/>
                    <a:pt x="21147" y="4901"/>
                    <a:pt x="20844" y="5030"/>
                  </a:cubicBezTo>
                  <a:lnTo>
                    <a:pt x="19785" y="5474"/>
                  </a:lnTo>
                  <a:cubicBezTo>
                    <a:pt x="19469" y="5615"/>
                    <a:pt x="19050" y="5685"/>
                    <a:pt x="18627" y="5685"/>
                  </a:cubicBezTo>
                  <a:cubicBezTo>
                    <a:pt x="18204" y="5685"/>
                    <a:pt x="17778" y="5615"/>
                    <a:pt x="17448" y="5474"/>
                  </a:cubicBezTo>
                  <a:lnTo>
                    <a:pt x="15303" y="4562"/>
                  </a:lnTo>
                  <a:cubicBezTo>
                    <a:pt x="14932" y="4410"/>
                    <a:pt x="14464" y="4322"/>
                    <a:pt x="13928" y="4322"/>
                  </a:cubicBezTo>
                  <a:cubicBezTo>
                    <a:pt x="13392" y="4322"/>
                    <a:pt x="12910" y="4410"/>
                    <a:pt x="12553" y="4562"/>
                  </a:cubicBezTo>
                  <a:lnTo>
                    <a:pt x="11302" y="5094"/>
                  </a:lnTo>
                  <a:cubicBezTo>
                    <a:pt x="10945" y="5258"/>
                    <a:pt x="10738" y="5463"/>
                    <a:pt x="10738" y="5679"/>
                  </a:cubicBezTo>
                  <a:cubicBezTo>
                    <a:pt x="10738" y="5902"/>
                    <a:pt x="10945" y="6112"/>
                    <a:pt x="11302" y="6264"/>
                  </a:cubicBezTo>
                  <a:cubicBezTo>
                    <a:pt x="11605" y="6399"/>
                    <a:pt x="11783" y="6574"/>
                    <a:pt x="11783" y="6767"/>
                  </a:cubicBezTo>
                  <a:cubicBezTo>
                    <a:pt x="11783" y="6954"/>
                    <a:pt x="11605" y="7130"/>
                    <a:pt x="11302" y="7264"/>
                  </a:cubicBezTo>
                  <a:lnTo>
                    <a:pt x="10367" y="7656"/>
                  </a:lnTo>
                  <a:cubicBezTo>
                    <a:pt x="10065" y="7791"/>
                    <a:pt x="9652" y="7861"/>
                    <a:pt x="9212" y="7861"/>
                  </a:cubicBezTo>
                  <a:lnTo>
                    <a:pt x="8635" y="7861"/>
                  </a:lnTo>
                  <a:cubicBezTo>
                    <a:pt x="8112" y="7861"/>
                    <a:pt x="7631" y="7948"/>
                    <a:pt x="7259" y="8100"/>
                  </a:cubicBezTo>
                  <a:lnTo>
                    <a:pt x="3025" y="9908"/>
                  </a:lnTo>
                  <a:cubicBezTo>
                    <a:pt x="2269" y="10230"/>
                    <a:pt x="2269" y="10750"/>
                    <a:pt x="3025" y="11072"/>
                  </a:cubicBezTo>
                  <a:lnTo>
                    <a:pt x="9501" y="13827"/>
                  </a:lnTo>
                  <a:cubicBezTo>
                    <a:pt x="9803" y="13961"/>
                    <a:pt x="9982" y="14137"/>
                    <a:pt x="9982" y="14324"/>
                  </a:cubicBezTo>
                  <a:cubicBezTo>
                    <a:pt x="9982" y="14511"/>
                    <a:pt x="9803" y="14692"/>
                    <a:pt x="9501" y="14821"/>
                  </a:cubicBezTo>
                  <a:lnTo>
                    <a:pt x="7397" y="15716"/>
                  </a:lnTo>
                  <a:cubicBezTo>
                    <a:pt x="7040" y="15874"/>
                    <a:pt x="6833" y="16078"/>
                    <a:pt x="6833" y="16301"/>
                  </a:cubicBezTo>
                  <a:lnTo>
                    <a:pt x="6833" y="18319"/>
                  </a:lnTo>
                  <a:cubicBezTo>
                    <a:pt x="6833" y="18506"/>
                    <a:pt x="6668" y="18681"/>
                    <a:pt x="6352" y="18816"/>
                  </a:cubicBezTo>
                  <a:lnTo>
                    <a:pt x="0" y="21518"/>
                  </a:lnTo>
                  <a:lnTo>
                    <a:pt x="179" y="21600"/>
                  </a:lnTo>
                  <a:lnTo>
                    <a:pt x="6558" y="18915"/>
                  </a:lnTo>
                  <a:cubicBezTo>
                    <a:pt x="6915" y="18757"/>
                    <a:pt x="7122" y="18553"/>
                    <a:pt x="7122" y="18330"/>
                  </a:cubicBezTo>
                  <a:lnTo>
                    <a:pt x="7122" y="16313"/>
                  </a:lnTo>
                  <a:cubicBezTo>
                    <a:pt x="7122" y="16125"/>
                    <a:pt x="7301" y="15950"/>
                    <a:pt x="7603" y="15816"/>
                  </a:cubicBezTo>
                  <a:lnTo>
                    <a:pt x="9707" y="14926"/>
                  </a:lnTo>
                  <a:cubicBezTo>
                    <a:pt x="10065" y="14763"/>
                    <a:pt x="10271" y="14558"/>
                    <a:pt x="10271" y="14341"/>
                  </a:cubicBezTo>
                  <a:cubicBezTo>
                    <a:pt x="10271" y="14113"/>
                    <a:pt x="10065" y="13909"/>
                    <a:pt x="9707" y="13756"/>
                  </a:cubicBezTo>
                  <a:lnTo>
                    <a:pt x="3231" y="10996"/>
                  </a:lnTo>
                  <a:cubicBezTo>
                    <a:pt x="2571" y="10727"/>
                    <a:pt x="2571" y="10282"/>
                    <a:pt x="3231" y="10002"/>
                  </a:cubicBezTo>
                  <a:lnTo>
                    <a:pt x="7466" y="8194"/>
                  </a:lnTo>
                  <a:cubicBezTo>
                    <a:pt x="7782" y="8066"/>
                    <a:pt x="8194" y="7990"/>
                    <a:pt x="8635" y="7990"/>
                  </a:cubicBezTo>
                  <a:lnTo>
                    <a:pt x="9212" y="7990"/>
                  </a:lnTo>
                  <a:cubicBezTo>
                    <a:pt x="9735" y="7990"/>
                    <a:pt x="10216" y="7902"/>
                    <a:pt x="10587" y="7750"/>
                  </a:cubicBezTo>
                  <a:lnTo>
                    <a:pt x="11508" y="7358"/>
                  </a:lnTo>
                  <a:cubicBezTo>
                    <a:pt x="11865" y="7194"/>
                    <a:pt x="12072" y="6989"/>
                    <a:pt x="12072" y="6773"/>
                  </a:cubicBezTo>
                  <a:cubicBezTo>
                    <a:pt x="12072" y="6545"/>
                    <a:pt x="11865" y="6340"/>
                    <a:pt x="11508" y="6188"/>
                  </a:cubicBezTo>
                  <a:cubicBezTo>
                    <a:pt x="11206" y="6054"/>
                    <a:pt x="11027" y="5878"/>
                    <a:pt x="11027" y="5691"/>
                  </a:cubicBezTo>
                  <a:cubicBezTo>
                    <a:pt x="11027" y="5498"/>
                    <a:pt x="11206" y="5322"/>
                    <a:pt x="11508" y="5194"/>
                  </a:cubicBezTo>
                  <a:lnTo>
                    <a:pt x="12760" y="4655"/>
                  </a:lnTo>
                  <a:cubicBezTo>
                    <a:pt x="13076" y="4527"/>
                    <a:pt x="13488" y="4451"/>
                    <a:pt x="13928" y="4451"/>
                  </a:cubicBezTo>
                  <a:cubicBezTo>
                    <a:pt x="14382" y="4451"/>
                    <a:pt x="14795" y="4527"/>
                    <a:pt x="15097" y="4655"/>
                  </a:cubicBezTo>
                  <a:lnTo>
                    <a:pt x="17242" y="5574"/>
                  </a:lnTo>
                  <a:cubicBezTo>
                    <a:pt x="17620" y="5735"/>
                    <a:pt x="18115" y="5815"/>
                    <a:pt x="18610" y="5815"/>
                  </a:cubicBezTo>
                  <a:cubicBezTo>
                    <a:pt x="19105" y="5815"/>
                    <a:pt x="19600" y="5735"/>
                    <a:pt x="19978" y="5574"/>
                  </a:cubicBezTo>
                  <a:lnTo>
                    <a:pt x="21023" y="5123"/>
                  </a:lnTo>
                  <a:cubicBezTo>
                    <a:pt x="21394" y="4966"/>
                    <a:pt x="21600" y="4761"/>
                    <a:pt x="21600" y="4539"/>
                  </a:cubicBezTo>
                  <a:cubicBezTo>
                    <a:pt x="21600" y="4322"/>
                    <a:pt x="21394" y="4111"/>
                    <a:pt x="21023" y="3954"/>
                  </a:cubicBezTo>
                  <a:lnTo>
                    <a:pt x="1172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00FF">
                    <a:alpha val="46666"/>
                  </a:srgbClr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15" name="Google Shape;733;p18"/>
            <p:cNvSpPr/>
            <p:nvPr/>
          </p:nvSpPr>
          <p:spPr>
            <a:xfrm rot="10800000">
              <a:off x="1679313" y="753"/>
              <a:ext cx="1201597" cy="2824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28" y="0"/>
                  </a:moveTo>
                  <a:lnTo>
                    <a:pt x="11536" y="82"/>
                  </a:lnTo>
                  <a:lnTo>
                    <a:pt x="20844" y="4036"/>
                  </a:lnTo>
                  <a:cubicBezTo>
                    <a:pt x="21147" y="4164"/>
                    <a:pt x="21326" y="4340"/>
                    <a:pt x="21326" y="4533"/>
                  </a:cubicBezTo>
                  <a:cubicBezTo>
                    <a:pt x="21326" y="4720"/>
                    <a:pt x="21147" y="4896"/>
                    <a:pt x="20844" y="5030"/>
                  </a:cubicBezTo>
                  <a:lnTo>
                    <a:pt x="19785" y="5475"/>
                  </a:lnTo>
                  <a:cubicBezTo>
                    <a:pt x="19469" y="5615"/>
                    <a:pt x="19050" y="5685"/>
                    <a:pt x="18627" y="5685"/>
                  </a:cubicBezTo>
                  <a:cubicBezTo>
                    <a:pt x="18204" y="5685"/>
                    <a:pt x="17778" y="5615"/>
                    <a:pt x="17448" y="5475"/>
                  </a:cubicBezTo>
                  <a:lnTo>
                    <a:pt x="15303" y="4562"/>
                  </a:lnTo>
                  <a:cubicBezTo>
                    <a:pt x="14932" y="4410"/>
                    <a:pt x="14464" y="4323"/>
                    <a:pt x="13928" y="4323"/>
                  </a:cubicBezTo>
                  <a:cubicBezTo>
                    <a:pt x="13391" y="4323"/>
                    <a:pt x="12910" y="4410"/>
                    <a:pt x="12553" y="4562"/>
                  </a:cubicBezTo>
                  <a:lnTo>
                    <a:pt x="11302" y="5095"/>
                  </a:lnTo>
                  <a:cubicBezTo>
                    <a:pt x="10546" y="5416"/>
                    <a:pt x="10546" y="5937"/>
                    <a:pt x="11302" y="6258"/>
                  </a:cubicBezTo>
                  <a:cubicBezTo>
                    <a:pt x="11605" y="6387"/>
                    <a:pt x="11783" y="6562"/>
                    <a:pt x="11783" y="6756"/>
                  </a:cubicBezTo>
                  <a:cubicBezTo>
                    <a:pt x="11783" y="6943"/>
                    <a:pt x="11605" y="7118"/>
                    <a:pt x="11302" y="7253"/>
                  </a:cubicBezTo>
                  <a:lnTo>
                    <a:pt x="10367" y="7645"/>
                  </a:lnTo>
                  <a:cubicBezTo>
                    <a:pt x="10064" y="7779"/>
                    <a:pt x="9652" y="7849"/>
                    <a:pt x="9198" y="7849"/>
                  </a:cubicBezTo>
                  <a:lnTo>
                    <a:pt x="8635" y="7849"/>
                  </a:lnTo>
                  <a:cubicBezTo>
                    <a:pt x="8099" y="7849"/>
                    <a:pt x="7617" y="7937"/>
                    <a:pt x="7259" y="8095"/>
                  </a:cubicBezTo>
                  <a:lnTo>
                    <a:pt x="3011" y="9897"/>
                  </a:lnTo>
                  <a:cubicBezTo>
                    <a:pt x="2653" y="10060"/>
                    <a:pt x="2447" y="10265"/>
                    <a:pt x="2447" y="10481"/>
                  </a:cubicBezTo>
                  <a:cubicBezTo>
                    <a:pt x="2447" y="10709"/>
                    <a:pt x="2653" y="10914"/>
                    <a:pt x="3011" y="11066"/>
                  </a:cubicBezTo>
                  <a:lnTo>
                    <a:pt x="9501" y="13827"/>
                  </a:lnTo>
                  <a:cubicBezTo>
                    <a:pt x="10147" y="14096"/>
                    <a:pt x="10147" y="14540"/>
                    <a:pt x="9501" y="14821"/>
                  </a:cubicBezTo>
                  <a:lnTo>
                    <a:pt x="7397" y="15710"/>
                  </a:lnTo>
                  <a:cubicBezTo>
                    <a:pt x="7039" y="15874"/>
                    <a:pt x="6833" y="16079"/>
                    <a:pt x="6833" y="16295"/>
                  </a:cubicBezTo>
                  <a:lnTo>
                    <a:pt x="6833" y="18313"/>
                  </a:lnTo>
                  <a:cubicBezTo>
                    <a:pt x="6833" y="18506"/>
                    <a:pt x="6655" y="18681"/>
                    <a:pt x="6352" y="18810"/>
                  </a:cubicBezTo>
                  <a:lnTo>
                    <a:pt x="0" y="21518"/>
                  </a:lnTo>
                  <a:lnTo>
                    <a:pt x="179" y="21600"/>
                  </a:lnTo>
                  <a:lnTo>
                    <a:pt x="6558" y="18892"/>
                  </a:lnTo>
                  <a:cubicBezTo>
                    <a:pt x="6915" y="18734"/>
                    <a:pt x="7122" y="18529"/>
                    <a:pt x="7122" y="18307"/>
                  </a:cubicBezTo>
                  <a:lnTo>
                    <a:pt x="7122" y="16289"/>
                  </a:lnTo>
                  <a:cubicBezTo>
                    <a:pt x="7122" y="16102"/>
                    <a:pt x="7301" y="15921"/>
                    <a:pt x="7603" y="15792"/>
                  </a:cubicBezTo>
                  <a:lnTo>
                    <a:pt x="9707" y="14897"/>
                  </a:lnTo>
                  <a:cubicBezTo>
                    <a:pt x="10463" y="14581"/>
                    <a:pt x="10463" y="14061"/>
                    <a:pt x="9707" y="13739"/>
                  </a:cubicBezTo>
                  <a:lnTo>
                    <a:pt x="3231" y="10978"/>
                  </a:lnTo>
                  <a:cubicBezTo>
                    <a:pt x="2915" y="10850"/>
                    <a:pt x="2750" y="10674"/>
                    <a:pt x="2750" y="10487"/>
                  </a:cubicBezTo>
                  <a:cubicBezTo>
                    <a:pt x="2750" y="10294"/>
                    <a:pt x="2915" y="10119"/>
                    <a:pt x="3231" y="9990"/>
                  </a:cubicBezTo>
                  <a:lnTo>
                    <a:pt x="7466" y="8194"/>
                  </a:lnTo>
                  <a:cubicBezTo>
                    <a:pt x="7782" y="8066"/>
                    <a:pt x="8194" y="7990"/>
                    <a:pt x="8635" y="7990"/>
                  </a:cubicBezTo>
                  <a:lnTo>
                    <a:pt x="9212" y="7990"/>
                  </a:lnTo>
                  <a:cubicBezTo>
                    <a:pt x="9735" y="7990"/>
                    <a:pt x="10216" y="7902"/>
                    <a:pt x="10587" y="7750"/>
                  </a:cubicBezTo>
                  <a:lnTo>
                    <a:pt x="11508" y="7352"/>
                  </a:lnTo>
                  <a:cubicBezTo>
                    <a:pt x="11865" y="7194"/>
                    <a:pt x="12072" y="6989"/>
                    <a:pt x="12072" y="6767"/>
                  </a:cubicBezTo>
                  <a:cubicBezTo>
                    <a:pt x="12072" y="6545"/>
                    <a:pt x="11865" y="6340"/>
                    <a:pt x="11508" y="6182"/>
                  </a:cubicBezTo>
                  <a:cubicBezTo>
                    <a:pt x="10862" y="5913"/>
                    <a:pt x="10862" y="5469"/>
                    <a:pt x="11508" y="5188"/>
                  </a:cubicBezTo>
                  <a:lnTo>
                    <a:pt x="12760" y="4656"/>
                  </a:lnTo>
                  <a:cubicBezTo>
                    <a:pt x="13076" y="4527"/>
                    <a:pt x="13488" y="4451"/>
                    <a:pt x="13928" y="4451"/>
                  </a:cubicBezTo>
                  <a:cubicBezTo>
                    <a:pt x="14381" y="4451"/>
                    <a:pt x="14795" y="4527"/>
                    <a:pt x="15097" y="4656"/>
                  </a:cubicBezTo>
                  <a:lnTo>
                    <a:pt x="17241" y="5568"/>
                  </a:lnTo>
                  <a:cubicBezTo>
                    <a:pt x="17619" y="5729"/>
                    <a:pt x="18115" y="5809"/>
                    <a:pt x="18609" y="5809"/>
                  </a:cubicBezTo>
                  <a:cubicBezTo>
                    <a:pt x="19105" y="5809"/>
                    <a:pt x="19599" y="5729"/>
                    <a:pt x="19977" y="5568"/>
                  </a:cubicBezTo>
                  <a:lnTo>
                    <a:pt x="21022" y="5124"/>
                  </a:lnTo>
                  <a:cubicBezTo>
                    <a:pt x="21394" y="4966"/>
                    <a:pt x="21600" y="4761"/>
                    <a:pt x="21600" y="4539"/>
                  </a:cubicBezTo>
                  <a:cubicBezTo>
                    <a:pt x="21600" y="4311"/>
                    <a:pt x="21394" y="4106"/>
                    <a:pt x="21022" y="3954"/>
                  </a:cubicBezTo>
                  <a:lnTo>
                    <a:pt x="1172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00FF">
                    <a:alpha val="46666"/>
                  </a:srgbClr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10800025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818" name="Google Shape;734;p18"/>
            <p:cNvGrpSpPr/>
            <p:nvPr/>
          </p:nvGrpSpPr>
          <p:grpSpPr>
            <a:xfrm>
              <a:off x="1848521" y="2414322"/>
              <a:ext cx="134005" cy="134005"/>
              <a:chOff x="0" y="0"/>
              <a:chExt cx="134004" cy="134004"/>
            </a:xfrm>
          </p:grpSpPr>
          <p:sp>
            <p:nvSpPr>
              <p:cNvPr id="816" name="Google Shape;735;p18"/>
              <p:cNvSpPr/>
              <p:nvPr/>
            </p:nvSpPr>
            <p:spPr>
              <a:xfrm rot="10800000">
                <a:off x="0" y="-1"/>
                <a:ext cx="134005" cy="134006"/>
              </a:xfrm>
              <a:prstGeom prst="ellipse">
                <a:avLst/>
              </a:prstGeom>
              <a:noFill/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17" name="Google Shape;736;p18"/>
              <p:cNvSpPr/>
              <p:nvPr/>
            </p:nvSpPr>
            <p:spPr>
              <a:xfrm rot="10800000">
                <a:off x="18894" y="18894"/>
                <a:ext cx="96191" cy="96191"/>
              </a:xfrm>
              <a:prstGeom prst="ellipse">
                <a:avLst/>
              </a:pr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821" name="Google Shape;737;p18"/>
            <p:cNvGrpSpPr/>
            <p:nvPr/>
          </p:nvGrpSpPr>
          <p:grpSpPr>
            <a:xfrm>
              <a:off x="2333946" y="1574472"/>
              <a:ext cx="134005" cy="134005"/>
              <a:chOff x="0" y="0"/>
              <a:chExt cx="134004" cy="134004"/>
            </a:xfrm>
          </p:grpSpPr>
          <p:sp>
            <p:nvSpPr>
              <p:cNvPr id="819" name="Google Shape;738;p18"/>
              <p:cNvSpPr/>
              <p:nvPr/>
            </p:nvSpPr>
            <p:spPr>
              <a:xfrm rot="10800000">
                <a:off x="0" y="-1"/>
                <a:ext cx="134005" cy="134006"/>
              </a:xfrm>
              <a:prstGeom prst="ellipse">
                <a:avLst/>
              </a:prstGeom>
              <a:noFill/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20" name="Google Shape;739;p18"/>
              <p:cNvSpPr/>
              <p:nvPr/>
            </p:nvSpPr>
            <p:spPr>
              <a:xfrm rot="10800000">
                <a:off x="18894" y="18894"/>
                <a:ext cx="96191" cy="96191"/>
              </a:xfrm>
              <a:prstGeom prst="ellipse">
                <a:avLst/>
              </a:pr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824" name="Google Shape;740;p18"/>
            <p:cNvGrpSpPr/>
            <p:nvPr/>
          </p:nvGrpSpPr>
          <p:grpSpPr>
            <a:xfrm>
              <a:off x="2426121" y="386397"/>
              <a:ext cx="134005" cy="134005"/>
              <a:chOff x="0" y="0"/>
              <a:chExt cx="134004" cy="134004"/>
            </a:xfrm>
          </p:grpSpPr>
          <p:sp>
            <p:nvSpPr>
              <p:cNvPr id="822" name="Google Shape;741;p18"/>
              <p:cNvSpPr/>
              <p:nvPr/>
            </p:nvSpPr>
            <p:spPr>
              <a:xfrm rot="10800000">
                <a:off x="0" y="-1"/>
                <a:ext cx="134005" cy="134006"/>
              </a:xfrm>
              <a:prstGeom prst="ellipse">
                <a:avLst/>
              </a:prstGeom>
              <a:noFill/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23" name="Google Shape;742;p18"/>
              <p:cNvSpPr/>
              <p:nvPr/>
            </p:nvSpPr>
            <p:spPr>
              <a:xfrm rot="10800000">
                <a:off x="18894" y="18894"/>
                <a:ext cx="96191" cy="96191"/>
              </a:xfrm>
              <a:prstGeom prst="ellipse">
                <a:avLst/>
              </a:pr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841" name="Google Shape;743;p18"/>
          <p:cNvGrpSpPr/>
          <p:nvPr/>
        </p:nvGrpSpPr>
        <p:grpSpPr>
          <a:xfrm>
            <a:off x="5928900" y="-272791"/>
            <a:ext cx="5688166" cy="3516948"/>
            <a:chOff x="0" y="0"/>
            <a:chExt cx="5688164" cy="3516947"/>
          </a:xfrm>
        </p:grpSpPr>
        <p:grpSp>
          <p:nvGrpSpPr>
            <p:cNvPr id="828" name="Google Shape;744;p18"/>
            <p:cNvGrpSpPr/>
            <p:nvPr/>
          </p:nvGrpSpPr>
          <p:grpSpPr>
            <a:xfrm>
              <a:off x="2931004" y="2172190"/>
              <a:ext cx="402120" cy="1344758"/>
              <a:chOff x="0" y="41"/>
              <a:chExt cx="402118" cy="1344756"/>
            </a:xfrm>
          </p:grpSpPr>
          <p:sp>
            <p:nvSpPr>
              <p:cNvPr id="826" name="Google Shape;745;p18"/>
              <p:cNvSpPr/>
              <p:nvPr/>
            </p:nvSpPr>
            <p:spPr>
              <a:xfrm flipH="1">
                <a:off x="155290" y="118120"/>
                <a:ext cx="246829" cy="1226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20"/>
                    </a:lnTo>
                    <a:lnTo>
                      <a:pt x="20451" y="220"/>
                    </a:lnTo>
                    <a:lnTo>
                      <a:pt x="20451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27" name="Google Shape;746;p18"/>
              <p:cNvSpPr/>
              <p:nvPr/>
            </p:nvSpPr>
            <p:spPr>
              <a:xfrm flipH="1">
                <a:off x="-1" y="41"/>
                <a:ext cx="246829" cy="12266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20"/>
                    </a:lnTo>
                    <a:lnTo>
                      <a:pt x="20505" y="220"/>
                    </a:lnTo>
                    <a:lnTo>
                      <a:pt x="20505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/>
                  </a:gs>
                  <a:gs pos="40000">
                    <a:srgbClr val="FF9900">
                      <a:alpha val="40784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269863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832" name="Google Shape;747;p18"/>
            <p:cNvGrpSpPr/>
            <p:nvPr/>
          </p:nvGrpSpPr>
          <p:grpSpPr>
            <a:xfrm>
              <a:off x="2745974" y="1693978"/>
              <a:ext cx="904667" cy="726122"/>
              <a:chOff x="0" y="0"/>
              <a:chExt cx="904665" cy="726120"/>
            </a:xfrm>
          </p:grpSpPr>
          <p:sp>
            <p:nvSpPr>
              <p:cNvPr id="829" name="Google Shape;748;p18"/>
              <p:cNvSpPr/>
              <p:nvPr/>
            </p:nvSpPr>
            <p:spPr>
              <a:xfrm>
                <a:off x="231549" y="143199"/>
                <a:ext cx="673117" cy="582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70000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30" name="Google Shape;749;p18"/>
              <p:cNvSpPr/>
              <p:nvPr/>
            </p:nvSpPr>
            <p:spPr>
              <a:xfrm>
                <a:off x="219124" y="0"/>
                <a:ext cx="480926" cy="4164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70000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31" name="Google Shape;750;p18"/>
              <p:cNvSpPr/>
              <p:nvPr/>
            </p:nvSpPr>
            <p:spPr>
              <a:xfrm>
                <a:off x="-1" y="143199"/>
                <a:ext cx="480926" cy="4164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70000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835" name="Google Shape;751;p18"/>
            <p:cNvGrpSpPr/>
            <p:nvPr/>
          </p:nvGrpSpPr>
          <p:grpSpPr>
            <a:xfrm>
              <a:off x="1781510" y="-1"/>
              <a:ext cx="2493013" cy="2484572"/>
              <a:chOff x="0" y="0"/>
              <a:chExt cx="2493012" cy="2484569"/>
            </a:xfrm>
          </p:grpSpPr>
          <p:sp>
            <p:nvSpPr>
              <p:cNvPr id="833" name="Google Shape;752;p18"/>
              <p:cNvSpPr/>
              <p:nvPr/>
            </p:nvSpPr>
            <p:spPr>
              <a:xfrm rot="8100000">
                <a:off x="662569" y="144509"/>
                <a:ext cx="1047193" cy="23077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28" y="0"/>
                    </a:moveTo>
                    <a:lnTo>
                      <a:pt x="11536" y="82"/>
                    </a:lnTo>
                    <a:lnTo>
                      <a:pt x="20844" y="4035"/>
                    </a:lnTo>
                    <a:cubicBezTo>
                      <a:pt x="21147" y="4170"/>
                      <a:pt x="21326" y="4346"/>
                      <a:pt x="21326" y="4533"/>
                    </a:cubicBezTo>
                    <a:cubicBezTo>
                      <a:pt x="21326" y="4726"/>
                      <a:pt x="21147" y="4901"/>
                      <a:pt x="20844" y="5030"/>
                    </a:cubicBezTo>
                    <a:lnTo>
                      <a:pt x="19785" y="5474"/>
                    </a:lnTo>
                    <a:cubicBezTo>
                      <a:pt x="19469" y="5615"/>
                      <a:pt x="19050" y="5685"/>
                      <a:pt x="18627" y="5685"/>
                    </a:cubicBezTo>
                    <a:cubicBezTo>
                      <a:pt x="18204" y="5685"/>
                      <a:pt x="17778" y="5615"/>
                      <a:pt x="17448" y="5474"/>
                    </a:cubicBezTo>
                    <a:lnTo>
                      <a:pt x="15303" y="4562"/>
                    </a:lnTo>
                    <a:cubicBezTo>
                      <a:pt x="14932" y="4410"/>
                      <a:pt x="14464" y="4322"/>
                      <a:pt x="13928" y="4322"/>
                    </a:cubicBezTo>
                    <a:cubicBezTo>
                      <a:pt x="13392" y="4322"/>
                      <a:pt x="12910" y="4410"/>
                      <a:pt x="12553" y="4562"/>
                    </a:cubicBezTo>
                    <a:lnTo>
                      <a:pt x="11302" y="5094"/>
                    </a:lnTo>
                    <a:cubicBezTo>
                      <a:pt x="10945" y="5258"/>
                      <a:pt x="10738" y="5463"/>
                      <a:pt x="10738" y="5679"/>
                    </a:cubicBezTo>
                    <a:cubicBezTo>
                      <a:pt x="10738" y="5902"/>
                      <a:pt x="10945" y="6112"/>
                      <a:pt x="11302" y="6264"/>
                    </a:cubicBezTo>
                    <a:cubicBezTo>
                      <a:pt x="11605" y="6399"/>
                      <a:pt x="11783" y="6574"/>
                      <a:pt x="11783" y="6767"/>
                    </a:cubicBezTo>
                    <a:cubicBezTo>
                      <a:pt x="11783" y="6954"/>
                      <a:pt x="11605" y="7130"/>
                      <a:pt x="11302" y="7264"/>
                    </a:cubicBezTo>
                    <a:lnTo>
                      <a:pt x="10367" y="7656"/>
                    </a:lnTo>
                    <a:cubicBezTo>
                      <a:pt x="10065" y="7791"/>
                      <a:pt x="9652" y="7861"/>
                      <a:pt x="9212" y="7861"/>
                    </a:cubicBezTo>
                    <a:lnTo>
                      <a:pt x="8635" y="7861"/>
                    </a:lnTo>
                    <a:cubicBezTo>
                      <a:pt x="8112" y="7861"/>
                      <a:pt x="7631" y="7948"/>
                      <a:pt x="7259" y="8100"/>
                    </a:cubicBezTo>
                    <a:lnTo>
                      <a:pt x="3025" y="9908"/>
                    </a:lnTo>
                    <a:cubicBezTo>
                      <a:pt x="2269" y="10230"/>
                      <a:pt x="2269" y="10750"/>
                      <a:pt x="3025" y="11072"/>
                    </a:cubicBezTo>
                    <a:lnTo>
                      <a:pt x="9501" y="13827"/>
                    </a:lnTo>
                    <a:cubicBezTo>
                      <a:pt x="9803" y="13961"/>
                      <a:pt x="9982" y="14137"/>
                      <a:pt x="9982" y="14324"/>
                    </a:cubicBezTo>
                    <a:cubicBezTo>
                      <a:pt x="9982" y="14511"/>
                      <a:pt x="9803" y="14692"/>
                      <a:pt x="9501" y="14821"/>
                    </a:cubicBezTo>
                    <a:lnTo>
                      <a:pt x="7397" y="15716"/>
                    </a:lnTo>
                    <a:cubicBezTo>
                      <a:pt x="7040" y="15874"/>
                      <a:pt x="6833" y="16078"/>
                      <a:pt x="6833" y="16301"/>
                    </a:cubicBezTo>
                    <a:lnTo>
                      <a:pt x="6833" y="18319"/>
                    </a:lnTo>
                    <a:cubicBezTo>
                      <a:pt x="6833" y="18506"/>
                      <a:pt x="6668" y="18681"/>
                      <a:pt x="6352" y="18816"/>
                    </a:cubicBezTo>
                    <a:lnTo>
                      <a:pt x="0" y="21518"/>
                    </a:lnTo>
                    <a:lnTo>
                      <a:pt x="179" y="21600"/>
                    </a:lnTo>
                    <a:lnTo>
                      <a:pt x="6558" y="18915"/>
                    </a:lnTo>
                    <a:cubicBezTo>
                      <a:pt x="6915" y="18757"/>
                      <a:pt x="7122" y="18553"/>
                      <a:pt x="7122" y="18330"/>
                    </a:cubicBezTo>
                    <a:lnTo>
                      <a:pt x="7122" y="16313"/>
                    </a:lnTo>
                    <a:cubicBezTo>
                      <a:pt x="7122" y="16125"/>
                      <a:pt x="7301" y="15950"/>
                      <a:pt x="7603" y="15816"/>
                    </a:cubicBezTo>
                    <a:lnTo>
                      <a:pt x="9707" y="14926"/>
                    </a:lnTo>
                    <a:cubicBezTo>
                      <a:pt x="10065" y="14763"/>
                      <a:pt x="10271" y="14558"/>
                      <a:pt x="10271" y="14341"/>
                    </a:cubicBezTo>
                    <a:cubicBezTo>
                      <a:pt x="10271" y="14113"/>
                      <a:pt x="10065" y="13909"/>
                      <a:pt x="9707" y="13756"/>
                    </a:cubicBezTo>
                    <a:lnTo>
                      <a:pt x="3231" y="10996"/>
                    </a:lnTo>
                    <a:cubicBezTo>
                      <a:pt x="2571" y="10727"/>
                      <a:pt x="2571" y="10282"/>
                      <a:pt x="3231" y="10002"/>
                    </a:cubicBezTo>
                    <a:lnTo>
                      <a:pt x="7466" y="8194"/>
                    </a:lnTo>
                    <a:cubicBezTo>
                      <a:pt x="7782" y="8066"/>
                      <a:pt x="8194" y="7990"/>
                      <a:pt x="8635" y="7990"/>
                    </a:cubicBezTo>
                    <a:lnTo>
                      <a:pt x="9212" y="7990"/>
                    </a:lnTo>
                    <a:cubicBezTo>
                      <a:pt x="9735" y="7990"/>
                      <a:pt x="10216" y="7902"/>
                      <a:pt x="10587" y="7750"/>
                    </a:cubicBezTo>
                    <a:lnTo>
                      <a:pt x="11508" y="7358"/>
                    </a:lnTo>
                    <a:cubicBezTo>
                      <a:pt x="11865" y="7194"/>
                      <a:pt x="12072" y="6990"/>
                      <a:pt x="12072" y="6773"/>
                    </a:cubicBezTo>
                    <a:cubicBezTo>
                      <a:pt x="12072" y="6545"/>
                      <a:pt x="11865" y="6340"/>
                      <a:pt x="11508" y="6188"/>
                    </a:cubicBezTo>
                    <a:cubicBezTo>
                      <a:pt x="11206" y="6054"/>
                      <a:pt x="11027" y="5878"/>
                      <a:pt x="11027" y="5691"/>
                    </a:cubicBezTo>
                    <a:cubicBezTo>
                      <a:pt x="11027" y="5498"/>
                      <a:pt x="11206" y="5322"/>
                      <a:pt x="11508" y="5194"/>
                    </a:cubicBezTo>
                    <a:lnTo>
                      <a:pt x="12760" y="4655"/>
                    </a:lnTo>
                    <a:cubicBezTo>
                      <a:pt x="13076" y="4527"/>
                      <a:pt x="13488" y="4451"/>
                      <a:pt x="13928" y="4451"/>
                    </a:cubicBezTo>
                    <a:cubicBezTo>
                      <a:pt x="14382" y="4451"/>
                      <a:pt x="14795" y="4527"/>
                      <a:pt x="15097" y="4655"/>
                    </a:cubicBezTo>
                    <a:lnTo>
                      <a:pt x="17242" y="5574"/>
                    </a:lnTo>
                    <a:cubicBezTo>
                      <a:pt x="17620" y="5735"/>
                      <a:pt x="18115" y="5815"/>
                      <a:pt x="18610" y="5815"/>
                    </a:cubicBezTo>
                    <a:cubicBezTo>
                      <a:pt x="19105" y="5815"/>
                      <a:pt x="19600" y="5735"/>
                      <a:pt x="19978" y="5574"/>
                    </a:cubicBezTo>
                    <a:lnTo>
                      <a:pt x="21023" y="5123"/>
                    </a:lnTo>
                    <a:cubicBezTo>
                      <a:pt x="21394" y="4966"/>
                      <a:pt x="21600" y="4761"/>
                      <a:pt x="21600" y="4539"/>
                    </a:cubicBezTo>
                    <a:cubicBezTo>
                      <a:pt x="21600" y="4322"/>
                      <a:pt x="21394" y="4111"/>
                      <a:pt x="21023" y="3954"/>
                    </a:cubicBezTo>
                    <a:lnTo>
                      <a:pt x="1172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/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34" name="Google Shape;753;p18"/>
              <p:cNvSpPr/>
              <p:nvPr/>
            </p:nvSpPr>
            <p:spPr>
              <a:xfrm rot="8100000">
                <a:off x="783236" y="32264"/>
                <a:ext cx="1047193" cy="2307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28" y="0"/>
                    </a:moveTo>
                    <a:lnTo>
                      <a:pt x="11536" y="82"/>
                    </a:lnTo>
                    <a:lnTo>
                      <a:pt x="20844" y="4036"/>
                    </a:lnTo>
                    <a:cubicBezTo>
                      <a:pt x="21147" y="4164"/>
                      <a:pt x="21326" y="4340"/>
                      <a:pt x="21326" y="4533"/>
                    </a:cubicBezTo>
                    <a:cubicBezTo>
                      <a:pt x="21326" y="4720"/>
                      <a:pt x="21147" y="4896"/>
                      <a:pt x="20844" y="5030"/>
                    </a:cubicBezTo>
                    <a:lnTo>
                      <a:pt x="19785" y="5475"/>
                    </a:lnTo>
                    <a:cubicBezTo>
                      <a:pt x="19469" y="5615"/>
                      <a:pt x="19050" y="5685"/>
                      <a:pt x="18627" y="5685"/>
                    </a:cubicBezTo>
                    <a:cubicBezTo>
                      <a:pt x="18204" y="5685"/>
                      <a:pt x="17778" y="5615"/>
                      <a:pt x="17448" y="5475"/>
                    </a:cubicBezTo>
                    <a:lnTo>
                      <a:pt x="15303" y="4562"/>
                    </a:lnTo>
                    <a:cubicBezTo>
                      <a:pt x="14932" y="4410"/>
                      <a:pt x="14464" y="4323"/>
                      <a:pt x="13928" y="4323"/>
                    </a:cubicBezTo>
                    <a:cubicBezTo>
                      <a:pt x="13391" y="4323"/>
                      <a:pt x="12910" y="4410"/>
                      <a:pt x="12553" y="4562"/>
                    </a:cubicBezTo>
                    <a:lnTo>
                      <a:pt x="11302" y="5095"/>
                    </a:lnTo>
                    <a:cubicBezTo>
                      <a:pt x="10546" y="5416"/>
                      <a:pt x="10546" y="5937"/>
                      <a:pt x="11302" y="6258"/>
                    </a:cubicBezTo>
                    <a:cubicBezTo>
                      <a:pt x="11605" y="6387"/>
                      <a:pt x="11783" y="6562"/>
                      <a:pt x="11783" y="6756"/>
                    </a:cubicBezTo>
                    <a:cubicBezTo>
                      <a:pt x="11783" y="6943"/>
                      <a:pt x="11605" y="7118"/>
                      <a:pt x="11302" y="7253"/>
                    </a:cubicBezTo>
                    <a:lnTo>
                      <a:pt x="10367" y="7645"/>
                    </a:lnTo>
                    <a:cubicBezTo>
                      <a:pt x="10064" y="7779"/>
                      <a:pt x="9652" y="7849"/>
                      <a:pt x="9198" y="7849"/>
                    </a:cubicBezTo>
                    <a:lnTo>
                      <a:pt x="8635" y="7849"/>
                    </a:lnTo>
                    <a:cubicBezTo>
                      <a:pt x="8099" y="7849"/>
                      <a:pt x="7617" y="7937"/>
                      <a:pt x="7259" y="8095"/>
                    </a:cubicBezTo>
                    <a:lnTo>
                      <a:pt x="3011" y="9897"/>
                    </a:lnTo>
                    <a:cubicBezTo>
                      <a:pt x="2653" y="10060"/>
                      <a:pt x="2447" y="10265"/>
                      <a:pt x="2447" y="10481"/>
                    </a:cubicBezTo>
                    <a:cubicBezTo>
                      <a:pt x="2447" y="10709"/>
                      <a:pt x="2653" y="10914"/>
                      <a:pt x="3011" y="11066"/>
                    </a:cubicBezTo>
                    <a:lnTo>
                      <a:pt x="9501" y="13827"/>
                    </a:lnTo>
                    <a:cubicBezTo>
                      <a:pt x="10147" y="14096"/>
                      <a:pt x="10147" y="14540"/>
                      <a:pt x="9501" y="14821"/>
                    </a:cubicBezTo>
                    <a:lnTo>
                      <a:pt x="7397" y="15710"/>
                    </a:lnTo>
                    <a:cubicBezTo>
                      <a:pt x="7039" y="15874"/>
                      <a:pt x="6833" y="16079"/>
                      <a:pt x="6833" y="16295"/>
                    </a:cubicBezTo>
                    <a:lnTo>
                      <a:pt x="6833" y="18313"/>
                    </a:lnTo>
                    <a:cubicBezTo>
                      <a:pt x="6833" y="18506"/>
                      <a:pt x="6655" y="18681"/>
                      <a:pt x="6352" y="18810"/>
                    </a:cubicBezTo>
                    <a:lnTo>
                      <a:pt x="0" y="21518"/>
                    </a:lnTo>
                    <a:lnTo>
                      <a:pt x="179" y="21600"/>
                    </a:lnTo>
                    <a:lnTo>
                      <a:pt x="6558" y="18892"/>
                    </a:lnTo>
                    <a:cubicBezTo>
                      <a:pt x="6915" y="18734"/>
                      <a:pt x="7122" y="18529"/>
                      <a:pt x="7122" y="18307"/>
                    </a:cubicBezTo>
                    <a:lnTo>
                      <a:pt x="7122" y="16289"/>
                    </a:lnTo>
                    <a:cubicBezTo>
                      <a:pt x="7122" y="16102"/>
                      <a:pt x="7301" y="15921"/>
                      <a:pt x="7603" y="15792"/>
                    </a:cubicBezTo>
                    <a:lnTo>
                      <a:pt x="9707" y="14897"/>
                    </a:lnTo>
                    <a:cubicBezTo>
                      <a:pt x="10463" y="14581"/>
                      <a:pt x="10463" y="14061"/>
                      <a:pt x="9707" y="13739"/>
                    </a:cubicBezTo>
                    <a:lnTo>
                      <a:pt x="3231" y="10978"/>
                    </a:lnTo>
                    <a:cubicBezTo>
                      <a:pt x="2915" y="10850"/>
                      <a:pt x="2750" y="10674"/>
                      <a:pt x="2750" y="10487"/>
                    </a:cubicBezTo>
                    <a:cubicBezTo>
                      <a:pt x="2750" y="10294"/>
                      <a:pt x="2915" y="10119"/>
                      <a:pt x="3231" y="9990"/>
                    </a:cubicBezTo>
                    <a:lnTo>
                      <a:pt x="7466" y="8194"/>
                    </a:lnTo>
                    <a:cubicBezTo>
                      <a:pt x="7782" y="8066"/>
                      <a:pt x="8194" y="7990"/>
                      <a:pt x="8635" y="7990"/>
                    </a:cubicBezTo>
                    <a:lnTo>
                      <a:pt x="9212" y="7990"/>
                    </a:lnTo>
                    <a:cubicBezTo>
                      <a:pt x="9735" y="7990"/>
                      <a:pt x="10216" y="7902"/>
                      <a:pt x="10587" y="7750"/>
                    </a:cubicBezTo>
                    <a:lnTo>
                      <a:pt x="11508" y="7352"/>
                    </a:lnTo>
                    <a:cubicBezTo>
                      <a:pt x="11865" y="7194"/>
                      <a:pt x="12072" y="6989"/>
                      <a:pt x="12072" y="6767"/>
                    </a:cubicBezTo>
                    <a:cubicBezTo>
                      <a:pt x="12072" y="6545"/>
                      <a:pt x="11865" y="6340"/>
                      <a:pt x="11508" y="6182"/>
                    </a:cubicBezTo>
                    <a:cubicBezTo>
                      <a:pt x="10862" y="5913"/>
                      <a:pt x="10862" y="5469"/>
                      <a:pt x="11508" y="5188"/>
                    </a:cubicBezTo>
                    <a:lnTo>
                      <a:pt x="12760" y="4656"/>
                    </a:lnTo>
                    <a:cubicBezTo>
                      <a:pt x="13076" y="4527"/>
                      <a:pt x="13488" y="4451"/>
                      <a:pt x="13928" y="4451"/>
                    </a:cubicBezTo>
                    <a:cubicBezTo>
                      <a:pt x="14381" y="4451"/>
                      <a:pt x="14795" y="4527"/>
                      <a:pt x="15097" y="4656"/>
                    </a:cubicBezTo>
                    <a:lnTo>
                      <a:pt x="17241" y="5568"/>
                    </a:lnTo>
                    <a:cubicBezTo>
                      <a:pt x="17619" y="5729"/>
                      <a:pt x="18115" y="5809"/>
                      <a:pt x="18609" y="5809"/>
                    </a:cubicBezTo>
                    <a:cubicBezTo>
                      <a:pt x="19105" y="5809"/>
                      <a:pt x="19599" y="5729"/>
                      <a:pt x="19977" y="5568"/>
                    </a:cubicBezTo>
                    <a:lnTo>
                      <a:pt x="21022" y="5124"/>
                    </a:lnTo>
                    <a:cubicBezTo>
                      <a:pt x="21394" y="4966"/>
                      <a:pt x="21600" y="4761"/>
                      <a:pt x="21600" y="4539"/>
                    </a:cubicBezTo>
                    <a:cubicBezTo>
                      <a:pt x="21600" y="4311"/>
                      <a:pt x="21394" y="4106"/>
                      <a:pt x="21022" y="3954"/>
                    </a:cubicBezTo>
                    <a:lnTo>
                      <a:pt x="1172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836" name="Google Shape;754;p18"/>
            <p:cNvSpPr/>
            <p:nvPr/>
          </p:nvSpPr>
          <p:spPr>
            <a:xfrm rot="5400000" flipH="1">
              <a:off x="698649" y="-623240"/>
              <a:ext cx="577410" cy="1974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3" y="0"/>
                  </a:moveTo>
                  <a:lnTo>
                    <a:pt x="9000" y="3589"/>
                  </a:lnTo>
                  <a:lnTo>
                    <a:pt x="8953" y="3609"/>
                  </a:lnTo>
                  <a:lnTo>
                    <a:pt x="8953" y="14238"/>
                  </a:lnTo>
                  <a:lnTo>
                    <a:pt x="0" y="16842"/>
                  </a:lnTo>
                  <a:lnTo>
                    <a:pt x="0" y="21600"/>
                  </a:lnTo>
                  <a:lnTo>
                    <a:pt x="468" y="21600"/>
                  </a:lnTo>
                  <a:lnTo>
                    <a:pt x="468" y="16904"/>
                  </a:lnTo>
                  <a:lnTo>
                    <a:pt x="9421" y="14300"/>
                  </a:lnTo>
                  <a:lnTo>
                    <a:pt x="9421" y="3664"/>
                  </a:lnTo>
                  <a:lnTo>
                    <a:pt x="21600" y="103"/>
                  </a:lnTo>
                  <a:lnTo>
                    <a:pt x="2127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00FF">
                    <a:alpha val="46666"/>
                  </a:srgbClr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840" name="Google Shape;755;p18"/>
            <p:cNvGrpSpPr/>
            <p:nvPr/>
          </p:nvGrpSpPr>
          <p:grpSpPr>
            <a:xfrm>
              <a:off x="1065030" y="518802"/>
              <a:ext cx="4623135" cy="134071"/>
              <a:chOff x="0" y="0"/>
              <a:chExt cx="4623133" cy="134070"/>
            </a:xfrm>
          </p:grpSpPr>
          <p:sp>
            <p:nvSpPr>
              <p:cNvPr id="837" name="Google Shape;756;p18"/>
              <p:cNvSpPr/>
              <p:nvPr/>
            </p:nvSpPr>
            <p:spPr>
              <a:xfrm flipH="1">
                <a:off x="-1" y="-1"/>
                <a:ext cx="134071" cy="134072"/>
              </a:xfrm>
              <a:prstGeom prst="ellipse">
                <a:avLst/>
              </a:prstGeom>
              <a:noFill/>
              <a:ln w="9525" cap="flat">
                <a:solidFill>
                  <a:srgbClr val="0C0A9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38" name="Google Shape;757;p18"/>
              <p:cNvSpPr/>
              <p:nvPr/>
            </p:nvSpPr>
            <p:spPr>
              <a:xfrm flipH="1">
                <a:off x="30113" y="30141"/>
                <a:ext cx="73845" cy="73845"/>
              </a:xfrm>
              <a:prstGeom prst="ellipse">
                <a:avLst/>
              </a:prstGeom>
              <a:solidFill>
                <a:srgbClr val="0C0A9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39" name="Google Shape;758;p18"/>
              <p:cNvSpPr/>
              <p:nvPr/>
            </p:nvSpPr>
            <p:spPr>
              <a:xfrm flipH="1" flipV="1">
                <a:off x="96134" y="68308"/>
                <a:ext cx="4527000" cy="1"/>
              </a:xfrm>
              <a:prstGeom prst="line">
                <a:avLst/>
              </a:prstGeom>
              <a:noFill/>
              <a:ln w="9525" cap="flat">
                <a:solidFill>
                  <a:srgbClr val="0C0A9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8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8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81005" y="1786675"/>
            <a:ext cx="3543001" cy="18306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>
              <a:buClrTx/>
              <a:buSzTx/>
              <a:buFontTx/>
              <a:buNone/>
            </a:lvl1pPr>
            <a:lvl2pPr marL="317500" indent="279400">
              <a:buClrTx/>
              <a:buSzTx/>
              <a:buFontTx/>
              <a:buNone/>
            </a:lvl2pPr>
            <a:lvl3pPr marL="317500" indent="736600">
              <a:buClrTx/>
              <a:buSzTx/>
              <a:buFontTx/>
              <a:buNone/>
            </a:lvl3pPr>
            <a:lvl4pPr marL="317500" indent="1193800">
              <a:buClrTx/>
              <a:buSzTx/>
              <a:buFontTx/>
              <a:buNone/>
            </a:lvl4pPr>
            <a:lvl5pPr marL="317500" indent="165100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853" name="Google Shape;763;p19"/>
          <p:cNvGrpSpPr/>
          <p:nvPr/>
        </p:nvGrpSpPr>
        <p:grpSpPr>
          <a:xfrm>
            <a:off x="-96271" y="4888487"/>
            <a:ext cx="1590295" cy="88299"/>
            <a:chOff x="0" y="0"/>
            <a:chExt cx="1590293" cy="88298"/>
          </a:xfrm>
        </p:grpSpPr>
        <p:sp>
          <p:nvSpPr>
            <p:cNvPr id="851" name="Google Shape;764;p19"/>
            <p:cNvSpPr/>
            <p:nvPr/>
          </p:nvSpPr>
          <p:spPr>
            <a:xfrm rot="5400000">
              <a:off x="788797" y="-788797"/>
              <a:ext cx="12701" cy="1590294"/>
            </a:xfrm>
            <a:prstGeom prst="rect">
              <a:avLst/>
            </a:prstGeom>
            <a:gradFill flip="none" rotWithShape="1">
              <a:gsLst>
                <a:gs pos="0">
                  <a:srgbClr val="9900FF">
                    <a:alpha val="46820"/>
                  </a:srgbClr>
                </a:gs>
                <a:gs pos="100000">
                  <a:schemeClr val="accent3">
                    <a:lumOff val="44000"/>
                    <a:alpha val="4682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52" name="Google Shape;765;p19"/>
            <p:cNvSpPr/>
            <p:nvPr/>
          </p:nvSpPr>
          <p:spPr>
            <a:xfrm rot="5400000">
              <a:off x="788796" y="-713199"/>
              <a:ext cx="12701" cy="1590295"/>
            </a:xfrm>
            <a:prstGeom prst="rect">
              <a:avLst/>
            </a:prstGeom>
            <a:gradFill flip="none" rotWithShape="1">
              <a:gsLst>
                <a:gs pos="0">
                  <a:srgbClr val="9900FF">
                    <a:alpha val="46820"/>
                  </a:srgbClr>
                </a:gs>
                <a:gs pos="100000">
                  <a:schemeClr val="accent3">
                    <a:lumOff val="44000"/>
                    <a:alpha val="4682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858" name="Google Shape;766;p19"/>
          <p:cNvGrpSpPr/>
          <p:nvPr/>
        </p:nvGrpSpPr>
        <p:grpSpPr>
          <a:xfrm>
            <a:off x="6883699" y="1385724"/>
            <a:ext cx="4028140" cy="5283557"/>
            <a:chOff x="0" y="0"/>
            <a:chExt cx="4028138" cy="5283555"/>
          </a:xfrm>
        </p:grpSpPr>
        <p:sp>
          <p:nvSpPr>
            <p:cNvPr id="854" name="Google Shape;767;p19"/>
            <p:cNvSpPr/>
            <p:nvPr/>
          </p:nvSpPr>
          <p:spPr>
            <a:xfrm>
              <a:off x="-1" y="21860"/>
              <a:ext cx="4006265" cy="4749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49" y="0"/>
                  </a:moveTo>
                  <a:lnTo>
                    <a:pt x="16984" y="3851"/>
                  </a:lnTo>
                  <a:lnTo>
                    <a:pt x="16971" y="3860"/>
                  </a:lnTo>
                  <a:lnTo>
                    <a:pt x="16971" y="6702"/>
                  </a:lnTo>
                  <a:lnTo>
                    <a:pt x="13955" y="9245"/>
                  </a:lnTo>
                  <a:lnTo>
                    <a:pt x="13949" y="9254"/>
                  </a:lnTo>
                  <a:lnTo>
                    <a:pt x="13949" y="10553"/>
                  </a:lnTo>
                  <a:lnTo>
                    <a:pt x="13490" y="10942"/>
                  </a:lnTo>
                  <a:lnTo>
                    <a:pt x="13490" y="11641"/>
                  </a:lnTo>
                  <a:lnTo>
                    <a:pt x="11604" y="13233"/>
                  </a:lnTo>
                  <a:lnTo>
                    <a:pt x="11590" y="13239"/>
                  </a:lnTo>
                  <a:lnTo>
                    <a:pt x="11590" y="14651"/>
                  </a:lnTo>
                  <a:lnTo>
                    <a:pt x="10374" y="15680"/>
                  </a:lnTo>
                  <a:lnTo>
                    <a:pt x="10374" y="16720"/>
                  </a:lnTo>
                  <a:lnTo>
                    <a:pt x="7325" y="19289"/>
                  </a:lnTo>
                  <a:lnTo>
                    <a:pt x="2692" y="19289"/>
                  </a:lnTo>
                  <a:lnTo>
                    <a:pt x="0" y="21557"/>
                  </a:lnTo>
                  <a:lnTo>
                    <a:pt x="51" y="21600"/>
                  </a:lnTo>
                  <a:lnTo>
                    <a:pt x="2716" y="19346"/>
                  </a:lnTo>
                  <a:lnTo>
                    <a:pt x="7352" y="19346"/>
                  </a:lnTo>
                  <a:lnTo>
                    <a:pt x="10428" y="16751"/>
                  </a:lnTo>
                  <a:lnTo>
                    <a:pt x="10441" y="16746"/>
                  </a:lnTo>
                  <a:lnTo>
                    <a:pt x="10441" y="15703"/>
                  </a:lnTo>
                  <a:lnTo>
                    <a:pt x="11661" y="14674"/>
                  </a:lnTo>
                  <a:lnTo>
                    <a:pt x="11661" y="13264"/>
                  </a:lnTo>
                  <a:lnTo>
                    <a:pt x="13548" y="11673"/>
                  </a:lnTo>
                  <a:lnTo>
                    <a:pt x="13558" y="11661"/>
                  </a:lnTo>
                  <a:lnTo>
                    <a:pt x="13558" y="10965"/>
                  </a:lnTo>
                  <a:lnTo>
                    <a:pt x="14016" y="10578"/>
                  </a:lnTo>
                  <a:lnTo>
                    <a:pt x="14016" y="9277"/>
                  </a:lnTo>
                  <a:lnTo>
                    <a:pt x="17031" y="6736"/>
                  </a:lnTo>
                  <a:lnTo>
                    <a:pt x="17038" y="6727"/>
                  </a:lnTo>
                  <a:lnTo>
                    <a:pt x="17038" y="3885"/>
                  </a:lnTo>
                  <a:lnTo>
                    <a:pt x="21600" y="37"/>
                  </a:lnTo>
                  <a:lnTo>
                    <a:pt x="2154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0A9E"/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55" name="Google Shape;768;p19"/>
            <p:cNvSpPr/>
            <p:nvPr/>
          </p:nvSpPr>
          <p:spPr>
            <a:xfrm>
              <a:off x="958617" y="-1"/>
              <a:ext cx="2925191" cy="3057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1" y="0"/>
                  </a:moveTo>
                  <a:lnTo>
                    <a:pt x="18074" y="3302"/>
                  </a:lnTo>
                  <a:lnTo>
                    <a:pt x="16626" y="3302"/>
                  </a:lnTo>
                  <a:lnTo>
                    <a:pt x="12422" y="7333"/>
                  </a:lnTo>
                  <a:lnTo>
                    <a:pt x="12403" y="7341"/>
                  </a:lnTo>
                  <a:lnTo>
                    <a:pt x="12403" y="12263"/>
                  </a:lnTo>
                  <a:lnTo>
                    <a:pt x="9621" y="14930"/>
                  </a:lnTo>
                  <a:lnTo>
                    <a:pt x="9607" y="14943"/>
                  </a:lnTo>
                  <a:lnTo>
                    <a:pt x="9607" y="17163"/>
                  </a:lnTo>
                  <a:lnTo>
                    <a:pt x="6912" y="19742"/>
                  </a:lnTo>
                  <a:lnTo>
                    <a:pt x="1873" y="19742"/>
                  </a:lnTo>
                  <a:lnTo>
                    <a:pt x="0" y="21534"/>
                  </a:lnTo>
                  <a:lnTo>
                    <a:pt x="69" y="21600"/>
                  </a:lnTo>
                  <a:lnTo>
                    <a:pt x="1915" y="19834"/>
                  </a:lnTo>
                  <a:lnTo>
                    <a:pt x="6949" y="19834"/>
                  </a:lnTo>
                  <a:lnTo>
                    <a:pt x="9685" y="17216"/>
                  </a:lnTo>
                  <a:lnTo>
                    <a:pt x="9699" y="17203"/>
                  </a:lnTo>
                  <a:lnTo>
                    <a:pt x="9699" y="14978"/>
                  </a:lnTo>
                  <a:lnTo>
                    <a:pt x="12487" y="12316"/>
                  </a:lnTo>
                  <a:lnTo>
                    <a:pt x="12496" y="12303"/>
                  </a:lnTo>
                  <a:lnTo>
                    <a:pt x="12496" y="7381"/>
                  </a:lnTo>
                  <a:lnTo>
                    <a:pt x="16667" y="3399"/>
                  </a:lnTo>
                  <a:lnTo>
                    <a:pt x="18107" y="3399"/>
                  </a:lnTo>
                  <a:lnTo>
                    <a:pt x="21600" y="62"/>
                  </a:lnTo>
                  <a:lnTo>
                    <a:pt x="2153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0A9E"/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56" name="Google Shape;769;p19"/>
            <p:cNvSpPr/>
            <p:nvPr/>
          </p:nvSpPr>
          <p:spPr>
            <a:xfrm>
              <a:off x="850499" y="1186089"/>
              <a:ext cx="1421048" cy="283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67" y="0"/>
                  </a:moveTo>
                  <a:lnTo>
                    <a:pt x="15853" y="2811"/>
                  </a:lnTo>
                  <a:lnTo>
                    <a:pt x="15825" y="2830"/>
                  </a:lnTo>
                  <a:lnTo>
                    <a:pt x="15825" y="10209"/>
                  </a:lnTo>
                  <a:lnTo>
                    <a:pt x="9433" y="13420"/>
                  </a:lnTo>
                  <a:lnTo>
                    <a:pt x="9404" y="13430"/>
                  </a:lnTo>
                  <a:lnTo>
                    <a:pt x="9404" y="18908"/>
                  </a:lnTo>
                  <a:lnTo>
                    <a:pt x="5994" y="20623"/>
                  </a:lnTo>
                  <a:lnTo>
                    <a:pt x="0" y="20623"/>
                  </a:lnTo>
                  <a:lnTo>
                    <a:pt x="0" y="21600"/>
                  </a:lnTo>
                  <a:lnTo>
                    <a:pt x="199" y="21600"/>
                  </a:lnTo>
                  <a:lnTo>
                    <a:pt x="199" y="20719"/>
                  </a:lnTo>
                  <a:lnTo>
                    <a:pt x="6079" y="20719"/>
                  </a:lnTo>
                  <a:lnTo>
                    <a:pt x="9594" y="18951"/>
                  </a:lnTo>
                  <a:lnTo>
                    <a:pt x="9594" y="13473"/>
                  </a:lnTo>
                  <a:lnTo>
                    <a:pt x="15996" y="10262"/>
                  </a:lnTo>
                  <a:lnTo>
                    <a:pt x="16015" y="10252"/>
                  </a:lnTo>
                  <a:lnTo>
                    <a:pt x="16015" y="2873"/>
                  </a:lnTo>
                  <a:lnTo>
                    <a:pt x="21600" y="67"/>
                  </a:lnTo>
                  <a:lnTo>
                    <a:pt x="2146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0A9E"/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57" name="Google Shape;770;p19"/>
            <p:cNvSpPr/>
            <p:nvPr/>
          </p:nvSpPr>
          <p:spPr>
            <a:xfrm>
              <a:off x="878801" y="164350"/>
              <a:ext cx="3149338" cy="5119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3" h="21600" extrusionOk="0">
                  <a:moveTo>
                    <a:pt x="21513" y="0"/>
                  </a:moveTo>
                  <a:lnTo>
                    <a:pt x="17746" y="2320"/>
                  </a:lnTo>
                  <a:cubicBezTo>
                    <a:pt x="17639" y="2386"/>
                    <a:pt x="17639" y="2492"/>
                    <a:pt x="17746" y="2558"/>
                  </a:cubicBezTo>
                  <a:lnTo>
                    <a:pt x="19600" y="3699"/>
                  </a:lnTo>
                  <a:cubicBezTo>
                    <a:pt x="19672" y="3742"/>
                    <a:pt x="19672" y="3815"/>
                    <a:pt x="19600" y="3860"/>
                  </a:cubicBezTo>
                  <a:lnTo>
                    <a:pt x="13050" y="7894"/>
                  </a:lnTo>
                  <a:cubicBezTo>
                    <a:pt x="13014" y="7915"/>
                    <a:pt x="12966" y="7926"/>
                    <a:pt x="12918" y="7926"/>
                  </a:cubicBezTo>
                  <a:cubicBezTo>
                    <a:pt x="12870" y="7926"/>
                    <a:pt x="12821" y="7915"/>
                    <a:pt x="12785" y="7894"/>
                  </a:cubicBezTo>
                  <a:lnTo>
                    <a:pt x="10936" y="6753"/>
                  </a:lnTo>
                  <a:cubicBezTo>
                    <a:pt x="10880" y="6721"/>
                    <a:pt x="10816" y="6705"/>
                    <a:pt x="10743" y="6705"/>
                  </a:cubicBezTo>
                  <a:cubicBezTo>
                    <a:pt x="10666" y="6705"/>
                    <a:pt x="10602" y="6721"/>
                    <a:pt x="10550" y="6753"/>
                  </a:cubicBezTo>
                  <a:lnTo>
                    <a:pt x="6535" y="9226"/>
                  </a:lnTo>
                  <a:cubicBezTo>
                    <a:pt x="6428" y="9292"/>
                    <a:pt x="6428" y="9397"/>
                    <a:pt x="6535" y="9463"/>
                  </a:cubicBezTo>
                  <a:lnTo>
                    <a:pt x="11445" y="12485"/>
                  </a:lnTo>
                  <a:cubicBezTo>
                    <a:pt x="11475" y="12509"/>
                    <a:pt x="11496" y="12535"/>
                    <a:pt x="11496" y="12566"/>
                  </a:cubicBezTo>
                  <a:cubicBezTo>
                    <a:pt x="11496" y="12601"/>
                    <a:pt x="11479" y="12627"/>
                    <a:pt x="11445" y="12651"/>
                  </a:cubicBezTo>
                  <a:lnTo>
                    <a:pt x="7584" y="15027"/>
                  </a:lnTo>
                  <a:cubicBezTo>
                    <a:pt x="7532" y="15061"/>
                    <a:pt x="7507" y="15100"/>
                    <a:pt x="7507" y="15145"/>
                  </a:cubicBezTo>
                  <a:lnTo>
                    <a:pt x="7507" y="16661"/>
                  </a:lnTo>
                  <a:cubicBezTo>
                    <a:pt x="7507" y="16693"/>
                    <a:pt x="7490" y="16719"/>
                    <a:pt x="7451" y="16743"/>
                  </a:cubicBezTo>
                  <a:lnTo>
                    <a:pt x="3688" y="19061"/>
                  </a:lnTo>
                  <a:cubicBezTo>
                    <a:pt x="3654" y="19083"/>
                    <a:pt x="3608" y="19094"/>
                    <a:pt x="3561" y="19094"/>
                  </a:cubicBezTo>
                  <a:cubicBezTo>
                    <a:pt x="3514" y="19094"/>
                    <a:pt x="3466" y="19083"/>
                    <a:pt x="3427" y="19061"/>
                  </a:cubicBezTo>
                  <a:lnTo>
                    <a:pt x="2113" y="18249"/>
                  </a:lnTo>
                  <a:cubicBezTo>
                    <a:pt x="2060" y="18216"/>
                    <a:pt x="1990" y="18199"/>
                    <a:pt x="1921" y="18199"/>
                  </a:cubicBezTo>
                  <a:cubicBezTo>
                    <a:pt x="1851" y="18199"/>
                    <a:pt x="1782" y="18216"/>
                    <a:pt x="1728" y="18249"/>
                  </a:cubicBezTo>
                  <a:lnTo>
                    <a:pt x="80" y="19264"/>
                  </a:lnTo>
                  <a:cubicBezTo>
                    <a:pt x="-27" y="19330"/>
                    <a:pt x="-27" y="19435"/>
                    <a:pt x="80" y="19501"/>
                  </a:cubicBezTo>
                  <a:lnTo>
                    <a:pt x="1394" y="20313"/>
                  </a:lnTo>
                  <a:cubicBezTo>
                    <a:pt x="1428" y="20337"/>
                    <a:pt x="1450" y="20363"/>
                    <a:pt x="1450" y="20395"/>
                  </a:cubicBezTo>
                  <a:cubicBezTo>
                    <a:pt x="1450" y="20429"/>
                    <a:pt x="1433" y="20456"/>
                    <a:pt x="1394" y="20477"/>
                  </a:cubicBezTo>
                  <a:lnTo>
                    <a:pt x="880" y="20793"/>
                  </a:lnTo>
                  <a:cubicBezTo>
                    <a:pt x="773" y="20859"/>
                    <a:pt x="773" y="20965"/>
                    <a:pt x="880" y="21030"/>
                  </a:cubicBezTo>
                  <a:lnTo>
                    <a:pt x="1394" y="21349"/>
                  </a:lnTo>
                  <a:cubicBezTo>
                    <a:pt x="1471" y="21392"/>
                    <a:pt x="1471" y="21463"/>
                    <a:pt x="1394" y="21510"/>
                  </a:cubicBezTo>
                  <a:cubicBezTo>
                    <a:pt x="1353" y="21534"/>
                    <a:pt x="1308" y="21544"/>
                    <a:pt x="1266" y="21544"/>
                  </a:cubicBezTo>
                  <a:cubicBezTo>
                    <a:pt x="1223" y="21544"/>
                    <a:pt x="1182" y="21534"/>
                    <a:pt x="1150" y="21518"/>
                  </a:cubicBezTo>
                  <a:cubicBezTo>
                    <a:pt x="1086" y="21489"/>
                    <a:pt x="1047" y="21431"/>
                    <a:pt x="1107" y="21371"/>
                  </a:cubicBezTo>
                  <a:lnTo>
                    <a:pt x="1030" y="21344"/>
                  </a:lnTo>
                  <a:cubicBezTo>
                    <a:pt x="945" y="21431"/>
                    <a:pt x="1004" y="21521"/>
                    <a:pt x="1094" y="21563"/>
                  </a:cubicBezTo>
                  <a:cubicBezTo>
                    <a:pt x="1146" y="21587"/>
                    <a:pt x="1201" y="21600"/>
                    <a:pt x="1266" y="21600"/>
                  </a:cubicBezTo>
                  <a:cubicBezTo>
                    <a:pt x="1330" y="21600"/>
                    <a:pt x="1394" y="21587"/>
                    <a:pt x="1454" y="21542"/>
                  </a:cubicBezTo>
                  <a:cubicBezTo>
                    <a:pt x="1505" y="21510"/>
                    <a:pt x="1535" y="21471"/>
                    <a:pt x="1535" y="21423"/>
                  </a:cubicBezTo>
                  <a:cubicBezTo>
                    <a:pt x="1535" y="21378"/>
                    <a:pt x="1505" y="21339"/>
                    <a:pt x="1454" y="21305"/>
                  </a:cubicBezTo>
                  <a:lnTo>
                    <a:pt x="940" y="20988"/>
                  </a:lnTo>
                  <a:cubicBezTo>
                    <a:pt x="863" y="20946"/>
                    <a:pt x="863" y="20875"/>
                    <a:pt x="940" y="20827"/>
                  </a:cubicBezTo>
                  <a:lnTo>
                    <a:pt x="1454" y="20511"/>
                  </a:lnTo>
                  <a:cubicBezTo>
                    <a:pt x="1505" y="20479"/>
                    <a:pt x="1535" y="20437"/>
                    <a:pt x="1535" y="20392"/>
                  </a:cubicBezTo>
                  <a:cubicBezTo>
                    <a:pt x="1535" y="20348"/>
                    <a:pt x="1505" y="20305"/>
                    <a:pt x="1454" y="20274"/>
                  </a:cubicBezTo>
                  <a:lnTo>
                    <a:pt x="135" y="19462"/>
                  </a:lnTo>
                  <a:cubicBezTo>
                    <a:pt x="63" y="19419"/>
                    <a:pt x="63" y="19348"/>
                    <a:pt x="135" y="19301"/>
                  </a:cubicBezTo>
                  <a:lnTo>
                    <a:pt x="1783" y="18286"/>
                  </a:lnTo>
                  <a:cubicBezTo>
                    <a:pt x="1820" y="18263"/>
                    <a:pt x="1867" y="18252"/>
                    <a:pt x="1915" y="18252"/>
                  </a:cubicBezTo>
                  <a:cubicBezTo>
                    <a:pt x="1962" y="18252"/>
                    <a:pt x="2011" y="18263"/>
                    <a:pt x="2049" y="18286"/>
                  </a:cubicBezTo>
                  <a:lnTo>
                    <a:pt x="3363" y="19098"/>
                  </a:lnTo>
                  <a:cubicBezTo>
                    <a:pt x="3419" y="19129"/>
                    <a:pt x="3483" y="19148"/>
                    <a:pt x="3556" y="19148"/>
                  </a:cubicBezTo>
                  <a:cubicBezTo>
                    <a:pt x="3633" y="19148"/>
                    <a:pt x="3697" y="19129"/>
                    <a:pt x="3749" y="19098"/>
                  </a:cubicBezTo>
                  <a:lnTo>
                    <a:pt x="7511" y="16780"/>
                  </a:lnTo>
                  <a:cubicBezTo>
                    <a:pt x="7563" y="16748"/>
                    <a:pt x="7592" y="16709"/>
                    <a:pt x="7592" y="16661"/>
                  </a:cubicBezTo>
                  <a:lnTo>
                    <a:pt x="7592" y="15137"/>
                  </a:lnTo>
                  <a:cubicBezTo>
                    <a:pt x="7592" y="15106"/>
                    <a:pt x="7605" y="15079"/>
                    <a:pt x="7644" y="15056"/>
                  </a:cubicBezTo>
                  <a:lnTo>
                    <a:pt x="11501" y="12680"/>
                  </a:lnTo>
                  <a:cubicBezTo>
                    <a:pt x="11608" y="12614"/>
                    <a:pt x="11608" y="12509"/>
                    <a:pt x="11501" y="12443"/>
                  </a:cubicBezTo>
                  <a:lnTo>
                    <a:pt x="6595" y="9421"/>
                  </a:lnTo>
                  <a:cubicBezTo>
                    <a:pt x="6522" y="9379"/>
                    <a:pt x="6522" y="9305"/>
                    <a:pt x="6595" y="9260"/>
                  </a:cubicBezTo>
                  <a:lnTo>
                    <a:pt x="10610" y="6787"/>
                  </a:lnTo>
                  <a:cubicBezTo>
                    <a:pt x="10645" y="6766"/>
                    <a:pt x="10693" y="6755"/>
                    <a:pt x="10741" y="6755"/>
                  </a:cubicBezTo>
                  <a:cubicBezTo>
                    <a:pt x="10789" y="6755"/>
                    <a:pt x="10837" y="6766"/>
                    <a:pt x="10871" y="6787"/>
                  </a:cubicBezTo>
                  <a:lnTo>
                    <a:pt x="12721" y="7931"/>
                  </a:lnTo>
                  <a:cubicBezTo>
                    <a:pt x="12776" y="7963"/>
                    <a:pt x="12841" y="7981"/>
                    <a:pt x="12913" y="7981"/>
                  </a:cubicBezTo>
                  <a:cubicBezTo>
                    <a:pt x="12990" y="7981"/>
                    <a:pt x="13055" y="7963"/>
                    <a:pt x="13106" y="7931"/>
                  </a:cubicBezTo>
                  <a:lnTo>
                    <a:pt x="19655" y="3897"/>
                  </a:lnTo>
                  <a:cubicBezTo>
                    <a:pt x="19762" y="3831"/>
                    <a:pt x="19762" y="3726"/>
                    <a:pt x="19655" y="3660"/>
                  </a:cubicBezTo>
                  <a:lnTo>
                    <a:pt x="17806" y="2518"/>
                  </a:lnTo>
                  <a:cubicBezTo>
                    <a:pt x="17729" y="2476"/>
                    <a:pt x="17729" y="2405"/>
                    <a:pt x="17806" y="2357"/>
                  </a:cubicBezTo>
                  <a:lnTo>
                    <a:pt x="21573" y="37"/>
                  </a:lnTo>
                  <a:lnTo>
                    <a:pt x="2151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B9109"/>
                </a:gs>
                <a:gs pos="78000">
                  <a:srgbClr val="F5F8FF"/>
                </a:gs>
                <a:gs pos="100000">
                  <a:srgbClr val="F5F8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885" name="Google Shape;771;p19"/>
          <p:cNvGrpSpPr/>
          <p:nvPr/>
        </p:nvGrpSpPr>
        <p:grpSpPr>
          <a:xfrm>
            <a:off x="4598006" y="-1699038"/>
            <a:ext cx="5579796" cy="3203426"/>
            <a:chOff x="0" y="0"/>
            <a:chExt cx="5579795" cy="3203424"/>
          </a:xfrm>
        </p:grpSpPr>
        <p:grpSp>
          <p:nvGrpSpPr>
            <p:cNvPr id="862" name="Google Shape;772;p19"/>
            <p:cNvGrpSpPr/>
            <p:nvPr/>
          </p:nvGrpSpPr>
          <p:grpSpPr>
            <a:xfrm>
              <a:off x="98051" y="1392197"/>
              <a:ext cx="916825" cy="700200"/>
              <a:chOff x="0" y="0"/>
              <a:chExt cx="916823" cy="700199"/>
            </a:xfrm>
          </p:grpSpPr>
          <p:sp>
            <p:nvSpPr>
              <p:cNvPr id="859" name="Google Shape;773;p19"/>
              <p:cNvSpPr/>
              <p:nvPr/>
            </p:nvSpPr>
            <p:spPr>
              <a:xfrm>
                <a:off x="203449" y="281162"/>
                <a:ext cx="483875" cy="419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69863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60" name="Google Shape;774;p19"/>
              <p:cNvSpPr/>
              <p:nvPr/>
            </p:nvSpPr>
            <p:spPr>
              <a:xfrm>
                <a:off x="-1" y="39861"/>
                <a:ext cx="483875" cy="4190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69863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61" name="Google Shape;775;p19"/>
              <p:cNvSpPr/>
              <p:nvPr/>
            </p:nvSpPr>
            <p:spPr>
              <a:xfrm>
                <a:off x="432949" y="-1"/>
                <a:ext cx="483875" cy="4190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69863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pic>
          <p:nvPicPr>
            <p:cNvPr id="863" name="Google Shape;776;p19" descr="Google Shape;776;p19"/>
            <p:cNvPicPr>
              <a:picLocks noChangeAspect="1"/>
            </p:cNvPicPr>
            <p:nvPr/>
          </p:nvPicPr>
          <p:blipFill>
            <a:blip r:embed="rId2"/>
            <a:srcRect l="16960" t="24718" r="7121" b="26177"/>
            <a:stretch>
              <a:fillRect/>
            </a:stretch>
          </p:blipFill>
          <p:spPr>
            <a:xfrm>
              <a:off x="1382543" y="-1"/>
              <a:ext cx="4197253" cy="3203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64" name="Google Shape;777;p19"/>
            <p:cNvSpPr/>
            <p:nvPr/>
          </p:nvSpPr>
          <p:spPr>
            <a:xfrm rot="16200000">
              <a:off x="761100" y="487708"/>
              <a:ext cx="981695" cy="2307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28" y="0"/>
                  </a:moveTo>
                  <a:lnTo>
                    <a:pt x="11536" y="82"/>
                  </a:lnTo>
                  <a:lnTo>
                    <a:pt x="20844" y="4035"/>
                  </a:lnTo>
                  <a:cubicBezTo>
                    <a:pt x="21147" y="4170"/>
                    <a:pt x="21326" y="4346"/>
                    <a:pt x="21326" y="4533"/>
                  </a:cubicBezTo>
                  <a:cubicBezTo>
                    <a:pt x="21326" y="4726"/>
                    <a:pt x="21147" y="4901"/>
                    <a:pt x="20844" y="5030"/>
                  </a:cubicBezTo>
                  <a:lnTo>
                    <a:pt x="19785" y="5474"/>
                  </a:lnTo>
                  <a:cubicBezTo>
                    <a:pt x="19469" y="5615"/>
                    <a:pt x="19050" y="5685"/>
                    <a:pt x="18627" y="5685"/>
                  </a:cubicBezTo>
                  <a:cubicBezTo>
                    <a:pt x="18204" y="5685"/>
                    <a:pt x="17778" y="5615"/>
                    <a:pt x="17448" y="5474"/>
                  </a:cubicBezTo>
                  <a:lnTo>
                    <a:pt x="15303" y="4562"/>
                  </a:lnTo>
                  <a:cubicBezTo>
                    <a:pt x="14932" y="4410"/>
                    <a:pt x="14464" y="4322"/>
                    <a:pt x="13928" y="4322"/>
                  </a:cubicBezTo>
                  <a:cubicBezTo>
                    <a:pt x="13392" y="4322"/>
                    <a:pt x="12910" y="4410"/>
                    <a:pt x="12553" y="4562"/>
                  </a:cubicBezTo>
                  <a:lnTo>
                    <a:pt x="11302" y="5094"/>
                  </a:lnTo>
                  <a:cubicBezTo>
                    <a:pt x="10945" y="5258"/>
                    <a:pt x="10738" y="5463"/>
                    <a:pt x="10738" y="5679"/>
                  </a:cubicBezTo>
                  <a:cubicBezTo>
                    <a:pt x="10738" y="5902"/>
                    <a:pt x="10945" y="6112"/>
                    <a:pt x="11302" y="6264"/>
                  </a:cubicBezTo>
                  <a:cubicBezTo>
                    <a:pt x="11605" y="6399"/>
                    <a:pt x="11783" y="6574"/>
                    <a:pt x="11783" y="6767"/>
                  </a:cubicBezTo>
                  <a:cubicBezTo>
                    <a:pt x="11783" y="6954"/>
                    <a:pt x="11605" y="7130"/>
                    <a:pt x="11302" y="7264"/>
                  </a:cubicBezTo>
                  <a:lnTo>
                    <a:pt x="10367" y="7656"/>
                  </a:lnTo>
                  <a:cubicBezTo>
                    <a:pt x="10065" y="7791"/>
                    <a:pt x="9652" y="7861"/>
                    <a:pt x="9212" y="7861"/>
                  </a:cubicBezTo>
                  <a:lnTo>
                    <a:pt x="8635" y="7861"/>
                  </a:lnTo>
                  <a:cubicBezTo>
                    <a:pt x="8112" y="7861"/>
                    <a:pt x="7631" y="7948"/>
                    <a:pt x="7259" y="8100"/>
                  </a:cubicBezTo>
                  <a:lnTo>
                    <a:pt x="3025" y="9908"/>
                  </a:lnTo>
                  <a:cubicBezTo>
                    <a:pt x="2269" y="10230"/>
                    <a:pt x="2269" y="10750"/>
                    <a:pt x="3025" y="11072"/>
                  </a:cubicBezTo>
                  <a:lnTo>
                    <a:pt x="9501" y="13827"/>
                  </a:lnTo>
                  <a:cubicBezTo>
                    <a:pt x="9803" y="13961"/>
                    <a:pt x="9982" y="14137"/>
                    <a:pt x="9982" y="14324"/>
                  </a:cubicBezTo>
                  <a:cubicBezTo>
                    <a:pt x="9982" y="14511"/>
                    <a:pt x="9803" y="14692"/>
                    <a:pt x="9501" y="14821"/>
                  </a:cubicBezTo>
                  <a:lnTo>
                    <a:pt x="7397" y="15716"/>
                  </a:lnTo>
                  <a:cubicBezTo>
                    <a:pt x="7040" y="15874"/>
                    <a:pt x="6833" y="16078"/>
                    <a:pt x="6833" y="16301"/>
                  </a:cubicBezTo>
                  <a:lnTo>
                    <a:pt x="6833" y="18319"/>
                  </a:lnTo>
                  <a:cubicBezTo>
                    <a:pt x="6833" y="18506"/>
                    <a:pt x="6668" y="18681"/>
                    <a:pt x="6352" y="18816"/>
                  </a:cubicBezTo>
                  <a:lnTo>
                    <a:pt x="0" y="21518"/>
                  </a:lnTo>
                  <a:lnTo>
                    <a:pt x="179" y="21600"/>
                  </a:lnTo>
                  <a:lnTo>
                    <a:pt x="6558" y="18915"/>
                  </a:lnTo>
                  <a:cubicBezTo>
                    <a:pt x="6915" y="18757"/>
                    <a:pt x="7122" y="18553"/>
                    <a:pt x="7122" y="18330"/>
                  </a:cubicBezTo>
                  <a:lnTo>
                    <a:pt x="7122" y="16313"/>
                  </a:lnTo>
                  <a:cubicBezTo>
                    <a:pt x="7122" y="16125"/>
                    <a:pt x="7301" y="15950"/>
                    <a:pt x="7603" y="15816"/>
                  </a:cubicBezTo>
                  <a:lnTo>
                    <a:pt x="9707" y="14926"/>
                  </a:lnTo>
                  <a:cubicBezTo>
                    <a:pt x="10065" y="14763"/>
                    <a:pt x="10271" y="14558"/>
                    <a:pt x="10271" y="14341"/>
                  </a:cubicBezTo>
                  <a:cubicBezTo>
                    <a:pt x="10271" y="14113"/>
                    <a:pt x="10065" y="13909"/>
                    <a:pt x="9707" y="13756"/>
                  </a:cubicBezTo>
                  <a:lnTo>
                    <a:pt x="3231" y="10996"/>
                  </a:lnTo>
                  <a:cubicBezTo>
                    <a:pt x="2571" y="10727"/>
                    <a:pt x="2571" y="10282"/>
                    <a:pt x="3231" y="10002"/>
                  </a:cubicBezTo>
                  <a:lnTo>
                    <a:pt x="7466" y="8194"/>
                  </a:lnTo>
                  <a:cubicBezTo>
                    <a:pt x="7782" y="8066"/>
                    <a:pt x="8194" y="7990"/>
                    <a:pt x="8635" y="7990"/>
                  </a:cubicBezTo>
                  <a:lnTo>
                    <a:pt x="9212" y="7990"/>
                  </a:lnTo>
                  <a:cubicBezTo>
                    <a:pt x="9735" y="7990"/>
                    <a:pt x="10216" y="7902"/>
                    <a:pt x="10587" y="7750"/>
                  </a:cubicBezTo>
                  <a:lnTo>
                    <a:pt x="11508" y="7358"/>
                  </a:lnTo>
                  <a:cubicBezTo>
                    <a:pt x="11865" y="7194"/>
                    <a:pt x="12072" y="6989"/>
                    <a:pt x="12072" y="6773"/>
                  </a:cubicBezTo>
                  <a:cubicBezTo>
                    <a:pt x="12072" y="6545"/>
                    <a:pt x="11865" y="6340"/>
                    <a:pt x="11508" y="6188"/>
                  </a:cubicBezTo>
                  <a:cubicBezTo>
                    <a:pt x="11206" y="6054"/>
                    <a:pt x="11027" y="5878"/>
                    <a:pt x="11027" y="5691"/>
                  </a:cubicBezTo>
                  <a:cubicBezTo>
                    <a:pt x="11027" y="5498"/>
                    <a:pt x="11206" y="5322"/>
                    <a:pt x="11508" y="5194"/>
                  </a:cubicBezTo>
                  <a:lnTo>
                    <a:pt x="12760" y="4655"/>
                  </a:lnTo>
                  <a:cubicBezTo>
                    <a:pt x="13076" y="4527"/>
                    <a:pt x="13488" y="4451"/>
                    <a:pt x="13928" y="4451"/>
                  </a:cubicBezTo>
                  <a:cubicBezTo>
                    <a:pt x="14382" y="4451"/>
                    <a:pt x="14795" y="4527"/>
                    <a:pt x="15097" y="4655"/>
                  </a:cubicBezTo>
                  <a:lnTo>
                    <a:pt x="17242" y="5574"/>
                  </a:lnTo>
                  <a:cubicBezTo>
                    <a:pt x="17620" y="5735"/>
                    <a:pt x="18115" y="5815"/>
                    <a:pt x="18610" y="5815"/>
                  </a:cubicBezTo>
                  <a:cubicBezTo>
                    <a:pt x="19105" y="5815"/>
                    <a:pt x="19600" y="5735"/>
                    <a:pt x="19978" y="5574"/>
                  </a:cubicBezTo>
                  <a:lnTo>
                    <a:pt x="21023" y="5123"/>
                  </a:lnTo>
                  <a:cubicBezTo>
                    <a:pt x="21394" y="4966"/>
                    <a:pt x="21600" y="4761"/>
                    <a:pt x="21600" y="4539"/>
                  </a:cubicBezTo>
                  <a:cubicBezTo>
                    <a:pt x="21600" y="4322"/>
                    <a:pt x="21394" y="4111"/>
                    <a:pt x="21023" y="3954"/>
                  </a:cubicBezTo>
                  <a:lnTo>
                    <a:pt x="1172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B9109"/>
                </a:gs>
                <a:gs pos="40000">
                  <a:srgbClr val="FF9900">
                    <a:alpha val="40784"/>
                  </a:srgbClr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269863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65" name="Google Shape;778;p19"/>
            <p:cNvSpPr/>
            <p:nvPr/>
          </p:nvSpPr>
          <p:spPr>
            <a:xfrm rot="16200000">
              <a:off x="760464" y="647033"/>
              <a:ext cx="981696" cy="2307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28" y="0"/>
                  </a:moveTo>
                  <a:lnTo>
                    <a:pt x="11536" y="82"/>
                  </a:lnTo>
                  <a:lnTo>
                    <a:pt x="20844" y="4036"/>
                  </a:lnTo>
                  <a:cubicBezTo>
                    <a:pt x="21147" y="4164"/>
                    <a:pt x="21326" y="4340"/>
                    <a:pt x="21326" y="4533"/>
                  </a:cubicBezTo>
                  <a:cubicBezTo>
                    <a:pt x="21326" y="4720"/>
                    <a:pt x="21147" y="4896"/>
                    <a:pt x="20844" y="5030"/>
                  </a:cubicBezTo>
                  <a:lnTo>
                    <a:pt x="19785" y="5475"/>
                  </a:lnTo>
                  <a:cubicBezTo>
                    <a:pt x="19469" y="5615"/>
                    <a:pt x="19050" y="5685"/>
                    <a:pt x="18627" y="5685"/>
                  </a:cubicBezTo>
                  <a:cubicBezTo>
                    <a:pt x="18204" y="5685"/>
                    <a:pt x="17778" y="5615"/>
                    <a:pt x="17448" y="5475"/>
                  </a:cubicBezTo>
                  <a:lnTo>
                    <a:pt x="15303" y="4562"/>
                  </a:lnTo>
                  <a:cubicBezTo>
                    <a:pt x="14932" y="4410"/>
                    <a:pt x="14464" y="4323"/>
                    <a:pt x="13928" y="4323"/>
                  </a:cubicBezTo>
                  <a:cubicBezTo>
                    <a:pt x="13391" y="4323"/>
                    <a:pt x="12910" y="4410"/>
                    <a:pt x="12553" y="4562"/>
                  </a:cubicBezTo>
                  <a:lnTo>
                    <a:pt x="11302" y="5095"/>
                  </a:lnTo>
                  <a:cubicBezTo>
                    <a:pt x="10546" y="5416"/>
                    <a:pt x="10546" y="5937"/>
                    <a:pt x="11302" y="6258"/>
                  </a:cubicBezTo>
                  <a:cubicBezTo>
                    <a:pt x="11605" y="6387"/>
                    <a:pt x="11783" y="6562"/>
                    <a:pt x="11783" y="6756"/>
                  </a:cubicBezTo>
                  <a:cubicBezTo>
                    <a:pt x="11783" y="6943"/>
                    <a:pt x="11605" y="7118"/>
                    <a:pt x="11302" y="7253"/>
                  </a:cubicBezTo>
                  <a:lnTo>
                    <a:pt x="10367" y="7645"/>
                  </a:lnTo>
                  <a:cubicBezTo>
                    <a:pt x="10064" y="7779"/>
                    <a:pt x="9652" y="7849"/>
                    <a:pt x="9198" y="7849"/>
                  </a:cubicBezTo>
                  <a:lnTo>
                    <a:pt x="8635" y="7849"/>
                  </a:lnTo>
                  <a:cubicBezTo>
                    <a:pt x="8099" y="7849"/>
                    <a:pt x="7617" y="7937"/>
                    <a:pt x="7259" y="8095"/>
                  </a:cubicBezTo>
                  <a:lnTo>
                    <a:pt x="3011" y="9897"/>
                  </a:lnTo>
                  <a:cubicBezTo>
                    <a:pt x="2653" y="10060"/>
                    <a:pt x="2447" y="10265"/>
                    <a:pt x="2447" y="10481"/>
                  </a:cubicBezTo>
                  <a:cubicBezTo>
                    <a:pt x="2447" y="10709"/>
                    <a:pt x="2653" y="10914"/>
                    <a:pt x="3011" y="11066"/>
                  </a:cubicBezTo>
                  <a:lnTo>
                    <a:pt x="9501" y="13827"/>
                  </a:lnTo>
                  <a:cubicBezTo>
                    <a:pt x="10147" y="14096"/>
                    <a:pt x="10147" y="14540"/>
                    <a:pt x="9501" y="14821"/>
                  </a:cubicBezTo>
                  <a:lnTo>
                    <a:pt x="7397" y="15710"/>
                  </a:lnTo>
                  <a:cubicBezTo>
                    <a:pt x="7039" y="15874"/>
                    <a:pt x="6833" y="16079"/>
                    <a:pt x="6833" y="16295"/>
                  </a:cubicBezTo>
                  <a:lnTo>
                    <a:pt x="6833" y="18313"/>
                  </a:lnTo>
                  <a:cubicBezTo>
                    <a:pt x="6833" y="18506"/>
                    <a:pt x="6655" y="18681"/>
                    <a:pt x="6352" y="18810"/>
                  </a:cubicBezTo>
                  <a:lnTo>
                    <a:pt x="0" y="21518"/>
                  </a:lnTo>
                  <a:lnTo>
                    <a:pt x="179" y="21600"/>
                  </a:lnTo>
                  <a:lnTo>
                    <a:pt x="6558" y="18892"/>
                  </a:lnTo>
                  <a:cubicBezTo>
                    <a:pt x="6915" y="18734"/>
                    <a:pt x="7122" y="18529"/>
                    <a:pt x="7122" y="18307"/>
                  </a:cubicBezTo>
                  <a:lnTo>
                    <a:pt x="7122" y="16289"/>
                  </a:lnTo>
                  <a:cubicBezTo>
                    <a:pt x="7122" y="16102"/>
                    <a:pt x="7301" y="15921"/>
                    <a:pt x="7603" y="15792"/>
                  </a:cubicBezTo>
                  <a:lnTo>
                    <a:pt x="9707" y="14897"/>
                  </a:lnTo>
                  <a:cubicBezTo>
                    <a:pt x="10463" y="14581"/>
                    <a:pt x="10463" y="14061"/>
                    <a:pt x="9707" y="13739"/>
                  </a:cubicBezTo>
                  <a:lnTo>
                    <a:pt x="3231" y="10978"/>
                  </a:lnTo>
                  <a:cubicBezTo>
                    <a:pt x="2915" y="10850"/>
                    <a:pt x="2750" y="10674"/>
                    <a:pt x="2750" y="10487"/>
                  </a:cubicBezTo>
                  <a:cubicBezTo>
                    <a:pt x="2750" y="10294"/>
                    <a:pt x="2915" y="10119"/>
                    <a:pt x="3231" y="9990"/>
                  </a:cubicBezTo>
                  <a:lnTo>
                    <a:pt x="7466" y="8194"/>
                  </a:lnTo>
                  <a:cubicBezTo>
                    <a:pt x="7782" y="8066"/>
                    <a:pt x="8194" y="7990"/>
                    <a:pt x="8635" y="7990"/>
                  </a:cubicBezTo>
                  <a:lnTo>
                    <a:pt x="9212" y="7990"/>
                  </a:lnTo>
                  <a:cubicBezTo>
                    <a:pt x="9735" y="7990"/>
                    <a:pt x="10216" y="7902"/>
                    <a:pt x="10587" y="7750"/>
                  </a:cubicBezTo>
                  <a:lnTo>
                    <a:pt x="11508" y="7352"/>
                  </a:lnTo>
                  <a:cubicBezTo>
                    <a:pt x="11865" y="7194"/>
                    <a:pt x="12072" y="6989"/>
                    <a:pt x="12072" y="6767"/>
                  </a:cubicBezTo>
                  <a:cubicBezTo>
                    <a:pt x="12072" y="6545"/>
                    <a:pt x="11865" y="6340"/>
                    <a:pt x="11508" y="6182"/>
                  </a:cubicBezTo>
                  <a:cubicBezTo>
                    <a:pt x="10862" y="5913"/>
                    <a:pt x="10862" y="5469"/>
                    <a:pt x="11508" y="5188"/>
                  </a:cubicBezTo>
                  <a:lnTo>
                    <a:pt x="12760" y="4656"/>
                  </a:lnTo>
                  <a:cubicBezTo>
                    <a:pt x="13076" y="4527"/>
                    <a:pt x="13488" y="4451"/>
                    <a:pt x="13928" y="4451"/>
                  </a:cubicBezTo>
                  <a:cubicBezTo>
                    <a:pt x="14381" y="4451"/>
                    <a:pt x="14795" y="4527"/>
                    <a:pt x="15097" y="4656"/>
                  </a:cubicBezTo>
                  <a:lnTo>
                    <a:pt x="17241" y="5568"/>
                  </a:lnTo>
                  <a:cubicBezTo>
                    <a:pt x="17619" y="5729"/>
                    <a:pt x="18115" y="5809"/>
                    <a:pt x="18609" y="5809"/>
                  </a:cubicBezTo>
                  <a:cubicBezTo>
                    <a:pt x="19105" y="5809"/>
                    <a:pt x="19599" y="5729"/>
                    <a:pt x="19977" y="5568"/>
                  </a:cubicBezTo>
                  <a:lnTo>
                    <a:pt x="21022" y="5124"/>
                  </a:lnTo>
                  <a:cubicBezTo>
                    <a:pt x="21394" y="4966"/>
                    <a:pt x="21600" y="4761"/>
                    <a:pt x="21600" y="4539"/>
                  </a:cubicBezTo>
                  <a:cubicBezTo>
                    <a:pt x="21600" y="4311"/>
                    <a:pt x="21394" y="4106"/>
                    <a:pt x="21022" y="3954"/>
                  </a:cubicBezTo>
                  <a:lnTo>
                    <a:pt x="1172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00FF">
                    <a:alpha val="46666"/>
                  </a:srgbClr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7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868" name="Google Shape;779;p19"/>
            <p:cNvGrpSpPr/>
            <p:nvPr/>
          </p:nvGrpSpPr>
          <p:grpSpPr>
            <a:xfrm>
              <a:off x="3801426" y="1756764"/>
              <a:ext cx="1493397" cy="88299"/>
              <a:chOff x="0" y="0"/>
              <a:chExt cx="1493396" cy="88298"/>
            </a:xfrm>
          </p:grpSpPr>
          <p:sp>
            <p:nvSpPr>
              <p:cNvPr id="866" name="Google Shape;780;p19"/>
              <p:cNvSpPr/>
              <p:nvPr/>
            </p:nvSpPr>
            <p:spPr>
              <a:xfrm rot="16200000">
                <a:off x="740347" y="-664750"/>
                <a:ext cx="12701" cy="1493397"/>
              </a:xfrm>
              <a:prstGeom prst="rect">
                <a:avLst/>
              </a:prstGeom>
              <a:gradFill flip="none" rotWithShape="1">
                <a:gsLst>
                  <a:gs pos="0">
                    <a:srgbClr val="9900FF">
                      <a:alpha val="46820"/>
                    </a:srgbClr>
                  </a:gs>
                  <a:gs pos="100000">
                    <a:schemeClr val="accent3">
                      <a:lumOff val="44000"/>
                      <a:alpha val="46820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67" name="Google Shape;781;p19"/>
              <p:cNvSpPr/>
              <p:nvPr/>
            </p:nvSpPr>
            <p:spPr>
              <a:xfrm rot="16200000">
                <a:off x="740348" y="-740348"/>
                <a:ext cx="12701" cy="1493396"/>
              </a:xfrm>
              <a:prstGeom prst="rect">
                <a:avLst/>
              </a:prstGeom>
              <a:gradFill flip="none" rotWithShape="1">
                <a:gsLst>
                  <a:gs pos="0">
                    <a:srgbClr val="9900FF">
                      <a:alpha val="46820"/>
                    </a:srgbClr>
                  </a:gs>
                  <a:gs pos="100000">
                    <a:schemeClr val="accent3">
                      <a:lumOff val="44000"/>
                      <a:alpha val="46820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876" name="Google Shape;782;p19"/>
            <p:cNvGrpSpPr/>
            <p:nvPr/>
          </p:nvGrpSpPr>
          <p:grpSpPr>
            <a:xfrm>
              <a:off x="97424" y="1514010"/>
              <a:ext cx="254988" cy="255123"/>
              <a:chOff x="0" y="9"/>
              <a:chExt cx="254987" cy="255122"/>
            </a:xfrm>
          </p:grpSpPr>
          <p:sp>
            <p:nvSpPr>
              <p:cNvPr id="869" name="Google Shape;783;p19"/>
              <p:cNvSpPr/>
              <p:nvPr/>
            </p:nvSpPr>
            <p:spPr>
              <a:xfrm>
                <a:off x="-1" y="9"/>
                <a:ext cx="89982" cy="899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70" name="Google Shape;784;p19"/>
              <p:cNvSpPr/>
              <p:nvPr/>
            </p:nvSpPr>
            <p:spPr>
              <a:xfrm>
                <a:off x="27430" y="27439"/>
                <a:ext cx="89981" cy="899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71" name="Google Shape;785;p19"/>
              <p:cNvSpPr/>
              <p:nvPr/>
            </p:nvSpPr>
            <p:spPr>
              <a:xfrm>
                <a:off x="55005" y="55005"/>
                <a:ext cx="89981" cy="899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2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72" name="Google Shape;786;p19"/>
              <p:cNvSpPr/>
              <p:nvPr/>
            </p:nvSpPr>
            <p:spPr>
              <a:xfrm>
                <a:off x="82435" y="82579"/>
                <a:ext cx="89982" cy="898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67"/>
                    </a:lnTo>
                    <a:lnTo>
                      <a:pt x="3030" y="21600"/>
                    </a:lnTo>
                    <a:lnTo>
                      <a:pt x="21600" y="300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73" name="Google Shape;787;p19"/>
              <p:cNvSpPr/>
              <p:nvPr/>
            </p:nvSpPr>
            <p:spPr>
              <a:xfrm>
                <a:off x="110001" y="110145"/>
                <a:ext cx="89981" cy="899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74" name="Google Shape;788;p19"/>
              <p:cNvSpPr/>
              <p:nvPr/>
            </p:nvSpPr>
            <p:spPr>
              <a:xfrm>
                <a:off x="137711" y="137720"/>
                <a:ext cx="89846" cy="898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98" y="0"/>
                    </a:moveTo>
                    <a:lnTo>
                      <a:pt x="0" y="18600"/>
                    </a:lnTo>
                    <a:lnTo>
                      <a:pt x="3034" y="21600"/>
                    </a:lnTo>
                    <a:lnTo>
                      <a:pt x="21600" y="3033"/>
                    </a:lnTo>
                    <a:lnTo>
                      <a:pt x="1859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75" name="Google Shape;789;p19"/>
              <p:cNvSpPr/>
              <p:nvPr/>
            </p:nvSpPr>
            <p:spPr>
              <a:xfrm>
                <a:off x="165006" y="165150"/>
                <a:ext cx="89982" cy="899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884" name="Google Shape;790;p19"/>
            <p:cNvGrpSpPr/>
            <p:nvPr/>
          </p:nvGrpSpPr>
          <p:grpSpPr>
            <a:xfrm>
              <a:off x="-1" y="1673359"/>
              <a:ext cx="254988" cy="255123"/>
              <a:chOff x="0" y="9"/>
              <a:chExt cx="254987" cy="255122"/>
            </a:xfrm>
          </p:grpSpPr>
          <p:sp>
            <p:nvSpPr>
              <p:cNvPr id="877" name="Google Shape;791;p19"/>
              <p:cNvSpPr/>
              <p:nvPr/>
            </p:nvSpPr>
            <p:spPr>
              <a:xfrm>
                <a:off x="-1" y="9"/>
                <a:ext cx="89982" cy="899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78" name="Google Shape;792;p19"/>
              <p:cNvSpPr/>
              <p:nvPr/>
            </p:nvSpPr>
            <p:spPr>
              <a:xfrm>
                <a:off x="27430" y="27439"/>
                <a:ext cx="89981" cy="899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79" name="Google Shape;793;p19"/>
              <p:cNvSpPr/>
              <p:nvPr/>
            </p:nvSpPr>
            <p:spPr>
              <a:xfrm>
                <a:off x="55005" y="55005"/>
                <a:ext cx="89981" cy="899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2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80" name="Google Shape;794;p19"/>
              <p:cNvSpPr/>
              <p:nvPr/>
            </p:nvSpPr>
            <p:spPr>
              <a:xfrm>
                <a:off x="82435" y="82579"/>
                <a:ext cx="89982" cy="898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67"/>
                    </a:lnTo>
                    <a:lnTo>
                      <a:pt x="3030" y="21600"/>
                    </a:lnTo>
                    <a:lnTo>
                      <a:pt x="21600" y="300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81" name="Google Shape;795;p19"/>
              <p:cNvSpPr/>
              <p:nvPr/>
            </p:nvSpPr>
            <p:spPr>
              <a:xfrm>
                <a:off x="110001" y="110145"/>
                <a:ext cx="89981" cy="899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82" name="Google Shape;796;p19"/>
              <p:cNvSpPr/>
              <p:nvPr/>
            </p:nvSpPr>
            <p:spPr>
              <a:xfrm>
                <a:off x="137711" y="137720"/>
                <a:ext cx="89846" cy="898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98" y="0"/>
                    </a:moveTo>
                    <a:lnTo>
                      <a:pt x="0" y="18600"/>
                    </a:lnTo>
                    <a:lnTo>
                      <a:pt x="3034" y="21600"/>
                    </a:lnTo>
                    <a:lnTo>
                      <a:pt x="21600" y="3033"/>
                    </a:lnTo>
                    <a:lnTo>
                      <a:pt x="1859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83" name="Google Shape;797;p19"/>
              <p:cNvSpPr/>
              <p:nvPr/>
            </p:nvSpPr>
            <p:spPr>
              <a:xfrm>
                <a:off x="165006" y="165150"/>
                <a:ext cx="89982" cy="899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8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Title Text"/>
          <p:cNvSpPr txBox="1">
            <a:spLocks noGrp="1"/>
          </p:cNvSpPr>
          <p:nvPr>
            <p:ph type="title"/>
          </p:nvPr>
        </p:nvSpPr>
        <p:spPr>
          <a:xfrm>
            <a:off x="719999" y="1565924"/>
            <a:ext cx="2799002" cy="76080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89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9999" y="2326750"/>
            <a:ext cx="2799002" cy="11256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>
              <a:buClrTx/>
              <a:buSzTx/>
              <a:buFontTx/>
              <a:buNone/>
            </a:lvl1pPr>
            <a:lvl2pPr marL="317500" indent="279400">
              <a:buClrTx/>
              <a:buSzTx/>
              <a:buFontTx/>
              <a:buNone/>
            </a:lvl2pPr>
            <a:lvl3pPr marL="317500" indent="736600">
              <a:buClrTx/>
              <a:buSzTx/>
              <a:buFontTx/>
              <a:buNone/>
            </a:lvl3pPr>
            <a:lvl4pPr marL="317500" indent="1193800">
              <a:buClrTx/>
              <a:buSzTx/>
              <a:buFontTx/>
              <a:buNone/>
            </a:lvl4pPr>
            <a:lvl5pPr marL="317500" indent="165100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922" name="Google Shape;801;p20"/>
          <p:cNvGrpSpPr/>
          <p:nvPr/>
        </p:nvGrpSpPr>
        <p:grpSpPr>
          <a:xfrm>
            <a:off x="-1623735" y="2499796"/>
            <a:ext cx="5119206" cy="4373852"/>
            <a:chOff x="0" y="39"/>
            <a:chExt cx="5119205" cy="4373850"/>
          </a:xfrm>
        </p:grpSpPr>
        <p:pic>
          <p:nvPicPr>
            <p:cNvPr id="895" name="Google Shape;802;p20" descr="Google Shape;802;p20"/>
            <p:cNvPicPr>
              <a:picLocks noChangeAspect="1"/>
            </p:cNvPicPr>
            <p:nvPr/>
          </p:nvPicPr>
          <p:blipFill>
            <a:blip r:embed="rId2"/>
            <a:srcRect l="16960" t="24718" r="7120" b="26176"/>
            <a:stretch>
              <a:fillRect/>
            </a:stretch>
          </p:blipFill>
          <p:spPr>
            <a:xfrm rot="16200000">
              <a:off x="-203651" y="917527"/>
              <a:ext cx="3920502" cy="29922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03" name="Google Shape;803;p20"/>
            <p:cNvGrpSpPr/>
            <p:nvPr/>
          </p:nvGrpSpPr>
          <p:grpSpPr>
            <a:xfrm>
              <a:off x="1671177" y="2088248"/>
              <a:ext cx="481180" cy="480850"/>
              <a:chOff x="0" y="0"/>
              <a:chExt cx="481179" cy="480848"/>
            </a:xfrm>
          </p:grpSpPr>
          <p:sp>
            <p:nvSpPr>
              <p:cNvPr id="896" name="Google Shape;804;p20"/>
              <p:cNvSpPr/>
              <p:nvPr/>
            </p:nvSpPr>
            <p:spPr>
              <a:xfrm rot="16200000">
                <a:off x="379215" y="378885"/>
                <a:ext cx="101954" cy="101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35" y="0"/>
                    </a:moveTo>
                    <a:lnTo>
                      <a:pt x="0" y="6134"/>
                    </a:lnTo>
                    <a:lnTo>
                      <a:pt x="15469" y="21600"/>
                    </a:lnTo>
                    <a:lnTo>
                      <a:pt x="21600" y="15466"/>
                    </a:lnTo>
                    <a:lnTo>
                      <a:pt x="613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108014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97" name="Google Shape;805;p20"/>
              <p:cNvSpPr/>
              <p:nvPr/>
            </p:nvSpPr>
            <p:spPr>
              <a:xfrm rot="16200000">
                <a:off x="316104" y="315794"/>
                <a:ext cx="101975" cy="1022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34" y="0"/>
                    </a:moveTo>
                    <a:lnTo>
                      <a:pt x="0" y="6117"/>
                    </a:lnTo>
                    <a:lnTo>
                      <a:pt x="15466" y="21600"/>
                    </a:lnTo>
                    <a:lnTo>
                      <a:pt x="21600" y="15488"/>
                    </a:lnTo>
                    <a:lnTo>
                      <a:pt x="613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108014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98" name="Google Shape;806;p20"/>
              <p:cNvSpPr/>
              <p:nvPr/>
            </p:nvSpPr>
            <p:spPr>
              <a:xfrm rot="16200000">
                <a:off x="252869" y="252538"/>
                <a:ext cx="102264" cy="101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12" y="0"/>
                    </a:moveTo>
                    <a:lnTo>
                      <a:pt x="0" y="6131"/>
                    </a:lnTo>
                    <a:lnTo>
                      <a:pt x="15488" y="21600"/>
                    </a:lnTo>
                    <a:lnTo>
                      <a:pt x="21600" y="15465"/>
                    </a:lnTo>
                    <a:lnTo>
                      <a:pt x="611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108014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99" name="Google Shape;807;p20"/>
              <p:cNvSpPr/>
              <p:nvPr/>
            </p:nvSpPr>
            <p:spPr>
              <a:xfrm rot="16200000">
                <a:off x="189613" y="189592"/>
                <a:ext cx="102264" cy="101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12" y="0"/>
                    </a:moveTo>
                    <a:lnTo>
                      <a:pt x="0" y="6134"/>
                    </a:lnTo>
                    <a:lnTo>
                      <a:pt x="15488" y="21600"/>
                    </a:lnTo>
                    <a:lnTo>
                      <a:pt x="21600" y="15532"/>
                    </a:lnTo>
                    <a:lnTo>
                      <a:pt x="611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108014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00" name="Google Shape;808;p20"/>
              <p:cNvSpPr/>
              <p:nvPr/>
            </p:nvSpPr>
            <p:spPr>
              <a:xfrm rot="16200000">
                <a:off x="126811" y="126191"/>
                <a:ext cx="101975" cy="101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34" y="0"/>
                    </a:moveTo>
                    <a:lnTo>
                      <a:pt x="0" y="6065"/>
                    </a:lnTo>
                    <a:lnTo>
                      <a:pt x="15466" y="21600"/>
                    </a:lnTo>
                    <a:lnTo>
                      <a:pt x="21600" y="15469"/>
                    </a:lnTo>
                    <a:lnTo>
                      <a:pt x="613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108014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01" name="Google Shape;809;p20"/>
              <p:cNvSpPr/>
              <p:nvPr/>
            </p:nvSpPr>
            <p:spPr>
              <a:xfrm rot="16200000">
                <a:off x="63576" y="63245"/>
                <a:ext cx="101954" cy="101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31" y="0"/>
                    </a:moveTo>
                    <a:lnTo>
                      <a:pt x="0" y="6131"/>
                    </a:lnTo>
                    <a:lnTo>
                      <a:pt x="15465" y="21600"/>
                    </a:lnTo>
                    <a:lnTo>
                      <a:pt x="21600" y="15465"/>
                    </a:lnTo>
                    <a:lnTo>
                      <a:pt x="613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108014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02" name="Google Shape;810;p20"/>
              <p:cNvSpPr/>
              <p:nvPr/>
            </p:nvSpPr>
            <p:spPr>
              <a:xfrm rot="16200000">
                <a:off x="165" y="-166"/>
                <a:ext cx="101954" cy="1022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070" y="0"/>
                    </a:moveTo>
                    <a:lnTo>
                      <a:pt x="0" y="6115"/>
                    </a:lnTo>
                    <a:lnTo>
                      <a:pt x="15469" y="21600"/>
                    </a:lnTo>
                    <a:lnTo>
                      <a:pt x="21600" y="15485"/>
                    </a:lnTo>
                    <a:lnTo>
                      <a:pt x="60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108014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914" name="Google Shape;811;p20"/>
            <p:cNvGrpSpPr/>
            <p:nvPr/>
          </p:nvGrpSpPr>
          <p:grpSpPr>
            <a:xfrm>
              <a:off x="0" y="562549"/>
              <a:ext cx="5119206" cy="3149338"/>
              <a:chOff x="0" y="0"/>
              <a:chExt cx="5119205" cy="3149336"/>
            </a:xfrm>
          </p:grpSpPr>
          <p:sp>
            <p:nvSpPr>
              <p:cNvPr id="904" name="Google Shape;812;p20"/>
              <p:cNvSpPr/>
              <p:nvPr/>
            </p:nvSpPr>
            <p:spPr>
              <a:xfrm rot="16200000">
                <a:off x="984934" y="-984935"/>
                <a:ext cx="3149338" cy="51192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3" h="21600" extrusionOk="0">
                    <a:moveTo>
                      <a:pt x="21513" y="0"/>
                    </a:moveTo>
                    <a:lnTo>
                      <a:pt x="17746" y="2320"/>
                    </a:lnTo>
                    <a:cubicBezTo>
                      <a:pt x="17639" y="2386"/>
                      <a:pt x="17639" y="2492"/>
                      <a:pt x="17746" y="2558"/>
                    </a:cubicBezTo>
                    <a:lnTo>
                      <a:pt x="19600" y="3699"/>
                    </a:lnTo>
                    <a:cubicBezTo>
                      <a:pt x="19672" y="3742"/>
                      <a:pt x="19672" y="3815"/>
                      <a:pt x="19600" y="3860"/>
                    </a:cubicBezTo>
                    <a:lnTo>
                      <a:pt x="13050" y="7894"/>
                    </a:lnTo>
                    <a:cubicBezTo>
                      <a:pt x="13014" y="7915"/>
                      <a:pt x="12966" y="7926"/>
                      <a:pt x="12918" y="7926"/>
                    </a:cubicBezTo>
                    <a:cubicBezTo>
                      <a:pt x="12870" y="7926"/>
                      <a:pt x="12821" y="7915"/>
                      <a:pt x="12785" y="7894"/>
                    </a:cubicBezTo>
                    <a:lnTo>
                      <a:pt x="10936" y="6753"/>
                    </a:lnTo>
                    <a:cubicBezTo>
                      <a:pt x="10880" y="6721"/>
                      <a:pt x="10816" y="6705"/>
                      <a:pt x="10743" y="6705"/>
                    </a:cubicBezTo>
                    <a:cubicBezTo>
                      <a:pt x="10666" y="6705"/>
                      <a:pt x="10602" y="6721"/>
                      <a:pt x="10550" y="6753"/>
                    </a:cubicBezTo>
                    <a:lnTo>
                      <a:pt x="6535" y="9226"/>
                    </a:lnTo>
                    <a:cubicBezTo>
                      <a:pt x="6428" y="9292"/>
                      <a:pt x="6428" y="9397"/>
                      <a:pt x="6535" y="9463"/>
                    </a:cubicBezTo>
                    <a:lnTo>
                      <a:pt x="11445" y="12485"/>
                    </a:lnTo>
                    <a:cubicBezTo>
                      <a:pt x="11475" y="12509"/>
                      <a:pt x="11496" y="12535"/>
                      <a:pt x="11496" y="12566"/>
                    </a:cubicBezTo>
                    <a:cubicBezTo>
                      <a:pt x="11496" y="12601"/>
                      <a:pt x="11479" y="12627"/>
                      <a:pt x="11445" y="12651"/>
                    </a:cubicBezTo>
                    <a:lnTo>
                      <a:pt x="7584" y="15027"/>
                    </a:lnTo>
                    <a:cubicBezTo>
                      <a:pt x="7532" y="15061"/>
                      <a:pt x="7507" y="15100"/>
                      <a:pt x="7507" y="15145"/>
                    </a:cubicBezTo>
                    <a:lnTo>
                      <a:pt x="7507" y="16661"/>
                    </a:lnTo>
                    <a:cubicBezTo>
                      <a:pt x="7507" y="16693"/>
                      <a:pt x="7490" y="16719"/>
                      <a:pt x="7451" y="16743"/>
                    </a:cubicBezTo>
                    <a:lnTo>
                      <a:pt x="3688" y="19061"/>
                    </a:lnTo>
                    <a:cubicBezTo>
                      <a:pt x="3654" y="19083"/>
                      <a:pt x="3608" y="19094"/>
                      <a:pt x="3561" y="19094"/>
                    </a:cubicBezTo>
                    <a:cubicBezTo>
                      <a:pt x="3514" y="19094"/>
                      <a:pt x="3466" y="19083"/>
                      <a:pt x="3427" y="19061"/>
                    </a:cubicBezTo>
                    <a:lnTo>
                      <a:pt x="2113" y="18249"/>
                    </a:lnTo>
                    <a:cubicBezTo>
                      <a:pt x="2060" y="18216"/>
                      <a:pt x="1990" y="18199"/>
                      <a:pt x="1921" y="18199"/>
                    </a:cubicBezTo>
                    <a:cubicBezTo>
                      <a:pt x="1851" y="18199"/>
                      <a:pt x="1782" y="18216"/>
                      <a:pt x="1728" y="18249"/>
                    </a:cubicBezTo>
                    <a:lnTo>
                      <a:pt x="80" y="19264"/>
                    </a:lnTo>
                    <a:cubicBezTo>
                      <a:pt x="-27" y="19330"/>
                      <a:pt x="-27" y="19435"/>
                      <a:pt x="80" y="19501"/>
                    </a:cubicBezTo>
                    <a:lnTo>
                      <a:pt x="1394" y="20313"/>
                    </a:lnTo>
                    <a:cubicBezTo>
                      <a:pt x="1428" y="20337"/>
                      <a:pt x="1450" y="20363"/>
                      <a:pt x="1450" y="20395"/>
                    </a:cubicBezTo>
                    <a:cubicBezTo>
                      <a:pt x="1450" y="20429"/>
                      <a:pt x="1433" y="20456"/>
                      <a:pt x="1394" y="20477"/>
                    </a:cubicBezTo>
                    <a:lnTo>
                      <a:pt x="880" y="20793"/>
                    </a:lnTo>
                    <a:cubicBezTo>
                      <a:pt x="773" y="20859"/>
                      <a:pt x="773" y="20965"/>
                      <a:pt x="880" y="21030"/>
                    </a:cubicBezTo>
                    <a:lnTo>
                      <a:pt x="1394" y="21349"/>
                    </a:lnTo>
                    <a:cubicBezTo>
                      <a:pt x="1471" y="21392"/>
                      <a:pt x="1471" y="21463"/>
                      <a:pt x="1394" y="21510"/>
                    </a:cubicBezTo>
                    <a:cubicBezTo>
                      <a:pt x="1353" y="21534"/>
                      <a:pt x="1308" y="21544"/>
                      <a:pt x="1266" y="21544"/>
                    </a:cubicBezTo>
                    <a:cubicBezTo>
                      <a:pt x="1223" y="21544"/>
                      <a:pt x="1182" y="21534"/>
                      <a:pt x="1150" y="21518"/>
                    </a:cubicBezTo>
                    <a:cubicBezTo>
                      <a:pt x="1086" y="21489"/>
                      <a:pt x="1047" y="21431"/>
                      <a:pt x="1107" y="21371"/>
                    </a:cubicBezTo>
                    <a:lnTo>
                      <a:pt x="1030" y="21344"/>
                    </a:lnTo>
                    <a:cubicBezTo>
                      <a:pt x="945" y="21431"/>
                      <a:pt x="1004" y="21521"/>
                      <a:pt x="1094" y="21563"/>
                    </a:cubicBezTo>
                    <a:cubicBezTo>
                      <a:pt x="1146" y="21587"/>
                      <a:pt x="1201" y="21600"/>
                      <a:pt x="1266" y="21600"/>
                    </a:cubicBezTo>
                    <a:cubicBezTo>
                      <a:pt x="1330" y="21600"/>
                      <a:pt x="1394" y="21587"/>
                      <a:pt x="1454" y="21542"/>
                    </a:cubicBezTo>
                    <a:cubicBezTo>
                      <a:pt x="1505" y="21510"/>
                      <a:pt x="1535" y="21471"/>
                      <a:pt x="1535" y="21423"/>
                    </a:cubicBezTo>
                    <a:cubicBezTo>
                      <a:pt x="1535" y="21378"/>
                      <a:pt x="1505" y="21339"/>
                      <a:pt x="1454" y="21305"/>
                    </a:cubicBezTo>
                    <a:lnTo>
                      <a:pt x="940" y="20988"/>
                    </a:lnTo>
                    <a:cubicBezTo>
                      <a:pt x="863" y="20946"/>
                      <a:pt x="863" y="20875"/>
                      <a:pt x="940" y="20827"/>
                    </a:cubicBezTo>
                    <a:lnTo>
                      <a:pt x="1454" y="20511"/>
                    </a:lnTo>
                    <a:cubicBezTo>
                      <a:pt x="1505" y="20479"/>
                      <a:pt x="1535" y="20437"/>
                      <a:pt x="1535" y="20392"/>
                    </a:cubicBezTo>
                    <a:cubicBezTo>
                      <a:pt x="1535" y="20348"/>
                      <a:pt x="1505" y="20305"/>
                      <a:pt x="1454" y="20274"/>
                    </a:cubicBezTo>
                    <a:lnTo>
                      <a:pt x="135" y="19462"/>
                    </a:lnTo>
                    <a:cubicBezTo>
                      <a:pt x="63" y="19419"/>
                      <a:pt x="63" y="19348"/>
                      <a:pt x="135" y="19301"/>
                    </a:cubicBezTo>
                    <a:lnTo>
                      <a:pt x="1783" y="18286"/>
                    </a:lnTo>
                    <a:cubicBezTo>
                      <a:pt x="1820" y="18263"/>
                      <a:pt x="1867" y="18252"/>
                      <a:pt x="1915" y="18252"/>
                    </a:cubicBezTo>
                    <a:cubicBezTo>
                      <a:pt x="1962" y="18252"/>
                      <a:pt x="2011" y="18263"/>
                      <a:pt x="2049" y="18286"/>
                    </a:cubicBezTo>
                    <a:lnTo>
                      <a:pt x="3363" y="19098"/>
                    </a:lnTo>
                    <a:cubicBezTo>
                      <a:pt x="3419" y="19129"/>
                      <a:pt x="3483" y="19148"/>
                      <a:pt x="3556" y="19148"/>
                    </a:cubicBezTo>
                    <a:cubicBezTo>
                      <a:pt x="3633" y="19148"/>
                      <a:pt x="3697" y="19129"/>
                      <a:pt x="3749" y="19098"/>
                    </a:cubicBezTo>
                    <a:lnTo>
                      <a:pt x="7511" y="16780"/>
                    </a:lnTo>
                    <a:cubicBezTo>
                      <a:pt x="7563" y="16748"/>
                      <a:pt x="7592" y="16709"/>
                      <a:pt x="7592" y="16661"/>
                    </a:cubicBezTo>
                    <a:lnTo>
                      <a:pt x="7592" y="15137"/>
                    </a:lnTo>
                    <a:cubicBezTo>
                      <a:pt x="7592" y="15106"/>
                      <a:pt x="7605" y="15079"/>
                      <a:pt x="7644" y="15056"/>
                    </a:cubicBezTo>
                    <a:lnTo>
                      <a:pt x="11501" y="12680"/>
                    </a:lnTo>
                    <a:cubicBezTo>
                      <a:pt x="11608" y="12614"/>
                      <a:pt x="11608" y="12509"/>
                      <a:pt x="11501" y="12443"/>
                    </a:cubicBezTo>
                    <a:lnTo>
                      <a:pt x="6595" y="9421"/>
                    </a:lnTo>
                    <a:cubicBezTo>
                      <a:pt x="6522" y="9379"/>
                      <a:pt x="6522" y="9305"/>
                      <a:pt x="6595" y="9260"/>
                    </a:cubicBezTo>
                    <a:lnTo>
                      <a:pt x="10610" y="6787"/>
                    </a:lnTo>
                    <a:cubicBezTo>
                      <a:pt x="10645" y="6766"/>
                      <a:pt x="10693" y="6755"/>
                      <a:pt x="10741" y="6755"/>
                    </a:cubicBezTo>
                    <a:cubicBezTo>
                      <a:pt x="10789" y="6755"/>
                      <a:pt x="10837" y="6766"/>
                      <a:pt x="10871" y="6787"/>
                    </a:cubicBezTo>
                    <a:lnTo>
                      <a:pt x="12721" y="7931"/>
                    </a:lnTo>
                    <a:cubicBezTo>
                      <a:pt x="12776" y="7963"/>
                      <a:pt x="12841" y="7981"/>
                      <a:pt x="12913" y="7981"/>
                    </a:cubicBezTo>
                    <a:cubicBezTo>
                      <a:pt x="12990" y="7981"/>
                      <a:pt x="13055" y="7963"/>
                      <a:pt x="13106" y="7931"/>
                    </a:cubicBezTo>
                    <a:lnTo>
                      <a:pt x="19655" y="3897"/>
                    </a:lnTo>
                    <a:cubicBezTo>
                      <a:pt x="19762" y="3831"/>
                      <a:pt x="19762" y="3726"/>
                      <a:pt x="19655" y="3660"/>
                    </a:cubicBezTo>
                    <a:lnTo>
                      <a:pt x="17806" y="2518"/>
                    </a:lnTo>
                    <a:cubicBezTo>
                      <a:pt x="17729" y="2476"/>
                      <a:pt x="17729" y="2405"/>
                      <a:pt x="17806" y="2357"/>
                    </a:cubicBezTo>
                    <a:lnTo>
                      <a:pt x="21573" y="37"/>
                    </a:lnTo>
                    <a:lnTo>
                      <a:pt x="2151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907" name="Google Shape;813;p20"/>
              <p:cNvGrpSpPr/>
              <p:nvPr/>
            </p:nvGrpSpPr>
            <p:grpSpPr>
              <a:xfrm>
                <a:off x="2687134" y="1600360"/>
                <a:ext cx="134005" cy="134005"/>
                <a:chOff x="0" y="0"/>
                <a:chExt cx="134004" cy="134004"/>
              </a:xfrm>
            </p:grpSpPr>
            <p:sp>
              <p:nvSpPr>
                <p:cNvPr id="905" name="Google Shape;814;p20"/>
                <p:cNvSpPr/>
                <p:nvPr/>
              </p:nvSpPr>
              <p:spPr>
                <a:xfrm rot="16200000">
                  <a:off x="0" y="0"/>
                  <a:ext cx="134005" cy="134005"/>
                </a:xfrm>
                <a:prstGeom prst="ellipse">
                  <a:avLst/>
                </a:prstGeom>
                <a:noFill/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06" name="Google Shape;815;p20"/>
                <p:cNvSpPr/>
                <p:nvPr/>
              </p:nvSpPr>
              <p:spPr>
                <a:xfrm rot="16200000">
                  <a:off x="18919" y="18894"/>
                  <a:ext cx="96191" cy="9619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910" name="Google Shape;816;p20"/>
              <p:cNvGrpSpPr/>
              <p:nvPr/>
            </p:nvGrpSpPr>
            <p:grpSpPr>
              <a:xfrm>
                <a:off x="2313309" y="1984435"/>
                <a:ext cx="134005" cy="134005"/>
                <a:chOff x="0" y="0"/>
                <a:chExt cx="134004" cy="134004"/>
              </a:xfrm>
            </p:grpSpPr>
            <p:sp>
              <p:nvSpPr>
                <p:cNvPr id="908" name="Google Shape;817;p20"/>
                <p:cNvSpPr/>
                <p:nvPr/>
              </p:nvSpPr>
              <p:spPr>
                <a:xfrm rot="16200000">
                  <a:off x="0" y="0"/>
                  <a:ext cx="134005" cy="134005"/>
                </a:xfrm>
                <a:prstGeom prst="ellipse">
                  <a:avLst/>
                </a:prstGeom>
                <a:noFill/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09" name="Google Shape;818;p20"/>
                <p:cNvSpPr/>
                <p:nvPr/>
              </p:nvSpPr>
              <p:spPr>
                <a:xfrm rot="16200000">
                  <a:off x="18919" y="18894"/>
                  <a:ext cx="96191" cy="9619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913" name="Google Shape;819;p20"/>
              <p:cNvGrpSpPr/>
              <p:nvPr/>
            </p:nvGrpSpPr>
            <p:grpSpPr>
              <a:xfrm>
                <a:off x="1627109" y="990985"/>
                <a:ext cx="134005" cy="134005"/>
                <a:chOff x="0" y="0"/>
                <a:chExt cx="134004" cy="134004"/>
              </a:xfrm>
            </p:grpSpPr>
            <p:sp>
              <p:nvSpPr>
                <p:cNvPr id="911" name="Google Shape;820;p20"/>
                <p:cNvSpPr/>
                <p:nvPr/>
              </p:nvSpPr>
              <p:spPr>
                <a:xfrm rot="16200000">
                  <a:off x="0" y="0"/>
                  <a:ext cx="134005" cy="134005"/>
                </a:xfrm>
                <a:prstGeom prst="ellipse">
                  <a:avLst/>
                </a:prstGeom>
                <a:noFill/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12" name="Google Shape;821;p20"/>
                <p:cNvSpPr/>
                <p:nvPr/>
              </p:nvSpPr>
              <p:spPr>
                <a:xfrm rot="16200000">
                  <a:off x="18919" y="18894"/>
                  <a:ext cx="96191" cy="9619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sp>
          <p:nvSpPr>
            <p:cNvPr id="915" name="Google Shape;822;p20"/>
            <p:cNvSpPr/>
            <p:nvPr/>
          </p:nvSpPr>
          <p:spPr>
            <a:xfrm>
              <a:off x="917262" y="39"/>
              <a:ext cx="1031182" cy="2752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67" y="0"/>
                  </a:moveTo>
                  <a:lnTo>
                    <a:pt x="15853" y="2811"/>
                  </a:lnTo>
                  <a:lnTo>
                    <a:pt x="15825" y="2830"/>
                  </a:lnTo>
                  <a:lnTo>
                    <a:pt x="15825" y="10209"/>
                  </a:lnTo>
                  <a:lnTo>
                    <a:pt x="9433" y="13420"/>
                  </a:lnTo>
                  <a:lnTo>
                    <a:pt x="9404" y="13430"/>
                  </a:lnTo>
                  <a:lnTo>
                    <a:pt x="9404" y="18908"/>
                  </a:lnTo>
                  <a:lnTo>
                    <a:pt x="5994" y="20623"/>
                  </a:lnTo>
                  <a:lnTo>
                    <a:pt x="0" y="20623"/>
                  </a:lnTo>
                  <a:lnTo>
                    <a:pt x="0" y="21600"/>
                  </a:lnTo>
                  <a:lnTo>
                    <a:pt x="199" y="21600"/>
                  </a:lnTo>
                  <a:lnTo>
                    <a:pt x="199" y="20719"/>
                  </a:lnTo>
                  <a:lnTo>
                    <a:pt x="6079" y="20719"/>
                  </a:lnTo>
                  <a:lnTo>
                    <a:pt x="9594" y="18951"/>
                  </a:lnTo>
                  <a:lnTo>
                    <a:pt x="9594" y="13473"/>
                  </a:lnTo>
                  <a:lnTo>
                    <a:pt x="15996" y="10262"/>
                  </a:lnTo>
                  <a:lnTo>
                    <a:pt x="16015" y="10252"/>
                  </a:lnTo>
                  <a:lnTo>
                    <a:pt x="16015" y="2873"/>
                  </a:lnTo>
                  <a:lnTo>
                    <a:pt x="21600" y="67"/>
                  </a:lnTo>
                  <a:lnTo>
                    <a:pt x="2146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0A9E"/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918" name="Google Shape;823;p20"/>
            <p:cNvGrpSpPr/>
            <p:nvPr/>
          </p:nvGrpSpPr>
          <p:grpSpPr>
            <a:xfrm>
              <a:off x="615133" y="1943661"/>
              <a:ext cx="2151555" cy="88321"/>
              <a:chOff x="0" y="0"/>
              <a:chExt cx="2151553" cy="88320"/>
            </a:xfrm>
          </p:grpSpPr>
          <p:sp>
            <p:nvSpPr>
              <p:cNvPr id="916" name="Google Shape;824;p20"/>
              <p:cNvSpPr/>
              <p:nvPr/>
            </p:nvSpPr>
            <p:spPr>
              <a:xfrm rot="16200000">
                <a:off x="1069426" y="-993807"/>
                <a:ext cx="12701" cy="2151555"/>
              </a:xfrm>
              <a:prstGeom prst="rect">
                <a:avLst/>
              </a:pr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17" name="Google Shape;825;p20"/>
              <p:cNvSpPr/>
              <p:nvPr/>
            </p:nvSpPr>
            <p:spPr>
              <a:xfrm rot="16200000">
                <a:off x="1069426" y="-1069427"/>
                <a:ext cx="12701" cy="2151554"/>
              </a:xfrm>
              <a:prstGeom prst="rect">
                <a:avLst/>
              </a:pr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921" name="Google Shape;826;p20"/>
            <p:cNvGrpSpPr/>
            <p:nvPr/>
          </p:nvGrpSpPr>
          <p:grpSpPr>
            <a:xfrm>
              <a:off x="487120" y="2183336"/>
              <a:ext cx="2151555" cy="88321"/>
              <a:chOff x="0" y="0"/>
              <a:chExt cx="2151553" cy="88320"/>
            </a:xfrm>
          </p:grpSpPr>
          <p:sp>
            <p:nvSpPr>
              <p:cNvPr id="919" name="Google Shape;827;p20"/>
              <p:cNvSpPr/>
              <p:nvPr/>
            </p:nvSpPr>
            <p:spPr>
              <a:xfrm rot="16200000">
                <a:off x="1069426" y="-993807"/>
                <a:ext cx="12701" cy="2151555"/>
              </a:xfrm>
              <a:prstGeom prst="rect">
                <a:avLst/>
              </a:pr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40000">
                    <a:srgbClr val="FF9900">
                      <a:alpha val="46820"/>
                    </a:srgbClr>
                  </a:gs>
                  <a:gs pos="100000">
                    <a:schemeClr val="accent3">
                      <a:lumOff val="44000"/>
                      <a:alpha val="46820"/>
                    </a:schemeClr>
                  </a:gs>
                </a:gsLst>
                <a:lin ang="269863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20" name="Google Shape;828;p20"/>
              <p:cNvSpPr/>
              <p:nvPr/>
            </p:nvSpPr>
            <p:spPr>
              <a:xfrm rot="16200000">
                <a:off x="1069426" y="-1069427"/>
                <a:ext cx="12701" cy="2151554"/>
              </a:xfrm>
              <a:prstGeom prst="rect">
                <a:avLst/>
              </a:pr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40000">
                    <a:srgbClr val="FF9900">
                      <a:alpha val="46820"/>
                    </a:srgbClr>
                  </a:gs>
                  <a:gs pos="100000">
                    <a:schemeClr val="accent3">
                      <a:lumOff val="44000"/>
                      <a:alpha val="46820"/>
                    </a:schemeClr>
                  </a:gs>
                </a:gsLst>
                <a:lin ang="269863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935" name="Google Shape;829;p20"/>
          <p:cNvGrpSpPr/>
          <p:nvPr/>
        </p:nvGrpSpPr>
        <p:grpSpPr>
          <a:xfrm>
            <a:off x="7628124" y="-1420751"/>
            <a:ext cx="3213886" cy="3920502"/>
            <a:chOff x="0" y="0"/>
            <a:chExt cx="3213884" cy="3920501"/>
          </a:xfrm>
        </p:grpSpPr>
        <p:pic>
          <p:nvPicPr>
            <p:cNvPr id="923" name="Google Shape;830;p20" descr="Google Shape;830;p20"/>
            <p:cNvPicPr>
              <a:picLocks noChangeAspect="1"/>
            </p:cNvPicPr>
            <p:nvPr/>
          </p:nvPicPr>
          <p:blipFill>
            <a:blip r:embed="rId2"/>
            <a:srcRect l="16960" t="24718" r="7120" b="26176"/>
            <a:stretch>
              <a:fillRect/>
            </a:stretch>
          </p:blipFill>
          <p:spPr>
            <a:xfrm rot="16200000">
              <a:off x="-242478" y="464138"/>
              <a:ext cx="3920502" cy="29922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24" name="Google Shape;831;p20"/>
            <p:cNvSpPr/>
            <p:nvPr/>
          </p:nvSpPr>
          <p:spPr>
            <a:xfrm rot="5400000">
              <a:off x="761170" y="1049823"/>
              <a:ext cx="981695" cy="2307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28" y="0"/>
                  </a:moveTo>
                  <a:lnTo>
                    <a:pt x="11536" y="82"/>
                  </a:lnTo>
                  <a:lnTo>
                    <a:pt x="20844" y="4035"/>
                  </a:lnTo>
                  <a:cubicBezTo>
                    <a:pt x="21147" y="4170"/>
                    <a:pt x="21326" y="4346"/>
                    <a:pt x="21326" y="4533"/>
                  </a:cubicBezTo>
                  <a:cubicBezTo>
                    <a:pt x="21326" y="4726"/>
                    <a:pt x="21147" y="4901"/>
                    <a:pt x="20844" y="5030"/>
                  </a:cubicBezTo>
                  <a:lnTo>
                    <a:pt x="19785" y="5474"/>
                  </a:lnTo>
                  <a:cubicBezTo>
                    <a:pt x="19469" y="5615"/>
                    <a:pt x="19050" y="5685"/>
                    <a:pt x="18627" y="5685"/>
                  </a:cubicBezTo>
                  <a:cubicBezTo>
                    <a:pt x="18204" y="5685"/>
                    <a:pt x="17778" y="5615"/>
                    <a:pt x="17448" y="5474"/>
                  </a:cubicBezTo>
                  <a:lnTo>
                    <a:pt x="15303" y="4562"/>
                  </a:lnTo>
                  <a:cubicBezTo>
                    <a:pt x="14932" y="4410"/>
                    <a:pt x="14464" y="4322"/>
                    <a:pt x="13928" y="4322"/>
                  </a:cubicBezTo>
                  <a:cubicBezTo>
                    <a:pt x="13392" y="4322"/>
                    <a:pt x="12910" y="4410"/>
                    <a:pt x="12553" y="4562"/>
                  </a:cubicBezTo>
                  <a:lnTo>
                    <a:pt x="11302" y="5094"/>
                  </a:lnTo>
                  <a:cubicBezTo>
                    <a:pt x="10945" y="5258"/>
                    <a:pt x="10738" y="5463"/>
                    <a:pt x="10738" y="5679"/>
                  </a:cubicBezTo>
                  <a:cubicBezTo>
                    <a:pt x="10738" y="5902"/>
                    <a:pt x="10945" y="6112"/>
                    <a:pt x="11302" y="6264"/>
                  </a:cubicBezTo>
                  <a:cubicBezTo>
                    <a:pt x="11605" y="6399"/>
                    <a:pt x="11783" y="6574"/>
                    <a:pt x="11783" y="6767"/>
                  </a:cubicBezTo>
                  <a:cubicBezTo>
                    <a:pt x="11783" y="6954"/>
                    <a:pt x="11605" y="7130"/>
                    <a:pt x="11302" y="7264"/>
                  </a:cubicBezTo>
                  <a:lnTo>
                    <a:pt x="10367" y="7656"/>
                  </a:lnTo>
                  <a:cubicBezTo>
                    <a:pt x="10065" y="7791"/>
                    <a:pt x="9652" y="7861"/>
                    <a:pt x="9212" y="7861"/>
                  </a:cubicBezTo>
                  <a:lnTo>
                    <a:pt x="8635" y="7861"/>
                  </a:lnTo>
                  <a:cubicBezTo>
                    <a:pt x="8112" y="7861"/>
                    <a:pt x="7631" y="7948"/>
                    <a:pt x="7259" y="8100"/>
                  </a:cubicBezTo>
                  <a:lnTo>
                    <a:pt x="3025" y="9908"/>
                  </a:lnTo>
                  <a:cubicBezTo>
                    <a:pt x="2269" y="10230"/>
                    <a:pt x="2269" y="10750"/>
                    <a:pt x="3025" y="11072"/>
                  </a:cubicBezTo>
                  <a:lnTo>
                    <a:pt x="9501" y="13827"/>
                  </a:lnTo>
                  <a:cubicBezTo>
                    <a:pt x="9803" y="13961"/>
                    <a:pt x="9982" y="14137"/>
                    <a:pt x="9982" y="14324"/>
                  </a:cubicBezTo>
                  <a:cubicBezTo>
                    <a:pt x="9982" y="14511"/>
                    <a:pt x="9803" y="14692"/>
                    <a:pt x="9501" y="14821"/>
                  </a:cubicBezTo>
                  <a:lnTo>
                    <a:pt x="7397" y="15716"/>
                  </a:lnTo>
                  <a:cubicBezTo>
                    <a:pt x="7040" y="15874"/>
                    <a:pt x="6833" y="16078"/>
                    <a:pt x="6833" y="16301"/>
                  </a:cubicBezTo>
                  <a:lnTo>
                    <a:pt x="6833" y="18319"/>
                  </a:lnTo>
                  <a:cubicBezTo>
                    <a:pt x="6833" y="18506"/>
                    <a:pt x="6668" y="18681"/>
                    <a:pt x="6352" y="18816"/>
                  </a:cubicBezTo>
                  <a:lnTo>
                    <a:pt x="0" y="21518"/>
                  </a:lnTo>
                  <a:lnTo>
                    <a:pt x="179" y="21600"/>
                  </a:lnTo>
                  <a:lnTo>
                    <a:pt x="6558" y="18915"/>
                  </a:lnTo>
                  <a:cubicBezTo>
                    <a:pt x="6915" y="18757"/>
                    <a:pt x="7122" y="18553"/>
                    <a:pt x="7122" y="18330"/>
                  </a:cubicBezTo>
                  <a:lnTo>
                    <a:pt x="7122" y="16313"/>
                  </a:lnTo>
                  <a:cubicBezTo>
                    <a:pt x="7122" y="16125"/>
                    <a:pt x="7301" y="15950"/>
                    <a:pt x="7603" y="15816"/>
                  </a:cubicBezTo>
                  <a:lnTo>
                    <a:pt x="9707" y="14926"/>
                  </a:lnTo>
                  <a:cubicBezTo>
                    <a:pt x="10065" y="14763"/>
                    <a:pt x="10271" y="14558"/>
                    <a:pt x="10271" y="14341"/>
                  </a:cubicBezTo>
                  <a:cubicBezTo>
                    <a:pt x="10271" y="14113"/>
                    <a:pt x="10065" y="13909"/>
                    <a:pt x="9707" y="13756"/>
                  </a:cubicBezTo>
                  <a:lnTo>
                    <a:pt x="3231" y="10996"/>
                  </a:lnTo>
                  <a:cubicBezTo>
                    <a:pt x="2571" y="10727"/>
                    <a:pt x="2571" y="10282"/>
                    <a:pt x="3231" y="10002"/>
                  </a:cubicBezTo>
                  <a:lnTo>
                    <a:pt x="7466" y="8194"/>
                  </a:lnTo>
                  <a:cubicBezTo>
                    <a:pt x="7782" y="8066"/>
                    <a:pt x="8194" y="7990"/>
                    <a:pt x="8635" y="7990"/>
                  </a:cubicBezTo>
                  <a:lnTo>
                    <a:pt x="9212" y="7990"/>
                  </a:lnTo>
                  <a:cubicBezTo>
                    <a:pt x="9735" y="7990"/>
                    <a:pt x="10216" y="7902"/>
                    <a:pt x="10587" y="7750"/>
                  </a:cubicBezTo>
                  <a:lnTo>
                    <a:pt x="11508" y="7358"/>
                  </a:lnTo>
                  <a:cubicBezTo>
                    <a:pt x="11865" y="7194"/>
                    <a:pt x="12072" y="6989"/>
                    <a:pt x="12072" y="6773"/>
                  </a:cubicBezTo>
                  <a:cubicBezTo>
                    <a:pt x="12072" y="6545"/>
                    <a:pt x="11865" y="6340"/>
                    <a:pt x="11508" y="6188"/>
                  </a:cubicBezTo>
                  <a:cubicBezTo>
                    <a:pt x="11206" y="6054"/>
                    <a:pt x="11027" y="5878"/>
                    <a:pt x="11027" y="5691"/>
                  </a:cubicBezTo>
                  <a:cubicBezTo>
                    <a:pt x="11027" y="5498"/>
                    <a:pt x="11206" y="5322"/>
                    <a:pt x="11508" y="5194"/>
                  </a:cubicBezTo>
                  <a:lnTo>
                    <a:pt x="12760" y="4655"/>
                  </a:lnTo>
                  <a:cubicBezTo>
                    <a:pt x="13076" y="4527"/>
                    <a:pt x="13488" y="4451"/>
                    <a:pt x="13928" y="4451"/>
                  </a:cubicBezTo>
                  <a:cubicBezTo>
                    <a:pt x="14382" y="4451"/>
                    <a:pt x="14795" y="4527"/>
                    <a:pt x="15097" y="4655"/>
                  </a:cubicBezTo>
                  <a:lnTo>
                    <a:pt x="17242" y="5574"/>
                  </a:lnTo>
                  <a:cubicBezTo>
                    <a:pt x="17620" y="5735"/>
                    <a:pt x="18115" y="5815"/>
                    <a:pt x="18610" y="5815"/>
                  </a:cubicBezTo>
                  <a:cubicBezTo>
                    <a:pt x="19105" y="5815"/>
                    <a:pt x="19600" y="5735"/>
                    <a:pt x="19978" y="5574"/>
                  </a:cubicBezTo>
                  <a:lnTo>
                    <a:pt x="21023" y="5123"/>
                  </a:lnTo>
                  <a:cubicBezTo>
                    <a:pt x="21394" y="4966"/>
                    <a:pt x="21600" y="4761"/>
                    <a:pt x="21600" y="4539"/>
                  </a:cubicBezTo>
                  <a:cubicBezTo>
                    <a:pt x="21600" y="4322"/>
                    <a:pt x="21394" y="4111"/>
                    <a:pt x="21023" y="3954"/>
                  </a:cubicBezTo>
                  <a:lnTo>
                    <a:pt x="1172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B9109"/>
                </a:gs>
                <a:gs pos="40000">
                  <a:srgbClr val="FF9900">
                    <a:alpha val="40784"/>
                  </a:srgbClr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2700005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25" name="Google Shape;832;p20"/>
            <p:cNvSpPr/>
            <p:nvPr/>
          </p:nvSpPr>
          <p:spPr>
            <a:xfrm rot="5400000">
              <a:off x="761806" y="890457"/>
              <a:ext cx="981695" cy="2307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28" y="0"/>
                  </a:moveTo>
                  <a:lnTo>
                    <a:pt x="11536" y="82"/>
                  </a:lnTo>
                  <a:lnTo>
                    <a:pt x="20844" y="4036"/>
                  </a:lnTo>
                  <a:cubicBezTo>
                    <a:pt x="21147" y="4164"/>
                    <a:pt x="21326" y="4340"/>
                    <a:pt x="21326" y="4533"/>
                  </a:cubicBezTo>
                  <a:cubicBezTo>
                    <a:pt x="21326" y="4720"/>
                    <a:pt x="21147" y="4896"/>
                    <a:pt x="20844" y="5030"/>
                  </a:cubicBezTo>
                  <a:lnTo>
                    <a:pt x="19785" y="5475"/>
                  </a:lnTo>
                  <a:cubicBezTo>
                    <a:pt x="19469" y="5615"/>
                    <a:pt x="19050" y="5685"/>
                    <a:pt x="18627" y="5685"/>
                  </a:cubicBezTo>
                  <a:cubicBezTo>
                    <a:pt x="18204" y="5685"/>
                    <a:pt x="17778" y="5615"/>
                    <a:pt x="17448" y="5475"/>
                  </a:cubicBezTo>
                  <a:lnTo>
                    <a:pt x="15303" y="4562"/>
                  </a:lnTo>
                  <a:cubicBezTo>
                    <a:pt x="14932" y="4410"/>
                    <a:pt x="14464" y="4323"/>
                    <a:pt x="13928" y="4323"/>
                  </a:cubicBezTo>
                  <a:cubicBezTo>
                    <a:pt x="13391" y="4323"/>
                    <a:pt x="12910" y="4410"/>
                    <a:pt x="12553" y="4562"/>
                  </a:cubicBezTo>
                  <a:lnTo>
                    <a:pt x="11302" y="5095"/>
                  </a:lnTo>
                  <a:cubicBezTo>
                    <a:pt x="10546" y="5416"/>
                    <a:pt x="10546" y="5937"/>
                    <a:pt x="11302" y="6258"/>
                  </a:cubicBezTo>
                  <a:cubicBezTo>
                    <a:pt x="11605" y="6387"/>
                    <a:pt x="11783" y="6562"/>
                    <a:pt x="11783" y="6756"/>
                  </a:cubicBezTo>
                  <a:cubicBezTo>
                    <a:pt x="11783" y="6943"/>
                    <a:pt x="11605" y="7118"/>
                    <a:pt x="11302" y="7253"/>
                  </a:cubicBezTo>
                  <a:lnTo>
                    <a:pt x="10367" y="7645"/>
                  </a:lnTo>
                  <a:cubicBezTo>
                    <a:pt x="10064" y="7779"/>
                    <a:pt x="9652" y="7849"/>
                    <a:pt x="9198" y="7849"/>
                  </a:cubicBezTo>
                  <a:lnTo>
                    <a:pt x="8635" y="7849"/>
                  </a:lnTo>
                  <a:cubicBezTo>
                    <a:pt x="8099" y="7849"/>
                    <a:pt x="7617" y="7937"/>
                    <a:pt x="7259" y="8095"/>
                  </a:cubicBezTo>
                  <a:lnTo>
                    <a:pt x="3011" y="9897"/>
                  </a:lnTo>
                  <a:cubicBezTo>
                    <a:pt x="2653" y="10060"/>
                    <a:pt x="2447" y="10265"/>
                    <a:pt x="2447" y="10481"/>
                  </a:cubicBezTo>
                  <a:cubicBezTo>
                    <a:pt x="2447" y="10709"/>
                    <a:pt x="2653" y="10914"/>
                    <a:pt x="3011" y="11066"/>
                  </a:cubicBezTo>
                  <a:lnTo>
                    <a:pt x="9501" y="13827"/>
                  </a:lnTo>
                  <a:cubicBezTo>
                    <a:pt x="10147" y="14096"/>
                    <a:pt x="10147" y="14540"/>
                    <a:pt x="9501" y="14821"/>
                  </a:cubicBezTo>
                  <a:lnTo>
                    <a:pt x="7397" y="15710"/>
                  </a:lnTo>
                  <a:cubicBezTo>
                    <a:pt x="7039" y="15874"/>
                    <a:pt x="6833" y="16079"/>
                    <a:pt x="6833" y="16295"/>
                  </a:cubicBezTo>
                  <a:lnTo>
                    <a:pt x="6833" y="18313"/>
                  </a:lnTo>
                  <a:cubicBezTo>
                    <a:pt x="6833" y="18506"/>
                    <a:pt x="6655" y="18681"/>
                    <a:pt x="6352" y="18810"/>
                  </a:cubicBezTo>
                  <a:lnTo>
                    <a:pt x="0" y="21518"/>
                  </a:lnTo>
                  <a:lnTo>
                    <a:pt x="179" y="21600"/>
                  </a:lnTo>
                  <a:lnTo>
                    <a:pt x="6558" y="18892"/>
                  </a:lnTo>
                  <a:cubicBezTo>
                    <a:pt x="6915" y="18734"/>
                    <a:pt x="7122" y="18529"/>
                    <a:pt x="7122" y="18307"/>
                  </a:cubicBezTo>
                  <a:lnTo>
                    <a:pt x="7122" y="16289"/>
                  </a:lnTo>
                  <a:cubicBezTo>
                    <a:pt x="7122" y="16102"/>
                    <a:pt x="7301" y="15921"/>
                    <a:pt x="7603" y="15792"/>
                  </a:cubicBezTo>
                  <a:lnTo>
                    <a:pt x="9707" y="14897"/>
                  </a:lnTo>
                  <a:cubicBezTo>
                    <a:pt x="10463" y="14581"/>
                    <a:pt x="10463" y="14061"/>
                    <a:pt x="9707" y="13739"/>
                  </a:cubicBezTo>
                  <a:lnTo>
                    <a:pt x="3231" y="10978"/>
                  </a:lnTo>
                  <a:cubicBezTo>
                    <a:pt x="2915" y="10850"/>
                    <a:pt x="2750" y="10674"/>
                    <a:pt x="2750" y="10487"/>
                  </a:cubicBezTo>
                  <a:cubicBezTo>
                    <a:pt x="2750" y="10294"/>
                    <a:pt x="2915" y="10119"/>
                    <a:pt x="3231" y="9990"/>
                  </a:cubicBezTo>
                  <a:lnTo>
                    <a:pt x="7466" y="8194"/>
                  </a:lnTo>
                  <a:cubicBezTo>
                    <a:pt x="7782" y="8066"/>
                    <a:pt x="8194" y="7990"/>
                    <a:pt x="8635" y="7990"/>
                  </a:cubicBezTo>
                  <a:lnTo>
                    <a:pt x="9212" y="7990"/>
                  </a:lnTo>
                  <a:cubicBezTo>
                    <a:pt x="9735" y="7990"/>
                    <a:pt x="10216" y="7902"/>
                    <a:pt x="10587" y="7750"/>
                  </a:cubicBezTo>
                  <a:lnTo>
                    <a:pt x="11508" y="7352"/>
                  </a:lnTo>
                  <a:cubicBezTo>
                    <a:pt x="11865" y="7194"/>
                    <a:pt x="12072" y="6989"/>
                    <a:pt x="12072" y="6767"/>
                  </a:cubicBezTo>
                  <a:cubicBezTo>
                    <a:pt x="12072" y="6545"/>
                    <a:pt x="11865" y="6340"/>
                    <a:pt x="11508" y="6182"/>
                  </a:cubicBezTo>
                  <a:cubicBezTo>
                    <a:pt x="10862" y="5913"/>
                    <a:pt x="10862" y="5469"/>
                    <a:pt x="11508" y="5188"/>
                  </a:cubicBezTo>
                  <a:lnTo>
                    <a:pt x="12760" y="4656"/>
                  </a:lnTo>
                  <a:cubicBezTo>
                    <a:pt x="13076" y="4527"/>
                    <a:pt x="13488" y="4451"/>
                    <a:pt x="13928" y="4451"/>
                  </a:cubicBezTo>
                  <a:cubicBezTo>
                    <a:pt x="14381" y="4451"/>
                    <a:pt x="14795" y="4527"/>
                    <a:pt x="15097" y="4656"/>
                  </a:cubicBezTo>
                  <a:lnTo>
                    <a:pt x="17241" y="5568"/>
                  </a:lnTo>
                  <a:cubicBezTo>
                    <a:pt x="17619" y="5729"/>
                    <a:pt x="18115" y="5809"/>
                    <a:pt x="18609" y="5809"/>
                  </a:cubicBezTo>
                  <a:cubicBezTo>
                    <a:pt x="19105" y="5809"/>
                    <a:pt x="19599" y="5729"/>
                    <a:pt x="19977" y="5568"/>
                  </a:cubicBezTo>
                  <a:lnTo>
                    <a:pt x="21022" y="5124"/>
                  </a:lnTo>
                  <a:cubicBezTo>
                    <a:pt x="21394" y="4966"/>
                    <a:pt x="21600" y="4761"/>
                    <a:pt x="21600" y="4539"/>
                  </a:cubicBezTo>
                  <a:cubicBezTo>
                    <a:pt x="21600" y="4311"/>
                    <a:pt x="21394" y="4106"/>
                    <a:pt x="21022" y="3954"/>
                  </a:cubicBezTo>
                  <a:lnTo>
                    <a:pt x="1172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B9109"/>
                </a:gs>
                <a:gs pos="40000">
                  <a:srgbClr val="FF9900">
                    <a:alpha val="40784"/>
                  </a:srgbClr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2700005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26" name="Google Shape;833;p20"/>
            <p:cNvSpPr/>
            <p:nvPr/>
          </p:nvSpPr>
          <p:spPr>
            <a:xfrm rot="16200000">
              <a:off x="0" y="1320900"/>
              <a:ext cx="475815" cy="475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600" extrusionOk="0">
                  <a:moveTo>
                    <a:pt x="20207" y="0"/>
                  </a:moveTo>
                  <a:cubicBezTo>
                    <a:pt x="19909" y="0"/>
                    <a:pt x="19611" y="115"/>
                    <a:pt x="19384" y="345"/>
                  </a:cubicBezTo>
                  <a:cubicBezTo>
                    <a:pt x="18929" y="805"/>
                    <a:pt x="18929" y="1549"/>
                    <a:pt x="19384" y="2009"/>
                  </a:cubicBezTo>
                  <a:cubicBezTo>
                    <a:pt x="19611" y="2239"/>
                    <a:pt x="19909" y="2354"/>
                    <a:pt x="20207" y="2354"/>
                  </a:cubicBezTo>
                  <a:cubicBezTo>
                    <a:pt x="20505" y="2354"/>
                    <a:pt x="20803" y="2239"/>
                    <a:pt x="21031" y="2009"/>
                  </a:cubicBezTo>
                  <a:cubicBezTo>
                    <a:pt x="21486" y="1549"/>
                    <a:pt x="21486" y="805"/>
                    <a:pt x="21031" y="345"/>
                  </a:cubicBezTo>
                  <a:cubicBezTo>
                    <a:pt x="20803" y="115"/>
                    <a:pt x="20505" y="0"/>
                    <a:pt x="20207" y="0"/>
                  </a:cubicBezTo>
                  <a:close/>
                  <a:moveTo>
                    <a:pt x="16405" y="3853"/>
                  </a:moveTo>
                  <a:cubicBezTo>
                    <a:pt x="16107" y="3853"/>
                    <a:pt x="15809" y="3968"/>
                    <a:pt x="15581" y="4198"/>
                  </a:cubicBezTo>
                  <a:cubicBezTo>
                    <a:pt x="15126" y="4657"/>
                    <a:pt x="15126" y="5402"/>
                    <a:pt x="15581" y="5862"/>
                  </a:cubicBezTo>
                  <a:cubicBezTo>
                    <a:pt x="15809" y="6092"/>
                    <a:pt x="16107" y="6207"/>
                    <a:pt x="16405" y="6207"/>
                  </a:cubicBezTo>
                  <a:cubicBezTo>
                    <a:pt x="16703" y="6207"/>
                    <a:pt x="17001" y="6092"/>
                    <a:pt x="17228" y="5862"/>
                  </a:cubicBezTo>
                  <a:cubicBezTo>
                    <a:pt x="17683" y="5402"/>
                    <a:pt x="17683" y="4657"/>
                    <a:pt x="17228" y="4198"/>
                  </a:cubicBezTo>
                  <a:cubicBezTo>
                    <a:pt x="17001" y="3968"/>
                    <a:pt x="16703" y="3853"/>
                    <a:pt x="16405" y="3853"/>
                  </a:cubicBezTo>
                  <a:close/>
                  <a:moveTo>
                    <a:pt x="12596" y="7696"/>
                  </a:moveTo>
                  <a:cubicBezTo>
                    <a:pt x="12297" y="7696"/>
                    <a:pt x="11996" y="7812"/>
                    <a:pt x="11769" y="8042"/>
                  </a:cubicBezTo>
                  <a:cubicBezTo>
                    <a:pt x="11314" y="8501"/>
                    <a:pt x="11314" y="9255"/>
                    <a:pt x="11769" y="9715"/>
                  </a:cubicBezTo>
                  <a:cubicBezTo>
                    <a:pt x="11996" y="9944"/>
                    <a:pt x="12297" y="10060"/>
                    <a:pt x="12596" y="10060"/>
                  </a:cubicBezTo>
                  <a:cubicBezTo>
                    <a:pt x="12897" y="10060"/>
                    <a:pt x="13197" y="9944"/>
                    <a:pt x="13425" y="9715"/>
                  </a:cubicBezTo>
                  <a:cubicBezTo>
                    <a:pt x="13880" y="9255"/>
                    <a:pt x="13880" y="8501"/>
                    <a:pt x="13425" y="8042"/>
                  </a:cubicBezTo>
                  <a:cubicBezTo>
                    <a:pt x="13197" y="7812"/>
                    <a:pt x="12897" y="7696"/>
                    <a:pt x="12596" y="7696"/>
                  </a:cubicBezTo>
                  <a:close/>
                  <a:moveTo>
                    <a:pt x="8794" y="11544"/>
                  </a:moveTo>
                  <a:cubicBezTo>
                    <a:pt x="8494" y="11544"/>
                    <a:pt x="8194" y="11659"/>
                    <a:pt x="7965" y="11885"/>
                  </a:cubicBezTo>
                  <a:cubicBezTo>
                    <a:pt x="7510" y="12345"/>
                    <a:pt x="7510" y="13090"/>
                    <a:pt x="7965" y="13549"/>
                  </a:cubicBezTo>
                  <a:cubicBezTo>
                    <a:pt x="8193" y="13779"/>
                    <a:pt x="8491" y="13894"/>
                    <a:pt x="8789" y="13894"/>
                  </a:cubicBezTo>
                  <a:cubicBezTo>
                    <a:pt x="9087" y="13894"/>
                    <a:pt x="9385" y="13779"/>
                    <a:pt x="9612" y="13549"/>
                  </a:cubicBezTo>
                  <a:cubicBezTo>
                    <a:pt x="10067" y="13090"/>
                    <a:pt x="10067" y="12345"/>
                    <a:pt x="9612" y="11885"/>
                  </a:cubicBezTo>
                  <a:cubicBezTo>
                    <a:pt x="9386" y="11656"/>
                    <a:pt x="9090" y="11544"/>
                    <a:pt x="8794" y="11544"/>
                  </a:cubicBezTo>
                  <a:close/>
                  <a:moveTo>
                    <a:pt x="4976" y="15393"/>
                  </a:moveTo>
                  <a:cubicBezTo>
                    <a:pt x="4678" y="15393"/>
                    <a:pt x="4380" y="15508"/>
                    <a:pt x="4153" y="15738"/>
                  </a:cubicBezTo>
                  <a:cubicBezTo>
                    <a:pt x="3698" y="16198"/>
                    <a:pt x="3698" y="16943"/>
                    <a:pt x="4153" y="17402"/>
                  </a:cubicBezTo>
                  <a:cubicBezTo>
                    <a:pt x="4380" y="17632"/>
                    <a:pt x="4678" y="17747"/>
                    <a:pt x="4976" y="17747"/>
                  </a:cubicBezTo>
                  <a:cubicBezTo>
                    <a:pt x="5274" y="17747"/>
                    <a:pt x="5572" y="17632"/>
                    <a:pt x="5800" y="17402"/>
                  </a:cubicBezTo>
                  <a:cubicBezTo>
                    <a:pt x="6255" y="16943"/>
                    <a:pt x="6255" y="16198"/>
                    <a:pt x="5800" y="15738"/>
                  </a:cubicBezTo>
                  <a:cubicBezTo>
                    <a:pt x="5572" y="15508"/>
                    <a:pt x="5274" y="15393"/>
                    <a:pt x="4976" y="15393"/>
                  </a:cubicBezTo>
                  <a:close/>
                  <a:moveTo>
                    <a:pt x="1164" y="19237"/>
                  </a:moveTo>
                  <a:cubicBezTo>
                    <a:pt x="866" y="19237"/>
                    <a:pt x="568" y="19352"/>
                    <a:pt x="341" y="19582"/>
                  </a:cubicBezTo>
                  <a:cubicBezTo>
                    <a:pt x="-114" y="20041"/>
                    <a:pt x="-114" y="20795"/>
                    <a:pt x="341" y="21255"/>
                  </a:cubicBezTo>
                  <a:cubicBezTo>
                    <a:pt x="568" y="21485"/>
                    <a:pt x="866" y="21600"/>
                    <a:pt x="1164" y="21600"/>
                  </a:cubicBezTo>
                  <a:cubicBezTo>
                    <a:pt x="1462" y="21600"/>
                    <a:pt x="1760" y="21485"/>
                    <a:pt x="1987" y="21255"/>
                  </a:cubicBezTo>
                  <a:cubicBezTo>
                    <a:pt x="2443" y="20795"/>
                    <a:pt x="2443" y="20041"/>
                    <a:pt x="1987" y="19582"/>
                  </a:cubicBezTo>
                  <a:cubicBezTo>
                    <a:pt x="1760" y="19352"/>
                    <a:pt x="1462" y="19237"/>
                    <a:pt x="1164" y="1923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EB9109">
                    <a:alpha val="46820"/>
                  </a:srgbClr>
                </a:gs>
                <a:gs pos="78000">
                  <a:srgbClr val="F5F8FF">
                    <a:alpha val="46820"/>
                  </a:srgbClr>
                </a:gs>
                <a:gs pos="100000">
                  <a:srgbClr val="F5F8FF">
                    <a:alpha val="46820"/>
                  </a:srgb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930" name="Google Shape;834;p20"/>
            <p:cNvGrpSpPr/>
            <p:nvPr/>
          </p:nvGrpSpPr>
          <p:grpSpPr>
            <a:xfrm>
              <a:off x="649534" y="1192295"/>
              <a:ext cx="1650984" cy="699888"/>
              <a:chOff x="0" y="0"/>
              <a:chExt cx="1650983" cy="699887"/>
            </a:xfrm>
          </p:grpSpPr>
          <p:sp>
            <p:nvSpPr>
              <p:cNvPr id="927" name="Google Shape;835;p20"/>
              <p:cNvSpPr/>
              <p:nvPr/>
            </p:nvSpPr>
            <p:spPr>
              <a:xfrm rot="16200000">
                <a:off x="265264" y="-48412"/>
                <a:ext cx="483035" cy="10135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351" y="0"/>
                    </a:moveTo>
                    <a:lnTo>
                      <a:pt x="0" y="5899"/>
                    </a:lnTo>
                    <a:lnTo>
                      <a:pt x="418" y="6086"/>
                    </a:lnTo>
                    <a:lnTo>
                      <a:pt x="11764" y="666"/>
                    </a:lnTo>
                    <a:lnTo>
                      <a:pt x="11764" y="11506"/>
                    </a:lnTo>
                    <a:lnTo>
                      <a:pt x="21013" y="11506"/>
                    </a:lnTo>
                    <a:lnTo>
                      <a:pt x="21013" y="21600"/>
                    </a:lnTo>
                    <a:lnTo>
                      <a:pt x="21600" y="21600"/>
                    </a:lnTo>
                    <a:lnTo>
                      <a:pt x="21600" y="11240"/>
                    </a:lnTo>
                    <a:lnTo>
                      <a:pt x="12351" y="11240"/>
                    </a:lnTo>
                    <a:lnTo>
                      <a:pt x="1235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37254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135000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28" name="Google Shape;836;p20"/>
              <p:cNvSpPr/>
              <p:nvPr/>
            </p:nvSpPr>
            <p:spPr>
              <a:xfrm rot="16200000">
                <a:off x="914230" y="-397434"/>
                <a:ext cx="246829" cy="1226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20"/>
                    </a:lnTo>
                    <a:lnTo>
                      <a:pt x="20451" y="220"/>
                    </a:lnTo>
                    <a:lnTo>
                      <a:pt x="20451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37254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135000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29" name="Google Shape;837;p20"/>
              <p:cNvSpPr/>
              <p:nvPr/>
            </p:nvSpPr>
            <p:spPr>
              <a:xfrm rot="16200000">
                <a:off x="821125" y="-489925"/>
                <a:ext cx="246829" cy="1226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20"/>
                    </a:lnTo>
                    <a:lnTo>
                      <a:pt x="20505" y="220"/>
                    </a:lnTo>
                    <a:lnTo>
                      <a:pt x="20505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37254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135000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934" name="Google Shape;838;p20"/>
            <p:cNvGrpSpPr/>
            <p:nvPr/>
          </p:nvGrpSpPr>
          <p:grpSpPr>
            <a:xfrm>
              <a:off x="1459011" y="1380145"/>
              <a:ext cx="726122" cy="904667"/>
              <a:chOff x="0" y="0"/>
              <a:chExt cx="726121" cy="904666"/>
            </a:xfrm>
          </p:grpSpPr>
          <p:sp>
            <p:nvSpPr>
              <p:cNvPr id="931" name="Google Shape;839;p20"/>
              <p:cNvSpPr/>
              <p:nvPr/>
            </p:nvSpPr>
            <p:spPr>
              <a:xfrm rot="16200000">
                <a:off x="98102" y="45097"/>
                <a:ext cx="673117" cy="582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70000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32" name="Google Shape;840;p20"/>
              <p:cNvSpPr/>
              <p:nvPr/>
            </p:nvSpPr>
            <p:spPr>
              <a:xfrm rot="16200000">
                <a:off x="-32221" y="236836"/>
                <a:ext cx="480926" cy="4164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70000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33" name="Google Shape;841;p20"/>
              <p:cNvSpPr/>
              <p:nvPr/>
            </p:nvSpPr>
            <p:spPr>
              <a:xfrm rot="16200000">
                <a:off x="110979" y="455961"/>
                <a:ext cx="480926" cy="4164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70000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9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Text"/>
          <p:cNvSpPr txBox="1">
            <a:spLocks noGrp="1"/>
          </p:cNvSpPr>
          <p:nvPr>
            <p:ph type="title"/>
          </p:nvPr>
        </p:nvSpPr>
        <p:spPr>
          <a:xfrm>
            <a:off x="719999" y="2079325"/>
            <a:ext cx="5598002" cy="841800"/>
          </a:xfrm>
          <a:prstGeom prst="rect">
            <a:avLst/>
          </a:prstGeom>
        </p:spPr>
        <p:txBody>
          <a:bodyPr anchor="ctr"/>
          <a:lstStyle>
            <a:lvl1pPr>
              <a:defRPr sz="5000"/>
            </a:lvl1pPr>
          </a:lstStyle>
          <a:p>
            <a:r>
              <a:t>Title Text</a:t>
            </a:r>
          </a:p>
        </p:txBody>
      </p:sp>
      <p:sp>
        <p:nvSpPr>
          <p:cNvPr id="19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9999" y="3252375"/>
            <a:ext cx="5598002" cy="4578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>
              <a:lnSpc>
                <a:spcPct val="100000"/>
              </a:lnSpc>
              <a:buClrTx/>
              <a:buSzTx/>
              <a:buFontTx/>
              <a:buNone/>
            </a:lvl1pPr>
            <a:lvl2pPr marL="317500" indent="279400">
              <a:lnSpc>
                <a:spcPct val="100000"/>
              </a:lnSpc>
              <a:buClrTx/>
              <a:buSzTx/>
              <a:buFontTx/>
              <a:buNone/>
            </a:lvl2pPr>
            <a:lvl3pPr marL="317500" indent="736600">
              <a:lnSpc>
                <a:spcPct val="100000"/>
              </a:lnSpc>
              <a:buClrTx/>
              <a:buSzTx/>
              <a:buFontTx/>
              <a:buNone/>
            </a:lvl3pPr>
            <a:lvl4pPr marL="317500" indent="1193800">
              <a:lnSpc>
                <a:spcPct val="100000"/>
              </a:lnSpc>
              <a:buClrTx/>
              <a:buSzTx/>
              <a:buFontTx/>
              <a:buNone/>
            </a:lvl4pPr>
            <a:lvl5pPr marL="317500" indent="1651000">
              <a:lnSpc>
                <a:spcPct val="100000"/>
              </a:lnSpc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31" name="Google Shape;99;p3"/>
          <p:cNvGrpSpPr/>
          <p:nvPr/>
        </p:nvGrpSpPr>
        <p:grpSpPr>
          <a:xfrm>
            <a:off x="-525346" y="-1717957"/>
            <a:ext cx="4153760" cy="4161846"/>
            <a:chOff x="0" y="0"/>
            <a:chExt cx="4153758" cy="4161844"/>
          </a:xfrm>
        </p:grpSpPr>
        <p:grpSp>
          <p:nvGrpSpPr>
            <p:cNvPr id="193" name="Google Shape;100;p3"/>
            <p:cNvGrpSpPr/>
            <p:nvPr/>
          </p:nvGrpSpPr>
          <p:grpSpPr>
            <a:xfrm>
              <a:off x="0" y="1346287"/>
              <a:ext cx="1713826" cy="1260826"/>
              <a:chOff x="0" y="0"/>
              <a:chExt cx="1713825" cy="1260825"/>
            </a:xfrm>
          </p:grpSpPr>
          <p:sp>
            <p:nvSpPr>
              <p:cNvPr id="191" name="Google Shape;101;p3"/>
              <p:cNvSpPr/>
              <p:nvPr/>
            </p:nvSpPr>
            <p:spPr>
              <a:xfrm rot="2700000">
                <a:off x="184567" y="184719"/>
                <a:ext cx="891691" cy="8913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0" h="21600" extrusionOk="0">
                    <a:moveTo>
                      <a:pt x="10344" y="0"/>
                    </a:moveTo>
                    <a:cubicBezTo>
                      <a:pt x="9150" y="0"/>
                      <a:pt x="7955" y="475"/>
                      <a:pt x="7045" y="1425"/>
                    </a:cubicBezTo>
                    <a:lnTo>
                      <a:pt x="1364" y="7357"/>
                    </a:lnTo>
                    <a:cubicBezTo>
                      <a:pt x="-455" y="9257"/>
                      <a:pt x="-455" y="12340"/>
                      <a:pt x="1364" y="14240"/>
                    </a:cubicBezTo>
                    <a:lnTo>
                      <a:pt x="7045" y="20182"/>
                    </a:lnTo>
                    <a:cubicBezTo>
                      <a:pt x="7955" y="21127"/>
                      <a:pt x="9147" y="21600"/>
                      <a:pt x="10340" y="21600"/>
                    </a:cubicBezTo>
                    <a:cubicBezTo>
                      <a:pt x="11533" y="21600"/>
                      <a:pt x="12726" y="21127"/>
                      <a:pt x="13636" y="20182"/>
                    </a:cubicBezTo>
                    <a:lnTo>
                      <a:pt x="19326" y="14240"/>
                    </a:lnTo>
                    <a:cubicBezTo>
                      <a:pt x="21145" y="12340"/>
                      <a:pt x="21145" y="9257"/>
                      <a:pt x="19326" y="7357"/>
                    </a:cubicBezTo>
                    <a:lnTo>
                      <a:pt x="13636" y="1425"/>
                    </a:lnTo>
                    <a:cubicBezTo>
                      <a:pt x="12731" y="475"/>
                      <a:pt x="11538" y="0"/>
                      <a:pt x="1034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18000">
                    <a:srgbClr val="F5F8FF"/>
                  </a:gs>
                  <a:gs pos="56000">
                    <a:schemeClr val="accent3">
                      <a:lumOff val="44000"/>
                      <a:alpha val="0"/>
                    </a:schemeClr>
                  </a:gs>
                  <a:gs pos="74000">
                    <a:srgbClr val="F5F8FF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2" name="Google Shape;102;p3"/>
              <p:cNvSpPr/>
              <p:nvPr/>
            </p:nvSpPr>
            <p:spPr>
              <a:xfrm rot="2700000">
                <a:off x="637567" y="184719"/>
                <a:ext cx="891691" cy="8913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0" h="21600" extrusionOk="0">
                    <a:moveTo>
                      <a:pt x="10344" y="0"/>
                    </a:moveTo>
                    <a:cubicBezTo>
                      <a:pt x="9150" y="0"/>
                      <a:pt x="7955" y="475"/>
                      <a:pt x="7045" y="1425"/>
                    </a:cubicBezTo>
                    <a:lnTo>
                      <a:pt x="1364" y="7357"/>
                    </a:lnTo>
                    <a:cubicBezTo>
                      <a:pt x="-455" y="9257"/>
                      <a:pt x="-455" y="12340"/>
                      <a:pt x="1364" y="14240"/>
                    </a:cubicBezTo>
                    <a:lnTo>
                      <a:pt x="7045" y="20182"/>
                    </a:lnTo>
                    <a:cubicBezTo>
                      <a:pt x="7955" y="21127"/>
                      <a:pt x="9147" y="21600"/>
                      <a:pt x="10340" y="21600"/>
                    </a:cubicBezTo>
                    <a:cubicBezTo>
                      <a:pt x="11533" y="21600"/>
                      <a:pt x="12726" y="21127"/>
                      <a:pt x="13636" y="20182"/>
                    </a:cubicBezTo>
                    <a:lnTo>
                      <a:pt x="19326" y="14240"/>
                    </a:lnTo>
                    <a:cubicBezTo>
                      <a:pt x="21145" y="12340"/>
                      <a:pt x="21145" y="9257"/>
                      <a:pt x="19326" y="7357"/>
                    </a:cubicBezTo>
                    <a:lnTo>
                      <a:pt x="13636" y="1425"/>
                    </a:lnTo>
                    <a:cubicBezTo>
                      <a:pt x="12731" y="475"/>
                      <a:pt x="11538" y="0"/>
                      <a:pt x="1034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18000">
                    <a:srgbClr val="F5F8FF"/>
                  </a:gs>
                  <a:gs pos="56000">
                    <a:schemeClr val="accent3">
                      <a:lumOff val="44000"/>
                      <a:alpha val="0"/>
                    </a:schemeClr>
                  </a:gs>
                  <a:gs pos="74000">
                    <a:srgbClr val="F5F8FF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96" name="Google Shape;103;p3"/>
            <p:cNvGrpSpPr/>
            <p:nvPr/>
          </p:nvGrpSpPr>
          <p:grpSpPr>
            <a:xfrm>
              <a:off x="726345" y="1533047"/>
              <a:ext cx="208371" cy="1824570"/>
              <a:chOff x="0" y="0"/>
              <a:chExt cx="208370" cy="1824568"/>
            </a:xfrm>
          </p:grpSpPr>
          <p:sp>
            <p:nvSpPr>
              <p:cNvPr id="194" name="Google Shape;104;p3"/>
              <p:cNvSpPr/>
              <p:nvPr/>
            </p:nvSpPr>
            <p:spPr>
              <a:xfrm>
                <a:off x="0" y="0"/>
                <a:ext cx="12700" cy="1824569"/>
              </a:xfrm>
              <a:prstGeom prst="rect">
                <a:avLst/>
              </a:prstGeom>
              <a:gradFill flip="none" rotWithShape="1">
                <a:gsLst>
                  <a:gs pos="0">
                    <a:srgbClr val="9900FF">
                      <a:alpha val="46820"/>
                    </a:srgbClr>
                  </a:gs>
                  <a:gs pos="100000">
                    <a:schemeClr val="accent3">
                      <a:lumOff val="44000"/>
                      <a:alpha val="46820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5" name="Google Shape;105;p3"/>
              <p:cNvSpPr/>
              <p:nvPr/>
            </p:nvSpPr>
            <p:spPr>
              <a:xfrm>
                <a:off x="195670" y="0"/>
                <a:ext cx="12701" cy="1824569"/>
              </a:xfrm>
              <a:prstGeom prst="rect">
                <a:avLst/>
              </a:pr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06" name="Google Shape;106;p3"/>
            <p:cNvGrpSpPr/>
            <p:nvPr/>
          </p:nvGrpSpPr>
          <p:grpSpPr>
            <a:xfrm>
              <a:off x="927267" y="1550360"/>
              <a:ext cx="694788" cy="471248"/>
              <a:chOff x="0" y="0"/>
              <a:chExt cx="694786" cy="471246"/>
            </a:xfrm>
          </p:grpSpPr>
          <p:grpSp>
            <p:nvGrpSpPr>
              <p:cNvPr id="204" name="Google Shape;107;p3"/>
              <p:cNvGrpSpPr/>
              <p:nvPr/>
            </p:nvGrpSpPr>
            <p:grpSpPr>
              <a:xfrm>
                <a:off x="0" y="2948"/>
                <a:ext cx="468299" cy="468299"/>
                <a:chOff x="0" y="0"/>
                <a:chExt cx="468298" cy="468298"/>
              </a:xfrm>
            </p:grpSpPr>
            <p:sp>
              <p:nvSpPr>
                <p:cNvPr id="197" name="Google Shape;108;p3"/>
                <p:cNvSpPr/>
                <p:nvPr/>
              </p:nvSpPr>
              <p:spPr>
                <a:xfrm rot="2700000">
                  <a:off x="68552" y="68608"/>
                  <a:ext cx="331194" cy="33108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90" h="21600" extrusionOk="0">
                      <a:moveTo>
                        <a:pt x="10344" y="0"/>
                      </a:moveTo>
                      <a:cubicBezTo>
                        <a:pt x="9150" y="0"/>
                        <a:pt x="7955" y="475"/>
                        <a:pt x="7045" y="1425"/>
                      </a:cubicBezTo>
                      <a:lnTo>
                        <a:pt x="1364" y="7357"/>
                      </a:lnTo>
                      <a:cubicBezTo>
                        <a:pt x="-455" y="9257"/>
                        <a:pt x="-455" y="12340"/>
                        <a:pt x="1364" y="14240"/>
                      </a:cubicBezTo>
                      <a:lnTo>
                        <a:pt x="7045" y="20182"/>
                      </a:lnTo>
                      <a:cubicBezTo>
                        <a:pt x="7955" y="21127"/>
                        <a:pt x="9147" y="21600"/>
                        <a:pt x="10340" y="21600"/>
                      </a:cubicBezTo>
                      <a:cubicBezTo>
                        <a:pt x="11533" y="21600"/>
                        <a:pt x="12726" y="21127"/>
                        <a:pt x="13636" y="20182"/>
                      </a:cubicBezTo>
                      <a:lnTo>
                        <a:pt x="19326" y="14240"/>
                      </a:lnTo>
                      <a:cubicBezTo>
                        <a:pt x="21145" y="12340"/>
                        <a:pt x="21145" y="9257"/>
                        <a:pt x="19326" y="7357"/>
                      </a:cubicBezTo>
                      <a:lnTo>
                        <a:pt x="13636" y="1425"/>
                      </a:lnTo>
                      <a:cubicBezTo>
                        <a:pt x="12731" y="475"/>
                        <a:pt x="11538" y="0"/>
                        <a:pt x="1034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5F8FF"/>
                    </a:gs>
                    <a:gs pos="18000">
                      <a:srgbClr val="F5F8FF"/>
                    </a:gs>
                    <a:gs pos="56000">
                      <a:schemeClr val="accent3">
                        <a:lumOff val="44000"/>
                        <a:alpha val="0"/>
                      </a:schemeClr>
                    </a:gs>
                    <a:gs pos="74000">
                      <a:srgbClr val="F5F8FF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203" name="Google Shape;109;p3"/>
                <p:cNvGrpSpPr/>
                <p:nvPr/>
              </p:nvGrpSpPr>
              <p:grpSpPr>
                <a:xfrm>
                  <a:off x="39473" y="95721"/>
                  <a:ext cx="387971" cy="223811"/>
                  <a:chOff x="0" y="0"/>
                  <a:chExt cx="387970" cy="223809"/>
                </a:xfrm>
              </p:grpSpPr>
              <p:sp>
                <p:nvSpPr>
                  <p:cNvPr id="198" name="Google Shape;110;p3"/>
                  <p:cNvSpPr/>
                  <p:nvPr/>
                </p:nvSpPr>
                <p:spPr>
                  <a:xfrm rot="2700000">
                    <a:off x="32766" y="32766"/>
                    <a:ext cx="158211" cy="15821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199" name="Google Shape;111;p3"/>
                  <p:cNvSpPr/>
                  <p:nvPr/>
                </p:nvSpPr>
                <p:spPr>
                  <a:xfrm rot="2700000">
                    <a:off x="114976" y="32771"/>
                    <a:ext cx="158212" cy="15820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1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309"/>
                        </a:lnTo>
                        <a:lnTo>
                          <a:pt x="2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200" name="Google Shape;112;p3"/>
                  <p:cNvSpPr/>
                  <p:nvPr/>
                </p:nvSpPr>
                <p:spPr>
                  <a:xfrm rot="2700000">
                    <a:off x="155949" y="32766"/>
                    <a:ext cx="158211" cy="15821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309" y="21600"/>
                        </a:lnTo>
                        <a:lnTo>
                          <a:pt x="21600" y="21308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201" name="Google Shape;113;p3"/>
                  <p:cNvSpPr/>
                  <p:nvPr/>
                </p:nvSpPr>
                <p:spPr>
                  <a:xfrm rot="2700000">
                    <a:off x="73806" y="32828"/>
                    <a:ext cx="158212" cy="15821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2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292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202" name="Google Shape;114;p3"/>
                  <p:cNvSpPr/>
                  <p:nvPr/>
                </p:nvSpPr>
                <p:spPr>
                  <a:xfrm rot="2700000">
                    <a:off x="196993" y="32832"/>
                    <a:ext cx="158211" cy="15821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sp>
            <p:nvSpPr>
              <p:cNvPr id="205" name="Google Shape;115;p3"/>
              <p:cNvSpPr/>
              <p:nvPr/>
            </p:nvSpPr>
            <p:spPr>
              <a:xfrm rot="18900000">
                <a:off x="326258" y="77062"/>
                <a:ext cx="324863" cy="2580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763" y="0"/>
                    </a:moveTo>
                    <a:lnTo>
                      <a:pt x="18118" y="2061"/>
                    </a:lnTo>
                    <a:lnTo>
                      <a:pt x="19955" y="4374"/>
                    </a:lnTo>
                    <a:lnTo>
                      <a:pt x="21600" y="2303"/>
                    </a:lnTo>
                    <a:lnTo>
                      <a:pt x="19763" y="0"/>
                    </a:lnTo>
                    <a:close/>
                    <a:moveTo>
                      <a:pt x="10741" y="2498"/>
                    </a:moveTo>
                    <a:lnTo>
                      <a:pt x="9103" y="4560"/>
                    </a:lnTo>
                    <a:lnTo>
                      <a:pt x="10940" y="6871"/>
                    </a:lnTo>
                    <a:lnTo>
                      <a:pt x="12578" y="4801"/>
                    </a:lnTo>
                    <a:lnTo>
                      <a:pt x="10741" y="2498"/>
                    </a:lnTo>
                    <a:close/>
                    <a:moveTo>
                      <a:pt x="7739" y="6277"/>
                    </a:moveTo>
                    <a:lnTo>
                      <a:pt x="6093" y="8348"/>
                    </a:lnTo>
                    <a:lnTo>
                      <a:pt x="7930" y="10651"/>
                    </a:lnTo>
                    <a:lnTo>
                      <a:pt x="9575" y="8590"/>
                    </a:lnTo>
                    <a:lnTo>
                      <a:pt x="7739" y="6277"/>
                    </a:lnTo>
                    <a:close/>
                    <a:moveTo>
                      <a:pt x="4566" y="10271"/>
                    </a:moveTo>
                    <a:lnTo>
                      <a:pt x="2922" y="12341"/>
                    </a:lnTo>
                    <a:lnTo>
                      <a:pt x="7355" y="17922"/>
                    </a:lnTo>
                    <a:lnTo>
                      <a:pt x="9000" y="15851"/>
                    </a:lnTo>
                    <a:lnTo>
                      <a:pt x="4566" y="10271"/>
                    </a:lnTo>
                    <a:close/>
                    <a:moveTo>
                      <a:pt x="1638" y="13948"/>
                    </a:moveTo>
                    <a:lnTo>
                      <a:pt x="0" y="16019"/>
                    </a:lnTo>
                    <a:lnTo>
                      <a:pt x="4434" y="21600"/>
                    </a:lnTo>
                    <a:lnTo>
                      <a:pt x="6079" y="19538"/>
                    </a:lnTo>
                    <a:lnTo>
                      <a:pt x="1638" y="1394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16" name="Google Shape;116;p3"/>
            <p:cNvGrpSpPr/>
            <p:nvPr/>
          </p:nvGrpSpPr>
          <p:grpSpPr>
            <a:xfrm>
              <a:off x="1440558" y="1586702"/>
              <a:ext cx="588246" cy="398999"/>
              <a:chOff x="0" y="0"/>
              <a:chExt cx="588244" cy="398997"/>
            </a:xfrm>
          </p:grpSpPr>
          <p:grpSp>
            <p:nvGrpSpPr>
              <p:cNvPr id="214" name="Google Shape;117;p3"/>
              <p:cNvGrpSpPr/>
              <p:nvPr/>
            </p:nvGrpSpPr>
            <p:grpSpPr>
              <a:xfrm>
                <a:off x="-1" y="2496"/>
                <a:ext cx="396503" cy="396502"/>
                <a:chOff x="0" y="0"/>
                <a:chExt cx="396501" cy="396501"/>
              </a:xfrm>
            </p:grpSpPr>
            <p:sp>
              <p:nvSpPr>
                <p:cNvPr id="207" name="Google Shape;118;p3"/>
                <p:cNvSpPr/>
                <p:nvPr/>
              </p:nvSpPr>
              <p:spPr>
                <a:xfrm rot="2700000">
                  <a:off x="58030" y="58102"/>
                  <a:ext cx="280442" cy="28029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90" h="21600" extrusionOk="0">
                      <a:moveTo>
                        <a:pt x="10344" y="0"/>
                      </a:moveTo>
                      <a:cubicBezTo>
                        <a:pt x="9150" y="0"/>
                        <a:pt x="7955" y="475"/>
                        <a:pt x="7045" y="1425"/>
                      </a:cubicBezTo>
                      <a:lnTo>
                        <a:pt x="1364" y="7357"/>
                      </a:lnTo>
                      <a:cubicBezTo>
                        <a:pt x="-455" y="9257"/>
                        <a:pt x="-455" y="12340"/>
                        <a:pt x="1364" y="14240"/>
                      </a:cubicBezTo>
                      <a:lnTo>
                        <a:pt x="7045" y="20182"/>
                      </a:lnTo>
                      <a:cubicBezTo>
                        <a:pt x="7955" y="21127"/>
                        <a:pt x="9147" y="21600"/>
                        <a:pt x="10340" y="21600"/>
                      </a:cubicBezTo>
                      <a:cubicBezTo>
                        <a:pt x="11533" y="21600"/>
                        <a:pt x="12726" y="21127"/>
                        <a:pt x="13636" y="20182"/>
                      </a:cubicBezTo>
                      <a:lnTo>
                        <a:pt x="19326" y="14240"/>
                      </a:lnTo>
                      <a:cubicBezTo>
                        <a:pt x="21145" y="12340"/>
                        <a:pt x="21145" y="9257"/>
                        <a:pt x="19326" y="7357"/>
                      </a:cubicBezTo>
                      <a:lnTo>
                        <a:pt x="13636" y="1425"/>
                      </a:lnTo>
                      <a:cubicBezTo>
                        <a:pt x="12731" y="475"/>
                        <a:pt x="11538" y="0"/>
                        <a:pt x="1034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5F8FF"/>
                    </a:gs>
                    <a:gs pos="18000">
                      <a:srgbClr val="F5F8FF"/>
                    </a:gs>
                    <a:gs pos="56000">
                      <a:schemeClr val="accent3">
                        <a:lumOff val="44000"/>
                        <a:alpha val="0"/>
                      </a:schemeClr>
                    </a:gs>
                    <a:gs pos="74000">
                      <a:srgbClr val="F5F8FF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213" name="Google Shape;119;p3"/>
                <p:cNvGrpSpPr/>
                <p:nvPr/>
              </p:nvGrpSpPr>
              <p:grpSpPr>
                <a:xfrm>
                  <a:off x="33419" y="81040"/>
                  <a:ext cx="328490" cy="189509"/>
                  <a:chOff x="0" y="0"/>
                  <a:chExt cx="328488" cy="189508"/>
                </a:xfrm>
              </p:grpSpPr>
              <p:sp>
                <p:nvSpPr>
                  <p:cNvPr id="208" name="Google Shape;120;p3"/>
                  <p:cNvSpPr/>
                  <p:nvPr/>
                </p:nvSpPr>
                <p:spPr>
                  <a:xfrm rot="2700000">
                    <a:off x="27736" y="27748"/>
                    <a:ext cx="133968" cy="13394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209" name="Google Shape;121;p3"/>
                  <p:cNvSpPr/>
                  <p:nvPr/>
                </p:nvSpPr>
                <p:spPr>
                  <a:xfrm rot="2700000">
                    <a:off x="97343" y="27759"/>
                    <a:ext cx="133967" cy="13393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1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309"/>
                        </a:lnTo>
                        <a:lnTo>
                          <a:pt x="2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210" name="Google Shape;122;p3"/>
                  <p:cNvSpPr/>
                  <p:nvPr/>
                </p:nvSpPr>
                <p:spPr>
                  <a:xfrm rot="2700000">
                    <a:off x="132033" y="27757"/>
                    <a:ext cx="133967" cy="13394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309" y="21600"/>
                        </a:lnTo>
                        <a:lnTo>
                          <a:pt x="21600" y="21308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211" name="Google Shape;123;p3"/>
                  <p:cNvSpPr/>
                  <p:nvPr/>
                </p:nvSpPr>
                <p:spPr>
                  <a:xfrm rot="2700000">
                    <a:off x="62485" y="27804"/>
                    <a:ext cx="133967" cy="13394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2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292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212" name="Google Shape;124;p3"/>
                  <p:cNvSpPr/>
                  <p:nvPr/>
                </p:nvSpPr>
                <p:spPr>
                  <a:xfrm rot="2700000">
                    <a:off x="166785" y="27816"/>
                    <a:ext cx="133967" cy="13394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sp>
            <p:nvSpPr>
              <p:cNvPr id="215" name="Google Shape;125;p3"/>
              <p:cNvSpPr/>
              <p:nvPr/>
            </p:nvSpPr>
            <p:spPr>
              <a:xfrm rot="18900000">
                <a:off x="276231" y="65236"/>
                <a:ext cx="275032" cy="2185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763" y="0"/>
                    </a:moveTo>
                    <a:lnTo>
                      <a:pt x="18118" y="2061"/>
                    </a:lnTo>
                    <a:lnTo>
                      <a:pt x="19955" y="4374"/>
                    </a:lnTo>
                    <a:lnTo>
                      <a:pt x="21600" y="2303"/>
                    </a:lnTo>
                    <a:lnTo>
                      <a:pt x="19763" y="0"/>
                    </a:lnTo>
                    <a:close/>
                    <a:moveTo>
                      <a:pt x="10741" y="2498"/>
                    </a:moveTo>
                    <a:lnTo>
                      <a:pt x="9103" y="4560"/>
                    </a:lnTo>
                    <a:lnTo>
                      <a:pt x="10940" y="6871"/>
                    </a:lnTo>
                    <a:lnTo>
                      <a:pt x="12578" y="4801"/>
                    </a:lnTo>
                    <a:lnTo>
                      <a:pt x="10741" y="2498"/>
                    </a:lnTo>
                    <a:close/>
                    <a:moveTo>
                      <a:pt x="7739" y="6277"/>
                    </a:moveTo>
                    <a:lnTo>
                      <a:pt x="6093" y="8348"/>
                    </a:lnTo>
                    <a:lnTo>
                      <a:pt x="7930" y="10651"/>
                    </a:lnTo>
                    <a:lnTo>
                      <a:pt x="9575" y="8590"/>
                    </a:lnTo>
                    <a:lnTo>
                      <a:pt x="7739" y="6277"/>
                    </a:lnTo>
                    <a:close/>
                    <a:moveTo>
                      <a:pt x="4566" y="10271"/>
                    </a:moveTo>
                    <a:lnTo>
                      <a:pt x="2922" y="12341"/>
                    </a:lnTo>
                    <a:lnTo>
                      <a:pt x="7355" y="17922"/>
                    </a:lnTo>
                    <a:lnTo>
                      <a:pt x="9000" y="15851"/>
                    </a:lnTo>
                    <a:lnTo>
                      <a:pt x="4566" y="10271"/>
                    </a:lnTo>
                    <a:close/>
                    <a:moveTo>
                      <a:pt x="1638" y="13948"/>
                    </a:moveTo>
                    <a:lnTo>
                      <a:pt x="0" y="16019"/>
                    </a:lnTo>
                    <a:lnTo>
                      <a:pt x="4434" y="21600"/>
                    </a:lnTo>
                    <a:lnTo>
                      <a:pt x="6079" y="19538"/>
                    </a:lnTo>
                    <a:lnTo>
                      <a:pt x="1638" y="1394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26" name="Google Shape;126;p3"/>
            <p:cNvGrpSpPr/>
            <p:nvPr/>
          </p:nvGrpSpPr>
          <p:grpSpPr>
            <a:xfrm>
              <a:off x="485692" y="2208235"/>
              <a:ext cx="694788" cy="471248"/>
              <a:chOff x="0" y="0"/>
              <a:chExt cx="694786" cy="471246"/>
            </a:xfrm>
          </p:grpSpPr>
          <p:grpSp>
            <p:nvGrpSpPr>
              <p:cNvPr id="224" name="Google Shape;127;p3"/>
              <p:cNvGrpSpPr/>
              <p:nvPr/>
            </p:nvGrpSpPr>
            <p:grpSpPr>
              <a:xfrm>
                <a:off x="0" y="2948"/>
                <a:ext cx="468299" cy="468299"/>
                <a:chOff x="0" y="0"/>
                <a:chExt cx="468298" cy="468298"/>
              </a:xfrm>
            </p:grpSpPr>
            <p:sp>
              <p:nvSpPr>
                <p:cNvPr id="217" name="Google Shape;128;p3"/>
                <p:cNvSpPr/>
                <p:nvPr/>
              </p:nvSpPr>
              <p:spPr>
                <a:xfrm rot="2700000">
                  <a:off x="68552" y="68608"/>
                  <a:ext cx="331194" cy="33108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90" h="21600" extrusionOk="0">
                      <a:moveTo>
                        <a:pt x="10344" y="0"/>
                      </a:moveTo>
                      <a:cubicBezTo>
                        <a:pt x="9150" y="0"/>
                        <a:pt x="7955" y="475"/>
                        <a:pt x="7045" y="1425"/>
                      </a:cubicBezTo>
                      <a:lnTo>
                        <a:pt x="1364" y="7357"/>
                      </a:lnTo>
                      <a:cubicBezTo>
                        <a:pt x="-455" y="9257"/>
                        <a:pt x="-455" y="12340"/>
                        <a:pt x="1364" y="14240"/>
                      </a:cubicBezTo>
                      <a:lnTo>
                        <a:pt x="7045" y="20182"/>
                      </a:lnTo>
                      <a:cubicBezTo>
                        <a:pt x="7955" y="21127"/>
                        <a:pt x="9147" y="21600"/>
                        <a:pt x="10340" y="21600"/>
                      </a:cubicBezTo>
                      <a:cubicBezTo>
                        <a:pt x="11533" y="21600"/>
                        <a:pt x="12726" y="21127"/>
                        <a:pt x="13636" y="20182"/>
                      </a:cubicBezTo>
                      <a:lnTo>
                        <a:pt x="19326" y="14240"/>
                      </a:lnTo>
                      <a:cubicBezTo>
                        <a:pt x="21145" y="12340"/>
                        <a:pt x="21145" y="9257"/>
                        <a:pt x="19326" y="7357"/>
                      </a:cubicBezTo>
                      <a:lnTo>
                        <a:pt x="13636" y="1425"/>
                      </a:lnTo>
                      <a:cubicBezTo>
                        <a:pt x="12731" y="475"/>
                        <a:pt x="11538" y="0"/>
                        <a:pt x="1034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5F8FF"/>
                    </a:gs>
                    <a:gs pos="18000">
                      <a:srgbClr val="F5F8FF"/>
                    </a:gs>
                    <a:gs pos="56000">
                      <a:schemeClr val="accent3">
                        <a:lumOff val="44000"/>
                        <a:alpha val="0"/>
                      </a:schemeClr>
                    </a:gs>
                    <a:gs pos="74000">
                      <a:srgbClr val="F5F8FF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223" name="Google Shape;129;p3"/>
                <p:cNvGrpSpPr/>
                <p:nvPr/>
              </p:nvGrpSpPr>
              <p:grpSpPr>
                <a:xfrm>
                  <a:off x="39473" y="95721"/>
                  <a:ext cx="387971" cy="223811"/>
                  <a:chOff x="0" y="0"/>
                  <a:chExt cx="387970" cy="223809"/>
                </a:xfrm>
              </p:grpSpPr>
              <p:sp>
                <p:nvSpPr>
                  <p:cNvPr id="218" name="Google Shape;130;p3"/>
                  <p:cNvSpPr/>
                  <p:nvPr/>
                </p:nvSpPr>
                <p:spPr>
                  <a:xfrm rot="2700000">
                    <a:off x="32766" y="32766"/>
                    <a:ext cx="158211" cy="15821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219" name="Google Shape;131;p3"/>
                  <p:cNvSpPr/>
                  <p:nvPr/>
                </p:nvSpPr>
                <p:spPr>
                  <a:xfrm rot="2700000">
                    <a:off x="114976" y="32771"/>
                    <a:ext cx="158212" cy="15820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1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309"/>
                        </a:lnTo>
                        <a:lnTo>
                          <a:pt x="2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220" name="Google Shape;132;p3"/>
                  <p:cNvSpPr/>
                  <p:nvPr/>
                </p:nvSpPr>
                <p:spPr>
                  <a:xfrm rot="2700000">
                    <a:off x="155949" y="32766"/>
                    <a:ext cx="158211" cy="15821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309" y="21600"/>
                        </a:lnTo>
                        <a:lnTo>
                          <a:pt x="21600" y="21308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221" name="Google Shape;133;p3"/>
                  <p:cNvSpPr/>
                  <p:nvPr/>
                </p:nvSpPr>
                <p:spPr>
                  <a:xfrm rot="2700000">
                    <a:off x="73806" y="32828"/>
                    <a:ext cx="158212" cy="15821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2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292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222" name="Google Shape;134;p3"/>
                  <p:cNvSpPr/>
                  <p:nvPr/>
                </p:nvSpPr>
                <p:spPr>
                  <a:xfrm rot="2700000">
                    <a:off x="196993" y="32832"/>
                    <a:ext cx="158211" cy="15821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sp>
            <p:nvSpPr>
              <p:cNvPr id="225" name="Google Shape;135;p3"/>
              <p:cNvSpPr/>
              <p:nvPr/>
            </p:nvSpPr>
            <p:spPr>
              <a:xfrm rot="18900000">
                <a:off x="326258" y="77062"/>
                <a:ext cx="324863" cy="2580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763" y="0"/>
                    </a:moveTo>
                    <a:lnTo>
                      <a:pt x="18118" y="2061"/>
                    </a:lnTo>
                    <a:lnTo>
                      <a:pt x="19955" y="4374"/>
                    </a:lnTo>
                    <a:lnTo>
                      <a:pt x="21600" y="2303"/>
                    </a:lnTo>
                    <a:lnTo>
                      <a:pt x="19763" y="0"/>
                    </a:lnTo>
                    <a:close/>
                    <a:moveTo>
                      <a:pt x="10741" y="2498"/>
                    </a:moveTo>
                    <a:lnTo>
                      <a:pt x="9103" y="4560"/>
                    </a:lnTo>
                    <a:lnTo>
                      <a:pt x="10940" y="6871"/>
                    </a:lnTo>
                    <a:lnTo>
                      <a:pt x="12578" y="4801"/>
                    </a:lnTo>
                    <a:lnTo>
                      <a:pt x="10741" y="2498"/>
                    </a:lnTo>
                    <a:close/>
                    <a:moveTo>
                      <a:pt x="7739" y="6277"/>
                    </a:moveTo>
                    <a:lnTo>
                      <a:pt x="6093" y="8348"/>
                    </a:lnTo>
                    <a:lnTo>
                      <a:pt x="7930" y="10651"/>
                    </a:lnTo>
                    <a:lnTo>
                      <a:pt x="9575" y="8590"/>
                    </a:lnTo>
                    <a:lnTo>
                      <a:pt x="7739" y="6277"/>
                    </a:lnTo>
                    <a:close/>
                    <a:moveTo>
                      <a:pt x="4566" y="10271"/>
                    </a:moveTo>
                    <a:lnTo>
                      <a:pt x="2922" y="12341"/>
                    </a:lnTo>
                    <a:lnTo>
                      <a:pt x="7355" y="17922"/>
                    </a:lnTo>
                    <a:lnTo>
                      <a:pt x="9000" y="15851"/>
                    </a:lnTo>
                    <a:lnTo>
                      <a:pt x="4566" y="10271"/>
                    </a:lnTo>
                    <a:close/>
                    <a:moveTo>
                      <a:pt x="1638" y="13948"/>
                    </a:moveTo>
                    <a:lnTo>
                      <a:pt x="0" y="16019"/>
                    </a:lnTo>
                    <a:lnTo>
                      <a:pt x="4434" y="21600"/>
                    </a:lnTo>
                    <a:lnTo>
                      <a:pt x="6079" y="19538"/>
                    </a:lnTo>
                    <a:lnTo>
                      <a:pt x="1638" y="1394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30" name="Google Shape;136;p3"/>
            <p:cNvGrpSpPr/>
            <p:nvPr/>
          </p:nvGrpSpPr>
          <p:grpSpPr>
            <a:xfrm>
              <a:off x="231288" y="0"/>
              <a:ext cx="3922471" cy="4161845"/>
              <a:chOff x="0" y="0"/>
              <a:chExt cx="3922469" cy="4161844"/>
            </a:xfrm>
          </p:grpSpPr>
          <p:sp>
            <p:nvSpPr>
              <p:cNvPr id="227" name="Google Shape;137;p3"/>
              <p:cNvSpPr/>
              <p:nvPr/>
            </p:nvSpPr>
            <p:spPr>
              <a:xfrm rot="13500000">
                <a:off x="908529" y="230471"/>
                <a:ext cx="1995319" cy="32433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3" h="21600" extrusionOk="0">
                    <a:moveTo>
                      <a:pt x="21513" y="0"/>
                    </a:moveTo>
                    <a:lnTo>
                      <a:pt x="17746" y="2320"/>
                    </a:lnTo>
                    <a:cubicBezTo>
                      <a:pt x="17639" y="2386"/>
                      <a:pt x="17639" y="2492"/>
                      <a:pt x="17746" y="2558"/>
                    </a:cubicBezTo>
                    <a:lnTo>
                      <a:pt x="19600" y="3699"/>
                    </a:lnTo>
                    <a:cubicBezTo>
                      <a:pt x="19672" y="3742"/>
                      <a:pt x="19672" y="3815"/>
                      <a:pt x="19600" y="3860"/>
                    </a:cubicBezTo>
                    <a:lnTo>
                      <a:pt x="13050" y="7894"/>
                    </a:lnTo>
                    <a:cubicBezTo>
                      <a:pt x="13014" y="7915"/>
                      <a:pt x="12966" y="7926"/>
                      <a:pt x="12918" y="7926"/>
                    </a:cubicBezTo>
                    <a:cubicBezTo>
                      <a:pt x="12870" y="7926"/>
                      <a:pt x="12821" y="7915"/>
                      <a:pt x="12785" y="7894"/>
                    </a:cubicBezTo>
                    <a:lnTo>
                      <a:pt x="10936" y="6753"/>
                    </a:lnTo>
                    <a:cubicBezTo>
                      <a:pt x="10880" y="6721"/>
                      <a:pt x="10816" y="6705"/>
                      <a:pt x="10743" y="6705"/>
                    </a:cubicBezTo>
                    <a:cubicBezTo>
                      <a:pt x="10666" y="6705"/>
                      <a:pt x="10602" y="6721"/>
                      <a:pt x="10550" y="6753"/>
                    </a:cubicBezTo>
                    <a:lnTo>
                      <a:pt x="6535" y="9226"/>
                    </a:lnTo>
                    <a:cubicBezTo>
                      <a:pt x="6428" y="9292"/>
                      <a:pt x="6428" y="9397"/>
                      <a:pt x="6535" y="9463"/>
                    </a:cubicBezTo>
                    <a:lnTo>
                      <a:pt x="11445" y="12485"/>
                    </a:lnTo>
                    <a:cubicBezTo>
                      <a:pt x="11475" y="12509"/>
                      <a:pt x="11496" y="12535"/>
                      <a:pt x="11496" y="12566"/>
                    </a:cubicBezTo>
                    <a:cubicBezTo>
                      <a:pt x="11496" y="12601"/>
                      <a:pt x="11479" y="12627"/>
                      <a:pt x="11445" y="12651"/>
                    </a:cubicBezTo>
                    <a:lnTo>
                      <a:pt x="7584" y="15027"/>
                    </a:lnTo>
                    <a:cubicBezTo>
                      <a:pt x="7532" y="15061"/>
                      <a:pt x="7507" y="15100"/>
                      <a:pt x="7507" y="15145"/>
                    </a:cubicBezTo>
                    <a:lnTo>
                      <a:pt x="7507" y="16661"/>
                    </a:lnTo>
                    <a:cubicBezTo>
                      <a:pt x="7507" y="16693"/>
                      <a:pt x="7490" y="16719"/>
                      <a:pt x="7451" y="16743"/>
                    </a:cubicBezTo>
                    <a:lnTo>
                      <a:pt x="3688" y="19061"/>
                    </a:lnTo>
                    <a:cubicBezTo>
                      <a:pt x="3654" y="19083"/>
                      <a:pt x="3608" y="19094"/>
                      <a:pt x="3561" y="19094"/>
                    </a:cubicBezTo>
                    <a:cubicBezTo>
                      <a:pt x="3514" y="19094"/>
                      <a:pt x="3466" y="19083"/>
                      <a:pt x="3427" y="19061"/>
                    </a:cubicBezTo>
                    <a:lnTo>
                      <a:pt x="2113" y="18249"/>
                    </a:lnTo>
                    <a:cubicBezTo>
                      <a:pt x="2060" y="18216"/>
                      <a:pt x="1990" y="18199"/>
                      <a:pt x="1921" y="18199"/>
                    </a:cubicBezTo>
                    <a:cubicBezTo>
                      <a:pt x="1851" y="18199"/>
                      <a:pt x="1782" y="18216"/>
                      <a:pt x="1728" y="18249"/>
                    </a:cubicBezTo>
                    <a:lnTo>
                      <a:pt x="80" y="19264"/>
                    </a:lnTo>
                    <a:cubicBezTo>
                      <a:pt x="-27" y="19330"/>
                      <a:pt x="-27" y="19435"/>
                      <a:pt x="80" y="19501"/>
                    </a:cubicBezTo>
                    <a:lnTo>
                      <a:pt x="1394" y="20313"/>
                    </a:lnTo>
                    <a:cubicBezTo>
                      <a:pt x="1428" y="20337"/>
                      <a:pt x="1450" y="20363"/>
                      <a:pt x="1450" y="20395"/>
                    </a:cubicBezTo>
                    <a:cubicBezTo>
                      <a:pt x="1450" y="20429"/>
                      <a:pt x="1433" y="20456"/>
                      <a:pt x="1394" y="20477"/>
                    </a:cubicBezTo>
                    <a:lnTo>
                      <a:pt x="880" y="20793"/>
                    </a:lnTo>
                    <a:cubicBezTo>
                      <a:pt x="773" y="20859"/>
                      <a:pt x="773" y="20965"/>
                      <a:pt x="880" y="21030"/>
                    </a:cubicBezTo>
                    <a:lnTo>
                      <a:pt x="1394" y="21349"/>
                    </a:lnTo>
                    <a:cubicBezTo>
                      <a:pt x="1471" y="21392"/>
                      <a:pt x="1471" y="21463"/>
                      <a:pt x="1394" y="21510"/>
                    </a:cubicBezTo>
                    <a:cubicBezTo>
                      <a:pt x="1353" y="21534"/>
                      <a:pt x="1308" y="21544"/>
                      <a:pt x="1266" y="21544"/>
                    </a:cubicBezTo>
                    <a:cubicBezTo>
                      <a:pt x="1223" y="21544"/>
                      <a:pt x="1182" y="21534"/>
                      <a:pt x="1150" y="21518"/>
                    </a:cubicBezTo>
                    <a:cubicBezTo>
                      <a:pt x="1086" y="21489"/>
                      <a:pt x="1047" y="21431"/>
                      <a:pt x="1107" y="21371"/>
                    </a:cubicBezTo>
                    <a:lnTo>
                      <a:pt x="1030" y="21344"/>
                    </a:lnTo>
                    <a:cubicBezTo>
                      <a:pt x="945" y="21431"/>
                      <a:pt x="1004" y="21521"/>
                      <a:pt x="1094" y="21563"/>
                    </a:cubicBezTo>
                    <a:cubicBezTo>
                      <a:pt x="1146" y="21587"/>
                      <a:pt x="1201" y="21600"/>
                      <a:pt x="1266" y="21600"/>
                    </a:cubicBezTo>
                    <a:cubicBezTo>
                      <a:pt x="1330" y="21600"/>
                      <a:pt x="1394" y="21587"/>
                      <a:pt x="1454" y="21542"/>
                    </a:cubicBezTo>
                    <a:cubicBezTo>
                      <a:pt x="1505" y="21510"/>
                      <a:pt x="1535" y="21471"/>
                      <a:pt x="1535" y="21423"/>
                    </a:cubicBezTo>
                    <a:cubicBezTo>
                      <a:pt x="1535" y="21378"/>
                      <a:pt x="1505" y="21339"/>
                      <a:pt x="1454" y="21305"/>
                    </a:cubicBezTo>
                    <a:lnTo>
                      <a:pt x="940" y="20988"/>
                    </a:lnTo>
                    <a:cubicBezTo>
                      <a:pt x="863" y="20946"/>
                      <a:pt x="863" y="20875"/>
                      <a:pt x="940" y="20827"/>
                    </a:cubicBezTo>
                    <a:lnTo>
                      <a:pt x="1454" y="20511"/>
                    </a:lnTo>
                    <a:cubicBezTo>
                      <a:pt x="1505" y="20479"/>
                      <a:pt x="1535" y="20437"/>
                      <a:pt x="1535" y="20392"/>
                    </a:cubicBezTo>
                    <a:cubicBezTo>
                      <a:pt x="1535" y="20348"/>
                      <a:pt x="1505" y="20305"/>
                      <a:pt x="1454" y="20274"/>
                    </a:cubicBezTo>
                    <a:lnTo>
                      <a:pt x="135" y="19462"/>
                    </a:lnTo>
                    <a:cubicBezTo>
                      <a:pt x="63" y="19419"/>
                      <a:pt x="63" y="19348"/>
                      <a:pt x="135" y="19301"/>
                    </a:cubicBezTo>
                    <a:lnTo>
                      <a:pt x="1783" y="18286"/>
                    </a:lnTo>
                    <a:cubicBezTo>
                      <a:pt x="1820" y="18263"/>
                      <a:pt x="1867" y="18252"/>
                      <a:pt x="1915" y="18252"/>
                    </a:cubicBezTo>
                    <a:cubicBezTo>
                      <a:pt x="1962" y="18252"/>
                      <a:pt x="2011" y="18263"/>
                      <a:pt x="2049" y="18286"/>
                    </a:cubicBezTo>
                    <a:lnTo>
                      <a:pt x="3363" y="19098"/>
                    </a:lnTo>
                    <a:cubicBezTo>
                      <a:pt x="3419" y="19129"/>
                      <a:pt x="3483" y="19148"/>
                      <a:pt x="3556" y="19148"/>
                    </a:cubicBezTo>
                    <a:cubicBezTo>
                      <a:pt x="3633" y="19148"/>
                      <a:pt x="3697" y="19129"/>
                      <a:pt x="3749" y="19098"/>
                    </a:cubicBezTo>
                    <a:lnTo>
                      <a:pt x="7511" y="16780"/>
                    </a:lnTo>
                    <a:cubicBezTo>
                      <a:pt x="7563" y="16748"/>
                      <a:pt x="7592" y="16709"/>
                      <a:pt x="7592" y="16661"/>
                    </a:cubicBezTo>
                    <a:lnTo>
                      <a:pt x="7592" y="15137"/>
                    </a:lnTo>
                    <a:cubicBezTo>
                      <a:pt x="7592" y="15106"/>
                      <a:pt x="7605" y="15079"/>
                      <a:pt x="7644" y="15056"/>
                    </a:cubicBezTo>
                    <a:lnTo>
                      <a:pt x="11501" y="12680"/>
                    </a:lnTo>
                    <a:cubicBezTo>
                      <a:pt x="11608" y="12614"/>
                      <a:pt x="11608" y="12509"/>
                      <a:pt x="11501" y="12443"/>
                    </a:cubicBezTo>
                    <a:lnTo>
                      <a:pt x="6595" y="9421"/>
                    </a:lnTo>
                    <a:cubicBezTo>
                      <a:pt x="6522" y="9379"/>
                      <a:pt x="6522" y="9305"/>
                      <a:pt x="6595" y="9260"/>
                    </a:cubicBezTo>
                    <a:lnTo>
                      <a:pt x="10610" y="6787"/>
                    </a:lnTo>
                    <a:cubicBezTo>
                      <a:pt x="10645" y="6766"/>
                      <a:pt x="10693" y="6755"/>
                      <a:pt x="10741" y="6755"/>
                    </a:cubicBezTo>
                    <a:cubicBezTo>
                      <a:pt x="10789" y="6755"/>
                      <a:pt x="10837" y="6766"/>
                      <a:pt x="10871" y="6787"/>
                    </a:cubicBezTo>
                    <a:lnTo>
                      <a:pt x="12721" y="7931"/>
                    </a:lnTo>
                    <a:cubicBezTo>
                      <a:pt x="12776" y="7963"/>
                      <a:pt x="12841" y="7981"/>
                      <a:pt x="12913" y="7981"/>
                    </a:cubicBezTo>
                    <a:cubicBezTo>
                      <a:pt x="12990" y="7981"/>
                      <a:pt x="13055" y="7963"/>
                      <a:pt x="13106" y="7931"/>
                    </a:cubicBezTo>
                    <a:lnTo>
                      <a:pt x="19655" y="3897"/>
                    </a:lnTo>
                    <a:cubicBezTo>
                      <a:pt x="19762" y="3831"/>
                      <a:pt x="19762" y="3726"/>
                      <a:pt x="19655" y="3660"/>
                    </a:cubicBezTo>
                    <a:lnTo>
                      <a:pt x="17806" y="2518"/>
                    </a:lnTo>
                    <a:cubicBezTo>
                      <a:pt x="17729" y="2476"/>
                      <a:pt x="17729" y="2405"/>
                      <a:pt x="17806" y="2357"/>
                    </a:cubicBezTo>
                    <a:lnTo>
                      <a:pt x="21573" y="37"/>
                    </a:lnTo>
                    <a:lnTo>
                      <a:pt x="2151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8" name="Google Shape;138;p3"/>
              <p:cNvSpPr/>
              <p:nvPr/>
            </p:nvSpPr>
            <p:spPr>
              <a:xfrm rot="13500000">
                <a:off x="458564" y="1433419"/>
                <a:ext cx="1853307" cy="1937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31" y="0"/>
                    </a:moveTo>
                    <a:lnTo>
                      <a:pt x="18074" y="3302"/>
                    </a:lnTo>
                    <a:lnTo>
                      <a:pt x="16626" y="3302"/>
                    </a:lnTo>
                    <a:lnTo>
                      <a:pt x="12422" y="7333"/>
                    </a:lnTo>
                    <a:lnTo>
                      <a:pt x="12403" y="7341"/>
                    </a:lnTo>
                    <a:lnTo>
                      <a:pt x="12403" y="12263"/>
                    </a:lnTo>
                    <a:lnTo>
                      <a:pt x="9621" y="14930"/>
                    </a:lnTo>
                    <a:lnTo>
                      <a:pt x="9607" y="14943"/>
                    </a:lnTo>
                    <a:lnTo>
                      <a:pt x="9607" y="17163"/>
                    </a:lnTo>
                    <a:lnTo>
                      <a:pt x="6912" y="19742"/>
                    </a:lnTo>
                    <a:lnTo>
                      <a:pt x="1873" y="19742"/>
                    </a:lnTo>
                    <a:lnTo>
                      <a:pt x="0" y="21534"/>
                    </a:lnTo>
                    <a:lnTo>
                      <a:pt x="69" y="21600"/>
                    </a:lnTo>
                    <a:lnTo>
                      <a:pt x="1915" y="19834"/>
                    </a:lnTo>
                    <a:lnTo>
                      <a:pt x="6949" y="19834"/>
                    </a:lnTo>
                    <a:lnTo>
                      <a:pt x="9685" y="17216"/>
                    </a:lnTo>
                    <a:lnTo>
                      <a:pt x="9699" y="17203"/>
                    </a:lnTo>
                    <a:lnTo>
                      <a:pt x="9699" y="14978"/>
                    </a:lnTo>
                    <a:lnTo>
                      <a:pt x="12487" y="12316"/>
                    </a:lnTo>
                    <a:lnTo>
                      <a:pt x="12496" y="12303"/>
                    </a:lnTo>
                    <a:lnTo>
                      <a:pt x="12496" y="7381"/>
                    </a:lnTo>
                    <a:lnTo>
                      <a:pt x="16667" y="3399"/>
                    </a:lnTo>
                    <a:lnTo>
                      <a:pt x="18107" y="3399"/>
                    </a:lnTo>
                    <a:lnTo>
                      <a:pt x="21600" y="62"/>
                    </a:lnTo>
                    <a:lnTo>
                      <a:pt x="2153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/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9" name="Google Shape;139;p3"/>
              <p:cNvSpPr/>
              <p:nvPr/>
            </p:nvSpPr>
            <p:spPr>
              <a:xfrm rot="13500000">
                <a:off x="692115" y="696124"/>
                <a:ext cx="2538240" cy="30089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49" y="0"/>
                    </a:moveTo>
                    <a:lnTo>
                      <a:pt x="16984" y="3851"/>
                    </a:lnTo>
                    <a:lnTo>
                      <a:pt x="16971" y="3860"/>
                    </a:lnTo>
                    <a:lnTo>
                      <a:pt x="16971" y="6702"/>
                    </a:lnTo>
                    <a:lnTo>
                      <a:pt x="13955" y="9245"/>
                    </a:lnTo>
                    <a:lnTo>
                      <a:pt x="13949" y="9254"/>
                    </a:lnTo>
                    <a:lnTo>
                      <a:pt x="13949" y="10553"/>
                    </a:lnTo>
                    <a:lnTo>
                      <a:pt x="13490" y="10942"/>
                    </a:lnTo>
                    <a:lnTo>
                      <a:pt x="13490" y="11641"/>
                    </a:lnTo>
                    <a:lnTo>
                      <a:pt x="11604" y="13233"/>
                    </a:lnTo>
                    <a:lnTo>
                      <a:pt x="11590" y="13239"/>
                    </a:lnTo>
                    <a:lnTo>
                      <a:pt x="11590" y="14651"/>
                    </a:lnTo>
                    <a:lnTo>
                      <a:pt x="10374" y="15680"/>
                    </a:lnTo>
                    <a:lnTo>
                      <a:pt x="10374" y="16720"/>
                    </a:lnTo>
                    <a:lnTo>
                      <a:pt x="7325" y="19289"/>
                    </a:lnTo>
                    <a:lnTo>
                      <a:pt x="2692" y="19289"/>
                    </a:lnTo>
                    <a:lnTo>
                      <a:pt x="0" y="21557"/>
                    </a:lnTo>
                    <a:lnTo>
                      <a:pt x="51" y="21600"/>
                    </a:lnTo>
                    <a:lnTo>
                      <a:pt x="2716" y="19346"/>
                    </a:lnTo>
                    <a:lnTo>
                      <a:pt x="7352" y="19346"/>
                    </a:lnTo>
                    <a:lnTo>
                      <a:pt x="10428" y="16751"/>
                    </a:lnTo>
                    <a:lnTo>
                      <a:pt x="10441" y="16746"/>
                    </a:lnTo>
                    <a:lnTo>
                      <a:pt x="10441" y="15703"/>
                    </a:lnTo>
                    <a:lnTo>
                      <a:pt x="11661" y="14674"/>
                    </a:lnTo>
                    <a:lnTo>
                      <a:pt x="11661" y="13264"/>
                    </a:lnTo>
                    <a:lnTo>
                      <a:pt x="13548" y="11673"/>
                    </a:lnTo>
                    <a:lnTo>
                      <a:pt x="13558" y="11661"/>
                    </a:lnTo>
                    <a:lnTo>
                      <a:pt x="13558" y="10965"/>
                    </a:lnTo>
                    <a:lnTo>
                      <a:pt x="14016" y="10578"/>
                    </a:lnTo>
                    <a:lnTo>
                      <a:pt x="14016" y="9277"/>
                    </a:lnTo>
                    <a:lnTo>
                      <a:pt x="17031" y="6736"/>
                    </a:lnTo>
                    <a:lnTo>
                      <a:pt x="17038" y="6727"/>
                    </a:lnTo>
                    <a:lnTo>
                      <a:pt x="17038" y="3885"/>
                    </a:lnTo>
                    <a:lnTo>
                      <a:pt x="21600" y="37"/>
                    </a:lnTo>
                    <a:lnTo>
                      <a:pt x="2154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/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2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9999" y="1139550"/>
            <a:ext cx="4528501" cy="697801"/>
          </a:xfrm>
          <a:prstGeom prst="rect">
            <a:avLst/>
          </a:prstGeom>
        </p:spPr>
        <p:txBody>
          <a:bodyPr>
            <a:normAutofit/>
          </a:bodyPr>
          <a:lstStyle>
            <a:lvl1pPr indent="-304800">
              <a:buClr>
                <a:srgbClr val="434343"/>
              </a:buClr>
              <a:buFontTx/>
              <a:buAutoNum type="arabicPeriod"/>
            </a:lvl1pPr>
            <a:lvl2pPr indent="-304800">
              <a:buClr>
                <a:srgbClr val="434343"/>
              </a:buClr>
              <a:buFontTx/>
              <a:buAutoNum type="alphaLcPeriod"/>
            </a:lvl2pPr>
            <a:lvl3pPr indent="-304800">
              <a:buClr>
                <a:srgbClr val="434343"/>
              </a:buClr>
              <a:buFontTx/>
              <a:buAutoNum type="romanLcPeriod"/>
            </a:lvl3pPr>
            <a:lvl4pPr indent="-304800">
              <a:buClr>
                <a:srgbClr val="434343"/>
              </a:buClr>
              <a:buFontTx/>
              <a:buAutoNum type="arabicPeriod"/>
            </a:lvl4pPr>
            <a:lvl5pPr indent="-304800">
              <a:buClr>
                <a:srgbClr val="434343"/>
              </a:buClr>
              <a:buFontTx/>
              <a:buAutoNum type="alphaLcPeriod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958" name="Google Shape;845;p21"/>
          <p:cNvGrpSpPr/>
          <p:nvPr/>
        </p:nvGrpSpPr>
        <p:grpSpPr>
          <a:xfrm>
            <a:off x="6846993" y="-1382165"/>
            <a:ext cx="4230567" cy="4230567"/>
            <a:chOff x="0" y="28"/>
            <a:chExt cx="4230566" cy="4230566"/>
          </a:xfrm>
        </p:grpSpPr>
        <p:sp>
          <p:nvSpPr>
            <p:cNvPr id="945" name="Google Shape;846;p21"/>
            <p:cNvSpPr/>
            <p:nvPr/>
          </p:nvSpPr>
          <p:spPr>
            <a:xfrm rot="13500000" flipH="1">
              <a:off x="652662" y="586470"/>
              <a:ext cx="2925243" cy="3057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1" y="0"/>
                  </a:moveTo>
                  <a:lnTo>
                    <a:pt x="18074" y="3302"/>
                  </a:lnTo>
                  <a:lnTo>
                    <a:pt x="16626" y="3302"/>
                  </a:lnTo>
                  <a:lnTo>
                    <a:pt x="12422" y="7333"/>
                  </a:lnTo>
                  <a:lnTo>
                    <a:pt x="12403" y="7341"/>
                  </a:lnTo>
                  <a:lnTo>
                    <a:pt x="12403" y="12263"/>
                  </a:lnTo>
                  <a:lnTo>
                    <a:pt x="9621" y="14930"/>
                  </a:lnTo>
                  <a:lnTo>
                    <a:pt x="9607" y="14943"/>
                  </a:lnTo>
                  <a:lnTo>
                    <a:pt x="9607" y="17163"/>
                  </a:lnTo>
                  <a:lnTo>
                    <a:pt x="6912" y="19742"/>
                  </a:lnTo>
                  <a:lnTo>
                    <a:pt x="1873" y="19742"/>
                  </a:lnTo>
                  <a:lnTo>
                    <a:pt x="0" y="21534"/>
                  </a:lnTo>
                  <a:lnTo>
                    <a:pt x="69" y="21600"/>
                  </a:lnTo>
                  <a:lnTo>
                    <a:pt x="1915" y="19834"/>
                  </a:lnTo>
                  <a:lnTo>
                    <a:pt x="6949" y="19834"/>
                  </a:lnTo>
                  <a:lnTo>
                    <a:pt x="9685" y="17216"/>
                  </a:lnTo>
                  <a:lnTo>
                    <a:pt x="9699" y="17203"/>
                  </a:lnTo>
                  <a:lnTo>
                    <a:pt x="9699" y="14978"/>
                  </a:lnTo>
                  <a:lnTo>
                    <a:pt x="12487" y="12316"/>
                  </a:lnTo>
                  <a:lnTo>
                    <a:pt x="12496" y="12303"/>
                  </a:lnTo>
                  <a:lnTo>
                    <a:pt x="12496" y="7381"/>
                  </a:lnTo>
                  <a:lnTo>
                    <a:pt x="16667" y="3399"/>
                  </a:lnTo>
                  <a:lnTo>
                    <a:pt x="18107" y="3399"/>
                  </a:lnTo>
                  <a:lnTo>
                    <a:pt x="21600" y="62"/>
                  </a:lnTo>
                  <a:lnTo>
                    <a:pt x="2153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0A9E"/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46" name="Google Shape;847;p21"/>
            <p:cNvSpPr/>
            <p:nvPr/>
          </p:nvSpPr>
          <p:spPr>
            <a:xfrm>
              <a:off x="1758483" y="1013944"/>
              <a:ext cx="577410" cy="1974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3" y="0"/>
                  </a:moveTo>
                  <a:lnTo>
                    <a:pt x="9000" y="3589"/>
                  </a:lnTo>
                  <a:lnTo>
                    <a:pt x="8953" y="3609"/>
                  </a:lnTo>
                  <a:lnTo>
                    <a:pt x="8953" y="14238"/>
                  </a:lnTo>
                  <a:lnTo>
                    <a:pt x="0" y="16842"/>
                  </a:lnTo>
                  <a:lnTo>
                    <a:pt x="0" y="21600"/>
                  </a:lnTo>
                  <a:lnTo>
                    <a:pt x="468" y="21600"/>
                  </a:lnTo>
                  <a:lnTo>
                    <a:pt x="468" y="16904"/>
                  </a:lnTo>
                  <a:lnTo>
                    <a:pt x="9421" y="14300"/>
                  </a:lnTo>
                  <a:lnTo>
                    <a:pt x="9421" y="3664"/>
                  </a:lnTo>
                  <a:lnTo>
                    <a:pt x="21600" y="103"/>
                  </a:lnTo>
                  <a:lnTo>
                    <a:pt x="2127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00FF">
                    <a:alpha val="46666"/>
                  </a:srgbClr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47" name="Google Shape;848;p21"/>
            <p:cNvSpPr/>
            <p:nvPr/>
          </p:nvSpPr>
          <p:spPr>
            <a:xfrm>
              <a:off x="2010931" y="1376417"/>
              <a:ext cx="687412" cy="2086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05" y="0"/>
                  </a:moveTo>
                  <a:lnTo>
                    <a:pt x="5675" y="6082"/>
                  </a:lnTo>
                  <a:lnTo>
                    <a:pt x="5596" y="6097"/>
                  </a:lnTo>
                  <a:lnTo>
                    <a:pt x="5596" y="12873"/>
                  </a:lnTo>
                  <a:lnTo>
                    <a:pt x="0" y="15045"/>
                  </a:lnTo>
                  <a:lnTo>
                    <a:pt x="11272" y="19420"/>
                  </a:lnTo>
                  <a:lnTo>
                    <a:pt x="11272" y="21600"/>
                  </a:lnTo>
                  <a:lnTo>
                    <a:pt x="11684" y="21600"/>
                  </a:lnTo>
                  <a:lnTo>
                    <a:pt x="11684" y="19359"/>
                  </a:lnTo>
                  <a:lnTo>
                    <a:pt x="570" y="15045"/>
                  </a:lnTo>
                  <a:lnTo>
                    <a:pt x="6008" y="12942"/>
                  </a:lnTo>
                  <a:lnTo>
                    <a:pt x="6008" y="6166"/>
                  </a:lnTo>
                  <a:lnTo>
                    <a:pt x="21600" y="115"/>
                  </a:lnTo>
                  <a:lnTo>
                    <a:pt x="21305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00FF">
                    <a:alpha val="46666"/>
                  </a:srgbClr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950" name="Google Shape;849;p21"/>
            <p:cNvGrpSpPr/>
            <p:nvPr/>
          </p:nvGrpSpPr>
          <p:grpSpPr>
            <a:xfrm>
              <a:off x="1851842" y="2550689"/>
              <a:ext cx="134101" cy="134101"/>
              <a:chOff x="0" y="0"/>
              <a:chExt cx="134100" cy="134100"/>
            </a:xfrm>
          </p:grpSpPr>
          <p:sp>
            <p:nvSpPr>
              <p:cNvPr id="948" name="Google Shape;850;p21"/>
              <p:cNvSpPr/>
              <p:nvPr/>
            </p:nvSpPr>
            <p:spPr>
              <a:xfrm>
                <a:off x="-1" y="-1"/>
                <a:ext cx="134102" cy="134102"/>
              </a:xfrm>
              <a:prstGeom prst="ellipse">
                <a:avLst/>
              </a:prstGeom>
              <a:noFill/>
              <a:ln w="9525" cap="flat">
                <a:solidFill>
                  <a:srgbClr val="0C0A9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49" name="Google Shape;851;p21"/>
              <p:cNvSpPr/>
              <p:nvPr/>
            </p:nvSpPr>
            <p:spPr>
              <a:xfrm>
                <a:off x="18919" y="18918"/>
                <a:ext cx="96302" cy="96302"/>
              </a:xfrm>
              <a:prstGeom prst="ellipse">
                <a:avLst/>
              </a:prstGeom>
              <a:gradFill flip="none" rotWithShape="1">
                <a:gsLst>
                  <a:gs pos="0">
                    <a:srgbClr val="0C0A9E"/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953" name="Google Shape;852;p21"/>
            <p:cNvGrpSpPr/>
            <p:nvPr/>
          </p:nvGrpSpPr>
          <p:grpSpPr>
            <a:xfrm>
              <a:off x="1980117" y="3484476"/>
              <a:ext cx="134101" cy="134101"/>
              <a:chOff x="0" y="0"/>
              <a:chExt cx="134100" cy="134100"/>
            </a:xfrm>
          </p:grpSpPr>
          <p:sp>
            <p:nvSpPr>
              <p:cNvPr id="951" name="Google Shape;853;p21"/>
              <p:cNvSpPr/>
              <p:nvPr/>
            </p:nvSpPr>
            <p:spPr>
              <a:xfrm>
                <a:off x="-1" y="-1"/>
                <a:ext cx="134102" cy="134102"/>
              </a:xfrm>
              <a:prstGeom prst="ellipse">
                <a:avLst/>
              </a:prstGeom>
              <a:noFill/>
              <a:ln w="9525" cap="flat">
                <a:solidFill>
                  <a:srgbClr val="0C0A9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52" name="Google Shape;854;p21"/>
              <p:cNvSpPr/>
              <p:nvPr/>
            </p:nvSpPr>
            <p:spPr>
              <a:xfrm>
                <a:off x="18919" y="18918"/>
                <a:ext cx="96302" cy="96302"/>
              </a:xfrm>
              <a:prstGeom prst="ellipse">
                <a:avLst/>
              </a:prstGeom>
              <a:gradFill flip="none" rotWithShape="1">
                <a:gsLst>
                  <a:gs pos="0">
                    <a:srgbClr val="0C0A9E"/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956" name="Google Shape;855;p21"/>
            <p:cNvGrpSpPr/>
            <p:nvPr/>
          </p:nvGrpSpPr>
          <p:grpSpPr>
            <a:xfrm>
              <a:off x="1929217" y="1617014"/>
              <a:ext cx="134005" cy="134005"/>
              <a:chOff x="0" y="0"/>
              <a:chExt cx="134004" cy="134004"/>
            </a:xfrm>
          </p:grpSpPr>
          <p:sp>
            <p:nvSpPr>
              <p:cNvPr id="954" name="Google Shape;856;p21"/>
              <p:cNvSpPr/>
              <p:nvPr/>
            </p:nvSpPr>
            <p:spPr>
              <a:xfrm>
                <a:off x="-1" y="-1"/>
                <a:ext cx="134006" cy="134006"/>
              </a:xfrm>
              <a:prstGeom prst="ellipse">
                <a:avLst/>
              </a:prstGeom>
              <a:noFill/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55" name="Google Shape;857;p21"/>
              <p:cNvSpPr/>
              <p:nvPr/>
            </p:nvSpPr>
            <p:spPr>
              <a:xfrm>
                <a:off x="18919" y="18919"/>
                <a:ext cx="96191" cy="96191"/>
              </a:xfrm>
              <a:prstGeom prst="ellipse">
                <a:avLst/>
              </a:pr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pic>
          <p:nvPicPr>
            <p:cNvPr id="957" name="Google Shape;858;p21" descr="Google Shape;858;p21"/>
            <p:cNvPicPr>
              <a:picLocks noChangeAspect="1"/>
            </p:cNvPicPr>
            <p:nvPr/>
          </p:nvPicPr>
          <p:blipFill>
            <a:blip r:embed="rId2"/>
            <a:srcRect l="16960" t="24718" r="7120" b="26176"/>
            <a:stretch>
              <a:fillRect/>
            </a:stretch>
          </p:blipFill>
          <p:spPr>
            <a:xfrm>
              <a:off x="332181" y="269517"/>
              <a:ext cx="2441951" cy="18637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975" name="Google Shape;859;p21"/>
          <p:cNvGrpSpPr/>
          <p:nvPr/>
        </p:nvGrpSpPr>
        <p:grpSpPr>
          <a:xfrm>
            <a:off x="-1981497" y="1924718"/>
            <a:ext cx="6191193" cy="6191193"/>
            <a:chOff x="0" y="0"/>
            <a:chExt cx="6191192" cy="6191192"/>
          </a:xfrm>
        </p:grpSpPr>
        <p:pic>
          <p:nvPicPr>
            <p:cNvPr id="959" name="Google Shape;860;p21" descr="Google Shape;860;p21"/>
            <p:cNvPicPr>
              <a:picLocks noChangeAspect="1"/>
            </p:cNvPicPr>
            <p:nvPr/>
          </p:nvPicPr>
          <p:blipFill>
            <a:blip r:embed="rId2"/>
            <a:srcRect l="16960" t="24718" r="7120" b="26176"/>
            <a:stretch>
              <a:fillRect/>
            </a:stretch>
          </p:blipFill>
          <p:spPr>
            <a:xfrm rot="5400000">
              <a:off x="1443507" y="2433949"/>
              <a:ext cx="2441951" cy="18637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974" name="Google Shape;861;p21"/>
            <p:cNvGrpSpPr/>
            <p:nvPr/>
          </p:nvGrpSpPr>
          <p:grpSpPr>
            <a:xfrm>
              <a:off x="0" y="-1"/>
              <a:ext cx="6191193" cy="6191194"/>
              <a:chOff x="0" y="0"/>
              <a:chExt cx="6191192" cy="6191192"/>
            </a:xfrm>
          </p:grpSpPr>
          <p:sp>
            <p:nvSpPr>
              <p:cNvPr id="960" name="Google Shape;862;p21"/>
              <p:cNvSpPr/>
              <p:nvPr/>
            </p:nvSpPr>
            <p:spPr>
              <a:xfrm rot="8100000" flipH="1">
                <a:off x="1092429" y="720929"/>
                <a:ext cx="4006335" cy="47493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49" y="0"/>
                    </a:moveTo>
                    <a:lnTo>
                      <a:pt x="16984" y="3851"/>
                    </a:lnTo>
                    <a:lnTo>
                      <a:pt x="16971" y="3860"/>
                    </a:lnTo>
                    <a:lnTo>
                      <a:pt x="16971" y="6702"/>
                    </a:lnTo>
                    <a:lnTo>
                      <a:pt x="13955" y="9245"/>
                    </a:lnTo>
                    <a:lnTo>
                      <a:pt x="13949" y="9254"/>
                    </a:lnTo>
                    <a:lnTo>
                      <a:pt x="13949" y="10553"/>
                    </a:lnTo>
                    <a:lnTo>
                      <a:pt x="13490" y="10942"/>
                    </a:lnTo>
                    <a:lnTo>
                      <a:pt x="13490" y="11641"/>
                    </a:lnTo>
                    <a:lnTo>
                      <a:pt x="11604" y="13233"/>
                    </a:lnTo>
                    <a:lnTo>
                      <a:pt x="11590" y="13239"/>
                    </a:lnTo>
                    <a:lnTo>
                      <a:pt x="11590" y="14651"/>
                    </a:lnTo>
                    <a:lnTo>
                      <a:pt x="10374" y="15680"/>
                    </a:lnTo>
                    <a:lnTo>
                      <a:pt x="10374" y="16720"/>
                    </a:lnTo>
                    <a:lnTo>
                      <a:pt x="7325" y="19289"/>
                    </a:lnTo>
                    <a:lnTo>
                      <a:pt x="2692" y="19289"/>
                    </a:lnTo>
                    <a:lnTo>
                      <a:pt x="0" y="21557"/>
                    </a:lnTo>
                    <a:lnTo>
                      <a:pt x="51" y="21600"/>
                    </a:lnTo>
                    <a:lnTo>
                      <a:pt x="2716" y="19346"/>
                    </a:lnTo>
                    <a:lnTo>
                      <a:pt x="7352" y="19346"/>
                    </a:lnTo>
                    <a:lnTo>
                      <a:pt x="10428" y="16751"/>
                    </a:lnTo>
                    <a:lnTo>
                      <a:pt x="10441" y="16746"/>
                    </a:lnTo>
                    <a:lnTo>
                      <a:pt x="10441" y="15703"/>
                    </a:lnTo>
                    <a:lnTo>
                      <a:pt x="11661" y="14674"/>
                    </a:lnTo>
                    <a:lnTo>
                      <a:pt x="11661" y="13264"/>
                    </a:lnTo>
                    <a:lnTo>
                      <a:pt x="13548" y="11673"/>
                    </a:lnTo>
                    <a:lnTo>
                      <a:pt x="13558" y="11661"/>
                    </a:lnTo>
                    <a:lnTo>
                      <a:pt x="13558" y="10965"/>
                    </a:lnTo>
                    <a:lnTo>
                      <a:pt x="14016" y="10578"/>
                    </a:lnTo>
                    <a:lnTo>
                      <a:pt x="14016" y="9277"/>
                    </a:lnTo>
                    <a:lnTo>
                      <a:pt x="17031" y="6736"/>
                    </a:lnTo>
                    <a:lnTo>
                      <a:pt x="17038" y="6727"/>
                    </a:lnTo>
                    <a:lnTo>
                      <a:pt x="17038" y="3885"/>
                    </a:lnTo>
                    <a:lnTo>
                      <a:pt x="21600" y="37"/>
                    </a:lnTo>
                    <a:lnTo>
                      <a:pt x="2154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/>
                  </a:gs>
                  <a:gs pos="40000">
                    <a:srgbClr val="FF9900">
                      <a:alpha val="40784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269863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61" name="Google Shape;863;p21"/>
              <p:cNvSpPr/>
              <p:nvPr/>
            </p:nvSpPr>
            <p:spPr>
              <a:xfrm rot="8100000" flipH="1">
                <a:off x="1971428" y="1566761"/>
                <a:ext cx="2925243" cy="30576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31" y="0"/>
                    </a:moveTo>
                    <a:lnTo>
                      <a:pt x="18074" y="3302"/>
                    </a:lnTo>
                    <a:lnTo>
                      <a:pt x="16626" y="3302"/>
                    </a:lnTo>
                    <a:lnTo>
                      <a:pt x="12422" y="7333"/>
                    </a:lnTo>
                    <a:lnTo>
                      <a:pt x="12403" y="7341"/>
                    </a:lnTo>
                    <a:lnTo>
                      <a:pt x="12403" y="12263"/>
                    </a:lnTo>
                    <a:lnTo>
                      <a:pt x="9621" y="14930"/>
                    </a:lnTo>
                    <a:lnTo>
                      <a:pt x="9607" y="14943"/>
                    </a:lnTo>
                    <a:lnTo>
                      <a:pt x="9607" y="17163"/>
                    </a:lnTo>
                    <a:lnTo>
                      <a:pt x="6912" y="19742"/>
                    </a:lnTo>
                    <a:lnTo>
                      <a:pt x="1873" y="19742"/>
                    </a:lnTo>
                    <a:lnTo>
                      <a:pt x="0" y="21534"/>
                    </a:lnTo>
                    <a:lnTo>
                      <a:pt x="69" y="21600"/>
                    </a:lnTo>
                    <a:lnTo>
                      <a:pt x="1915" y="19834"/>
                    </a:lnTo>
                    <a:lnTo>
                      <a:pt x="6949" y="19834"/>
                    </a:lnTo>
                    <a:lnTo>
                      <a:pt x="9685" y="17216"/>
                    </a:lnTo>
                    <a:lnTo>
                      <a:pt x="9699" y="17203"/>
                    </a:lnTo>
                    <a:lnTo>
                      <a:pt x="9699" y="14978"/>
                    </a:lnTo>
                    <a:lnTo>
                      <a:pt x="12487" y="12316"/>
                    </a:lnTo>
                    <a:lnTo>
                      <a:pt x="12496" y="12303"/>
                    </a:lnTo>
                    <a:lnTo>
                      <a:pt x="12496" y="7381"/>
                    </a:lnTo>
                    <a:lnTo>
                      <a:pt x="16667" y="3399"/>
                    </a:lnTo>
                    <a:lnTo>
                      <a:pt x="18107" y="3399"/>
                    </a:lnTo>
                    <a:lnTo>
                      <a:pt x="21600" y="62"/>
                    </a:lnTo>
                    <a:lnTo>
                      <a:pt x="2153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/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964" name="Google Shape;864;p21"/>
              <p:cNvGrpSpPr/>
              <p:nvPr/>
            </p:nvGrpSpPr>
            <p:grpSpPr>
              <a:xfrm>
                <a:off x="4286077" y="3210679"/>
                <a:ext cx="134101" cy="134101"/>
                <a:chOff x="0" y="0"/>
                <a:chExt cx="134100" cy="134100"/>
              </a:xfrm>
            </p:grpSpPr>
            <p:sp>
              <p:nvSpPr>
                <p:cNvPr id="962" name="Google Shape;865;p21"/>
                <p:cNvSpPr/>
                <p:nvPr/>
              </p:nvSpPr>
              <p:spPr>
                <a:xfrm rot="16200000">
                  <a:off x="0" y="0"/>
                  <a:ext cx="134101" cy="134101"/>
                </a:xfrm>
                <a:prstGeom prst="ellipse">
                  <a:avLst/>
                </a:prstGeom>
                <a:noFill/>
                <a:ln w="9525" cap="flat">
                  <a:solidFill>
                    <a:srgbClr val="0C0A9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63" name="Google Shape;866;p21"/>
                <p:cNvSpPr/>
                <p:nvPr/>
              </p:nvSpPr>
              <p:spPr>
                <a:xfrm rot="16200000">
                  <a:off x="18919" y="18880"/>
                  <a:ext cx="96301" cy="9630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C0A9E"/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54007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967" name="Google Shape;867;p21"/>
              <p:cNvGrpSpPr/>
              <p:nvPr/>
            </p:nvGrpSpPr>
            <p:grpSpPr>
              <a:xfrm>
                <a:off x="3618002" y="2971905"/>
                <a:ext cx="134101" cy="134101"/>
                <a:chOff x="0" y="0"/>
                <a:chExt cx="134100" cy="134100"/>
              </a:xfrm>
            </p:grpSpPr>
            <p:sp>
              <p:nvSpPr>
                <p:cNvPr id="965" name="Google Shape;868;p21"/>
                <p:cNvSpPr/>
                <p:nvPr/>
              </p:nvSpPr>
              <p:spPr>
                <a:xfrm rot="16200000">
                  <a:off x="0" y="0"/>
                  <a:ext cx="134101" cy="134101"/>
                </a:xfrm>
                <a:prstGeom prst="ellipse">
                  <a:avLst/>
                </a:prstGeom>
                <a:noFill/>
                <a:ln w="9525" cap="flat">
                  <a:solidFill>
                    <a:srgbClr val="0C0A9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66" name="Google Shape;869;p21"/>
                <p:cNvSpPr/>
                <p:nvPr/>
              </p:nvSpPr>
              <p:spPr>
                <a:xfrm rot="16200000">
                  <a:off x="18919" y="18880"/>
                  <a:ext cx="96301" cy="9630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C0A9E"/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54007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973" name="Google Shape;870;p21"/>
              <p:cNvGrpSpPr/>
              <p:nvPr/>
            </p:nvGrpSpPr>
            <p:grpSpPr>
              <a:xfrm>
                <a:off x="1233508" y="2723501"/>
                <a:ext cx="2449422" cy="939862"/>
                <a:chOff x="0" y="0"/>
                <a:chExt cx="2449421" cy="939860"/>
              </a:xfrm>
            </p:grpSpPr>
            <p:sp>
              <p:nvSpPr>
                <p:cNvPr id="968" name="Google Shape;871;p21"/>
                <p:cNvSpPr/>
                <p:nvPr/>
              </p:nvSpPr>
              <p:spPr>
                <a:xfrm rot="16200000">
                  <a:off x="698649" y="-336199"/>
                  <a:ext cx="577410" cy="197470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273" y="0"/>
                      </a:moveTo>
                      <a:lnTo>
                        <a:pt x="9000" y="3589"/>
                      </a:lnTo>
                      <a:lnTo>
                        <a:pt x="8953" y="3609"/>
                      </a:lnTo>
                      <a:lnTo>
                        <a:pt x="8953" y="14238"/>
                      </a:lnTo>
                      <a:lnTo>
                        <a:pt x="0" y="16842"/>
                      </a:lnTo>
                      <a:lnTo>
                        <a:pt x="0" y="21600"/>
                      </a:lnTo>
                      <a:lnTo>
                        <a:pt x="468" y="21600"/>
                      </a:lnTo>
                      <a:lnTo>
                        <a:pt x="468" y="16904"/>
                      </a:lnTo>
                      <a:lnTo>
                        <a:pt x="9421" y="14300"/>
                      </a:lnTo>
                      <a:lnTo>
                        <a:pt x="9421" y="3664"/>
                      </a:lnTo>
                      <a:lnTo>
                        <a:pt x="21600" y="103"/>
                      </a:lnTo>
                      <a:lnTo>
                        <a:pt x="21273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540001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69" name="Google Shape;872;p21"/>
                <p:cNvSpPr/>
                <p:nvPr/>
              </p:nvSpPr>
              <p:spPr>
                <a:xfrm rot="16200000">
                  <a:off x="1062241" y="-699769"/>
                  <a:ext cx="687412" cy="20869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05" y="0"/>
                      </a:moveTo>
                      <a:lnTo>
                        <a:pt x="5675" y="6082"/>
                      </a:lnTo>
                      <a:lnTo>
                        <a:pt x="5596" y="6097"/>
                      </a:lnTo>
                      <a:lnTo>
                        <a:pt x="5596" y="12873"/>
                      </a:lnTo>
                      <a:lnTo>
                        <a:pt x="0" y="15045"/>
                      </a:lnTo>
                      <a:lnTo>
                        <a:pt x="11272" y="19420"/>
                      </a:lnTo>
                      <a:lnTo>
                        <a:pt x="11272" y="21600"/>
                      </a:lnTo>
                      <a:lnTo>
                        <a:pt x="11684" y="21600"/>
                      </a:lnTo>
                      <a:lnTo>
                        <a:pt x="11684" y="19359"/>
                      </a:lnTo>
                      <a:lnTo>
                        <a:pt x="570" y="15045"/>
                      </a:lnTo>
                      <a:lnTo>
                        <a:pt x="6008" y="12942"/>
                      </a:lnTo>
                      <a:lnTo>
                        <a:pt x="6008" y="6166"/>
                      </a:lnTo>
                      <a:lnTo>
                        <a:pt x="21600" y="115"/>
                      </a:lnTo>
                      <a:lnTo>
                        <a:pt x="2130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540001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972" name="Google Shape;873;p21"/>
                <p:cNvGrpSpPr/>
                <p:nvPr/>
              </p:nvGrpSpPr>
              <p:grpSpPr>
                <a:xfrm>
                  <a:off x="603067" y="635122"/>
                  <a:ext cx="134005" cy="134005"/>
                  <a:chOff x="0" y="0"/>
                  <a:chExt cx="134004" cy="134004"/>
                </a:xfrm>
              </p:grpSpPr>
              <p:sp>
                <p:nvSpPr>
                  <p:cNvPr id="970" name="Google Shape;874;p21"/>
                  <p:cNvSpPr/>
                  <p:nvPr/>
                </p:nvSpPr>
                <p:spPr>
                  <a:xfrm rot="16200000">
                    <a:off x="0" y="0"/>
                    <a:ext cx="134005" cy="134005"/>
                  </a:xfrm>
                  <a:prstGeom prst="ellipse">
                    <a:avLst/>
                  </a:prstGeom>
                  <a:noFill/>
                  <a:ln w="9525" cap="flat">
                    <a:solidFill>
                      <a:schemeClr val="accent1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971" name="Google Shape;875;p21"/>
                  <p:cNvSpPr/>
                  <p:nvPr/>
                </p:nvSpPr>
                <p:spPr>
                  <a:xfrm rot="16200000">
                    <a:off x="18919" y="18894"/>
                    <a:ext cx="96191" cy="9619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chemeClr val="accent3">
                          <a:lumOff val="44000"/>
                          <a:alpha val="0"/>
                        </a:schemeClr>
                      </a:gs>
                    </a:gsLst>
                    <a:path path="circle">
                      <a:fillToRect l="37721" t="-19636" r="62278" b="119636"/>
                    </a:path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</p:grpSp>
      </p:grpSp>
      <p:sp>
        <p:nvSpPr>
          <p:cNvPr id="9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4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oogle Shape;877;p22"/>
          <p:cNvGrpSpPr/>
          <p:nvPr/>
        </p:nvGrpSpPr>
        <p:grpSpPr>
          <a:xfrm>
            <a:off x="4844717" y="2444654"/>
            <a:ext cx="4759830" cy="4753244"/>
            <a:chOff x="0" y="0"/>
            <a:chExt cx="4759829" cy="4753243"/>
          </a:xfrm>
        </p:grpSpPr>
        <p:pic>
          <p:nvPicPr>
            <p:cNvPr id="983" name="Google Shape;878;p22" descr="Google Shape;878;p22"/>
            <p:cNvPicPr>
              <a:picLocks noChangeAspect="1"/>
            </p:cNvPicPr>
            <p:nvPr/>
          </p:nvPicPr>
          <p:blipFill>
            <a:blip r:embed="rId2"/>
            <a:srcRect l="16960" t="24718" r="7120" b="26176"/>
            <a:stretch>
              <a:fillRect/>
            </a:stretch>
          </p:blipFill>
          <p:spPr>
            <a:xfrm flipH="1">
              <a:off x="1144078" y="1097545"/>
              <a:ext cx="3615752" cy="27596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024" name="Google Shape;879;p22"/>
            <p:cNvGrpSpPr/>
            <p:nvPr/>
          </p:nvGrpSpPr>
          <p:grpSpPr>
            <a:xfrm>
              <a:off x="0" y="0"/>
              <a:ext cx="4744009" cy="4753244"/>
              <a:chOff x="0" y="0"/>
              <a:chExt cx="4744008" cy="4753243"/>
            </a:xfrm>
          </p:grpSpPr>
          <p:grpSp>
            <p:nvGrpSpPr>
              <p:cNvPr id="986" name="Google Shape;880;p22"/>
              <p:cNvGrpSpPr/>
              <p:nvPr/>
            </p:nvGrpSpPr>
            <p:grpSpPr>
              <a:xfrm>
                <a:off x="3676578" y="918509"/>
                <a:ext cx="237740" cy="2083841"/>
                <a:chOff x="0" y="0"/>
                <a:chExt cx="237738" cy="2083839"/>
              </a:xfrm>
            </p:grpSpPr>
            <p:sp>
              <p:nvSpPr>
                <p:cNvPr id="984" name="Google Shape;881;p22"/>
                <p:cNvSpPr/>
                <p:nvPr/>
              </p:nvSpPr>
              <p:spPr>
                <a:xfrm rot="10800000">
                  <a:off x="223498" y="0"/>
                  <a:ext cx="14241" cy="208384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9900FF">
                        <a:alpha val="46820"/>
                      </a:srgbClr>
                    </a:gs>
                    <a:gs pos="100000">
                      <a:schemeClr val="accent3">
                        <a:lumOff val="44000"/>
                        <a:alpha val="46820"/>
                      </a:scheme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85" name="Google Shape;882;p22"/>
                <p:cNvSpPr/>
                <p:nvPr/>
              </p:nvSpPr>
              <p:spPr>
                <a:xfrm rot="10800000">
                  <a:off x="0" y="0"/>
                  <a:ext cx="14287" cy="208384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B9109">
                        <a:alpha val="46820"/>
                      </a:srgbClr>
                    </a:gs>
                    <a:gs pos="78000">
                      <a:srgbClr val="F5F8FF">
                        <a:alpha val="46820"/>
                      </a:srgbClr>
                    </a:gs>
                    <a:gs pos="100000">
                      <a:srgbClr val="F5F8FF">
                        <a:alpha val="4682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990" name="Google Shape;883;p22"/>
              <p:cNvGrpSpPr/>
              <p:nvPr/>
            </p:nvGrpSpPr>
            <p:grpSpPr>
              <a:xfrm>
                <a:off x="0" y="0"/>
                <a:ext cx="4479854" cy="4753244"/>
                <a:chOff x="0" y="0"/>
                <a:chExt cx="4479853" cy="4753243"/>
              </a:xfrm>
            </p:grpSpPr>
            <p:sp>
              <p:nvSpPr>
                <p:cNvPr id="987" name="Google Shape;884;p22"/>
                <p:cNvSpPr/>
                <p:nvPr/>
              </p:nvSpPr>
              <p:spPr>
                <a:xfrm rot="2700000">
                  <a:off x="790465" y="521653"/>
                  <a:ext cx="2898923" cy="3436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549" y="0"/>
                      </a:moveTo>
                      <a:lnTo>
                        <a:pt x="16984" y="3851"/>
                      </a:lnTo>
                      <a:lnTo>
                        <a:pt x="16971" y="3860"/>
                      </a:lnTo>
                      <a:lnTo>
                        <a:pt x="16971" y="6702"/>
                      </a:lnTo>
                      <a:lnTo>
                        <a:pt x="13955" y="9245"/>
                      </a:lnTo>
                      <a:lnTo>
                        <a:pt x="13949" y="9254"/>
                      </a:lnTo>
                      <a:lnTo>
                        <a:pt x="13949" y="10553"/>
                      </a:lnTo>
                      <a:lnTo>
                        <a:pt x="13490" y="10942"/>
                      </a:lnTo>
                      <a:lnTo>
                        <a:pt x="13490" y="11641"/>
                      </a:lnTo>
                      <a:lnTo>
                        <a:pt x="11604" y="13233"/>
                      </a:lnTo>
                      <a:lnTo>
                        <a:pt x="11590" y="13239"/>
                      </a:lnTo>
                      <a:lnTo>
                        <a:pt x="11590" y="14651"/>
                      </a:lnTo>
                      <a:lnTo>
                        <a:pt x="10374" y="15680"/>
                      </a:lnTo>
                      <a:lnTo>
                        <a:pt x="10374" y="16720"/>
                      </a:lnTo>
                      <a:lnTo>
                        <a:pt x="7325" y="19289"/>
                      </a:lnTo>
                      <a:lnTo>
                        <a:pt x="2692" y="19289"/>
                      </a:lnTo>
                      <a:lnTo>
                        <a:pt x="0" y="21557"/>
                      </a:lnTo>
                      <a:lnTo>
                        <a:pt x="51" y="21600"/>
                      </a:lnTo>
                      <a:lnTo>
                        <a:pt x="2716" y="19346"/>
                      </a:lnTo>
                      <a:lnTo>
                        <a:pt x="7352" y="19346"/>
                      </a:lnTo>
                      <a:lnTo>
                        <a:pt x="10428" y="16751"/>
                      </a:lnTo>
                      <a:lnTo>
                        <a:pt x="10441" y="16746"/>
                      </a:lnTo>
                      <a:lnTo>
                        <a:pt x="10441" y="15703"/>
                      </a:lnTo>
                      <a:lnTo>
                        <a:pt x="11661" y="14674"/>
                      </a:lnTo>
                      <a:lnTo>
                        <a:pt x="11661" y="13264"/>
                      </a:lnTo>
                      <a:lnTo>
                        <a:pt x="13548" y="11673"/>
                      </a:lnTo>
                      <a:lnTo>
                        <a:pt x="13558" y="11661"/>
                      </a:lnTo>
                      <a:lnTo>
                        <a:pt x="13558" y="10965"/>
                      </a:lnTo>
                      <a:lnTo>
                        <a:pt x="14016" y="10578"/>
                      </a:lnTo>
                      <a:lnTo>
                        <a:pt x="14016" y="9277"/>
                      </a:lnTo>
                      <a:lnTo>
                        <a:pt x="17031" y="6736"/>
                      </a:lnTo>
                      <a:lnTo>
                        <a:pt x="17038" y="6727"/>
                      </a:lnTo>
                      <a:lnTo>
                        <a:pt x="17038" y="3885"/>
                      </a:lnTo>
                      <a:lnTo>
                        <a:pt x="21600" y="37"/>
                      </a:lnTo>
                      <a:lnTo>
                        <a:pt x="2154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C0A9E"/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540001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88" name="Google Shape;885;p22"/>
                <p:cNvSpPr/>
                <p:nvPr/>
              </p:nvSpPr>
              <p:spPr>
                <a:xfrm rot="2700000">
                  <a:off x="1839466" y="903642"/>
                  <a:ext cx="2116662" cy="221249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531" y="0"/>
                      </a:moveTo>
                      <a:lnTo>
                        <a:pt x="18074" y="3302"/>
                      </a:lnTo>
                      <a:lnTo>
                        <a:pt x="16626" y="3302"/>
                      </a:lnTo>
                      <a:lnTo>
                        <a:pt x="12422" y="7333"/>
                      </a:lnTo>
                      <a:lnTo>
                        <a:pt x="12403" y="7341"/>
                      </a:lnTo>
                      <a:lnTo>
                        <a:pt x="12403" y="12263"/>
                      </a:lnTo>
                      <a:lnTo>
                        <a:pt x="9621" y="14930"/>
                      </a:lnTo>
                      <a:lnTo>
                        <a:pt x="9607" y="14943"/>
                      </a:lnTo>
                      <a:lnTo>
                        <a:pt x="9607" y="17163"/>
                      </a:lnTo>
                      <a:lnTo>
                        <a:pt x="6912" y="19742"/>
                      </a:lnTo>
                      <a:lnTo>
                        <a:pt x="1873" y="19742"/>
                      </a:lnTo>
                      <a:lnTo>
                        <a:pt x="0" y="21534"/>
                      </a:lnTo>
                      <a:lnTo>
                        <a:pt x="69" y="21600"/>
                      </a:lnTo>
                      <a:lnTo>
                        <a:pt x="1915" y="19834"/>
                      </a:lnTo>
                      <a:lnTo>
                        <a:pt x="6949" y="19834"/>
                      </a:lnTo>
                      <a:lnTo>
                        <a:pt x="9685" y="17216"/>
                      </a:lnTo>
                      <a:lnTo>
                        <a:pt x="9699" y="17203"/>
                      </a:lnTo>
                      <a:lnTo>
                        <a:pt x="9699" y="14978"/>
                      </a:lnTo>
                      <a:lnTo>
                        <a:pt x="12487" y="12316"/>
                      </a:lnTo>
                      <a:lnTo>
                        <a:pt x="12496" y="12303"/>
                      </a:lnTo>
                      <a:lnTo>
                        <a:pt x="12496" y="7381"/>
                      </a:lnTo>
                      <a:lnTo>
                        <a:pt x="16667" y="3399"/>
                      </a:lnTo>
                      <a:lnTo>
                        <a:pt x="18107" y="3399"/>
                      </a:lnTo>
                      <a:lnTo>
                        <a:pt x="21600" y="62"/>
                      </a:lnTo>
                      <a:lnTo>
                        <a:pt x="2153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C0A9E"/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540001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989" name="Google Shape;886;p22"/>
                <p:cNvSpPr/>
                <p:nvPr/>
              </p:nvSpPr>
              <p:spPr>
                <a:xfrm rot="2700000">
                  <a:off x="1163369" y="785776"/>
                  <a:ext cx="2278853" cy="37042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73" h="21600" extrusionOk="0">
                      <a:moveTo>
                        <a:pt x="21513" y="0"/>
                      </a:moveTo>
                      <a:lnTo>
                        <a:pt x="17746" y="2320"/>
                      </a:lnTo>
                      <a:cubicBezTo>
                        <a:pt x="17639" y="2386"/>
                        <a:pt x="17639" y="2492"/>
                        <a:pt x="17746" y="2558"/>
                      </a:cubicBezTo>
                      <a:lnTo>
                        <a:pt x="19600" y="3699"/>
                      </a:lnTo>
                      <a:cubicBezTo>
                        <a:pt x="19672" y="3742"/>
                        <a:pt x="19672" y="3815"/>
                        <a:pt x="19600" y="3860"/>
                      </a:cubicBezTo>
                      <a:lnTo>
                        <a:pt x="13050" y="7894"/>
                      </a:lnTo>
                      <a:cubicBezTo>
                        <a:pt x="13014" y="7915"/>
                        <a:pt x="12966" y="7926"/>
                        <a:pt x="12918" y="7926"/>
                      </a:cubicBezTo>
                      <a:cubicBezTo>
                        <a:pt x="12870" y="7926"/>
                        <a:pt x="12821" y="7915"/>
                        <a:pt x="12785" y="7894"/>
                      </a:cubicBezTo>
                      <a:lnTo>
                        <a:pt x="10936" y="6753"/>
                      </a:lnTo>
                      <a:cubicBezTo>
                        <a:pt x="10880" y="6721"/>
                        <a:pt x="10816" y="6705"/>
                        <a:pt x="10743" y="6705"/>
                      </a:cubicBezTo>
                      <a:cubicBezTo>
                        <a:pt x="10666" y="6705"/>
                        <a:pt x="10602" y="6721"/>
                        <a:pt x="10550" y="6753"/>
                      </a:cubicBezTo>
                      <a:lnTo>
                        <a:pt x="6535" y="9226"/>
                      </a:lnTo>
                      <a:cubicBezTo>
                        <a:pt x="6428" y="9292"/>
                        <a:pt x="6428" y="9397"/>
                        <a:pt x="6535" y="9463"/>
                      </a:cubicBezTo>
                      <a:lnTo>
                        <a:pt x="11445" y="12485"/>
                      </a:lnTo>
                      <a:cubicBezTo>
                        <a:pt x="11475" y="12509"/>
                        <a:pt x="11496" y="12535"/>
                        <a:pt x="11496" y="12566"/>
                      </a:cubicBezTo>
                      <a:cubicBezTo>
                        <a:pt x="11496" y="12601"/>
                        <a:pt x="11479" y="12627"/>
                        <a:pt x="11445" y="12651"/>
                      </a:cubicBezTo>
                      <a:lnTo>
                        <a:pt x="7584" y="15027"/>
                      </a:lnTo>
                      <a:cubicBezTo>
                        <a:pt x="7532" y="15061"/>
                        <a:pt x="7507" y="15100"/>
                        <a:pt x="7507" y="15145"/>
                      </a:cubicBezTo>
                      <a:lnTo>
                        <a:pt x="7507" y="16661"/>
                      </a:lnTo>
                      <a:cubicBezTo>
                        <a:pt x="7507" y="16693"/>
                        <a:pt x="7490" y="16719"/>
                        <a:pt x="7451" y="16743"/>
                      </a:cubicBezTo>
                      <a:lnTo>
                        <a:pt x="3688" y="19061"/>
                      </a:lnTo>
                      <a:cubicBezTo>
                        <a:pt x="3654" y="19083"/>
                        <a:pt x="3608" y="19094"/>
                        <a:pt x="3561" y="19094"/>
                      </a:cubicBezTo>
                      <a:cubicBezTo>
                        <a:pt x="3514" y="19094"/>
                        <a:pt x="3466" y="19083"/>
                        <a:pt x="3427" y="19061"/>
                      </a:cubicBezTo>
                      <a:lnTo>
                        <a:pt x="2113" y="18249"/>
                      </a:lnTo>
                      <a:cubicBezTo>
                        <a:pt x="2060" y="18216"/>
                        <a:pt x="1990" y="18199"/>
                        <a:pt x="1921" y="18199"/>
                      </a:cubicBezTo>
                      <a:cubicBezTo>
                        <a:pt x="1851" y="18199"/>
                        <a:pt x="1782" y="18216"/>
                        <a:pt x="1728" y="18249"/>
                      </a:cubicBezTo>
                      <a:lnTo>
                        <a:pt x="80" y="19264"/>
                      </a:lnTo>
                      <a:cubicBezTo>
                        <a:pt x="-27" y="19330"/>
                        <a:pt x="-27" y="19435"/>
                        <a:pt x="80" y="19501"/>
                      </a:cubicBezTo>
                      <a:lnTo>
                        <a:pt x="1394" y="20313"/>
                      </a:lnTo>
                      <a:cubicBezTo>
                        <a:pt x="1428" y="20337"/>
                        <a:pt x="1450" y="20363"/>
                        <a:pt x="1450" y="20395"/>
                      </a:cubicBezTo>
                      <a:cubicBezTo>
                        <a:pt x="1450" y="20429"/>
                        <a:pt x="1433" y="20456"/>
                        <a:pt x="1394" y="20477"/>
                      </a:cubicBezTo>
                      <a:lnTo>
                        <a:pt x="880" y="20793"/>
                      </a:lnTo>
                      <a:cubicBezTo>
                        <a:pt x="773" y="20859"/>
                        <a:pt x="773" y="20965"/>
                        <a:pt x="880" y="21030"/>
                      </a:cubicBezTo>
                      <a:lnTo>
                        <a:pt x="1394" y="21349"/>
                      </a:lnTo>
                      <a:cubicBezTo>
                        <a:pt x="1471" y="21392"/>
                        <a:pt x="1471" y="21463"/>
                        <a:pt x="1394" y="21510"/>
                      </a:cubicBezTo>
                      <a:cubicBezTo>
                        <a:pt x="1353" y="21534"/>
                        <a:pt x="1308" y="21544"/>
                        <a:pt x="1266" y="21544"/>
                      </a:cubicBezTo>
                      <a:cubicBezTo>
                        <a:pt x="1223" y="21544"/>
                        <a:pt x="1182" y="21534"/>
                        <a:pt x="1150" y="21518"/>
                      </a:cubicBezTo>
                      <a:cubicBezTo>
                        <a:pt x="1086" y="21489"/>
                        <a:pt x="1047" y="21431"/>
                        <a:pt x="1107" y="21371"/>
                      </a:cubicBezTo>
                      <a:lnTo>
                        <a:pt x="1030" y="21344"/>
                      </a:lnTo>
                      <a:cubicBezTo>
                        <a:pt x="945" y="21431"/>
                        <a:pt x="1004" y="21521"/>
                        <a:pt x="1094" y="21563"/>
                      </a:cubicBezTo>
                      <a:cubicBezTo>
                        <a:pt x="1146" y="21587"/>
                        <a:pt x="1201" y="21600"/>
                        <a:pt x="1266" y="21600"/>
                      </a:cubicBezTo>
                      <a:cubicBezTo>
                        <a:pt x="1330" y="21600"/>
                        <a:pt x="1394" y="21587"/>
                        <a:pt x="1454" y="21542"/>
                      </a:cubicBezTo>
                      <a:cubicBezTo>
                        <a:pt x="1505" y="21510"/>
                        <a:pt x="1535" y="21471"/>
                        <a:pt x="1535" y="21423"/>
                      </a:cubicBezTo>
                      <a:cubicBezTo>
                        <a:pt x="1535" y="21378"/>
                        <a:pt x="1505" y="21339"/>
                        <a:pt x="1454" y="21305"/>
                      </a:cubicBezTo>
                      <a:lnTo>
                        <a:pt x="940" y="20988"/>
                      </a:lnTo>
                      <a:cubicBezTo>
                        <a:pt x="863" y="20946"/>
                        <a:pt x="863" y="20875"/>
                        <a:pt x="940" y="20827"/>
                      </a:cubicBezTo>
                      <a:lnTo>
                        <a:pt x="1454" y="20511"/>
                      </a:lnTo>
                      <a:cubicBezTo>
                        <a:pt x="1505" y="20479"/>
                        <a:pt x="1535" y="20437"/>
                        <a:pt x="1535" y="20392"/>
                      </a:cubicBezTo>
                      <a:cubicBezTo>
                        <a:pt x="1535" y="20348"/>
                        <a:pt x="1505" y="20305"/>
                        <a:pt x="1454" y="20274"/>
                      </a:cubicBezTo>
                      <a:lnTo>
                        <a:pt x="135" y="19462"/>
                      </a:lnTo>
                      <a:cubicBezTo>
                        <a:pt x="63" y="19419"/>
                        <a:pt x="63" y="19348"/>
                        <a:pt x="135" y="19301"/>
                      </a:cubicBezTo>
                      <a:lnTo>
                        <a:pt x="1783" y="18286"/>
                      </a:lnTo>
                      <a:cubicBezTo>
                        <a:pt x="1820" y="18263"/>
                        <a:pt x="1867" y="18252"/>
                        <a:pt x="1915" y="18252"/>
                      </a:cubicBezTo>
                      <a:cubicBezTo>
                        <a:pt x="1962" y="18252"/>
                        <a:pt x="2011" y="18263"/>
                        <a:pt x="2049" y="18286"/>
                      </a:cubicBezTo>
                      <a:lnTo>
                        <a:pt x="3363" y="19098"/>
                      </a:lnTo>
                      <a:cubicBezTo>
                        <a:pt x="3419" y="19129"/>
                        <a:pt x="3483" y="19148"/>
                        <a:pt x="3556" y="19148"/>
                      </a:cubicBezTo>
                      <a:cubicBezTo>
                        <a:pt x="3633" y="19148"/>
                        <a:pt x="3697" y="19129"/>
                        <a:pt x="3749" y="19098"/>
                      </a:cubicBezTo>
                      <a:lnTo>
                        <a:pt x="7511" y="16780"/>
                      </a:lnTo>
                      <a:cubicBezTo>
                        <a:pt x="7563" y="16748"/>
                        <a:pt x="7592" y="16709"/>
                        <a:pt x="7592" y="16661"/>
                      </a:cubicBezTo>
                      <a:lnTo>
                        <a:pt x="7592" y="15137"/>
                      </a:lnTo>
                      <a:cubicBezTo>
                        <a:pt x="7592" y="15106"/>
                        <a:pt x="7605" y="15079"/>
                        <a:pt x="7644" y="15056"/>
                      </a:cubicBezTo>
                      <a:lnTo>
                        <a:pt x="11501" y="12680"/>
                      </a:lnTo>
                      <a:cubicBezTo>
                        <a:pt x="11608" y="12614"/>
                        <a:pt x="11608" y="12509"/>
                        <a:pt x="11501" y="12443"/>
                      </a:cubicBezTo>
                      <a:lnTo>
                        <a:pt x="6595" y="9421"/>
                      </a:lnTo>
                      <a:cubicBezTo>
                        <a:pt x="6522" y="9379"/>
                        <a:pt x="6522" y="9305"/>
                        <a:pt x="6595" y="9260"/>
                      </a:cubicBezTo>
                      <a:lnTo>
                        <a:pt x="10610" y="6787"/>
                      </a:lnTo>
                      <a:cubicBezTo>
                        <a:pt x="10645" y="6766"/>
                        <a:pt x="10693" y="6755"/>
                        <a:pt x="10741" y="6755"/>
                      </a:cubicBezTo>
                      <a:cubicBezTo>
                        <a:pt x="10789" y="6755"/>
                        <a:pt x="10837" y="6766"/>
                        <a:pt x="10871" y="6787"/>
                      </a:cubicBezTo>
                      <a:lnTo>
                        <a:pt x="12721" y="7931"/>
                      </a:lnTo>
                      <a:cubicBezTo>
                        <a:pt x="12776" y="7963"/>
                        <a:pt x="12841" y="7981"/>
                        <a:pt x="12913" y="7981"/>
                      </a:cubicBezTo>
                      <a:cubicBezTo>
                        <a:pt x="12990" y="7981"/>
                        <a:pt x="13055" y="7963"/>
                        <a:pt x="13106" y="7931"/>
                      </a:cubicBezTo>
                      <a:lnTo>
                        <a:pt x="19655" y="3897"/>
                      </a:lnTo>
                      <a:cubicBezTo>
                        <a:pt x="19762" y="3831"/>
                        <a:pt x="19762" y="3726"/>
                        <a:pt x="19655" y="3660"/>
                      </a:cubicBezTo>
                      <a:lnTo>
                        <a:pt x="17806" y="2518"/>
                      </a:lnTo>
                      <a:cubicBezTo>
                        <a:pt x="17729" y="2476"/>
                        <a:pt x="17729" y="2405"/>
                        <a:pt x="17806" y="2357"/>
                      </a:cubicBezTo>
                      <a:lnTo>
                        <a:pt x="21573" y="37"/>
                      </a:lnTo>
                      <a:lnTo>
                        <a:pt x="21513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/>
                    </a:gs>
                    <a:gs pos="78000">
                      <a:srgbClr val="F5F8FF"/>
                    </a:gs>
                    <a:gs pos="100000">
                      <a:srgbClr val="F5F8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000" name="Google Shape;887;p22"/>
              <p:cNvGrpSpPr/>
              <p:nvPr/>
            </p:nvGrpSpPr>
            <p:grpSpPr>
              <a:xfrm>
                <a:off x="3395783" y="1693006"/>
                <a:ext cx="793517" cy="538212"/>
                <a:chOff x="0" y="0"/>
                <a:chExt cx="793516" cy="538210"/>
              </a:xfrm>
            </p:grpSpPr>
            <p:grpSp>
              <p:nvGrpSpPr>
                <p:cNvPr id="998" name="Google Shape;888;p22"/>
                <p:cNvGrpSpPr/>
                <p:nvPr/>
              </p:nvGrpSpPr>
              <p:grpSpPr>
                <a:xfrm>
                  <a:off x="258672" y="0"/>
                  <a:ext cx="534845" cy="534844"/>
                  <a:chOff x="0" y="0"/>
                  <a:chExt cx="534843" cy="534843"/>
                </a:xfrm>
              </p:grpSpPr>
              <p:sp>
                <p:nvSpPr>
                  <p:cNvPr id="991" name="Google Shape;889;p22"/>
                  <p:cNvSpPr/>
                  <p:nvPr/>
                </p:nvSpPr>
                <p:spPr>
                  <a:xfrm rot="13500000">
                    <a:off x="78293" y="78358"/>
                    <a:ext cx="378257" cy="37812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690" h="21600" extrusionOk="0">
                        <a:moveTo>
                          <a:pt x="10344" y="0"/>
                        </a:moveTo>
                        <a:cubicBezTo>
                          <a:pt x="9150" y="0"/>
                          <a:pt x="7955" y="475"/>
                          <a:pt x="7045" y="1425"/>
                        </a:cubicBezTo>
                        <a:lnTo>
                          <a:pt x="1364" y="7357"/>
                        </a:lnTo>
                        <a:cubicBezTo>
                          <a:pt x="-455" y="9257"/>
                          <a:pt x="-455" y="12340"/>
                          <a:pt x="1364" y="14240"/>
                        </a:cubicBezTo>
                        <a:lnTo>
                          <a:pt x="7045" y="20182"/>
                        </a:lnTo>
                        <a:cubicBezTo>
                          <a:pt x="7955" y="21127"/>
                          <a:pt x="9147" y="21600"/>
                          <a:pt x="10340" y="21600"/>
                        </a:cubicBezTo>
                        <a:cubicBezTo>
                          <a:pt x="11533" y="21600"/>
                          <a:pt x="12726" y="21127"/>
                          <a:pt x="13636" y="20182"/>
                        </a:cubicBezTo>
                        <a:lnTo>
                          <a:pt x="19326" y="14240"/>
                        </a:lnTo>
                        <a:cubicBezTo>
                          <a:pt x="21145" y="12340"/>
                          <a:pt x="21145" y="9257"/>
                          <a:pt x="19326" y="7357"/>
                        </a:cubicBezTo>
                        <a:lnTo>
                          <a:pt x="13636" y="1425"/>
                        </a:lnTo>
                        <a:cubicBezTo>
                          <a:pt x="12731" y="475"/>
                          <a:pt x="11538" y="0"/>
                          <a:pt x="10344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/>
                      </a:gs>
                      <a:gs pos="18000">
                        <a:srgbClr val="F5F8FF"/>
                      </a:gs>
                      <a:gs pos="56000">
                        <a:schemeClr val="accent3">
                          <a:lumOff val="44000"/>
                          <a:alpha val="0"/>
                        </a:schemeClr>
                      </a:gs>
                      <a:gs pos="74000">
                        <a:srgbClr val="F5F8FF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l="37721" t="-19636" r="62278" b="119636"/>
                    </a:path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pSp>
                <p:nvGrpSpPr>
                  <p:cNvPr id="997" name="Google Shape;890;p22"/>
                  <p:cNvGrpSpPr/>
                  <p:nvPr/>
                </p:nvGrpSpPr>
                <p:grpSpPr>
                  <a:xfrm>
                    <a:off x="46660" y="169906"/>
                    <a:ext cx="443102" cy="255614"/>
                    <a:chOff x="0" y="0"/>
                    <a:chExt cx="443100" cy="255612"/>
                  </a:xfrm>
                </p:grpSpPr>
                <p:sp>
                  <p:nvSpPr>
                    <p:cNvPr id="992" name="Google Shape;891;p22"/>
                    <p:cNvSpPr/>
                    <p:nvPr/>
                  </p:nvSpPr>
                  <p:spPr>
                    <a:xfrm rot="13500000">
                      <a:off x="224986" y="37497"/>
                      <a:ext cx="180693" cy="18069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303" y="0"/>
                          </a:moveTo>
                          <a:lnTo>
                            <a:pt x="0" y="303"/>
                          </a:lnTo>
                          <a:lnTo>
                            <a:pt x="21297" y="21600"/>
                          </a:lnTo>
                          <a:lnTo>
                            <a:pt x="21600" y="21297"/>
                          </a:lnTo>
                          <a:lnTo>
                            <a:pt x="303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993" name="Google Shape;892;p22"/>
                    <p:cNvSpPr/>
                    <p:nvPr/>
                  </p:nvSpPr>
                  <p:spPr>
                    <a:xfrm rot="13500000">
                      <a:off x="178114" y="37427"/>
                      <a:ext cx="180693" cy="180693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92" y="0"/>
                          </a:moveTo>
                          <a:lnTo>
                            <a:pt x="0" y="303"/>
                          </a:lnTo>
                          <a:lnTo>
                            <a:pt x="21297" y="21600"/>
                          </a:lnTo>
                          <a:lnTo>
                            <a:pt x="21600" y="21297"/>
                          </a:lnTo>
                          <a:lnTo>
                            <a:pt x="292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994" name="Google Shape;893;p22"/>
                    <p:cNvSpPr/>
                    <p:nvPr/>
                  </p:nvSpPr>
                  <p:spPr>
                    <a:xfrm rot="13500000">
                      <a:off x="131093" y="37498"/>
                      <a:ext cx="180693" cy="180687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91" y="0"/>
                          </a:moveTo>
                          <a:lnTo>
                            <a:pt x="0" y="303"/>
                          </a:lnTo>
                          <a:lnTo>
                            <a:pt x="21297" y="21600"/>
                          </a:lnTo>
                          <a:lnTo>
                            <a:pt x="21600" y="21309"/>
                          </a:lnTo>
                          <a:lnTo>
                            <a:pt x="291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995" name="Google Shape;894;p22"/>
                    <p:cNvSpPr/>
                    <p:nvPr/>
                  </p:nvSpPr>
                  <p:spPr>
                    <a:xfrm rot="13500000">
                      <a:off x="84299" y="37497"/>
                      <a:ext cx="180693" cy="18069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303" y="0"/>
                          </a:moveTo>
                          <a:lnTo>
                            <a:pt x="0" y="303"/>
                          </a:lnTo>
                          <a:lnTo>
                            <a:pt x="21309" y="21600"/>
                          </a:lnTo>
                          <a:lnTo>
                            <a:pt x="21600" y="21308"/>
                          </a:lnTo>
                          <a:lnTo>
                            <a:pt x="303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996" name="Google Shape;895;p22"/>
                    <p:cNvSpPr/>
                    <p:nvPr/>
                  </p:nvSpPr>
                  <p:spPr>
                    <a:xfrm rot="13500000">
                      <a:off x="37422" y="37422"/>
                      <a:ext cx="180693" cy="180693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303" y="0"/>
                          </a:moveTo>
                          <a:lnTo>
                            <a:pt x="0" y="303"/>
                          </a:lnTo>
                          <a:lnTo>
                            <a:pt x="21297" y="21600"/>
                          </a:lnTo>
                          <a:lnTo>
                            <a:pt x="21600" y="21297"/>
                          </a:lnTo>
                          <a:lnTo>
                            <a:pt x="303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</p:grpSp>
            </p:grpSp>
            <p:sp>
              <p:nvSpPr>
                <p:cNvPr id="999" name="Google Shape;896;p22"/>
                <p:cNvSpPr/>
                <p:nvPr/>
              </p:nvSpPr>
              <p:spPr>
                <a:xfrm rot="8100000">
                  <a:off x="49871" y="155455"/>
                  <a:ext cx="371026" cy="2947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763" y="0"/>
                      </a:moveTo>
                      <a:lnTo>
                        <a:pt x="18118" y="2061"/>
                      </a:lnTo>
                      <a:lnTo>
                        <a:pt x="19955" y="4374"/>
                      </a:lnTo>
                      <a:lnTo>
                        <a:pt x="21600" y="2303"/>
                      </a:lnTo>
                      <a:lnTo>
                        <a:pt x="19763" y="0"/>
                      </a:lnTo>
                      <a:close/>
                      <a:moveTo>
                        <a:pt x="10741" y="2498"/>
                      </a:moveTo>
                      <a:lnTo>
                        <a:pt x="9103" y="4560"/>
                      </a:lnTo>
                      <a:lnTo>
                        <a:pt x="10940" y="6871"/>
                      </a:lnTo>
                      <a:lnTo>
                        <a:pt x="12578" y="4801"/>
                      </a:lnTo>
                      <a:lnTo>
                        <a:pt x="10741" y="2498"/>
                      </a:lnTo>
                      <a:close/>
                      <a:moveTo>
                        <a:pt x="7739" y="6277"/>
                      </a:moveTo>
                      <a:lnTo>
                        <a:pt x="6093" y="8348"/>
                      </a:lnTo>
                      <a:lnTo>
                        <a:pt x="7930" y="10651"/>
                      </a:lnTo>
                      <a:lnTo>
                        <a:pt x="9575" y="8590"/>
                      </a:lnTo>
                      <a:lnTo>
                        <a:pt x="7739" y="6277"/>
                      </a:lnTo>
                      <a:close/>
                      <a:moveTo>
                        <a:pt x="4566" y="10271"/>
                      </a:moveTo>
                      <a:lnTo>
                        <a:pt x="2922" y="12341"/>
                      </a:lnTo>
                      <a:lnTo>
                        <a:pt x="7355" y="17922"/>
                      </a:lnTo>
                      <a:lnTo>
                        <a:pt x="9000" y="15851"/>
                      </a:lnTo>
                      <a:lnTo>
                        <a:pt x="4566" y="10271"/>
                      </a:lnTo>
                      <a:close/>
                      <a:moveTo>
                        <a:pt x="1638" y="13948"/>
                      </a:moveTo>
                      <a:lnTo>
                        <a:pt x="0" y="16019"/>
                      </a:lnTo>
                      <a:lnTo>
                        <a:pt x="4434" y="21600"/>
                      </a:lnTo>
                      <a:lnTo>
                        <a:pt x="6079" y="19538"/>
                      </a:lnTo>
                      <a:lnTo>
                        <a:pt x="1638" y="1394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010" name="Google Shape;897;p22"/>
              <p:cNvGrpSpPr/>
              <p:nvPr/>
            </p:nvGrpSpPr>
            <p:grpSpPr>
              <a:xfrm>
                <a:off x="2426911" y="2485374"/>
                <a:ext cx="671835" cy="455697"/>
                <a:chOff x="0" y="0"/>
                <a:chExt cx="671834" cy="455695"/>
              </a:xfrm>
            </p:grpSpPr>
            <p:grpSp>
              <p:nvGrpSpPr>
                <p:cNvPr id="1008" name="Google Shape;898;p22"/>
                <p:cNvGrpSpPr/>
                <p:nvPr/>
              </p:nvGrpSpPr>
              <p:grpSpPr>
                <a:xfrm>
                  <a:off x="218990" y="-1"/>
                  <a:ext cx="452845" cy="452845"/>
                  <a:chOff x="0" y="0"/>
                  <a:chExt cx="452843" cy="452843"/>
                </a:xfrm>
              </p:grpSpPr>
              <p:sp>
                <p:nvSpPr>
                  <p:cNvPr id="1001" name="Google Shape;899;p22"/>
                  <p:cNvSpPr/>
                  <p:nvPr/>
                </p:nvSpPr>
                <p:spPr>
                  <a:xfrm rot="13500000">
                    <a:off x="66276" y="66358"/>
                    <a:ext cx="320292" cy="32012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690" h="21600" extrusionOk="0">
                        <a:moveTo>
                          <a:pt x="10344" y="0"/>
                        </a:moveTo>
                        <a:cubicBezTo>
                          <a:pt x="9150" y="0"/>
                          <a:pt x="7955" y="475"/>
                          <a:pt x="7045" y="1425"/>
                        </a:cubicBezTo>
                        <a:lnTo>
                          <a:pt x="1364" y="7357"/>
                        </a:lnTo>
                        <a:cubicBezTo>
                          <a:pt x="-455" y="9257"/>
                          <a:pt x="-455" y="12340"/>
                          <a:pt x="1364" y="14240"/>
                        </a:cubicBezTo>
                        <a:lnTo>
                          <a:pt x="7045" y="20182"/>
                        </a:lnTo>
                        <a:cubicBezTo>
                          <a:pt x="7955" y="21127"/>
                          <a:pt x="9147" y="21600"/>
                          <a:pt x="10340" y="21600"/>
                        </a:cubicBezTo>
                        <a:cubicBezTo>
                          <a:pt x="11533" y="21600"/>
                          <a:pt x="12726" y="21127"/>
                          <a:pt x="13636" y="20182"/>
                        </a:cubicBezTo>
                        <a:lnTo>
                          <a:pt x="19326" y="14240"/>
                        </a:lnTo>
                        <a:cubicBezTo>
                          <a:pt x="21145" y="12340"/>
                          <a:pt x="21145" y="9257"/>
                          <a:pt x="19326" y="7357"/>
                        </a:cubicBezTo>
                        <a:lnTo>
                          <a:pt x="13636" y="1425"/>
                        </a:lnTo>
                        <a:cubicBezTo>
                          <a:pt x="12731" y="475"/>
                          <a:pt x="11538" y="0"/>
                          <a:pt x="10344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/>
                      </a:gs>
                      <a:gs pos="18000">
                        <a:srgbClr val="F5F8FF"/>
                      </a:gs>
                      <a:gs pos="56000">
                        <a:schemeClr val="accent3">
                          <a:lumOff val="44000"/>
                          <a:alpha val="0"/>
                        </a:schemeClr>
                      </a:gs>
                      <a:gs pos="74000">
                        <a:srgbClr val="F5F8FF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l="37721" t="-19636" r="62278" b="119636"/>
                    </a:path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pSp>
                <p:nvGrpSpPr>
                  <p:cNvPr id="1007" name="Google Shape;900;p22"/>
                  <p:cNvGrpSpPr/>
                  <p:nvPr/>
                </p:nvGrpSpPr>
                <p:grpSpPr>
                  <a:xfrm>
                    <a:off x="39508" y="143850"/>
                    <a:ext cx="375168" cy="216438"/>
                    <a:chOff x="0" y="0"/>
                    <a:chExt cx="375166" cy="216437"/>
                  </a:xfrm>
                </p:grpSpPr>
                <p:sp>
                  <p:nvSpPr>
                    <p:cNvPr id="1002" name="Google Shape;901;p22"/>
                    <p:cNvSpPr/>
                    <p:nvPr/>
                  </p:nvSpPr>
                  <p:spPr>
                    <a:xfrm rot="13500000">
                      <a:off x="190485" y="31769"/>
                      <a:ext cx="153004" cy="152977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303" y="0"/>
                          </a:moveTo>
                          <a:lnTo>
                            <a:pt x="0" y="303"/>
                          </a:lnTo>
                          <a:lnTo>
                            <a:pt x="21297" y="21600"/>
                          </a:lnTo>
                          <a:lnTo>
                            <a:pt x="21600" y="21297"/>
                          </a:lnTo>
                          <a:lnTo>
                            <a:pt x="303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1003" name="Google Shape;902;p22"/>
                    <p:cNvSpPr/>
                    <p:nvPr/>
                  </p:nvSpPr>
                  <p:spPr>
                    <a:xfrm rot="13500000">
                      <a:off x="150799" y="31706"/>
                      <a:ext cx="153004" cy="152977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92" y="0"/>
                          </a:moveTo>
                          <a:lnTo>
                            <a:pt x="0" y="303"/>
                          </a:lnTo>
                          <a:lnTo>
                            <a:pt x="21297" y="21600"/>
                          </a:lnTo>
                          <a:lnTo>
                            <a:pt x="21600" y="21297"/>
                          </a:lnTo>
                          <a:lnTo>
                            <a:pt x="292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1004" name="Google Shape;903;p22"/>
                    <p:cNvSpPr/>
                    <p:nvPr/>
                  </p:nvSpPr>
                  <p:spPr>
                    <a:xfrm rot="13500000">
                      <a:off x="110988" y="31763"/>
                      <a:ext cx="153004" cy="15297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91" y="0"/>
                          </a:moveTo>
                          <a:lnTo>
                            <a:pt x="0" y="303"/>
                          </a:lnTo>
                          <a:lnTo>
                            <a:pt x="21297" y="21600"/>
                          </a:lnTo>
                          <a:lnTo>
                            <a:pt x="21600" y="21309"/>
                          </a:lnTo>
                          <a:lnTo>
                            <a:pt x="291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1005" name="Google Shape;904;p22"/>
                    <p:cNvSpPr/>
                    <p:nvPr/>
                  </p:nvSpPr>
                  <p:spPr>
                    <a:xfrm rot="13500000">
                      <a:off x="71368" y="31759"/>
                      <a:ext cx="153004" cy="152977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303" y="0"/>
                          </a:moveTo>
                          <a:lnTo>
                            <a:pt x="0" y="303"/>
                          </a:lnTo>
                          <a:lnTo>
                            <a:pt x="21309" y="21600"/>
                          </a:lnTo>
                          <a:lnTo>
                            <a:pt x="21600" y="21308"/>
                          </a:lnTo>
                          <a:lnTo>
                            <a:pt x="303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1006" name="Google Shape;905;p22"/>
                    <p:cNvSpPr/>
                    <p:nvPr/>
                  </p:nvSpPr>
                  <p:spPr>
                    <a:xfrm rot="13500000">
                      <a:off x="31678" y="31691"/>
                      <a:ext cx="153004" cy="152977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303" y="0"/>
                          </a:moveTo>
                          <a:lnTo>
                            <a:pt x="0" y="303"/>
                          </a:lnTo>
                          <a:lnTo>
                            <a:pt x="21297" y="21600"/>
                          </a:lnTo>
                          <a:lnTo>
                            <a:pt x="21600" y="21297"/>
                          </a:lnTo>
                          <a:lnTo>
                            <a:pt x="303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</p:grpSp>
            </p:grpSp>
            <p:sp>
              <p:nvSpPr>
                <p:cNvPr id="1009" name="Google Shape;906;p22"/>
                <p:cNvSpPr/>
                <p:nvPr/>
              </p:nvSpPr>
              <p:spPr>
                <a:xfrm rot="8100000">
                  <a:off x="42237" y="131613"/>
                  <a:ext cx="314114" cy="24957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763" y="0"/>
                      </a:moveTo>
                      <a:lnTo>
                        <a:pt x="18118" y="2061"/>
                      </a:lnTo>
                      <a:lnTo>
                        <a:pt x="19955" y="4374"/>
                      </a:lnTo>
                      <a:lnTo>
                        <a:pt x="21600" y="2303"/>
                      </a:lnTo>
                      <a:lnTo>
                        <a:pt x="19763" y="0"/>
                      </a:lnTo>
                      <a:close/>
                      <a:moveTo>
                        <a:pt x="10741" y="2498"/>
                      </a:moveTo>
                      <a:lnTo>
                        <a:pt x="9103" y="4560"/>
                      </a:lnTo>
                      <a:lnTo>
                        <a:pt x="10940" y="6871"/>
                      </a:lnTo>
                      <a:lnTo>
                        <a:pt x="12578" y="4801"/>
                      </a:lnTo>
                      <a:lnTo>
                        <a:pt x="10741" y="2498"/>
                      </a:lnTo>
                      <a:close/>
                      <a:moveTo>
                        <a:pt x="7739" y="6277"/>
                      </a:moveTo>
                      <a:lnTo>
                        <a:pt x="6093" y="8348"/>
                      </a:lnTo>
                      <a:lnTo>
                        <a:pt x="7930" y="10651"/>
                      </a:lnTo>
                      <a:lnTo>
                        <a:pt x="9575" y="8590"/>
                      </a:lnTo>
                      <a:lnTo>
                        <a:pt x="7739" y="6277"/>
                      </a:lnTo>
                      <a:close/>
                      <a:moveTo>
                        <a:pt x="4566" y="10271"/>
                      </a:moveTo>
                      <a:lnTo>
                        <a:pt x="2922" y="12341"/>
                      </a:lnTo>
                      <a:lnTo>
                        <a:pt x="7355" y="17922"/>
                      </a:lnTo>
                      <a:lnTo>
                        <a:pt x="9000" y="15851"/>
                      </a:lnTo>
                      <a:lnTo>
                        <a:pt x="4566" y="10271"/>
                      </a:lnTo>
                      <a:close/>
                      <a:moveTo>
                        <a:pt x="1638" y="13948"/>
                      </a:moveTo>
                      <a:lnTo>
                        <a:pt x="0" y="16019"/>
                      </a:lnTo>
                      <a:lnTo>
                        <a:pt x="4434" y="21600"/>
                      </a:lnTo>
                      <a:lnTo>
                        <a:pt x="6079" y="19538"/>
                      </a:lnTo>
                      <a:lnTo>
                        <a:pt x="1638" y="1394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020" name="Google Shape;907;p22"/>
              <p:cNvGrpSpPr/>
              <p:nvPr/>
            </p:nvGrpSpPr>
            <p:grpSpPr>
              <a:xfrm>
                <a:off x="2891460" y="2444365"/>
                <a:ext cx="793517" cy="538212"/>
                <a:chOff x="0" y="0"/>
                <a:chExt cx="793516" cy="538210"/>
              </a:xfrm>
            </p:grpSpPr>
            <p:grpSp>
              <p:nvGrpSpPr>
                <p:cNvPr id="1018" name="Google Shape;908;p22"/>
                <p:cNvGrpSpPr/>
                <p:nvPr/>
              </p:nvGrpSpPr>
              <p:grpSpPr>
                <a:xfrm>
                  <a:off x="258672" y="0"/>
                  <a:ext cx="534845" cy="534844"/>
                  <a:chOff x="0" y="0"/>
                  <a:chExt cx="534843" cy="534843"/>
                </a:xfrm>
              </p:grpSpPr>
              <p:sp>
                <p:nvSpPr>
                  <p:cNvPr id="1011" name="Google Shape;909;p22"/>
                  <p:cNvSpPr/>
                  <p:nvPr/>
                </p:nvSpPr>
                <p:spPr>
                  <a:xfrm rot="13500000">
                    <a:off x="78293" y="78358"/>
                    <a:ext cx="378257" cy="37812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690" h="21600" extrusionOk="0">
                        <a:moveTo>
                          <a:pt x="10344" y="0"/>
                        </a:moveTo>
                        <a:cubicBezTo>
                          <a:pt x="9150" y="0"/>
                          <a:pt x="7955" y="475"/>
                          <a:pt x="7045" y="1425"/>
                        </a:cubicBezTo>
                        <a:lnTo>
                          <a:pt x="1364" y="7357"/>
                        </a:lnTo>
                        <a:cubicBezTo>
                          <a:pt x="-455" y="9257"/>
                          <a:pt x="-455" y="12340"/>
                          <a:pt x="1364" y="14240"/>
                        </a:cubicBezTo>
                        <a:lnTo>
                          <a:pt x="7045" y="20182"/>
                        </a:lnTo>
                        <a:cubicBezTo>
                          <a:pt x="7955" y="21127"/>
                          <a:pt x="9147" y="21600"/>
                          <a:pt x="10340" y="21600"/>
                        </a:cubicBezTo>
                        <a:cubicBezTo>
                          <a:pt x="11533" y="21600"/>
                          <a:pt x="12726" y="21127"/>
                          <a:pt x="13636" y="20182"/>
                        </a:cubicBezTo>
                        <a:lnTo>
                          <a:pt x="19326" y="14240"/>
                        </a:lnTo>
                        <a:cubicBezTo>
                          <a:pt x="21145" y="12340"/>
                          <a:pt x="21145" y="9257"/>
                          <a:pt x="19326" y="7357"/>
                        </a:cubicBezTo>
                        <a:lnTo>
                          <a:pt x="13636" y="1425"/>
                        </a:lnTo>
                        <a:cubicBezTo>
                          <a:pt x="12731" y="475"/>
                          <a:pt x="11538" y="0"/>
                          <a:pt x="10344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/>
                      </a:gs>
                      <a:gs pos="18000">
                        <a:srgbClr val="F5F8FF"/>
                      </a:gs>
                      <a:gs pos="56000">
                        <a:schemeClr val="accent3">
                          <a:lumOff val="44000"/>
                          <a:alpha val="0"/>
                        </a:schemeClr>
                      </a:gs>
                      <a:gs pos="74000">
                        <a:srgbClr val="F5F8FF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l="37721" t="-19636" r="62278" b="119636"/>
                    </a:path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pSp>
                <p:nvGrpSpPr>
                  <p:cNvPr id="1017" name="Google Shape;910;p22"/>
                  <p:cNvGrpSpPr/>
                  <p:nvPr/>
                </p:nvGrpSpPr>
                <p:grpSpPr>
                  <a:xfrm>
                    <a:off x="46660" y="169906"/>
                    <a:ext cx="443102" cy="255614"/>
                    <a:chOff x="0" y="0"/>
                    <a:chExt cx="443100" cy="255612"/>
                  </a:xfrm>
                </p:grpSpPr>
                <p:sp>
                  <p:nvSpPr>
                    <p:cNvPr id="1012" name="Google Shape;911;p22"/>
                    <p:cNvSpPr/>
                    <p:nvPr/>
                  </p:nvSpPr>
                  <p:spPr>
                    <a:xfrm rot="13500000">
                      <a:off x="224986" y="37497"/>
                      <a:ext cx="180693" cy="18069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303" y="0"/>
                          </a:moveTo>
                          <a:lnTo>
                            <a:pt x="0" y="303"/>
                          </a:lnTo>
                          <a:lnTo>
                            <a:pt x="21297" y="21600"/>
                          </a:lnTo>
                          <a:lnTo>
                            <a:pt x="21600" y="21297"/>
                          </a:lnTo>
                          <a:lnTo>
                            <a:pt x="303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1013" name="Google Shape;912;p22"/>
                    <p:cNvSpPr/>
                    <p:nvPr/>
                  </p:nvSpPr>
                  <p:spPr>
                    <a:xfrm rot="13500000">
                      <a:off x="178114" y="37427"/>
                      <a:ext cx="180693" cy="180693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92" y="0"/>
                          </a:moveTo>
                          <a:lnTo>
                            <a:pt x="0" y="303"/>
                          </a:lnTo>
                          <a:lnTo>
                            <a:pt x="21297" y="21600"/>
                          </a:lnTo>
                          <a:lnTo>
                            <a:pt x="21600" y="21297"/>
                          </a:lnTo>
                          <a:lnTo>
                            <a:pt x="292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1014" name="Google Shape;913;p22"/>
                    <p:cNvSpPr/>
                    <p:nvPr/>
                  </p:nvSpPr>
                  <p:spPr>
                    <a:xfrm rot="13500000">
                      <a:off x="131093" y="37498"/>
                      <a:ext cx="180693" cy="180687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91" y="0"/>
                          </a:moveTo>
                          <a:lnTo>
                            <a:pt x="0" y="303"/>
                          </a:lnTo>
                          <a:lnTo>
                            <a:pt x="21297" y="21600"/>
                          </a:lnTo>
                          <a:lnTo>
                            <a:pt x="21600" y="21309"/>
                          </a:lnTo>
                          <a:lnTo>
                            <a:pt x="291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1015" name="Google Shape;914;p22"/>
                    <p:cNvSpPr/>
                    <p:nvPr/>
                  </p:nvSpPr>
                  <p:spPr>
                    <a:xfrm rot="13500000">
                      <a:off x="84299" y="37497"/>
                      <a:ext cx="180693" cy="18069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303" y="0"/>
                          </a:moveTo>
                          <a:lnTo>
                            <a:pt x="0" y="303"/>
                          </a:lnTo>
                          <a:lnTo>
                            <a:pt x="21309" y="21600"/>
                          </a:lnTo>
                          <a:lnTo>
                            <a:pt x="21600" y="21308"/>
                          </a:lnTo>
                          <a:lnTo>
                            <a:pt x="303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1016" name="Google Shape;915;p22"/>
                    <p:cNvSpPr/>
                    <p:nvPr/>
                  </p:nvSpPr>
                  <p:spPr>
                    <a:xfrm rot="13500000">
                      <a:off x="37422" y="37422"/>
                      <a:ext cx="180693" cy="180693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303" y="0"/>
                          </a:moveTo>
                          <a:lnTo>
                            <a:pt x="0" y="303"/>
                          </a:lnTo>
                          <a:lnTo>
                            <a:pt x="21297" y="21600"/>
                          </a:lnTo>
                          <a:lnTo>
                            <a:pt x="21600" y="21297"/>
                          </a:lnTo>
                          <a:lnTo>
                            <a:pt x="303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</p:grpSp>
            </p:grpSp>
            <p:sp>
              <p:nvSpPr>
                <p:cNvPr id="1019" name="Google Shape;916;p22"/>
                <p:cNvSpPr/>
                <p:nvPr/>
              </p:nvSpPr>
              <p:spPr>
                <a:xfrm rot="8100000">
                  <a:off x="49871" y="155455"/>
                  <a:ext cx="371026" cy="2947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763" y="0"/>
                      </a:moveTo>
                      <a:lnTo>
                        <a:pt x="18118" y="2061"/>
                      </a:lnTo>
                      <a:lnTo>
                        <a:pt x="19955" y="4374"/>
                      </a:lnTo>
                      <a:lnTo>
                        <a:pt x="21600" y="2303"/>
                      </a:lnTo>
                      <a:lnTo>
                        <a:pt x="19763" y="0"/>
                      </a:lnTo>
                      <a:close/>
                      <a:moveTo>
                        <a:pt x="10741" y="2498"/>
                      </a:moveTo>
                      <a:lnTo>
                        <a:pt x="9103" y="4560"/>
                      </a:lnTo>
                      <a:lnTo>
                        <a:pt x="10940" y="6871"/>
                      </a:lnTo>
                      <a:lnTo>
                        <a:pt x="12578" y="4801"/>
                      </a:lnTo>
                      <a:lnTo>
                        <a:pt x="10741" y="2498"/>
                      </a:lnTo>
                      <a:close/>
                      <a:moveTo>
                        <a:pt x="7739" y="6277"/>
                      </a:moveTo>
                      <a:lnTo>
                        <a:pt x="6093" y="8348"/>
                      </a:lnTo>
                      <a:lnTo>
                        <a:pt x="7930" y="10651"/>
                      </a:lnTo>
                      <a:lnTo>
                        <a:pt x="9575" y="8590"/>
                      </a:lnTo>
                      <a:lnTo>
                        <a:pt x="7739" y="6277"/>
                      </a:lnTo>
                      <a:close/>
                      <a:moveTo>
                        <a:pt x="4566" y="10271"/>
                      </a:moveTo>
                      <a:lnTo>
                        <a:pt x="2922" y="12341"/>
                      </a:lnTo>
                      <a:lnTo>
                        <a:pt x="7355" y="17922"/>
                      </a:lnTo>
                      <a:lnTo>
                        <a:pt x="9000" y="15851"/>
                      </a:lnTo>
                      <a:lnTo>
                        <a:pt x="4566" y="10271"/>
                      </a:lnTo>
                      <a:close/>
                      <a:moveTo>
                        <a:pt x="1638" y="13948"/>
                      </a:moveTo>
                      <a:lnTo>
                        <a:pt x="0" y="16019"/>
                      </a:lnTo>
                      <a:lnTo>
                        <a:pt x="4434" y="21600"/>
                      </a:lnTo>
                      <a:lnTo>
                        <a:pt x="6079" y="19538"/>
                      </a:lnTo>
                      <a:lnTo>
                        <a:pt x="1638" y="1394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023" name="Google Shape;917;p22"/>
              <p:cNvGrpSpPr/>
              <p:nvPr/>
            </p:nvGrpSpPr>
            <p:grpSpPr>
              <a:xfrm>
                <a:off x="2786648" y="1775659"/>
                <a:ext cx="1957361" cy="1439990"/>
                <a:chOff x="0" y="0"/>
                <a:chExt cx="1957360" cy="1439988"/>
              </a:xfrm>
            </p:grpSpPr>
            <p:sp>
              <p:nvSpPr>
                <p:cNvPr id="1021" name="Google Shape;918;p22"/>
                <p:cNvSpPr/>
                <p:nvPr/>
              </p:nvSpPr>
              <p:spPr>
                <a:xfrm rot="13500000">
                  <a:off x="210795" y="210967"/>
                  <a:ext cx="1018399" cy="10180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90" h="21600" extrusionOk="0">
                      <a:moveTo>
                        <a:pt x="10344" y="0"/>
                      </a:moveTo>
                      <a:cubicBezTo>
                        <a:pt x="9150" y="0"/>
                        <a:pt x="7955" y="475"/>
                        <a:pt x="7045" y="1425"/>
                      </a:cubicBezTo>
                      <a:lnTo>
                        <a:pt x="1364" y="7357"/>
                      </a:lnTo>
                      <a:cubicBezTo>
                        <a:pt x="-455" y="9257"/>
                        <a:pt x="-455" y="12340"/>
                        <a:pt x="1364" y="14240"/>
                      </a:cubicBezTo>
                      <a:lnTo>
                        <a:pt x="7045" y="20182"/>
                      </a:lnTo>
                      <a:cubicBezTo>
                        <a:pt x="7955" y="21127"/>
                        <a:pt x="9147" y="21600"/>
                        <a:pt x="10340" y="21600"/>
                      </a:cubicBezTo>
                      <a:cubicBezTo>
                        <a:pt x="11533" y="21600"/>
                        <a:pt x="12726" y="21127"/>
                        <a:pt x="13636" y="20182"/>
                      </a:cubicBezTo>
                      <a:lnTo>
                        <a:pt x="19326" y="14240"/>
                      </a:lnTo>
                      <a:cubicBezTo>
                        <a:pt x="21145" y="12340"/>
                        <a:pt x="21145" y="9257"/>
                        <a:pt x="19326" y="7357"/>
                      </a:cubicBezTo>
                      <a:lnTo>
                        <a:pt x="13636" y="1425"/>
                      </a:lnTo>
                      <a:cubicBezTo>
                        <a:pt x="12731" y="475"/>
                        <a:pt x="11538" y="0"/>
                        <a:pt x="1034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5F8FF"/>
                    </a:gs>
                    <a:gs pos="18000">
                      <a:srgbClr val="F5F8FF"/>
                    </a:gs>
                    <a:gs pos="56000">
                      <a:schemeClr val="accent3">
                        <a:lumOff val="44000"/>
                        <a:alpha val="0"/>
                      </a:schemeClr>
                    </a:gs>
                    <a:gs pos="74000">
                      <a:srgbClr val="F5F8FF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022" name="Google Shape;919;p22"/>
                <p:cNvSpPr/>
                <p:nvPr/>
              </p:nvSpPr>
              <p:spPr>
                <a:xfrm rot="13500000">
                  <a:off x="728166" y="210967"/>
                  <a:ext cx="1018400" cy="10180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90" h="21600" extrusionOk="0">
                      <a:moveTo>
                        <a:pt x="10344" y="0"/>
                      </a:moveTo>
                      <a:cubicBezTo>
                        <a:pt x="9150" y="0"/>
                        <a:pt x="7955" y="475"/>
                        <a:pt x="7045" y="1425"/>
                      </a:cubicBezTo>
                      <a:lnTo>
                        <a:pt x="1364" y="7357"/>
                      </a:lnTo>
                      <a:cubicBezTo>
                        <a:pt x="-455" y="9257"/>
                        <a:pt x="-455" y="12340"/>
                        <a:pt x="1364" y="14240"/>
                      </a:cubicBezTo>
                      <a:lnTo>
                        <a:pt x="7045" y="20182"/>
                      </a:lnTo>
                      <a:cubicBezTo>
                        <a:pt x="7955" y="21127"/>
                        <a:pt x="9147" y="21600"/>
                        <a:pt x="10340" y="21600"/>
                      </a:cubicBezTo>
                      <a:cubicBezTo>
                        <a:pt x="11533" y="21600"/>
                        <a:pt x="12726" y="21127"/>
                        <a:pt x="13636" y="20182"/>
                      </a:cubicBezTo>
                      <a:lnTo>
                        <a:pt x="19326" y="14240"/>
                      </a:lnTo>
                      <a:cubicBezTo>
                        <a:pt x="21145" y="12340"/>
                        <a:pt x="21145" y="9257"/>
                        <a:pt x="19326" y="7357"/>
                      </a:cubicBezTo>
                      <a:lnTo>
                        <a:pt x="13636" y="1425"/>
                      </a:lnTo>
                      <a:cubicBezTo>
                        <a:pt x="12731" y="475"/>
                        <a:pt x="11538" y="0"/>
                        <a:pt x="1034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5F8FF"/>
                    </a:gs>
                    <a:gs pos="18000">
                      <a:srgbClr val="F5F8FF"/>
                    </a:gs>
                    <a:gs pos="56000">
                      <a:schemeClr val="accent3">
                        <a:lumOff val="44000"/>
                        <a:alpha val="0"/>
                      </a:schemeClr>
                    </a:gs>
                    <a:gs pos="74000">
                      <a:srgbClr val="F5F8FF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1027" name="Google Shape;920;p22"/>
            <p:cNvGrpSpPr/>
            <p:nvPr/>
          </p:nvGrpSpPr>
          <p:grpSpPr>
            <a:xfrm>
              <a:off x="809258" y="2689120"/>
              <a:ext cx="439176" cy="439076"/>
              <a:chOff x="25" y="0"/>
              <a:chExt cx="439174" cy="439074"/>
            </a:xfrm>
          </p:grpSpPr>
          <p:sp>
            <p:nvSpPr>
              <p:cNvPr id="1025" name="Google Shape;921;p22"/>
              <p:cNvSpPr/>
              <p:nvPr/>
            </p:nvSpPr>
            <p:spPr>
              <a:xfrm>
                <a:off x="25" y="0"/>
                <a:ext cx="439175" cy="43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9" y="1588"/>
                    </a:moveTo>
                    <a:cubicBezTo>
                      <a:pt x="13169" y="1588"/>
                      <a:pt x="15530" y="2470"/>
                      <a:pt x="17328" y="4306"/>
                    </a:cubicBezTo>
                    <a:cubicBezTo>
                      <a:pt x="19089" y="6029"/>
                      <a:pt x="20045" y="8372"/>
                      <a:pt x="20045" y="10826"/>
                    </a:cubicBezTo>
                    <a:cubicBezTo>
                      <a:pt x="20045" y="13300"/>
                      <a:pt x="19089" y="15604"/>
                      <a:pt x="17328" y="17366"/>
                    </a:cubicBezTo>
                    <a:cubicBezTo>
                      <a:pt x="15605" y="19127"/>
                      <a:pt x="13263" y="20082"/>
                      <a:pt x="10809" y="20082"/>
                    </a:cubicBezTo>
                    <a:cubicBezTo>
                      <a:pt x="8335" y="20082"/>
                      <a:pt x="6031" y="19127"/>
                      <a:pt x="4270" y="17366"/>
                    </a:cubicBezTo>
                    <a:cubicBezTo>
                      <a:pt x="2510" y="15641"/>
                      <a:pt x="1554" y="13300"/>
                      <a:pt x="1554" y="10826"/>
                    </a:cubicBezTo>
                    <a:cubicBezTo>
                      <a:pt x="1554" y="8372"/>
                      <a:pt x="2510" y="6048"/>
                      <a:pt x="4270" y="4306"/>
                    </a:cubicBezTo>
                    <a:cubicBezTo>
                      <a:pt x="6069" y="2488"/>
                      <a:pt x="8430" y="1588"/>
                      <a:pt x="10809" y="1588"/>
                    </a:cubicBezTo>
                    <a:close/>
                    <a:moveTo>
                      <a:pt x="10799" y="0"/>
                    </a:moveTo>
                    <a:cubicBezTo>
                      <a:pt x="8037" y="0"/>
                      <a:pt x="5272" y="1054"/>
                      <a:pt x="3165" y="3162"/>
                    </a:cubicBezTo>
                    <a:cubicBezTo>
                      <a:pt x="1124" y="5205"/>
                      <a:pt x="0" y="7922"/>
                      <a:pt x="0" y="10808"/>
                    </a:cubicBezTo>
                    <a:cubicBezTo>
                      <a:pt x="0" y="13693"/>
                      <a:pt x="1124" y="16410"/>
                      <a:pt x="3165" y="18453"/>
                    </a:cubicBezTo>
                    <a:cubicBezTo>
                      <a:pt x="5207" y="20476"/>
                      <a:pt x="7923" y="21600"/>
                      <a:pt x="10809" y="21600"/>
                    </a:cubicBezTo>
                    <a:cubicBezTo>
                      <a:pt x="13675" y="21600"/>
                      <a:pt x="16392" y="20476"/>
                      <a:pt x="18434" y="18453"/>
                    </a:cubicBezTo>
                    <a:cubicBezTo>
                      <a:pt x="20475" y="16410"/>
                      <a:pt x="21600" y="13693"/>
                      <a:pt x="21600" y="10808"/>
                    </a:cubicBezTo>
                    <a:cubicBezTo>
                      <a:pt x="21600" y="7922"/>
                      <a:pt x="20475" y="5205"/>
                      <a:pt x="18434" y="3162"/>
                    </a:cubicBezTo>
                    <a:cubicBezTo>
                      <a:pt x="16326" y="1054"/>
                      <a:pt x="13562" y="0"/>
                      <a:pt x="1079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026" name="Google Shape;922;p22"/>
              <p:cNvSpPr/>
              <p:nvPr/>
            </p:nvSpPr>
            <p:spPr>
              <a:xfrm>
                <a:off x="99993" y="99999"/>
                <a:ext cx="239495" cy="239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83" h="21600" extrusionOk="0">
                    <a:moveTo>
                      <a:pt x="9846" y="2857"/>
                    </a:moveTo>
                    <a:cubicBezTo>
                      <a:pt x="11724" y="2857"/>
                      <a:pt x="13538" y="3612"/>
                      <a:pt x="15011" y="5157"/>
                    </a:cubicBezTo>
                    <a:cubicBezTo>
                      <a:pt x="17797" y="8316"/>
                      <a:pt x="17797" y="13361"/>
                      <a:pt x="15011" y="16450"/>
                    </a:cubicBezTo>
                    <a:cubicBezTo>
                      <a:pt x="13571" y="17995"/>
                      <a:pt x="11699" y="18768"/>
                      <a:pt x="9838" y="18768"/>
                    </a:cubicBezTo>
                    <a:cubicBezTo>
                      <a:pt x="7974" y="18768"/>
                      <a:pt x="6121" y="17995"/>
                      <a:pt x="4712" y="16450"/>
                    </a:cubicBezTo>
                    <a:cubicBezTo>
                      <a:pt x="1895" y="13327"/>
                      <a:pt x="1895" y="8246"/>
                      <a:pt x="4712" y="5157"/>
                    </a:cubicBezTo>
                    <a:cubicBezTo>
                      <a:pt x="6121" y="3612"/>
                      <a:pt x="7966" y="2857"/>
                      <a:pt x="9846" y="2857"/>
                    </a:cubicBezTo>
                    <a:close/>
                    <a:moveTo>
                      <a:pt x="9842" y="0"/>
                    </a:moveTo>
                    <a:cubicBezTo>
                      <a:pt x="7317" y="0"/>
                      <a:pt x="4790" y="1054"/>
                      <a:pt x="2864" y="3166"/>
                    </a:cubicBezTo>
                    <a:cubicBezTo>
                      <a:pt x="-955" y="7354"/>
                      <a:pt x="-955" y="14219"/>
                      <a:pt x="2864" y="18441"/>
                    </a:cubicBezTo>
                    <a:cubicBezTo>
                      <a:pt x="4773" y="20537"/>
                      <a:pt x="7341" y="21600"/>
                      <a:pt x="9846" y="21600"/>
                    </a:cubicBezTo>
                    <a:cubicBezTo>
                      <a:pt x="12381" y="21600"/>
                      <a:pt x="14886" y="20570"/>
                      <a:pt x="16795" y="18441"/>
                    </a:cubicBezTo>
                    <a:cubicBezTo>
                      <a:pt x="20645" y="14219"/>
                      <a:pt x="20645" y="7354"/>
                      <a:pt x="16795" y="3166"/>
                    </a:cubicBezTo>
                    <a:cubicBezTo>
                      <a:pt x="14886" y="1054"/>
                      <a:pt x="12365" y="0"/>
                      <a:pt x="984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0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3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19999" y="1139550"/>
            <a:ext cx="4290902" cy="3431400"/>
          </a:xfrm>
          <a:prstGeom prst="rect">
            <a:avLst/>
          </a:prstGeom>
        </p:spPr>
        <p:txBody>
          <a:bodyPr>
            <a:normAutofit/>
          </a:bodyPr>
          <a:lstStyle>
            <a:lvl1pPr indent="-304800">
              <a:buClr>
                <a:srgbClr val="434343"/>
              </a:buClr>
              <a:buSzPts val="1200"/>
              <a:defRPr sz="1200">
                <a:solidFill>
                  <a:srgbClr val="191919"/>
                </a:solidFill>
              </a:defRPr>
            </a:lvl1pPr>
            <a:lvl2pPr marL="870857" indent="-261257">
              <a:buClr>
                <a:srgbClr val="434343"/>
              </a:buClr>
              <a:buSzPts val="1200"/>
              <a:defRPr sz="1200">
                <a:solidFill>
                  <a:srgbClr val="191919"/>
                </a:solidFill>
              </a:defRPr>
            </a:lvl2pPr>
            <a:lvl3pPr marL="1328057" indent="-261257">
              <a:buClr>
                <a:srgbClr val="434343"/>
              </a:buClr>
              <a:buSzPts val="1200"/>
              <a:defRPr sz="1200">
                <a:solidFill>
                  <a:srgbClr val="191919"/>
                </a:solidFill>
              </a:defRPr>
            </a:lvl3pPr>
            <a:lvl4pPr marL="1785257" indent="-261257">
              <a:buClr>
                <a:srgbClr val="434343"/>
              </a:buClr>
              <a:buSzPts val="1200"/>
              <a:defRPr sz="1200">
                <a:solidFill>
                  <a:srgbClr val="191919"/>
                </a:solidFill>
              </a:defRPr>
            </a:lvl4pPr>
            <a:lvl5pPr marL="2242457" indent="-261257">
              <a:buClr>
                <a:srgbClr val="434343"/>
              </a:buClr>
              <a:buSzPts val="1200"/>
              <a:defRPr sz="1200">
                <a:solidFill>
                  <a:srgbClr val="19191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1" name="Google Shape;925;p22"/>
          <p:cNvSpPr txBox="1">
            <a:spLocks noGrp="1"/>
          </p:cNvSpPr>
          <p:nvPr>
            <p:ph type="body" sz="half" idx="21"/>
          </p:nvPr>
        </p:nvSpPr>
        <p:spPr>
          <a:xfrm>
            <a:off x="5249024" y="1139550"/>
            <a:ext cx="3174901" cy="3431400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-304800">
              <a:buClr>
                <a:srgbClr val="434343"/>
              </a:buClr>
              <a:buSzPts val="1200"/>
              <a:defRPr sz="1200">
                <a:solidFill>
                  <a:srgbClr val="191919"/>
                </a:solidFill>
              </a:defRPr>
            </a:pPr>
            <a:endParaRPr/>
          </a:p>
        </p:txBody>
      </p:sp>
      <p:grpSp>
        <p:nvGrpSpPr>
          <p:cNvPr id="1049" name="Google Shape;926;p22"/>
          <p:cNvGrpSpPr/>
          <p:nvPr/>
        </p:nvGrpSpPr>
        <p:grpSpPr>
          <a:xfrm>
            <a:off x="-897999" y="-2335076"/>
            <a:ext cx="4744114" cy="4753608"/>
            <a:chOff x="0" y="0"/>
            <a:chExt cx="4744113" cy="4753607"/>
          </a:xfrm>
        </p:grpSpPr>
        <p:grpSp>
          <p:nvGrpSpPr>
            <p:cNvPr id="1034" name="Google Shape;927;p22"/>
            <p:cNvGrpSpPr/>
            <p:nvPr/>
          </p:nvGrpSpPr>
          <p:grpSpPr>
            <a:xfrm>
              <a:off x="-1" y="1538112"/>
              <a:ext cx="1957362" cy="1439989"/>
              <a:chOff x="0" y="0"/>
              <a:chExt cx="1957360" cy="1439988"/>
            </a:xfrm>
          </p:grpSpPr>
          <p:sp>
            <p:nvSpPr>
              <p:cNvPr id="1032" name="Google Shape;928;p22"/>
              <p:cNvSpPr/>
              <p:nvPr/>
            </p:nvSpPr>
            <p:spPr>
              <a:xfrm rot="2700000">
                <a:off x="728166" y="210967"/>
                <a:ext cx="1018400" cy="10180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0" h="21600" extrusionOk="0">
                    <a:moveTo>
                      <a:pt x="10344" y="0"/>
                    </a:moveTo>
                    <a:cubicBezTo>
                      <a:pt x="9150" y="0"/>
                      <a:pt x="7955" y="475"/>
                      <a:pt x="7045" y="1425"/>
                    </a:cubicBezTo>
                    <a:lnTo>
                      <a:pt x="1364" y="7357"/>
                    </a:lnTo>
                    <a:cubicBezTo>
                      <a:pt x="-455" y="9257"/>
                      <a:pt x="-455" y="12340"/>
                      <a:pt x="1364" y="14240"/>
                    </a:cubicBezTo>
                    <a:lnTo>
                      <a:pt x="7045" y="20182"/>
                    </a:lnTo>
                    <a:cubicBezTo>
                      <a:pt x="7955" y="21127"/>
                      <a:pt x="9147" y="21600"/>
                      <a:pt x="10340" y="21600"/>
                    </a:cubicBezTo>
                    <a:cubicBezTo>
                      <a:pt x="11533" y="21600"/>
                      <a:pt x="12726" y="21127"/>
                      <a:pt x="13636" y="20182"/>
                    </a:cubicBezTo>
                    <a:lnTo>
                      <a:pt x="19326" y="14240"/>
                    </a:lnTo>
                    <a:cubicBezTo>
                      <a:pt x="21145" y="12340"/>
                      <a:pt x="21145" y="9257"/>
                      <a:pt x="19326" y="7357"/>
                    </a:cubicBezTo>
                    <a:lnTo>
                      <a:pt x="13636" y="1425"/>
                    </a:lnTo>
                    <a:cubicBezTo>
                      <a:pt x="12731" y="475"/>
                      <a:pt x="11538" y="0"/>
                      <a:pt x="1034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18000">
                    <a:srgbClr val="F5F8FF"/>
                  </a:gs>
                  <a:gs pos="56000">
                    <a:schemeClr val="accent3">
                      <a:lumOff val="44000"/>
                      <a:alpha val="0"/>
                    </a:schemeClr>
                  </a:gs>
                  <a:gs pos="74000">
                    <a:srgbClr val="F5F8FF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033" name="Google Shape;929;p22"/>
              <p:cNvSpPr/>
              <p:nvPr/>
            </p:nvSpPr>
            <p:spPr>
              <a:xfrm rot="2700000">
                <a:off x="210794" y="210967"/>
                <a:ext cx="1018400" cy="10180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0" h="21600" extrusionOk="0">
                    <a:moveTo>
                      <a:pt x="10344" y="0"/>
                    </a:moveTo>
                    <a:cubicBezTo>
                      <a:pt x="9150" y="0"/>
                      <a:pt x="7955" y="475"/>
                      <a:pt x="7045" y="1425"/>
                    </a:cubicBezTo>
                    <a:lnTo>
                      <a:pt x="1364" y="7357"/>
                    </a:lnTo>
                    <a:cubicBezTo>
                      <a:pt x="-455" y="9257"/>
                      <a:pt x="-455" y="12340"/>
                      <a:pt x="1364" y="14240"/>
                    </a:cubicBezTo>
                    <a:lnTo>
                      <a:pt x="7045" y="20182"/>
                    </a:lnTo>
                    <a:cubicBezTo>
                      <a:pt x="7955" y="21127"/>
                      <a:pt x="9147" y="21600"/>
                      <a:pt x="10340" y="21600"/>
                    </a:cubicBezTo>
                    <a:cubicBezTo>
                      <a:pt x="11533" y="21600"/>
                      <a:pt x="12726" y="21127"/>
                      <a:pt x="13636" y="20182"/>
                    </a:cubicBezTo>
                    <a:lnTo>
                      <a:pt x="19326" y="14240"/>
                    </a:lnTo>
                    <a:cubicBezTo>
                      <a:pt x="21145" y="12340"/>
                      <a:pt x="21145" y="9257"/>
                      <a:pt x="19326" y="7357"/>
                    </a:cubicBezTo>
                    <a:lnTo>
                      <a:pt x="13636" y="1425"/>
                    </a:lnTo>
                    <a:cubicBezTo>
                      <a:pt x="12731" y="475"/>
                      <a:pt x="11538" y="0"/>
                      <a:pt x="1034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18000">
                    <a:srgbClr val="F5F8FF"/>
                  </a:gs>
                  <a:gs pos="56000">
                    <a:schemeClr val="accent3">
                      <a:lumOff val="44000"/>
                      <a:alpha val="0"/>
                    </a:schemeClr>
                  </a:gs>
                  <a:gs pos="74000">
                    <a:srgbClr val="F5F8FF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038" name="Google Shape;930;p22"/>
            <p:cNvGrpSpPr/>
            <p:nvPr/>
          </p:nvGrpSpPr>
          <p:grpSpPr>
            <a:xfrm>
              <a:off x="263917" y="-1"/>
              <a:ext cx="4480197" cy="4753609"/>
              <a:chOff x="0" y="0"/>
              <a:chExt cx="4480196" cy="4753607"/>
            </a:xfrm>
          </p:grpSpPr>
          <p:sp>
            <p:nvSpPr>
              <p:cNvPr id="1035" name="Google Shape;931;p22"/>
              <p:cNvSpPr/>
              <p:nvPr/>
            </p:nvSpPr>
            <p:spPr>
              <a:xfrm rot="13500000">
                <a:off x="790526" y="795103"/>
                <a:ext cx="2899145" cy="34368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49" y="0"/>
                    </a:moveTo>
                    <a:lnTo>
                      <a:pt x="16984" y="3851"/>
                    </a:lnTo>
                    <a:lnTo>
                      <a:pt x="16971" y="3860"/>
                    </a:lnTo>
                    <a:lnTo>
                      <a:pt x="16971" y="6702"/>
                    </a:lnTo>
                    <a:lnTo>
                      <a:pt x="13955" y="9245"/>
                    </a:lnTo>
                    <a:lnTo>
                      <a:pt x="13949" y="9254"/>
                    </a:lnTo>
                    <a:lnTo>
                      <a:pt x="13949" y="10553"/>
                    </a:lnTo>
                    <a:lnTo>
                      <a:pt x="13490" y="10942"/>
                    </a:lnTo>
                    <a:lnTo>
                      <a:pt x="13490" y="11641"/>
                    </a:lnTo>
                    <a:lnTo>
                      <a:pt x="11604" y="13233"/>
                    </a:lnTo>
                    <a:lnTo>
                      <a:pt x="11590" y="13239"/>
                    </a:lnTo>
                    <a:lnTo>
                      <a:pt x="11590" y="14651"/>
                    </a:lnTo>
                    <a:lnTo>
                      <a:pt x="10374" y="15680"/>
                    </a:lnTo>
                    <a:lnTo>
                      <a:pt x="10374" y="16720"/>
                    </a:lnTo>
                    <a:lnTo>
                      <a:pt x="7325" y="19289"/>
                    </a:lnTo>
                    <a:lnTo>
                      <a:pt x="2692" y="19289"/>
                    </a:lnTo>
                    <a:lnTo>
                      <a:pt x="0" y="21557"/>
                    </a:lnTo>
                    <a:lnTo>
                      <a:pt x="51" y="21600"/>
                    </a:lnTo>
                    <a:lnTo>
                      <a:pt x="2716" y="19346"/>
                    </a:lnTo>
                    <a:lnTo>
                      <a:pt x="7352" y="19346"/>
                    </a:lnTo>
                    <a:lnTo>
                      <a:pt x="10428" y="16751"/>
                    </a:lnTo>
                    <a:lnTo>
                      <a:pt x="10441" y="16746"/>
                    </a:lnTo>
                    <a:lnTo>
                      <a:pt x="10441" y="15703"/>
                    </a:lnTo>
                    <a:lnTo>
                      <a:pt x="11661" y="14674"/>
                    </a:lnTo>
                    <a:lnTo>
                      <a:pt x="11661" y="13264"/>
                    </a:lnTo>
                    <a:lnTo>
                      <a:pt x="13548" y="11673"/>
                    </a:lnTo>
                    <a:lnTo>
                      <a:pt x="13558" y="11661"/>
                    </a:lnTo>
                    <a:lnTo>
                      <a:pt x="13558" y="10965"/>
                    </a:lnTo>
                    <a:lnTo>
                      <a:pt x="14016" y="10578"/>
                    </a:lnTo>
                    <a:lnTo>
                      <a:pt x="14016" y="9277"/>
                    </a:lnTo>
                    <a:lnTo>
                      <a:pt x="17031" y="6736"/>
                    </a:lnTo>
                    <a:lnTo>
                      <a:pt x="17038" y="6727"/>
                    </a:lnTo>
                    <a:lnTo>
                      <a:pt x="17038" y="3885"/>
                    </a:lnTo>
                    <a:lnTo>
                      <a:pt x="21600" y="37"/>
                    </a:lnTo>
                    <a:lnTo>
                      <a:pt x="2154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/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036" name="Google Shape;932;p22"/>
              <p:cNvSpPr/>
              <p:nvPr/>
            </p:nvSpPr>
            <p:spPr>
              <a:xfrm rot="13500000">
                <a:off x="523766" y="1637234"/>
                <a:ext cx="2116824" cy="22126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31" y="0"/>
                    </a:moveTo>
                    <a:lnTo>
                      <a:pt x="18074" y="3302"/>
                    </a:lnTo>
                    <a:lnTo>
                      <a:pt x="16626" y="3302"/>
                    </a:lnTo>
                    <a:lnTo>
                      <a:pt x="12422" y="7333"/>
                    </a:lnTo>
                    <a:lnTo>
                      <a:pt x="12403" y="7341"/>
                    </a:lnTo>
                    <a:lnTo>
                      <a:pt x="12403" y="12263"/>
                    </a:lnTo>
                    <a:lnTo>
                      <a:pt x="9621" y="14930"/>
                    </a:lnTo>
                    <a:lnTo>
                      <a:pt x="9607" y="14943"/>
                    </a:lnTo>
                    <a:lnTo>
                      <a:pt x="9607" y="17163"/>
                    </a:lnTo>
                    <a:lnTo>
                      <a:pt x="6912" y="19742"/>
                    </a:lnTo>
                    <a:lnTo>
                      <a:pt x="1873" y="19742"/>
                    </a:lnTo>
                    <a:lnTo>
                      <a:pt x="0" y="21534"/>
                    </a:lnTo>
                    <a:lnTo>
                      <a:pt x="69" y="21600"/>
                    </a:lnTo>
                    <a:lnTo>
                      <a:pt x="1915" y="19834"/>
                    </a:lnTo>
                    <a:lnTo>
                      <a:pt x="6949" y="19834"/>
                    </a:lnTo>
                    <a:lnTo>
                      <a:pt x="9685" y="17216"/>
                    </a:lnTo>
                    <a:lnTo>
                      <a:pt x="9699" y="17203"/>
                    </a:lnTo>
                    <a:lnTo>
                      <a:pt x="9699" y="14978"/>
                    </a:lnTo>
                    <a:lnTo>
                      <a:pt x="12487" y="12316"/>
                    </a:lnTo>
                    <a:lnTo>
                      <a:pt x="12496" y="12303"/>
                    </a:lnTo>
                    <a:lnTo>
                      <a:pt x="12496" y="7381"/>
                    </a:lnTo>
                    <a:lnTo>
                      <a:pt x="16667" y="3399"/>
                    </a:lnTo>
                    <a:lnTo>
                      <a:pt x="18107" y="3399"/>
                    </a:lnTo>
                    <a:lnTo>
                      <a:pt x="21600" y="62"/>
                    </a:lnTo>
                    <a:lnTo>
                      <a:pt x="2153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/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037" name="Google Shape;933;p22"/>
              <p:cNvSpPr/>
              <p:nvPr/>
            </p:nvSpPr>
            <p:spPr>
              <a:xfrm rot="13500000">
                <a:off x="1037711" y="263242"/>
                <a:ext cx="2279028" cy="3704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3" h="21600" extrusionOk="0">
                    <a:moveTo>
                      <a:pt x="21513" y="0"/>
                    </a:moveTo>
                    <a:lnTo>
                      <a:pt x="17746" y="2320"/>
                    </a:lnTo>
                    <a:cubicBezTo>
                      <a:pt x="17639" y="2386"/>
                      <a:pt x="17639" y="2492"/>
                      <a:pt x="17746" y="2558"/>
                    </a:cubicBezTo>
                    <a:lnTo>
                      <a:pt x="19600" y="3699"/>
                    </a:lnTo>
                    <a:cubicBezTo>
                      <a:pt x="19672" y="3742"/>
                      <a:pt x="19672" y="3815"/>
                      <a:pt x="19600" y="3860"/>
                    </a:cubicBezTo>
                    <a:lnTo>
                      <a:pt x="13050" y="7894"/>
                    </a:lnTo>
                    <a:cubicBezTo>
                      <a:pt x="13014" y="7915"/>
                      <a:pt x="12966" y="7926"/>
                      <a:pt x="12918" y="7926"/>
                    </a:cubicBezTo>
                    <a:cubicBezTo>
                      <a:pt x="12870" y="7926"/>
                      <a:pt x="12821" y="7915"/>
                      <a:pt x="12785" y="7894"/>
                    </a:cubicBezTo>
                    <a:lnTo>
                      <a:pt x="10936" y="6753"/>
                    </a:lnTo>
                    <a:cubicBezTo>
                      <a:pt x="10880" y="6721"/>
                      <a:pt x="10816" y="6705"/>
                      <a:pt x="10743" y="6705"/>
                    </a:cubicBezTo>
                    <a:cubicBezTo>
                      <a:pt x="10666" y="6705"/>
                      <a:pt x="10602" y="6721"/>
                      <a:pt x="10550" y="6753"/>
                    </a:cubicBezTo>
                    <a:lnTo>
                      <a:pt x="6535" y="9226"/>
                    </a:lnTo>
                    <a:cubicBezTo>
                      <a:pt x="6428" y="9292"/>
                      <a:pt x="6428" y="9397"/>
                      <a:pt x="6535" y="9463"/>
                    </a:cubicBezTo>
                    <a:lnTo>
                      <a:pt x="11445" y="12485"/>
                    </a:lnTo>
                    <a:cubicBezTo>
                      <a:pt x="11475" y="12509"/>
                      <a:pt x="11496" y="12535"/>
                      <a:pt x="11496" y="12566"/>
                    </a:cubicBezTo>
                    <a:cubicBezTo>
                      <a:pt x="11496" y="12601"/>
                      <a:pt x="11479" y="12627"/>
                      <a:pt x="11445" y="12651"/>
                    </a:cubicBezTo>
                    <a:lnTo>
                      <a:pt x="7584" y="15027"/>
                    </a:lnTo>
                    <a:cubicBezTo>
                      <a:pt x="7532" y="15061"/>
                      <a:pt x="7507" y="15100"/>
                      <a:pt x="7507" y="15145"/>
                    </a:cubicBezTo>
                    <a:lnTo>
                      <a:pt x="7507" y="16661"/>
                    </a:lnTo>
                    <a:cubicBezTo>
                      <a:pt x="7507" y="16693"/>
                      <a:pt x="7490" y="16719"/>
                      <a:pt x="7451" y="16743"/>
                    </a:cubicBezTo>
                    <a:lnTo>
                      <a:pt x="3688" y="19061"/>
                    </a:lnTo>
                    <a:cubicBezTo>
                      <a:pt x="3654" y="19083"/>
                      <a:pt x="3608" y="19094"/>
                      <a:pt x="3561" y="19094"/>
                    </a:cubicBezTo>
                    <a:cubicBezTo>
                      <a:pt x="3514" y="19094"/>
                      <a:pt x="3466" y="19083"/>
                      <a:pt x="3427" y="19061"/>
                    </a:cubicBezTo>
                    <a:lnTo>
                      <a:pt x="2113" y="18249"/>
                    </a:lnTo>
                    <a:cubicBezTo>
                      <a:pt x="2060" y="18216"/>
                      <a:pt x="1990" y="18199"/>
                      <a:pt x="1921" y="18199"/>
                    </a:cubicBezTo>
                    <a:cubicBezTo>
                      <a:pt x="1851" y="18199"/>
                      <a:pt x="1782" y="18216"/>
                      <a:pt x="1728" y="18249"/>
                    </a:cubicBezTo>
                    <a:lnTo>
                      <a:pt x="80" y="19264"/>
                    </a:lnTo>
                    <a:cubicBezTo>
                      <a:pt x="-27" y="19330"/>
                      <a:pt x="-27" y="19435"/>
                      <a:pt x="80" y="19501"/>
                    </a:cubicBezTo>
                    <a:lnTo>
                      <a:pt x="1394" y="20313"/>
                    </a:lnTo>
                    <a:cubicBezTo>
                      <a:pt x="1428" y="20337"/>
                      <a:pt x="1450" y="20363"/>
                      <a:pt x="1450" y="20395"/>
                    </a:cubicBezTo>
                    <a:cubicBezTo>
                      <a:pt x="1450" y="20429"/>
                      <a:pt x="1433" y="20456"/>
                      <a:pt x="1394" y="20477"/>
                    </a:cubicBezTo>
                    <a:lnTo>
                      <a:pt x="880" y="20793"/>
                    </a:lnTo>
                    <a:cubicBezTo>
                      <a:pt x="773" y="20859"/>
                      <a:pt x="773" y="20965"/>
                      <a:pt x="880" y="21030"/>
                    </a:cubicBezTo>
                    <a:lnTo>
                      <a:pt x="1394" y="21349"/>
                    </a:lnTo>
                    <a:cubicBezTo>
                      <a:pt x="1471" y="21392"/>
                      <a:pt x="1471" y="21463"/>
                      <a:pt x="1394" y="21510"/>
                    </a:cubicBezTo>
                    <a:cubicBezTo>
                      <a:pt x="1353" y="21534"/>
                      <a:pt x="1308" y="21544"/>
                      <a:pt x="1266" y="21544"/>
                    </a:cubicBezTo>
                    <a:cubicBezTo>
                      <a:pt x="1223" y="21544"/>
                      <a:pt x="1182" y="21534"/>
                      <a:pt x="1150" y="21518"/>
                    </a:cubicBezTo>
                    <a:cubicBezTo>
                      <a:pt x="1086" y="21489"/>
                      <a:pt x="1047" y="21431"/>
                      <a:pt x="1107" y="21371"/>
                    </a:cubicBezTo>
                    <a:lnTo>
                      <a:pt x="1030" y="21344"/>
                    </a:lnTo>
                    <a:cubicBezTo>
                      <a:pt x="945" y="21431"/>
                      <a:pt x="1004" y="21521"/>
                      <a:pt x="1094" y="21563"/>
                    </a:cubicBezTo>
                    <a:cubicBezTo>
                      <a:pt x="1146" y="21587"/>
                      <a:pt x="1201" y="21600"/>
                      <a:pt x="1266" y="21600"/>
                    </a:cubicBezTo>
                    <a:cubicBezTo>
                      <a:pt x="1330" y="21600"/>
                      <a:pt x="1394" y="21587"/>
                      <a:pt x="1454" y="21542"/>
                    </a:cubicBezTo>
                    <a:cubicBezTo>
                      <a:pt x="1505" y="21510"/>
                      <a:pt x="1535" y="21471"/>
                      <a:pt x="1535" y="21423"/>
                    </a:cubicBezTo>
                    <a:cubicBezTo>
                      <a:pt x="1535" y="21378"/>
                      <a:pt x="1505" y="21339"/>
                      <a:pt x="1454" y="21305"/>
                    </a:cubicBezTo>
                    <a:lnTo>
                      <a:pt x="940" y="20988"/>
                    </a:lnTo>
                    <a:cubicBezTo>
                      <a:pt x="863" y="20946"/>
                      <a:pt x="863" y="20875"/>
                      <a:pt x="940" y="20827"/>
                    </a:cubicBezTo>
                    <a:lnTo>
                      <a:pt x="1454" y="20511"/>
                    </a:lnTo>
                    <a:cubicBezTo>
                      <a:pt x="1505" y="20479"/>
                      <a:pt x="1535" y="20437"/>
                      <a:pt x="1535" y="20392"/>
                    </a:cubicBezTo>
                    <a:cubicBezTo>
                      <a:pt x="1535" y="20348"/>
                      <a:pt x="1505" y="20305"/>
                      <a:pt x="1454" y="20274"/>
                    </a:cubicBezTo>
                    <a:lnTo>
                      <a:pt x="135" y="19462"/>
                    </a:lnTo>
                    <a:cubicBezTo>
                      <a:pt x="63" y="19419"/>
                      <a:pt x="63" y="19348"/>
                      <a:pt x="135" y="19301"/>
                    </a:cubicBezTo>
                    <a:lnTo>
                      <a:pt x="1783" y="18286"/>
                    </a:lnTo>
                    <a:cubicBezTo>
                      <a:pt x="1820" y="18263"/>
                      <a:pt x="1867" y="18252"/>
                      <a:pt x="1915" y="18252"/>
                    </a:cubicBezTo>
                    <a:cubicBezTo>
                      <a:pt x="1962" y="18252"/>
                      <a:pt x="2011" y="18263"/>
                      <a:pt x="2049" y="18286"/>
                    </a:cubicBezTo>
                    <a:lnTo>
                      <a:pt x="3363" y="19098"/>
                    </a:lnTo>
                    <a:cubicBezTo>
                      <a:pt x="3419" y="19129"/>
                      <a:pt x="3483" y="19148"/>
                      <a:pt x="3556" y="19148"/>
                    </a:cubicBezTo>
                    <a:cubicBezTo>
                      <a:pt x="3633" y="19148"/>
                      <a:pt x="3697" y="19129"/>
                      <a:pt x="3749" y="19098"/>
                    </a:cubicBezTo>
                    <a:lnTo>
                      <a:pt x="7511" y="16780"/>
                    </a:lnTo>
                    <a:cubicBezTo>
                      <a:pt x="7563" y="16748"/>
                      <a:pt x="7592" y="16709"/>
                      <a:pt x="7592" y="16661"/>
                    </a:cubicBezTo>
                    <a:lnTo>
                      <a:pt x="7592" y="15137"/>
                    </a:lnTo>
                    <a:cubicBezTo>
                      <a:pt x="7592" y="15106"/>
                      <a:pt x="7605" y="15079"/>
                      <a:pt x="7644" y="15056"/>
                    </a:cubicBezTo>
                    <a:lnTo>
                      <a:pt x="11501" y="12680"/>
                    </a:lnTo>
                    <a:cubicBezTo>
                      <a:pt x="11608" y="12614"/>
                      <a:pt x="11608" y="12509"/>
                      <a:pt x="11501" y="12443"/>
                    </a:cubicBezTo>
                    <a:lnTo>
                      <a:pt x="6595" y="9421"/>
                    </a:lnTo>
                    <a:cubicBezTo>
                      <a:pt x="6522" y="9379"/>
                      <a:pt x="6522" y="9305"/>
                      <a:pt x="6595" y="9260"/>
                    </a:cubicBezTo>
                    <a:lnTo>
                      <a:pt x="10610" y="6787"/>
                    </a:lnTo>
                    <a:cubicBezTo>
                      <a:pt x="10645" y="6766"/>
                      <a:pt x="10693" y="6755"/>
                      <a:pt x="10741" y="6755"/>
                    </a:cubicBezTo>
                    <a:cubicBezTo>
                      <a:pt x="10789" y="6755"/>
                      <a:pt x="10837" y="6766"/>
                      <a:pt x="10871" y="6787"/>
                    </a:cubicBezTo>
                    <a:lnTo>
                      <a:pt x="12721" y="7931"/>
                    </a:lnTo>
                    <a:cubicBezTo>
                      <a:pt x="12776" y="7963"/>
                      <a:pt x="12841" y="7981"/>
                      <a:pt x="12913" y="7981"/>
                    </a:cubicBezTo>
                    <a:cubicBezTo>
                      <a:pt x="12990" y="7981"/>
                      <a:pt x="13055" y="7963"/>
                      <a:pt x="13106" y="7931"/>
                    </a:cubicBezTo>
                    <a:lnTo>
                      <a:pt x="19655" y="3897"/>
                    </a:lnTo>
                    <a:cubicBezTo>
                      <a:pt x="19762" y="3831"/>
                      <a:pt x="19762" y="3726"/>
                      <a:pt x="19655" y="3660"/>
                    </a:cubicBezTo>
                    <a:lnTo>
                      <a:pt x="17806" y="2518"/>
                    </a:lnTo>
                    <a:cubicBezTo>
                      <a:pt x="17729" y="2476"/>
                      <a:pt x="17729" y="2405"/>
                      <a:pt x="17806" y="2357"/>
                    </a:cubicBezTo>
                    <a:lnTo>
                      <a:pt x="21573" y="37"/>
                    </a:lnTo>
                    <a:lnTo>
                      <a:pt x="2151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048" name="Google Shape;934;p22"/>
            <p:cNvGrpSpPr/>
            <p:nvPr/>
          </p:nvGrpSpPr>
          <p:grpSpPr>
            <a:xfrm>
              <a:off x="554710" y="2522725"/>
              <a:ext cx="793561" cy="538242"/>
              <a:chOff x="0" y="0"/>
              <a:chExt cx="793560" cy="538240"/>
            </a:xfrm>
          </p:grpSpPr>
          <p:grpSp>
            <p:nvGrpSpPr>
              <p:cNvPr id="1046" name="Google Shape;935;p22"/>
              <p:cNvGrpSpPr/>
              <p:nvPr/>
            </p:nvGrpSpPr>
            <p:grpSpPr>
              <a:xfrm>
                <a:off x="-1" y="3367"/>
                <a:ext cx="534875" cy="534874"/>
                <a:chOff x="0" y="0"/>
                <a:chExt cx="534873" cy="534873"/>
              </a:xfrm>
            </p:grpSpPr>
            <p:sp>
              <p:nvSpPr>
                <p:cNvPr id="1039" name="Google Shape;936;p22"/>
                <p:cNvSpPr/>
                <p:nvPr/>
              </p:nvSpPr>
              <p:spPr>
                <a:xfrm rot="2700000">
                  <a:off x="78298" y="78362"/>
                  <a:ext cx="378277" cy="3781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90" h="21600" extrusionOk="0">
                      <a:moveTo>
                        <a:pt x="10344" y="0"/>
                      </a:moveTo>
                      <a:cubicBezTo>
                        <a:pt x="9150" y="0"/>
                        <a:pt x="7955" y="475"/>
                        <a:pt x="7045" y="1425"/>
                      </a:cubicBezTo>
                      <a:lnTo>
                        <a:pt x="1364" y="7357"/>
                      </a:lnTo>
                      <a:cubicBezTo>
                        <a:pt x="-455" y="9257"/>
                        <a:pt x="-455" y="12340"/>
                        <a:pt x="1364" y="14240"/>
                      </a:cubicBezTo>
                      <a:lnTo>
                        <a:pt x="7045" y="20182"/>
                      </a:lnTo>
                      <a:cubicBezTo>
                        <a:pt x="7955" y="21127"/>
                        <a:pt x="9147" y="21600"/>
                        <a:pt x="10340" y="21600"/>
                      </a:cubicBezTo>
                      <a:cubicBezTo>
                        <a:pt x="11533" y="21600"/>
                        <a:pt x="12726" y="21127"/>
                        <a:pt x="13636" y="20182"/>
                      </a:cubicBezTo>
                      <a:lnTo>
                        <a:pt x="19326" y="14240"/>
                      </a:lnTo>
                      <a:cubicBezTo>
                        <a:pt x="21145" y="12340"/>
                        <a:pt x="21145" y="9257"/>
                        <a:pt x="19326" y="7357"/>
                      </a:cubicBezTo>
                      <a:lnTo>
                        <a:pt x="13636" y="1425"/>
                      </a:lnTo>
                      <a:cubicBezTo>
                        <a:pt x="12731" y="475"/>
                        <a:pt x="11538" y="0"/>
                        <a:pt x="1034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5F8FF"/>
                    </a:gs>
                    <a:gs pos="18000">
                      <a:srgbClr val="F5F8FF"/>
                    </a:gs>
                    <a:gs pos="56000">
                      <a:schemeClr val="accent3">
                        <a:lumOff val="44000"/>
                        <a:alpha val="0"/>
                      </a:schemeClr>
                    </a:gs>
                    <a:gs pos="74000">
                      <a:srgbClr val="F5F8FF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1045" name="Google Shape;937;p22"/>
                <p:cNvGrpSpPr/>
                <p:nvPr/>
              </p:nvGrpSpPr>
              <p:grpSpPr>
                <a:xfrm>
                  <a:off x="45085" y="109330"/>
                  <a:ext cx="443126" cy="255627"/>
                  <a:chOff x="0" y="0"/>
                  <a:chExt cx="443125" cy="255626"/>
                </a:xfrm>
              </p:grpSpPr>
              <p:sp>
                <p:nvSpPr>
                  <p:cNvPr id="1040" name="Google Shape;938;p22"/>
                  <p:cNvSpPr/>
                  <p:nvPr/>
                </p:nvSpPr>
                <p:spPr>
                  <a:xfrm rot="2700000">
                    <a:off x="37424" y="37424"/>
                    <a:ext cx="180703" cy="18070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1041" name="Google Shape;939;p22"/>
                  <p:cNvSpPr/>
                  <p:nvPr/>
                </p:nvSpPr>
                <p:spPr>
                  <a:xfrm rot="2700000">
                    <a:off x="84299" y="37495"/>
                    <a:ext cx="180703" cy="18070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2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292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1042" name="Google Shape;940;p22"/>
                  <p:cNvSpPr/>
                  <p:nvPr/>
                </p:nvSpPr>
                <p:spPr>
                  <a:xfrm rot="2700000">
                    <a:off x="131322" y="37430"/>
                    <a:ext cx="180703" cy="18069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1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309"/>
                        </a:lnTo>
                        <a:lnTo>
                          <a:pt x="2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1043" name="Google Shape;941;p22"/>
                  <p:cNvSpPr/>
                  <p:nvPr/>
                </p:nvSpPr>
                <p:spPr>
                  <a:xfrm rot="2700000">
                    <a:off x="178119" y="37424"/>
                    <a:ext cx="180703" cy="18070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309" y="21600"/>
                        </a:lnTo>
                        <a:lnTo>
                          <a:pt x="21600" y="21308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1044" name="Google Shape;942;p22"/>
                  <p:cNvSpPr/>
                  <p:nvPr/>
                </p:nvSpPr>
                <p:spPr>
                  <a:xfrm rot="2700000">
                    <a:off x="224998" y="37499"/>
                    <a:ext cx="180703" cy="18070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sp>
            <p:nvSpPr>
              <p:cNvPr id="1047" name="Google Shape;943;p22"/>
              <p:cNvSpPr/>
              <p:nvPr/>
            </p:nvSpPr>
            <p:spPr>
              <a:xfrm rot="18900000">
                <a:off x="372640" y="88017"/>
                <a:ext cx="371046" cy="2947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763" y="0"/>
                    </a:moveTo>
                    <a:lnTo>
                      <a:pt x="18118" y="2061"/>
                    </a:lnTo>
                    <a:lnTo>
                      <a:pt x="19955" y="4374"/>
                    </a:lnTo>
                    <a:lnTo>
                      <a:pt x="21600" y="2303"/>
                    </a:lnTo>
                    <a:lnTo>
                      <a:pt x="19763" y="0"/>
                    </a:lnTo>
                    <a:close/>
                    <a:moveTo>
                      <a:pt x="10741" y="2498"/>
                    </a:moveTo>
                    <a:lnTo>
                      <a:pt x="9103" y="4560"/>
                    </a:lnTo>
                    <a:lnTo>
                      <a:pt x="10940" y="6871"/>
                    </a:lnTo>
                    <a:lnTo>
                      <a:pt x="12578" y="4801"/>
                    </a:lnTo>
                    <a:lnTo>
                      <a:pt x="10741" y="2498"/>
                    </a:lnTo>
                    <a:close/>
                    <a:moveTo>
                      <a:pt x="7739" y="6277"/>
                    </a:moveTo>
                    <a:lnTo>
                      <a:pt x="6093" y="8348"/>
                    </a:lnTo>
                    <a:lnTo>
                      <a:pt x="7930" y="10651"/>
                    </a:lnTo>
                    <a:lnTo>
                      <a:pt x="9575" y="8590"/>
                    </a:lnTo>
                    <a:lnTo>
                      <a:pt x="7739" y="6277"/>
                    </a:lnTo>
                    <a:close/>
                    <a:moveTo>
                      <a:pt x="4566" y="10271"/>
                    </a:moveTo>
                    <a:lnTo>
                      <a:pt x="2922" y="12341"/>
                    </a:lnTo>
                    <a:lnTo>
                      <a:pt x="7355" y="17922"/>
                    </a:lnTo>
                    <a:lnTo>
                      <a:pt x="9000" y="15851"/>
                    </a:lnTo>
                    <a:lnTo>
                      <a:pt x="4566" y="10271"/>
                    </a:lnTo>
                    <a:close/>
                    <a:moveTo>
                      <a:pt x="1638" y="13948"/>
                    </a:moveTo>
                    <a:lnTo>
                      <a:pt x="0" y="16019"/>
                    </a:lnTo>
                    <a:lnTo>
                      <a:pt x="4434" y="21600"/>
                    </a:lnTo>
                    <a:lnTo>
                      <a:pt x="6079" y="19538"/>
                    </a:lnTo>
                    <a:lnTo>
                      <a:pt x="1638" y="1394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1056" name="Google Shape;944;p22"/>
          <p:cNvGrpSpPr/>
          <p:nvPr/>
        </p:nvGrpSpPr>
        <p:grpSpPr>
          <a:xfrm>
            <a:off x="-224249" y="3297114"/>
            <a:ext cx="605805" cy="2417686"/>
            <a:chOff x="0" y="24"/>
            <a:chExt cx="605803" cy="2417684"/>
          </a:xfrm>
        </p:grpSpPr>
        <p:grpSp>
          <p:nvGrpSpPr>
            <p:cNvPr id="1052" name="Google Shape;945;p22"/>
            <p:cNvGrpSpPr/>
            <p:nvPr/>
          </p:nvGrpSpPr>
          <p:grpSpPr>
            <a:xfrm>
              <a:off x="368064" y="333870"/>
              <a:ext cx="237739" cy="2083840"/>
              <a:chOff x="0" y="0"/>
              <a:chExt cx="237738" cy="2083839"/>
            </a:xfrm>
          </p:grpSpPr>
          <p:sp>
            <p:nvSpPr>
              <p:cNvPr id="1050" name="Google Shape;946;p22"/>
              <p:cNvSpPr/>
              <p:nvPr/>
            </p:nvSpPr>
            <p:spPr>
              <a:xfrm>
                <a:off x="0" y="0"/>
                <a:ext cx="14240" cy="2083840"/>
              </a:xfrm>
              <a:prstGeom prst="rect">
                <a:avLst/>
              </a:prstGeom>
              <a:gradFill flip="none" rotWithShape="1">
                <a:gsLst>
                  <a:gs pos="0">
                    <a:srgbClr val="9900FF">
                      <a:alpha val="46820"/>
                    </a:srgbClr>
                  </a:gs>
                  <a:gs pos="100000">
                    <a:schemeClr val="accent3">
                      <a:lumOff val="44000"/>
                      <a:alpha val="46820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051" name="Google Shape;947;p22"/>
              <p:cNvSpPr/>
              <p:nvPr/>
            </p:nvSpPr>
            <p:spPr>
              <a:xfrm>
                <a:off x="223451" y="0"/>
                <a:ext cx="14288" cy="2083840"/>
              </a:xfrm>
              <a:prstGeom prst="rect">
                <a:avLst/>
              </a:pr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055" name="Google Shape;948;p22"/>
            <p:cNvGrpSpPr/>
            <p:nvPr/>
          </p:nvGrpSpPr>
          <p:grpSpPr>
            <a:xfrm>
              <a:off x="-1" y="24"/>
              <a:ext cx="439177" cy="439076"/>
              <a:chOff x="0" y="0"/>
              <a:chExt cx="439175" cy="439075"/>
            </a:xfrm>
          </p:grpSpPr>
          <p:sp>
            <p:nvSpPr>
              <p:cNvPr id="1053" name="Google Shape;949;p22"/>
              <p:cNvSpPr/>
              <p:nvPr/>
            </p:nvSpPr>
            <p:spPr>
              <a:xfrm rot="10800000">
                <a:off x="-1" y="0"/>
                <a:ext cx="439176" cy="43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9" y="1588"/>
                    </a:moveTo>
                    <a:cubicBezTo>
                      <a:pt x="13169" y="1588"/>
                      <a:pt x="15530" y="2470"/>
                      <a:pt x="17328" y="4306"/>
                    </a:cubicBezTo>
                    <a:cubicBezTo>
                      <a:pt x="19089" y="6029"/>
                      <a:pt x="20045" y="8372"/>
                      <a:pt x="20045" y="10826"/>
                    </a:cubicBezTo>
                    <a:cubicBezTo>
                      <a:pt x="20045" y="13300"/>
                      <a:pt x="19089" y="15604"/>
                      <a:pt x="17328" y="17366"/>
                    </a:cubicBezTo>
                    <a:cubicBezTo>
                      <a:pt x="15605" y="19127"/>
                      <a:pt x="13263" y="20082"/>
                      <a:pt x="10809" y="20082"/>
                    </a:cubicBezTo>
                    <a:cubicBezTo>
                      <a:pt x="8335" y="20082"/>
                      <a:pt x="6031" y="19127"/>
                      <a:pt x="4270" y="17366"/>
                    </a:cubicBezTo>
                    <a:cubicBezTo>
                      <a:pt x="2510" y="15641"/>
                      <a:pt x="1554" y="13300"/>
                      <a:pt x="1554" y="10826"/>
                    </a:cubicBezTo>
                    <a:cubicBezTo>
                      <a:pt x="1554" y="8372"/>
                      <a:pt x="2510" y="6048"/>
                      <a:pt x="4270" y="4306"/>
                    </a:cubicBezTo>
                    <a:cubicBezTo>
                      <a:pt x="6069" y="2488"/>
                      <a:pt x="8430" y="1588"/>
                      <a:pt x="10809" y="1588"/>
                    </a:cubicBezTo>
                    <a:close/>
                    <a:moveTo>
                      <a:pt x="10799" y="0"/>
                    </a:moveTo>
                    <a:cubicBezTo>
                      <a:pt x="8037" y="0"/>
                      <a:pt x="5272" y="1054"/>
                      <a:pt x="3165" y="3162"/>
                    </a:cubicBezTo>
                    <a:cubicBezTo>
                      <a:pt x="1124" y="5205"/>
                      <a:pt x="0" y="7922"/>
                      <a:pt x="0" y="10808"/>
                    </a:cubicBezTo>
                    <a:cubicBezTo>
                      <a:pt x="0" y="13693"/>
                      <a:pt x="1124" y="16410"/>
                      <a:pt x="3165" y="18453"/>
                    </a:cubicBezTo>
                    <a:cubicBezTo>
                      <a:pt x="5207" y="20476"/>
                      <a:pt x="7923" y="21600"/>
                      <a:pt x="10809" y="21600"/>
                    </a:cubicBezTo>
                    <a:cubicBezTo>
                      <a:pt x="13675" y="21600"/>
                      <a:pt x="16392" y="20476"/>
                      <a:pt x="18434" y="18453"/>
                    </a:cubicBezTo>
                    <a:cubicBezTo>
                      <a:pt x="20475" y="16410"/>
                      <a:pt x="21600" y="13693"/>
                      <a:pt x="21600" y="10808"/>
                    </a:cubicBezTo>
                    <a:cubicBezTo>
                      <a:pt x="21600" y="7922"/>
                      <a:pt x="20475" y="5205"/>
                      <a:pt x="18434" y="3162"/>
                    </a:cubicBezTo>
                    <a:cubicBezTo>
                      <a:pt x="16326" y="1054"/>
                      <a:pt x="13562" y="0"/>
                      <a:pt x="1079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054" name="Google Shape;950;p22"/>
              <p:cNvSpPr/>
              <p:nvPr/>
            </p:nvSpPr>
            <p:spPr>
              <a:xfrm rot="10800000">
                <a:off x="99712" y="99400"/>
                <a:ext cx="239495" cy="239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83" h="21600" extrusionOk="0">
                    <a:moveTo>
                      <a:pt x="9846" y="2857"/>
                    </a:moveTo>
                    <a:cubicBezTo>
                      <a:pt x="11724" y="2857"/>
                      <a:pt x="13538" y="3612"/>
                      <a:pt x="15011" y="5157"/>
                    </a:cubicBezTo>
                    <a:cubicBezTo>
                      <a:pt x="17797" y="8316"/>
                      <a:pt x="17797" y="13361"/>
                      <a:pt x="15011" y="16450"/>
                    </a:cubicBezTo>
                    <a:cubicBezTo>
                      <a:pt x="13571" y="17995"/>
                      <a:pt x="11699" y="18768"/>
                      <a:pt x="9838" y="18768"/>
                    </a:cubicBezTo>
                    <a:cubicBezTo>
                      <a:pt x="7974" y="18768"/>
                      <a:pt x="6121" y="17995"/>
                      <a:pt x="4712" y="16450"/>
                    </a:cubicBezTo>
                    <a:cubicBezTo>
                      <a:pt x="1895" y="13327"/>
                      <a:pt x="1895" y="8246"/>
                      <a:pt x="4712" y="5157"/>
                    </a:cubicBezTo>
                    <a:cubicBezTo>
                      <a:pt x="6121" y="3612"/>
                      <a:pt x="7966" y="2857"/>
                      <a:pt x="9846" y="2857"/>
                    </a:cubicBezTo>
                    <a:close/>
                    <a:moveTo>
                      <a:pt x="9842" y="0"/>
                    </a:moveTo>
                    <a:cubicBezTo>
                      <a:pt x="7317" y="0"/>
                      <a:pt x="4790" y="1054"/>
                      <a:pt x="2864" y="3166"/>
                    </a:cubicBezTo>
                    <a:cubicBezTo>
                      <a:pt x="-955" y="7354"/>
                      <a:pt x="-955" y="14219"/>
                      <a:pt x="2864" y="18441"/>
                    </a:cubicBezTo>
                    <a:cubicBezTo>
                      <a:pt x="4773" y="20537"/>
                      <a:pt x="7341" y="21600"/>
                      <a:pt x="9846" y="21600"/>
                    </a:cubicBezTo>
                    <a:cubicBezTo>
                      <a:pt x="12381" y="21600"/>
                      <a:pt x="14886" y="20570"/>
                      <a:pt x="16795" y="18441"/>
                    </a:cubicBezTo>
                    <a:cubicBezTo>
                      <a:pt x="20645" y="14219"/>
                      <a:pt x="20645" y="7354"/>
                      <a:pt x="16795" y="3166"/>
                    </a:cubicBezTo>
                    <a:cubicBezTo>
                      <a:pt x="14886" y="1054"/>
                      <a:pt x="12365" y="0"/>
                      <a:pt x="984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1078" name="Google Shape;951;p22"/>
          <p:cNvGrpSpPr/>
          <p:nvPr/>
        </p:nvGrpSpPr>
        <p:grpSpPr>
          <a:xfrm>
            <a:off x="3585479" y="-1456811"/>
            <a:ext cx="3681476" cy="2759627"/>
            <a:chOff x="0" y="0"/>
            <a:chExt cx="3681474" cy="2759625"/>
          </a:xfrm>
        </p:grpSpPr>
        <p:pic>
          <p:nvPicPr>
            <p:cNvPr id="1057" name="Google Shape;952;p22" descr="Google Shape;952;p22"/>
            <p:cNvPicPr>
              <a:picLocks noChangeAspect="1"/>
            </p:cNvPicPr>
            <p:nvPr/>
          </p:nvPicPr>
          <p:blipFill>
            <a:blip r:embed="rId2"/>
            <a:srcRect l="16960" t="24718" r="7120" b="26176"/>
            <a:stretch>
              <a:fillRect/>
            </a:stretch>
          </p:blipFill>
          <p:spPr>
            <a:xfrm rot="10800000" flipH="1">
              <a:off x="0" y="0"/>
              <a:ext cx="3615750" cy="27596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067" name="Google Shape;953;p22"/>
            <p:cNvGrpSpPr/>
            <p:nvPr/>
          </p:nvGrpSpPr>
          <p:grpSpPr>
            <a:xfrm>
              <a:off x="3009636" y="1150320"/>
              <a:ext cx="671839" cy="455697"/>
              <a:chOff x="0" y="0"/>
              <a:chExt cx="671838" cy="455696"/>
            </a:xfrm>
          </p:grpSpPr>
          <p:grpSp>
            <p:nvGrpSpPr>
              <p:cNvPr id="1065" name="Google Shape;954;p22"/>
              <p:cNvGrpSpPr/>
              <p:nvPr/>
            </p:nvGrpSpPr>
            <p:grpSpPr>
              <a:xfrm>
                <a:off x="-1" y="2851"/>
                <a:ext cx="452846" cy="452846"/>
                <a:chOff x="0" y="0"/>
                <a:chExt cx="452844" cy="452844"/>
              </a:xfrm>
            </p:grpSpPr>
            <p:sp>
              <p:nvSpPr>
                <p:cNvPr id="1058" name="Google Shape;955;p22"/>
                <p:cNvSpPr/>
                <p:nvPr/>
              </p:nvSpPr>
              <p:spPr>
                <a:xfrm rot="2700000">
                  <a:off x="66278" y="66357"/>
                  <a:ext cx="320289" cy="3201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90" h="21600" extrusionOk="0">
                      <a:moveTo>
                        <a:pt x="10344" y="0"/>
                      </a:moveTo>
                      <a:cubicBezTo>
                        <a:pt x="9150" y="0"/>
                        <a:pt x="7955" y="475"/>
                        <a:pt x="7045" y="1425"/>
                      </a:cubicBezTo>
                      <a:lnTo>
                        <a:pt x="1364" y="7357"/>
                      </a:lnTo>
                      <a:cubicBezTo>
                        <a:pt x="-455" y="9257"/>
                        <a:pt x="-455" y="12340"/>
                        <a:pt x="1364" y="14240"/>
                      </a:cubicBezTo>
                      <a:lnTo>
                        <a:pt x="7045" y="20182"/>
                      </a:lnTo>
                      <a:cubicBezTo>
                        <a:pt x="7955" y="21127"/>
                        <a:pt x="9147" y="21600"/>
                        <a:pt x="10340" y="21600"/>
                      </a:cubicBezTo>
                      <a:cubicBezTo>
                        <a:pt x="11533" y="21600"/>
                        <a:pt x="12726" y="21127"/>
                        <a:pt x="13636" y="20182"/>
                      </a:cubicBezTo>
                      <a:lnTo>
                        <a:pt x="19326" y="14240"/>
                      </a:lnTo>
                      <a:cubicBezTo>
                        <a:pt x="21145" y="12340"/>
                        <a:pt x="21145" y="9257"/>
                        <a:pt x="19326" y="7357"/>
                      </a:cubicBezTo>
                      <a:lnTo>
                        <a:pt x="13636" y="1425"/>
                      </a:lnTo>
                      <a:cubicBezTo>
                        <a:pt x="12731" y="475"/>
                        <a:pt x="11538" y="0"/>
                        <a:pt x="1034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5F8FF"/>
                    </a:gs>
                    <a:gs pos="18000">
                      <a:srgbClr val="F5F8FF"/>
                    </a:gs>
                    <a:gs pos="56000">
                      <a:schemeClr val="accent3">
                        <a:lumOff val="44000"/>
                        <a:alpha val="0"/>
                      </a:schemeClr>
                    </a:gs>
                    <a:gs pos="74000">
                      <a:srgbClr val="F5F8FF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1064" name="Google Shape;956;p22"/>
                <p:cNvGrpSpPr/>
                <p:nvPr/>
              </p:nvGrpSpPr>
              <p:grpSpPr>
                <a:xfrm>
                  <a:off x="38168" y="92557"/>
                  <a:ext cx="375169" cy="216437"/>
                  <a:chOff x="0" y="0"/>
                  <a:chExt cx="375167" cy="216435"/>
                </a:xfrm>
              </p:grpSpPr>
              <p:sp>
                <p:nvSpPr>
                  <p:cNvPr id="1059" name="Google Shape;957;p22"/>
                  <p:cNvSpPr/>
                  <p:nvPr/>
                </p:nvSpPr>
                <p:spPr>
                  <a:xfrm rot="2700000">
                    <a:off x="31679" y="31691"/>
                    <a:ext cx="153002" cy="15297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1060" name="Google Shape;958;p22"/>
                  <p:cNvSpPr/>
                  <p:nvPr/>
                </p:nvSpPr>
                <p:spPr>
                  <a:xfrm rot="2700000">
                    <a:off x="71365" y="31753"/>
                    <a:ext cx="153002" cy="15297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2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292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1061" name="Google Shape;959;p22"/>
                  <p:cNvSpPr/>
                  <p:nvPr/>
                </p:nvSpPr>
                <p:spPr>
                  <a:xfrm rot="2700000">
                    <a:off x="111176" y="31701"/>
                    <a:ext cx="153003" cy="15297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1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309"/>
                        </a:lnTo>
                        <a:lnTo>
                          <a:pt x="2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1062" name="Google Shape;960;p22"/>
                  <p:cNvSpPr/>
                  <p:nvPr/>
                </p:nvSpPr>
                <p:spPr>
                  <a:xfrm rot="2700000">
                    <a:off x="150796" y="31700"/>
                    <a:ext cx="153003" cy="15297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309" y="21600"/>
                        </a:lnTo>
                        <a:lnTo>
                          <a:pt x="21600" y="21308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1063" name="Google Shape;961;p22"/>
                  <p:cNvSpPr/>
                  <p:nvPr/>
                </p:nvSpPr>
                <p:spPr>
                  <a:xfrm rot="2700000">
                    <a:off x="190486" y="31767"/>
                    <a:ext cx="153003" cy="15297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sp>
            <p:nvSpPr>
              <p:cNvPr id="1066" name="Google Shape;962;p22"/>
              <p:cNvSpPr/>
              <p:nvPr/>
            </p:nvSpPr>
            <p:spPr>
              <a:xfrm rot="18900000">
                <a:off x="315485" y="74507"/>
                <a:ext cx="314118" cy="2495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763" y="0"/>
                    </a:moveTo>
                    <a:lnTo>
                      <a:pt x="18118" y="2061"/>
                    </a:lnTo>
                    <a:lnTo>
                      <a:pt x="19955" y="4374"/>
                    </a:lnTo>
                    <a:lnTo>
                      <a:pt x="21600" y="2303"/>
                    </a:lnTo>
                    <a:lnTo>
                      <a:pt x="19763" y="0"/>
                    </a:lnTo>
                    <a:close/>
                    <a:moveTo>
                      <a:pt x="10741" y="2498"/>
                    </a:moveTo>
                    <a:lnTo>
                      <a:pt x="9103" y="4560"/>
                    </a:lnTo>
                    <a:lnTo>
                      <a:pt x="10940" y="6871"/>
                    </a:lnTo>
                    <a:lnTo>
                      <a:pt x="12578" y="4801"/>
                    </a:lnTo>
                    <a:lnTo>
                      <a:pt x="10741" y="2498"/>
                    </a:lnTo>
                    <a:close/>
                    <a:moveTo>
                      <a:pt x="7739" y="6277"/>
                    </a:moveTo>
                    <a:lnTo>
                      <a:pt x="6093" y="8348"/>
                    </a:lnTo>
                    <a:lnTo>
                      <a:pt x="7930" y="10651"/>
                    </a:lnTo>
                    <a:lnTo>
                      <a:pt x="9575" y="8590"/>
                    </a:lnTo>
                    <a:lnTo>
                      <a:pt x="7739" y="6277"/>
                    </a:lnTo>
                    <a:close/>
                    <a:moveTo>
                      <a:pt x="4566" y="10271"/>
                    </a:moveTo>
                    <a:lnTo>
                      <a:pt x="2922" y="12341"/>
                    </a:lnTo>
                    <a:lnTo>
                      <a:pt x="7355" y="17922"/>
                    </a:lnTo>
                    <a:lnTo>
                      <a:pt x="9000" y="15851"/>
                    </a:lnTo>
                    <a:lnTo>
                      <a:pt x="4566" y="10271"/>
                    </a:lnTo>
                    <a:close/>
                    <a:moveTo>
                      <a:pt x="1638" y="13948"/>
                    </a:moveTo>
                    <a:lnTo>
                      <a:pt x="0" y="16019"/>
                    </a:lnTo>
                    <a:lnTo>
                      <a:pt x="4434" y="21600"/>
                    </a:lnTo>
                    <a:lnTo>
                      <a:pt x="6079" y="19538"/>
                    </a:lnTo>
                    <a:lnTo>
                      <a:pt x="1638" y="1394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077" name="Google Shape;963;p22"/>
            <p:cNvGrpSpPr/>
            <p:nvPr/>
          </p:nvGrpSpPr>
          <p:grpSpPr>
            <a:xfrm>
              <a:off x="2423404" y="1109026"/>
              <a:ext cx="793561" cy="538241"/>
              <a:chOff x="0" y="0"/>
              <a:chExt cx="793559" cy="538240"/>
            </a:xfrm>
          </p:grpSpPr>
          <p:grpSp>
            <p:nvGrpSpPr>
              <p:cNvPr id="1075" name="Google Shape;964;p22"/>
              <p:cNvGrpSpPr/>
              <p:nvPr/>
            </p:nvGrpSpPr>
            <p:grpSpPr>
              <a:xfrm>
                <a:off x="0" y="3367"/>
                <a:ext cx="534874" cy="534874"/>
                <a:chOff x="0" y="0"/>
                <a:chExt cx="534873" cy="534873"/>
              </a:xfrm>
            </p:grpSpPr>
            <p:sp>
              <p:nvSpPr>
                <p:cNvPr id="1068" name="Google Shape;965;p22"/>
                <p:cNvSpPr/>
                <p:nvPr/>
              </p:nvSpPr>
              <p:spPr>
                <a:xfrm rot="2700000">
                  <a:off x="78298" y="78362"/>
                  <a:ext cx="378277" cy="3781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90" h="21600" extrusionOk="0">
                      <a:moveTo>
                        <a:pt x="10344" y="0"/>
                      </a:moveTo>
                      <a:cubicBezTo>
                        <a:pt x="9150" y="0"/>
                        <a:pt x="7955" y="475"/>
                        <a:pt x="7045" y="1425"/>
                      </a:cubicBezTo>
                      <a:lnTo>
                        <a:pt x="1364" y="7357"/>
                      </a:lnTo>
                      <a:cubicBezTo>
                        <a:pt x="-455" y="9257"/>
                        <a:pt x="-455" y="12340"/>
                        <a:pt x="1364" y="14240"/>
                      </a:cubicBezTo>
                      <a:lnTo>
                        <a:pt x="7045" y="20182"/>
                      </a:lnTo>
                      <a:cubicBezTo>
                        <a:pt x="7955" y="21127"/>
                        <a:pt x="9147" y="21600"/>
                        <a:pt x="10340" y="21600"/>
                      </a:cubicBezTo>
                      <a:cubicBezTo>
                        <a:pt x="11533" y="21600"/>
                        <a:pt x="12726" y="21127"/>
                        <a:pt x="13636" y="20182"/>
                      </a:cubicBezTo>
                      <a:lnTo>
                        <a:pt x="19326" y="14240"/>
                      </a:lnTo>
                      <a:cubicBezTo>
                        <a:pt x="21145" y="12340"/>
                        <a:pt x="21145" y="9257"/>
                        <a:pt x="19326" y="7357"/>
                      </a:cubicBezTo>
                      <a:lnTo>
                        <a:pt x="13636" y="1425"/>
                      </a:lnTo>
                      <a:cubicBezTo>
                        <a:pt x="12731" y="475"/>
                        <a:pt x="11538" y="0"/>
                        <a:pt x="1034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5F8FF"/>
                    </a:gs>
                    <a:gs pos="18000">
                      <a:srgbClr val="F5F8FF"/>
                    </a:gs>
                    <a:gs pos="56000">
                      <a:schemeClr val="accent3">
                        <a:lumOff val="44000"/>
                        <a:alpha val="0"/>
                      </a:schemeClr>
                    </a:gs>
                    <a:gs pos="74000">
                      <a:srgbClr val="F5F8FF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1074" name="Google Shape;966;p22"/>
                <p:cNvGrpSpPr/>
                <p:nvPr/>
              </p:nvGrpSpPr>
              <p:grpSpPr>
                <a:xfrm>
                  <a:off x="45085" y="109330"/>
                  <a:ext cx="443126" cy="255627"/>
                  <a:chOff x="0" y="0"/>
                  <a:chExt cx="443125" cy="255626"/>
                </a:xfrm>
              </p:grpSpPr>
              <p:sp>
                <p:nvSpPr>
                  <p:cNvPr id="1069" name="Google Shape;967;p22"/>
                  <p:cNvSpPr/>
                  <p:nvPr/>
                </p:nvSpPr>
                <p:spPr>
                  <a:xfrm rot="2700000">
                    <a:off x="37424" y="37424"/>
                    <a:ext cx="180703" cy="18070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1070" name="Google Shape;968;p22"/>
                  <p:cNvSpPr/>
                  <p:nvPr/>
                </p:nvSpPr>
                <p:spPr>
                  <a:xfrm rot="2700000">
                    <a:off x="84299" y="37495"/>
                    <a:ext cx="180703" cy="18070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2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292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1071" name="Google Shape;969;p22"/>
                  <p:cNvSpPr/>
                  <p:nvPr/>
                </p:nvSpPr>
                <p:spPr>
                  <a:xfrm rot="2700000">
                    <a:off x="131322" y="37430"/>
                    <a:ext cx="180703" cy="18069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1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309"/>
                        </a:lnTo>
                        <a:lnTo>
                          <a:pt x="2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1072" name="Google Shape;970;p22"/>
                  <p:cNvSpPr/>
                  <p:nvPr/>
                </p:nvSpPr>
                <p:spPr>
                  <a:xfrm rot="2700000">
                    <a:off x="178119" y="37424"/>
                    <a:ext cx="180703" cy="18070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309" y="21600"/>
                        </a:lnTo>
                        <a:lnTo>
                          <a:pt x="21600" y="21308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1073" name="Google Shape;971;p22"/>
                  <p:cNvSpPr/>
                  <p:nvPr/>
                </p:nvSpPr>
                <p:spPr>
                  <a:xfrm rot="2700000">
                    <a:off x="224998" y="37499"/>
                    <a:ext cx="180703" cy="18070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sp>
            <p:nvSpPr>
              <p:cNvPr id="1076" name="Google Shape;972;p22"/>
              <p:cNvSpPr/>
              <p:nvPr/>
            </p:nvSpPr>
            <p:spPr>
              <a:xfrm rot="18900000">
                <a:off x="372640" y="88017"/>
                <a:ext cx="371046" cy="2947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763" y="0"/>
                    </a:moveTo>
                    <a:lnTo>
                      <a:pt x="18118" y="2061"/>
                    </a:lnTo>
                    <a:lnTo>
                      <a:pt x="19955" y="4374"/>
                    </a:lnTo>
                    <a:lnTo>
                      <a:pt x="21600" y="2303"/>
                    </a:lnTo>
                    <a:lnTo>
                      <a:pt x="19763" y="0"/>
                    </a:lnTo>
                    <a:close/>
                    <a:moveTo>
                      <a:pt x="10741" y="2498"/>
                    </a:moveTo>
                    <a:lnTo>
                      <a:pt x="9103" y="4560"/>
                    </a:lnTo>
                    <a:lnTo>
                      <a:pt x="10940" y="6871"/>
                    </a:lnTo>
                    <a:lnTo>
                      <a:pt x="12578" y="4801"/>
                    </a:lnTo>
                    <a:lnTo>
                      <a:pt x="10741" y="2498"/>
                    </a:lnTo>
                    <a:close/>
                    <a:moveTo>
                      <a:pt x="7739" y="6277"/>
                    </a:moveTo>
                    <a:lnTo>
                      <a:pt x="6093" y="8348"/>
                    </a:lnTo>
                    <a:lnTo>
                      <a:pt x="7930" y="10651"/>
                    </a:lnTo>
                    <a:lnTo>
                      <a:pt x="9575" y="8590"/>
                    </a:lnTo>
                    <a:lnTo>
                      <a:pt x="7739" y="6277"/>
                    </a:lnTo>
                    <a:close/>
                    <a:moveTo>
                      <a:pt x="4566" y="10271"/>
                    </a:moveTo>
                    <a:lnTo>
                      <a:pt x="2922" y="12341"/>
                    </a:lnTo>
                    <a:lnTo>
                      <a:pt x="7355" y="17922"/>
                    </a:lnTo>
                    <a:lnTo>
                      <a:pt x="9000" y="15851"/>
                    </a:lnTo>
                    <a:lnTo>
                      <a:pt x="4566" y="10271"/>
                    </a:lnTo>
                    <a:close/>
                    <a:moveTo>
                      <a:pt x="1638" y="13948"/>
                    </a:moveTo>
                    <a:lnTo>
                      <a:pt x="0" y="16019"/>
                    </a:lnTo>
                    <a:lnTo>
                      <a:pt x="4434" y="21600"/>
                    </a:lnTo>
                    <a:lnTo>
                      <a:pt x="6079" y="19538"/>
                    </a:lnTo>
                    <a:lnTo>
                      <a:pt x="1638" y="1394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0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108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3225" y="2041525"/>
            <a:ext cx="5578501" cy="606600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>
              <a:buClrTx/>
              <a:buSzTx/>
              <a:buFontTx/>
              <a:buNone/>
            </a:lvl1pPr>
            <a:lvl2pPr marL="317500" indent="279400">
              <a:buClrTx/>
              <a:buSzTx/>
              <a:buFontTx/>
              <a:buNone/>
            </a:lvl2pPr>
            <a:lvl3pPr marL="317500" indent="736600">
              <a:buClrTx/>
              <a:buSzTx/>
              <a:buFontTx/>
              <a:buNone/>
            </a:lvl3pPr>
            <a:lvl4pPr marL="317500" indent="1193800">
              <a:buClrTx/>
              <a:buSzTx/>
              <a:buFontTx/>
              <a:buNone/>
            </a:lvl4pPr>
            <a:lvl5pPr marL="317500" indent="165100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133" name="Google Shape;979;p23"/>
          <p:cNvGrpSpPr/>
          <p:nvPr/>
        </p:nvGrpSpPr>
        <p:grpSpPr>
          <a:xfrm>
            <a:off x="6379098" y="1166173"/>
            <a:ext cx="4753245" cy="4759830"/>
            <a:chOff x="0" y="0"/>
            <a:chExt cx="4753243" cy="4759829"/>
          </a:xfrm>
        </p:grpSpPr>
        <p:pic>
          <p:nvPicPr>
            <p:cNvPr id="1088" name="Google Shape;980;p23" descr="Google Shape;980;p23"/>
            <p:cNvPicPr>
              <a:picLocks noChangeAspect="1"/>
            </p:cNvPicPr>
            <p:nvPr/>
          </p:nvPicPr>
          <p:blipFill>
            <a:blip r:embed="rId2"/>
            <a:srcRect l="16960" t="24718" r="7120" b="26176"/>
            <a:stretch>
              <a:fillRect/>
            </a:stretch>
          </p:blipFill>
          <p:spPr>
            <a:xfrm rot="16200000">
              <a:off x="669483" y="1572141"/>
              <a:ext cx="3615751" cy="27596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129" name="Google Shape;981;p23"/>
            <p:cNvGrpSpPr/>
            <p:nvPr/>
          </p:nvGrpSpPr>
          <p:grpSpPr>
            <a:xfrm>
              <a:off x="-1" y="0"/>
              <a:ext cx="4753245" cy="4744009"/>
              <a:chOff x="0" y="0"/>
              <a:chExt cx="4753243" cy="4744008"/>
            </a:xfrm>
          </p:grpSpPr>
          <p:grpSp>
            <p:nvGrpSpPr>
              <p:cNvPr id="1091" name="Google Shape;982;p23"/>
              <p:cNvGrpSpPr/>
              <p:nvPr/>
            </p:nvGrpSpPr>
            <p:grpSpPr>
              <a:xfrm>
                <a:off x="918509" y="3676578"/>
                <a:ext cx="2083841" cy="237740"/>
                <a:chOff x="0" y="0"/>
                <a:chExt cx="2083839" cy="237738"/>
              </a:xfrm>
            </p:grpSpPr>
            <p:sp>
              <p:nvSpPr>
                <p:cNvPr id="1089" name="Google Shape;983;p23"/>
                <p:cNvSpPr/>
                <p:nvPr/>
              </p:nvSpPr>
              <p:spPr>
                <a:xfrm rot="5400000" flipH="1">
                  <a:off x="1034799" y="-811302"/>
                  <a:ext cx="14241" cy="208384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9900FF">
                        <a:alpha val="46820"/>
                      </a:srgbClr>
                    </a:gs>
                    <a:gs pos="100000">
                      <a:schemeClr val="accent3">
                        <a:lumOff val="44000"/>
                        <a:alpha val="46820"/>
                      </a:scheme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090" name="Google Shape;984;p23"/>
                <p:cNvSpPr/>
                <p:nvPr/>
              </p:nvSpPr>
              <p:spPr>
                <a:xfrm rot="5400000" flipH="1">
                  <a:off x="1034776" y="-1034777"/>
                  <a:ext cx="14287" cy="208384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B9109">
                        <a:alpha val="46820"/>
                      </a:srgbClr>
                    </a:gs>
                    <a:gs pos="78000">
                      <a:srgbClr val="F5F8FF">
                        <a:alpha val="46820"/>
                      </a:srgbClr>
                    </a:gs>
                    <a:gs pos="100000">
                      <a:srgbClr val="F5F8FF">
                        <a:alpha val="4682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095" name="Google Shape;985;p23"/>
              <p:cNvGrpSpPr/>
              <p:nvPr/>
            </p:nvGrpSpPr>
            <p:grpSpPr>
              <a:xfrm>
                <a:off x="-1" y="0"/>
                <a:ext cx="4753245" cy="4479854"/>
                <a:chOff x="0" y="0"/>
                <a:chExt cx="4753243" cy="4479853"/>
              </a:xfrm>
            </p:grpSpPr>
            <p:sp>
              <p:nvSpPr>
                <p:cNvPr id="1092" name="Google Shape;986;p23"/>
                <p:cNvSpPr/>
                <p:nvPr/>
              </p:nvSpPr>
              <p:spPr>
                <a:xfrm rot="13500000" flipH="1">
                  <a:off x="790465" y="521653"/>
                  <a:ext cx="2898923" cy="3436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549" y="0"/>
                      </a:moveTo>
                      <a:lnTo>
                        <a:pt x="16984" y="3851"/>
                      </a:lnTo>
                      <a:lnTo>
                        <a:pt x="16971" y="3860"/>
                      </a:lnTo>
                      <a:lnTo>
                        <a:pt x="16971" y="6702"/>
                      </a:lnTo>
                      <a:lnTo>
                        <a:pt x="13955" y="9245"/>
                      </a:lnTo>
                      <a:lnTo>
                        <a:pt x="13949" y="9254"/>
                      </a:lnTo>
                      <a:lnTo>
                        <a:pt x="13949" y="10553"/>
                      </a:lnTo>
                      <a:lnTo>
                        <a:pt x="13490" y="10942"/>
                      </a:lnTo>
                      <a:lnTo>
                        <a:pt x="13490" y="11641"/>
                      </a:lnTo>
                      <a:lnTo>
                        <a:pt x="11604" y="13233"/>
                      </a:lnTo>
                      <a:lnTo>
                        <a:pt x="11590" y="13239"/>
                      </a:lnTo>
                      <a:lnTo>
                        <a:pt x="11590" y="14651"/>
                      </a:lnTo>
                      <a:lnTo>
                        <a:pt x="10374" y="15680"/>
                      </a:lnTo>
                      <a:lnTo>
                        <a:pt x="10374" y="16720"/>
                      </a:lnTo>
                      <a:lnTo>
                        <a:pt x="7325" y="19289"/>
                      </a:lnTo>
                      <a:lnTo>
                        <a:pt x="2692" y="19289"/>
                      </a:lnTo>
                      <a:lnTo>
                        <a:pt x="0" y="21557"/>
                      </a:lnTo>
                      <a:lnTo>
                        <a:pt x="51" y="21600"/>
                      </a:lnTo>
                      <a:lnTo>
                        <a:pt x="2716" y="19346"/>
                      </a:lnTo>
                      <a:lnTo>
                        <a:pt x="7352" y="19346"/>
                      </a:lnTo>
                      <a:lnTo>
                        <a:pt x="10428" y="16751"/>
                      </a:lnTo>
                      <a:lnTo>
                        <a:pt x="10441" y="16746"/>
                      </a:lnTo>
                      <a:lnTo>
                        <a:pt x="10441" y="15703"/>
                      </a:lnTo>
                      <a:lnTo>
                        <a:pt x="11661" y="14674"/>
                      </a:lnTo>
                      <a:lnTo>
                        <a:pt x="11661" y="13264"/>
                      </a:lnTo>
                      <a:lnTo>
                        <a:pt x="13548" y="11673"/>
                      </a:lnTo>
                      <a:lnTo>
                        <a:pt x="13558" y="11661"/>
                      </a:lnTo>
                      <a:lnTo>
                        <a:pt x="13558" y="10965"/>
                      </a:lnTo>
                      <a:lnTo>
                        <a:pt x="14016" y="10578"/>
                      </a:lnTo>
                      <a:lnTo>
                        <a:pt x="14016" y="9277"/>
                      </a:lnTo>
                      <a:lnTo>
                        <a:pt x="17031" y="6736"/>
                      </a:lnTo>
                      <a:lnTo>
                        <a:pt x="17038" y="6727"/>
                      </a:lnTo>
                      <a:lnTo>
                        <a:pt x="17038" y="3885"/>
                      </a:lnTo>
                      <a:lnTo>
                        <a:pt x="21600" y="37"/>
                      </a:lnTo>
                      <a:lnTo>
                        <a:pt x="2154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C0A9E"/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540001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093" name="Google Shape;987;p23"/>
                <p:cNvSpPr/>
                <p:nvPr/>
              </p:nvSpPr>
              <p:spPr>
                <a:xfrm rot="13500000" flipH="1">
                  <a:off x="951558" y="1791550"/>
                  <a:ext cx="2116661" cy="221249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531" y="0"/>
                      </a:moveTo>
                      <a:lnTo>
                        <a:pt x="18074" y="3302"/>
                      </a:lnTo>
                      <a:lnTo>
                        <a:pt x="16626" y="3302"/>
                      </a:lnTo>
                      <a:lnTo>
                        <a:pt x="12422" y="7333"/>
                      </a:lnTo>
                      <a:lnTo>
                        <a:pt x="12403" y="7341"/>
                      </a:lnTo>
                      <a:lnTo>
                        <a:pt x="12403" y="12263"/>
                      </a:lnTo>
                      <a:lnTo>
                        <a:pt x="9621" y="14930"/>
                      </a:lnTo>
                      <a:lnTo>
                        <a:pt x="9607" y="14943"/>
                      </a:lnTo>
                      <a:lnTo>
                        <a:pt x="9607" y="17163"/>
                      </a:lnTo>
                      <a:lnTo>
                        <a:pt x="6912" y="19742"/>
                      </a:lnTo>
                      <a:lnTo>
                        <a:pt x="1873" y="19742"/>
                      </a:lnTo>
                      <a:lnTo>
                        <a:pt x="0" y="21534"/>
                      </a:lnTo>
                      <a:lnTo>
                        <a:pt x="69" y="21600"/>
                      </a:lnTo>
                      <a:lnTo>
                        <a:pt x="1915" y="19834"/>
                      </a:lnTo>
                      <a:lnTo>
                        <a:pt x="6949" y="19834"/>
                      </a:lnTo>
                      <a:lnTo>
                        <a:pt x="9685" y="17216"/>
                      </a:lnTo>
                      <a:lnTo>
                        <a:pt x="9699" y="17203"/>
                      </a:lnTo>
                      <a:lnTo>
                        <a:pt x="9699" y="14978"/>
                      </a:lnTo>
                      <a:lnTo>
                        <a:pt x="12487" y="12316"/>
                      </a:lnTo>
                      <a:lnTo>
                        <a:pt x="12496" y="12303"/>
                      </a:lnTo>
                      <a:lnTo>
                        <a:pt x="12496" y="7381"/>
                      </a:lnTo>
                      <a:lnTo>
                        <a:pt x="16667" y="3399"/>
                      </a:lnTo>
                      <a:lnTo>
                        <a:pt x="18107" y="3399"/>
                      </a:lnTo>
                      <a:lnTo>
                        <a:pt x="21600" y="62"/>
                      </a:lnTo>
                      <a:lnTo>
                        <a:pt x="2153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C0A9E"/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540001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094" name="Google Shape;988;p23"/>
                <p:cNvSpPr/>
                <p:nvPr/>
              </p:nvSpPr>
              <p:spPr>
                <a:xfrm rot="13500000" flipH="1">
                  <a:off x="1498472" y="450672"/>
                  <a:ext cx="2278854" cy="37042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73" h="21600" extrusionOk="0">
                      <a:moveTo>
                        <a:pt x="21513" y="0"/>
                      </a:moveTo>
                      <a:lnTo>
                        <a:pt x="17746" y="2320"/>
                      </a:lnTo>
                      <a:cubicBezTo>
                        <a:pt x="17639" y="2386"/>
                        <a:pt x="17639" y="2492"/>
                        <a:pt x="17746" y="2558"/>
                      </a:cubicBezTo>
                      <a:lnTo>
                        <a:pt x="19600" y="3699"/>
                      </a:lnTo>
                      <a:cubicBezTo>
                        <a:pt x="19672" y="3742"/>
                        <a:pt x="19672" y="3815"/>
                        <a:pt x="19600" y="3860"/>
                      </a:cubicBezTo>
                      <a:lnTo>
                        <a:pt x="13050" y="7894"/>
                      </a:lnTo>
                      <a:cubicBezTo>
                        <a:pt x="13014" y="7915"/>
                        <a:pt x="12966" y="7926"/>
                        <a:pt x="12918" y="7926"/>
                      </a:cubicBezTo>
                      <a:cubicBezTo>
                        <a:pt x="12870" y="7926"/>
                        <a:pt x="12821" y="7915"/>
                        <a:pt x="12785" y="7894"/>
                      </a:cubicBezTo>
                      <a:lnTo>
                        <a:pt x="10936" y="6753"/>
                      </a:lnTo>
                      <a:cubicBezTo>
                        <a:pt x="10880" y="6721"/>
                        <a:pt x="10816" y="6705"/>
                        <a:pt x="10743" y="6705"/>
                      </a:cubicBezTo>
                      <a:cubicBezTo>
                        <a:pt x="10666" y="6705"/>
                        <a:pt x="10602" y="6721"/>
                        <a:pt x="10550" y="6753"/>
                      </a:cubicBezTo>
                      <a:lnTo>
                        <a:pt x="6535" y="9226"/>
                      </a:lnTo>
                      <a:cubicBezTo>
                        <a:pt x="6428" y="9292"/>
                        <a:pt x="6428" y="9397"/>
                        <a:pt x="6535" y="9463"/>
                      </a:cubicBezTo>
                      <a:lnTo>
                        <a:pt x="11445" y="12485"/>
                      </a:lnTo>
                      <a:cubicBezTo>
                        <a:pt x="11475" y="12509"/>
                        <a:pt x="11496" y="12535"/>
                        <a:pt x="11496" y="12566"/>
                      </a:cubicBezTo>
                      <a:cubicBezTo>
                        <a:pt x="11496" y="12601"/>
                        <a:pt x="11479" y="12627"/>
                        <a:pt x="11445" y="12651"/>
                      </a:cubicBezTo>
                      <a:lnTo>
                        <a:pt x="7584" y="15027"/>
                      </a:lnTo>
                      <a:cubicBezTo>
                        <a:pt x="7532" y="15061"/>
                        <a:pt x="7507" y="15100"/>
                        <a:pt x="7507" y="15145"/>
                      </a:cubicBezTo>
                      <a:lnTo>
                        <a:pt x="7507" y="16661"/>
                      </a:lnTo>
                      <a:cubicBezTo>
                        <a:pt x="7507" y="16693"/>
                        <a:pt x="7490" y="16719"/>
                        <a:pt x="7451" y="16743"/>
                      </a:cubicBezTo>
                      <a:lnTo>
                        <a:pt x="3688" y="19061"/>
                      </a:lnTo>
                      <a:cubicBezTo>
                        <a:pt x="3654" y="19083"/>
                        <a:pt x="3608" y="19094"/>
                        <a:pt x="3561" y="19094"/>
                      </a:cubicBezTo>
                      <a:cubicBezTo>
                        <a:pt x="3514" y="19094"/>
                        <a:pt x="3466" y="19083"/>
                        <a:pt x="3427" y="19061"/>
                      </a:cubicBezTo>
                      <a:lnTo>
                        <a:pt x="2113" y="18249"/>
                      </a:lnTo>
                      <a:cubicBezTo>
                        <a:pt x="2060" y="18216"/>
                        <a:pt x="1990" y="18199"/>
                        <a:pt x="1921" y="18199"/>
                      </a:cubicBezTo>
                      <a:cubicBezTo>
                        <a:pt x="1851" y="18199"/>
                        <a:pt x="1782" y="18216"/>
                        <a:pt x="1728" y="18249"/>
                      </a:cubicBezTo>
                      <a:lnTo>
                        <a:pt x="80" y="19264"/>
                      </a:lnTo>
                      <a:cubicBezTo>
                        <a:pt x="-27" y="19330"/>
                        <a:pt x="-27" y="19435"/>
                        <a:pt x="80" y="19501"/>
                      </a:cubicBezTo>
                      <a:lnTo>
                        <a:pt x="1394" y="20313"/>
                      </a:lnTo>
                      <a:cubicBezTo>
                        <a:pt x="1428" y="20337"/>
                        <a:pt x="1450" y="20363"/>
                        <a:pt x="1450" y="20395"/>
                      </a:cubicBezTo>
                      <a:cubicBezTo>
                        <a:pt x="1450" y="20429"/>
                        <a:pt x="1433" y="20456"/>
                        <a:pt x="1394" y="20477"/>
                      </a:cubicBezTo>
                      <a:lnTo>
                        <a:pt x="880" y="20793"/>
                      </a:lnTo>
                      <a:cubicBezTo>
                        <a:pt x="773" y="20859"/>
                        <a:pt x="773" y="20965"/>
                        <a:pt x="880" y="21030"/>
                      </a:cubicBezTo>
                      <a:lnTo>
                        <a:pt x="1394" y="21349"/>
                      </a:lnTo>
                      <a:cubicBezTo>
                        <a:pt x="1471" y="21392"/>
                        <a:pt x="1471" y="21463"/>
                        <a:pt x="1394" y="21510"/>
                      </a:cubicBezTo>
                      <a:cubicBezTo>
                        <a:pt x="1353" y="21534"/>
                        <a:pt x="1308" y="21544"/>
                        <a:pt x="1266" y="21544"/>
                      </a:cubicBezTo>
                      <a:cubicBezTo>
                        <a:pt x="1223" y="21544"/>
                        <a:pt x="1182" y="21534"/>
                        <a:pt x="1150" y="21518"/>
                      </a:cubicBezTo>
                      <a:cubicBezTo>
                        <a:pt x="1086" y="21489"/>
                        <a:pt x="1047" y="21431"/>
                        <a:pt x="1107" y="21371"/>
                      </a:cubicBezTo>
                      <a:lnTo>
                        <a:pt x="1030" y="21344"/>
                      </a:lnTo>
                      <a:cubicBezTo>
                        <a:pt x="945" y="21431"/>
                        <a:pt x="1004" y="21521"/>
                        <a:pt x="1094" y="21563"/>
                      </a:cubicBezTo>
                      <a:cubicBezTo>
                        <a:pt x="1146" y="21587"/>
                        <a:pt x="1201" y="21600"/>
                        <a:pt x="1266" y="21600"/>
                      </a:cubicBezTo>
                      <a:cubicBezTo>
                        <a:pt x="1330" y="21600"/>
                        <a:pt x="1394" y="21587"/>
                        <a:pt x="1454" y="21542"/>
                      </a:cubicBezTo>
                      <a:cubicBezTo>
                        <a:pt x="1505" y="21510"/>
                        <a:pt x="1535" y="21471"/>
                        <a:pt x="1535" y="21423"/>
                      </a:cubicBezTo>
                      <a:cubicBezTo>
                        <a:pt x="1535" y="21378"/>
                        <a:pt x="1505" y="21339"/>
                        <a:pt x="1454" y="21305"/>
                      </a:cubicBezTo>
                      <a:lnTo>
                        <a:pt x="940" y="20988"/>
                      </a:lnTo>
                      <a:cubicBezTo>
                        <a:pt x="863" y="20946"/>
                        <a:pt x="863" y="20875"/>
                        <a:pt x="940" y="20827"/>
                      </a:cubicBezTo>
                      <a:lnTo>
                        <a:pt x="1454" y="20511"/>
                      </a:lnTo>
                      <a:cubicBezTo>
                        <a:pt x="1505" y="20479"/>
                        <a:pt x="1535" y="20437"/>
                        <a:pt x="1535" y="20392"/>
                      </a:cubicBezTo>
                      <a:cubicBezTo>
                        <a:pt x="1535" y="20348"/>
                        <a:pt x="1505" y="20305"/>
                        <a:pt x="1454" y="20274"/>
                      </a:cubicBezTo>
                      <a:lnTo>
                        <a:pt x="135" y="19462"/>
                      </a:lnTo>
                      <a:cubicBezTo>
                        <a:pt x="63" y="19419"/>
                        <a:pt x="63" y="19348"/>
                        <a:pt x="135" y="19301"/>
                      </a:cubicBezTo>
                      <a:lnTo>
                        <a:pt x="1783" y="18286"/>
                      </a:lnTo>
                      <a:cubicBezTo>
                        <a:pt x="1820" y="18263"/>
                        <a:pt x="1867" y="18252"/>
                        <a:pt x="1915" y="18252"/>
                      </a:cubicBezTo>
                      <a:cubicBezTo>
                        <a:pt x="1962" y="18252"/>
                        <a:pt x="2011" y="18263"/>
                        <a:pt x="2049" y="18286"/>
                      </a:cubicBezTo>
                      <a:lnTo>
                        <a:pt x="3363" y="19098"/>
                      </a:lnTo>
                      <a:cubicBezTo>
                        <a:pt x="3419" y="19129"/>
                        <a:pt x="3483" y="19148"/>
                        <a:pt x="3556" y="19148"/>
                      </a:cubicBezTo>
                      <a:cubicBezTo>
                        <a:pt x="3633" y="19148"/>
                        <a:pt x="3697" y="19129"/>
                        <a:pt x="3749" y="19098"/>
                      </a:cubicBezTo>
                      <a:lnTo>
                        <a:pt x="7511" y="16780"/>
                      </a:lnTo>
                      <a:cubicBezTo>
                        <a:pt x="7563" y="16748"/>
                        <a:pt x="7592" y="16709"/>
                        <a:pt x="7592" y="16661"/>
                      </a:cubicBezTo>
                      <a:lnTo>
                        <a:pt x="7592" y="15137"/>
                      </a:lnTo>
                      <a:cubicBezTo>
                        <a:pt x="7592" y="15106"/>
                        <a:pt x="7605" y="15079"/>
                        <a:pt x="7644" y="15056"/>
                      </a:cubicBezTo>
                      <a:lnTo>
                        <a:pt x="11501" y="12680"/>
                      </a:lnTo>
                      <a:cubicBezTo>
                        <a:pt x="11608" y="12614"/>
                        <a:pt x="11608" y="12509"/>
                        <a:pt x="11501" y="12443"/>
                      </a:cubicBezTo>
                      <a:lnTo>
                        <a:pt x="6595" y="9421"/>
                      </a:lnTo>
                      <a:cubicBezTo>
                        <a:pt x="6522" y="9379"/>
                        <a:pt x="6522" y="9305"/>
                        <a:pt x="6595" y="9260"/>
                      </a:cubicBezTo>
                      <a:lnTo>
                        <a:pt x="10610" y="6787"/>
                      </a:lnTo>
                      <a:cubicBezTo>
                        <a:pt x="10645" y="6766"/>
                        <a:pt x="10693" y="6755"/>
                        <a:pt x="10741" y="6755"/>
                      </a:cubicBezTo>
                      <a:cubicBezTo>
                        <a:pt x="10789" y="6755"/>
                        <a:pt x="10837" y="6766"/>
                        <a:pt x="10871" y="6787"/>
                      </a:cubicBezTo>
                      <a:lnTo>
                        <a:pt x="12721" y="7931"/>
                      </a:lnTo>
                      <a:cubicBezTo>
                        <a:pt x="12776" y="7963"/>
                        <a:pt x="12841" y="7981"/>
                        <a:pt x="12913" y="7981"/>
                      </a:cubicBezTo>
                      <a:cubicBezTo>
                        <a:pt x="12990" y="7981"/>
                        <a:pt x="13055" y="7963"/>
                        <a:pt x="13106" y="7931"/>
                      </a:cubicBezTo>
                      <a:lnTo>
                        <a:pt x="19655" y="3897"/>
                      </a:lnTo>
                      <a:cubicBezTo>
                        <a:pt x="19762" y="3831"/>
                        <a:pt x="19762" y="3726"/>
                        <a:pt x="19655" y="3660"/>
                      </a:cubicBezTo>
                      <a:lnTo>
                        <a:pt x="17806" y="2518"/>
                      </a:lnTo>
                      <a:cubicBezTo>
                        <a:pt x="17729" y="2476"/>
                        <a:pt x="17729" y="2405"/>
                        <a:pt x="17806" y="2357"/>
                      </a:cubicBezTo>
                      <a:lnTo>
                        <a:pt x="21573" y="37"/>
                      </a:lnTo>
                      <a:lnTo>
                        <a:pt x="21513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/>
                    </a:gs>
                    <a:gs pos="78000">
                      <a:srgbClr val="F5F8FF"/>
                    </a:gs>
                    <a:gs pos="100000">
                      <a:srgbClr val="F5F8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105" name="Google Shape;989;p23"/>
              <p:cNvGrpSpPr/>
              <p:nvPr/>
            </p:nvGrpSpPr>
            <p:grpSpPr>
              <a:xfrm>
                <a:off x="1693006" y="3395783"/>
                <a:ext cx="538212" cy="793517"/>
                <a:chOff x="0" y="0"/>
                <a:chExt cx="538210" cy="793516"/>
              </a:xfrm>
            </p:grpSpPr>
            <p:grpSp>
              <p:nvGrpSpPr>
                <p:cNvPr id="1103" name="Google Shape;990;p23"/>
                <p:cNvGrpSpPr/>
                <p:nvPr/>
              </p:nvGrpSpPr>
              <p:grpSpPr>
                <a:xfrm>
                  <a:off x="0" y="258672"/>
                  <a:ext cx="534844" cy="534845"/>
                  <a:chOff x="0" y="0"/>
                  <a:chExt cx="534843" cy="534843"/>
                </a:xfrm>
              </p:grpSpPr>
              <p:sp>
                <p:nvSpPr>
                  <p:cNvPr id="1096" name="Google Shape;991;p23"/>
                  <p:cNvSpPr/>
                  <p:nvPr/>
                </p:nvSpPr>
                <p:spPr>
                  <a:xfrm rot="2700000" flipH="1">
                    <a:off x="78293" y="78358"/>
                    <a:ext cx="378257" cy="37812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690" h="21600" extrusionOk="0">
                        <a:moveTo>
                          <a:pt x="10344" y="0"/>
                        </a:moveTo>
                        <a:cubicBezTo>
                          <a:pt x="9150" y="0"/>
                          <a:pt x="7955" y="475"/>
                          <a:pt x="7045" y="1425"/>
                        </a:cubicBezTo>
                        <a:lnTo>
                          <a:pt x="1364" y="7357"/>
                        </a:lnTo>
                        <a:cubicBezTo>
                          <a:pt x="-455" y="9257"/>
                          <a:pt x="-455" y="12340"/>
                          <a:pt x="1364" y="14240"/>
                        </a:cubicBezTo>
                        <a:lnTo>
                          <a:pt x="7045" y="20182"/>
                        </a:lnTo>
                        <a:cubicBezTo>
                          <a:pt x="7955" y="21127"/>
                          <a:pt x="9147" y="21600"/>
                          <a:pt x="10340" y="21600"/>
                        </a:cubicBezTo>
                        <a:cubicBezTo>
                          <a:pt x="11533" y="21600"/>
                          <a:pt x="12726" y="21127"/>
                          <a:pt x="13636" y="20182"/>
                        </a:cubicBezTo>
                        <a:lnTo>
                          <a:pt x="19326" y="14240"/>
                        </a:lnTo>
                        <a:cubicBezTo>
                          <a:pt x="21145" y="12340"/>
                          <a:pt x="21145" y="9257"/>
                          <a:pt x="19326" y="7357"/>
                        </a:cubicBezTo>
                        <a:lnTo>
                          <a:pt x="13636" y="1425"/>
                        </a:lnTo>
                        <a:cubicBezTo>
                          <a:pt x="12731" y="475"/>
                          <a:pt x="11538" y="0"/>
                          <a:pt x="10344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/>
                      </a:gs>
                      <a:gs pos="18000">
                        <a:srgbClr val="F5F8FF"/>
                      </a:gs>
                      <a:gs pos="56000">
                        <a:schemeClr val="accent3">
                          <a:lumOff val="44000"/>
                          <a:alpha val="0"/>
                        </a:schemeClr>
                      </a:gs>
                      <a:gs pos="74000">
                        <a:srgbClr val="F5F8FF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l="37721" t="-19636" r="62278" b="119636"/>
                    </a:path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pSp>
                <p:nvGrpSpPr>
                  <p:cNvPr id="1102" name="Google Shape;992;p23"/>
                  <p:cNvGrpSpPr/>
                  <p:nvPr/>
                </p:nvGrpSpPr>
                <p:grpSpPr>
                  <a:xfrm>
                    <a:off x="169906" y="46660"/>
                    <a:ext cx="255614" cy="443102"/>
                    <a:chOff x="0" y="0"/>
                    <a:chExt cx="255612" cy="443100"/>
                  </a:xfrm>
                </p:grpSpPr>
                <p:sp>
                  <p:nvSpPr>
                    <p:cNvPr id="1097" name="Google Shape;993;p23"/>
                    <p:cNvSpPr/>
                    <p:nvPr/>
                  </p:nvSpPr>
                  <p:spPr>
                    <a:xfrm rot="2700000" flipH="1">
                      <a:off x="37497" y="224986"/>
                      <a:ext cx="180694" cy="180693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303" y="0"/>
                          </a:moveTo>
                          <a:lnTo>
                            <a:pt x="0" y="303"/>
                          </a:lnTo>
                          <a:lnTo>
                            <a:pt x="21297" y="21600"/>
                          </a:lnTo>
                          <a:lnTo>
                            <a:pt x="21600" y="21297"/>
                          </a:lnTo>
                          <a:lnTo>
                            <a:pt x="303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1098" name="Google Shape;994;p23"/>
                    <p:cNvSpPr/>
                    <p:nvPr/>
                  </p:nvSpPr>
                  <p:spPr>
                    <a:xfrm rot="2700000" flipH="1">
                      <a:off x="37427" y="178114"/>
                      <a:ext cx="180693" cy="180693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92" y="0"/>
                          </a:moveTo>
                          <a:lnTo>
                            <a:pt x="0" y="303"/>
                          </a:lnTo>
                          <a:lnTo>
                            <a:pt x="21297" y="21600"/>
                          </a:lnTo>
                          <a:lnTo>
                            <a:pt x="21600" y="21297"/>
                          </a:lnTo>
                          <a:lnTo>
                            <a:pt x="292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1099" name="Google Shape;995;p23"/>
                    <p:cNvSpPr/>
                    <p:nvPr/>
                  </p:nvSpPr>
                  <p:spPr>
                    <a:xfrm rot="2700000" flipH="1">
                      <a:off x="37495" y="131096"/>
                      <a:ext cx="180693" cy="180687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91" y="0"/>
                          </a:moveTo>
                          <a:lnTo>
                            <a:pt x="0" y="303"/>
                          </a:lnTo>
                          <a:lnTo>
                            <a:pt x="21297" y="21600"/>
                          </a:lnTo>
                          <a:lnTo>
                            <a:pt x="21600" y="21309"/>
                          </a:lnTo>
                          <a:lnTo>
                            <a:pt x="291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1100" name="Google Shape;996;p23"/>
                    <p:cNvSpPr/>
                    <p:nvPr/>
                  </p:nvSpPr>
                  <p:spPr>
                    <a:xfrm rot="2700000" flipH="1">
                      <a:off x="37498" y="84299"/>
                      <a:ext cx="180693" cy="180693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303" y="0"/>
                          </a:moveTo>
                          <a:lnTo>
                            <a:pt x="0" y="303"/>
                          </a:lnTo>
                          <a:lnTo>
                            <a:pt x="21309" y="21600"/>
                          </a:lnTo>
                          <a:lnTo>
                            <a:pt x="21600" y="21308"/>
                          </a:lnTo>
                          <a:lnTo>
                            <a:pt x="303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1101" name="Google Shape;997;p23"/>
                    <p:cNvSpPr/>
                    <p:nvPr/>
                  </p:nvSpPr>
                  <p:spPr>
                    <a:xfrm rot="2700000" flipH="1">
                      <a:off x="37422" y="37422"/>
                      <a:ext cx="180693" cy="180693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303" y="0"/>
                          </a:moveTo>
                          <a:lnTo>
                            <a:pt x="0" y="303"/>
                          </a:lnTo>
                          <a:lnTo>
                            <a:pt x="21297" y="21600"/>
                          </a:lnTo>
                          <a:lnTo>
                            <a:pt x="21600" y="21297"/>
                          </a:lnTo>
                          <a:lnTo>
                            <a:pt x="303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</p:grpSp>
            </p:grpSp>
            <p:sp>
              <p:nvSpPr>
                <p:cNvPr id="1104" name="Google Shape;998;p23"/>
                <p:cNvSpPr/>
                <p:nvPr/>
              </p:nvSpPr>
              <p:spPr>
                <a:xfrm rot="8100000" flipH="1">
                  <a:off x="117314" y="88013"/>
                  <a:ext cx="371026" cy="2947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763" y="0"/>
                      </a:moveTo>
                      <a:lnTo>
                        <a:pt x="18118" y="2061"/>
                      </a:lnTo>
                      <a:lnTo>
                        <a:pt x="19955" y="4374"/>
                      </a:lnTo>
                      <a:lnTo>
                        <a:pt x="21600" y="2303"/>
                      </a:lnTo>
                      <a:lnTo>
                        <a:pt x="19763" y="0"/>
                      </a:lnTo>
                      <a:close/>
                      <a:moveTo>
                        <a:pt x="10741" y="2498"/>
                      </a:moveTo>
                      <a:lnTo>
                        <a:pt x="9103" y="4560"/>
                      </a:lnTo>
                      <a:lnTo>
                        <a:pt x="10940" y="6871"/>
                      </a:lnTo>
                      <a:lnTo>
                        <a:pt x="12578" y="4801"/>
                      </a:lnTo>
                      <a:lnTo>
                        <a:pt x="10741" y="2498"/>
                      </a:lnTo>
                      <a:close/>
                      <a:moveTo>
                        <a:pt x="7739" y="6277"/>
                      </a:moveTo>
                      <a:lnTo>
                        <a:pt x="6093" y="8348"/>
                      </a:lnTo>
                      <a:lnTo>
                        <a:pt x="7930" y="10651"/>
                      </a:lnTo>
                      <a:lnTo>
                        <a:pt x="9575" y="8590"/>
                      </a:lnTo>
                      <a:lnTo>
                        <a:pt x="7739" y="6277"/>
                      </a:lnTo>
                      <a:close/>
                      <a:moveTo>
                        <a:pt x="4566" y="10271"/>
                      </a:moveTo>
                      <a:lnTo>
                        <a:pt x="2922" y="12341"/>
                      </a:lnTo>
                      <a:lnTo>
                        <a:pt x="7355" y="17922"/>
                      </a:lnTo>
                      <a:lnTo>
                        <a:pt x="9000" y="15851"/>
                      </a:lnTo>
                      <a:lnTo>
                        <a:pt x="4566" y="10271"/>
                      </a:lnTo>
                      <a:close/>
                      <a:moveTo>
                        <a:pt x="1638" y="13948"/>
                      </a:moveTo>
                      <a:lnTo>
                        <a:pt x="0" y="16019"/>
                      </a:lnTo>
                      <a:lnTo>
                        <a:pt x="4434" y="21600"/>
                      </a:lnTo>
                      <a:lnTo>
                        <a:pt x="6079" y="19538"/>
                      </a:lnTo>
                      <a:lnTo>
                        <a:pt x="1638" y="1394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115" name="Google Shape;999;p23"/>
              <p:cNvGrpSpPr/>
              <p:nvPr/>
            </p:nvGrpSpPr>
            <p:grpSpPr>
              <a:xfrm>
                <a:off x="2485374" y="2426911"/>
                <a:ext cx="455697" cy="671835"/>
                <a:chOff x="0" y="0"/>
                <a:chExt cx="455695" cy="671834"/>
              </a:xfrm>
            </p:grpSpPr>
            <p:grpSp>
              <p:nvGrpSpPr>
                <p:cNvPr id="1113" name="Google Shape;1000;p23"/>
                <p:cNvGrpSpPr/>
                <p:nvPr/>
              </p:nvGrpSpPr>
              <p:grpSpPr>
                <a:xfrm>
                  <a:off x="-1" y="218990"/>
                  <a:ext cx="452845" cy="452845"/>
                  <a:chOff x="0" y="0"/>
                  <a:chExt cx="452843" cy="452843"/>
                </a:xfrm>
              </p:grpSpPr>
              <p:sp>
                <p:nvSpPr>
                  <p:cNvPr id="1106" name="Google Shape;1001;p23"/>
                  <p:cNvSpPr/>
                  <p:nvPr/>
                </p:nvSpPr>
                <p:spPr>
                  <a:xfrm rot="2700000" flipH="1">
                    <a:off x="66276" y="66358"/>
                    <a:ext cx="320292" cy="32012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690" h="21600" extrusionOk="0">
                        <a:moveTo>
                          <a:pt x="10344" y="0"/>
                        </a:moveTo>
                        <a:cubicBezTo>
                          <a:pt x="9150" y="0"/>
                          <a:pt x="7955" y="475"/>
                          <a:pt x="7045" y="1425"/>
                        </a:cubicBezTo>
                        <a:lnTo>
                          <a:pt x="1364" y="7357"/>
                        </a:lnTo>
                        <a:cubicBezTo>
                          <a:pt x="-455" y="9257"/>
                          <a:pt x="-455" y="12340"/>
                          <a:pt x="1364" y="14240"/>
                        </a:cubicBezTo>
                        <a:lnTo>
                          <a:pt x="7045" y="20182"/>
                        </a:lnTo>
                        <a:cubicBezTo>
                          <a:pt x="7955" y="21127"/>
                          <a:pt x="9147" y="21600"/>
                          <a:pt x="10340" y="21600"/>
                        </a:cubicBezTo>
                        <a:cubicBezTo>
                          <a:pt x="11533" y="21600"/>
                          <a:pt x="12726" y="21127"/>
                          <a:pt x="13636" y="20182"/>
                        </a:cubicBezTo>
                        <a:lnTo>
                          <a:pt x="19326" y="14240"/>
                        </a:lnTo>
                        <a:cubicBezTo>
                          <a:pt x="21145" y="12340"/>
                          <a:pt x="21145" y="9257"/>
                          <a:pt x="19326" y="7357"/>
                        </a:cubicBezTo>
                        <a:lnTo>
                          <a:pt x="13636" y="1425"/>
                        </a:lnTo>
                        <a:cubicBezTo>
                          <a:pt x="12731" y="475"/>
                          <a:pt x="11538" y="0"/>
                          <a:pt x="10344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/>
                      </a:gs>
                      <a:gs pos="18000">
                        <a:srgbClr val="F5F8FF"/>
                      </a:gs>
                      <a:gs pos="56000">
                        <a:schemeClr val="accent3">
                          <a:lumOff val="44000"/>
                          <a:alpha val="0"/>
                        </a:schemeClr>
                      </a:gs>
                      <a:gs pos="74000">
                        <a:srgbClr val="F5F8FF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l="37721" t="-19636" r="62278" b="119636"/>
                    </a:path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pSp>
                <p:nvGrpSpPr>
                  <p:cNvPr id="1112" name="Google Shape;1002;p23"/>
                  <p:cNvGrpSpPr/>
                  <p:nvPr/>
                </p:nvGrpSpPr>
                <p:grpSpPr>
                  <a:xfrm>
                    <a:off x="143850" y="39508"/>
                    <a:ext cx="216438" cy="375168"/>
                    <a:chOff x="0" y="0"/>
                    <a:chExt cx="216437" cy="375166"/>
                  </a:xfrm>
                </p:grpSpPr>
                <p:sp>
                  <p:nvSpPr>
                    <p:cNvPr id="1107" name="Google Shape;1003;p23"/>
                    <p:cNvSpPr/>
                    <p:nvPr/>
                  </p:nvSpPr>
                  <p:spPr>
                    <a:xfrm rot="2700000" flipH="1">
                      <a:off x="31756" y="190499"/>
                      <a:ext cx="153004" cy="152976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303" y="0"/>
                          </a:moveTo>
                          <a:lnTo>
                            <a:pt x="0" y="303"/>
                          </a:lnTo>
                          <a:lnTo>
                            <a:pt x="21297" y="21600"/>
                          </a:lnTo>
                          <a:lnTo>
                            <a:pt x="21600" y="21297"/>
                          </a:lnTo>
                          <a:lnTo>
                            <a:pt x="303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1108" name="Google Shape;1004;p23"/>
                    <p:cNvSpPr/>
                    <p:nvPr/>
                  </p:nvSpPr>
                  <p:spPr>
                    <a:xfrm rot="2700000" flipH="1">
                      <a:off x="31692" y="150813"/>
                      <a:ext cx="153004" cy="152977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92" y="0"/>
                          </a:moveTo>
                          <a:lnTo>
                            <a:pt x="0" y="303"/>
                          </a:lnTo>
                          <a:lnTo>
                            <a:pt x="21297" y="21600"/>
                          </a:lnTo>
                          <a:lnTo>
                            <a:pt x="21600" y="21297"/>
                          </a:lnTo>
                          <a:lnTo>
                            <a:pt x="292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1109" name="Google Shape;1005;p23"/>
                    <p:cNvSpPr/>
                    <p:nvPr/>
                  </p:nvSpPr>
                  <p:spPr>
                    <a:xfrm rot="2700000" flipH="1">
                      <a:off x="31747" y="111004"/>
                      <a:ext cx="153004" cy="15297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91" y="0"/>
                          </a:moveTo>
                          <a:lnTo>
                            <a:pt x="0" y="303"/>
                          </a:lnTo>
                          <a:lnTo>
                            <a:pt x="21297" y="21600"/>
                          </a:lnTo>
                          <a:lnTo>
                            <a:pt x="21600" y="21309"/>
                          </a:lnTo>
                          <a:lnTo>
                            <a:pt x="291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1110" name="Google Shape;1006;p23"/>
                    <p:cNvSpPr/>
                    <p:nvPr/>
                  </p:nvSpPr>
                  <p:spPr>
                    <a:xfrm rot="2700000" flipH="1">
                      <a:off x="31745" y="71381"/>
                      <a:ext cx="153004" cy="152977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303" y="0"/>
                          </a:moveTo>
                          <a:lnTo>
                            <a:pt x="0" y="303"/>
                          </a:lnTo>
                          <a:lnTo>
                            <a:pt x="21309" y="21600"/>
                          </a:lnTo>
                          <a:lnTo>
                            <a:pt x="21600" y="21308"/>
                          </a:lnTo>
                          <a:lnTo>
                            <a:pt x="303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1111" name="Google Shape;1007;p23"/>
                    <p:cNvSpPr/>
                    <p:nvPr/>
                  </p:nvSpPr>
                  <p:spPr>
                    <a:xfrm rot="2700000" flipH="1">
                      <a:off x="31678" y="31691"/>
                      <a:ext cx="153004" cy="152977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303" y="0"/>
                          </a:moveTo>
                          <a:lnTo>
                            <a:pt x="0" y="303"/>
                          </a:lnTo>
                          <a:lnTo>
                            <a:pt x="21297" y="21600"/>
                          </a:lnTo>
                          <a:lnTo>
                            <a:pt x="21600" y="21297"/>
                          </a:lnTo>
                          <a:lnTo>
                            <a:pt x="303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</p:grpSp>
            </p:grpSp>
            <p:sp>
              <p:nvSpPr>
                <p:cNvPr id="1114" name="Google Shape;1008;p23"/>
                <p:cNvSpPr/>
                <p:nvPr/>
              </p:nvSpPr>
              <p:spPr>
                <a:xfrm rot="8100000" flipH="1">
                  <a:off x="99345" y="74506"/>
                  <a:ext cx="314113" cy="2495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763" y="0"/>
                      </a:moveTo>
                      <a:lnTo>
                        <a:pt x="18118" y="2061"/>
                      </a:lnTo>
                      <a:lnTo>
                        <a:pt x="19955" y="4374"/>
                      </a:lnTo>
                      <a:lnTo>
                        <a:pt x="21600" y="2303"/>
                      </a:lnTo>
                      <a:lnTo>
                        <a:pt x="19763" y="0"/>
                      </a:lnTo>
                      <a:close/>
                      <a:moveTo>
                        <a:pt x="10741" y="2498"/>
                      </a:moveTo>
                      <a:lnTo>
                        <a:pt x="9103" y="4560"/>
                      </a:lnTo>
                      <a:lnTo>
                        <a:pt x="10940" y="6871"/>
                      </a:lnTo>
                      <a:lnTo>
                        <a:pt x="12578" y="4801"/>
                      </a:lnTo>
                      <a:lnTo>
                        <a:pt x="10741" y="2498"/>
                      </a:lnTo>
                      <a:close/>
                      <a:moveTo>
                        <a:pt x="7739" y="6277"/>
                      </a:moveTo>
                      <a:lnTo>
                        <a:pt x="6093" y="8348"/>
                      </a:lnTo>
                      <a:lnTo>
                        <a:pt x="7930" y="10651"/>
                      </a:lnTo>
                      <a:lnTo>
                        <a:pt x="9575" y="8590"/>
                      </a:lnTo>
                      <a:lnTo>
                        <a:pt x="7739" y="6277"/>
                      </a:lnTo>
                      <a:close/>
                      <a:moveTo>
                        <a:pt x="4566" y="10271"/>
                      </a:moveTo>
                      <a:lnTo>
                        <a:pt x="2922" y="12341"/>
                      </a:lnTo>
                      <a:lnTo>
                        <a:pt x="7355" y="17922"/>
                      </a:lnTo>
                      <a:lnTo>
                        <a:pt x="9000" y="15851"/>
                      </a:lnTo>
                      <a:lnTo>
                        <a:pt x="4566" y="10271"/>
                      </a:lnTo>
                      <a:close/>
                      <a:moveTo>
                        <a:pt x="1638" y="13948"/>
                      </a:moveTo>
                      <a:lnTo>
                        <a:pt x="0" y="16019"/>
                      </a:lnTo>
                      <a:lnTo>
                        <a:pt x="4434" y="21600"/>
                      </a:lnTo>
                      <a:lnTo>
                        <a:pt x="6079" y="19538"/>
                      </a:lnTo>
                      <a:lnTo>
                        <a:pt x="1638" y="1394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125" name="Google Shape;1009;p23"/>
              <p:cNvGrpSpPr/>
              <p:nvPr/>
            </p:nvGrpSpPr>
            <p:grpSpPr>
              <a:xfrm>
                <a:off x="2444365" y="2891460"/>
                <a:ext cx="538212" cy="793517"/>
                <a:chOff x="0" y="0"/>
                <a:chExt cx="538210" cy="793516"/>
              </a:xfrm>
            </p:grpSpPr>
            <p:grpSp>
              <p:nvGrpSpPr>
                <p:cNvPr id="1123" name="Google Shape;1010;p23"/>
                <p:cNvGrpSpPr/>
                <p:nvPr/>
              </p:nvGrpSpPr>
              <p:grpSpPr>
                <a:xfrm>
                  <a:off x="0" y="258672"/>
                  <a:ext cx="534844" cy="534845"/>
                  <a:chOff x="0" y="0"/>
                  <a:chExt cx="534843" cy="534843"/>
                </a:xfrm>
              </p:grpSpPr>
              <p:sp>
                <p:nvSpPr>
                  <p:cNvPr id="1116" name="Google Shape;1011;p23"/>
                  <p:cNvSpPr/>
                  <p:nvPr/>
                </p:nvSpPr>
                <p:spPr>
                  <a:xfrm rot="2700000" flipH="1">
                    <a:off x="78293" y="78358"/>
                    <a:ext cx="378257" cy="37812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690" h="21600" extrusionOk="0">
                        <a:moveTo>
                          <a:pt x="10344" y="0"/>
                        </a:moveTo>
                        <a:cubicBezTo>
                          <a:pt x="9150" y="0"/>
                          <a:pt x="7955" y="475"/>
                          <a:pt x="7045" y="1425"/>
                        </a:cubicBezTo>
                        <a:lnTo>
                          <a:pt x="1364" y="7357"/>
                        </a:lnTo>
                        <a:cubicBezTo>
                          <a:pt x="-455" y="9257"/>
                          <a:pt x="-455" y="12340"/>
                          <a:pt x="1364" y="14240"/>
                        </a:cubicBezTo>
                        <a:lnTo>
                          <a:pt x="7045" y="20182"/>
                        </a:lnTo>
                        <a:cubicBezTo>
                          <a:pt x="7955" y="21127"/>
                          <a:pt x="9147" y="21600"/>
                          <a:pt x="10340" y="21600"/>
                        </a:cubicBezTo>
                        <a:cubicBezTo>
                          <a:pt x="11533" y="21600"/>
                          <a:pt x="12726" y="21127"/>
                          <a:pt x="13636" y="20182"/>
                        </a:cubicBezTo>
                        <a:lnTo>
                          <a:pt x="19326" y="14240"/>
                        </a:lnTo>
                        <a:cubicBezTo>
                          <a:pt x="21145" y="12340"/>
                          <a:pt x="21145" y="9257"/>
                          <a:pt x="19326" y="7357"/>
                        </a:cubicBezTo>
                        <a:lnTo>
                          <a:pt x="13636" y="1425"/>
                        </a:lnTo>
                        <a:cubicBezTo>
                          <a:pt x="12731" y="475"/>
                          <a:pt x="11538" y="0"/>
                          <a:pt x="10344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/>
                      </a:gs>
                      <a:gs pos="18000">
                        <a:srgbClr val="F5F8FF"/>
                      </a:gs>
                      <a:gs pos="56000">
                        <a:schemeClr val="accent3">
                          <a:lumOff val="44000"/>
                          <a:alpha val="0"/>
                        </a:schemeClr>
                      </a:gs>
                      <a:gs pos="74000">
                        <a:srgbClr val="F5F8FF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l="37721" t="-19636" r="62278" b="119636"/>
                    </a:path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pSp>
                <p:nvGrpSpPr>
                  <p:cNvPr id="1122" name="Google Shape;1012;p23"/>
                  <p:cNvGrpSpPr/>
                  <p:nvPr/>
                </p:nvGrpSpPr>
                <p:grpSpPr>
                  <a:xfrm>
                    <a:off x="169906" y="46660"/>
                    <a:ext cx="255614" cy="443102"/>
                    <a:chOff x="0" y="0"/>
                    <a:chExt cx="255612" cy="443100"/>
                  </a:xfrm>
                </p:grpSpPr>
                <p:sp>
                  <p:nvSpPr>
                    <p:cNvPr id="1117" name="Google Shape;1013;p23"/>
                    <p:cNvSpPr/>
                    <p:nvPr/>
                  </p:nvSpPr>
                  <p:spPr>
                    <a:xfrm rot="2700000" flipH="1">
                      <a:off x="37497" y="224986"/>
                      <a:ext cx="180694" cy="180693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303" y="0"/>
                          </a:moveTo>
                          <a:lnTo>
                            <a:pt x="0" y="303"/>
                          </a:lnTo>
                          <a:lnTo>
                            <a:pt x="21297" y="21600"/>
                          </a:lnTo>
                          <a:lnTo>
                            <a:pt x="21600" y="21297"/>
                          </a:lnTo>
                          <a:lnTo>
                            <a:pt x="303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1118" name="Google Shape;1014;p23"/>
                    <p:cNvSpPr/>
                    <p:nvPr/>
                  </p:nvSpPr>
                  <p:spPr>
                    <a:xfrm rot="2700000" flipH="1">
                      <a:off x="37427" y="178114"/>
                      <a:ext cx="180693" cy="180693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92" y="0"/>
                          </a:moveTo>
                          <a:lnTo>
                            <a:pt x="0" y="303"/>
                          </a:lnTo>
                          <a:lnTo>
                            <a:pt x="21297" y="21600"/>
                          </a:lnTo>
                          <a:lnTo>
                            <a:pt x="21600" y="21297"/>
                          </a:lnTo>
                          <a:lnTo>
                            <a:pt x="292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1119" name="Google Shape;1015;p23"/>
                    <p:cNvSpPr/>
                    <p:nvPr/>
                  </p:nvSpPr>
                  <p:spPr>
                    <a:xfrm rot="2700000" flipH="1">
                      <a:off x="37495" y="131096"/>
                      <a:ext cx="180693" cy="180687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91" y="0"/>
                          </a:moveTo>
                          <a:lnTo>
                            <a:pt x="0" y="303"/>
                          </a:lnTo>
                          <a:lnTo>
                            <a:pt x="21297" y="21600"/>
                          </a:lnTo>
                          <a:lnTo>
                            <a:pt x="21600" y="21309"/>
                          </a:lnTo>
                          <a:lnTo>
                            <a:pt x="291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1120" name="Google Shape;1016;p23"/>
                    <p:cNvSpPr/>
                    <p:nvPr/>
                  </p:nvSpPr>
                  <p:spPr>
                    <a:xfrm rot="2700000" flipH="1">
                      <a:off x="37498" y="84299"/>
                      <a:ext cx="180693" cy="180693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303" y="0"/>
                          </a:moveTo>
                          <a:lnTo>
                            <a:pt x="0" y="303"/>
                          </a:lnTo>
                          <a:lnTo>
                            <a:pt x="21309" y="21600"/>
                          </a:lnTo>
                          <a:lnTo>
                            <a:pt x="21600" y="21308"/>
                          </a:lnTo>
                          <a:lnTo>
                            <a:pt x="303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1121" name="Google Shape;1017;p23"/>
                    <p:cNvSpPr/>
                    <p:nvPr/>
                  </p:nvSpPr>
                  <p:spPr>
                    <a:xfrm rot="2700000" flipH="1">
                      <a:off x="37422" y="37422"/>
                      <a:ext cx="180693" cy="180693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303" y="0"/>
                          </a:moveTo>
                          <a:lnTo>
                            <a:pt x="0" y="303"/>
                          </a:lnTo>
                          <a:lnTo>
                            <a:pt x="21297" y="21600"/>
                          </a:lnTo>
                          <a:lnTo>
                            <a:pt x="21600" y="21297"/>
                          </a:lnTo>
                          <a:lnTo>
                            <a:pt x="303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</p:grpSp>
            </p:grpSp>
            <p:sp>
              <p:nvSpPr>
                <p:cNvPr id="1124" name="Google Shape;1018;p23"/>
                <p:cNvSpPr/>
                <p:nvPr/>
              </p:nvSpPr>
              <p:spPr>
                <a:xfrm rot="8100000" flipH="1">
                  <a:off x="117314" y="88013"/>
                  <a:ext cx="371026" cy="2947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763" y="0"/>
                      </a:moveTo>
                      <a:lnTo>
                        <a:pt x="18118" y="2061"/>
                      </a:lnTo>
                      <a:lnTo>
                        <a:pt x="19955" y="4374"/>
                      </a:lnTo>
                      <a:lnTo>
                        <a:pt x="21600" y="2303"/>
                      </a:lnTo>
                      <a:lnTo>
                        <a:pt x="19763" y="0"/>
                      </a:lnTo>
                      <a:close/>
                      <a:moveTo>
                        <a:pt x="10741" y="2498"/>
                      </a:moveTo>
                      <a:lnTo>
                        <a:pt x="9103" y="4560"/>
                      </a:lnTo>
                      <a:lnTo>
                        <a:pt x="10940" y="6871"/>
                      </a:lnTo>
                      <a:lnTo>
                        <a:pt x="12578" y="4801"/>
                      </a:lnTo>
                      <a:lnTo>
                        <a:pt x="10741" y="2498"/>
                      </a:lnTo>
                      <a:close/>
                      <a:moveTo>
                        <a:pt x="7739" y="6277"/>
                      </a:moveTo>
                      <a:lnTo>
                        <a:pt x="6093" y="8348"/>
                      </a:lnTo>
                      <a:lnTo>
                        <a:pt x="7930" y="10651"/>
                      </a:lnTo>
                      <a:lnTo>
                        <a:pt x="9575" y="8590"/>
                      </a:lnTo>
                      <a:lnTo>
                        <a:pt x="7739" y="6277"/>
                      </a:lnTo>
                      <a:close/>
                      <a:moveTo>
                        <a:pt x="4566" y="10271"/>
                      </a:moveTo>
                      <a:lnTo>
                        <a:pt x="2922" y="12341"/>
                      </a:lnTo>
                      <a:lnTo>
                        <a:pt x="7355" y="17922"/>
                      </a:lnTo>
                      <a:lnTo>
                        <a:pt x="9000" y="15851"/>
                      </a:lnTo>
                      <a:lnTo>
                        <a:pt x="4566" y="10271"/>
                      </a:lnTo>
                      <a:close/>
                      <a:moveTo>
                        <a:pt x="1638" y="13948"/>
                      </a:moveTo>
                      <a:lnTo>
                        <a:pt x="0" y="16019"/>
                      </a:lnTo>
                      <a:lnTo>
                        <a:pt x="4434" y="21600"/>
                      </a:lnTo>
                      <a:lnTo>
                        <a:pt x="6079" y="19538"/>
                      </a:lnTo>
                      <a:lnTo>
                        <a:pt x="1638" y="1394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128" name="Google Shape;1019;p23"/>
              <p:cNvGrpSpPr/>
              <p:nvPr/>
            </p:nvGrpSpPr>
            <p:grpSpPr>
              <a:xfrm>
                <a:off x="1775659" y="2786648"/>
                <a:ext cx="1439990" cy="1957361"/>
                <a:chOff x="0" y="0"/>
                <a:chExt cx="1439988" cy="1957360"/>
              </a:xfrm>
            </p:grpSpPr>
            <p:sp>
              <p:nvSpPr>
                <p:cNvPr id="1126" name="Google Shape;1020;p23"/>
                <p:cNvSpPr/>
                <p:nvPr/>
              </p:nvSpPr>
              <p:spPr>
                <a:xfrm rot="2700000" flipH="1">
                  <a:off x="210795" y="210967"/>
                  <a:ext cx="1018399" cy="10180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90" h="21600" extrusionOk="0">
                      <a:moveTo>
                        <a:pt x="10344" y="0"/>
                      </a:moveTo>
                      <a:cubicBezTo>
                        <a:pt x="9150" y="0"/>
                        <a:pt x="7955" y="475"/>
                        <a:pt x="7045" y="1425"/>
                      </a:cubicBezTo>
                      <a:lnTo>
                        <a:pt x="1364" y="7357"/>
                      </a:lnTo>
                      <a:cubicBezTo>
                        <a:pt x="-455" y="9257"/>
                        <a:pt x="-455" y="12340"/>
                        <a:pt x="1364" y="14240"/>
                      </a:cubicBezTo>
                      <a:lnTo>
                        <a:pt x="7045" y="20182"/>
                      </a:lnTo>
                      <a:cubicBezTo>
                        <a:pt x="7955" y="21127"/>
                        <a:pt x="9147" y="21600"/>
                        <a:pt x="10340" y="21600"/>
                      </a:cubicBezTo>
                      <a:cubicBezTo>
                        <a:pt x="11533" y="21600"/>
                        <a:pt x="12726" y="21127"/>
                        <a:pt x="13636" y="20182"/>
                      </a:cubicBezTo>
                      <a:lnTo>
                        <a:pt x="19326" y="14240"/>
                      </a:lnTo>
                      <a:cubicBezTo>
                        <a:pt x="21145" y="12340"/>
                        <a:pt x="21145" y="9257"/>
                        <a:pt x="19326" y="7357"/>
                      </a:cubicBezTo>
                      <a:lnTo>
                        <a:pt x="13636" y="1425"/>
                      </a:lnTo>
                      <a:cubicBezTo>
                        <a:pt x="12731" y="475"/>
                        <a:pt x="11538" y="0"/>
                        <a:pt x="1034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5F8FF"/>
                    </a:gs>
                    <a:gs pos="18000">
                      <a:srgbClr val="F5F8FF"/>
                    </a:gs>
                    <a:gs pos="56000">
                      <a:schemeClr val="accent3">
                        <a:lumOff val="44000"/>
                        <a:alpha val="0"/>
                      </a:schemeClr>
                    </a:gs>
                    <a:gs pos="74000">
                      <a:srgbClr val="F5F8FF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127" name="Google Shape;1021;p23"/>
                <p:cNvSpPr/>
                <p:nvPr/>
              </p:nvSpPr>
              <p:spPr>
                <a:xfrm rot="2700000" flipH="1">
                  <a:off x="210795" y="728339"/>
                  <a:ext cx="1018399" cy="10180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90" h="21600" extrusionOk="0">
                      <a:moveTo>
                        <a:pt x="10344" y="0"/>
                      </a:moveTo>
                      <a:cubicBezTo>
                        <a:pt x="9150" y="0"/>
                        <a:pt x="7955" y="475"/>
                        <a:pt x="7045" y="1425"/>
                      </a:cubicBezTo>
                      <a:lnTo>
                        <a:pt x="1364" y="7357"/>
                      </a:lnTo>
                      <a:cubicBezTo>
                        <a:pt x="-455" y="9257"/>
                        <a:pt x="-455" y="12340"/>
                        <a:pt x="1364" y="14240"/>
                      </a:cubicBezTo>
                      <a:lnTo>
                        <a:pt x="7045" y="20182"/>
                      </a:lnTo>
                      <a:cubicBezTo>
                        <a:pt x="7955" y="21127"/>
                        <a:pt x="9147" y="21600"/>
                        <a:pt x="10340" y="21600"/>
                      </a:cubicBezTo>
                      <a:cubicBezTo>
                        <a:pt x="11533" y="21600"/>
                        <a:pt x="12726" y="21127"/>
                        <a:pt x="13636" y="20182"/>
                      </a:cubicBezTo>
                      <a:lnTo>
                        <a:pt x="19326" y="14240"/>
                      </a:lnTo>
                      <a:cubicBezTo>
                        <a:pt x="21145" y="12340"/>
                        <a:pt x="21145" y="9257"/>
                        <a:pt x="19326" y="7357"/>
                      </a:cubicBezTo>
                      <a:lnTo>
                        <a:pt x="13636" y="1425"/>
                      </a:lnTo>
                      <a:cubicBezTo>
                        <a:pt x="12731" y="475"/>
                        <a:pt x="11538" y="0"/>
                        <a:pt x="1034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5F8FF"/>
                    </a:gs>
                    <a:gs pos="18000">
                      <a:srgbClr val="F5F8FF"/>
                    </a:gs>
                    <a:gs pos="56000">
                      <a:schemeClr val="accent3">
                        <a:lumOff val="44000"/>
                        <a:alpha val="0"/>
                      </a:schemeClr>
                    </a:gs>
                    <a:gs pos="74000">
                      <a:srgbClr val="F5F8FF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1132" name="Google Shape;1022;p23"/>
            <p:cNvGrpSpPr/>
            <p:nvPr/>
          </p:nvGrpSpPr>
          <p:grpSpPr>
            <a:xfrm>
              <a:off x="2689120" y="809258"/>
              <a:ext cx="439076" cy="439176"/>
              <a:chOff x="0" y="0"/>
              <a:chExt cx="439074" cy="439174"/>
            </a:xfrm>
          </p:grpSpPr>
          <p:sp>
            <p:nvSpPr>
              <p:cNvPr id="1130" name="Google Shape;1023;p23"/>
              <p:cNvSpPr/>
              <p:nvPr/>
            </p:nvSpPr>
            <p:spPr>
              <a:xfrm rot="16200000" flipH="1">
                <a:off x="-50" y="49"/>
                <a:ext cx="439175" cy="43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9" y="1588"/>
                    </a:moveTo>
                    <a:cubicBezTo>
                      <a:pt x="13169" y="1588"/>
                      <a:pt x="15530" y="2470"/>
                      <a:pt x="17328" y="4306"/>
                    </a:cubicBezTo>
                    <a:cubicBezTo>
                      <a:pt x="19089" y="6029"/>
                      <a:pt x="20045" y="8372"/>
                      <a:pt x="20045" y="10826"/>
                    </a:cubicBezTo>
                    <a:cubicBezTo>
                      <a:pt x="20045" y="13300"/>
                      <a:pt x="19089" y="15604"/>
                      <a:pt x="17328" y="17366"/>
                    </a:cubicBezTo>
                    <a:cubicBezTo>
                      <a:pt x="15605" y="19127"/>
                      <a:pt x="13263" y="20082"/>
                      <a:pt x="10809" y="20082"/>
                    </a:cubicBezTo>
                    <a:cubicBezTo>
                      <a:pt x="8335" y="20082"/>
                      <a:pt x="6031" y="19127"/>
                      <a:pt x="4270" y="17366"/>
                    </a:cubicBezTo>
                    <a:cubicBezTo>
                      <a:pt x="2510" y="15641"/>
                      <a:pt x="1554" y="13300"/>
                      <a:pt x="1554" y="10826"/>
                    </a:cubicBezTo>
                    <a:cubicBezTo>
                      <a:pt x="1554" y="8372"/>
                      <a:pt x="2510" y="6048"/>
                      <a:pt x="4270" y="4306"/>
                    </a:cubicBezTo>
                    <a:cubicBezTo>
                      <a:pt x="6069" y="2488"/>
                      <a:pt x="8430" y="1588"/>
                      <a:pt x="10809" y="1588"/>
                    </a:cubicBezTo>
                    <a:close/>
                    <a:moveTo>
                      <a:pt x="10799" y="0"/>
                    </a:moveTo>
                    <a:cubicBezTo>
                      <a:pt x="8037" y="0"/>
                      <a:pt x="5272" y="1054"/>
                      <a:pt x="3165" y="3162"/>
                    </a:cubicBezTo>
                    <a:cubicBezTo>
                      <a:pt x="1124" y="5205"/>
                      <a:pt x="0" y="7922"/>
                      <a:pt x="0" y="10808"/>
                    </a:cubicBezTo>
                    <a:cubicBezTo>
                      <a:pt x="0" y="13693"/>
                      <a:pt x="1124" y="16410"/>
                      <a:pt x="3165" y="18453"/>
                    </a:cubicBezTo>
                    <a:cubicBezTo>
                      <a:pt x="5207" y="20476"/>
                      <a:pt x="7923" y="21600"/>
                      <a:pt x="10809" y="21600"/>
                    </a:cubicBezTo>
                    <a:cubicBezTo>
                      <a:pt x="13675" y="21600"/>
                      <a:pt x="16392" y="20476"/>
                      <a:pt x="18434" y="18453"/>
                    </a:cubicBezTo>
                    <a:cubicBezTo>
                      <a:pt x="20475" y="16410"/>
                      <a:pt x="21600" y="13693"/>
                      <a:pt x="21600" y="10808"/>
                    </a:cubicBezTo>
                    <a:cubicBezTo>
                      <a:pt x="21600" y="7922"/>
                      <a:pt x="20475" y="5205"/>
                      <a:pt x="18434" y="3162"/>
                    </a:cubicBezTo>
                    <a:cubicBezTo>
                      <a:pt x="16326" y="1054"/>
                      <a:pt x="13562" y="0"/>
                      <a:pt x="1079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31" name="Google Shape;1024;p23"/>
              <p:cNvSpPr/>
              <p:nvPr/>
            </p:nvSpPr>
            <p:spPr>
              <a:xfrm rot="16200000" flipH="1">
                <a:off x="100090" y="99878"/>
                <a:ext cx="239495" cy="239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83" h="21600" extrusionOk="0">
                    <a:moveTo>
                      <a:pt x="9846" y="2857"/>
                    </a:moveTo>
                    <a:cubicBezTo>
                      <a:pt x="11724" y="2857"/>
                      <a:pt x="13538" y="3612"/>
                      <a:pt x="15011" y="5157"/>
                    </a:cubicBezTo>
                    <a:cubicBezTo>
                      <a:pt x="17797" y="8316"/>
                      <a:pt x="17797" y="13361"/>
                      <a:pt x="15011" y="16450"/>
                    </a:cubicBezTo>
                    <a:cubicBezTo>
                      <a:pt x="13571" y="17995"/>
                      <a:pt x="11699" y="18768"/>
                      <a:pt x="9838" y="18768"/>
                    </a:cubicBezTo>
                    <a:cubicBezTo>
                      <a:pt x="7974" y="18768"/>
                      <a:pt x="6121" y="17995"/>
                      <a:pt x="4712" y="16450"/>
                    </a:cubicBezTo>
                    <a:cubicBezTo>
                      <a:pt x="1895" y="13327"/>
                      <a:pt x="1895" y="8246"/>
                      <a:pt x="4712" y="5157"/>
                    </a:cubicBezTo>
                    <a:cubicBezTo>
                      <a:pt x="6121" y="3612"/>
                      <a:pt x="7966" y="2857"/>
                      <a:pt x="9846" y="2857"/>
                    </a:cubicBezTo>
                    <a:close/>
                    <a:moveTo>
                      <a:pt x="9842" y="0"/>
                    </a:moveTo>
                    <a:cubicBezTo>
                      <a:pt x="7317" y="0"/>
                      <a:pt x="4790" y="1054"/>
                      <a:pt x="2864" y="3166"/>
                    </a:cubicBezTo>
                    <a:cubicBezTo>
                      <a:pt x="-955" y="7354"/>
                      <a:pt x="-955" y="14219"/>
                      <a:pt x="2864" y="18441"/>
                    </a:cubicBezTo>
                    <a:cubicBezTo>
                      <a:pt x="4773" y="20537"/>
                      <a:pt x="7341" y="21600"/>
                      <a:pt x="9846" y="21600"/>
                    </a:cubicBezTo>
                    <a:cubicBezTo>
                      <a:pt x="12381" y="21600"/>
                      <a:pt x="14886" y="20570"/>
                      <a:pt x="16795" y="18441"/>
                    </a:cubicBezTo>
                    <a:cubicBezTo>
                      <a:pt x="20645" y="14219"/>
                      <a:pt x="20645" y="7354"/>
                      <a:pt x="16795" y="3166"/>
                    </a:cubicBezTo>
                    <a:cubicBezTo>
                      <a:pt x="14886" y="1054"/>
                      <a:pt x="12365" y="0"/>
                      <a:pt x="984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pic>
        <p:nvPicPr>
          <p:cNvPr id="1134" name="Google Shape;1025;p23" descr="Google Shape;1025;p23"/>
          <p:cNvPicPr>
            <a:picLocks noChangeAspect="1"/>
          </p:cNvPicPr>
          <p:nvPr/>
        </p:nvPicPr>
        <p:blipFill>
          <a:blip r:embed="rId2"/>
          <a:srcRect l="16960" t="24718" r="7120" b="26176"/>
          <a:stretch>
            <a:fillRect/>
          </a:stretch>
        </p:blipFill>
        <p:spPr>
          <a:xfrm rot="5400000">
            <a:off x="-1432851" y="882949"/>
            <a:ext cx="2441951" cy="18637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38" name="Google Shape;1026;p23"/>
          <p:cNvGrpSpPr/>
          <p:nvPr/>
        </p:nvGrpSpPr>
        <p:grpSpPr>
          <a:xfrm>
            <a:off x="6045699" y="237975"/>
            <a:ext cx="4558969" cy="134102"/>
            <a:chOff x="0" y="0"/>
            <a:chExt cx="4558967" cy="134100"/>
          </a:xfrm>
        </p:grpSpPr>
        <p:sp>
          <p:nvSpPr>
            <p:cNvPr id="1135" name="Google Shape;1027;p23"/>
            <p:cNvSpPr/>
            <p:nvPr/>
          </p:nvSpPr>
          <p:spPr>
            <a:xfrm rot="10800000">
              <a:off x="0" y="-1"/>
              <a:ext cx="134101" cy="134102"/>
            </a:xfrm>
            <a:prstGeom prst="ellipse">
              <a:avLst/>
            </a:prstGeom>
            <a:noFill/>
            <a:ln w="9525" cap="flat">
              <a:solidFill>
                <a:srgbClr val="0C0A9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36" name="Google Shape;1028;p23"/>
            <p:cNvSpPr/>
            <p:nvPr/>
          </p:nvSpPr>
          <p:spPr>
            <a:xfrm flipH="1" flipV="1">
              <a:off x="96167" y="68320"/>
              <a:ext cx="4462801" cy="1"/>
            </a:xfrm>
            <a:prstGeom prst="line">
              <a:avLst/>
            </a:prstGeom>
            <a:noFill/>
            <a:ln w="9525" cap="flat">
              <a:solidFill>
                <a:srgbClr val="0C0A9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37" name="Google Shape;1029;p23"/>
            <p:cNvSpPr/>
            <p:nvPr/>
          </p:nvSpPr>
          <p:spPr>
            <a:xfrm rot="10800000">
              <a:off x="30188" y="30158"/>
              <a:ext cx="73801" cy="73801"/>
            </a:xfrm>
            <a:prstGeom prst="ellipse">
              <a:avLst/>
            </a:prstGeom>
            <a:solidFill>
              <a:srgbClr val="0C0A9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157" name="Google Shape;1030;p23"/>
          <p:cNvGrpSpPr/>
          <p:nvPr/>
        </p:nvGrpSpPr>
        <p:grpSpPr>
          <a:xfrm>
            <a:off x="-1143750" y="3938142"/>
            <a:ext cx="4558968" cy="1505530"/>
            <a:chOff x="0" y="0"/>
            <a:chExt cx="4558967" cy="1505529"/>
          </a:xfrm>
        </p:grpSpPr>
        <p:grpSp>
          <p:nvGrpSpPr>
            <p:cNvPr id="1143" name="Google Shape;1031;p23"/>
            <p:cNvGrpSpPr/>
            <p:nvPr/>
          </p:nvGrpSpPr>
          <p:grpSpPr>
            <a:xfrm>
              <a:off x="643329" y="-1"/>
              <a:ext cx="906938" cy="1493278"/>
              <a:chOff x="0" y="0"/>
              <a:chExt cx="906937" cy="1493276"/>
            </a:xfrm>
          </p:grpSpPr>
          <p:sp>
            <p:nvSpPr>
              <p:cNvPr id="1139" name="Google Shape;1032;p23"/>
              <p:cNvSpPr/>
              <p:nvPr/>
            </p:nvSpPr>
            <p:spPr>
              <a:xfrm rot="5400000">
                <a:off x="290330" y="94"/>
                <a:ext cx="557527" cy="557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0" h="21600" extrusionOk="0">
                    <a:moveTo>
                      <a:pt x="10344" y="0"/>
                    </a:moveTo>
                    <a:cubicBezTo>
                      <a:pt x="9150" y="0"/>
                      <a:pt x="7955" y="475"/>
                      <a:pt x="7045" y="1425"/>
                    </a:cubicBezTo>
                    <a:lnTo>
                      <a:pt x="1364" y="7357"/>
                    </a:lnTo>
                    <a:cubicBezTo>
                      <a:pt x="-455" y="9257"/>
                      <a:pt x="-455" y="12340"/>
                      <a:pt x="1364" y="14240"/>
                    </a:cubicBezTo>
                    <a:lnTo>
                      <a:pt x="7045" y="20182"/>
                    </a:lnTo>
                    <a:cubicBezTo>
                      <a:pt x="7955" y="21127"/>
                      <a:pt x="9147" y="21600"/>
                      <a:pt x="10340" y="21600"/>
                    </a:cubicBezTo>
                    <a:cubicBezTo>
                      <a:pt x="11533" y="21600"/>
                      <a:pt x="12726" y="21127"/>
                      <a:pt x="13636" y="20182"/>
                    </a:cubicBezTo>
                    <a:lnTo>
                      <a:pt x="19326" y="14240"/>
                    </a:lnTo>
                    <a:cubicBezTo>
                      <a:pt x="21145" y="12340"/>
                      <a:pt x="21145" y="9257"/>
                      <a:pt x="19326" y="7357"/>
                    </a:cubicBezTo>
                    <a:lnTo>
                      <a:pt x="13636" y="1425"/>
                    </a:lnTo>
                    <a:cubicBezTo>
                      <a:pt x="12731" y="475"/>
                      <a:pt x="11538" y="0"/>
                      <a:pt x="1034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5F8FF">
                      <a:alpha val="31360"/>
                    </a:srgbClr>
                  </a:gs>
                  <a:gs pos="22000">
                    <a:srgbClr val="F5F8FF">
                      <a:alpha val="31360"/>
                    </a:srgbClr>
                  </a:gs>
                  <a:gs pos="45000">
                    <a:schemeClr val="accent3">
                      <a:lumOff val="44000"/>
                      <a:alpha val="31360"/>
                    </a:schemeClr>
                  </a:gs>
                  <a:gs pos="100000">
                    <a:srgbClr val="0C0A9E">
                      <a:alpha val="31360"/>
                    </a:srgbClr>
                  </a:gs>
                </a:gsLst>
                <a:lin ang="269863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40" name="Google Shape;1033;p23"/>
              <p:cNvSpPr/>
              <p:nvPr/>
            </p:nvSpPr>
            <p:spPr>
              <a:xfrm rot="5400000">
                <a:off x="465279" y="573140"/>
                <a:ext cx="325998" cy="3258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0" h="21600" extrusionOk="0">
                    <a:moveTo>
                      <a:pt x="10344" y="0"/>
                    </a:moveTo>
                    <a:cubicBezTo>
                      <a:pt x="9150" y="0"/>
                      <a:pt x="7955" y="475"/>
                      <a:pt x="7045" y="1425"/>
                    </a:cubicBezTo>
                    <a:lnTo>
                      <a:pt x="1364" y="7357"/>
                    </a:lnTo>
                    <a:cubicBezTo>
                      <a:pt x="-455" y="9257"/>
                      <a:pt x="-455" y="12340"/>
                      <a:pt x="1364" y="14240"/>
                    </a:cubicBezTo>
                    <a:lnTo>
                      <a:pt x="7045" y="20182"/>
                    </a:lnTo>
                    <a:cubicBezTo>
                      <a:pt x="7955" y="21127"/>
                      <a:pt x="9147" y="21600"/>
                      <a:pt x="10340" y="21600"/>
                    </a:cubicBezTo>
                    <a:cubicBezTo>
                      <a:pt x="11533" y="21600"/>
                      <a:pt x="12726" y="21127"/>
                      <a:pt x="13636" y="20182"/>
                    </a:cubicBezTo>
                    <a:lnTo>
                      <a:pt x="19326" y="14240"/>
                    </a:lnTo>
                    <a:cubicBezTo>
                      <a:pt x="21145" y="12340"/>
                      <a:pt x="21145" y="9257"/>
                      <a:pt x="19326" y="7357"/>
                    </a:cubicBezTo>
                    <a:lnTo>
                      <a:pt x="13636" y="1425"/>
                    </a:lnTo>
                    <a:cubicBezTo>
                      <a:pt x="12731" y="475"/>
                      <a:pt x="11538" y="0"/>
                      <a:pt x="1034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69863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41" name="Google Shape;1034;p23"/>
              <p:cNvSpPr/>
              <p:nvPr/>
            </p:nvSpPr>
            <p:spPr>
              <a:xfrm rot="5400000">
                <a:off x="-95" y="457406"/>
                <a:ext cx="557527" cy="557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0" h="21600" extrusionOk="0">
                    <a:moveTo>
                      <a:pt x="10344" y="0"/>
                    </a:moveTo>
                    <a:cubicBezTo>
                      <a:pt x="9150" y="0"/>
                      <a:pt x="7955" y="475"/>
                      <a:pt x="7045" y="1425"/>
                    </a:cubicBezTo>
                    <a:lnTo>
                      <a:pt x="1364" y="7357"/>
                    </a:lnTo>
                    <a:cubicBezTo>
                      <a:pt x="-455" y="9257"/>
                      <a:pt x="-455" y="12340"/>
                      <a:pt x="1364" y="14240"/>
                    </a:cubicBezTo>
                    <a:lnTo>
                      <a:pt x="7045" y="20182"/>
                    </a:lnTo>
                    <a:cubicBezTo>
                      <a:pt x="7955" y="21127"/>
                      <a:pt x="9147" y="21600"/>
                      <a:pt x="10340" y="21600"/>
                    </a:cubicBezTo>
                    <a:cubicBezTo>
                      <a:pt x="11533" y="21600"/>
                      <a:pt x="12726" y="21127"/>
                      <a:pt x="13636" y="20182"/>
                    </a:cubicBezTo>
                    <a:lnTo>
                      <a:pt x="19326" y="14240"/>
                    </a:lnTo>
                    <a:cubicBezTo>
                      <a:pt x="21145" y="12340"/>
                      <a:pt x="21145" y="9257"/>
                      <a:pt x="19326" y="7357"/>
                    </a:cubicBezTo>
                    <a:lnTo>
                      <a:pt x="13636" y="1425"/>
                    </a:lnTo>
                    <a:cubicBezTo>
                      <a:pt x="12731" y="475"/>
                      <a:pt x="11538" y="0"/>
                      <a:pt x="1034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5F8FF">
                      <a:alpha val="31360"/>
                    </a:srgbClr>
                  </a:gs>
                  <a:gs pos="22000">
                    <a:srgbClr val="F5F8FF">
                      <a:alpha val="31360"/>
                    </a:srgbClr>
                  </a:gs>
                  <a:gs pos="45000">
                    <a:schemeClr val="accent3">
                      <a:lumOff val="44000"/>
                      <a:alpha val="31360"/>
                    </a:schemeClr>
                  </a:gs>
                  <a:gs pos="100000">
                    <a:srgbClr val="0C0A9E">
                      <a:alpha val="31360"/>
                    </a:srgbClr>
                  </a:gs>
                </a:gsLst>
                <a:lin ang="269863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42" name="Google Shape;1035;p23"/>
              <p:cNvSpPr/>
              <p:nvPr/>
            </p:nvSpPr>
            <p:spPr>
              <a:xfrm rot="5400000">
                <a:off x="349505" y="935844"/>
                <a:ext cx="557527" cy="557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0" h="21600" extrusionOk="0">
                    <a:moveTo>
                      <a:pt x="10344" y="0"/>
                    </a:moveTo>
                    <a:cubicBezTo>
                      <a:pt x="9150" y="0"/>
                      <a:pt x="7955" y="475"/>
                      <a:pt x="7045" y="1425"/>
                    </a:cubicBezTo>
                    <a:lnTo>
                      <a:pt x="1364" y="7357"/>
                    </a:lnTo>
                    <a:cubicBezTo>
                      <a:pt x="-455" y="9257"/>
                      <a:pt x="-455" y="12340"/>
                      <a:pt x="1364" y="14240"/>
                    </a:cubicBezTo>
                    <a:lnTo>
                      <a:pt x="7045" y="20182"/>
                    </a:lnTo>
                    <a:cubicBezTo>
                      <a:pt x="7955" y="21127"/>
                      <a:pt x="9147" y="21600"/>
                      <a:pt x="10340" y="21600"/>
                    </a:cubicBezTo>
                    <a:cubicBezTo>
                      <a:pt x="11533" y="21600"/>
                      <a:pt x="12726" y="21127"/>
                      <a:pt x="13636" y="20182"/>
                    </a:cubicBezTo>
                    <a:lnTo>
                      <a:pt x="19326" y="14240"/>
                    </a:lnTo>
                    <a:cubicBezTo>
                      <a:pt x="21145" y="12340"/>
                      <a:pt x="21145" y="9257"/>
                      <a:pt x="19326" y="7357"/>
                    </a:cubicBezTo>
                    <a:lnTo>
                      <a:pt x="13636" y="1425"/>
                    </a:lnTo>
                    <a:cubicBezTo>
                      <a:pt x="12731" y="475"/>
                      <a:pt x="11538" y="0"/>
                      <a:pt x="1034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69863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151" name="Google Shape;1036;p23"/>
            <p:cNvGrpSpPr/>
            <p:nvPr/>
          </p:nvGrpSpPr>
          <p:grpSpPr>
            <a:xfrm>
              <a:off x="593825" y="84482"/>
              <a:ext cx="2833276" cy="1421048"/>
              <a:chOff x="41" y="-1"/>
              <a:chExt cx="2833275" cy="1421047"/>
            </a:xfrm>
          </p:grpSpPr>
          <p:sp>
            <p:nvSpPr>
              <p:cNvPr id="1144" name="Google Shape;1037;p23"/>
              <p:cNvSpPr/>
              <p:nvPr/>
            </p:nvSpPr>
            <p:spPr>
              <a:xfrm rot="5400000">
                <a:off x="706155" y="-706116"/>
                <a:ext cx="1421048" cy="28332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467" y="0"/>
                    </a:moveTo>
                    <a:lnTo>
                      <a:pt x="15853" y="2811"/>
                    </a:lnTo>
                    <a:lnTo>
                      <a:pt x="15825" y="2830"/>
                    </a:lnTo>
                    <a:lnTo>
                      <a:pt x="15825" y="10209"/>
                    </a:lnTo>
                    <a:lnTo>
                      <a:pt x="9433" y="13420"/>
                    </a:lnTo>
                    <a:lnTo>
                      <a:pt x="9404" y="13430"/>
                    </a:lnTo>
                    <a:lnTo>
                      <a:pt x="9404" y="18908"/>
                    </a:lnTo>
                    <a:lnTo>
                      <a:pt x="5994" y="20623"/>
                    </a:lnTo>
                    <a:lnTo>
                      <a:pt x="0" y="20623"/>
                    </a:lnTo>
                    <a:lnTo>
                      <a:pt x="0" y="21600"/>
                    </a:lnTo>
                    <a:lnTo>
                      <a:pt x="199" y="21600"/>
                    </a:lnTo>
                    <a:lnTo>
                      <a:pt x="199" y="20719"/>
                    </a:lnTo>
                    <a:lnTo>
                      <a:pt x="6079" y="20719"/>
                    </a:lnTo>
                    <a:lnTo>
                      <a:pt x="9594" y="18951"/>
                    </a:lnTo>
                    <a:lnTo>
                      <a:pt x="9594" y="13473"/>
                    </a:lnTo>
                    <a:lnTo>
                      <a:pt x="15996" y="10262"/>
                    </a:lnTo>
                    <a:lnTo>
                      <a:pt x="16015" y="10252"/>
                    </a:lnTo>
                    <a:lnTo>
                      <a:pt x="16015" y="2873"/>
                    </a:lnTo>
                    <a:lnTo>
                      <a:pt x="21600" y="67"/>
                    </a:lnTo>
                    <a:lnTo>
                      <a:pt x="21467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108014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1147" name="Google Shape;1038;p23"/>
              <p:cNvGrpSpPr/>
              <p:nvPr/>
            </p:nvGrpSpPr>
            <p:grpSpPr>
              <a:xfrm>
                <a:off x="995110" y="547196"/>
                <a:ext cx="161969" cy="161931"/>
                <a:chOff x="9" y="0"/>
                <a:chExt cx="161967" cy="161930"/>
              </a:xfrm>
            </p:grpSpPr>
            <p:sp>
              <p:nvSpPr>
                <p:cNvPr id="1145" name="Google Shape;1039;p23"/>
                <p:cNvSpPr/>
                <p:nvPr/>
              </p:nvSpPr>
              <p:spPr>
                <a:xfrm>
                  <a:off x="9" y="-1"/>
                  <a:ext cx="161969" cy="1619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9" y="1588"/>
                      </a:moveTo>
                      <a:cubicBezTo>
                        <a:pt x="13169" y="1588"/>
                        <a:pt x="15530" y="2470"/>
                        <a:pt x="17328" y="4306"/>
                      </a:cubicBezTo>
                      <a:cubicBezTo>
                        <a:pt x="19089" y="6029"/>
                        <a:pt x="20045" y="8372"/>
                        <a:pt x="20045" y="10826"/>
                      </a:cubicBezTo>
                      <a:cubicBezTo>
                        <a:pt x="20045" y="13300"/>
                        <a:pt x="19089" y="15604"/>
                        <a:pt x="17328" y="17366"/>
                      </a:cubicBezTo>
                      <a:cubicBezTo>
                        <a:pt x="15605" y="19127"/>
                        <a:pt x="13263" y="20082"/>
                        <a:pt x="10809" y="20082"/>
                      </a:cubicBezTo>
                      <a:cubicBezTo>
                        <a:pt x="8335" y="20082"/>
                        <a:pt x="6031" y="19127"/>
                        <a:pt x="4270" y="17366"/>
                      </a:cubicBezTo>
                      <a:cubicBezTo>
                        <a:pt x="2510" y="15641"/>
                        <a:pt x="1554" y="13300"/>
                        <a:pt x="1554" y="10826"/>
                      </a:cubicBezTo>
                      <a:cubicBezTo>
                        <a:pt x="1554" y="8372"/>
                        <a:pt x="2510" y="6048"/>
                        <a:pt x="4270" y="4306"/>
                      </a:cubicBezTo>
                      <a:cubicBezTo>
                        <a:pt x="6069" y="2488"/>
                        <a:pt x="8430" y="1588"/>
                        <a:pt x="10809" y="1588"/>
                      </a:cubicBezTo>
                      <a:close/>
                      <a:moveTo>
                        <a:pt x="10799" y="0"/>
                      </a:moveTo>
                      <a:cubicBezTo>
                        <a:pt x="8037" y="0"/>
                        <a:pt x="5272" y="1054"/>
                        <a:pt x="3165" y="3162"/>
                      </a:cubicBezTo>
                      <a:cubicBezTo>
                        <a:pt x="1124" y="5205"/>
                        <a:pt x="0" y="7922"/>
                        <a:pt x="0" y="10808"/>
                      </a:cubicBezTo>
                      <a:cubicBezTo>
                        <a:pt x="0" y="13693"/>
                        <a:pt x="1124" y="16410"/>
                        <a:pt x="3165" y="18453"/>
                      </a:cubicBezTo>
                      <a:cubicBezTo>
                        <a:pt x="5207" y="20476"/>
                        <a:pt x="7923" y="21600"/>
                        <a:pt x="10809" y="21600"/>
                      </a:cubicBezTo>
                      <a:cubicBezTo>
                        <a:pt x="13675" y="21600"/>
                        <a:pt x="16392" y="20476"/>
                        <a:pt x="18434" y="18453"/>
                      </a:cubicBezTo>
                      <a:cubicBezTo>
                        <a:pt x="20475" y="16410"/>
                        <a:pt x="21600" y="13693"/>
                        <a:pt x="21600" y="10808"/>
                      </a:cubicBezTo>
                      <a:cubicBezTo>
                        <a:pt x="21600" y="7922"/>
                        <a:pt x="20475" y="5205"/>
                        <a:pt x="18434" y="3162"/>
                      </a:cubicBezTo>
                      <a:cubicBezTo>
                        <a:pt x="16326" y="1054"/>
                        <a:pt x="13562" y="0"/>
                        <a:pt x="1079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108014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146" name="Google Shape;1040;p23"/>
                <p:cNvSpPr/>
                <p:nvPr/>
              </p:nvSpPr>
              <p:spPr>
                <a:xfrm>
                  <a:off x="36877" y="36879"/>
                  <a:ext cx="88327" cy="8839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83" h="21600" extrusionOk="0">
                      <a:moveTo>
                        <a:pt x="9846" y="2857"/>
                      </a:moveTo>
                      <a:cubicBezTo>
                        <a:pt x="11724" y="2857"/>
                        <a:pt x="13538" y="3612"/>
                        <a:pt x="15011" y="5157"/>
                      </a:cubicBezTo>
                      <a:cubicBezTo>
                        <a:pt x="17797" y="8316"/>
                        <a:pt x="17797" y="13361"/>
                        <a:pt x="15011" y="16450"/>
                      </a:cubicBezTo>
                      <a:cubicBezTo>
                        <a:pt x="13571" y="17995"/>
                        <a:pt x="11699" y="18768"/>
                        <a:pt x="9838" y="18768"/>
                      </a:cubicBezTo>
                      <a:cubicBezTo>
                        <a:pt x="7974" y="18768"/>
                        <a:pt x="6121" y="17995"/>
                        <a:pt x="4712" y="16450"/>
                      </a:cubicBezTo>
                      <a:cubicBezTo>
                        <a:pt x="1895" y="13327"/>
                        <a:pt x="1895" y="8246"/>
                        <a:pt x="4712" y="5157"/>
                      </a:cubicBezTo>
                      <a:cubicBezTo>
                        <a:pt x="6121" y="3612"/>
                        <a:pt x="7966" y="2857"/>
                        <a:pt x="9846" y="2857"/>
                      </a:cubicBezTo>
                      <a:close/>
                      <a:moveTo>
                        <a:pt x="9842" y="0"/>
                      </a:moveTo>
                      <a:cubicBezTo>
                        <a:pt x="7317" y="0"/>
                        <a:pt x="4790" y="1054"/>
                        <a:pt x="2864" y="3166"/>
                      </a:cubicBezTo>
                      <a:cubicBezTo>
                        <a:pt x="-955" y="7354"/>
                        <a:pt x="-955" y="14219"/>
                        <a:pt x="2864" y="18441"/>
                      </a:cubicBezTo>
                      <a:cubicBezTo>
                        <a:pt x="4773" y="20537"/>
                        <a:pt x="7341" y="21600"/>
                        <a:pt x="9846" y="21600"/>
                      </a:cubicBezTo>
                      <a:cubicBezTo>
                        <a:pt x="12381" y="21600"/>
                        <a:pt x="14886" y="20570"/>
                        <a:pt x="16795" y="18441"/>
                      </a:cubicBezTo>
                      <a:cubicBezTo>
                        <a:pt x="20645" y="14219"/>
                        <a:pt x="20645" y="7354"/>
                        <a:pt x="16795" y="3166"/>
                      </a:cubicBezTo>
                      <a:cubicBezTo>
                        <a:pt x="14886" y="1054"/>
                        <a:pt x="12365" y="0"/>
                        <a:pt x="9842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108014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150" name="Google Shape;1041;p23"/>
              <p:cNvGrpSpPr/>
              <p:nvPr/>
            </p:nvGrpSpPr>
            <p:grpSpPr>
              <a:xfrm>
                <a:off x="2377517" y="965426"/>
                <a:ext cx="161968" cy="161932"/>
                <a:chOff x="0" y="0"/>
                <a:chExt cx="161967" cy="161930"/>
              </a:xfrm>
            </p:grpSpPr>
            <p:sp>
              <p:nvSpPr>
                <p:cNvPr id="1148" name="Google Shape;1042;p23"/>
                <p:cNvSpPr/>
                <p:nvPr/>
              </p:nvSpPr>
              <p:spPr>
                <a:xfrm rot="10800000">
                  <a:off x="-1" y="-1"/>
                  <a:ext cx="161969" cy="1619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9" y="1588"/>
                      </a:moveTo>
                      <a:cubicBezTo>
                        <a:pt x="13169" y="1588"/>
                        <a:pt x="15530" y="2470"/>
                        <a:pt x="17328" y="4306"/>
                      </a:cubicBezTo>
                      <a:cubicBezTo>
                        <a:pt x="19089" y="6029"/>
                        <a:pt x="20045" y="8372"/>
                        <a:pt x="20045" y="10826"/>
                      </a:cubicBezTo>
                      <a:cubicBezTo>
                        <a:pt x="20045" y="13300"/>
                        <a:pt x="19089" y="15604"/>
                        <a:pt x="17328" y="17366"/>
                      </a:cubicBezTo>
                      <a:cubicBezTo>
                        <a:pt x="15605" y="19127"/>
                        <a:pt x="13263" y="20082"/>
                        <a:pt x="10809" y="20082"/>
                      </a:cubicBezTo>
                      <a:cubicBezTo>
                        <a:pt x="8335" y="20082"/>
                        <a:pt x="6031" y="19127"/>
                        <a:pt x="4270" y="17366"/>
                      </a:cubicBezTo>
                      <a:cubicBezTo>
                        <a:pt x="2510" y="15641"/>
                        <a:pt x="1554" y="13300"/>
                        <a:pt x="1554" y="10826"/>
                      </a:cubicBezTo>
                      <a:cubicBezTo>
                        <a:pt x="1554" y="8372"/>
                        <a:pt x="2510" y="6048"/>
                        <a:pt x="4270" y="4306"/>
                      </a:cubicBezTo>
                      <a:cubicBezTo>
                        <a:pt x="6069" y="2488"/>
                        <a:pt x="8430" y="1588"/>
                        <a:pt x="10809" y="1588"/>
                      </a:cubicBezTo>
                      <a:close/>
                      <a:moveTo>
                        <a:pt x="10799" y="0"/>
                      </a:moveTo>
                      <a:cubicBezTo>
                        <a:pt x="8037" y="0"/>
                        <a:pt x="5272" y="1054"/>
                        <a:pt x="3165" y="3162"/>
                      </a:cubicBezTo>
                      <a:cubicBezTo>
                        <a:pt x="1124" y="5205"/>
                        <a:pt x="0" y="7922"/>
                        <a:pt x="0" y="10808"/>
                      </a:cubicBezTo>
                      <a:cubicBezTo>
                        <a:pt x="0" y="13693"/>
                        <a:pt x="1124" y="16410"/>
                        <a:pt x="3165" y="18453"/>
                      </a:cubicBezTo>
                      <a:cubicBezTo>
                        <a:pt x="5207" y="20476"/>
                        <a:pt x="7923" y="21600"/>
                        <a:pt x="10809" y="21600"/>
                      </a:cubicBezTo>
                      <a:cubicBezTo>
                        <a:pt x="13675" y="21600"/>
                        <a:pt x="16392" y="20476"/>
                        <a:pt x="18434" y="18453"/>
                      </a:cubicBezTo>
                      <a:cubicBezTo>
                        <a:pt x="20475" y="16410"/>
                        <a:pt x="21600" y="13693"/>
                        <a:pt x="21600" y="10808"/>
                      </a:cubicBezTo>
                      <a:cubicBezTo>
                        <a:pt x="21600" y="7922"/>
                        <a:pt x="20475" y="5205"/>
                        <a:pt x="18434" y="3162"/>
                      </a:cubicBezTo>
                      <a:cubicBezTo>
                        <a:pt x="16326" y="1054"/>
                        <a:pt x="13562" y="0"/>
                        <a:pt x="1079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108014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149" name="Google Shape;1043;p23"/>
                <p:cNvSpPr/>
                <p:nvPr/>
              </p:nvSpPr>
              <p:spPr>
                <a:xfrm rot="10800000">
                  <a:off x="36773" y="36658"/>
                  <a:ext cx="88327" cy="8839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83" h="21600" extrusionOk="0">
                      <a:moveTo>
                        <a:pt x="9846" y="2857"/>
                      </a:moveTo>
                      <a:cubicBezTo>
                        <a:pt x="11724" y="2857"/>
                        <a:pt x="13538" y="3612"/>
                        <a:pt x="15011" y="5157"/>
                      </a:cubicBezTo>
                      <a:cubicBezTo>
                        <a:pt x="17797" y="8316"/>
                        <a:pt x="17797" y="13361"/>
                        <a:pt x="15011" y="16450"/>
                      </a:cubicBezTo>
                      <a:cubicBezTo>
                        <a:pt x="13571" y="17995"/>
                        <a:pt x="11699" y="18768"/>
                        <a:pt x="9838" y="18768"/>
                      </a:cubicBezTo>
                      <a:cubicBezTo>
                        <a:pt x="7974" y="18768"/>
                        <a:pt x="6121" y="17995"/>
                        <a:pt x="4712" y="16450"/>
                      </a:cubicBezTo>
                      <a:cubicBezTo>
                        <a:pt x="1895" y="13327"/>
                        <a:pt x="1895" y="8246"/>
                        <a:pt x="4712" y="5157"/>
                      </a:cubicBezTo>
                      <a:cubicBezTo>
                        <a:pt x="6121" y="3612"/>
                        <a:pt x="7966" y="2857"/>
                        <a:pt x="9846" y="2857"/>
                      </a:cubicBezTo>
                      <a:close/>
                      <a:moveTo>
                        <a:pt x="9842" y="0"/>
                      </a:moveTo>
                      <a:cubicBezTo>
                        <a:pt x="7317" y="0"/>
                        <a:pt x="4790" y="1054"/>
                        <a:pt x="2864" y="3166"/>
                      </a:cubicBezTo>
                      <a:cubicBezTo>
                        <a:pt x="-955" y="7354"/>
                        <a:pt x="-955" y="14219"/>
                        <a:pt x="2864" y="18441"/>
                      </a:cubicBezTo>
                      <a:cubicBezTo>
                        <a:pt x="4773" y="20537"/>
                        <a:pt x="7341" y="21600"/>
                        <a:pt x="9846" y="21600"/>
                      </a:cubicBezTo>
                      <a:cubicBezTo>
                        <a:pt x="12381" y="21600"/>
                        <a:pt x="14886" y="20570"/>
                        <a:pt x="16795" y="18441"/>
                      </a:cubicBezTo>
                      <a:cubicBezTo>
                        <a:pt x="20645" y="14219"/>
                        <a:pt x="20645" y="7354"/>
                        <a:pt x="16795" y="3166"/>
                      </a:cubicBezTo>
                      <a:cubicBezTo>
                        <a:pt x="14886" y="1054"/>
                        <a:pt x="12365" y="0"/>
                        <a:pt x="9842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108014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sp>
          <p:nvSpPr>
            <p:cNvPr id="1152" name="Google Shape;1044;p23"/>
            <p:cNvSpPr/>
            <p:nvPr/>
          </p:nvSpPr>
          <p:spPr>
            <a:xfrm rot="16200000">
              <a:off x="1506165" y="-165662"/>
              <a:ext cx="503050" cy="232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995" y="0"/>
                  </a:moveTo>
                  <a:lnTo>
                    <a:pt x="3756" y="1774"/>
                  </a:lnTo>
                  <a:lnTo>
                    <a:pt x="3756" y="6407"/>
                  </a:lnTo>
                  <a:lnTo>
                    <a:pt x="4294" y="6407"/>
                  </a:lnTo>
                  <a:lnTo>
                    <a:pt x="4294" y="1826"/>
                  </a:lnTo>
                  <a:lnTo>
                    <a:pt x="11403" y="284"/>
                  </a:lnTo>
                  <a:lnTo>
                    <a:pt x="11403" y="4488"/>
                  </a:lnTo>
                  <a:lnTo>
                    <a:pt x="20313" y="4488"/>
                  </a:lnTo>
                  <a:lnTo>
                    <a:pt x="14436" y="5758"/>
                  </a:lnTo>
                  <a:lnTo>
                    <a:pt x="20499" y="7068"/>
                  </a:lnTo>
                  <a:lnTo>
                    <a:pt x="9982" y="9342"/>
                  </a:lnTo>
                  <a:lnTo>
                    <a:pt x="9982" y="15865"/>
                  </a:lnTo>
                  <a:lnTo>
                    <a:pt x="0" y="18028"/>
                  </a:lnTo>
                  <a:lnTo>
                    <a:pt x="0" y="21600"/>
                  </a:lnTo>
                  <a:lnTo>
                    <a:pt x="537" y="21600"/>
                  </a:lnTo>
                  <a:lnTo>
                    <a:pt x="537" y="18069"/>
                  </a:lnTo>
                  <a:lnTo>
                    <a:pt x="10519" y="15917"/>
                  </a:lnTo>
                  <a:lnTo>
                    <a:pt x="10519" y="9394"/>
                  </a:lnTo>
                  <a:lnTo>
                    <a:pt x="21278" y="7068"/>
                  </a:lnTo>
                  <a:lnTo>
                    <a:pt x="15214" y="5758"/>
                  </a:lnTo>
                  <a:lnTo>
                    <a:pt x="21600" y="4372"/>
                  </a:lnTo>
                  <a:lnTo>
                    <a:pt x="11995" y="4372"/>
                  </a:lnTo>
                  <a:lnTo>
                    <a:pt x="11995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B9109"/>
                </a:gs>
                <a:gs pos="78000">
                  <a:srgbClr val="F5F8FF"/>
                </a:gs>
                <a:gs pos="100000">
                  <a:srgbClr val="F5F8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1156" name="Google Shape;1045;p23"/>
            <p:cNvGrpSpPr/>
            <p:nvPr/>
          </p:nvGrpSpPr>
          <p:grpSpPr>
            <a:xfrm>
              <a:off x="0" y="879633"/>
              <a:ext cx="4558968" cy="134101"/>
              <a:chOff x="0" y="0"/>
              <a:chExt cx="4558967" cy="134100"/>
            </a:xfrm>
          </p:grpSpPr>
          <p:sp>
            <p:nvSpPr>
              <p:cNvPr id="1153" name="Google Shape;1046;p23"/>
              <p:cNvSpPr/>
              <p:nvPr/>
            </p:nvSpPr>
            <p:spPr>
              <a:xfrm>
                <a:off x="4424867" y="-1"/>
                <a:ext cx="134101" cy="134102"/>
              </a:xfrm>
              <a:prstGeom prst="ellipse">
                <a:avLst/>
              </a:prstGeom>
              <a:noFill/>
              <a:ln w="9525" cap="flat">
                <a:solidFill>
                  <a:srgbClr val="0C0A9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54" name="Google Shape;1047;p23"/>
              <p:cNvSpPr/>
              <p:nvPr/>
            </p:nvSpPr>
            <p:spPr>
              <a:xfrm>
                <a:off x="-1" y="67049"/>
                <a:ext cx="4462802" cy="1"/>
              </a:xfrm>
              <a:prstGeom prst="line">
                <a:avLst/>
              </a:prstGeom>
              <a:noFill/>
              <a:ln w="9525" cap="flat">
                <a:solidFill>
                  <a:srgbClr val="0C0A9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55" name="Google Shape;1048;p23"/>
              <p:cNvSpPr/>
              <p:nvPr/>
            </p:nvSpPr>
            <p:spPr>
              <a:xfrm>
                <a:off x="4454979" y="30142"/>
                <a:ext cx="73801" cy="73801"/>
              </a:xfrm>
              <a:prstGeom prst="ellipse">
                <a:avLst/>
              </a:prstGeom>
              <a:solidFill>
                <a:srgbClr val="0C0A9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1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2" name="Google Shape;1050;p24"/>
          <p:cNvGrpSpPr/>
          <p:nvPr/>
        </p:nvGrpSpPr>
        <p:grpSpPr>
          <a:xfrm>
            <a:off x="7059552" y="-2136173"/>
            <a:ext cx="4170002" cy="4558333"/>
            <a:chOff x="0" y="0"/>
            <a:chExt cx="4170001" cy="4558332"/>
          </a:xfrm>
        </p:grpSpPr>
        <p:grpSp>
          <p:nvGrpSpPr>
            <p:cNvPr id="1167" name="Google Shape;1051;p24"/>
            <p:cNvGrpSpPr/>
            <p:nvPr/>
          </p:nvGrpSpPr>
          <p:grpSpPr>
            <a:xfrm>
              <a:off x="-1" y="891489"/>
              <a:ext cx="4170002" cy="3415895"/>
              <a:chOff x="0" y="0"/>
              <a:chExt cx="4170001" cy="3415894"/>
            </a:xfrm>
          </p:grpSpPr>
          <p:sp>
            <p:nvSpPr>
              <p:cNvPr id="1165" name="Google Shape;1052;p24"/>
              <p:cNvSpPr/>
              <p:nvPr/>
            </p:nvSpPr>
            <p:spPr>
              <a:xfrm rot="17490687">
                <a:off x="881069" y="997873"/>
                <a:ext cx="2152350" cy="18639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70000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1166" name="Google Shape;1053;p24" descr="Google Shape;1053;p24"/>
              <p:cNvPicPr>
                <a:picLocks noChangeAspect="1"/>
              </p:cNvPicPr>
              <p:nvPr/>
            </p:nvPicPr>
            <p:blipFill>
              <a:blip r:embed="rId2"/>
              <a:srcRect t="17657" b="17663"/>
              <a:stretch>
                <a:fillRect/>
              </a:stretch>
            </p:blipFill>
            <p:spPr>
              <a:xfrm rot="21090703">
                <a:off x="192475" y="263527"/>
                <a:ext cx="3785050" cy="288884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171" name="Google Shape;1054;p24"/>
            <p:cNvGrpSpPr/>
            <p:nvPr/>
          </p:nvGrpSpPr>
          <p:grpSpPr>
            <a:xfrm>
              <a:off x="1718530" y="0"/>
              <a:ext cx="134101" cy="4558333"/>
              <a:chOff x="0" y="0"/>
              <a:chExt cx="134100" cy="4558332"/>
            </a:xfrm>
          </p:grpSpPr>
          <p:sp>
            <p:nvSpPr>
              <p:cNvPr id="1168" name="Google Shape;1055;p24"/>
              <p:cNvSpPr/>
              <p:nvPr/>
            </p:nvSpPr>
            <p:spPr>
              <a:xfrm rot="5400000">
                <a:off x="-1" y="4424232"/>
                <a:ext cx="134102" cy="134101"/>
              </a:xfrm>
              <a:prstGeom prst="ellipse">
                <a:avLst/>
              </a:prstGeom>
              <a:noFill/>
              <a:ln w="9525" cap="flat">
                <a:solidFill>
                  <a:srgbClr val="0C0A9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69" name="Google Shape;1056;p24"/>
              <p:cNvSpPr/>
              <p:nvPr/>
            </p:nvSpPr>
            <p:spPr>
              <a:xfrm flipH="1">
                <a:off x="67685" y="0"/>
                <a:ext cx="1" cy="4462801"/>
              </a:xfrm>
              <a:prstGeom prst="line">
                <a:avLst/>
              </a:prstGeom>
              <a:noFill/>
              <a:ln w="9525" cap="flat">
                <a:solidFill>
                  <a:srgbClr val="0C0A9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70" name="Google Shape;1057;p24"/>
              <p:cNvSpPr/>
              <p:nvPr/>
            </p:nvSpPr>
            <p:spPr>
              <a:xfrm rot="5400000">
                <a:off x="30158" y="4454344"/>
                <a:ext cx="73801" cy="73801"/>
              </a:xfrm>
              <a:prstGeom prst="ellipse">
                <a:avLst/>
              </a:prstGeom>
              <a:solidFill>
                <a:srgbClr val="0C0A9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17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9999" y="2649975"/>
            <a:ext cx="1981801" cy="10881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>
              <a:buClrTx/>
              <a:buSzTx/>
              <a:buFontTx/>
              <a:buNone/>
            </a:lvl1pPr>
            <a:lvl2pPr marL="317500" indent="279400">
              <a:buClrTx/>
              <a:buSzTx/>
              <a:buFontTx/>
              <a:buNone/>
            </a:lvl2pPr>
            <a:lvl3pPr marL="317500" indent="736600">
              <a:buClrTx/>
              <a:buSzTx/>
              <a:buFontTx/>
              <a:buNone/>
            </a:lvl3pPr>
            <a:lvl4pPr marL="317500" indent="1193800">
              <a:buClrTx/>
              <a:buSzTx/>
              <a:buFontTx/>
              <a:buNone/>
            </a:lvl4pPr>
            <a:lvl5pPr marL="317500" indent="165100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grpSp>
        <p:nvGrpSpPr>
          <p:cNvPr id="1193" name="Google Shape;1065;p24"/>
          <p:cNvGrpSpPr/>
          <p:nvPr/>
        </p:nvGrpSpPr>
        <p:grpSpPr>
          <a:xfrm>
            <a:off x="6067574" y="2796624"/>
            <a:ext cx="4006264" cy="4771113"/>
            <a:chOff x="0" y="0"/>
            <a:chExt cx="4006262" cy="4771111"/>
          </a:xfrm>
        </p:grpSpPr>
        <p:sp>
          <p:nvSpPr>
            <p:cNvPr id="1175" name="Google Shape;1066;p24"/>
            <p:cNvSpPr/>
            <p:nvPr/>
          </p:nvSpPr>
          <p:spPr>
            <a:xfrm>
              <a:off x="-1" y="21860"/>
              <a:ext cx="4006264" cy="4749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49" y="0"/>
                  </a:moveTo>
                  <a:lnTo>
                    <a:pt x="16984" y="3851"/>
                  </a:lnTo>
                  <a:lnTo>
                    <a:pt x="16971" y="3860"/>
                  </a:lnTo>
                  <a:lnTo>
                    <a:pt x="16971" y="6702"/>
                  </a:lnTo>
                  <a:lnTo>
                    <a:pt x="13955" y="9245"/>
                  </a:lnTo>
                  <a:lnTo>
                    <a:pt x="13949" y="9254"/>
                  </a:lnTo>
                  <a:lnTo>
                    <a:pt x="13949" y="10553"/>
                  </a:lnTo>
                  <a:lnTo>
                    <a:pt x="13490" y="10942"/>
                  </a:lnTo>
                  <a:lnTo>
                    <a:pt x="13490" y="11641"/>
                  </a:lnTo>
                  <a:lnTo>
                    <a:pt x="11604" y="13233"/>
                  </a:lnTo>
                  <a:lnTo>
                    <a:pt x="11590" y="13239"/>
                  </a:lnTo>
                  <a:lnTo>
                    <a:pt x="11590" y="14651"/>
                  </a:lnTo>
                  <a:lnTo>
                    <a:pt x="10374" y="15680"/>
                  </a:lnTo>
                  <a:lnTo>
                    <a:pt x="10374" y="16720"/>
                  </a:lnTo>
                  <a:lnTo>
                    <a:pt x="7325" y="19289"/>
                  </a:lnTo>
                  <a:lnTo>
                    <a:pt x="2692" y="19289"/>
                  </a:lnTo>
                  <a:lnTo>
                    <a:pt x="0" y="21557"/>
                  </a:lnTo>
                  <a:lnTo>
                    <a:pt x="51" y="21600"/>
                  </a:lnTo>
                  <a:lnTo>
                    <a:pt x="2716" y="19346"/>
                  </a:lnTo>
                  <a:lnTo>
                    <a:pt x="7352" y="19346"/>
                  </a:lnTo>
                  <a:lnTo>
                    <a:pt x="10428" y="16751"/>
                  </a:lnTo>
                  <a:lnTo>
                    <a:pt x="10441" y="16746"/>
                  </a:lnTo>
                  <a:lnTo>
                    <a:pt x="10441" y="15703"/>
                  </a:lnTo>
                  <a:lnTo>
                    <a:pt x="11661" y="14674"/>
                  </a:lnTo>
                  <a:lnTo>
                    <a:pt x="11661" y="13264"/>
                  </a:lnTo>
                  <a:lnTo>
                    <a:pt x="13548" y="11673"/>
                  </a:lnTo>
                  <a:lnTo>
                    <a:pt x="13558" y="11661"/>
                  </a:lnTo>
                  <a:lnTo>
                    <a:pt x="13558" y="10965"/>
                  </a:lnTo>
                  <a:lnTo>
                    <a:pt x="14016" y="10578"/>
                  </a:lnTo>
                  <a:lnTo>
                    <a:pt x="14016" y="9277"/>
                  </a:lnTo>
                  <a:lnTo>
                    <a:pt x="17031" y="6736"/>
                  </a:lnTo>
                  <a:lnTo>
                    <a:pt x="17038" y="6727"/>
                  </a:lnTo>
                  <a:lnTo>
                    <a:pt x="17038" y="3885"/>
                  </a:lnTo>
                  <a:lnTo>
                    <a:pt x="21600" y="37"/>
                  </a:lnTo>
                  <a:lnTo>
                    <a:pt x="2154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0A9E"/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76" name="Google Shape;1067;p24"/>
            <p:cNvSpPr/>
            <p:nvPr/>
          </p:nvSpPr>
          <p:spPr>
            <a:xfrm>
              <a:off x="958617" y="-1"/>
              <a:ext cx="2925191" cy="3057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1" y="0"/>
                  </a:moveTo>
                  <a:lnTo>
                    <a:pt x="18074" y="3302"/>
                  </a:lnTo>
                  <a:lnTo>
                    <a:pt x="16626" y="3302"/>
                  </a:lnTo>
                  <a:lnTo>
                    <a:pt x="12422" y="7333"/>
                  </a:lnTo>
                  <a:lnTo>
                    <a:pt x="12403" y="7341"/>
                  </a:lnTo>
                  <a:lnTo>
                    <a:pt x="12403" y="12263"/>
                  </a:lnTo>
                  <a:lnTo>
                    <a:pt x="9621" y="14930"/>
                  </a:lnTo>
                  <a:lnTo>
                    <a:pt x="9607" y="14943"/>
                  </a:lnTo>
                  <a:lnTo>
                    <a:pt x="9607" y="17163"/>
                  </a:lnTo>
                  <a:lnTo>
                    <a:pt x="6912" y="19742"/>
                  </a:lnTo>
                  <a:lnTo>
                    <a:pt x="1873" y="19742"/>
                  </a:lnTo>
                  <a:lnTo>
                    <a:pt x="0" y="21534"/>
                  </a:lnTo>
                  <a:lnTo>
                    <a:pt x="69" y="21600"/>
                  </a:lnTo>
                  <a:lnTo>
                    <a:pt x="1915" y="19834"/>
                  </a:lnTo>
                  <a:lnTo>
                    <a:pt x="6949" y="19834"/>
                  </a:lnTo>
                  <a:lnTo>
                    <a:pt x="9685" y="17216"/>
                  </a:lnTo>
                  <a:lnTo>
                    <a:pt x="9699" y="17203"/>
                  </a:lnTo>
                  <a:lnTo>
                    <a:pt x="9699" y="14978"/>
                  </a:lnTo>
                  <a:lnTo>
                    <a:pt x="12487" y="12316"/>
                  </a:lnTo>
                  <a:lnTo>
                    <a:pt x="12496" y="12303"/>
                  </a:lnTo>
                  <a:lnTo>
                    <a:pt x="12496" y="7381"/>
                  </a:lnTo>
                  <a:lnTo>
                    <a:pt x="16667" y="3399"/>
                  </a:lnTo>
                  <a:lnTo>
                    <a:pt x="18107" y="3399"/>
                  </a:lnTo>
                  <a:lnTo>
                    <a:pt x="21600" y="62"/>
                  </a:lnTo>
                  <a:lnTo>
                    <a:pt x="2153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0A9E"/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1184" name="Google Shape;1068;p24"/>
            <p:cNvGrpSpPr/>
            <p:nvPr/>
          </p:nvGrpSpPr>
          <p:grpSpPr>
            <a:xfrm>
              <a:off x="1605399" y="2269175"/>
              <a:ext cx="582001" cy="582401"/>
              <a:chOff x="24" y="25"/>
              <a:chExt cx="581999" cy="582399"/>
            </a:xfrm>
          </p:grpSpPr>
          <p:sp>
            <p:nvSpPr>
              <p:cNvPr id="1177" name="Google Shape;1069;p24"/>
              <p:cNvSpPr/>
              <p:nvPr/>
            </p:nvSpPr>
            <p:spPr>
              <a:xfrm>
                <a:off x="24" y="458999"/>
                <a:ext cx="123401" cy="1234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35" y="0"/>
                    </a:moveTo>
                    <a:lnTo>
                      <a:pt x="0" y="6134"/>
                    </a:lnTo>
                    <a:lnTo>
                      <a:pt x="15469" y="21600"/>
                    </a:lnTo>
                    <a:lnTo>
                      <a:pt x="21600" y="15466"/>
                    </a:lnTo>
                    <a:lnTo>
                      <a:pt x="613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135000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78" name="Google Shape;1070;p24"/>
              <p:cNvSpPr/>
              <p:nvPr/>
            </p:nvSpPr>
            <p:spPr>
              <a:xfrm>
                <a:off x="76199" y="382450"/>
                <a:ext cx="123426" cy="1237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34" y="0"/>
                    </a:moveTo>
                    <a:lnTo>
                      <a:pt x="0" y="6117"/>
                    </a:lnTo>
                    <a:lnTo>
                      <a:pt x="15466" y="21600"/>
                    </a:lnTo>
                    <a:lnTo>
                      <a:pt x="21600" y="15488"/>
                    </a:lnTo>
                    <a:lnTo>
                      <a:pt x="613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135000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79" name="Google Shape;1071;p24"/>
              <p:cNvSpPr/>
              <p:nvPr/>
            </p:nvSpPr>
            <p:spPr>
              <a:xfrm>
                <a:off x="152774" y="306275"/>
                <a:ext cx="123776" cy="123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12" y="0"/>
                    </a:moveTo>
                    <a:lnTo>
                      <a:pt x="0" y="6131"/>
                    </a:lnTo>
                    <a:lnTo>
                      <a:pt x="15488" y="21600"/>
                    </a:lnTo>
                    <a:lnTo>
                      <a:pt x="21600" y="15465"/>
                    </a:lnTo>
                    <a:lnTo>
                      <a:pt x="611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135000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80" name="Google Shape;1072;p24"/>
              <p:cNvSpPr/>
              <p:nvPr/>
            </p:nvSpPr>
            <p:spPr>
              <a:xfrm>
                <a:off x="228949" y="229700"/>
                <a:ext cx="123776" cy="1234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12" y="0"/>
                    </a:moveTo>
                    <a:lnTo>
                      <a:pt x="0" y="6134"/>
                    </a:lnTo>
                    <a:lnTo>
                      <a:pt x="15488" y="21600"/>
                    </a:lnTo>
                    <a:lnTo>
                      <a:pt x="21600" y="15532"/>
                    </a:lnTo>
                    <a:lnTo>
                      <a:pt x="611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135000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81" name="Google Shape;1073;p24"/>
              <p:cNvSpPr/>
              <p:nvPr/>
            </p:nvSpPr>
            <p:spPr>
              <a:xfrm>
                <a:off x="305874" y="153525"/>
                <a:ext cx="123426" cy="123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34" y="0"/>
                    </a:moveTo>
                    <a:lnTo>
                      <a:pt x="0" y="6065"/>
                    </a:lnTo>
                    <a:lnTo>
                      <a:pt x="15466" y="21600"/>
                    </a:lnTo>
                    <a:lnTo>
                      <a:pt x="21600" y="15469"/>
                    </a:lnTo>
                    <a:lnTo>
                      <a:pt x="613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135000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82" name="Google Shape;1074;p24"/>
              <p:cNvSpPr/>
              <p:nvPr/>
            </p:nvSpPr>
            <p:spPr>
              <a:xfrm>
                <a:off x="382074" y="76975"/>
                <a:ext cx="123401" cy="123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31" y="0"/>
                    </a:moveTo>
                    <a:lnTo>
                      <a:pt x="0" y="6131"/>
                    </a:lnTo>
                    <a:lnTo>
                      <a:pt x="15465" y="21600"/>
                    </a:lnTo>
                    <a:lnTo>
                      <a:pt x="21600" y="15465"/>
                    </a:lnTo>
                    <a:lnTo>
                      <a:pt x="613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135000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83" name="Google Shape;1075;p24"/>
              <p:cNvSpPr/>
              <p:nvPr/>
            </p:nvSpPr>
            <p:spPr>
              <a:xfrm>
                <a:off x="458624" y="25"/>
                <a:ext cx="123401" cy="123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070" y="0"/>
                    </a:moveTo>
                    <a:lnTo>
                      <a:pt x="0" y="6115"/>
                    </a:lnTo>
                    <a:lnTo>
                      <a:pt x="15469" y="21600"/>
                    </a:lnTo>
                    <a:lnTo>
                      <a:pt x="21600" y="15485"/>
                    </a:lnTo>
                    <a:lnTo>
                      <a:pt x="60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135000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192" name="Google Shape;1076;p24"/>
            <p:cNvGrpSpPr/>
            <p:nvPr/>
          </p:nvGrpSpPr>
          <p:grpSpPr>
            <a:xfrm>
              <a:off x="2569524" y="1318875"/>
              <a:ext cx="582001" cy="582401"/>
              <a:chOff x="24" y="25"/>
              <a:chExt cx="581999" cy="582399"/>
            </a:xfrm>
          </p:grpSpPr>
          <p:sp>
            <p:nvSpPr>
              <p:cNvPr id="1185" name="Google Shape;1077;p24"/>
              <p:cNvSpPr/>
              <p:nvPr/>
            </p:nvSpPr>
            <p:spPr>
              <a:xfrm>
                <a:off x="24" y="458999"/>
                <a:ext cx="123401" cy="1234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35" y="0"/>
                    </a:moveTo>
                    <a:lnTo>
                      <a:pt x="0" y="6134"/>
                    </a:lnTo>
                    <a:lnTo>
                      <a:pt x="15469" y="21600"/>
                    </a:lnTo>
                    <a:lnTo>
                      <a:pt x="21600" y="15466"/>
                    </a:lnTo>
                    <a:lnTo>
                      <a:pt x="613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135000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86" name="Google Shape;1078;p24"/>
              <p:cNvSpPr/>
              <p:nvPr/>
            </p:nvSpPr>
            <p:spPr>
              <a:xfrm>
                <a:off x="76199" y="382450"/>
                <a:ext cx="123426" cy="1237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34" y="0"/>
                    </a:moveTo>
                    <a:lnTo>
                      <a:pt x="0" y="6117"/>
                    </a:lnTo>
                    <a:lnTo>
                      <a:pt x="15466" y="21600"/>
                    </a:lnTo>
                    <a:lnTo>
                      <a:pt x="21600" y="15488"/>
                    </a:lnTo>
                    <a:lnTo>
                      <a:pt x="613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135000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87" name="Google Shape;1079;p24"/>
              <p:cNvSpPr/>
              <p:nvPr/>
            </p:nvSpPr>
            <p:spPr>
              <a:xfrm>
                <a:off x="152774" y="306275"/>
                <a:ext cx="123776" cy="123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12" y="0"/>
                    </a:moveTo>
                    <a:lnTo>
                      <a:pt x="0" y="6131"/>
                    </a:lnTo>
                    <a:lnTo>
                      <a:pt x="15488" y="21600"/>
                    </a:lnTo>
                    <a:lnTo>
                      <a:pt x="21600" y="15465"/>
                    </a:lnTo>
                    <a:lnTo>
                      <a:pt x="611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135000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88" name="Google Shape;1080;p24"/>
              <p:cNvSpPr/>
              <p:nvPr/>
            </p:nvSpPr>
            <p:spPr>
              <a:xfrm>
                <a:off x="228949" y="229700"/>
                <a:ext cx="123776" cy="1234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12" y="0"/>
                    </a:moveTo>
                    <a:lnTo>
                      <a:pt x="0" y="6134"/>
                    </a:lnTo>
                    <a:lnTo>
                      <a:pt x="15488" y="21600"/>
                    </a:lnTo>
                    <a:lnTo>
                      <a:pt x="21600" y="15532"/>
                    </a:lnTo>
                    <a:lnTo>
                      <a:pt x="611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135000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89" name="Google Shape;1081;p24"/>
              <p:cNvSpPr/>
              <p:nvPr/>
            </p:nvSpPr>
            <p:spPr>
              <a:xfrm>
                <a:off x="305874" y="153525"/>
                <a:ext cx="123426" cy="123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34" y="0"/>
                    </a:moveTo>
                    <a:lnTo>
                      <a:pt x="0" y="6065"/>
                    </a:lnTo>
                    <a:lnTo>
                      <a:pt x="15466" y="21600"/>
                    </a:lnTo>
                    <a:lnTo>
                      <a:pt x="21600" y="15469"/>
                    </a:lnTo>
                    <a:lnTo>
                      <a:pt x="613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135000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90" name="Google Shape;1082;p24"/>
              <p:cNvSpPr/>
              <p:nvPr/>
            </p:nvSpPr>
            <p:spPr>
              <a:xfrm>
                <a:off x="382074" y="76975"/>
                <a:ext cx="123401" cy="123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31" y="0"/>
                    </a:moveTo>
                    <a:lnTo>
                      <a:pt x="0" y="6131"/>
                    </a:lnTo>
                    <a:lnTo>
                      <a:pt x="15465" y="21600"/>
                    </a:lnTo>
                    <a:lnTo>
                      <a:pt x="21600" y="15465"/>
                    </a:lnTo>
                    <a:lnTo>
                      <a:pt x="613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135000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91" name="Google Shape;1083;p24"/>
              <p:cNvSpPr/>
              <p:nvPr/>
            </p:nvSpPr>
            <p:spPr>
              <a:xfrm>
                <a:off x="458624" y="25"/>
                <a:ext cx="123401" cy="123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070" y="0"/>
                    </a:moveTo>
                    <a:lnTo>
                      <a:pt x="0" y="6115"/>
                    </a:lnTo>
                    <a:lnTo>
                      <a:pt x="15469" y="21600"/>
                    </a:lnTo>
                    <a:lnTo>
                      <a:pt x="21600" y="15485"/>
                    </a:lnTo>
                    <a:lnTo>
                      <a:pt x="60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135000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1206" name="Google Shape;1084;p24"/>
          <p:cNvGrpSpPr/>
          <p:nvPr/>
        </p:nvGrpSpPr>
        <p:grpSpPr>
          <a:xfrm>
            <a:off x="-235326" y="3828553"/>
            <a:ext cx="5249321" cy="2992225"/>
            <a:chOff x="40" y="0"/>
            <a:chExt cx="5249319" cy="2992224"/>
          </a:xfrm>
        </p:grpSpPr>
        <p:pic>
          <p:nvPicPr>
            <p:cNvPr id="1194" name="Google Shape;1085;p24" descr="Google Shape;1085;p24"/>
            <p:cNvPicPr>
              <a:picLocks noChangeAspect="1"/>
            </p:cNvPicPr>
            <p:nvPr/>
          </p:nvPicPr>
          <p:blipFill>
            <a:blip r:embed="rId3"/>
            <a:srcRect l="16960" t="24718" r="7120" b="26176"/>
            <a:stretch>
              <a:fillRect/>
            </a:stretch>
          </p:blipFill>
          <p:spPr>
            <a:xfrm>
              <a:off x="1328859" y="-1"/>
              <a:ext cx="3920502" cy="29922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95" name="Google Shape;1086;p24"/>
            <p:cNvSpPr/>
            <p:nvPr/>
          </p:nvSpPr>
          <p:spPr>
            <a:xfrm>
              <a:off x="634121" y="1236940"/>
              <a:ext cx="557527" cy="557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0" h="21600" extrusionOk="0">
                  <a:moveTo>
                    <a:pt x="10344" y="0"/>
                  </a:moveTo>
                  <a:cubicBezTo>
                    <a:pt x="9150" y="0"/>
                    <a:pt x="7955" y="475"/>
                    <a:pt x="7045" y="1425"/>
                  </a:cubicBezTo>
                  <a:lnTo>
                    <a:pt x="1364" y="7357"/>
                  </a:lnTo>
                  <a:cubicBezTo>
                    <a:pt x="-455" y="9257"/>
                    <a:pt x="-455" y="12340"/>
                    <a:pt x="1364" y="14240"/>
                  </a:cubicBezTo>
                  <a:lnTo>
                    <a:pt x="7045" y="20182"/>
                  </a:lnTo>
                  <a:cubicBezTo>
                    <a:pt x="7955" y="21127"/>
                    <a:pt x="9147" y="21600"/>
                    <a:pt x="10340" y="21600"/>
                  </a:cubicBezTo>
                  <a:cubicBezTo>
                    <a:pt x="11533" y="21600"/>
                    <a:pt x="12726" y="21127"/>
                    <a:pt x="13636" y="20182"/>
                  </a:cubicBezTo>
                  <a:lnTo>
                    <a:pt x="19326" y="14240"/>
                  </a:lnTo>
                  <a:cubicBezTo>
                    <a:pt x="21145" y="12340"/>
                    <a:pt x="21145" y="9257"/>
                    <a:pt x="19326" y="7357"/>
                  </a:cubicBezTo>
                  <a:lnTo>
                    <a:pt x="13636" y="1425"/>
                  </a:lnTo>
                  <a:cubicBezTo>
                    <a:pt x="12731" y="475"/>
                    <a:pt x="11538" y="0"/>
                    <a:pt x="1034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5F8FF">
                    <a:alpha val="31360"/>
                  </a:srgbClr>
                </a:gs>
                <a:gs pos="22000">
                  <a:srgbClr val="F5F8FF">
                    <a:alpha val="31360"/>
                  </a:srgbClr>
                </a:gs>
                <a:gs pos="45000">
                  <a:schemeClr val="accent3">
                    <a:lumOff val="44000"/>
                    <a:alpha val="31360"/>
                  </a:schemeClr>
                </a:gs>
                <a:gs pos="100000">
                  <a:srgbClr val="0C0A9E">
                    <a:alpha val="31360"/>
                  </a:srgbClr>
                </a:gs>
              </a:gsLst>
              <a:lin ang="269863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96" name="Google Shape;1087;p24"/>
            <p:cNvSpPr/>
            <p:nvPr/>
          </p:nvSpPr>
          <p:spPr>
            <a:xfrm>
              <a:off x="1207205" y="1293482"/>
              <a:ext cx="325999" cy="325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0" h="21600" extrusionOk="0">
                  <a:moveTo>
                    <a:pt x="10344" y="0"/>
                  </a:moveTo>
                  <a:cubicBezTo>
                    <a:pt x="9150" y="0"/>
                    <a:pt x="7955" y="475"/>
                    <a:pt x="7045" y="1425"/>
                  </a:cubicBezTo>
                  <a:lnTo>
                    <a:pt x="1364" y="7357"/>
                  </a:lnTo>
                  <a:cubicBezTo>
                    <a:pt x="-455" y="9257"/>
                    <a:pt x="-455" y="12340"/>
                    <a:pt x="1364" y="14240"/>
                  </a:cubicBezTo>
                  <a:lnTo>
                    <a:pt x="7045" y="20182"/>
                  </a:lnTo>
                  <a:cubicBezTo>
                    <a:pt x="7955" y="21127"/>
                    <a:pt x="9147" y="21600"/>
                    <a:pt x="10340" y="21600"/>
                  </a:cubicBezTo>
                  <a:cubicBezTo>
                    <a:pt x="11533" y="21600"/>
                    <a:pt x="12726" y="21127"/>
                    <a:pt x="13636" y="20182"/>
                  </a:cubicBezTo>
                  <a:lnTo>
                    <a:pt x="19326" y="14240"/>
                  </a:lnTo>
                  <a:cubicBezTo>
                    <a:pt x="21145" y="12340"/>
                    <a:pt x="21145" y="9257"/>
                    <a:pt x="19326" y="7357"/>
                  </a:cubicBezTo>
                  <a:lnTo>
                    <a:pt x="13636" y="1425"/>
                  </a:lnTo>
                  <a:cubicBezTo>
                    <a:pt x="12731" y="475"/>
                    <a:pt x="11538" y="0"/>
                    <a:pt x="1034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5F8FF"/>
                </a:gs>
                <a:gs pos="22000">
                  <a:srgbClr val="F5F8FF"/>
                </a:gs>
                <a:gs pos="45000">
                  <a:schemeClr val="accent3">
                    <a:lumOff val="44000"/>
                    <a:alpha val="0"/>
                  </a:schemeClr>
                </a:gs>
                <a:gs pos="100000">
                  <a:srgbClr val="0C0A9E">
                    <a:alpha val="50195"/>
                  </a:srgbClr>
                </a:gs>
              </a:gsLst>
              <a:lin ang="269863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97" name="Google Shape;1088;p24"/>
            <p:cNvSpPr/>
            <p:nvPr/>
          </p:nvSpPr>
          <p:spPr>
            <a:xfrm>
              <a:off x="1091433" y="1527365"/>
              <a:ext cx="557527" cy="557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0" h="21600" extrusionOk="0">
                  <a:moveTo>
                    <a:pt x="10344" y="0"/>
                  </a:moveTo>
                  <a:cubicBezTo>
                    <a:pt x="9150" y="0"/>
                    <a:pt x="7955" y="475"/>
                    <a:pt x="7045" y="1425"/>
                  </a:cubicBezTo>
                  <a:lnTo>
                    <a:pt x="1364" y="7357"/>
                  </a:lnTo>
                  <a:cubicBezTo>
                    <a:pt x="-455" y="9257"/>
                    <a:pt x="-455" y="12340"/>
                    <a:pt x="1364" y="14240"/>
                  </a:cubicBezTo>
                  <a:lnTo>
                    <a:pt x="7045" y="20182"/>
                  </a:lnTo>
                  <a:cubicBezTo>
                    <a:pt x="7955" y="21127"/>
                    <a:pt x="9147" y="21600"/>
                    <a:pt x="10340" y="21600"/>
                  </a:cubicBezTo>
                  <a:cubicBezTo>
                    <a:pt x="11533" y="21600"/>
                    <a:pt x="12726" y="21127"/>
                    <a:pt x="13636" y="20182"/>
                  </a:cubicBezTo>
                  <a:lnTo>
                    <a:pt x="19326" y="14240"/>
                  </a:lnTo>
                  <a:cubicBezTo>
                    <a:pt x="21145" y="12340"/>
                    <a:pt x="21145" y="9257"/>
                    <a:pt x="19326" y="7357"/>
                  </a:cubicBezTo>
                  <a:lnTo>
                    <a:pt x="13636" y="1425"/>
                  </a:lnTo>
                  <a:cubicBezTo>
                    <a:pt x="12731" y="475"/>
                    <a:pt x="11538" y="0"/>
                    <a:pt x="1034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5F8FF">
                    <a:alpha val="31360"/>
                  </a:srgbClr>
                </a:gs>
                <a:gs pos="22000">
                  <a:srgbClr val="F5F8FF">
                    <a:alpha val="31360"/>
                  </a:srgbClr>
                </a:gs>
                <a:gs pos="45000">
                  <a:schemeClr val="accent3">
                    <a:lumOff val="44000"/>
                    <a:alpha val="31360"/>
                  </a:schemeClr>
                </a:gs>
                <a:gs pos="100000">
                  <a:srgbClr val="0C0A9E">
                    <a:alpha val="31360"/>
                  </a:srgbClr>
                </a:gs>
              </a:gsLst>
              <a:lin ang="269863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98" name="Google Shape;1089;p24"/>
            <p:cNvSpPr/>
            <p:nvPr/>
          </p:nvSpPr>
          <p:spPr>
            <a:xfrm>
              <a:off x="1569871" y="1177765"/>
              <a:ext cx="557527" cy="55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0" h="21600" extrusionOk="0">
                  <a:moveTo>
                    <a:pt x="10344" y="0"/>
                  </a:moveTo>
                  <a:cubicBezTo>
                    <a:pt x="9150" y="0"/>
                    <a:pt x="7955" y="475"/>
                    <a:pt x="7045" y="1425"/>
                  </a:cubicBezTo>
                  <a:lnTo>
                    <a:pt x="1364" y="7357"/>
                  </a:lnTo>
                  <a:cubicBezTo>
                    <a:pt x="-455" y="9257"/>
                    <a:pt x="-455" y="12340"/>
                    <a:pt x="1364" y="14240"/>
                  </a:cubicBezTo>
                  <a:lnTo>
                    <a:pt x="7045" y="20182"/>
                  </a:lnTo>
                  <a:cubicBezTo>
                    <a:pt x="7955" y="21127"/>
                    <a:pt x="9147" y="21600"/>
                    <a:pt x="10340" y="21600"/>
                  </a:cubicBezTo>
                  <a:cubicBezTo>
                    <a:pt x="11533" y="21600"/>
                    <a:pt x="12726" y="21127"/>
                    <a:pt x="13636" y="20182"/>
                  </a:cubicBezTo>
                  <a:lnTo>
                    <a:pt x="19326" y="14240"/>
                  </a:lnTo>
                  <a:cubicBezTo>
                    <a:pt x="21145" y="12340"/>
                    <a:pt x="21145" y="9257"/>
                    <a:pt x="19326" y="7357"/>
                  </a:cubicBezTo>
                  <a:lnTo>
                    <a:pt x="13636" y="1425"/>
                  </a:lnTo>
                  <a:cubicBezTo>
                    <a:pt x="12731" y="475"/>
                    <a:pt x="11538" y="0"/>
                    <a:pt x="1034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5F8FF"/>
                </a:gs>
                <a:gs pos="22000">
                  <a:srgbClr val="F5F8FF"/>
                </a:gs>
                <a:gs pos="45000">
                  <a:schemeClr val="accent3">
                    <a:lumOff val="44000"/>
                    <a:alpha val="0"/>
                  </a:schemeClr>
                </a:gs>
                <a:gs pos="100000">
                  <a:srgbClr val="0C0A9E">
                    <a:alpha val="50195"/>
                  </a:srgbClr>
                </a:gs>
              </a:gsLst>
              <a:lin ang="269863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99" name="Google Shape;1090;p24"/>
            <p:cNvSpPr/>
            <p:nvPr/>
          </p:nvSpPr>
          <p:spPr>
            <a:xfrm rot="5400000">
              <a:off x="706155" y="-297069"/>
              <a:ext cx="1421048" cy="283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67" y="0"/>
                  </a:moveTo>
                  <a:lnTo>
                    <a:pt x="15853" y="2811"/>
                  </a:lnTo>
                  <a:lnTo>
                    <a:pt x="15825" y="2830"/>
                  </a:lnTo>
                  <a:lnTo>
                    <a:pt x="15825" y="10209"/>
                  </a:lnTo>
                  <a:lnTo>
                    <a:pt x="9433" y="13420"/>
                  </a:lnTo>
                  <a:lnTo>
                    <a:pt x="9404" y="13430"/>
                  </a:lnTo>
                  <a:lnTo>
                    <a:pt x="9404" y="18908"/>
                  </a:lnTo>
                  <a:lnTo>
                    <a:pt x="5994" y="20623"/>
                  </a:lnTo>
                  <a:lnTo>
                    <a:pt x="0" y="20623"/>
                  </a:lnTo>
                  <a:lnTo>
                    <a:pt x="0" y="21600"/>
                  </a:lnTo>
                  <a:lnTo>
                    <a:pt x="199" y="21600"/>
                  </a:lnTo>
                  <a:lnTo>
                    <a:pt x="199" y="20719"/>
                  </a:lnTo>
                  <a:lnTo>
                    <a:pt x="6079" y="20719"/>
                  </a:lnTo>
                  <a:lnTo>
                    <a:pt x="9594" y="18951"/>
                  </a:lnTo>
                  <a:lnTo>
                    <a:pt x="9594" y="13473"/>
                  </a:lnTo>
                  <a:lnTo>
                    <a:pt x="15996" y="10262"/>
                  </a:lnTo>
                  <a:lnTo>
                    <a:pt x="16015" y="10252"/>
                  </a:lnTo>
                  <a:lnTo>
                    <a:pt x="16015" y="2873"/>
                  </a:lnTo>
                  <a:lnTo>
                    <a:pt x="21600" y="67"/>
                  </a:lnTo>
                  <a:lnTo>
                    <a:pt x="2146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B9109"/>
                </a:gs>
                <a:gs pos="40000">
                  <a:srgbClr val="FF9900">
                    <a:alpha val="40784"/>
                  </a:srgbClr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269863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1202" name="Google Shape;1091;p24"/>
            <p:cNvGrpSpPr/>
            <p:nvPr/>
          </p:nvGrpSpPr>
          <p:grpSpPr>
            <a:xfrm>
              <a:off x="995110" y="956242"/>
              <a:ext cx="161969" cy="161932"/>
              <a:chOff x="9" y="0"/>
              <a:chExt cx="161967" cy="161930"/>
            </a:xfrm>
          </p:grpSpPr>
          <p:sp>
            <p:nvSpPr>
              <p:cNvPr id="1200" name="Google Shape;1092;p24"/>
              <p:cNvSpPr/>
              <p:nvPr/>
            </p:nvSpPr>
            <p:spPr>
              <a:xfrm>
                <a:off x="9" y="-1"/>
                <a:ext cx="161969" cy="161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9" y="1588"/>
                    </a:moveTo>
                    <a:cubicBezTo>
                      <a:pt x="13169" y="1588"/>
                      <a:pt x="15530" y="2470"/>
                      <a:pt x="17328" y="4306"/>
                    </a:cubicBezTo>
                    <a:cubicBezTo>
                      <a:pt x="19089" y="6029"/>
                      <a:pt x="20045" y="8372"/>
                      <a:pt x="20045" y="10826"/>
                    </a:cubicBezTo>
                    <a:cubicBezTo>
                      <a:pt x="20045" y="13300"/>
                      <a:pt x="19089" y="15604"/>
                      <a:pt x="17328" y="17366"/>
                    </a:cubicBezTo>
                    <a:cubicBezTo>
                      <a:pt x="15605" y="19127"/>
                      <a:pt x="13263" y="20082"/>
                      <a:pt x="10809" y="20082"/>
                    </a:cubicBezTo>
                    <a:cubicBezTo>
                      <a:pt x="8335" y="20082"/>
                      <a:pt x="6031" y="19127"/>
                      <a:pt x="4270" y="17366"/>
                    </a:cubicBezTo>
                    <a:cubicBezTo>
                      <a:pt x="2510" y="15641"/>
                      <a:pt x="1554" y="13300"/>
                      <a:pt x="1554" y="10826"/>
                    </a:cubicBezTo>
                    <a:cubicBezTo>
                      <a:pt x="1554" y="8372"/>
                      <a:pt x="2510" y="6048"/>
                      <a:pt x="4270" y="4306"/>
                    </a:cubicBezTo>
                    <a:cubicBezTo>
                      <a:pt x="6069" y="2488"/>
                      <a:pt x="8430" y="1588"/>
                      <a:pt x="10809" y="1588"/>
                    </a:cubicBezTo>
                    <a:close/>
                    <a:moveTo>
                      <a:pt x="10799" y="0"/>
                    </a:moveTo>
                    <a:cubicBezTo>
                      <a:pt x="8037" y="0"/>
                      <a:pt x="5272" y="1054"/>
                      <a:pt x="3165" y="3162"/>
                    </a:cubicBezTo>
                    <a:cubicBezTo>
                      <a:pt x="1124" y="5205"/>
                      <a:pt x="0" y="7922"/>
                      <a:pt x="0" y="10808"/>
                    </a:cubicBezTo>
                    <a:cubicBezTo>
                      <a:pt x="0" y="13693"/>
                      <a:pt x="1124" y="16410"/>
                      <a:pt x="3165" y="18453"/>
                    </a:cubicBezTo>
                    <a:cubicBezTo>
                      <a:pt x="5207" y="20476"/>
                      <a:pt x="7923" y="21600"/>
                      <a:pt x="10809" y="21600"/>
                    </a:cubicBezTo>
                    <a:cubicBezTo>
                      <a:pt x="13675" y="21600"/>
                      <a:pt x="16392" y="20476"/>
                      <a:pt x="18434" y="18453"/>
                    </a:cubicBezTo>
                    <a:cubicBezTo>
                      <a:pt x="20475" y="16410"/>
                      <a:pt x="21600" y="13693"/>
                      <a:pt x="21600" y="10808"/>
                    </a:cubicBezTo>
                    <a:cubicBezTo>
                      <a:pt x="21600" y="7922"/>
                      <a:pt x="20475" y="5205"/>
                      <a:pt x="18434" y="3162"/>
                    </a:cubicBezTo>
                    <a:cubicBezTo>
                      <a:pt x="16326" y="1054"/>
                      <a:pt x="13562" y="0"/>
                      <a:pt x="1079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01" name="Google Shape;1093;p24"/>
              <p:cNvSpPr/>
              <p:nvPr/>
            </p:nvSpPr>
            <p:spPr>
              <a:xfrm>
                <a:off x="36877" y="36879"/>
                <a:ext cx="88327" cy="883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83" h="21600" extrusionOk="0">
                    <a:moveTo>
                      <a:pt x="9846" y="2857"/>
                    </a:moveTo>
                    <a:cubicBezTo>
                      <a:pt x="11724" y="2857"/>
                      <a:pt x="13538" y="3612"/>
                      <a:pt x="15011" y="5157"/>
                    </a:cubicBezTo>
                    <a:cubicBezTo>
                      <a:pt x="17797" y="8316"/>
                      <a:pt x="17797" y="13361"/>
                      <a:pt x="15011" y="16450"/>
                    </a:cubicBezTo>
                    <a:cubicBezTo>
                      <a:pt x="13571" y="17995"/>
                      <a:pt x="11699" y="18768"/>
                      <a:pt x="9838" y="18768"/>
                    </a:cubicBezTo>
                    <a:cubicBezTo>
                      <a:pt x="7974" y="18768"/>
                      <a:pt x="6121" y="17995"/>
                      <a:pt x="4712" y="16450"/>
                    </a:cubicBezTo>
                    <a:cubicBezTo>
                      <a:pt x="1895" y="13327"/>
                      <a:pt x="1895" y="8246"/>
                      <a:pt x="4712" y="5157"/>
                    </a:cubicBezTo>
                    <a:cubicBezTo>
                      <a:pt x="6121" y="3612"/>
                      <a:pt x="7966" y="2857"/>
                      <a:pt x="9846" y="2857"/>
                    </a:cubicBezTo>
                    <a:close/>
                    <a:moveTo>
                      <a:pt x="9842" y="0"/>
                    </a:moveTo>
                    <a:cubicBezTo>
                      <a:pt x="7317" y="0"/>
                      <a:pt x="4790" y="1054"/>
                      <a:pt x="2864" y="3166"/>
                    </a:cubicBezTo>
                    <a:cubicBezTo>
                      <a:pt x="-955" y="7354"/>
                      <a:pt x="-955" y="14219"/>
                      <a:pt x="2864" y="18441"/>
                    </a:cubicBezTo>
                    <a:cubicBezTo>
                      <a:pt x="4773" y="20537"/>
                      <a:pt x="7341" y="21600"/>
                      <a:pt x="9846" y="21600"/>
                    </a:cubicBezTo>
                    <a:cubicBezTo>
                      <a:pt x="12381" y="21600"/>
                      <a:pt x="14886" y="20570"/>
                      <a:pt x="16795" y="18441"/>
                    </a:cubicBezTo>
                    <a:cubicBezTo>
                      <a:pt x="20645" y="14219"/>
                      <a:pt x="20645" y="7354"/>
                      <a:pt x="16795" y="3166"/>
                    </a:cubicBezTo>
                    <a:cubicBezTo>
                      <a:pt x="14886" y="1054"/>
                      <a:pt x="12365" y="0"/>
                      <a:pt x="984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205" name="Google Shape;1094;p24"/>
            <p:cNvGrpSpPr/>
            <p:nvPr/>
          </p:nvGrpSpPr>
          <p:grpSpPr>
            <a:xfrm>
              <a:off x="2377517" y="1374473"/>
              <a:ext cx="161968" cy="161931"/>
              <a:chOff x="0" y="0"/>
              <a:chExt cx="161967" cy="161930"/>
            </a:xfrm>
          </p:grpSpPr>
          <p:sp>
            <p:nvSpPr>
              <p:cNvPr id="1203" name="Google Shape;1095;p24"/>
              <p:cNvSpPr/>
              <p:nvPr/>
            </p:nvSpPr>
            <p:spPr>
              <a:xfrm rot="10800000">
                <a:off x="-1" y="-1"/>
                <a:ext cx="161969" cy="161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9" y="1588"/>
                    </a:moveTo>
                    <a:cubicBezTo>
                      <a:pt x="13169" y="1588"/>
                      <a:pt x="15530" y="2470"/>
                      <a:pt x="17328" y="4306"/>
                    </a:cubicBezTo>
                    <a:cubicBezTo>
                      <a:pt x="19089" y="6029"/>
                      <a:pt x="20045" y="8372"/>
                      <a:pt x="20045" y="10826"/>
                    </a:cubicBezTo>
                    <a:cubicBezTo>
                      <a:pt x="20045" y="13300"/>
                      <a:pt x="19089" y="15604"/>
                      <a:pt x="17328" y="17366"/>
                    </a:cubicBezTo>
                    <a:cubicBezTo>
                      <a:pt x="15605" y="19127"/>
                      <a:pt x="13263" y="20082"/>
                      <a:pt x="10809" y="20082"/>
                    </a:cubicBezTo>
                    <a:cubicBezTo>
                      <a:pt x="8335" y="20082"/>
                      <a:pt x="6031" y="19127"/>
                      <a:pt x="4270" y="17366"/>
                    </a:cubicBezTo>
                    <a:cubicBezTo>
                      <a:pt x="2510" y="15641"/>
                      <a:pt x="1554" y="13300"/>
                      <a:pt x="1554" y="10826"/>
                    </a:cubicBezTo>
                    <a:cubicBezTo>
                      <a:pt x="1554" y="8372"/>
                      <a:pt x="2510" y="6048"/>
                      <a:pt x="4270" y="4306"/>
                    </a:cubicBezTo>
                    <a:cubicBezTo>
                      <a:pt x="6069" y="2488"/>
                      <a:pt x="8430" y="1588"/>
                      <a:pt x="10809" y="1588"/>
                    </a:cubicBezTo>
                    <a:close/>
                    <a:moveTo>
                      <a:pt x="10799" y="0"/>
                    </a:moveTo>
                    <a:cubicBezTo>
                      <a:pt x="8037" y="0"/>
                      <a:pt x="5272" y="1054"/>
                      <a:pt x="3165" y="3162"/>
                    </a:cubicBezTo>
                    <a:cubicBezTo>
                      <a:pt x="1124" y="5205"/>
                      <a:pt x="0" y="7922"/>
                      <a:pt x="0" y="10808"/>
                    </a:cubicBezTo>
                    <a:cubicBezTo>
                      <a:pt x="0" y="13693"/>
                      <a:pt x="1124" y="16410"/>
                      <a:pt x="3165" y="18453"/>
                    </a:cubicBezTo>
                    <a:cubicBezTo>
                      <a:pt x="5207" y="20476"/>
                      <a:pt x="7923" y="21600"/>
                      <a:pt x="10809" y="21600"/>
                    </a:cubicBezTo>
                    <a:cubicBezTo>
                      <a:pt x="13675" y="21600"/>
                      <a:pt x="16392" y="20476"/>
                      <a:pt x="18434" y="18453"/>
                    </a:cubicBezTo>
                    <a:cubicBezTo>
                      <a:pt x="20475" y="16410"/>
                      <a:pt x="21600" y="13693"/>
                      <a:pt x="21600" y="10808"/>
                    </a:cubicBezTo>
                    <a:cubicBezTo>
                      <a:pt x="21600" y="7922"/>
                      <a:pt x="20475" y="5205"/>
                      <a:pt x="18434" y="3162"/>
                    </a:cubicBezTo>
                    <a:cubicBezTo>
                      <a:pt x="16326" y="1054"/>
                      <a:pt x="13562" y="0"/>
                      <a:pt x="1079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04" name="Google Shape;1096;p24"/>
              <p:cNvSpPr/>
              <p:nvPr/>
            </p:nvSpPr>
            <p:spPr>
              <a:xfrm rot="10800000">
                <a:off x="36773" y="36658"/>
                <a:ext cx="88327" cy="883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83" h="21600" extrusionOk="0">
                    <a:moveTo>
                      <a:pt x="9846" y="2857"/>
                    </a:moveTo>
                    <a:cubicBezTo>
                      <a:pt x="11724" y="2857"/>
                      <a:pt x="13538" y="3612"/>
                      <a:pt x="15011" y="5157"/>
                    </a:cubicBezTo>
                    <a:cubicBezTo>
                      <a:pt x="17797" y="8316"/>
                      <a:pt x="17797" y="13361"/>
                      <a:pt x="15011" y="16450"/>
                    </a:cubicBezTo>
                    <a:cubicBezTo>
                      <a:pt x="13571" y="17995"/>
                      <a:pt x="11699" y="18768"/>
                      <a:pt x="9838" y="18768"/>
                    </a:cubicBezTo>
                    <a:cubicBezTo>
                      <a:pt x="7974" y="18768"/>
                      <a:pt x="6121" y="17995"/>
                      <a:pt x="4712" y="16450"/>
                    </a:cubicBezTo>
                    <a:cubicBezTo>
                      <a:pt x="1895" y="13327"/>
                      <a:pt x="1895" y="8246"/>
                      <a:pt x="4712" y="5157"/>
                    </a:cubicBezTo>
                    <a:cubicBezTo>
                      <a:pt x="6121" y="3612"/>
                      <a:pt x="7966" y="2857"/>
                      <a:pt x="9846" y="2857"/>
                    </a:cubicBezTo>
                    <a:close/>
                    <a:moveTo>
                      <a:pt x="9842" y="0"/>
                    </a:moveTo>
                    <a:cubicBezTo>
                      <a:pt x="7317" y="0"/>
                      <a:pt x="4790" y="1054"/>
                      <a:pt x="2864" y="3166"/>
                    </a:cubicBezTo>
                    <a:cubicBezTo>
                      <a:pt x="-955" y="7354"/>
                      <a:pt x="-955" y="14219"/>
                      <a:pt x="2864" y="18441"/>
                    </a:cubicBezTo>
                    <a:cubicBezTo>
                      <a:pt x="4773" y="20537"/>
                      <a:pt x="7341" y="21600"/>
                      <a:pt x="9846" y="21600"/>
                    </a:cubicBezTo>
                    <a:cubicBezTo>
                      <a:pt x="12381" y="21600"/>
                      <a:pt x="14886" y="20570"/>
                      <a:pt x="16795" y="18441"/>
                    </a:cubicBezTo>
                    <a:cubicBezTo>
                      <a:pt x="20645" y="14219"/>
                      <a:pt x="20645" y="7354"/>
                      <a:pt x="16795" y="3166"/>
                    </a:cubicBezTo>
                    <a:cubicBezTo>
                      <a:pt x="14886" y="1054"/>
                      <a:pt x="12365" y="0"/>
                      <a:pt x="984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1220" name="Google Shape;1097;p24"/>
          <p:cNvGrpSpPr/>
          <p:nvPr/>
        </p:nvGrpSpPr>
        <p:grpSpPr>
          <a:xfrm>
            <a:off x="-216996" y="-797965"/>
            <a:ext cx="1134851" cy="2584752"/>
            <a:chOff x="0" y="0"/>
            <a:chExt cx="1134850" cy="2584750"/>
          </a:xfrm>
        </p:grpSpPr>
        <p:grpSp>
          <p:nvGrpSpPr>
            <p:cNvPr id="1209" name="Google Shape;1098;p24"/>
            <p:cNvGrpSpPr/>
            <p:nvPr/>
          </p:nvGrpSpPr>
          <p:grpSpPr>
            <a:xfrm>
              <a:off x="-1" y="-1"/>
              <a:ext cx="1134851" cy="2370128"/>
              <a:chOff x="0" y="0"/>
              <a:chExt cx="1134849" cy="2370126"/>
            </a:xfrm>
          </p:grpSpPr>
          <p:sp>
            <p:nvSpPr>
              <p:cNvPr id="1207" name="Google Shape;1099;p24"/>
              <p:cNvSpPr/>
              <p:nvPr/>
            </p:nvSpPr>
            <p:spPr>
              <a:xfrm rot="10800000">
                <a:off x="1" y="107472"/>
                <a:ext cx="1134849" cy="22626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467" y="0"/>
                    </a:moveTo>
                    <a:lnTo>
                      <a:pt x="15853" y="2811"/>
                    </a:lnTo>
                    <a:lnTo>
                      <a:pt x="15825" y="2830"/>
                    </a:lnTo>
                    <a:lnTo>
                      <a:pt x="15825" y="10209"/>
                    </a:lnTo>
                    <a:lnTo>
                      <a:pt x="9433" y="13420"/>
                    </a:lnTo>
                    <a:lnTo>
                      <a:pt x="9404" y="13430"/>
                    </a:lnTo>
                    <a:lnTo>
                      <a:pt x="9404" y="18908"/>
                    </a:lnTo>
                    <a:lnTo>
                      <a:pt x="5994" y="20623"/>
                    </a:lnTo>
                    <a:lnTo>
                      <a:pt x="0" y="20623"/>
                    </a:lnTo>
                    <a:lnTo>
                      <a:pt x="0" y="21600"/>
                    </a:lnTo>
                    <a:lnTo>
                      <a:pt x="199" y="21600"/>
                    </a:lnTo>
                    <a:lnTo>
                      <a:pt x="199" y="20719"/>
                    </a:lnTo>
                    <a:lnTo>
                      <a:pt x="6079" y="20719"/>
                    </a:lnTo>
                    <a:lnTo>
                      <a:pt x="9594" y="18951"/>
                    </a:lnTo>
                    <a:lnTo>
                      <a:pt x="9594" y="13473"/>
                    </a:lnTo>
                    <a:lnTo>
                      <a:pt x="15996" y="10262"/>
                    </a:lnTo>
                    <a:lnTo>
                      <a:pt x="16015" y="10252"/>
                    </a:lnTo>
                    <a:lnTo>
                      <a:pt x="16015" y="2873"/>
                    </a:lnTo>
                    <a:lnTo>
                      <a:pt x="21600" y="67"/>
                    </a:lnTo>
                    <a:lnTo>
                      <a:pt x="21467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/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08" name="Google Shape;1100;p24"/>
              <p:cNvSpPr/>
              <p:nvPr/>
            </p:nvSpPr>
            <p:spPr>
              <a:xfrm>
                <a:off x="0" y="0"/>
                <a:ext cx="1134849" cy="22626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467" y="0"/>
                    </a:moveTo>
                    <a:lnTo>
                      <a:pt x="15853" y="2811"/>
                    </a:lnTo>
                    <a:lnTo>
                      <a:pt x="15825" y="2830"/>
                    </a:lnTo>
                    <a:lnTo>
                      <a:pt x="15825" y="10209"/>
                    </a:lnTo>
                    <a:lnTo>
                      <a:pt x="9433" y="13420"/>
                    </a:lnTo>
                    <a:lnTo>
                      <a:pt x="9404" y="13430"/>
                    </a:lnTo>
                    <a:lnTo>
                      <a:pt x="9404" y="18908"/>
                    </a:lnTo>
                    <a:lnTo>
                      <a:pt x="5994" y="20623"/>
                    </a:lnTo>
                    <a:lnTo>
                      <a:pt x="0" y="20623"/>
                    </a:lnTo>
                    <a:lnTo>
                      <a:pt x="0" y="21600"/>
                    </a:lnTo>
                    <a:lnTo>
                      <a:pt x="199" y="21600"/>
                    </a:lnTo>
                    <a:lnTo>
                      <a:pt x="199" y="20719"/>
                    </a:lnTo>
                    <a:lnTo>
                      <a:pt x="6079" y="20719"/>
                    </a:lnTo>
                    <a:lnTo>
                      <a:pt x="9594" y="18951"/>
                    </a:lnTo>
                    <a:lnTo>
                      <a:pt x="9594" y="13473"/>
                    </a:lnTo>
                    <a:lnTo>
                      <a:pt x="15996" y="10262"/>
                    </a:lnTo>
                    <a:lnTo>
                      <a:pt x="16015" y="10252"/>
                    </a:lnTo>
                    <a:lnTo>
                      <a:pt x="16015" y="2873"/>
                    </a:lnTo>
                    <a:lnTo>
                      <a:pt x="21600" y="67"/>
                    </a:lnTo>
                    <a:lnTo>
                      <a:pt x="21467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/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210" name="Google Shape;1101;p24"/>
            <p:cNvSpPr/>
            <p:nvPr/>
          </p:nvSpPr>
          <p:spPr>
            <a:xfrm>
              <a:off x="67677" y="1007230"/>
              <a:ext cx="575845" cy="575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600" extrusionOk="0">
                  <a:moveTo>
                    <a:pt x="20207" y="0"/>
                  </a:moveTo>
                  <a:cubicBezTo>
                    <a:pt x="19909" y="0"/>
                    <a:pt x="19611" y="115"/>
                    <a:pt x="19384" y="345"/>
                  </a:cubicBezTo>
                  <a:cubicBezTo>
                    <a:pt x="18929" y="805"/>
                    <a:pt x="18929" y="1549"/>
                    <a:pt x="19384" y="2009"/>
                  </a:cubicBezTo>
                  <a:cubicBezTo>
                    <a:pt x="19611" y="2239"/>
                    <a:pt x="19909" y="2354"/>
                    <a:pt x="20207" y="2354"/>
                  </a:cubicBezTo>
                  <a:cubicBezTo>
                    <a:pt x="20505" y="2354"/>
                    <a:pt x="20803" y="2239"/>
                    <a:pt x="21031" y="2009"/>
                  </a:cubicBezTo>
                  <a:cubicBezTo>
                    <a:pt x="21486" y="1549"/>
                    <a:pt x="21486" y="805"/>
                    <a:pt x="21031" y="345"/>
                  </a:cubicBezTo>
                  <a:cubicBezTo>
                    <a:pt x="20803" y="115"/>
                    <a:pt x="20505" y="0"/>
                    <a:pt x="20207" y="0"/>
                  </a:cubicBezTo>
                  <a:close/>
                  <a:moveTo>
                    <a:pt x="16405" y="3853"/>
                  </a:moveTo>
                  <a:cubicBezTo>
                    <a:pt x="16107" y="3853"/>
                    <a:pt x="15809" y="3968"/>
                    <a:pt x="15581" y="4198"/>
                  </a:cubicBezTo>
                  <a:cubicBezTo>
                    <a:pt x="15126" y="4657"/>
                    <a:pt x="15126" y="5402"/>
                    <a:pt x="15581" y="5862"/>
                  </a:cubicBezTo>
                  <a:cubicBezTo>
                    <a:pt x="15809" y="6092"/>
                    <a:pt x="16107" y="6207"/>
                    <a:pt x="16405" y="6207"/>
                  </a:cubicBezTo>
                  <a:cubicBezTo>
                    <a:pt x="16703" y="6207"/>
                    <a:pt x="17001" y="6092"/>
                    <a:pt x="17228" y="5862"/>
                  </a:cubicBezTo>
                  <a:cubicBezTo>
                    <a:pt x="17683" y="5402"/>
                    <a:pt x="17683" y="4657"/>
                    <a:pt x="17228" y="4198"/>
                  </a:cubicBezTo>
                  <a:cubicBezTo>
                    <a:pt x="17001" y="3968"/>
                    <a:pt x="16703" y="3853"/>
                    <a:pt x="16405" y="3853"/>
                  </a:cubicBezTo>
                  <a:close/>
                  <a:moveTo>
                    <a:pt x="12596" y="7696"/>
                  </a:moveTo>
                  <a:cubicBezTo>
                    <a:pt x="12297" y="7696"/>
                    <a:pt x="11996" y="7812"/>
                    <a:pt x="11769" y="8042"/>
                  </a:cubicBezTo>
                  <a:cubicBezTo>
                    <a:pt x="11314" y="8501"/>
                    <a:pt x="11314" y="9255"/>
                    <a:pt x="11769" y="9715"/>
                  </a:cubicBezTo>
                  <a:cubicBezTo>
                    <a:pt x="11996" y="9944"/>
                    <a:pt x="12297" y="10060"/>
                    <a:pt x="12596" y="10060"/>
                  </a:cubicBezTo>
                  <a:cubicBezTo>
                    <a:pt x="12897" y="10060"/>
                    <a:pt x="13197" y="9944"/>
                    <a:pt x="13425" y="9715"/>
                  </a:cubicBezTo>
                  <a:cubicBezTo>
                    <a:pt x="13880" y="9255"/>
                    <a:pt x="13880" y="8501"/>
                    <a:pt x="13425" y="8042"/>
                  </a:cubicBezTo>
                  <a:cubicBezTo>
                    <a:pt x="13197" y="7812"/>
                    <a:pt x="12897" y="7696"/>
                    <a:pt x="12596" y="7696"/>
                  </a:cubicBezTo>
                  <a:close/>
                  <a:moveTo>
                    <a:pt x="8794" y="11544"/>
                  </a:moveTo>
                  <a:cubicBezTo>
                    <a:pt x="8494" y="11544"/>
                    <a:pt x="8194" y="11659"/>
                    <a:pt x="7965" y="11885"/>
                  </a:cubicBezTo>
                  <a:cubicBezTo>
                    <a:pt x="7510" y="12345"/>
                    <a:pt x="7510" y="13090"/>
                    <a:pt x="7965" y="13549"/>
                  </a:cubicBezTo>
                  <a:cubicBezTo>
                    <a:pt x="8193" y="13779"/>
                    <a:pt x="8491" y="13894"/>
                    <a:pt x="8789" y="13894"/>
                  </a:cubicBezTo>
                  <a:cubicBezTo>
                    <a:pt x="9087" y="13894"/>
                    <a:pt x="9385" y="13779"/>
                    <a:pt x="9612" y="13549"/>
                  </a:cubicBezTo>
                  <a:cubicBezTo>
                    <a:pt x="10067" y="13090"/>
                    <a:pt x="10067" y="12345"/>
                    <a:pt x="9612" y="11885"/>
                  </a:cubicBezTo>
                  <a:cubicBezTo>
                    <a:pt x="9386" y="11656"/>
                    <a:pt x="9090" y="11544"/>
                    <a:pt x="8794" y="11544"/>
                  </a:cubicBezTo>
                  <a:close/>
                  <a:moveTo>
                    <a:pt x="4976" y="15393"/>
                  </a:moveTo>
                  <a:cubicBezTo>
                    <a:pt x="4678" y="15393"/>
                    <a:pt x="4380" y="15508"/>
                    <a:pt x="4153" y="15738"/>
                  </a:cubicBezTo>
                  <a:cubicBezTo>
                    <a:pt x="3698" y="16198"/>
                    <a:pt x="3698" y="16943"/>
                    <a:pt x="4153" y="17402"/>
                  </a:cubicBezTo>
                  <a:cubicBezTo>
                    <a:pt x="4380" y="17632"/>
                    <a:pt x="4678" y="17747"/>
                    <a:pt x="4976" y="17747"/>
                  </a:cubicBezTo>
                  <a:cubicBezTo>
                    <a:pt x="5274" y="17747"/>
                    <a:pt x="5572" y="17632"/>
                    <a:pt x="5800" y="17402"/>
                  </a:cubicBezTo>
                  <a:cubicBezTo>
                    <a:pt x="6255" y="16943"/>
                    <a:pt x="6255" y="16198"/>
                    <a:pt x="5800" y="15738"/>
                  </a:cubicBezTo>
                  <a:cubicBezTo>
                    <a:pt x="5572" y="15508"/>
                    <a:pt x="5274" y="15393"/>
                    <a:pt x="4976" y="15393"/>
                  </a:cubicBezTo>
                  <a:close/>
                  <a:moveTo>
                    <a:pt x="1164" y="19237"/>
                  </a:moveTo>
                  <a:cubicBezTo>
                    <a:pt x="866" y="19237"/>
                    <a:pt x="568" y="19352"/>
                    <a:pt x="341" y="19582"/>
                  </a:cubicBezTo>
                  <a:cubicBezTo>
                    <a:pt x="-114" y="20041"/>
                    <a:pt x="-114" y="20795"/>
                    <a:pt x="341" y="21255"/>
                  </a:cubicBezTo>
                  <a:cubicBezTo>
                    <a:pt x="568" y="21485"/>
                    <a:pt x="866" y="21600"/>
                    <a:pt x="1164" y="21600"/>
                  </a:cubicBezTo>
                  <a:cubicBezTo>
                    <a:pt x="1462" y="21600"/>
                    <a:pt x="1760" y="21485"/>
                    <a:pt x="1987" y="21255"/>
                  </a:cubicBezTo>
                  <a:cubicBezTo>
                    <a:pt x="2443" y="20795"/>
                    <a:pt x="2443" y="20041"/>
                    <a:pt x="1987" y="19582"/>
                  </a:cubicBezTo>
                  <a:cubicBezTo>
                    <a:pt x="1760" y="19352"/>
                    <a:pt x="1462" y="19237"/>
                    <a:pt x="1164" y="1923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EB9109">
                    <a:alpha val="46820"/>
                  </a:srgbClr>
                </a:gs>
                <a:gs pos="78000">
                  <a:srgbClr val="F5F8FF">
                    <a:alpha val="46820"/>
                  </a:srgbClr>
                </a:gs>
                <a:gs pos="100000">
                  <a:srgbClr val="F5F8FF">
                    <a:alpha val="46820"/>
                  </a:srgb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11" name="Google Shape;1102;p24"/>
            <p:cNvSpPr/>
            <p:nvPr/>
          </p:nvSpPr>
          <p:spPr>
            <a:xfrm>
              <a:off x="198902" y="645580"/>
              <a:ext cx="575845" cy="575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600" extrusionOk="0">
                  <a:moveTo>
                    <a:pt x="20207" y="0"/>
                  </a:moveTo>
                  <a:cubicBezTo>
                    <a:pt x="19909" y="0"/>
                    <a:pt x="19611" y="115"/>
                    <a:pt x="19384" y="345"/>
                  </a:cubicBezTo>
                  <a:cubicBezTo>
                    <a:pt x="18929" y="805"/>
                    <a:pt x="18929" y="1549"/>
                    <a:pt x="19384" y="2009"/>
                  </a:cubicBezTo>
                  <a:cubicBezTo>
                    <a:pt x="19611" y="2239"/>
                    <a:pt x="19909" y="2354"/>
                    <a:pt x="20207" y="2354"/>
                  </a:cubicBezTo>
                  <a:cubicBezTo>
                    <a:pt x="20505" y="2354"/>
                    <a:pt x="20803" y="2239"/>
                    <a:pt x="21031" y="2009"/>
                  </a:cubicBezTo>
                  <a:cubicBezTo>
                    <a:pt x="21486" y="1549"/>
                    <a:pt x="21486" y="805"/>
                    <a:pt x="21031" y="345"/>
                  </a:cubicBezTo>
                  <a:cubicBezTo>
                    <a:pt x="20803" y="115"/>
                    <a:pt x="20505" y="0"/>
                    <a:pt x="20207" y="0"/>
                  </a:cubicBezTo>
                  <a:close/>
                  <a:moveTo>
                    <a:pt x="16405" y="3853"/>
                  </a:moveTo>
                  <a:cubicBezTo>
                    <a:pt x="16107" y="3853"/>
                    <a:pt x="15809" y="3968"/>
                    <a:pt x="15581" y="4198"/>
                  </a:cubicBezTo>
                  <a:cubicBezTo>
                    <a:pt x="15126" y="4657"/>
                    <a:pt x="15126" y="5402"/>
                    <a:pt x="15581" y="5862"/>
                  </a:cubicBezTo>
                  <a:cubicBezTo>
                    <a:pt x="15809" y="6092"/>
                    <a:pt x="16107" y="6207"/>
                    <a:pt x="16405" y="6207"/>
                  </a:cubicBezTo>
                  <a:cubicBezTo>
                    <a:pt x="16703" y="6207"/>
                    <a:pt x="17001" y="6092"/>
                    <a:pt x="17228" y="5862"/>
                  </a:cubicBezTo>
                  <a:cubicBezTo>
                    <a:pt x="17683" y="5402"/>
                    <a:pt x="17683" y="4657"/>
                    <a:pt x="17228" y="4198"/>
                  </a:cubicBezTo>
                  <a:cubicBezTo>
                    <a:pt x="17001" y="3968"/>
                    <a:pt x="16703" y="3853"/>
                    <a:pt x="16405" y="3853"/>
                  </a:cubicBezTo>
                  <a:close/>
                  <a:moveTo>
                    <a:pt x="12596" y="7696"/>
                  </a:moveTo>
                  <a:cubicBezTo>
                    <a:pt x="12297" y="7696"/>
                    <a:pt x="11996" y="7812"/>
                    <a:pt x="11769" y="8042"/>
                  </a:cubicBezTo>
                  <a:cubicBezTo>
                    <a:pt x="11314" y="8501"/>
                    <a:pt x="11314" y="9255"/>
                    <a:pt x="11769" y="9715"/>
                  </a:cubicBezTo>
                  <a:cubicBezTo>
                    <a:pt x="11996" y="9944"/>
                    <a:pt x="12297" y="10060"/>
                    <a:pt x="12596" y="10060"/>
                  </a:cubicBezTo>
                  <a:cubicBezTo>
                    <a:pt x="12897" y="10060"/>
                    <a:pt x="13197" y="9944"/>
                    <a:pt x="13425" y="9715"/>
                  </a:cubicBezTo>
                  <a:cubicBezTo>
                    <a:pt x="13880" y="9255"/>
                    <a:pt x="13880" y="8501"/>
                    <a:pt x="13425" y="8042"/>
                  </a:cubicBezTo>
                  <a:cubicBezTo>
                    <a:pt x="13197" y="7812"/>
                    <a:pt x="12897" y="7696"/>
                    <a:pt x="12596" y="7696"/>
                  </a:cubicBezTo>
                  <a:close/>
                  <a:moveTo>
                    <a:pt x="8794" y="11544"/>
                  </a:moveTo>
                  <a:cubicBezTo>
                    <a:pt x="8494" y="11544"/>
                    <a:pt x="8194" y="11659"/>
                    <a:pt x="7965" y="11885"/>
                  </a:cubicBezTo>
                  <a:cubicBezTo>
                    <a:pt x="7510" y="12345"/>
                    <a:pt x="7510" y="13090"/>
                    <a:pt x="7965" y="13549"/>
                  </a:cubicBezTo>
                  <a:cubicBezTo>
                    <a:pt x="8193" y="13779"/>
                    <a:pt x="8491" y="13894"/>
                    <a:pt x="8789" y="13894"/>
                  </a:cubicBezTo>
                  <a:cubicBezTo>
                    <a:pt x="9087" y="13894"/>
                    <a:pt x="9385" y="13779"/>
                    <a:pt x="9612" y="13549"/>
                  </a:cubicBezTo>
                  <a:cubicBezTo>
                    <a:pt x="10067" y="13090"/>
                    <a:pt x="10067" y="12345"/>
                    <a:pt x="9612" y="11885"/>
                  </a:cubicBezTo>
                  <a:cubicBezTo>
                    <a:pt x="9386" y="11656"/>
                    <a:pt x="9090" y="11544"/>
                    <a:pt x="8794" y="11544"/>
                  </a:cubicBezTo>
                  <a:close/>
                  <a:moveTo>
                    <a:pt x="4976" y="15393"/>
                  </a:moveTo>
                  <a:cubicBezTo>
                    <a:pt x="4678" y="15393"/>
                    <a:pt x="4380" y="15508"/>
                    <a:pt x="4153" y="15738"/>
                  </a:cubicBezTo>
                  <a:cubicBezTo>
                    <a:pt x="3698" y="16198"/>
                    <a:pt x="3698" y="16943"/>
                    <a:pt x="4153" y="17402"/>
                  </a:cubicBezTo>
                  <a:cubicBezTo>
                    <a:pt x="4380" y="17632"/>
                    <a:pt x="4678" y="17747"/>
                    <a:pt x="4976" y="17747"/>
                  </a:cubicBezTo>
                  <a:cubicBezTo>
                    <a:pt x="5274" y="17747"/>
                    <a:pt x="5572" y="17632"/>
                    <a:pt x="5800" y="17402"/>
                  </a:cubicBezTo>
                  <a:cubicBezTo>
                    <a:pt x="6255" y="16943"/>
                    <a:pt x="6255" y="16198"/>
                    <a:pt x="5800" y="15738"/>
                  </a:cubicBezTo>
                  <a:cubicBezTo>
                    <a:pt x="5572" y="15508"/>
                    <a:pt x="5274" y="15393"/>
                    <a:pt x="4976" y="15393"/>
                  </a:cubicBezTo>
                  <a:close/>
                  <a:moveTo>
                    <a:pt x="1164" y="19237"/>
                  </a:moveTo>
                  <a:cubicBezTo>
                    <a:pt x="866" y="19237"/>
                    <a:pt x="568" y="19352"/>
                    <a:pt x="341" y="19582"/>
                  </a:cubicBezTo>
                  <a:cubicBezTo>
                    <a:pt x="-114" y="20041"/>
                    <a:pt x="-114" y="20795"/>
                    <a:pt x="341" y="21255"/>
                  </a:cubicBezTo>
                  <a:cubicBezTo>
                    <a:pt x="568" y="21485"/>
                    <a:pt x="866" y="21600"/>
                    <a:pt x="1164" y="21600"/>
                  </a:cubicBezTo>
                  <a:cubicBezTo>
                    <a:pt x="1462" y="21600"/>
                    <a:pt x="1760" y="21485"/>
                    <a:pt x="1987" y="21255"/>
                  </a:cubicBezTo>
                  <a:cubicBezTo>
                    <a:pt x="2443" y="20795"/>
                    <a:pt x="2443" y="20041"/>
                    <a:pt x="1987" y="19582"/>
                  </a:cubicBezTo>
                  <a:cubicBezTo>
                    <a:pt x="1760" y="19352"/>
                    <a:pt x="1462" y="19237"/>
                    <a:pt x="1164" y="1923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EB9109">
                    <a:alpha val="46820"/>
                  </a:srgbClr>
                </a:gs>
                <a:gs pos="78000">
                  <a:srgbClr val="F5F8FF">
                    <a:alpha val="46820"/>
                  </a:srgbClr>
                </a:gs>
                <a:gs pos="100000">
                  <a:srgbClr val="F5F8FF">
                    <a:alpha val="46820"/>
                  </a:srgb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1219" name="Google Shape;1103;p24"/>
            <p:cNvGrpSpPr/>
            <p:nvPr/>
          </p:nvGrpSpPr>
          <p:grpSpPr>
            <a:xfrm>
              <a:off x="25444" y="1583090"/>
              <a:ext cx="353657" cy="1001661"/>
              <a:chOff x="0" y="0"/>
              <a:chExt cx="353655" cy="1001659"/>
            </a:xfrm>
          </p:grpSpPr>
          <p:sp>
            <p:nvSpPr>
              <p:cNvPr id="1212" name="Google Shape;1104;p24"/>
              <p:cNvSpPr/>
              <p:nvPr/>
            </p:nvSpPr>
            <p:spPr>
              <a:xfrm rot="18900000" flipH="1">
                <a:off x="51767" y="51750"/>
                <a:ext cx="249874" cy="2498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820"/>
                    </a:srgbClr>
                  </a:gs>
                  <a:gs pos="100000">
                    <a:schemeClr val="accent3">
                      <a:lumOff val="44000"/>
                      <a:alpha val="4682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13" name="Google Shape;1105;p24"/>
              <p:cNvSpPr/>
              <p:nvPr/>
            </p:nvSpPr>
            <p:spPr>
              <a:xfrm rot="18900000" flipH="1">
                <a:off x="51767" y="159476"/>
                <a:ext cx="249874" cy="249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820"/>
                    </a:srgbClr>
                  </a:gs>
                  <a:gs pos="100000">
                    <a:schemeClr val="accent3">
                      <a:lumOff val="44000"/>
                      <a:alpha val="4682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14" name="Google Shape;1106;p24"/>
              <p:cNvSpPr/>
              <p:nvPr/>
            </p:nvSpPr>
            <p:spPr>
              <a:xfrm rot="18900000" flipH="1">
                <a:off x="51750" y="267751"/>
                <a:ext cx="249873" cy="249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2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820"/>
                    </a:srgbClr>
                  </a:gs>
                  <a:gs pos="100000">
                    <a:schemeClr val="accent3">
                      <a:lumOff val="44000"/>
                      <a:alpha val="4682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15" name="Google Shape;1107;p24"/>
              <p:cNvSpPr/>
              <p:nvPr/>
            </p:nvSpPr>
            <p:spPr>
              <a:xfrm rot="18900000" flipH="1">
                <a:off x="51891" y="375819"/>
                <a:ext cx="249874" cy="2494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67"/>
                    </a:lnTo>
                    <a:lnTo>
                      <a:pt x="3030" y="21600"/>
                    </a:lnTo>
                    <a:lnTo>
                      <a:pt x="21600" y="300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820"/>
                    </a:srgbClr>
                  </a:gs>
                  <a:gs pos="100000">
                    <a:schemeClr val="accent3">
                      <a:lumOff val="44000"/>
                      <a:alpha val="4682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16" name="Google Shape;1108;p24"/>
              <p:cNvSpPr/>
              <p:nvPr/>
            </p:nvSpPr>
            <p:spPr>
              <a:xfrm rot="18900000" flipH="1">
                <a:off x="52033" y="484018"/>
                <a:ext cx="249873" cy="2498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820"/>
                    </a:srgbClr>
                  </a:gs>
                  <a:gs pos="100000">
                    <a:schemeClr val="accent3">
                      <a:lumOff val="44000"/>
                      <a:alpha val="4682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17" name="Google Shape;1109;p24"/>
              <p:cNvSpPr/>
              <p:nvPr/>
            </p:nvSpPr>
            <p:spPr>
              <a:xfrm rot="18900000" flipH="1">
                <a:off x="51946" y="592501"/>
                <a:ext cx="249499" cy="2494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98" y="0"/>
                    </a:moveTo>
                    <a:lnTo>
                      <a:pt x="0" y="18600"/>
                    </a:lnTo>
                    <a:lnTo>
                      <a:pt x="3034" y="21600"/>
                    </a:lnTo>
                    <a:lnTo>
                      <a:pt x="21600" y="3033"/>
                    </a:lnTo>
                    <a:lnTo>
                      <a:pt x="1859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820"/>
                    </a:srgbClr>
                  </a:gs>
                  <a:gs pos="100000">
                    <a:schemeClr val="accent3">
                      <a:lumOff val="44000"/>
                      <a:alpha val="4682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18" name="Google Shape;1110;p24"/>
              <p:cNvSpPr/>
              <p:nvPr/>
            </p:nvSpPr>
            <p:spPr>
              <a:xfrm rot="18900000" flipH="1">
                <a:off x="52033" y="700037"/>
                <a:ext cx="249873" cy="2498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820"/>
                    </a:srgbClr>
                  </a:gs>
                  <a:gs pos="100000">
                    <a:schemeClr val="accent3">
                      <a:lumOff val="44000"/>
                      <a:alpha val="4682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2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6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9999" y="3520475"/>
            <a:ext cx="1981801" cy="1088100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>
              <a:buClrTx/>
              <a:buSzTx/>
              <a:buFontTx/>
              <a:buNone/>
            </a:lvl1pPr>
            <a:lvl2pPr marL="317500" indent="279400">
              <a:buClrTx/>
              <a:buSzTx/>
              <a:buFontTx/>
              <a:buNone/>
            </a:lvl2pPr>
            <a:lvl3pPr marL="317500" indent="736600">
              <a:buClrTx/>
              <a:buSzTx/>
              <a:buFontTx/>
              <a:buNone/>
            </a:lvl3pPr>
            <a:lvl4pPr marL="317500" indent="1193800">
              <a:buClrTx/>
              <a:buSzTx/>
              <a:buFontTx/>
              <a:buNone/>
            </a:lvl4pPr>
            <a:lvl5pPr marL="317500" indent="165100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30" name="Google Shape;1119;p25"/>
          <p:cNvSpPr>
            <a:spLocks noGrp="1"/>
          </p:cNvSpPr>
          <p:nvPr>
            <p:ph type="pic" sz="quarter" idx="21"/>
          </p:nvPr>
        </p:nvSpPr>
        <p:spPr>
          <a:xfrm>
            <a:off x="719999" y="1236799"/>
            <a:ext cx="1981801" cy="166230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31" name="Google Shape;1120;p25"/>
          <p:cNvSpPr>
            <a:spLocks noGrp="1"/>
          </p:cNvSpPr>
          <p:nvPr>
            <p:ph type="pic" sz="quarter" idx="22"/>
          </p:nvPr>
        </p:nvSpPr>
        <p:spPr>
          <a:xfrm>
            <a:off x="3584475" y="1236799"/>
            <a:ext cx="1981800" cy="166230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32" name="Google Shape;1121;p25"/>
          <p:cNvSpPr>
            <a:spLocks noGrp="1"/>
          </p:cNvSpPr>
          <p:nvPr>
            <p:ph type="pic" sz="quarter" idx="23"/>
          </p:nvPr>
        </p:nvSpPr>
        <p:spPr>
          <a:xfrm>
            <a:off x="6448950" y="1236799"/>
            <a:ext cx="1981801" cy="166230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grpSp>
        <p:nvGrpSpPr>
          <p:cNvPr id="1247" name="Google Shape;1122;p25"/>
          <p:cNvGrpSpPr/>
          <p:nvPr/>
        </p:nvGrpSpPr>
        <p:grpSpPr>
          <a:xfrm>
            <a:off x="-928000" y="3938142"/>
            <a:ext cx="2833276" cy="1505530"/>
            <a:chOff x="0" y="0"/>
            <a:chExt cx="2833275" cy="1505529"/>
          </a:xfrm>
        </p:grpSpPr>
        <p:grpSp>
          <p:nvGrpSpPr>
            <p:cNvPr id="1237" name="Google Shape;1123;p25"/>
            <p:cNvGrpSpPr/>
            <p:nvPr/>
          </p:nvGrpSpPr>
          <p:grpSpPr>
            <a:xfrm>
              <a:off x="49504" y="-1"/>
              <a:ext cx="906938" cy="1493278"/>
              <a:chOff x="0" y="0"/>
              <a:chExt cx="906937" cy="1493276"/>
            </a:xfrm>
          </p:grpSpPr>
          <p:sp>
            <p:nvSpPr>
              <p:cNvPr id="1233" name="Google Shape;1124;p25"/>
              <p:cNvSpPr/>
              <p:nvPr/>
            </p:nvSpPr>
            <p:spPr>
              <a:xfrm rot="5400000">
                <a:off x="290330" y="94"/>
                <a:ext cx="557527" cy="557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0" h="21600" extrusionOk="0">
                    <a:moveTo>
                      <a:pt x="10344" y="0"/>
                    </a:moveTo>
                    <a:cubicBezTo>
                      <a:pt x="9150" y="0"/>
                      <a:pt x="7955" y="475"/>
                      <a:pt x="7045" y="1425"/>
                    </a:cubicBezTo>
                    <a:lnTo>
                      <a:pt x="1364" y="7357"/>
                    </a:lnTo>
                    <a:cubicBezTo>
                      <a:pt x="-455" y="9257"/>
                      <a:pt x="-455" y="12340"/>
                      <a:pt x="1364" y="14240"/>
                    </a:cubicBezTo>
                    <a:lnTo>
                      <a:pt x="7045" y="20182"/>
                    </a:lnTo>
                    <a:cubicBezTo>
                      <a:pt x="7955" y="21127"/>
                      <a:pt x="9147" y="21600"/>
                      <a:pt x="10340" y="21600"/>
                    </a:cubicBezTo>
                    <a:cubicBezTo>
                      <a:pt x="11533" y="21600"/>
                      <a:pt x="12726" y="21127"/>
                      <a:pt x="13636" y="20182"/>
                    </a:cubicBezTo>
                    <a:lnTo>
                      <a:pt x="19326" y="14240"/>
                    </a:lnTo>
                    <a:cubicBezTo>
                      <a:pt x="21145" y="12340"/>
                      <a:pt x="21145" y="9257"/>
                      <a:pt x="19326" y="7357"/>
                    </a:cubicBezTo>
                    <a:lnTo>
                      <a:pt x="13636" y="1425"/>
                    </a:lnTo>
                    <a:cubicBezTo>
                      <a:pt x="12731" y="475"/>
                      <a:pt x="11538" y="0"/>
                      <a:pt x="1034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5F8FF">
                      <a:alpha val="31360"/>
                    </a:srgbClr>
                  </a:gs>
                  <a:gs pos="22000">
                    <a:srgbClr val="F5F8FF">
                      <a:alpha val="31360"/>
                    </a:srgbClr>
                  </a:gs>
                  <a:gs pos="45000">
                    <a:schemeClr val="accent3">
                      <a:lumOff val="44000"/>
                      <a:alpha val="31360"/>
                    </a:schemeClr>
                  </a:gs>
                  <a:gs pos="100000">
                    <a:srgbClr val="0C0A9E">
                      <a:alpha val="31360"/>
                    </a:srgbClr>
                  </a:gs>
                </a:gsLst>
                <a:lin ang="269863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34" name="Google Shape;1125;p25"/>
              <p:cNvSpPr/>
              <p:nvPr/>
            </p:nvSpPr>
            <p:spPr>
              <a:xfrm rot="5400000">
                <a:off x="465279" y="573140"/>
                <a:ext cx="325998" cy="3258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0" h="21600" extrusionOk="0">
                    <a:moveTo>
                      <a:pt x="10344" y="0"/>
                    </a:moveTo>
                    <a:cubicBezTo>
                      <a:pt x="9150" y="0"/>
                      <a:pt x="7955" y="475"/>
                      <a:pt x="7045" y="1425"/>
                    </a:cubicBezTo>
                    <a:lnTo>
                      <a:pt x="1364" y="7357"/>
                    </a:lnTo>
                    <a:cubicBezTo>
                      <a:pt x="-455" y="9257"/>
                      <a:pt x="-455" y="12340"/>
                      <a:pt x="1364" y="14240"/>
                    </a:cubicBezTo>
                    <a:lnTo>
                      <a:pt x="7045" y="20182"/>
                    </a:lnTo>
                    <a:cubicBezTo>
                      <a:pt x="7955" y="21127"/>
                      <a:pt x="9147" y="21600"/>
                      <a:pt x="10340" y="21600"/>
                    </a:cubicBezTo>
                    <a:cubicBezTo>
                      <a:pt x="11533" y="21600"/>
                      <a:pt x="12726" y="21127"/>
                      <a:pt x="13636" y="20182"/>
                    </a:cubicBezTo>
                    <a:lnTo>
                      <a:pt x="19326" y="14240"/>
                    </a:lnTo>
                    <a:cubicBezTo>
                      <a:pt x="21145" y="12340"/>
                      <a:pt x="21145" y="9257"/>
                      <a:pt x="19326" y="7357"/>
                    </a:cubicBezTo>
                    <a:lnTo>
                      <a:pt x="13636" y="1425"/>
                    </a:lnTo>
                    <a:cubicBezTo>
                      <a:pt x="12731" y="475"/>
                      <a:pt x="11538" y="0"/>
                      <a:pt x="1034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69863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35" name="Google Shape;1126;p25"/>
              <p:cNvSpPr/>
              <p:nvPr/>
            </p:nvSpPr>
            <p:spPr>
              <a:xfrm rot="5400000">
                <a:off x="-95" y="457406"/>
                <a:ext cx="557527" cy="557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0" h="21600" extrusionOk="0">
                    <a:moveTo>
                      <a:pt x="10344" y="0"/>
                    </a:moveTo>
                    <a:cubicBezTo>
                      <a:pt x="9150" y="0"/>
                      <a:pt x="7955" y="475"/>
                      <a:pt x="7045" y="1425"/>
                    </a:cubicBezTo>
                    <a:lnTo>
                      <a:pt x="1364" y="7357"/>
                    </a:lnTo>
                    <a:cubicBezTo>
                      <a:pt x="-455" y="9257"/>
                      <a:pt x="-455" y="12340"/>
                      <a:pt x="1364" y="14240"/>
                    </a:cubicBezTo>
                    <a:lnTo>
                      <a:pt x="7045" y="20182"/>
                    </a:lnTo>
                    <a:cubicBezTo>
                      <a:pt x="7955" y="21127"/>
                      <a:pt x="9147" y="21600"/>
                      <a:pt x="10340" y="21600"/>
                    </a:cubicBezTo>
                    <a:cubicBezTo>
                      <a:pt x="11533" y="21600"/>
                      <a:pt x="12726" y="21127"/>
                      <a:pt x="13636" y="20182"/>
                    </a:cubicBezTo>
                    <a:lnTo>
                      <a:pt x="19326" y="14240"/>
                    </a:lnTo>
                    <a:cubicBezTo>
                      <a:pt x="21145" y="12340"/>
                      <a:pt x="21145" y="9257"/>
                      <a:pt x="19326" y="7357"/>
                    </a:cubicBezTo>
                    <a:lnTo>
                      <a:pt x="13636" y="1425"/>
                    </a:lnTo>
                    <a:cubicBezTo>
                      <a:pt x="12731" y="475"/>
                      <a:pt x="11538" y="0"/>
                      <a:pt x="1034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5F8FF">
                      <a:alpha val="31360"/>
                    </a:srgbClr>
                  </a:gs>
                  <a:gs pos="22000">
                    <a:srgbClr val="F5F8FF">
                      <a:alpha val="31360"/>
                    </a:srgbClr>
                  </a:gs>
                  <a:gs pos="45000">
                    <a:schemeClr val="accent3">
                      <a:lumOff val="44000"/>
                      <a:alpha val="31360"/>
                    </a:schemeClr>
                  </a:gs>
                  <a:gs pos="100000">
                    <a:srgbClr val="0C0A9E">
                      <a:alpha val="31360"/>
                    </a:srgbClr>
                  </a:gs>
                </a:gsLst>
                <a:lin ang="269863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36" name="Google Shape;1127;p25"/>
              <p:cNvSpPr/>
              <p:nvPr/>
            </p:nvSpPr>
            <p:spPr>
              <a:xfrm rot="5400000">
                <a:off x="349505" y="935844"/>
                <a:ext cx="557527" cy="557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0" h="21600" extrusionOk="0">
                    <a:moveTo>
                      <a:pt x="10344" y="0"/>
                    </a:moveTo>
                    <a:cubicBezTo>
                      <a:pt x="9150" y="0"/>
                      <a:pt x="7955" y="475"/>
                      <a:pt x="7045" y="1425"/>
                    </a:cubicBezTo>
                    <a:lnTo>
                      <a:pt x="1364" y="7357"/>
                    </a:lnTo>
                    <a:cubicBezTo>
                      <a:pt x="-455" y="9257"/>
                      <a:pt x="-455" y="12340"/>
                      <a:pt x="1364" y="14240"/>
                    </a:cubicBezTo>
                    <a:lnTo>
                      <a:pt x="7045" y="20182"/>
                    </a:lnTo>
                    <a:cubicBezTo>
                      <a:pt x="7955" y="21127"/>
                      <a:pt x="9147" y="21600"/>
                      <a:pt x="10340" y="21600"/>
                    </a:cubicBezTo>
                    <a:cubicBezTo>
                      <a:pt x="11533" y="21600"/>
                      <a:pt x="12726" y="21127"/>
                      <a:pt x="13636" y="20182"/>
                    </a:cubicBezTo>
                    <a:lnTo>
                      <a:pt x="19326" y="14240"/>
                    </a:lnTo>
                    <a:cubicBezTo>
                      <a:pt x="21145" y="12340"/>
                      <a:pt x="21145" y="9257"/>
                      <a:pt x="19326" y="7357"/>
                    </a:cubicBezTo>
                    <a:lnTo>
                      <a:pt x="13636" y="1425"/>
                    </a:lnTo>
                    <a:cubicBezTo>
                      <a:pt x="12731" y="475"/>
                      <a:pt x="11538" y="0"/>
                      <a:pt x="1034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69863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245" name="Google Shape;1128;p25"/>
            <p:cNvGrpSpPr/>
            <p:nvPr/>
          </p:nvGrpSpPr>
          <p:grpSpPr>
            <a:xfrm>
              <a:off x="0" y="84482"/>
              <a:ext cx="2833276" cy="1421048"/>
              <a:chOff x="41" y="-1"/>
              <a:chExt cx="2833275" cy="1421047"/>
            </a:xfrm>
          </p:grpSpPr>
          <p:sp>
            <p:nvSpPr>
              <p:cNvPr id="1238" name="Google Shape;1129;p25"/>
              <p:cNvSpPr/>
              <p:nvPr/>
            </p:nvSpPr>
            <p:spPr>
              <a:xfrm rot="5400000">
                <a:off x="706155" y="-706116"/>
                <a:ext cx="1421048" cy="28332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467" y="0"/>
                    </a:moveTo>
                    <a:lnTo>
                      <a:pt x="15853" y="2811"/>
                    </a:lnTo>
                    <a:lnTo>
                      <a:pt x="15825" y="2830"/>
                    </a:lnTo>
                    <a:lnTo>
                      <a:pt x="15825" y="10209"/>
                    </a:lnTo>
                    <a:lnTo>
                      <a:pt x="9433" y="13420"/>
                    </a:lnTo>
                    <a:lnTo>
                      <a:pt x="9404" y="13430"/>
                    </a:lnTo>
                    <a:lnTo>
                      <a:pt x="9404" y="18908"/>
                    </a:lnTo>
                    <a:lnTo>
                      <a:pt x="5994" y="20623"/>
                    </a:lnTo>
                    <a:lnTo>
                      <a:pt x="0" y="20623"/>
                    </a:lnTo>
                    <a:lnTo>
                      <a:pt x="0" y="21600"/>
                    </a:lnTo>
                    <a:lnTo>
                      <a:pt x="199" y="21600"/>
                    </a:lnTo>
                    <a:lnTo>
                      <a:pt x="199" y="20719"/>
                    </a:lnTo>
                    <a:lnTo>
                      <a:pt x="6079" y="20719"/>
                    </a:lnTo>
                    <a:lnTo>
                      <a:pt x="9594" y="18951"/>
                    </a:lnTo>
                    <a:lnTo>
                      <a:pt x="9594" y="13473"/>
                    </a:lnTo>
                    <a:lnTo>
                      <a:pt x="15996" y="10262"/>
                    </a:lnTo>
                    <a:lnTo>
                      <a:pt x="16015" y="10252"/>
                    </a:lnTo>
                    <a:lnTo>
                      <a:pt x="16015" y="2873"/>
                    </a:lnTo>
                    <a:lnTo>
                      <a:pt x="21600" y="67"/>
                    </a:lnTo>
                    <a:lnTo>
                      <a:pt x="21467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108014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1241" name="Google Shape;1130;p25"/>
              <p:cNvGrpSpPr/>
              <p:nvPr/>
            </p:nvGrpSpPr>
            <p:grpSpPr>
              <a:xfrm>
                <a:off x="995110" y="547196"/>
                <a:ext cx="161969" cy="161931"/>
                <a:chOff x="9" y="0"/>
                <a:chExt cx="161967" cy="161930"/>
              </a:xfrm>
            </p:grpSpPr>
            <p:sp>
              <p:nvSpPr>
                <p:cNvPr id="1239" name="Google Shape;1131;p25"/>
                <p:cNvSpPr/>
                <p:nvPr/>
              </p:nvSpPr>
              <p:spPr>
                <a:xfrm>
                  <a:off x="9" y="-1"/>
                  <a:ext cx="161969" cy="1619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9" y="1588"/>
                      </a:moveTo>
                      <a:cubicBezTo>
                        <a:pt x="13169" y="1588"/>
                        <a:pt x="15530" y="2470"/>
                        <a:pt x="17328" y="4306"/>
                      </a:cubicBezTo>
                      <a:cubicBezTo>
                        <a:pt x="19089" y="6029"/>
                        <a:pt x="20045" y="8372"/>
                        <a:pt x="20045" y="10826"/>
                      </a:cubicBezTo>
                      <a:cubicBezTo>
                        <a:pt x="20045" y="13300"/>
                        <a:pt x="19089" y="15604"/>
                        <a:pt x="17328" y="17366"/>
                      </a:cubicBezTo>
                      <a:cubicBezTo>
                        <a:pt x="15605" y="19127"/>
                        <a:pt x="13263" y="20082"/>
                        <a:pt x="10809" y="20082"/>
                      </a:cubicBezTo>
                      <a:cubicBezTo>
                        <a:pt x="8335" y="20082"/>
                        <a:pt x="6031" y="19127"/>
                        <a:pt x="4270" y="17366"/>
                      </a:cubicBezTo>
                      <a:cubicBezTo>
                        <a:pt x="2510" y="15641"/>
                        <a:pt x="1554" y="13300"/>
                        <a:pt x="1554" y="10826"/>
                      </a:cubicBezTo>
                      <a:cubicBezTo>
                        <a:pt x="1554" y="8372"/>
                        <a:pt x="2510" y="6048"/>
                        <a:pt x="4270" y="4306"/>
                      </a:cubicBezTo>
                      <a:cubicBezTo>
                        <a:pt x="6069" y="2488"/>
                        <a:pt x="8430" y="1588"/>
                        <a:pt x="10809" y="1588"/>
                      </a:cubicBezTo>
                      <a:close/>
                      <a:moveTo>
                        <a:pt x="10799" y="0"/>
                      </a:moveTo>
                      <a:cubicBezTo>
                        <a:pt x="8037" y="0"/>
                        <a:pt x="5272" y="1054"/>
                        <a:pt x="3165" y="3162"/>
                      </a:cubicBezTo>
                      <a:cubicBezTo>
                        <a:pt x="1124" y="5205"/>
                        <a:pt x="0" y="7922"/>
                        <a:pt x="0" y="10808"/>
                      </a:cubicBezTo>
                      <a:cubicBezTo>
                        <a:pt x="0" y="13693"/>
                        <a:pt x="1124" y="16410"/>
                        <a:pt x="3165" y="18453"/>
                      </a:cubicBezTo>
                      <a:cubicBezTo>
                        <a:pt x="5207" y="20476"/>
                        <a:pt x="7923" y="21600"/>
                        <a:pt x="10809" y="21600"/>
                      </a:cubicBezTo>
                      <a:cubicBezTo>
                        <a:pt x="13675" y="21600"/>
                        <a:pt x="16392" y="20476"/>
                        <a:pt x="18434" y="18453"/>
                      </a:cubicBezTo>
                      <a:cubicBezTo>
                        <a:pt x="20475" y="16410"/>
                        <a:pt x="21600" y="13693"/>
                        <a:pt x="21600" y="10808"/>
                      </a:cubicBezTo>
                      <a:cubicBezTo>
                        <a:pt x="21600" y="7922"/>
                        <a:pt x="20475" y="5205"/>
                        <a:pt x="18434" y="3162"/>
                      </a:cubicBezTo>
                      <a:cubicBezTo>
                        <a:pt x="16326" y="1054"/>
                        <a:pt x="13562" y="0"/>
                        <a:pt x="1079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108014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240" name="Google Shape;1132;p25"/>
                <p:cNvSpPr/>
                <p:nvPr/>
              </p:nvSpPr>
              <p:spPr>
                <a:xfrm>
                  <a:off x="36877" y="36879"/>
                  <a:ext cx="88327" cy="8839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83" h="21600" extrusionOk="0">
                      <a:moveTo>
                        <a:pt x="9846" y="2857"/>
                      </a:moveTo>
                      <a:cubicBezTo>
                        <a:pt x="11724" y="2857"/>
                        <a:pt x="13538" y="3612"/>
                        <a:pt x="15011" y="5157"/>
                      </a:cubicBezTo>
                      <a:cubicBezTo>
                        <a:pt x="17797" y="8316"/>
                        <a:pt x="17797" y="13361"/>
                        <a:pt x="15011" y="16450"/>
                      </a:cubicBezTo>
                      <a:cubicBezTo>
                        <a:pt x="13571" y="17995"/>
                        <a:pt x="11699" y="18768"/>
                        <a:pt x="9838" y="18768"/>
                      </a:cubicBezTo>
                      <a:cubicBezTo>
                        <a:pt x="7974" y="18768"/>
                        <a:pt x="6121" y="17995"/>
                        <a:pt x="4712" y="16450"/>
                      </a:cubicBezTo>
                      <a:cubicBezTo>
                        <a:pt x="1895" y="13327"/>
                        <a:pt x="1895" y="8246"/>
                        <a:pt x="4712" y="5157"/>
                      </a:cubicBezTo>
                      <a:cubicBezTo>
                        <a:pt x="6121" y="3612"/>
                        <a:pt x="7966" y="2857"/>
                        <a:pt x="9846" y="2857"/>
                      </a:cubicBezTo>
                      <a:close/>
                      <a:moveTo>
                        <a:pt x="9842" y="0"/>
                      </a:moveTo>
                      <a:cubicBezTo>
                        <a:pt x="7317" y="0"/>
                        <a:pt x="4790" y="1054"/>
                        <a:pt x="2864" y="3166"/>
                      </a:cubicBezTo>
                      <a:cubicBezTo>
                        <a:pt x="-955" y="7354"/>
                        <a:pt x="-955" y="14219"/>
                        <a:pt x="2864" y="18441"/>
                      </a:cubicBezTo>
                      <a:cubicBezTo>
                        <a:pt x="4773" y="20537"/>
                        <a:pt x="7341" y="21600"/>
                        <a:pt x="9846" y="21600"/>
                      </a:cubicBezTo>
                      <a:cubicBezTo>
                        <a:pt x="12381" y="21600"/>
                        <a:pt x="14886" y="20570"/>
                        <a:pt x="16795" y="18441"/>
                      </a:cubicBezTo>
                      <a:cubicBezTo>
                        <a:pt x="20645" y="14219"/>
                        <a:pt x="20645" y="7354"/>
                        <a:pt x="16795" y="3166"/>
                      </a:cubicBezTo>
                      <a:cubicBezTo>
                        <a:pt x="14886" y="1054"/>
                        <a:pt x="12365" y="0"/>
                        <a:pt x="9842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108014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244" name="Google Shape;1133;p25"/>
              <p:cNvGrpSpPr/>
              <p:nvPr/>
            </p:nvGrpSpPr>
            <p:grpSpPr>
              <a:xfrm>
                <a:off x="2377517" y="965426"/>
                <a:ext cx="161968" cy="161932"/>
                <a:chOff x="0" y="0"/>
                <a:chExt cx="161967" cy="161930"/>
              </a:xfrm>
            </p:grpSpPr>
            <p:sp>
              <p:nvSpPr>
                <p:cNvPr id="1242" name="Google Shape;1134;p25"/>
                <p:cNvSpPr/>
                <p:nvPr/>
              </p:nvSpPr>
              <p:spPr>
                <a:xfrm rot="10800000">
                  <a:off x="-1" y="-1"/>
                  <a:ext cx="161969" cy="1619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9" y="1588"/>
                      </a:moveTo>
                      <a:cubicBezTo>
                        <a:pt x="13169" y="1588"/>
                        <a:pt x="15530" y="2470"/>
                        <a:pt x="17328" y="4306"/>
                      </a:cubicBezTo>
                      <a:cubicBezTo>
                        <a:pt x="19089" y="6029"/>
                        <a:pt x="20045" y="8372"/>
                        <a:pt x="20045" y="10826"/>
                      </a:cubicBezTo>
                      <a:cubicBezTo>
                        <a:pt x="20045" y="13300"/>
                        <a:pt x="19089" y="15604"/>
                        <a:pt x="17328" y="17366"/>
                      </a:cubicBezTo>
                      <a:cubicBezTo>
                        <a:pt x="15605" y="19127"/>
                        <a:pt x="13263" y="20082"/>
                        <a:pt x="10809" y="20082"/>
                      </a:cubicBezTo>
                      <a:cubicBezTo>
                        <a:pt x="8335" y="20082"/>
                        <a:pt x="6031" y="19127"/>
                        <a:pt x="4270" y="17366"/>
                      </a:cubicBezTo>
                      <a:cubicBezTo>
                        <a:pt x="2510" y="15641"/>
                        <a:pt x="1554" y="13300"/>
                        <a:pt x="1554" y="10826"/>
                      </a:cubicBezTo>
                      <a:cubicBezTo>
                        <a:pt x="1554" y="8372"/>
                        <a:pt x="2510" y="6048"/>
                        <a:pt x="4270" y="4306"/>
                      </a:cubicBezTo>
                      <a:cubicBezTo>
                        <a:pt x="6069" y="2488"/>
                        <a:pt x="8430" y="1588"/>
                        <a:pt x="10809" y="1588"/>
                      </a:cubicBezTo>
                      <a:close/>
                      <a:moveTo>
                        <a:pt x="10799" y="0"/>
                      </a:moveTo>
                      <a:cubicBezTo>
                        <a:pt x="8037" y="0"/>
                        <a:pt x="5272" y="1054"/>
                        <a:pt x="3165" y="3162"/>
                      </a:cubicBezTo>
                      <a:cubicBezTo>
                        <a:pt x="1124" y="5205"/>
                        <a:pt x="0" y="7922"/>
                        <a:pt x="0" y="10808"/>
                      </a:cubicBezTo>
                      <a:cubicBezTo>
                        <a:pt x="0" y="13693"/>
                        <a:pt x="1124" y="16410"/>
                        <a:pt x="3165" y="18453"/>
                      </a:cubicBezTo>
                      <a:cubicBezTo>
                        <a:pt x="5207" y="20476"/>
                        <a:pt x="7923" y="21600"/>
                        <a:pt x="10809" y="21600"/>
                      </a:cubicBezTo>
                      <a:cubicBezTo>
                        <a:pt x="13675" y="21600"/>
                        <a:pt x="16392" y="20476"/>
                        <a:pt x="18434" y="18453"/>
                      </a:cubicBezTo>
                      <a:cubicBezTo>
                        <a:pt x="20475" y="16410"/>
                        <a:pt x="21600" y="13693"/>
                        <a:pt x="21600" y="10808"/>
                      </a:cubicBezTo>
                      <a:cubicBezTo>
                        <a:pt x="21600" y="7922"/>
                        <a:pt x="20475" y="5205"/>
                        <a:pt x="18434" y="3162"/>
                      </a:cubicBezTo>
                      <a:cubicBezTo>
                        <a:pt x="16326" y="1054"/>
                        <a:pt x="13562" y="0"/>
                        <a:pt x="1079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108014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243" name="Google Shape;1135;p25"/>
                <p:cNvSpPr/>
                <p:nvPr/>
              </p:nvSpPr>
              <p:spPr>
                <a:xfrm rot="10800000">
                  <a:off x="36773" y="36658"/>
                  <a:ext cx="88327" cy="8839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83" h="21600" extrusionOk="0">
                      <a:moveTo>
                        <a:pt x="9846" y="2857"/>
                      </a:moveTo>
                      <a:cubicBezTo>
                        <a:pt x="11724" y="2857"/>
                        <a:pt x="13538" y="3612"/>
                        <a:pt x="15011" y="5157"/>
                      </a:cubicBezTo>
                      <a:cubicBezTo>
                        <a:pt x="17797" y="8316"/>
                        <a:pt x="17797" y="13361"/>
                        <a:pt x="15011" y="16450"/>
                      </a:cubicBezTo>
                      <a:cubicBezTo>
                        <a:pt x="13571" y="17995"/>
                        <a:pt x="11699" y="18768"/>
                        <a:pt x="9838" y="18768"/>
                      </a:cubicBezTo>
                      <a:cubicBezTo>
                        <a:pt x="7974" y="18768"/>
                        <a:pt x="6121" y="17995"/>
                        <a:pt x="4712" y="16450"/>
                      </a:cubicBezTo>
                      <a:cubicBezTo>
                        <a:pt x="1895" y="13327"/>
                        <a:pt x="1895" y="8246"/>
                        <a:pt x="4712" y="5157"/>
                      </a:cubicBezTo>
                      <a:cubicBezTo>
                        <a:pt x="6121" y="3612"/>
                        <a:pt x="7966" y="2857"/>
                        <a:pt x="9846" y="2857"/>
                      </a:cubicBezTo>
                      <a:close/>
                      <a:moveTo>
                        <a:pt x="9842" y="0"/>
                      </a:moveTo>
                      <a:cubicBezTo>
                        <a:pt x="7317" y="0"/>
                        <a:pt x="4790" y="1054"/>
                        <a:pt x="2864" y="3166"/>
                      </a:cubicBezTo>
                      <a:cubicBezTo>
                        <a:pt x="-955" y="7354"/>
                        <a:pt x="-955" y="14219"/>
                        <a:pt x="2864" y="18441"/>
                      </a:cubicBezTo>
                      <a:cubicBezTo>
                        <a:pt x="4773" y="20537"/>
                        <a:pt x="7341" y="21600"/>
                        <a:pt x="9846" y="21600"/>
                      </a:cubicBezTo>
                      <a:cubicBezTo>
                        <a:pt x="12381" y="21600"/>
                        <a:pt x="14886" y="20570"/>
                        <a:pt x="16795" y="18441"/>
                      </a:cubicBezTo>
                      <a:cubicBezTo>
                        <a:pt x="20645" y="14219"/>
                        <a:pt x="20645" y="7354"/>
                        <a:pt x="16795" y="3166"/>
                      </a:cubicBezTo>
                      <a:cubicBezTo>
                        <a:pt x="14886" y="1054"/>
                        <a:pt x="12365" y="0"/>
                        <a:pt x="9842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108014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sp>
          <p:nvSpPr>
            <p:cNvPr id="1246" name="Google Shape;1136;p25"/>
            <p:cNvSpPr/>
            <p:nvPr/>
          </p:nvSpPr>
          <p:spPr>
            <a:xfrm rot="16200000">
              <a:off x="912340" y="-165662"/>
              <a:ext cx="503050" cy="232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995" y="0"/>
                  </a:moveTo>
                  <a:lnTo>
                    <a:pt x="3756" y="1774"/>
                  </a:lnTo>
                  <a:lnTo>
                    <a:pt x="3756" y="6407"/>
                  </a:lnTo>
                  <a:lnTo>
                    <a:pt x="4294" y="6407"/>
                  </a:lnTo>
                  <a:lnTo>
                    <a:pt x="4294" y="1826"/>
                  </a:lnTo>
                  <a:lnTo>
                    <a:pt x="11403" y="284"/>
                  </a:lnTo>
                  <a:lnTo>
                    <a:pt x="11403" y="4488"/>
                  </a:lnTo>
                  <a:lnTo>
                    <a:pt x="20313" y="4488"/>
                  </a:lnTo>
                  <a:lnTo>
                    <a:pt x="14436" y="5758"/>
                  </a:lnTo>
                  <a:lnTo>
                    <a:pt x="20499" y="7068"/>
                  </a:lnTo>
                  <a:lnTo>
                    <a:pt x="9982" y="9342"/>
                  </a:lnTo>
                  <a:lnTo>
                    <a:pt x="9982" y="15865"/>
                  </a:lnTo>
                  <a:lnTo>
                    <a:pt x="0" y="18028"/>
                  </a:lnTo>
                  <a:lnTo>
                    <a:pt x="0" y="21600"/>
                  </a:lnTo>
                  <a:lnTo>
                    <a:pt x="537" y="21600"/>
                  </a:lnTo>
                  <a:lnTo>
                    <a:pt x="537" y="18069"/>
                  </a:lnTo>
                  <a:lnTo>
                    <a:pt x="10519" y="15917"/>
                  </a:lnTo>
                  <a:lnTo>
                    <a:pt x="10519" y="9394"/>
                  </a:lnTo>
                  <a:lnTo>
                    <a:pt x="21278" y="7068"/>
                  </a:lnTo>
                  <a:lnTo>
                    <a:pt x="15214" y="5758"/>
                  </a:lnTo>
                  <a:lnTo>
                    <a:pt x="21600" y="4372"/>
                  </a:lnTo>
                  <a:lnTo>
                    <a:pt x="11995" y="4372"/>
                  </a:lnTo>
                  <a:lnTo>
                    <a:pt x="11995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0A9E"/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267" name="Google Shape;1137;p25"/>
          <p:cNvGrpSpPr/>
          <p:nvPr/>
        </p:nvGrpSpPr>
        <p:grpSpPr>
          <a:xfrm>
            <a:off x="6400166" y="-1754449"/>
            <a:ext cx="4189158" cy="3065874"/>
            <a:chOff x="41" y="0"/>
            <a:chExt cx="4189157" cy="3065873"/>
          </a:xfrm>
        </p:grpSpPr>
        <p:sp>
          <p:nvSpPr>
            <p:cNvPr id="1248" name="Google Shape;1138;p25"/>
            <p:cNvSpPr/>
            <p:nvPr/>
          </p:nvSpPr>
          <p:spPr>
            <a:xfrm rot="16200000">
              <a:off x="637337" y="869894"/>
              <a:ext cx="1558683" cy="2833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67" y="0"/>
                  </a:moveTo>
                  <a:lnTo>
                    <a:pt x="15853" y="2811"/>
                  </a:lnTo>
                  <a:lnTo>
                    <a:pt x="15825" y="2830"/>
                  </a:lnTo>
                  <a:lnTo>
                    <a:pt x="15825" y="10209"/>
                  </a:lnTo>
                  <a:lnTo>
                    <a:pt x="9433" y="13420"/>
                  </a:lnTo>
                  <a:lnTo>
                    <a:pt x="9404" y="13430"/>
                  </a:lnTo>
                  <a:lnTo>
                    <a:pt x="9404" y="18908"/>
                  </a:lnTo>
                  <a:lnTo>
                    <a:pt x="5994" y="20623"/>
                  </a:lnTo>
                  <a:lnTo>
                    <a:pt x="0" y="20623"/>
                  </a:lnTo>
                  <a:lnTo>
                    <a:pt x="0" y="21600"/>
                  </a:lnTo>
                  <a:lnTo>
                    <a:pt x="199" y="21600"/>
                  </a:lnTo>
                  <a:lnTo>
                    <a:pt x="199" y="20719"/>
                  </a:lnTo>
                  <a:lnTo>
                    <a:pt x="6079" y="20719"/>
                  </a:lnTo>
                  <a:lnTo>
                    <a:pt x="9594" y="18951"/>
                  </a:lnTo>
                  <a:lnTo>
                    <a:pt x="9594" y="13473"/>
                  </a:lnTo>
                  <a:lnTo>
                    <a:pt x="15996" y="10262"/>
                  </a:lnTo>
                  <a:lnTo>
                    <a:pt x="16015" y="10252"/>
                  </a:lnTo>
                  <a:lnTo>
                    <a:pt x="16015" y="2873"/>
                  </a:lnTo>
                  <a:lnTo>
                    <a:pt x="21600" y="67"/>
                  </a:lnTo>
                  <a:lnTo>
                    <a:pt x="2146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0A9E"/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1249" name="Google Shape;1139;p25" descr="Google Shape;1139;p25"/>
            <p:cNvPicPr>
              <a:picLocks noChangeAspect="1"/>
            </p:cNvPicPr>
            <p:nvPr/>
          </p:nvPicPr>
          <p:blipFill>
            <a:blip r:embed="rId2"/>
            <a:srcRect l="16959" t="24718" r="7121" b="26176"/>
            <a:stretch>
              <a:fillRect/>
            </a:stretch>
          </p:blipFill>
          <p:spPr>
            <a:xfrm>
              <a:off x="415899" y="0"/>
              <a:ext cx="3773300" cy="28798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50" name="Google Shape;1140;p25"/>
            <p:cNvSpPr/>
            <p:nvPr/>
          </p:nvSpPr>
          <p:spPr>
            <a:xfrm>
              <a:off x="2140444" y="1597804"/>
              <a:ext cx="866204" cy="865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0" h="21600" extrusionOk="0">
                  <a:moveTo>
                    <a:pt x="10344" y="0"/>
                  </a:moveTo>
                  <a:cubicBezTo>
                    <a:pt x="9150" y="0"/>
                    <a:pt x="7955" y="475"/>
                    <a:pt x="7045" y="1425"/>
                  </a:cubicBezTo>
                  <a:lnTo>
                    <a:pt x="1364" y="7357"/>
                  </a:lnTo>
                  <a:cubicBezTo>
                    <a:pt x="-455" y="9257"/>
                    <a:pt x="-455" y="12340"/>
                    <a:pt x="1364" y="14240"/>
                  </a:cubicBezTo>
                  <a:lnTo>
                    <a:pt x="7045" y="20182"/>
                  </a:lnTo>
                  <a:cubicBezTo>
                    <a:pt x="7955" y="21127"/>
                    <a:pt x="9147" y="21600"/>
                    <a:pt x="10340" y="21600"/>
                  </a:cubicBezTo>
                  <a:cubicBezTo>
                    <a:pt x="11533" y="21600"/>
                    <a:pt x="12726" y="21127"/>
                    <a:pt x="13636" y="20182"/>
                  </a:cubicBezTo>
                  <a:lnTo>
                    <a:pt x="19326" y="14240"/>
                  </a:lnTo>
                  <a:cubicBezTo>
                    <a:pt x="21145" y="12340"/>
                    <a:pt x="21145" y="9257"/>
                    <a:pt x="19326" y="7357"/>
                  </a:cubicBezTo>
                  <a:lnTo>
                    <a:pt x="13636" y="1425"/>
                  </a:lnTo>
                  <a:cubicBezTo>
                    <a:pt x="12731" y="475"/>
                    <a:pt x="11538" y="0"/>
                    <a:pt x="1034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5F8FF"/>
                </a:gs>
                <a:gs pos="18000">
                  <a:srgbClr val="F5F8FF"/>
                </a:gs>
                <a:gs pos="56000">
                  <a:schemeClr val="accent3">
                    <a:lumOff val="44000"/>
                    <a:alpha val="0"/>
                  </a:schemeClr>
                </a:gs>
                <a:gs pos="74000">
                  <a:srgbClr val="F5F8FF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1258" name="Google Shape;1141;p25"/>
            <p:cNvGrpSpPr/>
            <p:nvPr/>
          </p:nvGrpSpPr>
          <p:grpSpPr>
            <a:xfrm>
              <a:off x="2334255" y="1619082"/>
              <a:ext cx="175061" cy="823348"/>
              <a:chOff x="0" y="0"/>
              <a:chExt cx="175060" cy="823346"/>
            </a:xfrm>
          </p:grpSpPr>
          <p:sp>
            <p:nvSpPr>
              <p:cNvPr id="1251" name="Google Shape;1142;p25"/>
              <p:cNvSpPr/>
              <p:nvPr/>
            </p:nvSpPr>
            <p:spPr>
              <a:xfrm rot="18900000">
                <a:off x="25830" y="674369"/>
                <a:ext cx="123400" cy="1234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35" y="0"/>
                    </a:moveTo>
                    <a:lnTo>
                      <a:pt x="0" y="6134"/>
                    </a:lnTo>
                    <a:lnTo>
                      <a:pt x="15469" y="21600"/>
                    </a:lnTo>
                    <a:lnTo>
                      <a:pt x="21600" y="15466"/>
                    </a:lnTo>
                    <a:lnTo>
                      <a:pt x="613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52" name="Google Shape;1143;p25"/>
              <p:cNvSpPr/>
              <p:nvPr/>
            </p:nvSpPr>
            <p:spPr>
              <a:xfrm rot="18900000">
                <a:off x="25685" y="566318"/>
                <a:ext cx="123425" cy="1237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34" y="0"/>
                    </a:moveTo>
                    <a:lnTo>
                      <a:pt x="0" y="6117"/>
                    </a:lnTo>
                    <a:lnTo>
                      <a:pt x="15466" y="21600"/>
                    </a:lnTo>
                    <a:lnTo>
                      <a:pt x="21600" y="15488"/>
                    </a:lnTo>
                    <a:lnTo>
                      <a:pt x="613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53" name="Google Shape;1144;p25"/>
              <p:cNvSpPr/>
              <p:nvPr/>
            </p:nvSpPr>
            <p:spPr>
              <a:xfrm rot="18900000">
                <a:off x="25784" y="458239"/>
                <a:ext cx="123775" cy="123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12" y="0"/>
                    </a:moveTo>
                    <a:lnTo>
                      <a:pt x="0" y="6131"/>
                    </a:lnTo>
                    <a:lnTo>
                      <a:pt x="15488" y="21600"/>
                    </a:lnTo>
                    <a:lnTo>
                      <a:pt x="21600" y="15465"/>
                    </a:lnTo>
                    <a:lnTo>
                      <a:pt x="611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54" name="Google Shape;1145;p25"/>
              <p:cNvSpPr/>
              <p:nvPr/>
            </p:nvSpPr>
            <p:spPr>
              <a:xfrm rot="18900000">
                <a:off x="25510" y="350226"/>
                <a:ext cx="123775" cy="1234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12" y="0"/>
                    </a:moveTo>
                    <a:lnTo>
                      <a:pt x="0" y="6134"/>
                    </a:lnTo>
                    <a:lnTo>
                      <a:pt x="15488" y="21600"/>
                    </a:lnTo>
                    <a:lnTo>
                      <a:pt x="21600" y="15532"/>
                    </a:lnTo>
                    <a:lnTo>
                      <a:pt x="611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55" name="Google Shape;1146;p25"/>
              <p:cNvSpPr/>
              <p:nvPr/>
            </p:nvSpPr>
            <p:spPr>
              <a:xfrm rot="18900000">
                <a:off x="26083" y="242097"/>
                <a:ext cx="123425" cy="1233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34" y="0"/>
                    </a:moveTo>
                    <a:lnTo>
                      <a:pt x="0" y="6065"/>
                    </a:lnTo>
                    <a:lnTo>
                      <a:pt x="15466" y="21600"/>
                    </a:lnTo>
                    <a:lnTo>
                      <a:pt x="21600" y="15469"/>
                    </a:lnTo>
                    <a:lnTo>
                      <a:pt x="613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56" name="Google Shape;1147;p25"/>
              <p:cNvSpPr/>
              <p:nvPr/>
            </p:nvSpPr>
            <p:spPr>
              <a:xfrm rot="18900000">
                <a:off x="25839" y="134096"/>
                <a:ext cx="123400" cy="123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31" y="0"/>
                    </a:moveTo>
                    <a:lnTo>
                      <a:pt x="0" y="6131"/>
                    </a:lnTo>
                    <a:lnTo>
                      <a:pt x="15465" y="21600"/>
                    </a:lnTo>
                    <a:lnTo>
                      <a:pt x="21600" y="15465"/>
                    </a:lnTo>
                    <a:lnTo>
                      <a:pt x="613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57" name="Google Shape;1148;p25"/>
              <p:cNvSpPr/>
              <p:nvPr/>
            </p:nvSpPr>
            <p:spPr>
              <a:xfrm rot="18900000">
                <a:off x="25698" y="25498"/>
                <a:ext cx="123399" cy="1237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070" y="0"/>
                    </a:moveTo>
                    <a:lnTo>
                      <a:pt x="0" y="6115"/>
                    </a:lnTo>
                    <a:lnTo>
                      <a:pt x="15469" y="21600"/>
                    </a:lnTo>
                    <a:lnTo>
                      <a:pt x="21600" y="15485"/>
                    </a:lnTo>
                    <a:lnTo>
                      <a:pt x="60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266" name="Google Shape;1149;p25"/>
            <p:cNvGrpSpPr/>
            <p:nvPr/>
          </p:nvGrpSpPr>
          <p:grpSpPr>
            <a:xfrm>
              <a:off x="2583555" y="1619082"/>
              <a:ext cx="175061" cy="823348"/>
              <a:chOff x="0" y="0"/>
              <a:chExt cx="175060" cy="823346"/>
            </a:xfrm>
          </p:grpSpPr>
          <p:sp>
            <p:nvSpPr>
              <p:cNvPr id="1259" name="Google Shape;1150;p25"/>
              <p:cNvSpPr/>
              <p:nvPr/>
            </p:nvSpPr>
            <p:spPr>
              <a:xfrm rot="18900000">
                <a:off x="25830" y="674369"/>
                <a:ext cx="123400" cy="1234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35" y="0"/>
                    </a:moveTo>
                    <a:lnTo>
                      <a:pt x="0" y="6134"/>
                    </a:lnTo>
                    <a:lnTo>
                      <a:pt x="15469" y="21600"/>
                    </a:lnTo>
                    <a:lnTo>
                      <a:pt x="21600" y="15466"/>
                    </a:lnTo>
                    <a:lnTo>
                      <a:pt x="613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60" name="Google Shape;1151;p25"/>
              <p:cNvSpPr/>
              <p:nvPr/>
            </p:nvSpPr>
            <p:spPr>
              <a:xfrm rot="18900000">
                <a:off x="25685" y="566318"/>
                <a:ext cx="123425" cy="1237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34" y="0"/>
                    </a:moveTo>
                    <a:lnTo>
                      <a:pt x="0" y="6117"/>
                    </a:lnTo>
                    <a:lnTo>
                      <a:pt x="15466" y="21600"/>
                    </a:lnTo>
                    <a:lnTo>
                      <a:pt x="21600" y="15488"/>
                    </a:lnTo>
                    <a:lnTo>
                      <a:pt x="613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61" name="Google Shape;1152;p25"/>
              <p:cNvSpPr/>
              <p:nvPr/>
            </p:nvSpPr>
            <p:spPr>
              <a:xfrm rot="18900000">
                <a:off x="25784" y="458239"/>
                <a:ext cx="123775" cy="123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12" y="0"/>
                    </a:moveTo>
                    <a:lnTo>
                      <a:pt x="0" y="6131"/>
                    </a:lnTo>
                    <a:lnTo>
                      <a:pt x="15488" y="21600"/>
                    </a:lnTo>
                    <a:lnTo>
                      <a:pt x="21600" y="15465"/>
                    </a:lnTo>
                    <a:lnTo>
                      <a:pt x="611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62" name="Google Shape;1153;p25"/>
              <p:cNvSpPr/>
              <p:nvPr/>
            </p:nvSpPr>
            <p:spPr>
              <a:xfrm rot="18900000">
                <a:off x="25510" y="350226"/>
                <a:ext cx="123775" cy="1234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12" y="0"/>
                    </a:moveTo>
                    <a:lnTo>
                      <a:pt x="0" y="6134"/>
                    </a:lnTo>
                    <a:lnTo>
                      <a:pt x="15488" y="21600"/>
                    </a:lnTo>
                    <a:lnTo>
                      <a:pt x="21600" y="15532"/>
                    </a:lnTo>
                    <a:lnTo>
                      <a:pt x="611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63" name="Google Shape;1154;p25"/>
              <p:cNvSpPr/>
              <p:nvPr/>
            </p:nvSpPr>
            <p:spPr>
              <a:xfrm rot="18900000">
                <a:off x="26083" y="242097"/>
                <a:ext cx="123425" cy="1233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34" y="0"/>
                    </a:moveTo>
                    <a:lnTo>
                      <a:pt x="0" y="6065"/>
                    </a:lnTo>
                    <a:lnTo>
                      <a:pt x="15466" y="21600"/>
                    </a:lnTo>
                    <a:lnTo>
                      <a:pt x="21600" y="15469"/>
                    </a:lnTo>
                    <a:lnTo>
                      <a:pt x="613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64" name="Google Shape;1155;p25"/>
              <p:cNvSpPr/>
              <p:nvPr/>
            </p:nvSpPr>
            <p:spPr>
              <a:xfrm rot="18900000">
                <a:off x="25839" y="134096"/>
                <a:ext cx="123400" cy="123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31" y="0"/>
                    </a:moveTo>
                    <a:lnTo>
                      <a:pt x="0" y="6131"/>
                    </a:lnTo>
                    <a:lnTo>
                      <a:pt x="15465" y="21600"/>
                    </a:lnTo>
                    <a:lnTo>
                      <a:pt x="21600" y="15465"/>
                    </a:lnTo>
                    <a:lnTo>
                      <a:pt x="613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65" name="Google Shape;1156;p25"/>
              <p:cNvSpPr/>
              <p:nvPr/>
            </p:nvSpPr>
            <p:spPr>
              <a:xfrm rot="18900000">
                <a:off x="25698" y="25498"/>
                <a:ext cx="123399" cy="1237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070" y="0"/>
                    </a:moveTo>
                    <a:lnTo>
                      <a:pt x="0" y="6115"/>
                    </a:lnTo>
                    <a:lnTo>
                      <a:pt x="15469" y="21600"/>
                    </a:lnTo>
                    <a:lnTo>
                      <a:pt x="21600" y="15485"/>
                    </a:lnTo>
                    <a:lnTo>
                      <a:pt x="60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1270" name="Google Shape;1157;p25"/>
          <p:cNvGrpSpPr/>
          <p:nvPr/>
        </p:nvGrpSpPr>
        <p:grpSpPr>
          <a:xfrm>
            <a:off x="8854432" y="2261219"/>
            <a:ext cx="621012" cy="621012"/>
            <a:chOff x="0" y="0"/>
            <a:chExt cx="621010" cy="621010"/>
          </a:xfrm>
        </p:grpSpPr>
        <p:sp>
          <p:nvSpPr>
            <p:cNvPr id="1268" name="Google Shape;1158;p25"/>
            <p:cNvSpPr/>
            <p:nvPr/>
          </p:nvSpPr>
          <p:spPr>
            <a:xfrm rot="2700000">
              <a:off x="90919" y="90969"/>
              <a:ext cx="439172" cy="439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9" y="1588"/>
                  </a:moveTo>
                  <a:cubicBezTo>
                    <a:pt x="13169" y="1588"/>
                    <a:pt x="15530" y="2470"/>
                    <a:pt x="17328" y="4306"/>
                  </a:cubicBezTo>
                  <a:cubicBezTo>
                    <a:pt x="19089" y="6029"/>
                    <a:pt x="20045" y="8372"/>
                    <a:pt x="20045" y="10826"/>
                  </a:cubicBezTo>
                  <a:cubicBezTo>
                    <a:pt x="20045" y="13300"/>
                    <a:pt x="19089" y="15604"/>
                    <a:pt x="17328" y="17366"/>
                  </a:cubicBezTo>
                  <a:cubicBezTo>
                    <a:pt x="15605" y="19127"/>
                    <a:pt x="13263" y="20082"/>
                    <a:pt x="10809" y="20082"/>
                  </a:cubicBezTo>
                  <a:cubicBezTo>
                    <a:pt x="8335" y="20082"/>
                    <a:pt x="6031" y="19127"/>
                    <a:pt x="4270" y="17366"/>
                  </a:cubicBezTo>
                  <a:cubicBezTo>
                    <a:pt x="2510" y="15641"/>
                    <a:pt x="1554" y="13300"/>
                    <a:pt x="1554" y="10826"/>
                  </a:cubicBezTo>
                  <a:cubicBezTo>
                    <a:pt x="1554" y="8372"/>
                    <a:pt x="2510" y="6048"/>
                    <a:pt x="4270" y="4306"/>
                  </a:cubicBezTo>
                  <a:cubicBezTo>
                    <a:pt x="6069" y="2488"/>
                    <a:pt x="8430" y="1588"/>
                    <a:pt x="10809" y="1588"/>
                  </a:cubicBezTo>
                  <a:close/>
                  <a:moveTo>
                    <a:pt x="10799" y="0"/>
                  </a:moveTo>
                  <a:cubicBezTo>
                    <a:pt x="8037" y="0"/>
                    <a:pt x="5272" y="1054"/>
                    <a:pt x="3165" y="3162"/>
                  </a:cubicBezTo>
                  <a:cubicBezTo>
                    <a:pt x="1124" y="5205"/>
                    <a:pt x="0" y="7922"/>
                    <a:pt x="0" y="10808"/>
                  </a:cubicBezTo>
                  <a:cubicBezTo>
                    <a:pt x="0" y="13693"/>
                    <a:pt x="1124" y="16410"/>
                    <a:pt x="3165" y="18453"/>
                  </a:cubicBezTo>
                  <a:cubicBezTo>
                    <a:pt x="5207" y="20476"/>
                    <a:pt x="7923" y="21600"/>
                    <a:pt x="10809" y="21600"/>
                  </a:cubicBezTo>
                  <a:cubicBezTo>
                    <a:pt x="13675" y="21600"/>
                    <a:pt x="16392" y="20476"/>
                    <a:pt x="18434" y="18453"/>
                  </a:cubicBezTo>
                  <a:cubicBezTo>
                    <a:pt x="20475" y="16410"/>
                    <a:pt x="21600" y="13693"/>
                    <a:pt x="21600" y="10808"/>
                  </a:cubicBezTo>
                  <a:cubicBezTo>
                    <a:pt x="21600" y="7922"/>
                    <a:pt x="20475" y="5205"/>
                    <a:pt x="18434" y="3162"/>
                  </a:cubicBezTo>
                  <a:cubicBezTo>
                    <a:pt x="16326" y="1054"/>
                    <a:pt x="13562" y="0"/>
                    <a:pt x="1079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EB9109"/>
                </a:gs>
                <a:gs pos="78000">
                  <a:srgbClr val="F5F8FF"/>
                </a:gs>
                <a:gs pos="100000">
                  <a:srgbClr val="F5F8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69" name="Google Shape;1159;p25"/>
            <p:cNvSpPr/>
            <p:nvPr/>
          </p:nvSpPr>
          <p:spPr>
            <a:xfrm rot="2700000">
              <a:off x="190638" y="190971"/>
              <a:ext cx="239492" cy="23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83" h="21600" extrusionOk="0">
                  <a:moveTo>
                    <a:pt x="9846" y="2857"/>
                  </a:moveTo>
                  <a:cubicBezTo>
                    <a:pt x="11724" y="2857"/>
                    <a:pt x="13538" y="3612"/>
                    <a:pt x="15011" y="5157"/>
                  </a:cubicBezTo>
                  <a:cubicBezTo>
                    <a:pt x="17797" y="8316"/>
                    <a:pt x="17797" y="13361"/>
                    <a:pt x="15011" y="16450"/>
                  </a:cubicBezTo>
                  <a:cubicBezTo>
                    <a:pt x="13571" y="17995"/>
                    <a:pt x="11699" y="18768"/>
                    <a:pt x="9838" y="18768"/>
                  </a:cubicBezTo>
                  <a:cubicBezTo>
                    <a:pt x="7974" y="18768"/>
                    <a:pt x="6121" y="17995"/>
                    <a:pt x="4712" y="16450"/>
                  </a:cubicBezTo>
                  <a:cubicBezTo>
                    <a:pt x="1895" y="13327"/>
                    <a:pt x="1895" y="8246"/>
                    <a:pt x="4712" y="5157"/>
                  </a:cubicBezTo>
                  <a:cubicBezTo>
                    <a:pt x="6121" y="3612"/>
                    <a:pt x="7966" y="2857"/>
                    <a:pt x="9846" y="2857"/>
                  </a:cubicBezTo>
                  <a:close/>
                  <a:moveTo>
                    <a:pt x="9842" y="0"/>
                  </a:moveTo>
                  <a:cubicBezTo>
                    <a:pt x="7317" y="0"/>
                    <a:pt x="4790" y="1054"/>
                    <a:pt x="2864" y="3166"/>
                  </a:cubicBezTo>
                  <a:cubicBezTo>
                    <a:pt x="-955" y="7354"/>
                    <a:pt x="-955" y="14219"/>
                    <a:pt x="2864" y="18441"/>
                  </a:cubicBezTo>
                  <a:cubicBezTo>
                    <a:pt x="4773" y="20537"/>
                    <a:pt x="7341" y="21600"/>
                    <a:pt x="9846" y="21600"/>
                  </a:cubicBezTo>
                  <a:cubicBezTo>
                    <a:pt x="12381" y="21600"/>
                    <a:pt x="14886" y="20570"/>
                    <a:pt x="16795" y="18441"/>
                  </a:cubicBezTo>
                  <a:cubicBezTo>
                    <a:pt x="20645" y="14219"/>
                    <a:pt x="20645" y="7354"/>
                    <a:pt x="16795" y="3166"/>
                  </a:cubicBezTo>
                  <a:cubicBezTo>
                    <a:pt x="14886" y="1054"/>
                    <a:pt x="12365" y="0"/>
                    <a:pt x="984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EB9109"/>
                </a:gs>
                <a:gs pos="78000">
                  <a:srgbClr val="F5F8FF"/>
                </a:gs>
                <a:gs pos="100000">
                  <a:srgbClr val="F5F8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274" name="Google Shape;1160;p25"/>
          <p:cNvGrpSpPr/>
          <p:nvPr/>
        </p:nvGrpSpPr>
        <p:grpSpPr>
          <a:xfrm>
            <a:off x="4995774" y="180625"/>
            <a:ext cx="4558969" cy="134102"/>
            <a:chOff x="0" y="0"/>
            <a:chExt cx="4558967" cy="134100"/>
          </a:xfrm>
        </p:grpSpPr>
        <p:sp>
          <p:nvSpPr>
            <p:cNvPr id="1271" name="Google Shape;1161;p25"/>
            <p:cNvSpPr/>
            <p:nvPr/>
          </p:nvSpPr>
          <p:spPr>
            <a:xfrm rot="10800000">
              <a:off x="0" y="-1"/>
              <a:ext cx="134101" cy="134102"/>
            </a:xfrm>
            <a:prstGeom prst="ellipse">
              <a:avLst/>
            </a:prstGeom>
            <a:noFill/>
            <a:ln w="9525" cap="flat">
              <a:solidFill>
                <a:srgbClr val="0C0A9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72" name="Google Shape;1162;p25"/>
            <p:cNvSpPr/>
            <p:nvPr/>
          </p:nvSpPr>
          <p:spPr>
            <a:xfrm flipH="1" flipV="1">
              <a:off x="96167" y="68320"/>
              <a:ext cx="4462801" cy="1"/>
            </a:xfrm>
            <a:prstGeom prst="line">
              <a:avLst/>
            </a:prstGeom>
            <a:noFill/>
            <a:ln w="9525" cap="flat">
              <a:solidFill>
                <a:srgbClr val="0C0A9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73" name="Google Shape;1163;p25"/>
            <p:cNvSpPr/>
            <p:nvPr/>
          </p:nvSpPr>
          <p:spPr>
            <a:xfrm rot="10800000">
              <a:off x="30188" y="30158"/>
              <a:ext cx="73801" cy="73801"/>
            </a:xfrm>
            <a:prstGeom prst="ellipse">
              <a:avLst/>
            </a:prstGeom>
            <a:solidFill>
              <a:srgbClr val="0C0A9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2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12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04749" y="1935217"/>
            <a:ext cx="2102101" cy="6654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>
              <a:buClrTx/>
              <a:buSzTx/>
              <a:buFontTx/>
              <a:buNone/>
            </a:lvl1pPr>
            <a:lvl2pPr marL="317500" indent="279400">
              <a:buClrTx/>
              <a:buSzTx/>
              <a:buFontTx/>
              <a:buNone/>
            </a:lvl2pPr>
            <a:lvl3pPr marL="317500" indent="736600">
              <a:buClrTx/>
              <a:buSzTx/>
              <a:buFontTx/>
              <a:buNone/>
            </a:lvl3pPr>
            <a:lvl4pPr marL="317500" indent="1193800">
              <a:buClrTx/>
              <a:buSzTx/>
              <a:buFontTx/>
              <a:buNone/>
            </a:lvl4pPr>
            <a:lvl5pPr marL="317500" indent="165100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300" name="Google Shape;1174;p26"/>
          <p:cNvGrpSpPr/>
          <p:nvPr/>
        </p:nvGrpSpPr>
        <p:grpSpPr>
          <a:xfrm>
            <a:off x="-2901999" y="1271889"/>
            <a:ext cx="6191193" cy="6191194"/>
            <a:chOff x="28" y="0"/>
            <a:chExt cx="6191192" cy="6191192"/>
          </a:xfrm>
        </p:grpSpPr>
        <p:pic>
          <p:nvPicPr>
            <p:cNvPr id="1284" name="Google Shape;1175;p26" descr="Google Shape;1175;p26"/>
            <p:cNvPicPr>
              <a:picLocks noChangeAspect="1"/>
            </p:cNvPicPr>
            <p:nvPr/>
          </p:nvPicPr>
          <p:blipFill>
            <a:blip r:embed="rId2"/>
            <a:srcRect l="16960" t="24718" r="7120" b="26176"/>
            <a:stretch>
              <a:fillRect/>
            </a:stretch>
          </p:blipFill>
          <p:spPr>
            <a:xfrm>
              <a:off x="2144877" y="2594835"/>
              <a:ext cx="2441951" cy="18637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99" name="Google Shape;1176;p26"/>
            <p:cNvGrpSpPr/>
            <p:nvPr/>
          </p:nvGrpSpPr>
          <p:grpSpPr>
            <a:xfrm>
              <a:off x="28" y="-1"/>
              <a:ext cx="6191193" cy="6191194"/>
              <a:chOff x="28" y="0"/>
              <a:chExt cx="6191192" cy="6191192"/>
            </a:xfrm>
          </p:grpSpPr>
          <p:sp>
            <p:nvSpPr>
              <p:cNvPr id="1285" name="Google Shape;1177;p26"/>
              <p:cNvSpPr/>
              <p:nvPr/>
            </p:nvSpPr>
            <p:spPr>
              <a:xfrm rot="2700000" flipH="1">
                <a:off x="1092457" y="720928"/>
                <a:ext cx="4006335" cy="47493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49" y="0"/>
                    </a:moveTo>
                    <a:lnTo>
                      <a:pt x="16984" y="3851"/>
                    </a:lnTo>
                    <a:lnTo>
                      <a:pt x="16971" y="3860"/>
                    </a:lnTo>
                    <a:lnTo>
                      <a:pt x="16971" y="6702"/>
                    </a:lnTo>
                    <a:lnTo>
                      <a:pt x="13955" y="9245"/>
                    </a:lnTo>
                    <a:lnTo>
                      <a:pt x="13949" y="9254"/>
                    </a:lnTo>
                    <a:lnTo>
                      <a:pt x="13949" y="10553"/>
                    </a:lnTo>
                    <a:lnTo>
                      <a:pt x="13490" y="10942"/>
                    </a:lnTo>
                    <a:lnTo>
                      <a:pt x="13490" y="11641"/>
                    </a:lnTo>
                    <a:lnTo>
                      <a:pt x="11604" y="13233"/>
                    </a:lnTo>
                    <a:lnTo>
                      <a:pt x="11590" y="13239"/>
                    </a:lnTo>
                    <a:lnTo>
                      <a:pt x="11590" y="14651"/>
                    </a:lnTo>
                    <a:lnTo>
                      <a:pt x="10374" y="15680"/>
                    </a:lnTo>
                    <a:lnTo>
                      <a:pt x="10374" y="16720"/>
                    </a:lnTo>
                    <a:lnTo>
                      <a:pt x="7325" y="19289"/>
                    </a:lnTo>
                    <a:lnTo>
                      <a:pt x="2692" y="19289"/>
                    </a:lnTo>
                    <a:lnTo>
                      <a:pt x="0" y="21557"/>
                    </a:lnTo>
                    <a:lnTo>
                      <a:pt x="51" y="21600"/>
                    </a:lnTo>
                    <a:lnTo>
                      <a:pt x="2716" y="19346"/>
                    </a:lnTo>
                    <a:lnTo>
                      <a:pt x="7352" y="19346"/>
                    </a:lnTo>
                    <a:lnTo>
                      <a:pt x="10428" y="16751"/>
                    </a:lnTo>
                    <a:lnTo>
                      <a:pt x="10441" y="16746"/>
                    </a:lnTo>
                    <a:lnTo>
                      <a:pt x="10441" y="15703"/>
                    </a:lnTo>
                    <a:lnTo>
                      <a:pt x="11661" y="14674"/>
                    </a:lnTo>
                    <a:lnTo>
                      <a:pt x="11661" y="13264"/>
                    </a:lnTo>
                    <a:lnTo>
                      <a:pt x="13548" y="11673"/>
                    </a:lnTo>
                    <a:lnTo>
                      <a:pt x="13558" y="11661"/>
                    </a:lnTo>
                    <a:lnTo>
                      <a:pt x="13558" y="10965"/>
                    </a:lnTo>
                    <a:lnTo>
                      <a:pt x="14016" y="10578"/>
                    </a:lnTo>
                    <a:lnTo>
                      <a:pt x="14016" y="9277"/>
                    </a:lnTo>
                    <a:lnTo>
                      <a:pt x="17031" y="6736"/>
                    </a:lnTo>
                    <a:lnTo>
                      <a:pt x="17038" y="6727"/>
                    </a:lnTo>
                    <a:lnTo>
                      <a:pt x="17038" y="3885"/>
                    </a:lnTo>
                    <a:lnTo>
                      <a:pt x="21600" y="37"/>
                    </a:lnTo>
                    <a:lnTo>
                      <a:pt x="2154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/>
                  </a:gs>
                  <a:gs pos="40000">
                    <a:srgbClr val="FF9900">
                      <a:alpha val="40784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269863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86" name="Google Shape;1178;p26"/>
              <p:cNvSpPr/>
              <p:nvPr/>
            </p:nvSpPr>
            <p:spPr>
              <a:xfrm rot="2700000" flipH="1">
                <a:off x="1633009" y="1228302"/>
                <a:ext cx="2925243" cy="30576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31" y="0"/>
                    </a:moveTo>
                    <a:lnTo>
                      <a:pt x="18074" y="3302"/>
                    </a:lnTo>
                    <a:lnTo>
                      <a:pt x="16626" y="3302"/>
                    </a:lnTo>
                    <a:lnTo>
                      <a:pt x="12422" y="7333"/>
                    </a:lnTo>
                    <a:lnTo>
                      <a:pt x="12403" y="7341"/>
                    </a:lnTo>
                    <a:lnTo>
                      <a:pt x="12403" y="12263"/>
                    </a:lnTo>
                    <a:lnTo>
                      <a:pt x="9621" y="14930"/>
                    </a:lnTo>
                    <a:lnTo>
                      <a:pt x="9607" y="14943"/>
                    </a:lnTo>
                    <a:lnTo>
                      <a:pt x="9607" y="17163"/>
                    </a:lnTo>
                    <a:lnTo>
                      <a:pt x="6912" y="19742"/>
                    </a:lnTo>
                    <a:lnTo>
                      <a:pt x="1873" y="19742"/>
                    </a:lnTo>
                    <a:lnTo>
                      <a:pt x="0" y="21534"/>
                    </a:lnTo>
                    <a:lnTo>
                      <a:pt x="69" y="21600"/>
                    </a:lnTo>
                    <a:lnTo>
                      <a:pt x="1915" y="19834"/>
                    </a:lnTo>
                    <a:lnTo>
                      <a:pt x="6949" y="19834"/>
                    </a:lnTo>
                    <a:lnTo>
                      <a:pt x="9685" y="17216"/>
                    </a:lnTo>
                    <a:lnTo>
                      <a:pt x="9699" y="17203"/>
                    </a:lnTo>
                    <a:lnTo>
                      <a:pt x="9699" y="14978"/>
                    </a:lnTo>
                    <a:lnTo>
                      <a:pt x="12487" y="12316"/>
                    </a:lnTo>
                    <a:lnTo>
                      <a:pt x="12496" y="12303"/>
                    </a:lnTo>
                    <a:lnTo>
                      <a:pt x="12496" y="7381"/>
                    </a:lnTo>
                    <a:lnTo>
                      <a:pt x="16667" y="3399"/>
                    </a:lnTo>
                    <a:lnTo>
                      <a:pt x="18107" y="3399"/>
                    </a:lnTo>
                    <a:lnTo>
                      <a:pt x="21600" y="62"/>
                    </a:lnTo>
                    <a:lnTo>
                      <a:pt x="2153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/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1289" name="Google Shape;1179;p26"/>
              <p:cNvGrpSpPr/>
              <p:nvPr/>
            </p:nvGrpSpPr>
            <p:grpSpPr>
              <a:xfrm>
                <a:off x="3210708" y="1771014"/>
                <a:ext cx="134101" cy="134101"/>
                <a:chOff x="0" y="0"/>
                <a:chExt cx="134100" cy="134100"/>
              </a:xfrm>
            </p:grpSpPr>
            <p:sp>
              <p:nvSpPr>
                <p:cNvPr id="1287" name="Google Shape;1180;p26"/>
                <p:cNvSpPr/>
                <p:nvPr/>
              </p:nvSpPr>
              <p:spPr>
                <a:xfrm rot="10800000">
                  <a:off x="0" y="-1"/>
                  <a:ext cx="134101" cy="134102"/>
                </a:xfrm>
                <a:prstGeom prst="ellipse">
                  <a:avLst/>
                </a:prstGeom>
                <a:noFill/>
                <a:ln w="9525" cap="flat">
                  <a:solidFill>
                    <a:srgbClr val="0C0A9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288" name="Google Shape;1181;p26"/>
                <p:cNvSpPr/>
                <p:nvPr/>
              </p:nvSpPr>
              <p:spPr>
                <a:xfrm rot="10800000">
                  <a:off x="18880" y="18880"/>
                  <a:ext cx="96301" cy="963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C0A9E"/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54007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292" name="Google Shape;1182;p26"/>
              <p:cNvGrpSpPr/>
              <p:nvPr/>
            </p:nvGrpSpPr>
            <p:grpSpPr>
              <a:xfrm>
                <a:off x="2971933" y="2439090"/>
                <a:ext cx="134101" cy="134101"/>
                <a:chOff x="0" y="0"/>
                <a:chExt cx="134100" cy="134100"/>
              </a:xfrm>
            </p:grpSpPr>
            <p:sp>
              <p:nvSpPr>
                <p:cNvPr id="1290" name="Google Shape;1183;p26"/>
                <p:cNvSpPr/>
                <p:nvPr/>
              </p:nvSpPr>
              <p:spPr>
                <a:xfrm rot="10800000">
                  <a:off x="0" y="-1"/>
                  <a:ext cx="134101" cy="134102"/>
                </a:xfrm>
                <a:prstGeom prst="ellipse">
                  <a:avLst/>
                </a:prstGeom>
                <a:noFill/>
                <a:ln w="9525" cap="flat">
                  <a:solidFill>
                    <a:srgbClr val="0C0A9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291" name="Google Shape;1184;p26"/>
                <p:cNvSpPr/>
                <p:nvPr/>
              </p:nvSpPr>
              <p:spPr>
                <a:xfrm rot="10800000">
                  <a:off x="18880" y="18880"/>
                  <a:ext cx="96301" cy="963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C0A9E"/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54007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298" name="Google Shape;1185;p26"/>
              <p:cNvGrpSpPr/>
              <p:nvPr/>
            </p:nvGrpSpPr>
            <p:grpSpPr>
              <a:xfrm>
                <a:off x="2723529" y="2508262"/>
                <a:ext cx="939862" cy="2449422"/>
                <a:chOff x="0" y="0"/>
                <a:chExt cx="939860" cy="2449421"/>
              </a:xfrm>
            </p:grpSpPr>
            <p:sp>
              <p:nvSpPr>
                <p:cNvPr id="1293" name="Google Shape;1186;p26"/>
                <p:cNvSpPr/>
                <p:nvPr/>
              </p:nvSpPr>
              <p:spPr>
                <a:xfrm rot="10800000">
                  <a:off x="362451" y="474713"/>
                  <a:ext cx="577410" cy="19747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273" y="0"/>
                      </a:moveTo>
                      <a:lnTo>
                        <a:pt x="9000" y="3589"/>
                      </a:lnTo>
                      <a:lnTo>
                        <a:pt x="8953" y="3609"/>
                      </a:lnTo>
                      <a:lnTo>
                        <a:pt x="8953" y="14238"/>
                      </a:lnTo>
                      <a:lnTo>
                        <a:pt x="0" y="16842"/>
                      </a:lnTo>
                      <a:lnTo>
                        <a:pt x="0" y="21600"/>
                      </a:lnTo>
                      <a:lnTo>
                        <a:pt x="468" y="21600"/>
                      </a:lnTo>
                      <a:lnTo>
                        <a:pt x="468" y="16904"/>
                      </a:lnTo>
                      <a:lnTo>
                        <a:pt x="9421" y="14300"/>
                      </a:lnTo>
                      <a:lnTo>
                        <a:pt x="9421" y="3664"/>
                      </a:lnTo>
                      <a:lnTo>
                        <a:pt x="21600" y="103"/>
                      </a:lnTo>
                      <a:lnTo>
                        <a:pt x="21273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540001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294" name="Google Shape;1187;p26"/>
                <p:cNvSpPr/>
                <p:nvPr/>
              </p:nvSpPr>
              <p:spPr>
                <a:xfrm rot="10800000">
                  <a:off x="-1" y="-1"/>
                  <a:ext cx="687413" cy="20869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05" y="0"/>
                      </a:moveTo>
                      <a:lnTo>
                        <a:pt x="5675" y="6082"/>
                      </a:lnTo>
                      <a:lnTo>
                        <a:pt x="5596" y="6097"/>
                      </a:lnTo>
                      <a:lnTo>
                        <a:pt x="5596" y="12873"/>
                      </a:lnTo>
                      <a:lnTo>
                        <a:pt x="0" y="15045"/>
                      </a:lnTo>
                      <a:lnTo>
                        <a:pt x="11272" y="19420"/>
                      </a:lnTo>
                      <a:lnTo>
                        <a:pt x="11272" y="21600"/>
                      </a:lnTo>
                      <a:lnTo>
                        <a:pt x="11684" y="21600"/>
                      </a:lnTo>
                      <a:lnTo>
                        <a:pt x="11684" y="19359"/>
                      </a:lnTo>
                      <a:lnTo>
                        <a:pt x="570" y="15045"/>
                      </a:lnTo>
                      <a:lnTo>
                        <a:pt x="6008" y="12942"/>
                      </a:lnTo>
                      <a:lnTo>
                        <a:pt x="6008" y="6166"/>
                      </a:lnTo>
                      <a:lnTo>
                        <a:pt x="21600" y="115"/>
                      </a:lnTo>
                      <a:lnTo>
                        <a:pt x="2130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540001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1297" name="Google Shape;1188;p26"/>
                <p:cNvGrpSpPr/>
                <p:nvPr/>
              </p:nvGrpSpPr>
              <p:grpSpPr>
                <a:xfrm>
                  <a:off x="635122" y="1712348"/>
                  <a:ext cx="134005" cy="134005"/>
                  <a:chOff x="0" y="0"/>
                  <a:chExt cx="134004" cy="134004"/>
                </a:xfrm>
              </p:grpSpPr>
              <p:sp>
                <p:nvSpPr>
                  <p:cNvPr id="1295" name="Google Shape;1189;p26"/>
                  <p:cNvSpPr/>
                  <p:nvPr/>
                </p:nvSpPr>
                <p:spPr>
                  <a:xfrm rot="10800000">
                    <a:off x="0" y="-1"/>
                    <a:ext cx="134005" cy="134006"/>
                  </a:xfrm>
                  <a:prstGeom prst="ellipse">
                    <a:avLst/>
                  </a:prstGeom>
                  <a:noFill/>
                  <a:ln w="9525" cap="flat">
                    <a:solidFill>
                      <a:schemeClr val="accent1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1296" name="Google Shape;1190;p26"/>
                  <p:cNvSpPr/>
                  <p:nvPr/>
                </p:nvSpPr>
                <p:spPr>
                  <a:xfrm rot="10800000">
                    <a:off x="18894" y="18894"/>
                    <a:ext cx="96191" cy="9619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chemeClr val="accent3">
                          <a:lumOff val="44000"/>
                          <a:alpha val="0"/>
                        </a:schemeClr>
                      </a:gs>
                    </a:gsLst>
                    <a:path path="circle">
                      <a:fillToRect l="37721" t="-19636" r="62278" b="119636"/>
                    </a:path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317" name="Google Shape;1191;p26"/>
          <p:cNvGrpSpPr/>
          <p:nvPr/>
        </p:nvGrpSpPr>
        <p:grpSpPr>
          <a:xfrm>
            <a:off x="5650172" y="-1036475"/>
            <a:ext cx="6191193" cy="6865137"/>
            <a:chOff x="0" y="0"/>
            <a:chExt cx="6191191" cy="6865135"/>
          </a:xfrm>
        </p:grpSpPr>
        <p:grpSp>
          <p:nvGrpSpPr>
            <p:cNvPr id="1315" name="Google Shape;1192;p26"/>
            <p:cNvGrpSpPr/>
            <p:nvPr/>
          </p:nvGrpSpPr>
          <p:grpSpPr>
            <a:xfrm>
              <a:off x="-1" y="673944"/>
              <a:ext cx="6191193" cy="6191193"/>
              <a:chOff x="0" y="29"/>
              <a:chExt cx="6191191" cy="6191191"/>
            </a:xfrm>
          </p:grpSpPr>
          <p:grpSp>
            <p:nvGrpSpPr>
              <p:cNvPr id="1305" name="Google Shape;1193;p26"/>
              <p:cNvGrpSpPr/>
              <p:nvPr/>
            </p:nvGrpSpPr>
            <p:grpSpPr>
              <a:xfrm>
                <a:off x="-1" y="29"/>
                <a:ext cx="6191193" cy="6191193"/>
                <a:chOff x="0" y="29"/>
                <a:chExt cx="6191191" cy="6191191"/>
              </a:xfrm>
            </p:grpSpPr>
            <p:sp>
              <p:nvSpPr>
                <p:cNvPr id="1301" name="Google Shape;1194;p26"/>
                <p:cNvSpPr/>
                <p:nvPr/>
              </p:nvSpPr>
              <p:spPr>
                <a:xfrm rot="13500000" flipH="1">
                  <a:off x="1092428" y="720958"/>
                  <a:ext cx="4006335" cy="47493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549" y="0"/>
                      </a:moveTo>
                      <a:lnTo>
                        <a:pt x="16984" y="3851"/>
                      </a:lnTo>
                      <a:lnTo>
                        <a:pt x="16971" y="3860"/>
                      </a:lnTo>
                      <a:lnTo>
                        <a:pt x="16971" y="6702"/>
                      </a:lnTo>
                      <a:lnTo>
                        <a:pt x="13955" y="9245"/>
                      </a:lnTo>
                      <a:lnTo>
                        <a:pt x="13949" y="9254"/>
                      </a:lnTo>
                      <a:lnTo>
                        <a:pt x="13949" y="10553"/>
                      </a:lnTo>
                      <a:lnTo>
                        <a:pt x="13490" y="10942"/>
                      </a:lnTo>
                      <a:lnTo>
                        <a:pt x="13490" y="11641"/>
                      </a:lnTo>
                      <a:lnTo>
                        <a:pt x="11604" y="13233"/>
                      </a:lnTo>
                      <a:lnTo>
                        <a:pt x="11590" y="13239"/>
                      </a:lnTo>
                      <a:lnTo>
                        <a:pt x="11590" y="14651"/>
                      </a:lnTo>
                      <a:lnTo>
                        <a:pt x="10374" y="15680"/>
                      </a:lnTo>
                      <a:lnTo>
                        <a:pt x="10374" y="16720"/>
                      </a:lnTo>
                      <a:lnTo>
                        <a:pt x="7325" y="19289"/>
                      </a:lnTo>
                      <a:lnTo>
                        <a:pt x="2692" y="19289"/>
                      </a:lnTo>
                      <a:lnTo>
                        <a:pt x="0" y="21557"/>
                      </a:lnTo>
                      <a:lnTo>
                        <a:pt x="51" y="21600"/>
                      </a:lnTo>
                      <a:lnTo>
                        <a:pt x="2716" y="19346"/>
                      </a:lnTo>
                      <a:lnTo>
                        <a:pt x="7352" y="19346"/>
                      </a:lnTo>
                      <a:lnTo>
                        <a:pt x="10428" y="16751"/>
                      </a:lnTo>
                      <a:lnTo>
                        <a:pt x="10441" y="16746"/>
                      </a:lnTo>
                      <a:lnTo>
                        <a:pt x="10441" y="15703"/>
                      </a:lnTo>
                      <a:lnTo>
                        <a:pt x="11661" y="14674"/>
                      </a:lnTo>
                      <a:lnTo>
                        <a:pt x="11661" y="13264"/>
                      </a:lnTo>
                      <a:lnTo>
                        <a:pt x="13548" y="11673"/>
                      </a:lnTo>
                      <a:lnTo>
                        <a:pt x="13558" y="11661"/>
                      </a:lnTo>
                      <a:lnTo>
                        <a:pt x="13558" y="10965"/>
                      </a:lnTo>
                      <a:lnTo>
                        <a:pt x="14016" y="10578"/>
                      </a:lnTo>
                      <a:lnTo>
                        <a:pt x="14016" y="9277"/>
                      </a:lnTo>
                      <a:lnTo>
                        <a:pt x="17031" y="6736"/>
                      </a:lnTo>
                      <a:lnTo>
                        <a:pt x="17038" y="6727"/>
                      </a:lnTo>
                      <a:lnTo>
                        <a:pt x="17038" y="3885"/>
                      </a:lnTo>
                      <a:lnTo>
                        <a:pt x="21600" y="37"/>
                      </a:lnTo>
                      <a:lnTo>
                        <a:pt x="2154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269863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302" name="Google Shape;1195;p26"/>
                <p:cNvSpPr/>
                <p:nvPr/>
              </p:nvSpPr>
              <p:spPr>
                <a:xfrm rot="13500000" flipH="1">
                  <a:off x="1632969" y="1905237"/>
                  <a:ext cx="2925243" cy="30576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531" y="0"/>
                      </a:moveTo>
                      <a:lnTo>
                        <a:pt x="18074" y="3302"/>
                      </a:lnTo>
                      <a:lnTo>
                        <a:pt x="16626" y="3302"/>
                      </a:lnTo>
                      <a:lnTo>
                        <a:pt x="12422" y="7333"/>
                      </a:lnTo>
                      <a:lnTo>
                        <a:pt x="12403" y="7341"/>
                      </a:lnTo>
                      <a:lnTo>
                        <a:pt x="12403" y="12263"/>
                      </a:lnTo>
                      <a:lnTo>
                        <a:pt x="9621" y="14930"/>
                      </a:lnTo>
                      <a:lnTo>
                        <a:pt x="9607" y="14943"/>
                      </a:lnTo>
                      <a:lnTo>
                        <a:pt x="9607" y="17163"/>
                      </a:lnTo>
                      <a:lnTo>
                        <a:pt x="6912" y="19742"/>
                      </a:lnTo>
                      <a:lnTo>
                        <a:pt x="1873" y="19742"/>
                      </a:lnTo>
                      <a:lnTo>
                        <a:pt x="0" y="21534"/>
                      </a:lnTo>
                      <a:lnTo>
                        <a:pt x="69" y="21600"/>
                      </a:lnTo>
                      <a:lnTo>
                        <a:pt x="1915" y="19834"/>
                      </a:lnTo>
                      <a:lnTo>
                        <a:pt x="6949" y="19834"/>
                      </a:lnTo>
                      <a:lnTo>
                        <a:pt x="9685" y="17216"/>
                      </a:lnTo>
                      <a:lnTo>
                        <a:pt x="9699" y="17203"/>
                      </a:lnTo>
                      <a:lnTo>
                        <a:pt x="9699" y="14978"/>
                      </a:lnTo>
                      <a:lnTo>
                        <a:pt x="12487" y="12316"/>
                      </a:lnTo>
                      <a:lnTo>
                        <a:pt x="12496" y="12303"/>
                      </a:lnTo>
                      <a:lnTo>
                        <a:pt x="12496" y="7381"/>
                      </a:lnTo>
                      <a:lnTo>
                        <a:pt x="16667" y="3399"/>
                      </a:lnTo>
                      <a:lnTo>
                        <a:pt x="18107" y="3399"/>
                      </a:lnTo>
                      <a:lnTo>
                        <a:pt x="21600" y="62"/>
                      </a:lnTo>
                      <a:lnTo>
                        <a:pt x="2153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C0A9E"/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540001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303" name="Google Shape;1196;p26"/>
                <p:cNvSpPr/>
                <p:nvPr/>
              </p:nvSpPr>
              <p:spPr>
                <a:xfrm>
                  <a:off x="2857879" y="70512"/>
                  <a:ext cx="577410" cy="197470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273" y="0"/>
                      </a:moveTo>
                      <a:lnTo>
                        <a:pt x="9000" y="3589"/>
                      </a:lnTo>
                      <a:lnTo>
                        <a:pt x="8953" y="3609"/>
                      </a:lnTo>
                      <a:lnTo>
                        <a:pt x="8953" y="14238"/>
                      </a:lnTo>
                      <a:lnTo>
                        <a:pt x="0" y="16842"/>
                      </a:lnTo>
                      <a:lnTo>
                        <a:pt x="0" y="21600"/>
                      </a:lnTo>
                      <a:lnTo>
                        <a:pt x="468" y="21600"/>
                      </a:lnTo>
                      <a:lnTo>
                        <a:pt x="468" y="16904"/>
                      </a:lnTo>
                      <a:lnTo>
                        <a:pt x="9421" y="14300"/>
                      </a:lnTo>
                      <a:lnTo>
                        <a:pt x="9421" y="3664"/>
                      </a:lnTo>
                      <a:lnTo>
                        <a:pt x="21600" y="103"/>
                      </a:lnTo>
                      <a:lnTo>
                        <a:pt x="21273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540001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304" name="Google Shape;1197;p26"/>
                <p:cNvSpPr/>
                <p:nvPr/>
              </p:nvSpPr>
              <p:spPr>
                <a:xfrm>
                  <a:off x="3110327" y="432984"/>
                  <a:ext cx="687412" cy="20869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05" y="0"/>
                      </a:moveTo>
                      <a:lnTo>
                        <a:pt x="5675" y="6082"/>
                      </a:lnTo>
                      <a:lnTo>
                        <a:pt x="5596" y="6097"/>
                      </a:lnTo>
                      <a:lnTo>
                        <a:pt x="5596" y="12873"/>
                      </a:lnTo>
                      <a:lnTo>
                        <a:pt x="0" y="15045"/>
                      </a:lnTo>
                      <a:lnTo>
                        <a:pt x="11272" y="19420"/>
                      </a:lnTo>
                      <a:lnTo>
                        <a:pt x="11272" y="21600"/>
                      </a:lnTo>
                      <a:lnTo>
                        <a:pt x="11684" y="21600"/>
                      </a:lnTo>
                      <a:lnTo>
                        <a:pt x="11684" y="19359"/>
                      </a:lnTo>
                      <a:lnTo>
                        <a:pt x="570" y="15045"/>
                      </a:lnTo>
                      <a:lnTo>
                        <a:pt x="6008" y="12942"/>
                      </a:lnTo>
                      <a:lnTo>
                        <a:pt x="6008" y="6166"/>
                      </a:lnTo>
                      <a:lnTo>
                        <a:pt x="21600" y="115"/>
                      </a:lnTo>
                      <a:lnTo>
                        <a:pt x="2130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540001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308" name="Google Shape;1198;p26"/>
              <p:cNvGrpSpPr/>
              <p:nvPr/>
            </p:nvGrpSpPr>
            <p:grpSpPr>
              <a:xfrm>
                <a:off x="2846413" y="4286106"/>
                <a:ext cx="134101" cy="134101"/>
                <a:chOff x="0" y="0"/>
                <a:chExt cx="134100" cy="134100"/>
              </a:xfrm>
            </p:grpSpPr>
            <p:sp>
              <p:nvSpPr>
                <p:cNvPr id="1306" name="Google Shape;1199;p26"/>
                <p:cNvSpPr/>
                <p:nvPr/>
              </p:nvSpPr>
              <p:spPr>
                <a:xfrm>
                  <a:off x="-1" y="-1"/>
                  <a:ext cx="134102" cy="134102"/>
                </a:xfrm>
                <a:prstGeom prst="ellipse">
                  <a:avLst/>
                </a:prstGeom>
                <a:noFill/>
                <a:ln w="9525" cap="flat">
                  <a:solidFill>
                    <a:srgbClr val="0C0A9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307" name="Google Shape;1200;p26"/>
                <p:cNvSpPr/>
                <p:nvPr/>
              </p:nvSpPr>
              <p:spPr>
                <a:xfrm>
                  <a:off x="18919" y="18918"/>
                  <a:ext cx="96302" cy="963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C0A9E"/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54007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311" name="Google Shape;1201;p26"/>
              <p:cNvGrpSpPr/>
              <p:nvPr/>
            </p:nvGrpSpPr>
            <p:grpSpPr>
              <a:xfrm>
                <a:off x="3085188" y="3618031"/>
                <a:ext cx="134101" cy="134101"/>
                <a:chOff x="0" y="0"/>
                <a:chExt cx="134100" cy="134100"/>
              </a:xfrm>
            </p:grpSpPr>
            <p:sp>
              <p:nvSpPr>
                <p:cNvPr id="1309" name="Google Shape;1202;p26"/>
                <p:cNvSpPr/>
                <p:nvPr/>
              </p:nvSpPr>
              <p:spPr>
                <a:xfrm>
                  <a:off x="-1" y="-1"/>
                  <a:ext cx="134102" cy="134102"/>
                </a:xfrm>
                <a:prstGeom prst="ellipse">
                  <a:avLst/>
                </a:prstGeom>
                <a:noFill/>
                <a:ln w="9525" cap="flat">
                  <a:solidFill>
                    <a:srgbClr val="0C0A9E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310" name="Google Shape;1203;p26"/>
                <p:cNvSpPr/>
                <p:nvPr/>
              </p:nvSpPr>
              <p:spPr>
                <a:xfrm>
                  <a:off x="18919" y="18918"/>
                  <a:ext cx="96302" cy="963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0C0A9E"/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54007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314" name="Google Shape;1204;p26"/>
              <p:cNvGrpSpPr/>
              <p:nvPr/>
            </p:nvGrpSpPr>
            <p:grpSpPr>
              <a:xfrm>
                <a:off x="3028613" y="673582"/>
                <a:ext cx="134005" cy="134005"/>
                <a:chOff x="0" y="0"/>
                <a:chExt cx="134004" cy="134003"/>
              </a:xfrm>
            </p:grpSpPr>
            <p:sp>
              <p:nvSpPr>
                <p:cNvPr id="1312" name="Google Shape;1205;p26"/>
                <p:cNvSpPr/>
                <p:nvPr/>
              </p:nvSpPr>
              <p:spPr>
                <a:xfrm>
                  <a:off x="-1" y="0"/>
                  <a:ext cx="134006" cy="134004"/>
                </a:xfrm>
                <a:prstGeom prst="ellipse">
                  <a:avLst/>
                </a:prstGeom>
                <a:noFill/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313" name="Google Shape;1206;p26"/>
                <p:cNvSpPr/>
                <p:nvPr/>
              </p:nvSpPr>
              <p:spPr>
                <a:xfrm>
                  <a:off x="18919" y="18919"/>
                  <a:ext cx="96191" cy="9619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pic>
          <p:nvPicPr>
            <p:cNvPr id="1316" name="Google Shape;1207;p26" descr="Google Shape;1207;p26"/>
            <p:cNvPicPr>
              <a:picLocks noChangeAspect="1"/>
            </p:cNvPicPr>
            <p:nvPr/>
          </p:nvPicPr>
          <p:blipFill>
            <a:blip r:embed="rId2"/>
            <a:srcRect l="16960" t="24718" r="7120" b="26176"/>
            <a:stretch>
              <a:fillRect/>
            </a:stretch>
          </p:blipFill>
          <p:spPr>
            <a:xfrm>
              <a:off x="1431577" y="0"/>
              <a:ext cx="2441950" cy="18637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324" name="Google Shape;1208;p26"/>
          <p:cNvGrpSpPr/>
          <p:nvPr/>
        </p:nvGrpSpPr>
        <p:grpSpPr>
          <a:xfrm>
            <a:off x="3984012" y="4933199"/>
            <a:ext cx="667891" cy="439176"/>
            <a:chOff x="25" y="25"/>
            <a:chExt cx="667890" cy="439174"/>
          </a:xfrm>
        </p:grpSpPr>
        <p:grpSp>
          <p:nvGrpSpPr>
            <p:cNvPr id="1320" name="Google Shape;1209;p26"/>
            <p:cNvGrpSpPr/>
            <p:nvPr/>
          </p:nvGrpSpPr>
          <p:grpSpPr>
            <a:xfrm>
              <a:off x="25" y="25"/>
              <a:ext cx="439075" cy="439175"/>
              <a:chOff x="0" y="0"/>
              <a:chExt cx="439074" cy="439174"/>
            </a:xfrm>
          </p:grpSpPr>
          <p:sp>
            <p:nvSpPr>
              <p:cNvPr id="1318" name="Google Shape;1210;p26"/>
              <p:cNvSpPr/>
              <p:nvPr/>
            </p:nvSpPr>
            <p:spPr>
              <a:xfrm rot="5400000">
                <a:off x="-50" y="49"/>
                <a:ext cx="439176" cy="43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9" y="1588"/>
                    </a:moveTo>
                    <a:cubicBezTo>
                      <a:pt x="13169" y="1588"/>
                      <a:pt x="15530" y="2470"/>
                      <a:pt x="17328" y="4306"/>
                    </a:cubicBezTo>
                    <a:cubicBezTo>
                      <a:pt x="19089" y="6029"/>
                      <a:pt x="20045" y="8372"/>
                      <a:pt x="20045" y="10826"/>
                    </a:cubicBezTo>
                    <a:cubicBezTo>
                      <a:pt x="20045" y="13300"/>
                      <a:pt x="19089" y="15604"/>
                      <a:pt x="17328" y="17366"/>
                    </a:cubicBezTo>
                    <a:cubicBezTo>
                      <a:pt x="15605" y="19127"/>
                      <a:pt x="13263" y="20082"/>
                      <a:pt x="10809" y="20082"/>
                    </a:cubicBezTo>
                    <a:cubicBezTo>
                      <a:pt x="8335" y="20082"/>
                      <a:pt x="6031" y="19127"/>
                      <a:pt x="4270" y="17366"/>
                    </a:cubicBezTo>
                    <a:cubicBezTo>
                      <a:pt x="2510" y="15641"/>
                      <a:pt x="1554" y="13300"/>
                      <a:pt x="1554" y="10826"/>
                    </a:cubicBezTo>
                    <a:cubicBezTo>
                      <a:pt x="1554" y="8372"/>
                      <a:pt x="2510" y="6048"/>
                      <a:pt x="4270" y="4306"/>
                    </a:cubicBezTo>
                    <a:cubicBezTo>
                      <a:pt x="6069" y="2488"/>
                      <a:pt x="8430" y="1588"/>
                      <a:pt x="10809" y="1588"/>
                    </a:cubicBezTo>
                    <a:close/>
                    <a:moveTo>
                      <a:pt x="10799" y="0"/>
                    </a:moveTo>
                    <a:cubicBezTo>
                      <a:pt x="8037" y="0"/>
                      <a:pt x="5272" y="1054"/>
                      <a:pt x="3165" y="3162"/>
                    </a:cubicBezTo>
                    <a:cubicBezTo>
                      <a:pt x="1124" y="5205"/>
                      <a:pt x="0" y="7922"/>
                      <a:pt x="0" y="10808"/>
                    </a:cubicBezTo>
                    <a:cubicBezTo>
                      <a:pt x="0" y="13693"/>
                      <a:pt x="1124" y="16410"/>
                      <a:pt x="3165" y="18453"/>
                    </a:cubicBezTo>
                    <a:cubicBezTo>
                      <a:pt x="5207" y="20476"/>
                      <a:pt x="7923" y="21600"/>
                      <a:pt x="10809" y="21600"/>
                    </a:cubicBezTo>
                    <a:cubicBezTo>
                      <a:pt x="13675" y="21600"/>
                      <a:pt x="16392" y="20476"/>
                      <a:pt x="18434" y="18453"/>
                    </a:cubicBezTo>
                    <a:cubicBezTo>
                      <a:pt x="20475" y="16410"/>
                      <a:pt x="21600" y="13693"/>
                      <a:pt x="21600" y="10808"/>
                    </a:cubicBezTo>
                    <a:cubicBezTo>
                      <a:pt x="21600" y="7922"/>
                      <a:pt x="20475" y="5205"/>
                      <a:pt x="18434" y="3162"/>
                    </a:cubicBezTo>
                    <a:cubicBezTo>
                      <a:pt x="16326" y="1054"/>
                      <a:pt x="13562" y="0"/>
                      <a:pt x="1079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20000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135000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9" name="Google Shape;1211;p26"/>
              <p:cNvSpPr/>
              <p:nvPr/>
            </p:nvSpPr>
            <p:spPr>
              <a:xfrm rot="5400000">
                <a:off x="99490" y="99878"/>
                <a:ext cx="239495" cy="239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83" h="21600" extrusionOk="0">
                    <a:moveTo>
                      <a:pt x="9846" y="2857"/>
                    </a:moveTo>
                    <a:cubicBezTo>
                      <a:pt x="11724" y="2857"/>
                      <a:pt x="13538" y="3612"/>
                      <a:pt x="15011" y="5157"/>
                    </a:cubicBezTo>
                    <a:cubicBezTo>
                      <a:pt x="17797" y="8316"/>
                      <a:pt x="17797" y="13361"/>
                      <a:pt x="15011" y="16450"/>
                    </a:cubicBezTo>
                    <a:cubicBezTo>
                      <a:pt x="13571" y="17995"/>
                      <a:pt x="11699" y="18768"/>
                      <a:pt x="9838" y="18768"/>
                    </a:cubicBezTo>
                    <a:cubicBezTo>
                      <a:pt x="7974" y="18768"/>
                      <a:pt x="6121" y="17995"/>
                      <a:pt x="4712" y="16450"/>
                    </a:cubicBezTo>
                    <a:cubicBezTo>
                      <a:pt x="1895" y="13327"/>
                      <a:pt x="1895" y="8246"/>
                      <a:pt x="4712" y="5157"/>
                    </a:cubicBezTo>
                    <a:cubicBezTo>
                      <a:pt x="6121" y="3612"/>
                      <a:pt x="7966" y="2857"/>
                      <a:pt x="9846" y="2857"/>
                    </a:cubicBezTo>
                    <a:close/>
                    <a:moveTo>
                      <a:pt x="9842" y="0"/>
                    </a:moveTo>
                    <a:cubicBezTo>
                      <a:pt x="7317" y="0"/>
                      <a:pt x="4790" y="1054"/>
                      <a:pt x="2864" y="3166"/>
                    </a:cubicBezTo>
                    <a:cubicBezTo>
                      <a:pt x="-955" y="7354"/>
                      <a:pt x="-955" y="14219"/>
                      <a:pt x="2864" y="18441"/>
                    </a:cubicBezTo>
                    <a:cubicBezTo>
                      <a:pt x="4773" y="20537"/>
                      <a:pt x="7341" y="21600"/>
                      <a:pt x="9846" y="21600"/>
                    </a:cubicBezTo>
                    <a:cubicBezTo>
                      <a:pt x="12381" y="21600"/>
                      <a:pt x="14886" y="20570"/>
                      <a:pt x="16795" y="18441"/>
                    </a:cubicBezTo>
                    <a:cubicBezTo>
                      <a:pt x="20645" y="14219"/>
                      <a:pt x="20645" y="7354"/>
                      <a:pt x="16795" y="3166"/>
                    </a:cubicBezTo>
                    <a:cubicBezTo>
                      <a:pt x="14886" y="1054"/>
                      <a:pt x="12365" y="0"/>
                      <a:pt x="984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20000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135000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323" name="Google Shape;1212;p26"/>
            <p:cNvGrpSpPr/>
            <p:nvPr/>
          </p:nvGrpSpPr>
          <p:grpSpPr>
            <a:xfrm>
              <a:off x="439113" y="105181"/>
              <a:ext cx="228803" cy="228854"/>
              <a:chOff x="0" y="0"/>
              <a:chExt cx="228801" cy="228853"/>
            </a:xfrm>
          </p:grpSpPr>
          <p:sp>
            <p:nvSpPr>
              <p:cNvPr id="1321" name="Google Shape;1213;p26"/>
              <p:cNvSpPr/>
              <p:nvPr/>
            </p:nvSpPr>
            <p:spPr>
              <a:xfrm rot="5400000">
                <a:off x="-26" y="25"/>
                <a:ext cx="228854" cy="2288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9" y="1588"/>
                    </a:moveTo>
                    <a:cubicBezTo>
                      <a:pt x="13169" y="1588"/>
                      <a:pt x="15530" y="2470"/>
                      <a:pt x="17328" y="4306"/>
                    </a:cubicBezTo>
                    <a:cubicBezTo>
                      <a:pt x="19089" y="6029"/>
                      <a:pt x="20045" y="8372"/>
                      <a:pt x="20045" y="10826"/>
                    </a:cubicBezTo>
                    <a:cubicBezTo>
                      <a:pt x="20045" y="13300"/>
                      <a:pt x="19089" y="15604"/>
                      <a:pt x="17328" y="17366"/>
                    </a:cubicBezTo>
                    <a:cubicBezTo>
                      <a:pt x="15605" y="19127"/>
                      <a:pt x="13263" y="20082"/>
                      <a:pt x="10809" y="20082"/>
                    </a:cubicBezTo>
                    <a:cubicBezTo>
                      <a:pt x="8335" y="20082"/>
                      <a:pt x="6031" y="19127"/>
                      <a:pt x="4270" y="17366"/>
                    </a:cubicBezTo>
                    <a:cubicBezTo>
                      <a:pt x="2510" y="15641"/>
                      <a:pt x="1554" y="13300"/>
                      <a:pt x="1554" y="10826"/>
                    </a:cubicBezTo>
                    <a:cubicBezTo>
                      <a:pt x="1554" y="8372"/>
                      <a:pt x="2510" y="6048"/>
                      <a:pt x="4270" y="4306"/>
                    </a:cubicBezTo>
                    <a:cubicBezTo>
                      <a:pt x="6069" y="2488"/>
                      <a:pt x="8430" y="1588"/>
                      <a:pt x="10809" y="1588"/>
                    </a:cubicBezTo>
                    <a:close/>
                    <a:moveTo>
                      <a:pt x="10799" y="0"/>
                    </a:moveTo>
                    <a:cubicBezTo>
                      <a:pt x="8037" y="0"/>
                      <a:pt x="5272" y="1054"/>
                      <a:pt x="3165" y="3162"/>
                    </a:cubicBezTo>
                    <a:cubicBezTo>
                      <a:pt x="1124" y="5205"/>
                      <a:pt x="0" y="7922"/>
                      <a:pt x="0" y="10808"/>
                    </a:cubicBezTo>
                    <a:cubicBezTo>
                      <a:pt x="0" y="13693"/>
                      <a:pt x="1124" y="16410"/>
                      <a:pt x="3165" y="18453"/>
                    </a:cubicBezTo>
                    <a:cubicBezTo>
                      <a:pt x="5207" y="20476"/>
                      <a:pt x="7923" y="21600"/>
                      <a:pt x="10809" y="21600"/>
                    </a:cubicBezTo>
                    <a:cubicBezTo>
                      <a:pt x="13675" y="21600"/>
                      <a:pt x="16392" y="20476"/>
                      <a:pt x="18434" y="18453"/>
                    </a:cubicBezTo>
                    <a:cubicBezTo>
                      <a:pt x="20475" y="16410"/>
                      <a:pt x="21600" y="13693"/>
                      <a:pt x="21600" y="10808"/>
                    </a:cubicBezTo>
                    <a:cubicBezTo>
                      <a:pt x="21600" y="7922"/>
                      <a:pt x="20475" y="5205"/>
                      <a:pt x="18434" y="3162"/>
                    </a:cubicBezTo>
                    <a:cubicBezTo>
                      <a:pt x="16326" y="1054"/>
                      <a:pt x="13562" y="0"/>
                      <a:pt x="1079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20000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135000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2" name="Google Shape;1214;p26"/>
              <p:cNvSpPr/>
              <p:nvPr/>
            </p:nvSpPr>
            <p:spPr>
              <a:xfrm rot="5400000">
                <a:off x="51844" y="52046"/>
                <a:ext cx="124801" cy="1248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83" h="21600" extrusionOk="0">
                    <a:moveTo>
                      <a:pt x="9846" y="2857"/>
                    </a:moveTo>
                    <a:cubicBezTo>
                      <a:pt x="11724" y="2857"/>
                      <a:pt x="13538" y="3612"/>
                      <a:pt x="15011" y="5157"/>
                    </a:cubicBezTo>
                    <a:cubicBezTo>
                      <a:pt x="17797" y="8316"/>
                      <a:pt x="17797" y="13361"/>
                      <a:pt x="15011" y="16450"/>
                    </a:cubicBezTo>
                    <a:cubicBezTo>
                      <a:pt x="13571" y="17995"/>
                      <a:pt x="11699" y="18768"/>
                      <a:pt x="9838" y="18768"/>
                    </a:cubicBezTo>
                    <a:cubicBezTo>
                      <a:pt x="7974" y="18768"/>
                      <a:pt x="6121" y="17995"/>
                      <a:pt x="4712" y="16450"/>
                    </a:cubicBezTo>
                    <a:cubicBezTo>
                      <a:pt x="1895" y="13327"/>
                      <a:pt x="1895" y="8246"/>
                      <a:pt x="4712" y="5157"/>
                    </a:cubicBezTo>
                    <a:cubicBezTo>
                      <a:pt x="6121" y="3612"/>
                      <a:pt x="7966" y="2857"/>
                      <a:pt x="9846" y="2857"/>
                    </a:cubicBezTo>
                    <a:close/>
                    <a:moveTo>
                      <a:pt x="9842" y="0"/>
                    </a:moveTo>
                    <a:cubicBezTo>
                      <a:pt x="7317" y="0"/>
                      <a:pt x="4790" y="1054"/>
                      <a:pt x="2864" y="3166"/>
                    </a:cubicBezTo>
                    <a:cubicBezTo>
                      <a:pt x="-955" y="7354"/>
                      <a:pt x="-955" y="14219"/>
                      <a:pt x="2864" y="18441"/>
                    </a:cubicBezTo>
                    <a:cubicBezTo>
                      <a:pt x="4773" y="20537"/>
                      <a:pt x="7341" y="21600"/>
                      <a:pt x="9846" y="21600"/>
                    </a:cubicBezTo>
                    <a:cubicBezTo>
                      <a:pt x="12381" y="21600"/>
                      <a:pt x="14886" y="20570"/>
                      <a:pt x="16795" y="18441"/>
                    </a:cubicBezTo>
                    <a:cubicBezTo>
                      <a:pt x="20645" y="14219"/>
                      <a:pt x="20645" y="7354"/>
                      <a:pt x="16795" y="3166"/>
                    </a:cubicBezTo>
                    <a:cubicBezTo>
                      <a:pt x="14886" y="1054"/>
                      <a:pt x="12365" y="0"/>
                      <a:pt x="984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20000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135000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3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13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9999" y="2113783"/>
            <a:ext cx="2204101" cy="5727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>
              <a:buClrTx/>
              <a:buSzTx/>
              <a:buFontTx/>
              <a:buNone/>
            </a:lvl1pPr>
            <a:lvl2pPr marL="317500" indent="279400">
              <a:buClrTx/>
              <a:buSzTx/>
              <a:buFontTx/>
              <a:buNone/>
            </a:lvl2pPr>
            <a:lvl3pPr marL="317500" indent="736600">
              <a:buClrTx/>
              <a:buSzTx/>
              <a:buFontTx/>
              <a:buNone/>
            </a:lvl3pPr>
            <a:lvl4pPr marL="317500" indent="1193800">
              <a:buClrTx/>
              <a:buSzTx/>
              <a:buFontTx/>
              <a:buNone/>
            </a:lvl4pPr>
            <a:lvl5pPr marL="317500" indent="165100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342" name="Google Shape;1229;p27"/>
          <p:cNvGrpSpPr/>
          <p:nvPr/>
        </p:nvGrpSpPr>
        <p:grpSpPr>
          <a:xfrm>
            <a:off x="6102849" y="-1725387"/>
            <a:ext cx="4395452" cy="4161846"/>
            <a:chOff x="0" y="0"/>
            <a:chExt cx="4395450" cy="4161844"/>
          </a:xfrm>
        </p:grpSpPr>
        <p:pic>
          <p:nvPicPr>
            <p:cNvPr id="1334" name="Google Shape;1230;p27" descr="Google Shape;1230;p27"/>
            <p:cNvPicPr>
              <a:picLocks noChangeAspect="1"/>
            </p:cNvPicPr>
            <p:nvPr/>
          </p:nvPicPr>
          <p:blipFill>
            <a:blip r:embed="rId2"/>
            <a:srcRect l="16960" t="24718" r="7120" b="26176"/>
            <a:stretch>
              <a:fillRect/>
            </a:stretch>
          </p:blipFill>
          <p:spPr>
            <a:xfrm>
              <a:off x="1334675" y="1052561"/>
              <a:ext cx="2441951" cy="18637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38" name="Google Shape;1231;p27"/>
            <p:cNvGrpSpPr/>
            <p:nvPr/>
          </p:nvGrpSpPr>
          <p:grpSpPr>
            <a:xfrm>
              <a:off x="472980" y="0"/>
              <a:ext cx="3922471" cy="4161845"/>
              <a:chOff x="0" y="0"/>
              <a:chExt cx="3922469" cy="4161844"/>
            </a:xfrm>
          </p:grpSpPr>
          <p:sp>
            <p:nvSpPr>
              <p:cNvPr id="1335" name="Google Shape;1232;p27"/>
              <p:cNvSpPr/>
              <p:nvPr/>
            </p:nvSpPr>
            <p:spPr>
              <a:xfrm rot="18900000" flipH="1">
                <a:off x="692115" y="456749"/>
                <a:ext cx="2538240" cy="30089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49" y="0"/>
                    </a:moveTo>
                    <a:lnTo>
                      <a:pt x="16984" y="3851"/>
                    </a:lnTo>
                    <a:lnTo>
                      <a:pt x="16971" y="3860"/>
                    </a:lnTo>
                    <a:lnTo>
                      <a:pt x="16971" y="6702"/>
                    </a:lnTo>
                    <a:lnTo>
                      <a:pt x="13955" y="9245"/>
                    </a:lnTo>
                    <a:lnTo>
                      <a:pt x="13949" y="9254"/>
                    </a:lnTo>
                    <a:lnTo>
                      <a:pt x="13949" y="10553"/>
                    </a:lnTo>
                    <a:lnTo>
                      <a:pt x="13490" y="10942"/>
                    </a:lnTo>
                    <a:lnTo>
                      <a:pt x="13490" y="11641"/>
                    </a:lnTo>
                    <a:lnTo>
                      <a:pt x="11604" y="13233"/>
                    </a:lnTo>
                    <a:lnTo>
                      <a:pt x="11590" y="13239"/>
                    </a:lnTo>
                    <a:lnTo>
                      <a:pt x="11590" y="14651"/>
                    </a:lnTo>
                    <a:lnTo>
                      <a:pt x="10374" y="15680"/>
                    </a:lnTo>
                    <a:lnTo>
                      <a:pt x="10374" y="16720"/>
                    </a:lnTo>
                    <a:lnTo>
                      <a:pt x="7325" y="19289"/>
                    </a:lnTo>
                    <a:lnTo>
                      <a:pt x="2692" y="19289"/>
                    </a:lnTo>
                    <a:lnTo>
                      <a:pt x="0" y="21557"/>
                    </a:lnTo>
                    <a:lnTo>
                      <a:pt x="51" y="21600"/>
                    </a:lnTo>
                    <a:lnTo>
                      <a:pt x="2716" y="19346"/>
                    </a:lnTo>
                    <a:lnTo>
                      <a:pt x="7352" y="19346"/>
                    </a:lnTo>
                    <a:lnTo>
                      <a:pt x="10428" y="16751"/>
                    </a:lnTo>
                    <a:lnTo>
                      <a:pt x="10441" y="16746"/>
                    </a:lnTo>
                    <a:lnTo>
                      <a:pt x="10441" y="15703"/>
                    </a:lnTo>
                    <a:lnTo>
                      <a:pt x="11661" y="14674"/>
                    </a:lnTo>
                    <a:lnTo>
                      <a:pt x="11661" y="13264"/>
                    </a:lnTo>
                    <a:lnTo>
                      <a:pt x="13548" y="11673"/>
                    </a:lnTo>
                    <a:lnTo>
                      <a:pt x="13558" y="11661"/>
                    </a:lnTo>
                    <a:lnTo>
                      <a:pt x="13558" y="10965"/>
                    </a:lnTo>
                    <a:lnTo>
                      <a:pt x="14016" y="10578"/>
                    </a:lnTo>
                    <a:lnTo>
                      <a:pt x="14016" y="9277"/>
                    </a:lnTo>
                    <a:lnTo>
                      <a:pt x="17031" y="6736"/>
                    </a:lnTo>
                    <a:lnTo>
                      <a:pt x="17038" y="6727"/>
                    </a:lnTo>
                    <a:lnTo>
                      <a:pt x="17038" y="3885"/>
                    </a:lnTo>
                    <a:lnTo>
                      <a:pt x="21600" y="37"/>
                    </a:lnTo>
                    <a:lnTo>
                      <a:pt x="2154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6" name="Google Shape;1233;p27"/>
              <p:cNvSpPr/>
              <p:nvPr/>
            </p:nvSpPr>
            <p:spPr>
              <a:xfrm rot="18900000" flipH="1">
                <a:off x="458564" y="791211"/>
                <a:ext cx="1853307" cy="19372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31" y="0"/>
                    </a:moveTo>
                    <a:lnTo>
                      <a:pt x="18074" y="3302"/>
                    </a:lnTo>
                    <a:lnTo>
                      <a:pt x="16626" y="3302"/>
                    </a:lnTo>
                    <a:lnTo>
                      <a:pt x="12422" y="7333"/>
                    </a:lnTo>
                    <a:lnTo>
                      <a:pt x="12403" y="7341"/>
                    </a:lnTo>
                    <a:lnTo>
                      <a:pt x="12403" y="12263"/>
                    </a:lnTo>
                    <a:lnTo>
                      <a:pt x="9621" y="14930"/>
                    </a:lnTo>
                    <a:lnTo>
                      <a:pt x="9607" y="14943"/>
                    </a:lnTo>
                    <a:lnTo>
                      <a:pt x="9607" y="17163"/>
                    </a:lnTo>
                    <a:lnTo>
                      <a:pt x="6912" y="19742"/>
                    </a:lnTo>
                    <a:lnTo>
                      <a:pt x="1873" y="19742"/>
                    </a:lnTo>
                    <a:lnTo>
                      <a:pt x="0" y="21534"/>
                    </a:lnTo>
                    <a:lnTo>
                      <a:pt x="69" y="21600"/>
                    </a:lnTo>
                    <a:lnTo>
                      <a:pt x="1915" y="19834"/>
                    </a:lnTo>
                    <a:lnTo>
                      <a:pt x="6949" y="19834"/>
                    </a:lnTo>
                    <a:lnTo>
                      <a:pt x="9685" y="17216"/>
                    </a:lnTo>
                    <a:lnTo>
                      <a:pt x="9699" y="17203"/>
                    </a:lnTo>
                    <a:lnTo>
                      <a:pt x="9699" y="14978"/>
                    </a:lnTo>
                    <a:lnTo>
                      <a:pt x="12487" y="12316"/>
                    </a:lnTo>
                    <a:lnTo>
                      <a:pt x="12496" y="12303"/>
                    </a:lnTo>
                    <a:lnTo>
                      <a:pt x="12496" y="7381"/>
                    </a:lnTo>
                    <a:lnTo>
                      <a:pt x="16667" y="3399"/>
                    </a:lnTo>
                    <a:lnTo>
                      <a:pt x="18107" y="3399"/>
                    </a:lnTo>
                    <a:lnTo>
                      <a:pt x="21600" y="62"/>
                    </a:lnTo>
                    <a:lnTo>
                      <a:pt x="2153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/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7" name="Google Shape;1234;p27"/>
              <p:cNvSpPr/>
              <p:nvPr/>
            </p:nvSpPr>
            <p:spPr>
              <a:xfrm rot="18900000" flipH="1">
                <a:off x="908529" y="688010"/>
                <a:ext cx="1995319" cy="32433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3" h="21600" extrusionOk="0">
                    <a:moveTo>
                      <a:pt x="21513" y="0"/>
                    </a:moveTo>
                    <a:lnTo>
                      <a:pt x="17746" y="2320"/>
                    </a:lnTo>
                    <a:cubicBezTo>
                      <a:pt x="17639" y="2386"/>
                      <a:pt x="17639" y="2492"/>
                      <a:pt x="17746" y="2558"/>
                    </a:cubicBezTo>
                    <a:lnTo>
                      <a:pt x="19600" y="3699"/>
                    </a:lnTo>
                    <a:cubicBezTo>
                      <a:pt x="19672" y="3742"/>
                      <a:pt x="19672" y="3815"/>
                      <a:pt x="19600" y="3860"/>
                    </a:cubicBezTo>
                    <a:lnTo>
                      <a:pt x="13050" y="7894"/>
                    </a:lnTo>
                    <a:cubicBezTo>
                      <a:pt x="13014" y="7915"/>
                      <a:pt x="12966" y="7926"/>
                      <a:pt x="12918" y="7926"/>
                    </a:cubicBezTo>
                    <a:cubicBezTo>
                      <a:pt x="12870" y="7926"/>
                      <a:pt x="12821" y="7915"/>
                      <a:pt x="12785" y="7894"/>
                    </a:cubicBezTo>
                    <a:lnTo>
                      <a:pt x="10936" y="6753"/>
                    </a:lnTo>
                    <a:cubicBezTo>
                      <a:pt x="10880" y="6721"/>
                      <a:pt x="10816" y="6705"/>
                      <a:pt x="10743" y="6705"/>
                    </a:cubicBezTo>
                    <a:cubicBezTo>
                      <a:pt x="10666" y="6705"/>
                      <a:pt x="10602" y="6721"/>
                      <a:pt x="10550" y="6753"/>
                    </a:cubicBezTo>
                    <a:lnTo>
                      <a:pt x="6535" y="9226"/>
                    </a:lnTo>
                    <a:cubicBezTo>
                      <a:pt x="6428" y="9292"/>
                      <a:pt x="6428" y="9397"/>
                      <a:pt x="6535" y="9463"/>
                    </a:cubicBezTo>
                    <a:lnTo>
                      <a:pt x="11445" y="12485"/>
                    </a:lnTo>
                    <a:cubicBezTo>
                      <a:pt x="11475" y="12509"/>
                      <a:pt x="11496" y="12535"/>
                      <a:pt x="11496" y="12566"/>
                    </a:cubicBezTo>
                    <a:cubicBezTo>
                      <a:pt x="11496" y="12601"/>
                      <a:pt x="11479" y="12627"/>
                      <a:pt x="11445" y="12651"/>
                    </a:cubicBezTo>
                    <a:lnTo>
                      <a:pt x="7584" y="15027"/>
                    </a:lnTo>
                    <a:cubicBezTo>
                      <a:pt x="7532" y="15061"/>
                      <a:pt x="7507" y="15100"/>
                      <a:pt x="7507" y="15145"/>
                    </a:cubicBezTo>
                    <a:lnTo>
                      <a:pt x="7507" y="16661"/>
                    </a:lnTo>
                    <a:cubicBezTo>
                      <a:pt x="7507" y="16693"/>
                      <a:pt x="7490" y="16719"/>
                      <a:pt x="7451" y="16743"/>
                    </a:cubicBezTo>
                    <a:lnTo>
                      <a:pt x="3688" y="19061"/>
                    </a:lnTo>
                    <a:cubicBezTo>
                      <a:pt x="3654" y="19083"/>
                      <a:pt x="3608" y="19094"/>
                      <a:pt x="3561" y="19094"/>
                    </a:cubicBezTo>
                    <a:cubicBezTo>
                      <a:pt x="3514" y="19094"/>
                      <a:pt x="3466" y="19083"/>
                      <a:pt x="3427" y="19061"/>
                    </a:cubicBezTo>
                    <a:lnTo>
                      <a:pt x="2113" y="18249"/>
                    </a:lnTo>
                    <a:cubicBezTo>
                      <a:pt x="2060" y="18216"/>
                      <a:pt x="1990" y="18199"/>
                      <a:pt x="1921" y="18199"/>
                    </a:cubicBezTo>
                    <a:cubicBezTo>
                      <a:pt x="1851" y="18199"/>
                      <a:pt x="1782" y="18216"/>
                      <a:pt x="1728" y="18249"/>
                    </a:cubicBezTo>
                    <a:lnTo>
                      <a:pt x="80" y="19264"/>
                    </a:lnTo>
                    <a:cubicBezTo>
                      <a:pt x="-27" y="19330"/>
                      <a:pt x="-27" y="19435"/>
                      <a:pt x="80" y="19501"/>
                    </a:cubicBezTo>
                    <a:lnTo>
                      <a:pt x="1394" y="20313"/>
                    </a:lnTo>
                    <a:cubicBezTo>
                      <a:pt x="1428" y="20337"/>
                      <a:pt x="1450" y="20363"/>
                      <a:pt x="1450" y="20395"/>
                    </a:cubicBezTo>
                    <a:cubicBezTo>
                      <a:pt x="1450" y="20429"/>
                      <a:pt x="1433" y="20456"/>
                      <a:pt x="1394" y="20477"/>
                    </a:cubicBezTo>
                    <a:lnTo>
                      <a:pt x="880" y="20793"/>
                    </a:lnTo>
                    <a:cubicBezTo>
                      <a:pt x="773" y="20859"/>
                      <a:pt x="773" y="20965"/>
                      <a:pt x="880" y="21030"/>
                    </a:cubicBezTo>
                    <a:lnTo>
                      <a:pt x="1394" y="21349"/>
                    </a:lnTo>
                    <a:cubicBezTo>
                      <a:pt x="1471" y="21392"/>
                      <a:pt x="1471" y="21463"/>
                      <a:pt x="1394" y="21510"/>
                    </a:cubicBezTo>
                    <a:cubicBezTo>
                      <a:pt x="1353" y="21534"/>
                      <a:pt x="1308" y="21544"/>
                      <a:pt x="1266" y="21544"/>
                    </a:cubicBezTo>
                    <a:cubicBezTo>
                      <a:pt x="1223" y="21544"/>
                      <a:pt x="1182" y="21534"/>
                      <a:pt x="1150" y="21518"/>
                    </a:cubicBezTo>
                    <a:cubicBezTo>
                      <a:pt x="1086" y="21489"/>
                      <a:pt x="1047" y="21431"/>
                      <a:pt x="1107" y="21371"/>
                    </a:cubicBezTo>
                    <a:lnTo>
                      <a:pt x="1030" y="21344"/>
                    </a:lnTo>
                    <a:cubicBezTo>
                      <a:pt x="945" y="21431"/>
                      <a:pt x="1004" y="21521"/>
                      <a:pt x="1094" y="21563"/>
                    </a:cubicBezTo>
                    <a:cubicBezTo>
                      <a:pt x="1146" y="21587"/>
                      <a:pt x="1201" y="21600"/>
                      <a:pt x="1266" y="21600"/>
                    </a:cubicBezTo>
                    <a:cubicBezTo>
                      <a:pt x="1330" y="21600"/>
                      <a:pt x="1394" y="21587"/>
                      <a:pt x="1454" y="21542"/>
                    </a:cubicBezTo>
                    <a:cubicBezTo>
                      <a:pt x="1505" y="21510"/>
                      <a:pt x="1535" y="21471"/>
                      <a:pt x="1535" y="21423"/>
                    </a:cubicBezTo>
                    <a:cubicBezTo>
                      <a:pt x="1535" y="21378"/>
                      <a:pt x="1505" y="21339"/>
                      <a:pt x="1454" y="21305"/>
                    </a:cubicBezTo>
                    <a:lnTo>
                      <a:pt x="940" y="20988"/>
                    </a:lnTo>
                    <a:cubicBezTo>
                      <a:pt x="863" y="20946"/>
                      <a:pt x="863" y="20875"/>
                      <a:pt x="940" y="20827"/>
                    </a:cubicBezTo>
                    <a:lnTo>
                      <a:pt x="1454" y="20511"/>
                    </a:lnTo>
                    <a:cubicBezTo>
                      <a:pt x="1505" y="20479"/>
                      <a:pt x="1535" y="20437"/>
                      <a:pt x="1535" y="20392"/>
                    </a:cubicBezTo>
                    <a:cubicBezTo>
                      <a:pt x="1535" y="20348"/>
                      <a:pt x="1505" y="20305"/>
                      <a:pt x="1454" y="20274"/>
                    </a:cubicBezTo>
                    <a:lnTo>
                      <a:pt x="135" y="19462"/>
                    </a:lnTo>
                    <a:cubicBezTo>
                      <a:pt x="63" y="19419"/>
                      <a:pt x="63" y="19348"/>
                      <a:pt x="135" y="19301"/>
                    </a:cubicBezTo>
                    <a:lnTo>
                      <a:pt x="1783" y="18286"/>
                    </a:lnTo>
                    <a:cubicBezTo>
                      <a:pt x="1820" y="18263"/>
                      <a:pt x="1867" y="18252"/>
                      <a:pt x="1915" y="18252"/>
                    </a:cubicBezTo>
                    <a:cubicBezTo>
                      <a:pt x="1962" y="18252"/>
                      <a:pt x="2011" y="18263"/>
                      <a:pt x="2049" y="18286"/>
                    </a:cubicBezTo>
                    <a:lnTo>
                      <a:pt x="3363" y="19098"/>
                    </a:lnTo>
                    <a:cubicBezTo>
                      <a:pt x="3419" y="19129"/>
                      <a:pt x="3483" y="19148"/>
                      <a:pt x="3556" y="19148"/>
                    </a:cubicBezTo>
                    <a:cubicBezTo>
                      <a:pt x="3633" y="19148"/>
                      <a:pt x="3697" y="19129"/>
                      <a:pt x="3749" y="19098"/>
                    </a:cubicBezTo>
                    <a:lnTo>
                      <a:pt x="7511" y="16780"/>
                    </a:lnTo>
                    <a:cubicBezTo>
                      <a:pt x="7563" y="16748"/>
                      <a:pt x="7592" y="16709"/>
                      <a:pt x="7592" y="16661"/>
                    </a:cubicBezTo>
                    <a:lnTo>
                      <a:pt x="7592" y="15137"/>
                    </a:lnTo>
                    <a:cubicBezTo>
                      <a:pt x="7592" y="15106"/>
                      <a:pt x="7605" y="15079"/>
                      <a:pt x="7644" y="15056"/>
                    </a:cubicBezTo>
                    <a:lnTo>
                      <a:pt x="11501" y="12680"/>
                    </a:lnTo>
                    <a:cubicBezTo>
                      <a:pt x="11608" y="12614"/>
                      <a:pt x="11608" y="12509"/>
                      <a:pt x="11501" y="12443"/>
                    </a:cubicBezTo>
                    <a:lnTo>
                      <a:pt x="6595" y="9421"/>
                    </a:lnTo>
                    <a:cubicBezTo>
                      <a:pt x="6522" y="9379"/>
                      <a:pt x="6522" y="9305"/>
                      <a:pt x="6595" y="9260"/>
                    </a:cubicBezTo>
                    <a:lnTo>
                      <a:pt x="10610" y="6787"/>
                    </a:lnTo>
                    <a:cubicBezTo>
                      <a:pt x="10645" y="6766"/>
                      <a:pt x="10693" y="6755"/>
                      <a:pt x="10741" y="6755"/>
                    </a:cubicBezTo>
                    <a:cubicBezTo>
                      <a:pt x="10789" y="6755"/>
                      <a:pt x="10837" y="6766"/>
                      <a:pt x="10871" y="6787"/>
                    </a:cubicBezTo>
                    <a:lnTo>
                      <a:pt x="12721" y="7931"/>
                    </a:lnTo>
                    <a:cubicBezTo>
                      <a:pt x="12776" y="7963"/>
                      <a:pt x="12841" y="7981"/>
                      <a:pt x="12913" y="7981"/>
                    </a:cubicBezTo>
                    <a:cubicBezTo>
                      <a:pt x="12990" y="7981"/>
                      <a:pt x="13055" y="7963"/>
                      <a:pt x="13106" y="7931"/>
                    </a:cubicBezTo>
                    <a:lnTo>
                      <a:pt x="19655" y="3897"/>
                    </a:lnTo>
                    <a:cubicBezTo>
                      <a:pt x="19762" y="3831"/>
                      <a:pt x="19762" y="3726"/>
                      <a:pt x="19655" y="3660"/>
                    </a:cubicBezTo>
                    <a:lnTo>
                      <a:pt x="17806" y="2518"/>
                    </a:lnTo>
                    <a:cubicBezTo>
                      <a:pt x="17729" y="2476"/>
                      <a:pt x="17729" y="2405"/>
                      <a:pt x="17806" y="2357"/>
                    </a:cubicBezTo>
                    <a:lnTo>
                      <a:pt x="21573" y="37"/>
                    </a:lnTo>
                    <a:lnTo>
                      <a:pt x="2151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/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341" name="Google Shape;1235;p27"/>
            <p:cNvGrpSpPr/>
            <p:nvPr/>
          </p:nvGrpSpPr>
          <p:grpSpPr>
            <a:xfrm>
              <a:off x="-1" y="1600111"/>
              <a:ext cx="803473" cy="494096"/>
              <a:chOff x="0" y="0"/>
              <a:chExt cx="803471" cy="494095"/>
            </a:xfrm>
          </p:grpSpPr>
          <p:sp>
            <p:nvSpPr>
              <p:cNvPr id="1339" name="Google Shape;1236;p27"/>
              <p:cNvSpPr/>
              <p:nvPr/>
            </p:nvSpPr>
            <p:spPr>
              <a:xfrm>
                <a:off x="0" y="49074"/>
                <a:ext cx="284120" cy="2460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69863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0" name="Google Shape;1237;p27"/>
              <p:cNvSpPr/>
              <p:nvPr/>
            </p:nvSpPr>
            <p:spPr>
              <a:xfrm>
                <a:off x="232925" y="0"/>
                <a:ext cx="570547" cy="4940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69863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1369" name="Google Shape;1238;p27"/>
          <p:cNvGrpSpPr/>
          <p:nvPr/>
        </p:nvGrpSpPr>
        <p:grpSpPr>
          <a:xfrm>
            <a:off x="-1089100" y="4200325"/>
            <a:ext cx="5368850" cy="1863750"/>
            <a:chOff x="0" y="0"/>
            <a:chExt cx="5368849" cy="1863749"/>
          </a:xfrm>
        </p:grpSpPr>
        <p:grpSp>
          <p:nvGrpSpPr>
            <p:cNvPr id="1346" name="Google Shape;1239;p27"/>
            <p:cNvGrpSpPr/>
            <p:nvPr/>
          </p:nvGrpSpPr>
          <p:grpSpPr>
            <a:xfrm>
              <a:off x="904063" y="398037"/>
              <a:ext cx="904666" cy="726123"/>
              <a:chOff x="0" y="0"/>
              <a:chExt cx="904665" cy="726121"/>
            </a:xfrm>
          </p:grpSpPr>
          <p:sp>
            <p:nvSpPr>
              <p:cNvPr id="1343" name="Google Shape;1240;p27"/>
              <p:cNvSpPr/>
              <p:nvPr/>
            </p:nvSpPr>
            <p:spPr>
              <a:xfrm>
                <a:off x="231549" y="143199"/>
                <a:ext cx="673117" cy="5829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70000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4" name="Google Shape;1241;p27"/>
              <p:cNvSpPr/>
              <p:nvPr/>
            </p:nvSpPr>
            <p:spPr>
              <a:xfrm>
                <a:off x="219124" y="-1"/>
                <a:ext cx="480926" cy="4164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70000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5" name="Google Shape;1242;p27"/>
              <p:cNvSpPr/>
              <p:nvPr/>
            </p:nvSpPr>
            <p:spPr>
              <a:xfrm>
                <a:off x="-1" y="143199"/>
                <a:ext cx="480926" cy="4164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70000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pic>
          <p:nvPicPr>
            <p:cNvPr id="1347" name="Google Shape;1243;p27" descr="Google Shape;1243;p27"/>
            <p:cNvPicPr>
              <a:picLocks noChangeAspect="1"/>
            </p:cNvPicPr>
            <p:nvPr/>
          </p:nvPicPr>
          <p:blipFill>
            <a:blip r:embed="rId2"/>
            <a:srcRect l="16960" t="24718" r="7120" b="26176"/>
            <a:stretch>
              <a:fillRect/>
            </a:stretch>
          </p:blipFill>
          <p:spPr>
            <a:xfrm>
              <a:off x="2926899" y="0"/>
              <a:ext cx="2441951" cy="18637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64" name="Google Shape;1244;p27"/>
            <p:cNvGrpSpPr/>
            <p:nvPr/>
          </p:nvGrpSpPr>
          <p:grpSpPr>
            <a:xfrm>
              <a:off x="1330609" y="599525"/>
              <a:ext cx="597196" cy="323155"/>
              <a:chOff x="0" y="0"/>
              <a:chExt cx="597195" cy="323153"/>
            </a:xfrm>
          </p:grpSpPr>
          <p:grpSp>
            <p:nvGrpSpPr>
              <p:cNvPr id="1355" name="Google Shape;1245;p27"/>
              <p:cNvGrpSpPr/>
              <p:nvPr/>
            </p:nvGrpSpPr>
            <p:grpSpPr>
              <a:xfrm>
                <a:off x="173592" y="173592"/>
                <a:ext cx="423604" cy="149562"/>
                <a:chOff x="0" y="0"/>
                <a:chExt cx="423602" cy="149561"/>
              </a:xfrm>
            </p:grpSpPr>
            <p:sp>
              <p:nvSpPr>
                <p:cNvPr id="1348" name="Google Shape;1246;p27"/>
                <p:cNvSpPr/>
                <p:nvPr/>
              </p:nvSpPr>
              <p:spPr>
                <a:xfrm rot="18900000">
                  <a:off x="21885" y="21892"/>
                  <a:ext cx="105672" cy="1056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0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>
                        <a:alpha val="46820"/>
                      </a:srgbClr>
                    </a:gs>
                    <a:gs pos="78000">
                      <a:srgbClr val="F5F8FF">
                        <a:alpha val="46820"/>
                      </a:srgbClr>
                    </a:gs>
                    <a:gs pos="100000">
                      <a:srgbClr val="F5F8FF">
                        <a:alpha val="4682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349" name="Google Shape;1247;p27"/>
                <p:cNvSpPr/>
                <p:nvPr/>
              </p:nvSpPr>
              <p:spPr>
                <a:xfrm rot="18900000">
                  <a:off x="67442" y="21892"/>
                  <a:ext cx="105673" cy="1056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0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>
                        <a:alpha val="46820"/>
                      </a:srgbClr>
                    </a:gs>
                    <a:gs pos="78000">
                      <a:srgbClr val="F5F8FF">
                        <a:alpha val="46820"/>
                      </a:srgbClr>
                    </a:gs>
                    <a:gs pos="100000">
                      <a:srgbClr val="F5F8FF">
                        <a:alpha val="4682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350" name="Google Shape;1248;p27"/>
                <p:cNvSpPr/>
                <p:nvPr/>
              </p:nvSpPr>
              <p:spPr>
                <a:xfrm rot="18900000">
                  <a:off x="113232" y="21885"/>
                  <a:ext cx="105672" cy="1056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2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>
                        <a:alpha val="46820"/>
                      </a:srgbClr>
                    </a:gs>
                    <a:gs pos="78000">
                      <a:srgbClr val="F5F8FF">
                        <a:alpha val="46820"/>
                      </a:srgbClr>
                    </a:gs>
                    <a:gs pos="100000">
                      <a:srgbClr val="F5F8FF">
                        <a:alpha val="4682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351" name="Google Shape;1249;p27"/>
                <p:cNvSpPr/>
                <p:nvPr/>
              </p:nvSpPr>
              <p:spPr>
                <a:xfrm rot="18900000">
                  <a:off x="158849" y="22029"/>
                  <a:ext cx="105672" cy="1055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67"/>
                      </a:lnTo>
                      <a:lnTo>
                        <a:pt x="3030" y="21600"/>
                      </a:lnTo>
                      <a:lnTo>
                        <a:pt x="21600" y="300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>
                        <a:alpha val="46820"/>
                      </a:srgbClr>
                    </a:gs>
                    <a:gs pos="78000">
                      <a:srgbClr val="F5F8FF">
                        <a:alpha val="46820"/>
                      </a:srgbClr>
                    </a:gs>
                    <a:gs pos="100000">
                      <a:srgbClr val="F5F8FF">
                        <a:alpha val="4682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352" name="Google Shape;1250;p27"/>
                <p:cNvSpPr/>
                <p:nvPr/>
              </p:nvSpPr>
              <p:spPr>
                <a:xfrm rot="18900000">
                  <a:off x="204691" y="22004"/>
                  <a:ext cx="105672" cy="1056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0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>
                        <a:alpha val="46820"/>
                      </a:srgbClr>
                    </a:gs>
                    <a:gs pos="78000">
                      <a:srgbClr val="F5F8FF">
                        <a:alpha val="46820"/>
                      </a:srgbClr>
                    </a:gs>
                    <a:gs pos="100000">
                      <a:srgbClr val="F5F8FF">
                        <a:alpha val="4682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353" name="Google Shape;1251;p27"/>
                <p:cNvSpPr/>
                <p:nvPr/>
              </p:nvSpPr>
              <p:spPr>
                <a:xfrm rot="18900000">
                  <a:off x="250563" y="21973"/>
                  <a:ext cx="105514" cy="1055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98" y="0"/>
                      </a:moveTo>
                      <a:lnTo>
                        <a:pt x="0" y="18600"/>
                      </a:lnTo>
                      <a:lnTo>
                        <a:pt x="3034" y="21600"/>
                      </a:lnTo>
                      <a:lnTo>
                        <a:pt x="21600" y="3033"/>
                      </a:lnTo>
                      <a:lnTo>
                        <a:pt x="18598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>
                        <a:alpha val="46820"/>
                      </a:srgbClr>
                    </a:gs>
                    <a:gs pos="78000">
                      <a:srgbClr val="F5F8FF">
                        <a:alpha val="46820"/>
                      </a:srgbClr>
                    </a:gs>
                    <a:gs pos="100000">
                      <a:srgbClr val="F5F8FF">
                        <a:alpha val="4682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354" name="Google Shape;1252;p27"/>
                <p:cNvSpPr/>
                <p:nvPr/>
              </p:nvSpPr>
              <p:spPr>
                <a:xfrm rot="18900000">
                  <a:off x="296045" y="22004"/>
                  <a:ext cx="105673" cy="1056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0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>
                        <a:alpha val="46820"/>
                      </a:srgbClr>
                    </a:gs>
                    <a:gs pos="78000">
                      <a:srgbClr val="F5F8FF">
                        <a:alpha val="46820"/>
                      </a:srgbClr>
                    </a:gs>
                    <a:gs pos="100000">
                      <a:srgbClr val="F5F8FF">
                        <a:alpha val="4682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363" name="Google Shape;1253;p27"/>
              <p:cNvGrpSpPr/>
              <p:nvPr/>
            </p:nvGrpSpPr>
            <p:grpSpPr>
              <a:xfrm>
                <a:off x="-1" y="-1"/>
                <a:ext cx="423604" cy="149563"/>
                <a:chOff x="0" y="0"/>
                <a:chExt cx="423602" cy="149561"/>
              </a:xfrm>
            </p:grpSpPr>
            <p:sp>
              <p:nvSpPr>
                <p:cNvPr id="1356" name="Google Shape;1254;p27"/>
                <p:cNvSpPr/>
                <p:nvPr/>
              </p:nvSpPr>
              <p:spPr>
                <a:xfrm rot="18900000">
                  <a:off x="21885" y="21892"/>
                  <a:ext cx="105672" cy="1056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0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>
                        <a:alpha val="46820"/>
                      </a:srgbClr>
                    </a:gs>
                    <a:gs pos="78000">
                      <a:srgbClr val="F5F8FF">
                        <a:alpha val="46820"/>
                      </a:srgbClr>
                    </a:gs>
                    <a:gs pos="100000">
                      <a:srgbClr val="F5F8FF">
                        <a:alpha val="4682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357" name="Google Shape;1255;p27"/>
                <p:cNvSpPr/>
                <p:nvPr/>
              </p:nvSpPr>
              <p:spPr>
                <a:xfrm rot="18900000">
                  <a:off x="67442" y="21892"/>
                  <a:ext cx="105673" cy="1056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0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>
                        <a:alpha val="46820"/>
                      </a:srgbClr>
                    </a:gs>
                    <a:gs pos="78000">
                      <a:srgbClr val="F5F8FF">
                        <a:alpha val="46820"/>
                      </a:srgbClr>
                    </a:gs>
                    <a:gs pos="100000">
                      <a:srgbClr val="F5F8FF">
                        <a:alpha val="4682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358" name="Google Shape;1256;p27"/>
                <p:cNvSpPr/>
                <p:nvPr/>
              </p:nvSpPr>
              <p:spPr>
                <a:xfrm rot="18900000">
                  <a:off x="113232" y="21885"/>
                  <a:ext cx="105672" cy="1056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2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>
                        <a:alpha val="46820"/>
                      </a:srgbClr>
                    </a:gs>
                    <a:gs pos="78000">
                      <a:srgbClr val="F5F8FF">
                        <a:alpha val="46820"/>
                      </a:srgbClr>
                    </a:gs>
                    <a:gs pos="100000">
                      <a:srgbClr val="F5F8FF">
                        <a:alpha val="4682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359" name="Google Shape;1257;p27"/>
                <p:cNvSpPr/>
                <p:nvPr/>
              </p:nvSpPr>
              <p:spPr>
                <a:xfrm rot="18900000">
                  <a:off x="158849" y="22029"/>
                  <a:ext cx="105672" cy="1055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67"/>
                      </a:lnTo>
                      <a:lnTo>
                        <a:pt x="3030" y="21600"/>
                      </a:lnTo>
                      <a:lnTo>
                        <a:pt x="21600" y="300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>
                        <a:alpha val="46820"/>
                      </a:srgbClr>
                    </a:gs>
                    <a:gs pos="78000">
                      <a:srgbClr val="F5F8FF">
                        <a:alpha val="46820"/>
                      </a:srgbClr>
                    </a:gs>
                    <a:gs pos="100000">
                      <a:srgbClr val="F5F8FF">
                        <a:alpha val="4682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360" name="Google Shape;1258;p27"/>
                <p:cNvSpPr/>
                <p:nvPr/>
              </p:nvSpPr>
              <p:spPr>
                <a:xfrm rot="18900000">
                  <a:off x="204691" y="22004"/>
                  <a:ext cx="105672" cy="1056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0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>
                        <a:alpha val="46820"/>
                      </a:srgbClr>
                    </a:gs>
                    <a:gs pos="78000">
                      <a:srgbClr val="F5F8FF">
                        <a:alpha val="46820"/>
                      </a:srgbClr>
                    </a:gs>
                    <a:gs pos="100000">
                      <a:srgbClr val="F5F8FF">
                        <a:alpha val="4682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361" name="Google Shape;1259;p27"/>
                <p:cNvSpPr/>
                <p:nvPr/>
              </p:nvSpPr>
              <p:spPr>
                <a:xfrm rot="18900000">
                  <a:off x="250563" y="21973"/>
                  <a:ext cx="105514" cy="1055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98" y="0"/>
                      </a:moveTo>
                      <a:lnTo>
                        <a:pt x="0" y="18600"/>
                      </a:lnTo>
                      <a:lnTo>
                        <a:pt x="3034" y="21600"/>
                      </a:lnTo>
                      <a:lnTo>
                        <a:pt x="21600" y="3033"/>
                      </a:lnTo>
                      <a:lnTo>
                        <a:pt x="18598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>
                        <a:alpha val="46820"/>
                      </a:srgbClr>
                    </a:gs>
                    <a:gs pos="78000">
                      <a:srgbClr val="F5F8FF">
                        <a:alpha val="46820"/>
                      </a:srgbClr>
                    </a:gs>
                    <a:gs pos="100000">
                      <a:srgbClr val="F5F8FF">
                        <a:alpha val="4682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362" name="Google Shape;1260;p27"/>
                <p:cNvSpPr/>
                <p:nvPr/>
              </p:nvSpPr>
              <p:spPr>
                <a:xfrm rot="18900000">
                  <a:off x="296045" y="22004"/>
                  <a:ext cx="105673" cy="1056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0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>
                        <a:alpha val="46820"/>
                      </a:srgbClr>
                    </a:gs>
                    <a:gs pos="78000">
                      <a:srgbClr val="F5F8FF">
                        <a:alpha val="46820"/>
                      </a:srgbClr>
                    </a:gs>
                    <a:gs pos="100000">
                      <a:srgbClr val="F5F8FF">
                        <a:alpha val="4682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1368" name="Google Shape;1261;p27"/>
            <p:cNvGrpSpPr/>
            <p:nvPr/>
          </p:nvGrpSpPr>
          <p:grpSpPr>
            <a:xfrm>
              <a:off x="0" y="694050"/>
              <a:ext cx="4558967" cy="134101"/>
              <a:chOff x="0" y="0"/>
              <a:chExt cx="4558966" cy="134100"/>
            </a:xfrm>
          </p:grpSpPr>
          <p:sp>
            <p:nvSpPr>
              <p:cNvPr id="1365" name="Google Shape;1262;p27"/>
              <p:cNvSpPr/>
              <p:nvPr/>
            </p:nvSpPr>
            <p:spPr>
              <a:xfrm>
                <a:off x="4424866" y="-1"/>
                <a:ext cx="134101" cy="134102"/>
              </a:xfrm>
              <a:prstGeom prst="ellipse">
                <a:avLst/>
              </a:prstGeom>
              <a:noFill/>
              <a:ln w="9525" cap="flat">
                <a:solidFill>
                  <a:srgbClr val="0C0A9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6" name="Google Shape;1263;p27"/>
              <p:cNvSpPr/>
              <p:nvPr/>
            </p:nvSpPr>
            <p:spPr>
              <a:xfrm>
                <a:off x="0" y="67049"/>
                <a:ext cx="4462799" cy="1"/>
              </a:xfrm>
              <a:prstGeom prst="line">
                <a:avLst/>
              </a:prstGeom>
              <a:noFill/>
              <a:ln w="9525" cap="flat">
                <a:solidFill>
                  <a:srgbClr val="0C0A9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67" name="Google Shape;1264;p27"/>
              <p:cNvSpPr/>
              <p:nvPr/>
            </p:nvSpPr>
            <p:spPr>
              <a:xfrm>
                <a:off x="4454978" y="30142"/>
                <a:ext cx="73801" cy="73801"/>
              </a:xfrm>
              <a:prstGeom prst="ellipse">
                <a:avLst/>
              </a:prstGeom>
              <a:solidFill>
                <a:srgbClr val="0C0A9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3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xx%"/>
          <p:cNvSpPr txBox="1">
            <a:spLocks noGrp="1"/>
          </p:cNvSpPr>
          <p:nvPr>
            <p:ph type="title" hasCustomPrompt="1"/>
          </p:nvPr>
        </p:nvSpPr>
        <p:spPr>
          <a:xfrm>
            <a:off x="2358450" y="664987"/>
            <a:ext cx="4696801" cy="768902"/>
          </a:xfrm>
          <a:prstGeom prst="rect">
            <a:avLst/>
          </a:prstGeom>
        </p:spPr>
        <p:txBody>
          <a:bodyPr anchor="b"/>
          <a:lstStyle>
            <a:lvl1pPr>
              <a:defRPr sz="4200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xx%</a:t>
            </a:r>
          </a:p>
        </p:txBody>
      </p:sp>
      <p:sp>
        <p:nvSpPr>
          <p:cNvPr id="137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58450" y="1282313"/>
            <a:ext cx="4696801" cy="598800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>
              <a:lnSpc>
                <a:spcPct val="100000"/>
              </a:lnSpc>
              <a:buClrTx/>
              <a:buSzTx/>
              <a:buFontTx/>
              <a:buNone/>
              <a:defRPr sz="1600"/>
            </a:lvl1pPr>
            <a:lvl2pPr marL="317500" indent="279400">
              <a:lnSpc>
                <a:spcPct val="100000"/>
              </a:lnSpc>
              <a:buClrTx/>
              <a:buSzTx/>
              <a:buFontTx/>
              <a:buNone/>
              <a:defRPr sz="1600"/>
            </a:lvl2pPr>
            <a:lvl3pPr marL="317500" indent="736600">
              <a:lnSpc>
                <a:spcPct val="100000"/>
              </a:lnSpc>
              <a:buClrTx/>
              <a:buSzTx/>
              <a:buFontTx/>
              <a:buNone/>
              <a:defRPr sz="1600"/>
            </a:lvl3pPr>
            <a:lvl4pPr marL="317500" indent="1193800">
              <a:lnSpc>
                <a:spcPct val="100000"/>
              </a:lnSpc>
              <a:buClrTx/>
              <a:buSzTx/>
              <a:buFontTx/>
              <a:buNone/>
              <a:defRPr sz="1600"/>
            </a:lvl4pPr>
            <a:lvl5pPr marL="317500" indent="1651000">
              <a:lnSpc>
                <a:spcPct val="100000"/>
              </a:lnSpc>
              <a:buClrTx/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9" name="Google Shape;1272;p28"/>
          <p:cNvSpPr/>
          <p:nvPr/>
        </p:nvSpPr>
        <p:spPr>
          <a:xfrm>
            <a:off x="6751200" y="2645549"/>
            <a:ext cx="2925001" cy="2945402"/>
          </a:xfrm>
          <a:prstGeom prst="ellipse">
            <a:avLst/>
          </a:prstGeom>
          <a:gradFill>
            <a:gsLst>
              <a:gs pos="0">
                <a:srgbClr val="F5F8FF"/>
              </a:gs>
              <a:gs pos="18000">
                <a:srgbClr val="F5F8FF"/>
              </a:gs>
              <a:gs pos="56000">
                <a:schemeClr val="accent3">
                  <a:lumOff val="44000"/>
                  <a:alpha val="0"/>
                </a:schemeClr>
              </a:gs>
              <a:gs pos="74000">
                <a:srgbClr val="F5F8FF"/>
              </a:gs>
              <a:gs pos="100000">
                <a:srgbClr val="9900FF">
                  <a:alpha val="28627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382" name="Google Shape;1273;p28"/>
          <p:cNvGrpSpPr/>
          <p:nvPr/>
        </p:nvGrpSpPr>
        <p:grpSpPr>
          <a:xfrm>
            <a:off x="8360025" y="-226076"/>
            <a:ext cx="439076" cy="439176"/>
            <a:chOff x="0" y="0"/>
            <a:chExt cx="439074" cy="439174"/>
          </a:xfrm>
        </p:grpSpPr>
        <p:sp>
          <p:nvSpPr>
            <p:cNvPr id="1380" name="Google Shape;1274;p28"/>
            <p:cNvSpPr/>
            <p:nvPr/>
          </p:nvSpPr>
          <p:spPr>
            <a:xfrm rot="5400000">
              <a:off x="-50" y="49"/>
              <a:ext cx="439176" cy="439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9" y="1588"/>
                  </a:moveTo>
                  <a:cubicBezTo>
                    <a:pt x="13169" y="1588"/>
                    <a:pt x="15530" y="2470"/>
                    <a:pt x="17328" y="4306"/>
                  </a:cubicBezTo>
                  <a:cubicBezTo>
                    <a:pt x="19089" y="6029"/>
                    <a:pt x="20045" y="8372"/>
                    <a:pt x="20045" y="10826"/>
                  </a:cubicBezTo>
                  <a:cubicBezTo>
                    <a:pt x="20045" y="13300"/>
                    <a:pt x="19089" y="15604"/>
                    <a:pt x="17328" y="17366"/>
                  </a:cubicBezTo>
                  <a:cubicBezTo>
                    <a:pt x="15605" y="19127"/>
                    <a:pt x="13263" y="20082"/>
                    <a:pt x="10809" y="20082"/>
                  </a:cubicBezTo>
                  <a:cubicBezTo>
                    <a:pt x="8335" y="20082"/>
                    <a:pt x="6031" y="19127"/>
                    <a:pt x="4270" y="17366"/>
                  </a:cubicBezTo>
                  <a:cubicBezTo>
                    <a:pt x="2510" y="15641"/>
                    <a:pt x="1554" y="13300"/>
                    <a:pt x="1554" y="10826"/>
                  </a:cubicBezTo>
                  <a:cubicBezTo>
                    <a:pt x="1554" y="8372"/>
                    <a:pt x="2510" y="6048"/>
                    <a:pt x="4270" y="4306"/>
                  </a:cubicBezTo>
                  <a:cubicBezTo>
                    <a:pt x="6069" y="2488"/>
                    <a:pt x="8430" y="1588"/>
                    <a:pt x="10809" y="1588"/>
                  </a:cubicBezTo>
                  <a:close/>
                  <a:moveTo>
                    <a:pt x="10799" y="0"/>
                  </a:moveTo>
                  <a:cubicBezTo>
                    <a:pt x="8037" y="0"/>
                    <a:pt x="5272" y="1054"/>
                    <a:pt x="3165" y="3162"/>
                  </a:cubicBezTo>
                  <a:cubicBezTo>
                    <a:pt x="1124" y="5205"/>
                    <a:pt x="0" y="7922"/>
                    <a:pt x="0" y="10808"/>
                  </a:cubicBezTo>
                  <a:cubicBezTo>
                    <a:pt x="0" y="13693"/>
                    <a:pt x="1124" y="16410"/>
                    <a:pt x="3165" y="18453"/>
                  </a:cubicBezTo>
                  <a:cubicBezTo>
                    <a:pt x="5207" y="20476"/>
                    <a:pt x="7923" y="21600"/>
                    <a:pt x="10809" y="21600"/>
                  </a:cubicBezTo>
                  <a:cubicBezTo>
                    <a:pt x="13675" y="21600"/>
                    <a:pt x="16392" y="20476"/>
                    <a:pt x="18434" y="18453"/>
                  </a:cubicBezTo>
                  <a:cubicBezTo>
                    <a:pt x="20475" y="16410"/>
                    <a:pt x="21600" y="13693"/>
                    <a:pt x="21600" y="10808"/>
                  </a:cubicBezTo>
                  <a:cubicBezTo>
                    <a:pt x="21600" y="7922"/>
                    <a:pt x="20475" y="5205"/>
                    <a:pt x="18434" y="3162"/>
                  </a:cubicBezTo>
                  <a:cubicBezTo>
                    <a:pt x="16326" y="1054"/>
                    <a:pt x="13562" y="0"/>
                    <a:pt x="1079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EB9109"/>
                </a:gs>
                <a:gs pos="40000">
                  <a:srgbClr val="FF9900">
                    <a:alpha val="40784"/>
                  </a:srgbClr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269863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81" name="Google Shape;1275;p28"/>
            <p:cNvSpPr/>
            <p:nvPr/>
          </p:nvSpPr>
          <p:spPr>
            <a:xfrm rot="5400000">
              <a:off x="99490" y="99878"/>
              <a:ext cx="239495" cy="239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83" h="21600" extrusionOk="0">
                  <a:moveTo>
                    <a:pt x="9846" y="2857"/>
                  </a:moveTo>
                  <a:cubicBezTo>
                    <a:pt x="11724" y="2857"/>
                    <a:pt x="13538" y="3612"/>
                    <a:pt x="15011" y="5157"/>
                  </a:cubicBezTo>
                  <a:cubicBezTo>
                    <a:pt x="17797" y="8316"/>
                    <a:pt x="17797" y="13361"/>
                    <a:pt x="15011" y="16450"/>
                  </a:cubicBezTo>
                  <a:cubicBezTo>
                    <a:pt x="13571" y="17995"/>
                    <a:pt x="11699" y="18768"/>
                    <a:pt x="9838" y="18768"/>
                  </a:cubicBezTo>
                  <a:cubicBezTo>
                    <a:pt x="7974" y="18768"/>
                    <a:pt x="6121" y="17995"/>
                    <a:pt x="4712" y="16450"/>
                  </a:cubicBezTo>
                  <a:cubicBezTo>
                    <a:pt x="1895" y="13327"/>
                    <a:pt x="1895" y="8246"/>
                    <a:pt x="4712" y="5157"/>
                  </a:cubicBezTo>
                  <a:cubicBezTo>
                    <a:pt x="6121" y="3612"/>
                    <a:pt x="7966" y="2857"/>
                    <a:pt x="9846" y="2857"/>
                  </a:cubicBezTo>
                  <a:close/>
                  <a:moveTo>
                    <a:pt x="9842" y="0"/>
                  </a:moveTo>
                  <a:cubicBezTo>
                    <a:pt x="7317" y="0"/>
                    <a:pt x="4790" y="1054"/>
                    <a:pt x="2864" y="3166"/>
                  </a:cubicBezTo>
                  <a:cubicBezTo>
                    <a:pt x="-955" y="7354"/>
                    <a:pt x="-955" y="14219"/>
                    <a:pt x="2864" y="18441"/>
                  </a:cubicBezTo>
                  <a:cubicBezTo>
                    <a:pt x="4773" y="20537"/>
                    <a:pt x="7341" y="21600"/>
                    <a:pt x="9846" y="21600"/>
                  </a:cubicBezTo>
                  <a:cubicBezTo>
                    <a:pt x="12381" y="21600"/>
                    <a:pt x="14886" y="20570"/>
                    <a:pt x="16795" y="18441"/>
                  </a:cubicBezTo>
                  <a:cubicBezTo>
                    <a:pt x="20645" y="14219"/>
                    <a:pt x="20645" y="7354"/>
                    <a:pt x="16795" y="3166"/>
                  </a:cubicBezTo>
                  <a:cubicBezTo>
                    <a:pt x="14886" y="1054"/>
                    <a:pt x="12365" y="0"/>
                    <a:pt x="984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EB9109"/>
                </a:gs>
                <a:gs pos="40000">
                  <a:srgbClr val="FF9900">
                    <a:alpha val="40784"/>
                  </a:srgbClr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269863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386" name="Google Shape;1276;p28"/>
          <p:cNvGrpSpPr/>
          <p:nvPr/>
        </p:nvGrpSpPr>
        <p:grpSpPr>
          <a:xfrm>
            <a:off x="-903250" y="4838100"/>
            <a:ext cx="4558968" cy="134101"/>
            <a:chOff x="0" y="0"/>
            <a:chExt cx="4558967" cy="134100"/>
          </a:xfrm>
        </p:grpSpPr>
        <p:sp>
          <p:nvSpPr>
            <p:cNvPr id="1383" name="Google Shape;1277;p28"/>
            <p:cNvSpPr/>
            <p:nvPr/>
          </p:nvSpPr>
          <p:spPr>
            <a:xfrm>
              <a:off x="4424867" y="-1"/>
              <a:ext cx="134101" cy="134102"/>
            </a:xfrm>
            <a:prstGeom prst="ellipse">
              <a:avLst/>
            </a:prstGeom>
            <a:noFill/>
            <a:ln w="9525" cap="flat">
              <a:solidFill>
                <a:srgbClr val="0C0A9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84" name="Google Shape;1278;p28"/>
            <p:cNvSpPr/>
            <p:nvPr/>
          </p:nvSpPr>
          <p:spPr>
            <a:xfrm>
              <a:off x="-1" y="67049"/>
              <a:ext cx="4462802" cy="1"/>
            </a:xfrm>
            <a:prstGeom prst="line">
              <a:avLst/>
            </a:prstGeom>
            <a:noFill/>
            <a:ln w="9525" cap="flat">
              <a:solidFill>
                <a:srgbClr val="0C0A9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85" name="Google Shape;1279;p28"/>
            <p:cNvSpPr/>
            <p:nvPr/>
          </p:nvSpPr>
          <p:spPr>
            <a:xfrm>
              <a:off x="4454979" y="30142"/>
              <a:ext cx="73801" cy="73801"/>
            </a:xfrm>
            <a:prstGeom prst="ellipse">
              <a:avLst/>
            </a:prstGeom>
            <a:solidFill>
              <a:srgbClr val="0C0A9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3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Title Text"/>
          <p:cNvSpPr txBox="1">
            <a:spLocks noGrp="1"/>
          </p:cNvSpPr>
          <p:nvPr>
            <p:ph type="title"/>
          </p:nvPr>
        </p:nvSpPr>
        <p:spPr>
          <a:xfrm>
            <a:off x="1157287" y="685274"/>
            <a:ext cx="4448101" cy="1058701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139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17500" indent="-177800">
              <a:buClrTx/>
              <a:buSzTx/>
              <a:buFontTx/>
              <a:buNone/>
            </a:lvl1pPr>
            <a:lvl2pPr marL="317500" indent="279400">
              <a:buClrTx/>
              <a:buSzTx/>
              <a:buFontTx/>
              <a:buNone/>
            </a:lvl2pPr>
            <a:lvl3pPr marL="317500" indent="736600">
              <a:buClrTx/>
              <a:buSzTx/>
              <a:buFontTx/>
              <a:buNone/>
            </a:lvl3pPr>
            <a:lvl4pPr marL="317500" indent="1193800">
              <a:buClrTx/>
              <a:buSzTx/>
              <a:buFontTx/>
              <a:buNone/>
            </a:lvl4pPr>
            <a:lvl5pPr marL="317500" indent="165100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6" name="Google Shape;1284;p29"/>
          <p:cNvSpPr txBox="1"/>
          <p:nvPr/>
        </p:nvSpPr>
        <p:spPr>
          <a:xfrm>
            <a:off x="1157299" y="3286450"/>
            <a:ext cx="5320202" cy="565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spcBef>
                <a:spcPts val="300"/>
              </a:spcBef>
              <a:defRPr sz="1200" b="1">
                <a:latin typeface="Poppins"/>
                <a:ea typeface="Poppins"/>
                <a:cs typeface="Poppins"/>
                <a:sym typeface="Poppins"/>
              </a:defRPr>
            </a:pPr>
            <a:r>
              <a:t>CREDITS: </a:t>
            </a:r>
            <a:r>
              <a:rPr b="0"/>
              <a:t>This presentation template was created by </a:t>
            </a:r>
            <a:r>
              <a:rPr u="sng">
                <a:uFill>
                  <a:solidFill>
                    <a:srgbClr val="1D1D1D"/>
                  </a:solidFill>
                </a:uFill>
                <a:hlinkClick r:id="rId2"/>
              </a:rPr>
              <a:t>Slidesgo</a:t>
            </a:r>
            <a:r>
              <a:rPr b="0"/>
              <a:t>, and includes icons by </a:t>
            </a:r>
            <a:r>
              <a:rPr u="sng">
                <a:uFill>
                  <a:solidFill>
                    <a:srgbClr val="1D1D1D"/>
                  </a:solidFill>
                </a:uFill>
                <a:hlinkClick r:id="rId3"/>
              </a:rPr>
              <a:t>Flaticon</a:t>
            </a:r>
            <a:r>
              <a:rPr b="0"/>
              <a:t>, and infographics &amp; images by</a:t>
            </a:r>
            <a:r>
              <a:t> </a:t>
            </a:r>
            <a:r>
              <a:rPr u="sng">
                <a:uFill>
                  <a:solidFill>
                    <a:srgbClr val="1D1D1D"/>
                  </a:solidFill>
                </a:uFill>
                <a:hlinkClick r:id="rId4"/>
              </a:rPr>
              <a:t>Freepik</a:t>
            </a:r>
            <a:r>
              <a:rPr u="sng"/>
              <a:t> </a:t>
            </a:r>
          </a:p>
        </p:txBody>
      </p:sp>
      <p:grpSp>
        <p:nvGrpSpPr>
          <p:cNvPr id="1435" name="Google Shape;1285;p29"/>
          <p:cNvGrpSpPr/>
          <p:nvPr/>
        </p:nvGrpSpPr>
        <p:grpSpPr>
          <a:xfrm>
            <a:off x="-289406" y="-492652"/>
            <a:ext cx="1446640" cy="2236638"/>
            <a:chOff x="0" y="0"/>
            <a:chExt cx="1446639" cy="2236637"/>
          </a:xfrm>
        </p:grpSpPr>
        <p:grpSp>
          <p:nvGrpSpPr>
            <p:cNvPr id="1399" name="Google Shape;1286;p29"/>
            <p:cNvGrpSpPr/>
            <p:nvPr/>
          </p:nvGrpSpPr>
          <p:grpSpPr>
            <a:xfrm>
              <a:off x="30733" y="250585"/>
              <a:ext cx="981703" cy="1986053"/>
              <a:chOff x="35" y="0"/>
              <a:chExt cx="981701" cy="1986052"/>
            </a:xfrm>
          </p:grpSpPr>
          <p:sp>
            <p:nvSpPr>
              <p:cNvPr id="1397" name="Google Shape;1287;p29"/>
              <p:cNvSpPr/>
              <p:nvPr/>
            </p:nvSpPr>
            <p:spPr>
              <a:xfrm rot="10800000">
                <a:off x="35" y="0"/>
                <a:ext cx="844607" cy="19854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28" y="0"/>
                    </a:moveTo>
                    <a:lnTo>
                      <a:pt x="11536" y="82"/>
                    </a:lnTo>
                    <a:lnTo>
                      <a:pt x="20844" y="4035"/>
                    </a:lnTo>
                    <a:cubicBezTo>
                      <a:pt x="21147" y="4170"/>
                      <a:pt x="21326" y="4346"/>
                      <a:pt x="21326" y="4533"/>
                    </a:cubicBezTo>
                    <a:cubicBezTo>
                      <a:pt x="21326" y="4726"/>
                      <a:pt x="21147" y="4901"/>
                      <a:pt x="20844" y="5030"/>
                    </a:cubicBezTo>
                    <a:lnTo>
                      <a:pt x="19785" y="5474"/>
                    </a:lnTo>
                    <a:cubicBezTo>
                      <a:pt x="19469" y="5615"/>
                      <a:pt x="19050" y="5685"/>
                      <a:pt x="18627" y="5685"/>
                    </a:cubicBezTo>
                    <a:cubicBezTo>
                      <a:pt x="18204" y="5685"/>
                      <a:pt x="17778" y="5615"/>
                      <a:pt x="17448" y="5474"/>
                    </a:cubicBezTo>
                    <a:lnTo>
                      <a:pt x="15303" y="4562"/>
                    </a:lnTo>
                    <a:cubicBezTo>
                      <a:pt x="14932" y="4410"/>
                      <a:pt x="14464" y="4322"/>
                      <a:pt x="13928" y="4322"/>
                    </a:cubicBezTo>
                    <a:cubicBezTo>
                      <a:pt x="13392" y="4322"/>
                      <a:pt x="12910" y="4410"/>
                      <a:pt x="12553" y="4562"/>
                    </a:cubicBezTo>
                    <a:lnTo>
                      <a:pt x="11302" y="5094"/>
                    </a:lnTo>
                    <a:cubicBezTo>
                      <a:pt x="10945" y="5258"/>
                      <a:pt x="10738" y="5463"/>
                      <a:pt x="10738" y="5679"/>
                    </a:cubicBezTo>
                    <a:cubicBezTo>
                      <a:pt x="10738" y="5902"/>
                      <a:pt x="10945" y="6112"/>
                      <a:pt x="11302" y="6264"/>
                    </a:cubicBezTo>
                    <a:cubicBezTo>
                      <a:pt x="11605" y="6399"/>
                      <a:pt x="11783" y="6574"/>
                      <a:pt x="11783" y="6767"/>
                    </a:cubicBezTo>
                    <a:cubicBezTo>
                      <a:pt x="11783" y="6954"/>
                      <a:pt x="11605" y="7130"/>
                      <a:pt x="11302" y="7264"/>
                    </a:cubicBezTo>
                    <a:lnTo>
                      <a:pt x="10367" y="7656"/>
                    </a:lnTo>
                    <a:cubicBezTo>
                      <a:pt x="10065" y="7791"/>
                      <a:pt x="9652" y="7861"/>
                      <a:pt x="9212" y="7861"/>
                    </a:cubicBezTo>
                    <a:lnTo>
                      <a:pt x="8635" y="7861"/>
                    </a:lnTo>
                    <a:cubicBezTo>
                      <a:pt x="8112" y="7861"/>
                      <a:pt x="7631" y="7948"/>
                      <a:pt x="7259" y="8100"/>
                    </a:cubicBezTo>
                    <a:lnTo>
                      <a:pt x="3025" y="9908"/>
                    </a:lnTo>
                    <a:cubicBezTo>
                      <a:pt x="2269" y="10230"/>
                      <a:pt x="2269" y="10750"/>
                      <a:pt x="3025" y="11072"/>
                    </a:cubicBezTo>
                    <a:lnTo>
                      <a:pt x="9501" y="13827"/>
                    </a:lnTo>
                    <a:cubicBezTo>
                      <a:pt x="9803" y="13961"/>
                      <a:pt x="9982" y="14137"/>
                      <a:pt x="9982" y="14324"/>
                    </a:cubicBezTo>
                    <a:cubicBezTo>
                      <a:pt x="9982" y="14511"/>
                      <a:pt x="9803" y="14692"/>
                      <a:pt x="9501" y="14821"/>
                    </a:cubicBezTo>
                    <a:lnTo>
                      <a:pt x="7397" y="15716"/>
                    </a:lnTo>
                    <a:cubicBezTo>
                      <a:pt x="7040" y="15874"/>
                      <a:pt x="6833" y="16078"/>
                      <a:pt x="6833" y="16301"/>
                    </a:cubicBezTo>
                    <a:lnTo>
                      <a:pt x="6833" y="18319"/>
                    </a:lnTo>
                    <a:cubicBezTo>
                      <a:pt x="6833" y="18506"/>
                      <a:pt x="6668" y="18681"/>
                      <a:pt x="6352" y="18816"/>
                    </a:cubicBezTo>
                    <a:lnTo>
                      <a:pt x="0" y="21518"/>
                    </a:lnTo>
                    <a:lnTo>
                      <a:pt x="179" y="21600"/>
                    </a:lnTo>
                    <a:lnTo>
                      <a:pt x="6558" y="18915"/>
                    </a:lnTo>
                    <a:cubicBezTo>
                      <a:pt x="6915" y="18757"/>
                      <a:pt x="7122" y="18553"/>
                      <a:pt x="7122" y="18330"/>
                    </a:cubicBezTo>
                    <a:lnTo>
                      <a:pt x="7122" y="16313"/>
                    </a:lnTo>
                    <a:cubicBezTo>
                      <a:pt x="7122" y="16125"/>
                      <a:pt x="7301" y="15950"/>
                      <a:pt x="7603" y="15816"/>
                    </a:cubicBezTo>
                    <a:lnTo>
                      <a:pt x="9707" y="14926"/>
                    </a:lnTo>
                    <a:cubicBezTo>
                      <a:pt x="10065" y="14763"/>
                      <a:pt x="10271" y="14558"/>
                      <a:pt x="10271" y="14341"/>
                    </a:cubicBezTo>
                    <a:cubicBezTo>
                      <a:pt x="10271" y="14113"/>
                      <a:pt x="10065" y="13909"/>
                      <a:pt x="9707" y="13756"/>
                    </a:cubicBezTo>
                    <a:lnTo>
                      <a:pt x="3231" y="10996"/>
                    </a:lnTo>
                    <a:cubicBezTo>
                      <a:pt x="2571" y="10727"/>
                      <a:pt x="2571" y="10282"/>
                      <a:pt x="3231" y="10002"/>
                    </a:cubicBezTo>
                    <a:lnTo>
                      <a:pt x="7466" y="8194"/>
                    </a:lnTo>
                    <a:cubicBezTo>
                      <a:pt x="7782" y="8066"/>
                      <a:pt x="8194" y="7990"/>
                      <a:pt x="8635" y="7990"/>
                    </a:cubicBezTo>
                    <a:lnTo>
                      <a:pt x="9212" y="7990"/>
                    </a:lnTo>
                    <a:cubicBezTo>
                      <a:pt x="9735" y="7990"/>
                      <a:pt x="10216" y="7902"/>
                      <a:pt x="10587" y="7750"/>
                    </a:cubicBezTo>
                    <a:lnTo>
                      <a:pt x="11508" y="7358"/>
                    </a:lnTo>
                    <a:cubicBezTo>
                      <a:pt x="11865" y="7194"/>
                      <a:pt x="12072" y="6990"/>
                      <a:pt x="12072" y="6773"/>
                    </a:cubicBezTo>
                    <a:cubicBezTo>
                      <a:pt x="12072" y="6545"/>
                      <a:pt x="11865" y="6340"/>
                      <a:pt x="11508" y="6188"/>
                    </a:cubicBezTo>
                    <a:cubicBezTo>
                      <a:pt x="11206" y="6054"/>
                      <a:pt x="11027" y="5878"/>
                      <a:pt x="11027" y="5691"/>
                    </a:cubicBezTo>
                    <a:cubicBezTo>
                      <a:pt x="11027" y="5498"/>
                      <a:pt x="11206" y="5322"/>
                      <a:pt x="11508" y="5194"/>
                    </a:cubicBezTo>
                    <a:lnTo>
                      <a:pt x="12760" y="4655"/>
                    </a:lnTo>
                    <a:cubicBezTo>
                      <a:pt x="13076" y="4527"/>
                      <a:pt x="13488" y="4451"/>
                      <a:pt x="13928" y="4451"/>
                    </a:cubicBezTo>
                    <a:cubicBezTo>
                      <a:pt x="14382" y="4451"/>
                      <a:pt x="14795" y="4527"/>
                      <a:pt x="15097" y="4655"/>
                    </a:cubicBezTo>
                    <a:lnTo>
                      <a:pt x="17242" y="5574"/>
                    </a:lnTo>
                    <a:cubicBezTo>
                      <a:pt x="17620" y="5735"/>
                      <a:pt x="18115" y="5815"/>
                      <a:pt x="18610" y="5815"/>
                    </a:cubicBezTo>
                    <a:cubicBezTo>
                      <a:pt x="19105" y="5815"/>
                      <a:pt x="19600" y="5735"/>
                      <a:pt x="19978" y="5574"/>
                    </a:cubicBezTo>
                    <a:lnTo>
                      <a:pt x="21023" y="5123"/>
                    </a:lnTo>
                    <a:cubicBezTo>
                      <a:pt x="21394" y="4966"/>
                      <a:pt x="21600" y="4761"/>
                      <a:pt x="21600" y="4539"/>
                    </a:cubicBezTo>
                    <a:cubicBezTo>
                      <a:pt x="21600" y="4322"/>
                      <a:pt x="21394" y="4111"/>
                      <a:pt x="21023" y="3954"/>
                    </a:cubicBezTo>
                    <a:lnTo>
                      <a:pt x="1172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/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8" name="Google Shape;1288;p29"/>
              <p:cNvSpPr/>
              <p:nvPr/>
            </p:nvSpPr>
            <p:spPr>
              <a:xfrm rot="10800000">
                <a:off x="137130" y="529"/>
                <a:ext cx="844607" cy="19855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28" y="0"/>
                    </a:moveTo>
                    <a:lnTo>
                      <a:pt x="11536" y="82"/>
                    </a:lnTo>
                    <a:lnTo>
                      <a:pt x="20844" y="4036"/>
                    </a:lnTo>
                    <a:cubicBezTo>
                      <a:pt x="21147" y="4164"/>
                      <a:pt x="21326" y="4340"/>
                      <a:pt x="21326" y="4533"/>
                    </a:cubicBezTo>
                    <a:cubicBezTo>
                      <a:pt x="21326" y="4720"/>
                      <a:pt x="21147" y="4896"/>
                      <a:pt x="20844" y="5030"/>
                    </a:cubicBezTo>
                    <a:lnTo>
                      <a:pt x="19785" y="5475"/>
                    </a:lnTo>
                    <a:cubicBezTo>
                      <a:pt x="19469" y="5615"/>
                      <a:pt x="19050" y="5685"/>
                      <a:pt x="18627" y="5685"/>
                    </a:cubicBezTo>
                    <a:cubicBezTo>
                      <a:pt x="18204" y="5685"/>
                      <a:pt x="17778" y="5615"/>
                      <a:pt x="17448" y="5475"/>
                    </a:cubicBezTo>
                    <a:lnTo>
                      <a:pt x="15303" y="4562"/>
                    </a:lnTo>
                    <a:cubicBezTo>
                      <a:pt x="14932" y="4410"/>
                      <a:pt x="14464" y="4323"/>
                      <a:pt x="13928" y="4323"/>
                    </a:cubicBezTo>
                    <a:cubicBezTo>
                      <a:pt x="13391" y="4323"/>
                      <a:pt x="12910" y="4410"/>
                      <a:pt x="12553" y="4562"/>
                    </a:cubicBezTo>
                    <a:lnTo>
                      <a:pt x="11302" y="5095"/>
                    </a:lnTo>
                    <a:cubicBezTo>
                      <a:pt x="10546" y="5416"/>
                      <a:pt x="10546" y="5937"/>
                      <a:pt x="11302" y="6258"/>
                    </a:cubicBezTo>
                    <a:cubicBezTo>
                      <a:pt x="11605" y="6387"/>
                      <a:pt x="11783" y="6562"/>
                      <a:pt x="11783" y="6756"/>
                    </a:cubicBezTo>
                    <a:cubicBezTo>
                      <a:pt x="11783" y="6943"/>
                      <a:pt x="11605" y="7118"/>
                      <a:pt x="11302" y="7253"/>
                    </a:cubicBezTo>
                    <a:lnTo>
                      <a:pt x="10367" y="7645"/>
                    </a:lnTo>
                    <a:cubicBezTo>
                      <a:pt x="10064" y="7779"/>
                      <a:pt x="9652" y="7849"/>
                      <a:pt x="9198" y="7849"/>
                    </a:cubicBezTo>
                    <a:lnTo>
                      <a:pt x="8635" y="7849"/>
                    </a:lnTo>
                    <a:cubicBezTo>
                      <a:pt x="8099" y="7849"/>
                      <a:pt x="7617" y="7937"/>
                      <a:pt x="7259" y="8095"/>
                    </a:cubicBezTo>
                    <a:lnTo>
                      <a:pt x="3011" y="9897"/>
                    </a:lnTo>
                    <a:cubicBezTo>
                      <a:pt x="2653" y="10060"/>
                      <a:pt x="2447" y="10265"/>
                      <a:pt x="2447" y="10481"/>
                    </a:cubicBezTo>
                    <a:cubicBezTo>
                      <a:pt x="2447" y="10709"/>
                      <a:pt x="2653" y="10914"/>
                      <a:pt x="3011" y="11066"/>
                    </a:cubicBezTo>
                    <a:lnTo>
                      <a:pt x="9501" y="13827"/>
                    </a:lnTo>
                    <a:cubicBezTo>
                      <a:pt x="10147" y="14096"/>
                      <a:pt x="10147" y="14540"/>
                      <a:pt x="9501" y="14821"/>
                    </a:cubicBezTo>
                    <a:lnTo>
                      <a:pt x="7397" y="15710"/>
                    </a:lnTo>
                    <a:cubicBezTo>
                      <a:pt x="7039" y="15874"/>
                      <a:pt x="6833" y="16079"/>
                      <a:pt x="6833" y="16295"/>
                    </a:cubicBezTo>
                    <a:lnTo>
                      <a:pt x="6833" y="18313"/>
                    </a:lnTo>
                    <a:cubicBezTo>
                      <a:pt x="6833" y="18506"/>
                      <a:pt x="6655" y="18681"/>
                      <a:pt x="6352" y="18810"/>
                    </a:cubicBezTo>
                    <a:lnTo>
                      <a:pt x="0" y="21518"/>
                    </a:lnTo>
                    <a:lnTo>
                      <a:pt x="179" y="21600"/>
                    </a:lnTo>
                    <a:lnTo>
                      <a:pt x="6558" y="18892"/>
                    </a:lnTo>
                    <a:cubicBezTo>
                      <a:pt x="6915" y="18734"/>
                      <a:pt x="7122" y="18529"/>
                      <a:pt x="7122" y="18307"/>
                    </a:cubicBezTo>
                    <a:lnTo>
                      <a:pt x="7122" y="16289"/>
                    </a:lnTo>
                    <a:cubicBezTo>
                      <a:pt x="7122" y="16102"/>
                      <a:pt x="7301" y="15921"/>
                      <a:pt x="7603" y="15792"/>
                    </a:cubicBezTo>
                    <a:lnTo>
                      <a:pt x="9707" y="14897"/>
                    </a:lnTo>
                    <a:cubicBezTo>
                      <a:pt x="10463" y="14581"/>
                      <a:pt x="10463" y="14061"/>
                      <a:pt x="9707" y="13739"/>
                    </a:cubicBezTo>
                    <a:lnTo>
                      <a:pt x="3231" y="10978"/>
                    </a:lnTo>
                    <a:cubicBezTo>
                      <a:pt x="2915" y="10850"/>
                      <a:pt x="2750" y="10674"/>
                      <a:pt x="2750" y="10487"/>
                    </a:cubicBezTo>
                    <a:cubicBezTo>
                      <a:pt x="2750" y="10294"/>
                      <a:pt x="2915" y="10119"/>
                      <a:pt x="3231" y="9990"/>
                    </a:cubicBezTo>
                    <a:lnTo>
                      <a:pt x="7466" y="8194"/>
                    </a:lnTo>
                    <a:cubicBezTo>
                      <a:pt x="7782" y="8066"/>
                      <a:pt x="8194" y="7990"/>
                      <a:pt x="8635" y="7990"/>
                    </a:cubicBezTo>
                    <a:lnTo>
                      <a:pt x="9212" y="7990"/>
                    </a:lnTo>
                    <a:cubicBezTo>
                      <a:pt x="9735" y="7990"/>
                      <a:pt x="10216" y="7902"/>
                      <a:pt x="10587" y="7750"/>
                    </a:cubicBezTo>
                    <a:lnTo>
                      <a:pt x="11508" y="7352"/>
                    </a:lnTo>
                    <a:cubicBezTo>
                      <a:pt x="11865" y="7194"/>
                      <a:pt x="12072" y="6989"/>
                      <a:pt x="12072" y="6767"/>
                    </a:cubicBezTo>
                    <a:cubicBezTo>
                      <a:pt x="12072" y="6545"/>
                      <a:pt x="11865" y="6340"/>
                      <a:pt x="11508" y="6182"/>
                    </a:cubicBezTo>
                    <a:cubicBezTo>
                      <a:pt x="10862" y="5913"/>
                      <a:pt x="10862" y="5469"/>
                      <a:pt x="11508" y="5188"/>
                    </a:cubicBezTo>
                    <a:lnTo>
                      <a:pt x="12760" y="4656"/>
                    </a:lnTo>
                    <a:cubicBezTo>
                      <a:pt x="13076" y="4527"/>
                      <a:pt x="13488" y="4451"/>
                      <a:pt x="13928" y="4451"/>
                    </a:cubicBezTo>
                    <a:cubicBezTo>
                      <a:pt x="14381" y="4451"/>
                      <a:pt x="14795" y="4527"/>
                      <a:pt x="15097" y="4656"/>
                    </a:cubicBezTo>
                    <a:lnTo>
                      <a:pt x="17241" y="5568"/>
                    </a:lnTo>
                    <a:cubicBezTo>
                      <a:pt x="17619" y="5729"/>
                      <a:pt x="18115" y="5809"/>
                      <a:pt x="18609" y="5809"/>
                    </a:cubicBezTo>
                    <a:cubicBezTo>
                      <a:pt x="19105" y="5809"/>
                      <a:pt x="19599" y="5729"/>
                      <a:pt x="19977" y="5568"/>
                    </a:cubicBezTo>
                    <a:lnTo>
                      <a:pt x="21022" y="5124"/>
                    </a:lnTo>
                    <a:cubicBezTo>
                      <a:pt x="21394" y="4966"/>
                      <a:pt x="21600" y="4761"/>
                      <a:pt x="21600" y="4539"/>
                    </a:cubicBezTo>
                    <a:cubicBezTo>
                      <a:pt x="21600" y="4311"/>
                      <a:pt x="21394" y="4106"/>
                      <a:pt x="21022" y="3954"/>
                    </a:cubicBezTo>
                    <a:lnTo>
                      <a:pt x="1172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409" name="Google Shape;1289;p29"/>
            <p:cNvGrpSpPr/>
            <p:nvPr/>
          </p:nvGrpSpPr>
          <p:grpSpPr>
            <a:xfrm>
              <a:off x="676102" y="1289505"/>
              <a:ext cx="694788" cy="471248"/>
              <a:chOff x="0" y="0"/>
              <a:chExt cx="694786" cy="471246"/>
            </a:xfrm>
          </p:grpSpPr>
          <p:grpSp>
            <p:nvGrpSpPr>
              <p:cNvPr id="1407" name="Google Shape;1290;p29"/>
              <p:cNvGrpSpPr/>
              <p:nvPr/>
            </p:nvGrpSpPr>
            <p:grpSpPr>
              <a:xfrm>
                <a:off x="0" y="2948"/>
                <a:ext cx="468299" cy="468299"/>
                <a:chOff x="0" y="0"/>
                <a:chExt cx="468298" cy="468298"/>
              </a:xfrm>
            </p:grpSpPr>
            <p:sp>
              <p:nvSpPr>
                <p:cNvPr id="1400" name="Google Shape;1291;p29"/>
                <p:cNvSpPr/>
                <p:nvPr/>
              </p:nvSpPr>
              <p:spPr>
                <a:xfrm rot="2700000">
                  <a:off x="68552" y="68608"/>
                  <a:ext cx="331194" cy="33108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90" h="21600" extrusionOk="0">
                      <a:moveTo>
                        <a:pt x="10344" y="0"/>
                      </a:moveTo>
                      <a:cubicBezTo>
                        <a:pt x="9150" y="0"/>
                        <a:pt x="7955" y="475"/>
                        <a:pt x="7045" y="1425"/>
                      </a:cubicBezTo>
                      <a:lnTo>
                        <a:pt x="1364" y="7357"/>
                      </a:lnTo>
                      <a:cubicBezTo>
                        <a:pt x="-455" y="9257"/>
                        <a:pt x="-455" y="12340"/>
                        <a:pt x="1364" y="14240"/>
                      </a:cubicBezTo>
                      <a:lnTo>
                        <a:pt x="7045" y="20182"/>
                      </a:lnTo>
                      <a:cubicBezTo>
                        <a:pt x="7955" y="21127"/>
                        <a:pt x="9147" y="21600"/>
                        <a:pt x="10340" y="21600"/>
                      </a:cubicBezTo>
                      <a:cubicBezTo>
                        <a:pt x="11533" y="21600"/>
                        <a:pt x="12726" y="21127"/>
                        <a:pt x="13636" y="20182"/>
                      </a:cubicBezTo>
                      <a:lnTo>
                        <a:pt x="19326" y="14240"/>
                      </a:lnTo>
                      <a:cubicBezTo>
                        <a:pt x="21145" y="12340"/>
                        <a:pt x="21145" y="9257"/>
                        <a:pt x="19326" y="7357"/>
                      </a:cubicBezTo>
                      <a:lnTo>
                        <a:pt x="13636" y="1425"/>
                      </a:lnTo>
                      <a:cubicBezTo>
                        <a:pt x="12731" y="475"/>
                        <a:pt x="11538" y="0"/>
                        <a:pt x="1034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5F8FF"/>
                    </a:gs>
                    <a:gs pos="18000">
                      <a:srgbClr val="F5F8FF"/>
                    </a:gs>
                    <a:gs pos="56000">
                      <a:schemeClr val="accent3">
                        <a:lumOff val="44000"/>
                        <a:alpha val="0"/>
                      </a:schemeClr>
                    </a:gs>
                    <a:gs pos="74000">
                      <a:srgbClr val="F5F8FF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1406" name="Google Shape;1292;p29"/>
                <p:cNvGrpSpPr/>
                <p:nvPr/>
              </p:nvGrpSpPr>
              <p:grpSpPr>
                <a:xfrm>
                  <a:off x="39473" y="95721"/>
                  <a:ext cx="387971" cy="223811"/>
                  <a:chOff x="0" y="0"/>
                  <a:chExt cx="387970" cy="223809"/>
                </a:xfrm>
              </p:grpSpPr>
              <p:sp>
                <p:nvSpPr>
                  <p:cNvPr id="1401" name="Google Shape;1293;p29"/>
                  <p:cNvSpPr/>
                  <p:nvPr/>
                </p:nvSpPr>
                <p:spPr>
                  <a:xfrm rot="2700000">
                    <a:off x="32766" y="32766"/>
                    <a:ext cx="158211" cy="15821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1402" name="Google Shape;1294;p29"/>
                  <p:cNvSpPr/>
                  <p:nvPr/>
                </p:nvSpPr>
                <p:spPr>
                  <a:xfrm rot="2700000">
                    <a:off x="73806" y="32828"/>
                    <a:ext cx="158212" cy="15821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2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292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1403" name="Google Shape;1295;p29"/>
                  <p:cNvSpPr/>
                  <p:nvPr/>
                </p:nvSpPr>
                <p:spPr>
                  <a:xfrm rot="2700000">
                    <a:off x="114976" y="32771"/>
                    <a:ext cx="158212" cy="15820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1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309"/>
                        </a:lnTo>
                        <a:lnTo>
                          <a:pt x="2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1404" name="Google Shape;1296;p29"/>
                  <p:cNvSpPr/>
                  <p:nvPr/>
                </p:nvSpPr>
                <p:spPr>
                  <a:xfrm rot="2700000">
                    <a:off x="155949" y="32766"/>
                    <a:ext cx="158211" cy="15821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309" y="21600"/>
                        </a:lnTo>
                        <a:lnTo>
                          <a:pt x="21600" y="21308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1405" name="Google Shape;1297;p29"/>
                  <p:cNvSpPr/>
                  <p:nvPr/>
                </p:nvSpPr>
                <p:spPr>
                  <a:xfrm rot="2700000">
                    <a:off x="196993" y="32832"/>
                    <a:ext cx="158211" cy="15821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sp>
            <p:nvSpPr>
              <p:cNvPr id="1408" name="Google Shape;1298;p29"/>
              <p:cNvSpPr/>
              <p:nvPr/>
            </p:nvSpPr>
            <p:spPr>
              <a:xfrm rot="18900000">
                <a:off x="326258" y="77062"/>
                <a:ext cx="324863" cy="2580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763" y="0"/>
                    </a:moveTo>
                    <a:lnTo>
                      <a:pt x="18118" y="2061"/>
                    </a:lnTo>
                    <a:lnTo>
                      <a:pt x="19955" y="4374"/>
                    </a:lnTo>
                    <a:lnTo>
                      <a:pt x="21600" y="2303"/>
                    </a:lnTo>
                    <a:lnTo>
                      <a:pt x="19763" y="0"/>
                    </a:lnTo>
                    <a:close/>
                    <a:moveTo>
                      <a:pt x="10741" y="2498"/>
                    </a:moveTo>
                    <a:lnTo>
                      <a:pt x="9103" y="4560"/>
                    </a:lnTo>
                    <a:lnTo>
                      <a:pt x="10940" y="6871"/>
                    </a:lnTo>
                    <a:lnTo>
                      <a:pt x="12578" y="4801"/>
                    </a:lnTo>
                    <a:lnTo>
                      <a:pt x="10741" y="2498"/>
                    </a:lnTo>
                    <a:close/>
                    <a:moveTo>
                      <a:pt x="7739" y="6277"/>
                    </a:moveTo>
                    <a:lnTo>
                      <a:pt x="6093" y="8348"/>
                    </a:lnTo>
                    <a:lnTo>
                      <a:pt x="7930" y="10651"/>
                    </a:lnTo>
                    <a:lnTo>
                      <a:pt x="9575" y="8590"/>
                    </a:lnTo>
                    <a:lnTo>
                      <a:pt x="7739" y="6277"/>
                    </a:lnTo>
                    <a:close/>
                    <a:moveTo>
                      <a:pt x="4566" y="10271"/>
                    </a:moveTo>
                    <a:lnTo>
                      <a:pt x="2922" y="12341"/>
                    </a:lnTo>
                    <a:lnTo>
                      <a:pt x="7355" y="17922"/>
                    </a:lnTo>
                    <a:lnTo>
                      <a:pt x="9000" y="15851"/>
                    </a:lnTo>
                    <a:lnTo>
                      <a:pt x="4566" y="10271"/>
                    </a:lnTo>
                    <a:close/>
                    <a:moveTo>
                      <a:pt x="1638" y="13948"/>
                    </a:moveTo>
                    <a:lnTo>
                      <a:pt x="0" y="16019"/>
                    </a:lnTo>
                    <a:lnTo>
                      <a:pt x="4434" y="21600"/>
                    </a:lnTo>
                    <a:lnTo>
                      <a:pt x="6079" y="19538"/>
                    </a:lnTo>
                    <a:lnTo>
                      <a:pt x="1638" y="1394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414" name="Google Shape;1299;p29"/>
            <p:cNvGrpSpPr/>
            <p:nvPr/>
          </p:nvGrpSpPr>
          <p:grpSpPr>
            <a:xfrm>
              <a:off x="-1" y="-1"/>
              <a:ext cx="1043159" cy="1347134"/>
              <a:chOff x="0" y="0"/>
              <a:chExt cx="1043157" cy="1347132"/>
            </a:xfrm>
          </p:grpSpPr>
          <p:sp>
            <p:nvSpPr>
              <p:cNvPr id="1410" name="Google Shape;1300;p29"/>
              <p:cNvSpPr/>
              <p:nvPr/>
            </p:nvSpPr>
            <p:spPr>
              <a:xfrm rot="13500000">
                <a:off x="347889" y="651864"/>
                <a:ext cx="575980" cy="575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2" h="21600" extrusionOk="0">
                    <a:moveTo>
                      <a:pt x="20207" y="0"/>
                    </a:moveTo>
                    <a:cubicBezTo>
                      <a:pt x="19909" y="0"/>
                      <a:pt x="19611" y="115"/>
                      <a:pt x="19384" y="345"/>
                    </a:cubicBezTo>
                    <a:cubicBezTo>
                      <a:pt x="18929" y="805"/>
                      <a:pt x="18929" y="1549"/>
                      <a:pt x="19384" y="2009"/>
                    </a:cubicBezTo>
                    <a:cubicBezTo>
                      <a:pt x="19611" y="2239"/>
                      <a:pt x="19909" y="2354"/>
                      <a:pt x="20207" y="2354"/>
                    </a:cubicBezTo>
                    <a:cubicBezTo>
                      <a:pt x="20505" y="2354"/>
                      <a:pt x="20803" y="2239"/>
                      <a:pt x="21031" y="2009"/>
                    </a:cubicBezTo>
                    <a:cubicBezTo>
                      <a:pt x="21486" y="1549"/>
                      <a:pt x="21486" y="805"/>
                      <a:pt x="21031" y="345"/>
                    </a:cubicBezTo>
                    <a:cubicBezTo>
                      <a:pt x="20803" y="115"/>
                      <a:pt x="20505" y="0"/>
                      <a:pt x="20207" y="0"/>
                    </a:cubicBezTo>
                    <a:close/>
                    <a:moveTo>
                      <a:pt x="16405" y="3853"/>
                    </a:moveTo>
                    <a:cubicBezTo>
                      <a:pt x="16107" y="3853"/>
                      <a:pt x="15809" y="3968"/>
                      <a:pt x="15581" y="4198"/>
                    </a:cubicBezTo>
                    <a:cubicBezTo>
                      <a:pt x="15126" y="4657"/>
                      <a:pt x="15126" y="5402"/>
                      <a:pt x="15581" y="5862"/>
                    </a:cubicBezTo>
                    <a:cubicBezTo>
                      <a:pt x="15809" y="6092"/>
                      <a:pt x="16107" y="6207"/>
                      <a:pt x="16405" y="6207"/>
                    </a:cubicBezTo>
                    <a:cubicBezTo>
                      <a:pt x="16703" y="6207"/>
                      <a:pt x="17001" y="6092"/>
                      <a:pt x="17228" y="5862"/>
                    </a:cubicBezTo>
                    <a:cubicBezTo>
                      <a:pt x="17683" y="5402"/>
                      <a:pt x="17683" y="4657"/>
                      <a:pt x="17228" y="4198"/>
                    </a:cubicBezTo>
                    <a:cubicBezTo>
                      <a:pt x="17001" y="3968"/>
                      <a:pt x="16703" y="3853"/>
                      <a:pt x="16405" y="3853"/>
                    </a:cubicBezTo>
                    <a:close/>
                    <a:moveTo>
                      <a:pt x="12596" y="7696"/>
                    </a:moveTo>
                    <a:cubicBezTo>
                      <a:pt x="12297" y="7696"/>
                      <a:pt x="11996" y="7812"/>
                      <a:pt x="11769" y="8042"/>
                    </a:cubicBezTo>
                    <a:cubicBezTo>
                      <a:pt x="11314" y="8501"/>
                      <a:pt x="11314" y="9255"/>
                      <a:pt x="11769" y="9715"/>
                    </a:cubicBezTo>
                    <a:cubicBezTo>
                      <a:pt x="11996" y="9944"/>
                      <a:pt x="12297" y="10060"/>
                      <a:pt x="12596" y="10060"/>
                    </a:cubicBezTo>
                    <a:cubicBezTo>
                      <a:pt x="12897" y="10060"/>
                      <a:pt x="13197" y="9944"/>
                      <a:pt x="13425" y="9715"/>
                    </a:cubicBezTo>
                    <a:cubicBezTo>
                      <a:pt x="13880" y="9255"/>
                      <a:pt x="13880" y="8501"/>
                      <a:pt x="13425" y="8042"/>
                    </a:cubicBezTo>
                    <a:cubicBezTo>
                      <a:pt x="13197" y="7812"/>
                      <a:pt x="12897" y="7696"/>
                      <a:pt x="12596" y="7696"/>
                    </a:cubicBezTo>
                    <a:close/>
                    <a:moveTo>
                      <a:pt x="8794" y="11544"/>
                    </a:moveTo>
                    <a:cubicBezTo>
                      <a:pt x="8494" y="11544"/>
                      <a:pt x="8194" y="11659"/>
                      <a:pt x="7965" y="11885"/>
                    </a:cubicBezTo>
                    <a:cubicBezTo>
                      <a:pt x="7510" y="12345"/>
                      <a:pt x="7510" y="13090"/>
                      <a:pt x="7965" y="13549"/>
                    </a:cubicBezTo>
                    <a:cubicBezTo>
                      <a:pt x="8193" y="13779"/>
                      <a:pt x="8491" y="13894"/>
                      <a:pt x="8789" y="13894"/>
                    </a:cubicBezTo>
                    <a:cubicBezTo>
                      <a:pt x="9087" y="13894"/>
                      <a:pt x="9385" y="13779"/>
                      <a:pt x="9612" y="13549"/>
                    </a:cubicBezTo>
                    <a:cubicBezTo>
                      <a:pt x="10067" y="13090"/>
                      <a:pt x="10067" y="12345"/>
                      <a:pt x="9612" y="11885"/>
                    </a:cubicBezTo>
                    <a:cubicBezTo>
                      <a:pt x="9386" y="11656"/>
                      <a:pt x="9090" y="11544"/>
                      <a:pt x="8794" y="11544"/>
                    </a:cubicBezTo>
                    <a:close/>
                    <a:moveTo>
                      <a:pt x="4976" y="15393"/>
                    </a:moveTo>
                    <a:cubicBezTo>
                      <a:pt x="4678" y="15393"/>
                      <a:pt x="4380" y="15508"/>
                      <a:pt x="4153" y="15738"/>
                    </a:cubicBezTo>
                    <a:cubicBezTo>
                      <a:pt x="3698" y="16198"/>
                      <a:pt x="3698" y="16943"/>
                      <a:pt x="4153" y="17402"/>
                    </a:cubicBezTo>
                    <a:cubicBezTo>
                      <a:pt x="4380" y="17632"/>
                      <a:pt x="4678" y="17747"/>
                      <a:pt x="4976" y="17747"/>
                    </a:cubicBezTo>
                    <a:cubicBezTo>
                      <a:pt x="5274" y="17747"/>
                      <a:pt x="5572" y="17632"/>
                      <a:pt x="5800" y="17402"/>
                    </a:cubicBezTo>
                    <a:cubicBezTo>
                      <a:pt x="6255" y="16943"/>
                      <a:pt x="6255" y="16198"/>
                      <a:pt x="5800" y="15738"/>
                    </a:cubicBezTo>
                    <a:cubicBezTo>
                      <a:pt x="5572" y="15508"/>
                      <a:pt x="5274" y="15393"/>
                      <a:pt x="4976" y="15393"/>
                    </a:cubicBezTo>
                    <a:close/>
                    <a:moveTo>
                      <a:pt x="1164" y="19237"/>
                    </a:moveTo>
                    <a:cubicBezTo>
                      <a:pt x="866" y="19237"/>
                      <a:pt x="568" y="19352"/>
                      <a:pt x="341" y="19582"/>
                    </a:cubicBezTo>
                    <a:cubicBezTo>
                      <a:pt x="-114" y="20041"/>
                      <a:pt x="-114" y="20795"/>
                      <a:pt x="341" y="21255"/>
                    </a:cubicBezTo>
                    <a:cubicBezTo>
                      <a:pt x="568" y="21485"/>
                      <a:pt x="866" y="21600"/>
                      <a:pt x="1164" y="21600"/>
                    </a:cubicBezTo>
                    <a:cubicBezTo>
                      <a:pt x="1462" y="21600"/>
                      <a:pt x="1760" y="21485"/>
                      <a:pt x="1987" y="21255"/>
                    </a:cubicBezTo>
                    <a:cubicBezTo>
                      <a:pt x="2443" y="20795"/>
                      <a:pt x="2443" y="20041"/>
                      <a:pt x="1987" y="19582"/>
                    </a:cubicBezTo>
                    <a:cubicBezTo>
                      <a:pt x="1760" y="19352"/>
                      <a:pt x="1462" y="19237"/>
                      <a:pt x="1164" y="192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1" name="Google Shape;1301;p29"/>
              <p:cNvSpPr/>
              <p:nvPr/>
            </p:nvSpPr>
            <p:spPr>
              <a:xfrm rot="13500000">
                <a:off x="271689" y="467514"/>
                <a:ext cx="575980" cy="575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2" h="21600" extrusionOk="0">
                    <a:moveTo>
                      <a:pt x="20207" y="0"/>
                    </a:moveTo>
                    <a:cubicBezTo>
                      <a:pt x="19909" y="0"/>
                      <a:pt x="19611" y="115"/>
                      <a:pt x="19384" y="345"/>
                    </a:cubicBezTo>
                    <a:cubicBezTo>
                      <a:pt x="18929" y="805"/>
                      <a:pt x="18929" y="1549"/>
                      <a:pt x="19384" y="2009"/>
                    </a:cubicBezTo>
                    <a:cubicBezTo>
                      <a:pt x="19611" y="2239"/>
                      <a:pt x="19909" y="2354"/>
                      <a:pt x="20207" y="2354"/>
                    </a:cubicBezTo>
                    <a:cubicBezTo>
                      <a:pt x="20505" y="2354"/>
                      <a:pt x="20803" y="2239"/>
                      <a:pt x="21031" y="2009"/>
                    </a:cubicBezTo>
                    <a:cubicBezTo>
                      <a:pt x="21486" y="1549"/>
                      <a:pt x="21486" y="805"/>
                      <a:pt x="21031" y="345"/>
                    </a:cubicBezTo>
                    <a:cubicBezTo>
                      <a:pt x="20803" y="115"/>
                      <a:pt x="20505" y="0"/>
                      <a:pt x="20207" y="0"/>
                    </a:cubicBezTo>
                    <a:close/>
                    <a:moveTo>
                      <a:pt x="16405" y="3853"/>
                    </a:moveTo>
                    <a:cubicBezTo>
                      <a:pt x="16107" y="3853"/>
                      <a:pt x="15809" y="3968"/>
                      <a:pt x="15581" y="4198"/>
                    </a:cubicBezTo>
                    <a:cubicBezTo>
                      <a:pt x="15126" y="4657"/>
                      <a:pt x="15126" y="5402"/>
                      <a:pt x="15581" y="5862"/>
                    </a:cubicBezTo>
                    <a:cubicBezTo>
                      <a:pt x="15809" y="6092"/>
                      <a:pt x="16107" y="6207"/>
                      <a:pt x="16405" y="6207"/>
                    </a:cubicBezTo>
                    <a:cubicBezTo>
                      <a:pt x="16703" y="6207"/>
                      <a:pt x="17001" y="6092"/>
                      <a:pt x="17228" y="5862"/>
                    </a:cubicBezTo>
                    <a:cubicBezTo>
                      <a:pt x="17683" y="5402"/>
                      <a:pt x="17683" y="4657"/>
                      <a:pt x="17228" y="4198"/>
                    </a:cubicBezTo>
                    <a:cubicBezTo>
                      <a:pt x="17001" y="3968"/>
                      <a:pt x="16703" y="3853"/>
                      <a:pt x="16405" y="3853"/>
                    </a:cubicBezTo>
                    <a:close/>
                    <a:moveTo>
                      <a:pt x="12596" y="7696"/>
                    </a:moveTo>
                    <a:cubicBezTo>
                      <a:pt x="12297" y="7696"/>
                      <a:pt x="11996" y="7812"/>
                      <a:pt x="11769" y="8042"/>
                    </a:cubicBezTo>
                    <a:cubicBezTo>
                      <a:pt x="11314" y="8501"/>
                      <a:pt x="11314" y="9255"/>
                      <a:pt x="11769" y="9715"/>
                    </a:cubicBezTo>
                    <a:cubicBezTo>
                      <a:pt x="11996" y="9944"/>
                      <a:pt x="12297" y="10060"/>
                      <a:pt x="12596" y="10060"/>
                    </a:cubicBezTo>
                    <a:cubicBezTo>
                      <a:pt x="12897" y="10060"/>
                      <a:pt x="13197" y="9944"/>
                      <a:pt x="13425" y="9715"/>
                    </a:cubicBezTo>
                    <a:cubicBezTo>
                      <a:pt x="13880" y="9255"/>
                      <a:pt x="13880" y="8501"/>
                      <a:pt x="13425" y="8042"/>
                    </a:cubicBezTo>
                    <a:cubicBezTo>
                      <a:pt x="13197" y="7812"/>
                      <a:pt x="12897" y="7696"/>
                      <a:pt x="12596" y="7696"/>
                    </a:cubicBezTo>
                    <a:close/>
                    <a:moveTo>
                      <a:pt x="8794" y="11544"/>
                    </a:moveTo>
                    <a:cubicBezTo>
                      <a:pt x="8494" y="11544"/>
                      <a:pt x="8194" y="11659"/>
                      <a:pt x="7965" y="11885"/>
                    </a:cubicBezTo>
                    <a:cubicBezTo>
                      <a:pt x="7510" y="12345"/>
                      <a:pt x="7510" y="13090"/>
                      <a:pt x="7965" y="13549"/>
                    </a:cubicBezTo>
                    <a:cubicBezTo>
                      <a:pt x="8193" y="13779"/>
                      <a:pt x="8491" y="13894"/>
                      <a:pt x="8789" y="13894"/>
                    </a:cubicBezTo>
                    <a:cubicBezTo>
                      <a:pt x="9087" y="13894"/>
                      <a:pt x="9385" y="13779"/>
                      <a:pt x="9612" y="13549"/>
                    </a:cubicBezTo>
                    <a:cubicBezTo>
                      <a:pt x="10067" y="13090"/>
                      <a:pt x="10067" y="12345"/>
                      <a:pt x="9612" y="11885"/>
                    </a:cubicBezTo>
                    <a:cubicBezTo>
                      <a:pt x="9386" y="11656"/>
                      <a:pt x="9090" y="11544"/>
                      <a:pt x="8794" y="11544"/>
                    </a:cubicBezTo>
                    <a:close/>
                    <a:moveTo>
                      <a:pt x="4976" y="15393"/>
                    </a:moveTo>
                    <a:cubicBezTo>
                      <a:pt x="4678" y="15393"/>
                      <a:pt x="4380" y="15508"/>
                      <a:pt x="4153" y="15738"/>
                    </a:cubicBezTo>
                    <a:cubicBezTo>
                      <a:pt x="3698" y="16198"/>
                      <a:pt x="3698" y="16943"/>
                      <a:pt x="4153" y="17402"/>
                    </a:cubicBezTo>
                    <a:cubicBezTo>
                      <a:pt x="4380" y="17632"/>
                      <a:pt x="4678" y="17747"/>
                      <a:pt x="4976" y="17747"/>
                    </a:cubicBezTo>
                    <a:cubicBezTo>
                      <a:pt x="5274" y="17747"/>
                      <a:pt x="5572" y="17632"/>
                      <a:pt x="5800" y="17402"/>
                    </a:cubicBezTo>
                    <a:cubicBezTo>
                      <a:pt x="6255" y="16943"/>
                      <a:pt x="6255" y="16198"/>
                      <a:pt x="5800" y="15738"/>
                    </a:cubicBezTo>
                    <a:cubicBezTo>
                      <a:pt x="5572" y="15508"/>
                      <a:pt x="5274" y="15393"/>
                      <a:pt x="4976" y="15393"/>
                    </a:cubicBezTo>
                    <a:close/>
                    <a:moveTo>
                      <a:pt x="1164" y="19237"/>
                    </a:moveTo>
                    <a:cubicBezTo>
                      <a:pt x="866" y="19237"/>
                      <a:pt x="568" y="19352"/>
                      <a:pt x="341" y="19582"/>
                    </a:cubicBezTo>
                    <a:cubicBezTo>
                      <a:pt x="-114" y="20041"/>
                      <a:pt x="-114" y="20795"/>
                      <a:pt x="341" y="21255"/>
                    </a:cubicBezTo>
                    <a:cubicBezTo>
                      <a:pt x="568" y="21485"/>
                      <a:pt x="866" y="21600"/>
                      <a:pt x="1164" y="21600"/>
                    </a:cubicBezTo>
                    <a:cubicBezTo>
                      <a:pt x="1462" y="21600"/>
                      <a:pt x="1760" y="21485"/>
                      <a:pt x="1987" y="21255"/>
                    </a:cubicBezTo>
                    <a:cubicBezTo>
                      <a:pt x="2443" y="20795"/>
                      <a:pt x="2443" y="20041"/>
                      <a:pt x="1987" y="19582"/>
                    </a:cubicBezTo>
                    <a:cubicBezTo>
                      <a:pt x="1760" y="19352"/>
                      <a:pt x="1462" y="19237"/>
                      <a:pt x="1164" y="192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2" name="Google Shape;1302;p29"/>
              <p:cNvSpPr/>
              <p:nvPr/>
            </p:nvSpPr>
            <p:spPr>
              <a:xfrm rot="13500000">
                <a:off x="195489" y="303639"/>
                <a:ext cx="575980" cy="575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2" h="21600" extrusionOk="0">
                    <a:moveTo>
                      <a:pt x="20207" y="0"/>
                    </a:moveTo>
                    <a:cubicBezTo>
                      <a:pt x="19909" y="0"/>
                      <a:pt x="19611" y="115"/>
                      <a:pt x="19384" y="345"/>
                    </a:cubicBezTo>
                    <a:cubicBezTo>
                      <a:pt x="18929" y="805"/>
                      <a:pt x="18929" y="1549"/>
                      <a:pt x="19384" y="2009"/>
                    </a:cubicBezTo>
                    <a:cubicBezTo>
                      <a:pt x="19611" y="2239"/>
                      <a:pt x="19909" y="2354"/>
                      <a:pt x="20207" y="2354"/>
                    </a:cubicBezTo>
                    <a:cubicBezTo>
                      <a:pt x="20505" y="2354"/>
                      <a:pt x="20803" y="2239"/>
                      <a:pt x="21031" y="2009"/>
                    </a:cubicBezTo>
                    <a:cubicBezTo>
                      <a:pt x="21486" y="1549"/>
                      <a:pt x="21486" y="805"/>
                      <a:pt x="21031" y="345"/>
                    </a:cubicBezTo>
                    <a:cubicBezTo>
                      <a:pt x="20803" y="115"/>
                      <a:pt x="20505" y="0"/>
                      <a:pt x="20207" y="0"/>
                    </a:cubicBezTo>
                    <a:close/>
                    <a:moveTo>
                      <a:pt x="16405" y="3853"/>
                    </a:moveTo>
                    <a:cubicBezTo>
                      <a:pt x="16107" y="3853"/>
                      <a:pt x="15809" y="3968"/>
                      <a:pt x="15581" y="4198"/>
                    </a:cubicBezTo>
                    <a:cubicBezTo>
                      <a:pt x="15126" y="4657"/>
                      <a:pt x="15126" y="5402"/>
                      <a:pt x="15581" y="5862"/>
                    </a:cubicBezTo>
                    <a:cubicBezTo>
                      <a:pt x="15809" y="6092"/>
                      <a:pt x="16107" y="6207"/>
                      <a:pt x="16405" y="6207"/>
                    </a:cubicBezTo>
                    <a:cubicBezTo>
                      <a:pt x="16703" y="6207"/>
                      <a:pt x="17001" y="6092"/>
                      <a:pt x="17228" y="5862"/>
                    </a:cubicBezTo>
                    <a:cubicBezTo>
                      <a:pt x="17683" y="5402"/>
                      <a:pt x="17683" y="4657"/>
                      <a:pt x="17228" y="4198"/>
                    </a:cubicBezTo>
                    <a:cubicBezTo>
                      <a:pt x="17001" y="3968"/>
                      <a:pt x="16703" y="3853"/>
                      <a:pt x="16405" y="3853"/>
                    </a:cubicBezTo>
                    <a:close/>
                    <a:moveTo>
                      <a:pt x="12596" y="7696"/>
                    </a:moveTo>
                    <a:cubicBezTo>
                      <a:pt x="12297" y="7696"/>
                      <a:pt x="11996" y="7812"/>
                      <a:pt x="11769" y="8042"/>
                    </a:cubicBezTo>
                    <a:cubicBezTo>
                      <a:pt x="11314" y="8501"/>
                      <a:pt x="11314" y="9255"/>
                      <a:pt x="11769" y="9715"/>
                    </a:cubicBezTo>
                    <a:cubicBezTo>
                      <a:pt x="11996" y="9944"/>
                      <a:pt x="12297" y="10060"/>
                      <a:pt x="12596" y="10060"/>
                    </a:cubicBezTo>
                    <a:cubicBezTo>
                      <a:pt x="12897" y="10060"/>
                      <a:pt x="13197" y="9944"/>
                      <a:pt x="13425" y="9715"/>
                    </a:cubicBezTo>
                    <a:cubicBezTo>
                      <a:pt x="13880" y="9255"/>
                      <a:pt x="13880" y="8501"/>
                      <a:pt x="13425" y="8042"/>
                    </a:cubicBezTo>
                    <a:cubicBezTo>
                      <a:pt x="13197" y="7812"/>
                      <a:pt x="12897" y="7696"/>
                      <a:pt x="12596" y="7696"/>
                    </a:cubicBezTo>
                    <a:close/>
                    <a:moveTo>
                      <a:pt x="8794" y="11544"/>
                    </a:moveTo>
                    <a:cubicBezTo>
                      <a:pt x="8494" y="11544"/>
                      <a:pt x="8194" y="11659"/>
                      <a:pt x="7965" y="11885"/>
                    </a:cubicBezTo>
                    <a:cubicBezTo>
                      <a:pt x="7510" y="12345"/>
                      <a:pt x="7510" y="13090"/>
                      <a:pt x="7965" y="13549"/>
                    </a:cubicBezTo>
                    <a:cubicBezTo>
                      <a:pt x="8193" y="13779"/>
                      <a:pt x="8491" y="13894"/>
                      <a:pt x="8789" y="13894"/>
                    </a:cubicBezTo>
                    <a:cubicBezTo>
                      <a:pt x="9087" y="13894"/>
                      <a:pt x="9385" y="13779"/>
                      <a:pt x="9612" y="13549"/>
                    </a:cubicBezTo>
                    <a:cubicBezTo>
                      <a:pt x="10067" y="13090"/>
                      <a:pt x="10067" y="12345"/>
                      <a:pt x="9612" y="11885"/>
                    </a:cubicBezTo>
                    <a:cubicBezTo>
                      <a:pt x="9386" y="11656"/>
                      <a:pt x="9090" y="11544"/>
                      <a:pt x="8794" y="11544"/>
                    </a:cubicBezTo>
                    <a:close/>
                    <a:moveTo>
                      <a:pt x="4976" y="15393"/>
                    </a:moveTo>
                    <a:cubicBezTo>
                      <a:pt x="4678" y="15393"/>
                      <a:pt x="4380" y="15508"/>
                      <a:pt x="4153" y="15738"/>
                    </a:cubicBezTo>
                    <a:cubicBezTo>
                      <a:pt x="3698" y="16198"/>
                      <a:pt x="3698" y="16943"/>
                      <a:pt x="4153" y="17402"/>
                    </a:cubicBezTo>
                    <a:cubicBezTo>
                      <a:pt x="4380" y="17632"/>
                      <a:pt x="4678" y="17747"/>
                      <a:pt x="4976" y="17747"/>
                    </a:cubicBezTo>
                    <a:cubicBezTo>
                      <a:pt x="5274" y="17747"/>
                      <a:pt x="5572" y="17632"/>
                      <a:pt x="5800" y="17402"/>
                    </a:cubicBezTo>
                    <a:cubicBezTo>
                      <a:pt x="6255" y="16943"/>
                      <a:pt x="6255" y="16198"/>
                      <a:pt x="5800" y="15738"/>
                    </a:cubicBezTo>
                    <a:cubicBezTo>
                      <a:pt x="5572" y="15508"/>
                      <a:pt x="5274" y="15393"/>
                      <a:pt x="4976" y="15393"/>
                    </a:cubicBezTo>
                    <a:close/>
                    <a:moveTo>
                      <a:pt x="1164" y="19237"/>
                    </a:moveTo>
                    <a:cubicBezTo>
                      <a:pt x="866" y="19237"/>
                      <a:pt x="568" y="19352"/>
                      <a:pt x="341" y="19582"/>
                    </a:cubicBezTo>
                    <a:cubicBezTo>
                      <a:pt x="-114" y="20041"/>
                      <a:pt x="-114" y="20795"/>
                      <a:pt x="341" y="21255"/>
                    </a:cubicBezTo>
                    <a:cubicBezTo>
                      <a:pt x="568" y="21485"/>
                      <a:pt x="866" y="21600"/>
                      <a:pt x="1164" y="21600"/>
                    </a:cubicBezTo>
                    <a:cubicBezTo>
                      <a:pt x="1462" y="21600"/>
                      <a:pt x="1760" y="21485"/>
                      <a:pt x="1987" y="21255"/>
                    </a:cubicBezTo>
                    <a:cubicBezTo>
                      <a:pt x="2443" y="20795"/>
                      <a:pt x="2443" y="20041"/>
                      <a:pt x="1987" y="19582"/>
                    </a:cubicBezTo>
                    <a:cubicBezTo>
                      <a:pt x="1760" y="19352"/>
                      <a:pt x="1462" y="19237"/>
                      <a:pt x="1164" y="192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3" name="Google Shape;1303;p29"/>
              <p:cNvSpPr/>
              <p:nvPr/>
            </p:nvSpPr>
            <p:spPr>
              <a:xfrm rot="13500000">
                <a:off x="119289" y="119289"/>
                <a:ext cx="575980" cy="5759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2" h="21600" extrusionOk="0">
                    <a:moveTo>
                      <a:pt x="20207" y="0"/>
                    </a:moveTo>
                    <a:cubicBezTo>
                      <a:pt x="19909" y="0"/>
                      <a:pt x="19611" y="115"/>
                      <a:pt x="19384" y="345"/>
                    </a:cubicBezTo>
                    <a:cubicBezTo>
                      <a:pt x="18929" y="805"/>
                      <a:pt x="18929" y="1549"/>
                      <a:pt x="19384" y="2009"/>
                    </a:cubicBezTo>
                    <a:cubicBezTo>
                      <a:pt x="19611" y="2239"/>
                      <a:pt x="19909" y="2354"/>
                      <a:pt x="20207" y="2354"/>
                    </a:cubicBezTo>
                    <a:cubicBezTo>
                      <a:pt x="20505" y="2354"/>
                      <a:pt x="20803" y="2239"/>
                      <a:pt x="21031" y="2009"/>
                    </a:cubicBezTo>
                    <a:cubicBezTo>
                      <a:pt x="21486" y="1549"/>
                      <a:pt x="21486" y="805"/>
                      <a:pt x="21031" y="345"/>
                    </a:cubicBezTo>
                    <a:cubicBezTo>
                      <a:pt x="20803" y="115"/>
                      <a:pt x="20505" y="0"/>
                      <a:pt x="20207" y="0"/>
                    </a:cubicBezTo>
                    <a:close/>
                    <a:moveTo>
                      <a:pt x="16405" y="3853"/>
                    </a:moveTo>
                    <a:cubicBezTo>
                      <a:pt x="16107" y="3853"/>
                      <a:pt x="15809" y="3968"/>
                      <a:pt x="15581" y="4198"/>
                    </a:cubicBezTo>
                    <a:cubicBezTo>
                      <a:pt x="15126" y="4657"/>
                      <a:pt x="15126" y="5402"/>
                      <a:pt x="15581" y="5862"/>
                    </a:cubicBezTo>
                    <a:cubicBezTo>
                      <a:pt x="15809" y="6092"/>
                      <a:pt x="16107" y="6207"/>
                      <a:pt x="16405" y="6207"/>
                    </a:cubicBezTo>
                    <a:cubicBezTo>
                      <a:pt x="16703" y="6207"/>
                      <a:pt x="17001" y="6092"/>
                      <a:pt x="17228" y="5862"/>
                    </a:cubicBezTo>
                    <a:cubicBezTo>
                      <a:pt x="17683" y="5402"/>
                      <a:pt x="17683" y="4657"/>
                      <a:pt x="17228" y="4198"/>
                    </a:cubicBezTo>
                    <a:cubicBezTo>
                      <a:pt x="17001" y="3968"/>
                      <a:pt x="16703" y="3853"/>
                      <a:pt x="16405" y="3853"/>
                    </a:cubicBezTo>
                    <a:close/>
                    <a:moveTo>
                      <a:pt x="12596" y="7696"/>
                    </a:moveTo>
                    <a:cubicBezTo>
                      <a:pt x="12297" y="7696"/>
                      <a:pt x="11996" y="7812"/>
                      <a:pt x="11769" y="8042"/>
                    </a:cubicBezTo>
                    <a:cubicBezTo>
                      <a:pt x="11314" y="8501"/>
                      <a:pt x="11314" y="9255"/>
                      <a:pt x="11769" y="9715"/>
                    </a:cubicBezTo>
                    <a:cubicBezTo>
                      <a:pt x="11996" y="9944"/>
                      <a:pt x="12297" y="10060"/>
                      <a:pt x="12596" y="10060"/>
                    </a:cubicBezTo>
                    <a:cubicBezTo>
                      <a:pt x="12897" y="10060"/>
                      <a:pt x="13197" y="9944"/>
                      <a:pt x="13425" y="9715"/>
                    </a:cubicBezTo>
                    <a:cubicBezTo>
                      <a:pt x="13880" y="9255"/>
                      <a:pt x="13880" y="8501"/>
                      <a:pt x="13425" y="8042"/>
                    </a:cubicBezTo>
                    <a:cubicBezTo>
                      <a:pt x="13197" y="7812"/>
                      <a:pt x="12897" y="7696"/>
                      <a:pt x="12596" y="7696"/>
                    </a:cubicBezTo>
                    <a:close/>
                    <a:moveTo>
                      <a:pt x="8794" y="11544"/>
                    </a:moveTo>
                    <a:cubicBezTo>
                      <a:pt x="8494" y="11544"/>
                      <a:pt x="8194" y="11659"/>
                      <a:pt x="7965" y="11885"/>
                    </a:cubicBezTo>
                    <a:cubicBezTo>
                      <a:pt x="7510" y="12345"/>
                      <a:pt x="7510" y="13090"/>
                      <a:pt x="7965" y="13549"/>
                    </a:cubicBezTo>
                    <a:cubicBezTo>
                      <a:pt x="8193" y="13779"/>
                      <a:pt x="8491" y="13894"/>
                      <a:pt x="8789" y="13894"/>
                    </a:cubicBezTo>
                    <a:cubicBezTo>
                      <a:pt x="9087" y="13894"/>
                      <a:pt x="9385" y="13779"/>
                      <a:pt x="9612" y="13549"/>
                    </a:cubicBezTo>
                    <a:cubicBezTo>
                      <a:pt x="10067" y="13090"/>
                      <a:pt x="10067" y="12345"/>
                      <a:pt x="9612" y="11885"/>
                    </a:cubicBezTo>
                    <a:cubicBezTo>
                      <a:pt x="9386" y="11656"/>
                      <a:pt x="9090" y="11544"/>
                      <a:pt x="8794" y="11544"/>
                    </a:cubicBezTo>
                    <a:close/>
                    <a:moveTo>
                      <a:pt x="4976" y="15393"/>
                    </a:moveTo>
                    <a:cubicBezTo>
                      <a:pt x="4678" y="15393"/>
                      <a:pt x="4380" y="15508"/>
                      <a:pt x="4153" y="15738"/>
                    </a:cubicBezTo>
                    <a:cubicBezTo>
                      <a:pt x="3698" y="16198"/>
                      <a:pt x="3698" y="16943"/>
                      <a:pt x="4153" y="17402"/>
                    </a:cubicBezTo>
                    <a:cubicBezTo>
                      <a:pt x="4380" y="17632"/>
                      <a:pt x="4678" y="17747"/>
                      <a:pt x="4976" y="17747"/>
                    </a:cubicBezTo>
                    <a:cubicBezTo>
                      <a:pt x="5274" y="17747"/>
                      <a:pt x="5572" y="17632"/>
                      <a:pt x="5800" y="17402"/>
                    </a:cubicBezTo>
                    <a:cubicBezTo>
                      <a:pt x="6255" y="16943"/>
                      <a:pt x="6255" y="16198"/>
                      <a:pt x="5800" y="15738"/>
                    </a:cubicBezTo>
                    <a:cubicBezTo>
                      <a:pt x="5572" y="15508"/>
                      <a:pt x="5274" y="15393"/>
                      <a:pt x="4976" y="15393"/>
                    </a:cubicBezTo>
                    <a:close/>
                    <a:moveTo>
                      <a:pt x="1164" y="19237"/>
                    </a:moveTo>
                    <a:cubicBezTo>
                      <a:pt x="866" y="19237"/>
                      <a:pt x="568" y="19352"/>
                      <a:pt x="341" y="19582"/>
                    </a:cubicBezTo>
                    <a:cubicBezTo>
                      <a:pt x="-114" y="20041"/>
                      <a:pt x="-114" y="20795"/>
                      <a:pt x="341" y="21255"/>
                    </a:cubicBezTo>
                    <a:cubicBezTo>
                      <a:pt x="568" y="21485"/>
                      <a:pt x="866" y="21600"/>
                      <a:pt x="1164" y="21600"/>
                    </a:cubicBezTo>
                    <a:cubicBezTo>
                      <a:pt x="1462" y="21600"/>
                      <a:pt x="1760" y="21485"/>
                      <a:pt x="1987" y="21255"/>
                    </a:cubicBezTo>
                    <a:cubicBezTo>
                      <a:pt x="2443" y="20795"/>
                      <a:pt x="2443" y="20041"/>
                      <a:pt x="1987" y="19582"/>
                    </a:cubicBezTo>
                    <a:cubicBezTo>
                      <a:pt x="1760" y="19352"/>
                      <a:pt x="1462" y="19237"/>
                      <a:pt x="1164" y="192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424" name="Google Shape;1304;p29"/>
            <p:cNvGrpSpPr/>
            <p:nvPr/>
          </p:nvGrpSpPr>
          <p:grpSpPr>
            <a:xfrm>
              <a:off x="751852" y="950030"/>
              <a:ext cx="694788" cy="471248"/>
              <a:chOff x="0" y="0"/>
              <a:chExt cx="694786" cy="471246"/>
            </a:xfrm>
          </p:grpSpPr>
          <p:grpSp>
            <p:nvGrpSpPr>
              <p:cNvPr id="1422" name="Google Shape;1305;p29"/>
              <p:cNvGrpSpPr/>
              <p:nvPr/>
            </p:nvGrpSpPr>
            <p:grpSpPr>
              <a:xfrm>
                <a:off x="0" y="2948"/>
                <a:ext cx="468299" cy="468299"/>
                <a:chOff x="0" y="0"/>
                <a:chExt cx="468298" cy="468298"/>
              </a:xfrm>
            </p:grpSpPr>
            <p:sp>
              <p:nvSpPr>
                <p:cNvPr id="1415" name="Google Shape;1306;p29"/>
                <p:cNvSpPr/>
                <p:nvPr/>
              </p:nvSpPr>
              <p:spPr>
                <a:xfrm rot="2700000">
                  <a:off x="68552" y="68608"/>
                  <a:ext cx="331194" cy="33108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90" h="21600" extrusionOk="0">
                      <a:moveTo>
                        <a:pt x="10344" y="0"/>
                      </a:moveTo>
                      <a:cubicBezTo>
                        <a:pt x="9150" y="0"/>
                        <a:pt x="7955" y="475"/>
                        <a:pt x="7045" y="1425"/>
                      </a:cubicBezTo>
                      <a:lnTo>
                        <a:pt x="1364" y="7357"/>
                      </a:lnTo>
                      <a:cubicBezTo>
                        <a:pt x="-455" y="9257"/>
                        <a:pt x="-455" y="12340"/>
                        <a:pt x="1364" y="14240"/>
                      </a:cubicBezTo>
                      <a:lnTo>
                        <a:pt x="7045" y="20182"/>
                      </a:lnTo>
                      <a:cubicBezTo>
                        <a:pt x="7955" y="21127"/>
                        <a:pt x="9147" y="21600"/>
                        <a:pt x="10340" y="21600"/>
                      </a:cubicBezTo>
                      <a:cubicBezTo>
                        <a:pt x="11533" y="21600"/>
                        <a:pt x="12726" y="21127"/>
                        <a:pt x="13636" y="20182"/>
                      </a:cubicBezTo>
                      <a:lnTo>
                        <a:pt x="19326" y="14240"/>
                      </a:lnTo>
                      <a:cubicBezTo>
                        <a:pt x="21145" y="12340"/>
                        <a:pt x="21145" y="9257"/>
                        <a:pt x="19326" y="7357"/>
                      </a:cubicBezTo>
                      <a:lnTo>
                        <a:pt x="13636" y="1425"/>
                      </a:lnTo>
                      <a:cubicBezTo>
                        <a:pt x="12731" y="475"/>
                        <a:pt x="11538" y="0"/>
                        <a:pt x="1034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5F8FF"/>
                    </a:gs>
                    <a:gs pos="18000">
                      <a:srgbClr val="F5F8FF"/>
                    </a:gs>
                    <a:gs pos="56000">
                      <a:schemeClr val="accent3">
                        <a:lumOff val="44000"/>
                        <a:alpha val="0"/>
                      </a:schemeClr>
                    </a:gs>
                    <a:gs pos="74000">
                      <a:srgbClr val="F5F8FF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1421" name="Google Shape;1307;p29"/>
                <p:cNvGrpSpPr/>
                <p:nvPr/>
              </p:nvGrpSpPr>
              <p:grpSpPr>
                <a:xfrm>
                  <a:off x="39473" y="95721"/>
                  <a:ext cx="387971" cy="223811"/>
                  <a:chOff x="0" y="0"/>
                  <a:chExt cx="387970" cy="223809"/>
                </a:xfrm>
              </p:grpSpPr>
              <p:sp>
                <p:nvSpPr>
                  <p:cNvPr id="1416" name="Google Shape;1308;p29"/>
                  <p:cNvSpPr/>
                  <p:nvPr/>
                </p:nvSpPr>
                <p:spPr>
                  <a:xfrm rot="2700000">
                    <a:off x="32766" y="32766"/>
                    <a:ext cx="158211" cy="15821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1417" name="Google Shape;1309;p29"/>
                  <p:cNvSpPr/>
                  <p:nvPr/>
                </p:nvSpPr>
                <p:spPr>
                  <a:xfrm rot="2700000">
                    <a:off x="73806" y="32828"/>
                    <a:ext cx="158212" cy="15821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2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292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1418" name="Google Shape;1310;p29"/>
                  <p:cNvSpPr/>
                  <p:nvPr/>
                </p:nvSpPr>
                <p:spPr>
                  <a:xfrm rot="2700000">
                    <a:off x="114976" y="32771"/>
                    <a:ext cx="158212" cy="15820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1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309"/>
                        </a:lnTo>
                        <a:lnTo>
                          <a:pt x="2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1419" name="Google Shape;1311;p29"/>
                  <p:cNvSpPr/>
                  <p:nvPr/>
                </p:nvSpPr>
                <p:spPr>
                  <a:xfrm rot="2700000">
                    <a:off x="155949" y="32766"/>
                    <a:ext cx="158211" cy="15821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309" y="21600"/>
                        </a:lnTo>
                        <a:lnTo>
                          <a:pt x="21600" y="21308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1420" name="Google Shape;1312;p29"/>
                  <p:cNvSpPr/>
                  <p:nvPr/>
                </p:nvSpPr>
                <p:spPr>
                  <a:xfrm rot="2700000">
                    <a:off x="196993" y="32832"/>
                    <a:ext cx="158211" cy="15821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sp>
            <p:nvSpPr>
              <p:cNvPr id="1423" name="Google Shape;1313;p29"/>
              <p:cNvSpPr/>
              <p:nvPr/>
            </p:nvSpPr>
            <p:spPr>
              <a:xfrm rot="18900000">
                <a:off x="326258" y="77062"/>
                <a:ext cx="324863" cy="2580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763" y="0"/>
                    </a:moveTo>
                    <a:lnTo>
                      <a:pt x="18118" y="2061"/>
                    </a:lnTo>
                    <a:lnTo>
                      <a:pt x="19955" y="4374"/>
                    </a:lnTo>
                    <a:lnTo>
                      <a:pt x="21600" y="2303"/>
                    </a:lnTo>
                    <a:lnTo>
                      <a:pt x="19763" y="0"/>
                    </a:lnTo>
                    <a:close/>
                    <a:moveTo>
                      <a:pt x="10741" y="2498"/>
                    </a:moveTo>
                    <a:lnTo>
                      <a:pt x="9103" y="4560"/>
                    </a:lnTo>
                    <a:lnTo>
                      <a:pt x="10940" y="6871"/>
                    </a:lnTo>
                    <a:lnTo>
                      <a:pt x="12578" y="4801"/>
                    </a:lnTo>
                    <a:lnTo>
                      <a:pt x="10741" y="2498"/>
                    </a:lnTo>
                    <a:close/>
                    <a:moveTo>
                      <a:pt x="7739" y="6277"/>
                    </a:moveTo>
                    <a:lnTo>
                      <a:pt x="6093" y="8348"/>
                    </a:lnTo>
                    <a:lnTo>
                      <a:pt x="7930" y="10651"/>
                    </a:lnTo>
                    <a:lnTo>
                      <a:pt x="9575" y="8590"/>
                    </a:lnTo>
                    <a:lnTo>
                      <a:pt x="7739" y="6277"/>
                    </a:lnTo>
                    <a:close/>
                    <a:moveTo>
                      <a:pt x="4566" y="10271"/>
                    </a:moveTo>
                    <a:lnTo>
                      <a:pt x="2922" y="12341"/>
                    </a:lnTo>
                    <a:lnTo>
                      <a:pt x="7355" y="17922"/>
                    </a:lnTo>
                    <a:lnTo>
                      <a:pt x="9000" y="15851"/>
                    </a:lnTo>
                    <a:lnTo>
                      <a:pt x="4566" y="10271"/>
                    </a:lnTo>
                    <a:close/>
                    <a:moveTo>
                      <a:pt x="1638" y="13948"/>
                    </a:moveTo>
                    <a:lnTo>
                      <a:pt x="0" y="16019"/>
                    </a:lnTo>
                    <a:lnTo>
                      <a:pt x="4434" y="21600"/>
                    </a:lnTo>
                    <a:lnTo>
                      <a:pt x="6079" y="19538"/>
                    </a:lnTo>
                    <a:lnTo>
                      <a:pt x="1638" y="1394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434" name="Google Shape;1314;p29"/>
            <p:cNvGrpSpPr/>
            <p:nvPr/>
          </p:nvGrpSpPr>
          <p:grpSpPr>
            <a:xfrm>
              <a:off x="247777" y="1006518"/>
              <a:ext cx="694788" cy="471248"/>
              <a:chOff x="0" y="0"/>
              <a:chExt cx="694786" cy="471246"/>
            </a:xfrm>
          </p:grpSpPr>
          <p:grpSp>
            <p:nvGrpSpPr>
              <p:cNvPr id="1432" name="Google Shape;1315;p29"/>
              <p:cNvGrpSpPr/>
              <p:nvPr/>
            </p:nvGrpSpPr>
            <p:grpSpPr>
              <a:xfrm>
                <a:off x="0" y="2948"/>
                <a:ext cx="468299" cy="468299"/>
                <a:chOff x="0" y="0"/>
                <a:chExt cx="468298" cy="468298"/>
              </a:xfrm>
            </p:grpSpPr>
            <p:sp>
              <p:nvSpPr>
                <p:cNvPr id="1425" name="Google Shape;1316;p29"/>
                <p:cNvSpPr/>
                <p:nvPr/>
              </p:nvSpPr>
              <p:spPr>
                <a:xfrm rot="2700000">
                  <a:off x="68552" y="68608"/>
                  <a:ext cx="331194" cy="33108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90" h="21600" extrusionOk="0">
                      <a:moveTo>
                        <a:pt x="10344" y="0"/>
                      </a:moveTo>
                      <a:cubicBezTo>
                        <a:pt x="9150" y="0"/>
                        <a:pt x="7955" y="475"/>
                        <a:pt x="7045" y="1425"/>
                      </a:cubicBezTo>
                      <a:lnTo>
                        <a:pt x="1364" y="7357"/>
                      </a:lnTo>
                      <a:cubicBezTo>
                        <a:pt x="-455" y="9257"/>
                        <a:pt x="-455" y="12340"/>
                        <a:pt x="1364" y="14240"/>
                      </a:cubicBezTo>
                      <a:lnTo>
                        <a:pt x="7045" y="20182"/>
                      </a:lnTo>
                      <a:cubicBezTo>
                        <a:pt x="7955" y="21127"/>
                        <a:pt x="9147" y="21600"/>
                        <a:pt x="10340" y="21600"/>
                      </a:cubicBezTo>
                      <a:cubicBezTo>
                        <a:pt x="11533" y="21600"/>
                        <a:pt x="12726" y="21127"/>
                        <a:pt x="13636" y="20182"/>
                      </a:cubicBezTo>
                      <a:lnTo>
                        <a:pt x="19326" y="14240"/>
                      </a:lnTo>
                      <a:cubicBezTo>
                        <a:pt x="21145" y="12340"/>
                        <a:pt x="21145" y="9257"/>
                        <a:pt x="19326" y="7357"/>
                      </a:cubicBezTo>
                      <a:lnTo>
                        <a:pt x="13636" y="1425"/>
                      </a:lnTo>
                      <a:cubicBezTo>
                        <a:pt x="12731" y="475"/>
                        <a:pt x="11538" y="0"/>
                        <a:pt x="1034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5F8FF"/>
                    </a:gs>
                    <a:gs pos="18000">
                      <a:srgbClr val="F5F8FF"/>
                    </a:gs>
                    <a:gs pos="56000">
                      <a:schemeClr val="accent3">
                        <a:lumOff val="44000"/>
                        <a:alpha val="0"/>
                      </a:schemeClr>
                    </a:gs>
                    <a:gs pos="74000">
                      <a:srgbClr val="F5F8FF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1431" name="Google Shape;1317;p29"/>
                <p:cNvGrpSpPr/>
                <p:nvPr/>
              </p:nvGrpSpPr>
              <p:grpSpPr>
                <a:xfrm>
                  <a:off x="39473" y="95721"/>
                  <a:ext cx="387971" cy="223811"/>
                  <a:chOff x="0" y="0"/>
                  <a:chExt cx="387970" cy="223809"/>
                </a:xfrm>
              </p:grpSpPr>
              <p:sp>
                <p:nvSpPr>
                  <p:cNvPr id="1426" name="Google Shape;1318;p29"/>
                  <p:cNvSpPr/>
                  <p:nvPr/>
                </p:nvSpPr>
                <p:spPr>
                  <a:xfrm rot="2700000">
                    <a:off x="32766" y="32766"/>
                    <a:ext cx="158211" cy="15821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1427" name="Google Shape;1319;p29"/>
                  <p:cNvSpPr/>
                  <p:nvPr/>
                </p:nvSpPr>
                <p:spPr>
                  <a:xfrm rot="2700000">
                    <a:off x="73806" y="32828"/>
                    <a:ext cx="158212" cy="15821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2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292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1428" name="Google Shape;1320;p29"/>
                  <p:cNvSpPr/>
                  <p:nvPr/>
                </p:nvSpPr>
                <p:spPr>
                  <a:xfrm rot="2700000">
                    <a:off x="114976" y="32771"/>
                    <a:ext cx="158212" cy="15820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1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309"/>
                        </a:lnTo>
                        <a:lnTo>
                          <a:pt x="2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1429" name="Google Shape;1321;p29"/>
                  <p:cNvSpPr/>
                  <p:nvPr/>
                </p:nvSpPr>
                <p:spPr>
                  <a:xfrm rot="2700000">
                    <a:off x="155949" y="32766"/>
                    <a:ext cx="158211" cy="15821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309" y="21600"/>
                        </a:lnTo>
                        <a:lnTo>
                          <a:pt x="21600" y="21308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1430" name="Google Shape;1322;p29"/>
                  <p:cNvSpPr/>
                  <p:nvPr/>
                </p:nvSpPr>
                <p:spPr>
                  <a:xfrm rot="2700000">
                    <a:off x="196993" y="32832"/>
                    <a:ext cx="158211" cy="15821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sp>
            <p:nvSpPr>
              <p:cNvPr id="1433" name="Google Shape;1323;p29"/>
              <p:cNvSpPr/>
              <p:nvPr/>
            </p:nvSpPr>
            <p:spPr>
              <a:xfrm rot="18900000">
                <a:off x="326258" y="77062"/>
                <a:ext cx="324863" cy="2580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763" y="0"/>
                    </a:moveTo>
                    <a:lnTo>
                      <a:pt x="18118" y="2061"/>
                    </a:lnTo>
                    <a:lnTo>
                      <a:pt x="19955" y="4374"/>
                    </a:lnTo>
                    <a:lnTo>
                      <a:pt x="21600" y="2303"/>
                    </a:lnTo>
                    <a:lnTo>
                      <a:pt x="19763" y="0"/>
                    </a:lnTo>
                    <a:close/>
                    <a:moveTo>
                      <a:pt x="10741" y="2498"/>
                    </a:moveTo>
                    <a:lnTo>
                      <a:pt x="9103" y="4560"/>
                    </a:lnTo>
                    <a:lnTo>
                      <a:pt x="10940" y="6871"/>
                    </a:lnTo>
                    <a:lnTo>
                      <a:pt x="12578" y="4801"/>
                    </a:lnTo>
                    <a:lnTo>
                      <a:pt x="10741" y="2498"/>
                    </a:lnTo>
                    <a:close/>
                    <a:moveTo>
                      <a:pt x="7739" y="6277"/>
                    </a:moveTo>
                    <a:lnTo>
                      <a:pt x="6093" y="8348"/>
                    </a:lnTo>
                    <a:lnTo>
                      <a:pt x="7930" y="10651"/>
                    </a:lnTo>
                    <a:lnTo>
                      <a:pt x="9575" y="8590"/>
                    </a:lnTo>
                    <a:lnTo>
                      <a:pt x="7739" y="6277"/>
                    </a:lnTo>
                    <a:close/>
                    <a:moveTo>
                      <a:pt x="4566" y="10271"/>
                    </a:moveTo>
                    <a:lnTo>
                      <a:pt x="2922" y="12341"/>
                    </a:lnTo>
                    <a:lnTo>
                      <a:pt x="7355" y="17922"/>
                    </a:lnTo>
                    <a:lnTo>
                      <a:pt x="9000" y="15851"/>
                    </a:lnTo>
                    <a:lnTo>
                      <a:pt x="4566" y="10271"/>
                    </a:lnTo>
                    <a:close/>
                    <a:moveTo>
                      <a:pt x="1638" y="13948"/>
                    </a:moveTo>
                    <a:lnTo>
                      <a:pt x="0" y="16019"/>
                    </a:lnTo>
                    <a:lnTo>
                      <a:pt x="4434" y="21600"/>
                    </a:lnTo>
                    <a:lnTo>
                      <a:pt x="6079" y="19538"/>
                    </a:lnTo>
                    <a:lnTo>
                      <a:pt x="1638" y="1394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1450" name="Google Shape;1324;p29"/>
          <p:cNvGrpSpPr/>
          <p:nvPr/>
        </p:nvGrpSpPr>
        <p:grpSpPr>
          <a:xfrm>
            <a:off x="2659711" y="4275399"/>
            <a:ext cx="4952020" cy="2992226"/>
            <a:chOff x="0" y="0"/>
            <a:chExt cx="4952018" cy="2992224"/>
          </a:xfrm>
        </p:grpSpPr>
        <p:pic>
          <p:nvPicPr>
            <p:cNvPr id="1436" name="Google Shape;1325;p29" descr="Google Shape;1325;p29"/>
            <p:cNvPicPr>
              <a:picLocks noChangeAspect="1"/>
            </p:cNvPicPr>
            <p:nvPr/>
          </p:nvPicPr>
          <p:blipFill>
            <a:blip r:embed="rId5"/>
            <a:srcRect l="16960" t="24718" r="7120" b="26176"/>
            <a:stretch>
              <a:fillRect/>
            </a:stretch>
          </p:blipFill>
          <p:spPr>
            <a:xfrm rot="10800000">
              <a:off x="-1" y="-1"/>
              <a:ext cx="3549053" cy="29922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41" name="Google Shape;1326;p29"/>
            <p:cNvGrpSpPr/>
            <p:nvPr/>
          </p:nvGrpSpPr>
          <p:grpSpPr>
            <a:xfrm>
              <a:off x="305164" y="443891"/>
              <a:ext cx="1493277" cy="906938"/>
              <a:chOff x="0" y="0"/>
              <a:chExt cx="1493276" cy="906937"/>
            </a:xfrm>
          </p:grpSpPr>
          <p:sp>
            <p:nvSpPr>
              <p:cNvPr id="1437" name="Google Shape;1327;p29"/>
              <p:cNvSpPr/>
              <p:nvPr/>
            </p:nvSpPr>
            <p:spPr>
              <a:xfrm>
                <a:off x="0" y="59175"/>
                <a:ext cx="557527" cy="557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0" h="21600" extrusionOk="0">
                    <a:moveTo>
                      <a:pt x="10344" y="0"/>
                    </a:moveTo>
                    <a:cubicBezTo>
                      <a:pt x="9150" y="0"/>
                      <a:pt x="7955" y="475"/>
                      <a:pt x="7045" y="1425"/>
                    </a:cubicBezTo>
                    <a:lnTo>
                      <a:pt x="1364" y="7357"/>
                    </a:lnTo>
                    <a:cubicBezTo>
                      <a:pt x="-455" y="9257"/>
                      <a:pt x="-455" y="12340"/>
                      <a:pt x="1364" y="14240"/>
                    </a:cubicBezTo>
                    <a:lnTo>
                      <a:pt x="7045" y="20182"/>
                    </a:lnTo>
                    <a:cubicBezTo>
                      <a:pt x="7955" y="21127"/>
                      <a:pt x="9147" y="21600"/>
                      <a:pt x="10340" y="21600"/>
                    </a:cubicBezTo>
                    <a:cubicBezTo>
                      <a:pt x="11533" y="21600"/>
                      <a:pt x="12726" y="21127"/>
                      <a:pt x="13636" y="20182"/>
                    </a:cubicBezTo>
                    <a:lnTo>
                      <a:pt x="19326" y="14240"/>
                    </a:lnTo>
                    <a:cubicBezTo>
                      <a:pt x="21145" y="12340"/>
                      <a:pt x="21145" y="9257"/>
                      <a:pt x="19326" y="7357"/>
                    </a:cubicBezTo>
                    <a:lnTo>
                      <a:pt x="13636" y="1425"/>
                    </a:lnTo>
                    <a:cubicBezTo>
                      <a:pt x="12731" y="475"/>
                      <a:pt x="11538" y="0"/>
                      <a:pt x="1034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5F8FF">
                      <a:alpha val="31360"/>
                    </a:srgbClr>
                  </a:gs>
                  <a:gs pos="22000">
                    <a:srgbClr val="F5F8FF">
                      <a:alpha val="31360"/>
                    </a:srgbClr>
                  </a:gs>
                  <a:gs pos="45000">
                    <a:schemeClr val="accent3">
                      <a:lumOff val="44000"/>
                      <a:alpha val="31360"/>
                    </a:schemeClr>
                  </a:gs>
                  <a:gs pos="100000">
                    <a:srgbClr val="0C0A9E">
                      <a:alpha val="31360"/>
                    </a:srgbClr>
                  </a:gs>
                </a:gsLst>
                <a:lin ang="269863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38" name="Google Shape;1328;p29"/>
              <p:cNvSpPr/>
              <p:nvPr/>
            </p:nvSpPr>
            <p:spPr>
              <a:xfrm>
                <a:off x="573085" y="115716"/>
                <a:ext cx="325998" cy="3258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0" h="21600" extrusionOk="0">
                    <a:moveTo>
                      <a:pt x="10344" y="0"/>
                    </a:moveTo>
                    <a:cubicBezTo>
                      <a:pt x="9150" y="0"/>
                      <a:pt x="7955" y="475"/>
                      <a:pt x="7045" y="1425"/>
                    </a:cubicBezTo>
                    <a:lnTo>
                      <a:pt x="1364" y="7357"/>
                    </a:lnTo>
                    <a:cubicBezTo>
                      <a:pt x="-455" y="9257"/>
                      <a:pt x="-455" y="12340"/>
                      <a:pt x="1364" y="14240"/>
                    </a:cubicBezTo>
                    <a:lnTo>
                      <a:pt x="7045" y="20182"/>
                    </a:lnTo>
                    <a:cubicBezTo>
                      <a:pt x="7955" y="21127"/>
                      <a:pt x="9147" y="21600"/>
                      <a:pt x="10340" y="21600"/>
                    </a:cubicBezTo>
                    <a:cubicBezTo>
                      <a:pt x="11533" y="21600"/>
                      <a:pt x="12726" y="21127"/>
                      <a:pt x="13636" y="20182"/>
                    </a:cubicBezTo>
                    <a:lnTo>
                      <a:pt x="19326" y="14240"/>
                    </a:lnTo>
                    <a:cubicBezTo>
                      <a:pt x="21145" y="12340"/>
                      <a:pt x="21145" y="9257"/>
                      <a:pt x="19326" y="7357"/>
                    </a:cubicBezTo>
                    <a:lnTo>
                      <a:pt x="13636" y="1425"/>
                    </a:lnTo>
                    <a:cubicBezTo>
                      <a:pt x="12731" y="475"/>
                      <a:pt x="11538" y="0"/>
                      <a:pt x="1034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69863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39" name="Google Shape;1329;p29"/>
              <p:cNvSpPr/>
              <p:nvPr/>
            </p:nvSpPr>
            <p:spPr>
              <a:xfrm>
                <a:off x="457313" y="349600"/>
                <a:ext cx="557527" cy="557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0" h="21600" extrusionOk="0">
                    <a:moveTo>
                      <a:pt x="10344" y="0"/>
                    </a:moveTo>
                    <a:cubicBezTo>
                      <a:pt x="9150" y="0"/>
                      <a:pt x="7955" y="475"/>
                      <a:pt x="7045" y="1425"/>
                    </a:cubicBezTo>
                    <a:lnTo>
                      <a:pt x="1364" y="7357"/>
                    </a:lnTo>
                    <a:cubicBezTo>
                      <a:pt x="-455" y="9257"/>
                      <a:pt x="-455" y="12340"/>
                      <a:pt x="1364" y="14240"/>
                    </a:cubicBezTo>
                    <a:lnTo>
                      <a:pt x="7045" y="20182"/>
                    </a:lnTo>
                    <a:cubicBezTo>
                      <a:pt x="7955" y="21127"/>
                      <a:pt x="9147" y="21600"/>
                      <a:pt x="10340" y="21600"/>
                    </a:cubicBezTo>
                    <a:cubicBezTo>
                      <a:pt x="11533" y="21600"/>
                      <a:pt x="12726" y="21127"/>
                      <a:pt x="13636" y="20182"/>
                    </a:cubicBezTo>
                    <a:lnTo>
                      <a:pt x="19326" y="14240"/>
                    </a:lnTo>
                    <a:cubicBezTo>
                      <a:pt x="21145" y="12340"/>
                      <a:pt x="21145" y="9257"/>
                      <a:pt x="19326" y="7357"/>
                    </a:cubicBezTo>
                    <a:lnTo>
                      <a:pt x="13636" y="1425"/>
                    </a:lnTo>
                    <a:cubicBezTo>
                      <a:pt x="12731" y="475"/>
                      <a:pt x="11538" y="0"/>
                      <a:pt x="1034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5F8FF">
                      <a:alpha val="31360"/>
                    </a:srgbClr>
                  </a:gs>
                  <a:gs pos="22000">
                    <a:srgbClr val="F5F8FF">
                      <a:alpha val="31360"/>
                    </a:srgbClr>
                  </a:gs>
                  <a:gs pos="45000">
                    <a:schemeClr val="accent3">
                      <a:lumOff val="44000"/>
                      <a:alpha val="31360"/>
                    </a:schemeClr>
                  </a:gs>
                  <a:gs pos="100000">
                    <a:srgbClr val="0C0A9E">
                      <a:alpha val="31360"/>
                    </a:srgbClr>
                  </a:gs>
                </a:gsLst>
                <a:lin ang="269863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40" name="Google Shape;1330;p29"/>
              <p:cNvSpPr/>
              <p:nvPr/>
            </p:nvSpPr>
            <p:spPr>
              <a:xfrm>
                <a:off x="935750" y="0"/>
                <a:ext cx="557527" cy="557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0" h="21600" extrusionOk="0">
                    <a:moveTo>
                      <a:pt x="10344" y="0"/>
                    </a:moveTo>
                    <a:cubicBezTo>
                      <a:pt x="9150" y="0"/>
                      <a:pt x="7955" y="475"/>
                      <a:pt x="7045" y="1425"/>
                    </a:cubicBezTo>
                    <a:lnTo>
                      <a:pt x="1364" y="7357"/>
                    </a:lnTo>
                    <a:cubicBezTo>
                      <a:pt x="-455" y="9257"/>
                      <a:pt x="-455" y="12340"/>
                      <a:pt x="1364" y="14240"/>
                    </a:cubicBezTo>
                    <a:lnTo>
                      <a:pt x="7045" y="20182"/>
                    </a:lnTo>
                    <a:cubicBezTo>
                      <a:pt x="7955" y="21127"/>
                      <a:pt x="9147" y="21600"/>
                      <a:pt x="10340" y="21600"/>
                    </a:cubicBezTo>
                    <a:cubicBezTo>
                      <a:pt x="11533" y="21600"/>
                      <a:pt x="12726" y="21127"/>
                      <a:pt x="13636" y="20182"/>
                    </a:cubicBezTo>
                    <a:lnTo>
                      <a:pt x="19326" y="14240"/>
                    </a:lnTo>
                    <a:cubicBezTo>
                      <a:pt x="21145" y="12340"/>
                      <a:pt x="21145" y="9257"/>
                      <a:pt x="19326" y="7357"/>
                    </a:cubicBezTo>
                    <a:lnTo>
                      <a:pt x="13636" y="1425"/>
                    </a:lnTo>
                    <a:cubicBezTo>
                      <a:pt x="12731" y="475"/>
                      <a:pt x="11538" y="0"/>
                      <a:pt x="1034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69863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449" name="Google Shape;1331;p29"/>
            <p:cNvGrpSpPr/>
            <p:nvPr/>
          </p:nvGrpSpPr>
          <p:grpSpPr>
            <a:xfrm>
              <a:off x="2118742" y="186817"/>
              <a:ext cx="2833277" cy="1421047"/>
              <a:chOff x="0" y="0"/>
              <a:chExt cx="2833275" cy="1421046"/>
            </a:xfrm>
          </p:grpSpPr>
          <p:sp>
            <p:nvSpPr>
              <p:cNvPr id="1442" name="Google Shape;1332;p29"/>
              <p:cNvSpPr/>
              <p:nvPr/>
            </p:nvSpPr>
            <p:spPr>
              <a:xfrm rot="16200000">
                <a:off x="706114" y="-706115"/>
                <a:ext cx="1421048" cy="28332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467" y="0"/>
                    </a:moveTo>
                    <a:lnTo>
                      <a:pt x="15853" y="2811"/>
                    </a:lnTo>
                    <a:lnTo>
                      <a:pt x="15825" y="2830"/>
                    </a:lnTo>
                    <a:lnTo>
                      <a:pt x="15825" y="10209"/>
                    </a:lnTo>
                    <a:lnTo>
                      <a:pt x="9433" y="13420"/>
                    </a:lnTo>
                    <a:lnTo>
                      <a:pt x="9404" y="13430"/>
                    </a:lnTo>
                    <a:lnTo>
                      <a:pt x="9404" y="18908"/>
                    </a:lnTo>
                    <a:lnTo>
                      <a:pt x="5994" y="20623"/>
                    </a:lnTo>
                    <a:lnTo>
                      <a:pt x="0" y="20623"/>
                    </a:lnTo>
                    <a:lnTo>
                      <a:pt x="0" y="21600"/>
                    </a:lnTo>
                    <a:lnTo>
                      <a:pt x="199" y="21600"/>
                    </a:lnTo>
                    <a:lnTo>
                      <a:pt x="199" y="20719"/>
                    </a:lnTo>
                    <a:lnTo>
                      <a:pt x="6079" y="20719"/>
                    </a:lnTo>
                    <a:lnTo>
                      <a:pt x="9594" y="18951"/>
                    </a:lnTo>
                    <a:lnTo>
                      <a:pt x="9594" y="13473"/>
                    </a:lnTo>
                    <a:lnTo>
                      <a:pt x="15996" y="10262"/>
                    </a:lnTo>
                    <a:lnTo>
                      <a:pt x="16015" y="10252"/>
                    </a:lnTo>
                    <a:lnTo>
                      <a:pt x="16015" y="2873"/>
                    </a:lnTo>
                    <a:lnTo>
                      <a:pt x="21600" y="67"/>
                    </a:lnTo>
                    <a:lnTo>
                      <a:pt x="21467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/>
                  </a:gs>
                  <a:gs pos="40000">
                    <a:srgbClr val="FF9900">
                      <a:alpha val="40784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269863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1445" name="Google Shape;1333;p29"/>
              <p:cNvGrpSpPr/>
              <p:nvPr/>
            </p:nvGrpSpPr>
            <p:grpSpPr>
              <a:xfrm>
                <a:off x="1676238" y="711919"/>
                <a:ext cx="161969" cy="161932"/>
                <a:chOff x="0" y="0"/>
                <a:chExt cx="161967" cy="161930"/>
              </a:xfrm>
            </p:grpSpPr>
            <p:sp>
              <p:nvSpPr>
                <p:cNvPr id="1443" name="Google Shape;1334;p29"/>
                <p:cNvSpPr/>
                <p:nvPr/>
              </p:nvSpPr>
              <p:spPr>
                <a:xfrm rot="10800000">
                  <a:off x="-1" y="-1"/>
                  <a:ext cx="161969" cy="1619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9" y="1588"/>
                      </a:moveTo>
                      <a:cubicBezTo>
                        <a:pt x="13169" y="1588"/>
                        <a:pt x="15530" y="2470"/>
                        <a:pt x="17328" y="4306"/>
                      </a:cubicBezTo>
                      <a:cubicBezTo>
                        <a:pt x="19089" y="6029"/>
                        <a:pt x="20045" y="8372"/>
                        <a:pt x="20045" y="10826"/>
                      </a:cubicBezTo>
                      <a:cubicBezTo>
                        <a:pt x="20045" y="13300"/>
                        <a:pt x="19089" y="15604"/>
                        <a:pt x="17328" y="17366"/>
                      </a:cubicBezTo>
                      <a:cubicBezTo>
                        <a:pt x="15605" y="19127"/>
                        <a:pt x="13263" y="20082"/>
                        <a:pt x="10809" y="20082"/>
                      </a:cubicBezTo>
                      <a:cubicBezTo>
                        <a:pt x="8335" y="20082"/>
                        <a:pt x="6031" y="19127"/>
                        <a:pt x="4270" y="17366"/>
                      </a:cubicBezTo>
                      <a:cubicBezTo>
                        <a:pt x="2510" y="15641"/>
                        <a:pt x="1554" y="13300"/>
                        <a:pt x="1554" y="10826"/>
                      </a:cubicBezTo>
                      <a:cubicBezTo>
                        <a:pt x="1554" y="8372"/>
                        <a:pt x="2510" y="6048"/>
                        <a:pt x="4270" y="4306"/>
                      </a:cubicBezTo>
                      <a:cubicBezTo>
                        <a:pt x="6069" y="2488"/>
                        <a:pt x="8430" y="1588"/>
                        <a:pt x="10809" y="1588"/>
                      </a:cubicBezTo>
                      <a:close/>
                      <a:moveTo>
                        <a:pt x="10799" y="0"/>
                      </a:moveTo>
                      <a:cubicBezTo>
                        <a:pt x="8037" y="0"/>
                        <a:pt x="5272" y="1054"/>
                        <a:pt x="3165" y="3162"/>
                      </a:cubicBezTo>
                      <a:cubicBezTo>
                        <a:pt x="1124" y="5205"/>
                        <a:pt x="0" y="7922"/>
                        <a:pt x="0" y="10808"/>
                      </a:cubicBezTo>
                      <a:cubicBezTo>
                        <a:pt x="0" y="13693"/>
                        <a:pt x="1124" y="16410"/>
                        <a:pt x="3165" y="18453"/>
                      </a:cubicBezTo>
                      <a:cubicBezTo>
                        <a:pt x="5207" y="20476"/>
                        <a:pt x="7923" y="21600"/>
                        <a:pt x="10809" y="21600"/>
                      </a:cubicBezTo>
                      <a:cubicBezTo>
                        <a:pt x="13675" y="21600"/>
                        <a:pt x="16392" y="20476"/>
                        <a:pt x="18434" y="18453"/>
                      </a:cubicBezTo>
                      <a:cubicBezTo>
                        <a:pt x="20475" y="16410"/>
                        <a:pt x="21600" y="13693"/>
                        <a:pt x="21600" y="10808"/>
                      </a:cubicBezTo>
                      <a:cubicBezTo>
                        <a:pt x="21600" y="7922"/>
                        <a:pt x="20475" y="5205"/>
                        <a:pt x="18434" y="3162"/>
                      </a:cubicBezTo>
                      <a:cubicBezTo>
                        <a:pt x="16326" y="1054"/>
                        <a:pt x="13562" y="0"/>
                        <a:pt x="1079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/>
                    </a:gs>
                    <a:gs pos="78000">
                      <a:srgbClr val="F5F8FF"/>
                    </a:gs>
                    <a:gs pos="100000">
                      <a:srgbClr val="F5F8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444" name="Google Shape;1335;p29"/>
                <p:cNvSpPr/>
                <p:nvPr/>
              </p:nvSpPr>
              <p:spPr>
                <a:xfrm rot="10800000">
                  <a:off x="36773" y="36658"/>
                  <a:ext cx="88327" cy="8839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83" h="21600" extrusionOk="0">
                      <a:moveTo>
                        <a:pt x="9846" y="2857"/>
                      </a:moveTo>
                      <a:cubicBezTo>
                        <a:pt x="11724" y="2857"/>
                        <a:pt x="13538" y="3612"/>
                        <a:pt x="15011" y="5157"/>
                      </a:cubicBezTo>
                      <a:cubicBezTo>
                        <a:pt x="17797" y="8316"/>
                        <a:pt x="17797" y="13361"/>
                        <a:pt x="15011" y="16450"/>
                      </a:cubicBezTo>
                      <a:cubicBezTo>
                        <a:pt x="13571" y="17995"/>
                        <a:pt x="11699" y="18768"/>
                        <a:pt x="9838" y="18768"/>
                      </a:cubicBezTo>
                      <a:cubicBezTo>
                        <a:pt x="7974" y="18768"/>
                        <a:pt x="6121" y="17995"/>
                        <a:pt x="4712" y="16450"/>
                      </a:cubicBezTo>
                      <a:cubicBezTo>
                        <a:pt x="1895" y="13327"/>
                        <a:pt x="1895" y="8246"/>
                        <a:pt x="4712" y="5157"/>
                      </a:cubicBezTo>
                      <a:cubicBezTo>
                        <a:pt x="6121" y="3612"/>
                        <a:pt x="7966" y="2857"/>
                        <a:pt x="9846" y="2857"/>
                      </a:cubicBezTo>
                      <a:close/>
                      <a:moveTo>
                        <a:pt x="9842" y="0"/>
                      </a:moveTo>
                      <a:cubicBezTo>
                        <a:pt x="7317" y="0"/>
                        <a:pt x="4790" y="1054"/>
                        <a:pt x="2864" y="3166"/>
                      </a:cubicBezTo>
                      <a:cubicBezTo>
                        <a:pt x="-955" y="7354"/>
                        <a:pt x="-955" y="14219"/>
                        <a:pt x="2864" y="18441"/>
                      </a:cubicBezTo>
                      <a:cubicBezTo>
                        <a:pt x="4773" y="20537"/>
                        <a:pt x="7341" y="21600"/>
                        <a:pt x="9846" y="21600"/>
                      </a:cubicBezTo>
                      <a:cubicBezTo>
                        <a:pt x="12381" y="21600"/>
                        <a:pt x="14886" y="20570"/>
                        <a:pt x="16795" y="18441"/>
                      </a:cubicBezTo>
                      <a:cubicBezTo>
                        <a:pt x="20645" y="14219"/>
                        <a:pt x="20645" y="7354"/>
                        <a:pt x="16795" y="3166"/>
                      </a:cubicBezTo>
                      <a:cubicBezTo>
                        <a:pt x="14886" y="1054"/>
                        <a:pt x="12365" y="0"/>
                        <a:pt x="9842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/>
                    </a:gs>
                    <a:gs pos="78000">
                      <a:srgbClr val="F5F8FF"/>
                    </a:gs>
                    <a:gs pos="100000">
                      <a:srgbClr val="F5F8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448" name="Google Shape;1336;p29"/>
              <p:cNvGrpSpPr/>
              <p:nvPr/>
            </p:nvGrpSpPr>
            <p:grpSpPr>
              <a:xfrm>
                <a:off x="293831" y="293689"/>
                <a:ext cx="161969" cy="161932"/>
                <a:chOff x="9" y="0"/>
                <a:chExt cx="161967" cy="161930"/>
              </a:xfrm>
            </p:grpSpPr>
            <p:sp>
              <p:nvSpPr>
                <p:cNvPr id="1446" name="Google Shape;1337;p29"/>
                <p:cNvSpPr/>
                <p:nvPr/>
              </p:nvSpPr>
              <p:spPr>
                <a:xfrm>
                  <a:off x="9" y="-1"/>
                  <a:ext cx="161969" cy="1619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9" y="1588"/>
                      </a:moveTo>
                      <a:cubicBezTo>
                        <a:pt x="13169" y="1588"/>
                        <a:pt x="15530" y="2470"/>
                        <a:pt x="17328" y="4306"/>
                      </a:cubicBezTo>
                      <a:cubicBezTo>
                        <a:pt x="19089" y="6029"/>
                        <a:pt x="20045" y="8372"/>
                        <a:pt x="20045" y="10826"/>
                      </a:cubicBezTo>
                      <a:cubicBezTo>
                        <a:pt x="20045" y="13300"/>
                        <a:pt x="19089" y="15604"/>
                        <a:pt x="17328" y="17366"/>
                      </a:cubicBezTo>
                      <a:cubicBezTo>
                        <a:pt x="15605" y="19127"/>
                        <a:pt x="13263" y="20082"/>
                        <a:pt x="10809" y="20082"/>
                      </a:cubicBezTo>
                      <a:cubicBezTo>
                        <a:pt x="8335" y="20082"/>
                        <a:pt x="6031" y="19127"/>
                        <a:pt x="4270" y="17366"/>
                      </a:cubicBezTo>
                      <a:cubicBezTo>
                        <a:pt x="2510" y="15641"/>
                        <a:pt x="1554" y="13300"/>
                        <a:pt x="1554" y="10826"/>
                      </a:cubicBezTo>
                      <a:cubicBezTo>
                        <a:pt x="1554" y="8372"/>
                        <a:pt x="2510" y="6048"/>
                        <a:pt x="4270" y="4306"/>
                      </a:cubicBezTo>
                      <a:cubicBezTo>
                        <a:pt x="6069" y="2488"/>
                        <a:pt x="8430" y="1588"/>
                        <a:pt x="10809" y="1588"/>
                      </a:cubicBezTo>
                      <a:close/>
                      <a:moveTo>
                        <a:pt x="10799" y="0"/>
                      </a:moveTo>
                      <a:cubicBezTo>
                        <a:pt x="8037" y="0"/>
                        <a:pt x="5272" y="1054"/>
                        <a:pt x="3165" y="3162"/>
                      </a:cubicBezTo>
                      <a:cubicBezTo>
                        <a:pt x="1124" y="5205"/>
                        <a:pt x="0" y="7922"/>
                        <a:pt x="0" y="10808"/>
                      </a:cubicBezTo>
                      <a:cubicBezTo>
                        <a:pt x="0" y="13693"/>
                        <a:pt x="1124" y="16410"/>
                        <a:pt x="3165" y="18453"/>
                      </a:cubicBezTo>
                      <a:cubicBezTo>
                        <a:pt x="5207" y="20476"/>
                        <a:pt x="7923" y="21600"/>
                        <a:pt x="10809" y="21600"/>
                      </a:cubicBezTo>
                      <a:cubicBezTo>
                        <a:pt x="13675" y="21600"/>
                        <a:pt x="16392" y="20476"/>
                        <a:pt x="18434" y="18453"/>
                      </a:cubicBezTo>
                      <a:cubicBezTo>
                        <a:pt x="20475" y="16410"/>
                        <a:pt x="21600" y="13693"/>
                        <a:pt x="21600" y="10808"/>
                      </a:cubicBezTo>
                      <a:cubicBezTo>
                        <a:pt x="21600" y="7922"/>
                        <a:pt x="20475" y="5205"/>
                        <a:pt x="18434" y="3162"/>
                      </a:cubicBezTo>
                      <a:cubicBezTo>
                        <a:pt x="16326" y="1054"/>
                        <a:pt x="13562" y="0"/>
                        <a:pt x="1079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/>
                    </a:gs>
                    <a:gs pos="78000">
                      <a:srgbClr val="F5F8FF"/>
                    </a:gs>
                    <a:gs pos="100000">
                      <a:srgbClr val="F5F8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447" name="Google Shape;1338;p29"/>
                <p:cNvSpPr/>
                <p:nvPr/>
              </p:nvSpPr>
              <p:spPr>
                <a:xfrm>
                  <a:off x="36877" y="36879"/>
                  <a:ext cx="88327" cy="8839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83" h="21600" extrusionOk="0">
                      <a:moveTo>
                        <a:pt x="9846" y="2857"/>
                      </a:moveTo>
                      <a:cubicBezTo>
                        <a:pt x="11724" y="2857"/>
                        <a:pt x="13538" y="3612"/>
                        <a:pt x="15011" y="5157"/>
                      </a:cubicBezTo>
                      <a:cubicBezTo>
                        <a:pt x="17797" y="8316"/>
                        <a:pt x="17797" y="13361"/>
                        <a:pt x="15011" y="16450"/>
                      </a:cubicBezTo>
                      <a:cubicBezTo>
                        <a:pt x="13571" y="17995"/>
                        <a:pt x="11699" y="18768"/>
                        <a:pt x="9838" y="18768"/>
                      </a:cubicBezTo>
                      <a:cubicBezTo>
                        <a:pt x="7974" y="18768"/>
                        <a:pt x="6121" y="17995"/>
                        <a:pt x="4712" y="16450"/>
                      </a:cubicBezTo>
                      <a:cubicBezTo>
                        <a:pt x="1895" y="13327"/>
                        <a:pt x="1895" y="8246"/>
                        <a:pt x="4712" y="5157"/>
                      </a:cubicBezTo>
                      <a:cubicBezTo>
                        <a:pt x="6121" y="3612"/>
                        <a:pt x="7966" y="2857"/>
                        <a:pt x="9846" y="2857"/>
                      </a:cubicBezTo>
                      <a:close/>
                      <a:moveTo>
                        <a:pt x="9842" y="0"/>
                      </a:moveTo>
                      <a:cubicBezTo>
                        <a:pt x="7317" y="0"/>
                        <a:pt x="4790" y="1054"/>
                        <a:pt x="2864" y="3166"/>
                      </a:cubicBezTo>
                      <a:cubicBezTo>
                        <a:pt x="-955" y="7354"/>
                        <a:pt x="-955" y="14219"/>
                        <a:pt x="2864" y="18441"/>
                      </a:cubicBezTo>
                      <a:cubicBezTo>
                        <a:pt x="4773" y="20537"/>
                        <a:pt x="7341" y="21600"/>
                        <a:pt x="9846" y="21600"/>
                      </a:cubicBezTo>
                      <a:cubicBezTo>
                        <a:pt x="12381" y="21600"/>
                        <a:pt x="14886" y="20570"/>
                        <a:pt x="16795" y="18441"/>
                      </a:cubicBezTo>
                      <a:cubicBezTo>
                        <a:pt x="20645" y="14219"/>
                        <a:pt x="20645" y="7354"/>
                        <a:pt x="16795" y="3166"/>
                      </a:cubicBezTo>
                      <a:cubicBezTo>
                        <a:pt x="14886" y="1054"/>
                        <a:pt x="12365" y="0"/>
                        <a:pt x="9842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/>
                    </a:gs>
                    <a:gs pos="78000">
                      <a:srgbClr val="F5F8FF"/>
                    </a:gs>
                    <a:gs pos="100000">
                      <a:srgbClr val="F5F8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</p:grpSp>
      <p:sp>
        <p:nvSpPr>
          <p:cNvPr id="14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2" name="Google Shape;1340;p30"/>
          <p:cNvGrpSpPr/>
          <p:nvPr/>
        </p:nvGrpSpPr>
        <p:grpSpPr>
          <a:xfrm>
            <a:off x="-623200" y="3938142"/>
            <a:ext cx="2833276" cy="1505530"/>
            <a:chOff x="0" y="0"/>
            <a:chExt cx="2833275" cy="1505529"/>
          </a:xfrm>
        </p:grpSpPr>
        <p:grpSp>
          <p:nvGrpSpPr>
            <p:cNvPr id="1462" name="Google Shape;1341;p30"/>
            <p:cNvGrpSpPr/>
            <p:nvPr/>
          </p:nvGrpSpPr>
          <p:grpSpPr>
            <a:xfrm>
              <a:off x="49504" y="-1"/>
              <a:ext cx="906938" cy="1493278"/>
              <a:chOff x="0" y="0"/>
              <a:chExt cx="906937" cy="1493276"/>
            </a:xfrm>
          </p:grpSpPr>
          <p:sp>
            <p:nvSpPr>
              <p:cNvPr id="1458" name="Google Shape;1342;p30"/>
              <p:cNvSpPr/>
              <p:nvPr/>
            </p:nvSpPr>
            <p:spPr>
              <a:xfrm rot="5400000">
                <a:off x="290330" y="94"/>
                <a:ext cx="557527" cy="557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0" h="21600" extrusionOk="0">
                    <a:moveTo>
                      <a:pt x="10344" y="0"/>
                    </a:moveTo>
                    <a:cubicBezTo>
                      <a:pt x="9150" y="0"/>
                      <a:pt x="7955" y="475"/>
                      <a:pt x="7045" y="1425"/>
                    </a:cubicBezTo>
                    <a:lnTo>
                      <a:pt x="1364" y="7357"/>
                    </a:lnTo>
                    <a:cubicBezTo>
                      <a:pt x="-455" y="9257"/>
                      <a:pt x="-455" y="12340"/>
                      <a:pt x="1364" y="14240"/>
                    </a:cubicBezTo>
                    <a:lnTo>
                      <a:pt x="7045" y="20182"/>
                    </a:lnTo>
                    <a:cubicBezTo>
                      <a:pt x="7955" y="21127"/>
                      <a:pt x="9147" y="21600"/>
                      <a:pt x="10340" y="21600"/>
                    </a:cubicBezTo>
                    <a:cubicBezTo>
                      <a:pt x="11533" y="21600"/>
                      <a:pt x="12726" y="21127"/>
                      <a:pt x="13636" y="20182"/>
                    </a:cubicBezTo>
                    <a:lnTo>
                      <a:pt x="19326" y="14240"/>
                    </a:lnTo>
                    <a:cubicBezTo>
                      <a:pt x="21145" y="12340"/>
                      <a:pt x="21145" y="9257"/>
                      <a:pt x="19326" y="7357"/>
                    </a:cubicBezTo>
                    <a:lnTo>
                      <a:pt x="13636" y="1425"/>
                    </a:lnTo>
                    <a:cubicBezTo>
                      <a:pt x="12731" y="475"/>
                      <a:pt x="11538" y="0"/>
                      <a:pt x="1034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5F8FF">
                      <a:alpha val="31360"/>
                    </a:srgbClr>
                  </a:gs>
                  <a:gs pos="22000">
                    <a:srgbClr val="F5F8FF">
                      <a:alpha val="31360"/>
                    </a:srgbClr>
                  </a:gs>
                  <a:gs pos="45000">
                    <a:schemeClr val="accent3">
                      <a:lumOff val="44000"/>
                      <a:alpha val="31360"/>
                    </a:schemeClr>
                  </a:gs>
                  <a:gs pos="100000">
                    <a:srgbClr val="0C0A9E">
                      <a:alpha val="31360"/>
                    </a:srgbClr>
                  </a:gs>
                </a:gsLst>
                <a:lin ang="269863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59" name="Google Shape;1343;p30"/>
              <p:cNvSpPr/>
              <p:nvPr/>
            </p:nvSpPr>
            <p:spPr>
              <a:xfrm rot="5400000">
                <a:off x="465279" y="573140"/>
                <a:ext cx="325998" cy="3258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0" h="21600" extrusionOk="0">
                    <a:moveTo>
                      <a:pt x="10344" y="0"/>
                    </a:moveTo>
                    <a:cubicBezTo>
                      <a:pt x="9150" y="0"/>
                      <a:pt x="7955" y="475"/>
                      <a:pt x="7045" y="1425"/>
                    </a:cubicBezTo>
                    <a:lnTo>
                      <a:pt x="1364" y="7357"/>
                    </a:lnTo>
                    <a:cubicBezTo>
                      <a:pt x="-455" y="9257"/>
                      <a:pt x="-455" y="12340"/>
                      <a:pt x="1364" y="14240"/>
                    </a:cubicBezTo>
                    <a:lnTo>
                      <a:pt x="7045" y="20182"/>
                    </a:lnTo>
                    <a:cubicBezTo>
                      <a:pt x="7955" y="21127"/>
                      <a:pt x="9147" y="21600"/>
                      <a:pt x="10340" y="21600"/>
                    </a:cubicBezTo>
                    <a:cubicBezTo>
                      <a:pt x="11533" y="21600"/>
                      <a:pt x="12726" y="21127"/>
                      <a:pt x="13636" y="20182"/>
                    </a:cubicBezTo>
                    <a:lnTo>
                      <a:pt x="19326" y="14240"/>
                    </a:lnTo>
                    <a:cubicBezTo>
                      <a:pt x="21145" y="12340"/>
                      <a:pt x="21145" y="9257"/>
                      <a:pt x="19326" y="7357"/>
                    </a:cubicBezTo>
                    <a:lnTo>
                      <a:pt x="13636" y="1425"/>
                    </a:lnTo>
                    <a:cubicBezTo>
                      <a:pt x="12731" y="475"/>
                      <a:pt x="11538" y="0"/>
                      <a:pt x="1034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69863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60" name="Google Shape;1344;p30"/>
              <p:cNvSpPr/>
              <p:nvPr/>
            </p:nvSpPr>
            <p:spPr>
              <a:xfrm rot="5400000">
                <a:off x="-95" y="457406"/>
                <a:ext cx="557527" cy="557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0" h="21600" extrusionOk="0">
                    <a:moveTo>
                      <a:pt x="10344" y="0"/>
                    </a:moveTo>
                    <a:cubicBezTo>
                      <a:pt x="9150" y="0"/>
                      <a:pt x="7955" y="475"/>
                      <a:pt x="7045" y="1425"/>
                    </a:cubicBezTo>
                    <a:lnTo>
                      <a:pt x="1364" y="7357"/>
                    </a:lnTo>
                    <a:cubicBezTo>
                      <a:pt x="-455" y="9257"/>
                      <a:pt x="-455" y="12340"/>
                      <a:pt x="1364" y="14240"/>
                    </a:cubicBezTo>
                    <a:lnTo>
                      <a:pt x="7045" y="20182"/>
                    </a:lnTo>
                    <a:cubicBezTo>
                      <a:pt x="7955" y="21127"/>
                      <a:pt x="9147" y="21600"/>
                      <a:pt x="10340" y="21600"/>
                    </a:cubicBezTo>
                    <a:cubicBezTo>
                      <a:pt x="11533" y="21600"/>
                      <a:pt x="12726" y="21127"/>
                      <a:pt x="13636" y="20182"/>
                    </a:cubicBezTo>
                    <a:lnTo>
                      <a:pt x="19326" y="14240"/>
                    </a:lnTo>
                    <a:cubicBezTo>
                      <a:pt x="21145" y="12340"/>
                      <a:pt x="21145" y="9257"/>
                      <a:pt x="19326" y="7357"/>
                    </a:cubicBezTo>
                    <a:lnTo>
                      <a:pt x="13636" y="1425"/>
                    </a:lnTo>
                    <a:cubicBezTo>
                      <a:pt x="12731" y="475"/>
                      <a:pt x="11538" y="0"/>
                      <a:pt x="1034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5F8FF">
                      <a:alpha val="31360"/>
                    </a:srgbClr>
                  </a:gs>
                  <a:gs pos="22000">
                    <a:srgbClr val="F5F8FF">
                      <a:alpha val="31360"/>
                    </a:srgbClr>
                  </a:gs>
                  <a:gs pos="45000">
                    <a:schemeClr val="accent3">
                      <a:lumOff val="44000"/>
                      <a:alpha val="31360"/>
                    </a:schemeClr>
                  </a:gs>
                  <a:gs pos="100000">
                    <a:srgbClr val="0C0A9E">
                      <a:alpha val="31360"/>
                    </a:srgbClr>
                  </a:gs>
                </a:gsLst>
                <a:lin ang="269863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61" name="Google Shape;1345;p30"/>
              <p:cNvSpPr/>
              <p:nvPr/>
            </p:nvSpPr>
            <p:spPr>
              <a:xfrm rot="5400000">
                <a:off x="349505" y="935844"/>
                <a:ext cx="557527" cy="557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90" h="21600" extrusionOk="0">
                    <a:moveTo>
                      <a:pt x="10344" y="0"/>
                    </a:moveTo>
                    <a:cubicBezTo>
                      <a:pt x="9150" y="0"/>
                      <a:pt x="7955" y="475"/>
                      <a:pt x="7045" y="1425"/>
                    </a:cubicBezTo>
                    <a:lnTo>
                      <a:pt x="1364" y="7357"/>
                    </a:lnTo>
                    <a:cubicBezTo>
                      <a:pt x="-455" y="9257"/>
                      <a:pt x="-455" y="12340"/>
                      <a:pt x="1364" y="14240"/>
                    </a:cubicBezTo>
                    <a:lnTo>
                      <a:pt x="7045" y="20182"/>
                    </a:lnTo>
                    <a:cubicBezTo>
                      <a:pt x="7955" y="21127"/>
                      <a:pt x="9147" y="21600"/>
                      <a:pt x="10340" y="21600"/>
                    </a:cubicBezTo>
                    <a:cubicBezTo>
                      <a:pt x="11533" y="21600"/>
                      <a:pt x="12726" y="21127"/>
                      <a:pt x="13636" y="20182"/>
                    </a:cubicBezTo>
                    <a:lnTo>
                      <a:pt x="19326" y="14240"/>
                    </a:lnTo>
                    <a:cubicBezTo>
                      <a:pt x="21145" y="12340"/>
                      <a:pt x="21145" y="9257"/>
                      <a:pt x="19326" y="7357"/>
                    </a:cubicBezTo>
                    <a:lnTo>
                      <a:pt x="13636" y="1425"/>
                    </a:lnTo>
                    <a:cubicBezTo>
                      <a:pt x="12731" y="475"/>
                      <a:pt x="11538" y="0"/>
                      <a:pt x="1034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69863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470" name="Google Shape;1346;p30"/>
            <p:cNvGrpSpPr/>
            <p:nvPr/>
          </p:nvGrpSpPr>
          <p:grpSpPr>
            <a:xfrm>
              <a:off x="0" y="84482"/>
              <a:ext cx="2833276" cy="1421048"/>
              <a:chOff x="41" y="-1"/>
              <a:chExt cx="2833275" cy="1421047"/>
            </a:xfrm>
          </p:grpSpPr>
          <p:sp>
            <p:nvSpPr>
              <p:cNvPr id="1463" name="Google Shape;1347;p30"/>
              <p:cNvSpPr/>
              <p:nvPr/>
            </p:nvSpPr>
            <p:spPr>
              <a:xfrm rot="5400000">
                <a:off x="706155" y="-706116"/>
                <a:ext cx="1421048" cy="28332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467" y="0"/>
                    </a:moveTo>
                    <a:lnTo>
                      <a:pt x="15853" y="2811"/>
                    </a:lnTo>
                    <a:lnTo>
                      <a:pt x="15825" y="2830"/>
                    </a:lnTo>
                    <a:lnTo>
                      <a:pt x="15825" y="10209"/>
                    </a:lnTo>
                    <a:lnTo>
                      <a:pt x="9433" y="13420"/>
                    </a:lnTo>
                    <a:lnTo>
                      <a:pt x="9404" y="13430"/>
                    </a:lnTo>
                    <a:lnTo>
                      <a:pt x="9404" y="18908"/>
                    </a:lnTo>
                    <a:lnTo>
                      <a:pt x="5994" y="20623"/>
                    </a:lnTo>
                    <a:lnTo>
                      <a:pt x="0" y="20623"/>
                    </a:lnTo>
                    <a:lnTo>
                      <a:pt x="0" y="21600"/>
                    </a:lnTo>
                    <a:lnTo>
                      <a:pt x="199" y="21600"/>
                    </a:lnTo>
                    <a:lnTo>
                      <a:pt x="199" y="20719"/>
                    </a:lnTo>
                    <a:lnTo>
                      <a:pt x="6079" y="20719"/>
                    </a:lnTo>
                    <a:lnTo>
                      <a:pt x="9594" y="18951"/>
                    </a:lnTo>
                    <a:lnTo>
                      <a:pt x="9594" y="13473"/>
                    </a:lnTo>
                    <a:lnTo>
                      <a:pt x="15996" y="10262"/>
                    </a:lnTo>
                    <a:lnTo>
                      <a:pt x="16015" y="10252"/>
                    </a:lnTo>
                    <a:lnTo>
                      <a:pt x="16015" y="2873"/>
                    </a:lnTo>
                    <a:lnTo>
                      <a:pt x="21600" y="67"/>
                    </a:lnTo>
                    <a:lnTo>
                      <a:pt x="21467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108014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1466" name="Google Shape;1348;p30"/>
              <p:cNvGrpSpPr/>
              <p:nvPr/>
            </p:nvGrpSpPr>
            <p:grpSpPr>
              <a:xfrm>
                <a:off x="995110" y="547196"/>
                <a:ext cx="161969" cy="161931"/>
                <a:chOff x="9" y="0"/>
                <a:chExt cx="161967" cy="161930"/>
              </a:xfrm>
            </p:grpSpPr>
            <p:sp>
              <p:nvSpPr>
                <p:cNvPr id="1464" name="Google Shape;1349;p30"/>
                <p:cNvSpPr/>
                <p:nvPr/>
              </p:nvSpPr>
              <p:spPr>
                <a:xfrm>
                  <a:off x="9" y="-1"/>
                  <a:ext cx="161969" cy="1619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9" y="1588"/>
                      </a:moveTo>
                      <a:cubicBezTo>
                        <a:pt x="13169" y="1588"/>
                        <a:pt x="15530" y="2470"/>
                        <a:pt x="17328" y="4306"/>
                      </a:cubicBezTo>
                      <a:cubicBezTo>
                        <a:pt x="19089" y="6029"/>
                        <a:pt x="20045" y="8372"/>
                        <a:pt x="20045" y="10826"/>
                      </a:cubicBezTo>
                      <a:cubicBezTo>
                        <a:pt x="20045" y="13300"/>
                        <a:pt x="19089" y="15604"/>
                        <a:pt x="17328" y="17366"/>
                      </a:cubicBezTo>
                      <a:cubicBezTo>
                        <a:pt x="15605" y="19127"/>
                        <a:pt x="13263" y="20082"/>
                        <a:pt x="10809" y="20082"/>
                      </a:cubicBezTo>
                      <a:cubicBezTo>
                        <a:pt x="8335" y="20082"/>
                        <a:pt x="6031" y="19127"/>
                        <a:pt x="4270" y="17366"/>
                      </a:cubicBezTo>
                      <a:cubicBezTo>
                        <a:pt x="2510" y="15641"/>
                        <a:pt x="1554" y="13300"/>
                        <a:pt x="1554" y="10826"/>
                      </a:cubicBezTo>
                      <a:cubicBezTo>
                        <a:pt x="1554" y="8372"/>
                        <a:pt x="2510" y="6048"/>
                        <a:pt x="4270" y="4306"/>
                      </a:cubicBezTo>
                      <a:cubicBezTo>
                        <a:pt x="6069" y="2488"/>
                        <a:pt x="8430" y="1588"/>
                        <a:pt x="10809" y="1588"/>
                      </a:cubicBezTo>
                      <a:close/>
                      <a:moveTo>
                        <a:pt x="10799" y="0"/>
                      </a:moveTo>
                      <a:cubicBezTo>
                        <a:pt x="8037" y="0"/>
                        <a:pt x="5272" y="1054"/>
                        <a:pt x="3165" y="3162"/>
                      </a:cubicBezTo>
                      <a:cubicBezTo>
                        <a:pt x="1124" y="5205"/>
                        <a:pt x="0" y="7922"/>
                        <a:pt x="0" y="10808"/>
                      </a:cubicBezTo>
                      <a:cubicBezTo>
                        <a:pt x="0" y="13693"/>
                        <a:pt x="1124" y="16410"/>
                        <a:pt x="3165" y="18453"/>
                      </a:cubicBezTo>
                      <a:cubicBezTo>
                        <a:pt x="5207" y="20476"/>
                        <a:pt x="7923" y="21600"/>
                        <a:pt x="10809" y="21600"/>
                      </a:cubicBezTo>
                      <a:cubicBezTo>
                        <a:pt x="13675" y="21600"/>
                        <a:pt x="16392" y="20476"/>
                        <a:pt x="18434" y="18453"/>
                      </a:cubicBezTo>
                      <a:cubicBezTo>
                        <a:pt x="20475" y="16410"/>
                        <a:pt x="21600" y="13693"/>
                        <a:pt x="21600" y="10808"/>
                      </a:cubicBezTo>
                      <a:cubicBezTo>
                        <a:pt x="21600" y="7922"/>
                        <a:pt x="20475" y="5205"/>
                        <a:pt x="18434" y="3162"/>
                      </a:cubicBezTo>
                      <a:cubicBezTo>
                        <a:pt x="16326" y="1054"/>
                        <a:pt x="13562" y="0"/>
                        <a:pt x="1079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108014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465" name="Google Shape;1350;p30"/>
                <p:cNvSpPr/>
                <p:nvPr/>
              </p:nvSpPr>
              <p:spPr>
                <a:xfrm>
                  <a:off x="36877" y="36879"/>
                  <a:ext cx="88327" cy="8839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83" h="21600" extrusionOk="0">
                      <a:moveTo>
                        <a:pt x="9846" y="2857"/>
                      </a:moveTo>
                      <a:cubicBezTo>
                        <a:pt x="11724" y="2857"/>
                        <a:pt x="13538" y="3612"/>
                        <a:pt x="15011" y="5157"/>
                      </a:cubicBezTo>
                      <a:cubicBezTo>
                        <a:pt x="17797" y="8316"/>
                        <a:pt x="17797" y="13361"/>
                        <a:pt x="15011" y="16450"/>
                      </a:cubicBezTo>
                      <a:cubicBezTo>
                        <a:pt x="13571" y="17995"/>
                        <a:pt x="11699" y="18768"/>
                        <a:pt x="9838" y="18768"/>
                      </a:cubicBezTo>
                      <a:cubicBezTo>
                        <a:pt x="7974" y="18768"/>
                        <a:pt x="6121" y="17995"/>
                        <a:pt x="4712" y="16450"/>
                      </a:cubicBezTo>
                      <a:cubicBezTo>
                        <a:pt x="1895" y="13327"/>
                        <a:pt x="1895" y="8246"/>
                        <a:pt x="4712" y="5157"/>
                      </a:cubicBezTo>
                      <a:cubicBezTo>
                        <a:pt x="6121" y="3612"/>
                        <a:pt x="7966" y="2857"/>
                        <a:pt x="9846" y="2857"/>
                      </a:cubicBezTo>
                      <a:close/>
                      <a:moveTo>
                        <a:pt x="9842" y="0"/>
                      </a:moveTo>
                      <a:cubicBezTo>
                        <a:pt x="7317" y="0"/>
                        <a:pt x="4790" y="1054"/>
                        <a:pt x="2864" y="3166"/>
                      </a:cubicBezTo>
                      <a:cubicBezTo>
                        <a:pt x="-955" y="7354"/>
                        <a:pt x="-955" y="14219"/>
                        <a:pt x="2864" y="18441"/>
                      </a:cubicBezTo>
                      <a:cubicBezTo>
                        <a:pt x="4773" y="20537"/>
                        <a:pt x="7341" y="21600"/>
                        <a:pt x="9846" y="21600"/>
                      </a:cubicBezTo>
                      <a:cubicBezTo>
                        <a:pt x="12381" y="21600"/>
                        <a:pt x="14886" y="20570"/>
                        <a:pt x="16795" y="18441"/>
                      </a:cubicBezTo>
                      <a:cubicBezTo>
                        <a:pt x="20645" y="14219"/>
                        <a:pt x="20645" y="7354"/>
                        <a:pt x="16795" y="3166"/>
                      </a:cubicBezTo>
                      <a:cubicBezTo>
                        <a:pt x="14886" y="1054"/>
                        <a:pt x="12365" y="0"/>
                        <a:pt x="9842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108014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469" name="Google Shape;1351;p30"/>
              <p:cNvGrpSpPr/>
              <p:nvPr/>
            </p:nvGrpSpPr>
            <p:grpSpPr>
              <a:xfrm>
                <a:off x="2377517" y="965426"/>
                <a:ext cx="161968" cy="161932"/>
                <a:chOff x="0" y="0"/>
                <a:chExt cx="161967" cy="161930"/>
              </a:xfrm>
            </p:grpSpPr>
            <p:sp>
              <p:nvSpPr>
                <p:cNvPr id="1467" name="Google Shape;1352;p30"/>
                <p:cNvSpPr/>
                <p:nvPr/>
              </p:nvSpPr>
              <p:spPr>
                <a:xfrm rot="10800000">
                  <a:off x="-1" y="-1"/>
                  <a:ext cx="161969" cy="1619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9" y="1588"/>
                      </a:moveTo>
                      <a:cubicBezTo>
                        <a:pt x="13169" y="1588"/>
                        <a:pt x="15530" y="2470"/>
                        <a:pt x="17328" y="4306"/>
                      </a:cubicBezTo>
                      <a:cubicBezTo>
                        <a:pt x="19089" y="6029"/>
                        <a:pt x="20045" y="8372"/>
                        <a:pt x="20045" y="10826"/>
                      </a:cubicBezTo>
                      <a:cubicBezTo>
                        <a:pt x="20045" y="13300"/>
                        <a:pt x="19089" y="15604"/>
                        <a:pt x="17328" y="17366"/>
                      </a:cubicBezTo>
                      <a:cubicBezTo>
                        <a:pt x="15605" y="19127"/>
                        <a:pt x="13263" y="20082"/>
                        <a:pt x="10809" y="20082"/>
                      </a:cubicBezTo>
                      <a:cubicBezTo>
                        <a:pt x="8335" y="20082"/>
                        <a:pt x="6031" y="19127"/>
                        <a:pt x="4270" y="17366"/>
                      </a:cubicBezTo>
                      <a:cubicBezTo>
                        <a:pt x="2510" y="15641"/>
                        <a:pt x="1554" y="13300"/>
                        <a:pt x="1554" y="10826"/>
                      </a:cubicBezTo>
                      <a:cubicBezTo>
                        <a:pt x="1554" y="8372"/>
                        <a:pt x="2510" y="6048"/>
                        <a:pt x="4270" y="4306"/>
                      </a:cubicBezTo>
                      <a:cubicBezTo>
                        <a:pt x="6069" y="2488"/>
                        <a:pt x="8430" y="1588"/>
                        <a:pt x="10809" y="1588"/>
                      </a:cubicBezTo>
                      <a:close/>
                      <a:moveTo>
                        <a:pt x="10799" y="0"/>
                      </a:moveTo>
                      <a:cubicBezTo>
                        <a:pt x="8037" y="0"/>
                        <a:pt x="5272" y="1054"/>
                        <a:pt x="3165" y="3162"/>
                      </a:cubicBezTo>
                      <a:cubicBezTo>
                        <a:pt x="1124" y="5205"/>
                        <a:pt x="0" y="7922"/>
                        <a:pt x="0" y="10808"/>
                      </a:cubicBezTo>
                      <a:cubicBezTo>
                        <a:pt x="0" y="13693"/>
                        <a:pt x="1124" y="16410"/>
                        <a:pt x="3165" y="18453"/>
                      </a:cubicBezTo>
                      <a:cubicBezTo>
                        <a:pt x="5207" y="20476"/>
                        <a:pt x="7923" y="21600"/>
                        <a:pt x="10809" y="21600"/>
                      </a:cubicBezTo>
                      <a:cubicBezTo>
                        <a:pt x="13675" y="21600"/>
                        <a:pt x="16392" y="20476"/>
                        <a:pt x="18434" y="18453"/>
                      </a:cubicBezTo>
                      <a:cubicBezTo>
                        <a:pt x="20475" y="16410"/>
                        <a:pt x="21600" y="13693"/>
                        <a:pt x="21600" y="10808"/>
                      </a:cubicBezTo>
                      <a:cubicBezTo>
                        <a:pt x="21600" y="7922"/>
                        <a:pt x="20475" y="5205"/>
                        <a:pt x="18434" y="3162"/>
                      </a:cubicBezTo>
                      <a:cubicBezTo>
                        <a:pt x="16326" y="1054"/>
                        <a:pt x="13562" y="0"/>
                        <a:pt x="1079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108014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468" name="Google Shape;1353;p30"/>
                <p:cNvSpPr/>
                <p:nvPr/>
              </p:nvSpPr>
              <p:spPr>
                <a:xfrm rot="10800000">
                  <a:off x="36773" y="36658"/>
                  <a:ext cx="88327" cy="8839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83" h="21600" extrusionOk="0">
                      <a:moveTo>
                        <a:pt x="9846" y="2857"/>
                      </a:moveTo>
                      <a:cubicBezTo>
                        <a:pt x="11724" y="2857"/>
                        <a:pt x="13538" y="3612"/>
                        <a:pt x="15011" y="5157"/>
                      </a:cubicBezTo>
                      <a:cubicBezTo>
                        <a:pt x="17797" y="8316"/>
                        <a:pt x="17797" y="13361"/>
                        <a:pt x="15011" y="16450"/>
                      </a:cubicBezTo>
                      <a:cubicBezTo>
                        <a:pt x="13571" y="17995"/>
                        <a:pt x="11699" y="18768"/>
                        <a:pt x="9838" y="18768"/>
                      </a:cubicBezTo>
                      <a:cubicBezTo>
                        <a:pt x="7974" y="18768"/>
                        <a:pt x="6121" y="17995"/>
                        <a:pt x="4712" y="16450"/>
                      </a:cubicBezTo>
                      <a:cubicBezTo>
                        <a:pt x="1895" y="13327"/>
                        <a:pt x="1895" y="8246"/>
                        <a:pt x="4712" y="5157"/>
                      </a:cubicBezTo>
                      <a:cubicBezTo>
                        <a:pt x="6121" y="3612"/>
                        <a:pt x="7966" y="2857"/>
                        <a:pt x="9846" y="2857"/>
                      </a:cubicBezTo>
                      <a:close/>
                      <a:moveTo>
                        <a:pt x="9842" y="0"/>
                      </a:moveTo>
                      <a:cubicBezTo>
                        <a:pt x="7317" y="0"/>
                        <a:pt x="4790" y="1054"/>
                        <a:pt x="2864" y="3166"/>
                      </a:cubicBezTo>
                      <a:cubicBezTo>
                        <a:pt x="-955" y="7354"/>
                        <a:pt x="-955" y="14219"/>
                        <a:pt x="2864" y="18441"/>
                      </a:cubicBezTo>
                      <a:cubicBezTo>
                        <a:pt x="4773" y="20537"/>
                        <a:pt x="7341" y="21600"/>
                        <a:pt x="9846" y="21600"/>
                      </a:cubicBezTo>
                      <a:cubicBezTo>
                        <a:pt x="12381" y="21600"/>
                        <a:pt x="14886" y="20570"/>
                        <a:pt x="16795" y="18441"/>
                      </a:cubicBezTo>
                      <a:cubicBezTo>
                        <a:pt x="20645" y="14219"/>
                        <a:pt x="20645" y="7354"/>
                        <a:pt x="16795" y="3166"/>
                      </a:cubicBezTo>
                      <a:cubicBezTo>
                        <a:pt x="14886" y="1054"/>
                        <a:pt x="12365" y="0"/>
                        <a:pt x="9842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108014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sp>
          <p:nvSpPr>
            <p:cNvPr id="1471" name="Google Shape;1354;p30"/>
            <p:cNvSpPr/>
            <p:nvPr/>
          </p:nvSpPr>
          <p:spPr>
            <a:xfrm rot="16200000">
              <a:off x="912340" y="-165662"/>
              <a:ext cx="503050" cy="232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995" y="0"/>
                  </a:moveTo>
                  <a:lnTo>
                    <a:pt x="3756" y="1774"/>
                  </a:lnTo>
                  <a:lnTo>
                    <a:pt x="3756" y="6407"/>
                  </a:lnTo>
                  <a:lnTo>
                    <a:pt x="4294" y="6407"/>
                  </a:lnTo>
                  <a:lnTo>
                    <a:pt x="4294" y="1826"/>
                  </a:lnTo>
                  <a:lnTo>
                    <a:pt x="11403" y="284"/>
                  </a:lnTo>
                  <a:lnTo>
                    <a:pt x="11403" y="4488"/>
                  </a:lnTo>
                  <a:lnTo>
                    <a:pt x="20313" y="4488"/>
                  </a:lnTo>
                  <a:lnTo>
                    <a:pt x="14436" y="5758"/>
                  </a:lnTo>
                  <a:lnTo>
                    <a:pt x="20499" y="7068"/>
                  </a:lnTo>
                  <a:lnTo>
                    <a:pt x="9982" y="9342"/>
                  </a:lnTo>
                  <a:lnTo>
                    <a:pt x="9982" y="15865"/>
                  </a:lnTo>
                  <a:lnTo>
                    <a:pt x="0" y="18028"/>
                  </a:lnTo>
                  <a:lnTo>
                    <a:pt x="0" y="21600"/>
                  </a:lnTo>
                  <a:lnTo>
                    <a:pt x="537" y="21600"/>
                  </a:lnTo>
                  <a:lnTo>
                    <a:pt x="537" y="18069"/>
                  </a:lnTo>
                  <a:lnTo>
                    <a:pt x="10519" y="15917"/>
                  </a:lnTo>
                  <a:lnTo>
                    <a:pt x="10519" y="9394"/>
                  </a:lnTo>
                  <a:lnTo>
                    <a:pt x="21278" y="7068"/>
                  </a:lnTo>
                  <a:lnTo>
                    <a:pt x="15214" y="5758"/>
                  </a:lnTo>
                  <a:lnTo>
                    <a:pt x="21600" y="4372"/>
                  </a:lnTo>
                  <a:lnTo>
                    <a:pt x="11995" y="4372"/>
                  </a:lnTo>
                  <a:lnTo>
                    <a:pt x="11995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0A9E"/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492" name="Google Shape;1355;p30"/>
          <p:cNvGrpSpPr/>
          <p:nvPr/>
        </p:nvGrpSpPr>
        <p:grpSpPr>
          <a:xfrm>
            <a:off x="6323966" y="-1678249"/>
            <a:ext cx="4189158" cy="3065874"/>
            <a:chOff x="41" y="0"/>
            <a:chExt cx="4189157" cy="3065873"/>
          </a:xfrm>
        </p:grpSpPr>
        <p:sp>
          <p:nvSpPr>
            <p:cNvPr id="1473" name="Google Shape;1356;p30"/>
            <p:cNvSpPr/>
            <p:nvPr/>
          </p:nvSpPr>
          <p:spPr>
            <a:xfrm rot="16200000">
              <a:off x="637337" y="869894"/>
              <a:ext cx="1558683" cy="2833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67" y="0"/>
                  </a:moveTo>
                  <a:lnTo>
                    <a:pt x="15853" y="2811"/>
                  </a:lnTo>
                  <a:lnTo>
                    <a:pt x="15825" y="2830"/>
                  </a:lnTo>
                  <a:lnTo>
                    <a:pt x="15825" y="10209"/>
                  </a:lnTo>
                  <a:lnTo>
                    <a:pt x="9433" y="13420"/>
                  </a:lnTo>
                  <a:lnTo>
                    <a:pt x="9404" y="13430"/>
                  </a:lnTo>
                  <a:lnTo>
                    <a:pt x="9404" y="18908"/>
                  </a:lnTo>
                  <a:lnTo>
                    <a:pt x="5994" y="20623"/>
                  </a:lnTo>
                  <a:lnTo>
                    <a:pt x="0" y="20623"/>
                  </a:lnTo>
                  <a:lnTo>
                    <a:pt x="0" y="21600"/>
                  </a:lnTo>
                  <a:lnTo>
                    <a:pt x="199" y="21600"/>
                  </a:lnTo>
                  <a:lnTo>
                    <a:pt x="199" y="20719"/>
                  </a:lnTo>
                  <a:lnTo>
                    <a:pt x="6079" y="20719"/>
                  </a:lnTo>
                  <a:lnTo>
                    <a:pt x="9594" y="18951"/>
                  </a:lnTo>
                  <a:lnTo>
                    <a:pt x="9594" y="13473"/>
                  </a:lnTo>
                  <a:lnTo>
                    <a:pt x="15996" y="10262"/>
                  </a:lnTo>
                  <a:lnTo>
                    <a:pt x="16015" y="10252"/>
                  </a:lnTo>
                  <a:lnTo>
                    <a:pt x="16015" y="2873"/>
                  </a:lnTo>
                  <a:lnTo>
                    <a:pt x="21600" y="67"/>
                  </a:lnTo>
                  <a:lnTo>
                    <a:pt x="2146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0A9E"/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1474" name="Google Shape;1357;p30" descr="Google Shape;1357;p30"/>
            <p:cNvPicPr>
              <a:picLocks noChangeAspect="1"/>
            </p:cNvPicPr>
            <p:nvPr/>
          </p:nvPicPr>
          <p:blipFill>
            <a:blip r:embed="rId2"/>
            <a:srcRect l="16959" t="24718" r="7121" b="26176"/>
            <a:stretch>
              <a:fillRect/>
            </a:stretch>
          </p:blipFill>
          <p:spPr>
            <a:xfrm>
              <a:off x="415899" y="0"/>
              <a:ext cx="3773300" cy="28798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75" name="Google Shape;1358;p30"/>
            <p:cNvSpPr/>
            <p:nvPr/>
          </p:nvSpPr>
          <p:spPr>
            <a:xfrm>
              <a:off x="2140444" y="1597804"/>
              <a:ext cx="866204" cy="865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0" h="21600" extrusionOk="0">
                  <a:moveTo>
                    <a:pt x="10344" y="0"/>
                  </a:moveTo>
                  <a:cubicBezTo>
                    <a:pt x="9150" y="0"/>
                    <a:pt x="7955" y="475"/>
                    <a:pt x="7045" y="1425"/>
                  </a:cubicBezTo>
                  <a:lnTo>
                    <a:pt x="1364" y="7357"/>
                  </a:lnTo>
                  <a:cubicBezTo>
                    <a:pt x="-455" y="9257"/>
                    <a:pt x="-455" y="12340"/>
                    <a:pt x="1364" y="14240"/>
                  </a:cubicBezTo>
                  <a:lnTo>
                    <a:pt x="7045" y="20182"/>
                  </a:lnTo>
                  <a:cubicBezTo>
                    <a:pt x="7955" y="21127"/>
                    <a:pt x="9147" y="21600"/>
                    <a:pt x="10340" y="21600"/>
                  </a:cubicBezTo>
                  <a:cubicBezTo>
                    <a:pt x="11533" y="21600"/>
                    <a:pt x="12726" y="21127"/>
                    <a:pt x="13636" y="20182"/>
                  </a:cubicBezTo>
                  <a:lnTo>
                    <a:pt x="19326" y="14240"/>
                  </a:lnTo>
                  <a:cubicBezTo>
                    <a:pt x="21145" y="12340"/>
                    <a:pt x="21145" y="9257"/>
                    <a:pt x="19326" y="7357"/>
                  </a:cubicBezTo>
                  <a:lnTo>
                    <a:pt x="13636" y="1425"/>
                  </a:lnTo>
                  <a:cubicBezTo>
                    <a:pt x="12731" y="475"/>
                    <a:pt x="11538" y="0"/>
                    <a:pt x="1034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5F8FF"/>
                </a:gs>
                <a:gs pos="18000">
                  <a:srgbClr val="F5F8FF"/>
                </a:gs>
                <a:gs pos="56000">
                  <a:schemeClr val="accent3">
                    <a:lumOff val="44000"/>
                    <a:alpha val="0"/>
                  </a:schemeClr>
                </a:gs>
                <a:gs pos="74000">
                  <a:srgbClr val="F5F8FF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1483" name="Google Shape;1359;p30"/>
            <p:cNvGrpSpPr/>
            <p:nvPr/>
          </p:nvGrpSpPr>
          <p:grpSpPr>
            <a:xfrm>
              <a:off x="2334255" y="1619082"/>
              <a:ext cx="175061" cy="823348"/>
              <a:chOff x="0" y="0"/>
              <a:chExt cx="175060" cy="823346"/>
            </a:xfrm>
          </p:grpSpPr>
          <p:sp>
            <p:nvSpPr>
              <p:cNvPr id="1476" name="Google Shape;1360;p30"/>
              <p:cNvSpPr/>
              <p:nvPr/>
            </p:nvSpPr>
            <p:spPr>
              <a:xfrm rot="18900000">
                <a:off x="25830" y="674369"/>
                <a:ext cx="123400" cy="1234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35" y="0"/>
                    </a:moveTo>
                    <a:lnTo>
                      <a:pt x="0" y="6134"/>
                    </a:lnTo>
                    <a:lnTo>
                      <a:pt x="15469" y="21600"/>
                    </a:lnTo>
                    <a:lnTo>
                      <a:pt x="21600" y="15466"/>
                    </a:lnTo>
                    <a:lnTo>
                      <a:pt x="613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77" name="Google Shape;1361;p30"/>
              <p:cNvSpPr/>
              <p:nvPr/>
            </p:nvSpPr>
            <p:spPr>
              <a:xfrm rot="18900000">
                <a:off x="25685" y="566318"/>
                <a:ext cx="123425" cy="1237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34" y="0"/>
                    </a:moveTo>
                    <a:lnTo>
                      <a:pt x="0" y="6117"/>
                    </a:lnTo>
                    <a:lnTo>
                      <a:pt x="15466" y="21600"/>
                    </a:lnTo>
                    <a:lnTo>
                      <a:pt x="21600" y="15488"/>
                    </a:lnTo>
                    <a:lnTo>
                      <a:pt x="613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78" name="Google Shape;1362;p30"/>
              <p:cNvSpPr/>
              <p:nvPr/>
            </p:nvSpPr>
            <p:spPr>
              <a:xfrm rot="18900000">
                <a:off x="25784" y="458239"/>
                <a:ext cx="123775" cy="123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12" y="0"/>
                    </a:moveTo>
                    <a:lnTo>
                      <a:pt x="0" y="6131"/>
                    </a:lnTo>
                    <a:lnTo>
                      <a:pt x="15488" y="21600"/>
                    </a:lnTo>
                    <a:lnTo>
                      <a:pt x="21600" y="15465"/>
                    </a:lnTo>
                    <a:lnTo>
                      <a:pt x="611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79" name="Google Shape;1363;p30"/>
              <p:cNvSpPr/>
              <p:nvPr/>
            </p:nvSpPr>
            <p:spPr>
              <a:xfrm rot="18900000">
                <a:off x="25510" y="350226"/>
                <a:ext cx="123775" cy="1234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12" y="0"/>
                    </a:moveTo>
                    <a:lnTo>
                      <a:pt x="0" y="6134"/>
                    </a:lnTo>
                    <a:lnTo>
                      <a:pt x="15488" y="21600"/>
                    </a:lnTo>
                    <a:lnTo>
                      <a:pt x="21600" y="15532"/>
                    </a:lnTo>
                    <a:lnTo>
                      <a:pt x="611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80" name="Google Shape;1364;p30"/>
              <p:cNvSpPr/>
              <p:nvPr/>
            </p:nvSpPr>
            <p:spPr>
              <a:xfrm rot="18900000">
                <a:off x="26083" y="242097"/>
                <a:ext cx="123425" cy="1233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34" y="0"/>
                    </a:moveTo>
                    <a:lnTo>
                      <a:pt x="0" y="6065"/>
                    </a:lnTo>
                    <a:lnTo>
                      <a:pt x="15466" y="21600"/>
                    </a:lnTo>
                    <a:lnTo>
                      <a:pt x="21600" y="15469"/>
                    </a:lnTo>
                    <a:lnTo>
                      <a:pt x="613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81" name="Google Shape;1365;p30"/>
              <p:cNvSpPr/>
              <p:nvPr/>
            </p:nvSpPr>
            <p:spPr>
              <a:xfrm rot="18900000">
                <a:off x="25839" y="134096"/>
                <a:ext cx="123400" cy="123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31" y="0"/>
                    </a:moveTo>
                    <a:lnTo>
                      <a:pt x="0" y="6131"/>
                    </a:lnTo>
                    <a:lnTo>
                      <a:pt x="15465" y="21600"/>
                    </a:lnTo>
                    <a:lnTo>
                      <a:pt x="21600" y="15465"/>
                    </a:lnTo>
                    <a:lnTo>
                      <a:pt x="613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82" name="Google Shape;1366;p30"/>
              <p:cNvSpPr/>
              <p:nvPr/>
            </p:nvSpPr>
            <p:spPr>
              <a:xfrm rot="18900000">
                <a:off x="25698" y="25498"/>
                <a:ext cx="123399" cy="1237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070" y="0"/>
                    </a:moveTo>
                    <a:lnTo>
                      <a:pt x="0" y="6115"/>
                    </a:lnTo>
                    <a:lnTo>
                      <a:pt x="15469" y="21600"/>
                    </a:lnTo>
                    <a:lnTo>
                      <a:pt x="21600" y="15485"/>
                    </a:lnTo>
                    <a:lnTo>
                      <a:pt x="60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491" name="Google Shape;1367;p30"/>
            <p:cNvGrpSpPr/>
            <p:nvPr/>
          </p:nvGrpSpPr>
          <p:grpSpPr>
            <a:xfrm>
              <a:off x="2583555" y="1619082"/>
              <a:ext cx="175061" cy="823348"/>
              <a:chOff x="0" y="0"/>
              <a:chExt cx="175060" cy="823346"/>
            </a:xfrm>
          </p:grpSpPr>
          <p:sp>
            <p:nvSpPr>
              <p:cNvPr id="1484" name="Google Shape;1368;p30"/>
              <p:cNvSpPr/>
              <p:nvPr/>
            </p:nvSpPr>
            <p:spPr>
              <a:xfrm rot="18900000">
                <a:off x="25830" y="674369"/>
                <a:ext cx="123400" cy="1234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35" y="0"/>
                    </a:moveTo>
                    <a:lnTo>
                      <a:pt x="0" y="6134"/>
                    </a:lnTo>
                    <a:lnTo>
                      <a:pt x="15469" y="21600"/>
                    </a:lnTo>
                    <a:lnTo>
                      <a:pt x="21600" y="15466"/>
                    </a:lnTo>
                    <a:lnTo>
                      <a:pt x="613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85" name="Google Shape;1369;p30"/>
              <p:cNvSpPr/>
              <p:nvPr/>
            </p:nvSpPr>
            <p:spPr>
              <a:xfrm rot="18900000">
                <a:off x="25685" y="566318"/>
                <a:ext cx="123425" cy="1237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34" y="0"/>
                    </a:moveTo>
                    <a:lnTo>
                      <a:pt x="0" y="6117"/>
                    </a:lnTo>
                    <a:lnTo>
                      <a:pt x="15466" y="21600"/>
                    </a:lnTo>
                    <a:lnTo>
                      <a:pt x="21600" y="15488"/>
                    </a:lnTo>
                    <a:lnTo>
                      <a:pt x="613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86" name="Google Shape;1370;p30"/>
              <p:cNvSpPr/>
              <p:nvPr/>
            </p:nvSpPr>
            <p:spPr>
              <a:xfrm rot="18900000">
                <a:off x="25784" y="458239"/>
                <a:ext cx="123775" cy="123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12" y="0"/>
                    </a:moveTo>
                    <a:lnTo>
                      <a:pt x="0" y="6131"/>
                    </a:lnTo>
                    <a:lnTo>
                      <a:pt x="15488" y="21600"/>
                    </a:lnTo>
                    <a:lnTo>
                      <a:pt x="21600" y="15465"/>
                    </a:lnTo>
                    <a:lnTo>
                      <a:pt x="611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87" name="Google Shape;1371;p30"/>
              <p:cNvSpPr/>
              <p:nvPr/>
            </p:nvSpPr>
            <p:spPr>
              <a:xfrm rot="18900000">
                <a:off x="25510" y="350226"/>
                <a:ext cx="123775" cy="1234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12" y="0"/>
                    </a:moveTo>
                    <a:lnTo>
                      <a:pt x="0" y="6134"/>
                    </a:lnTo>
                    <a:lnTo>
                      <a:pt x="15488" y="21600"/>
                    </a:lnTo>
                    <a:lnTo>
                      <a:pt x="21600" y="15532"/>
                    </a:lnTo>
                    <a:lnTo>
                      <a:pt x="611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88" name="Google Shape;1372;p30"/>
              <p:cNvSpPr/>
              <p:nvPr/>
            </p:nvSpPr>
            <p:spPr>
              <a:xfrm rot="18900000">
                <a:off x="26083" y="242097"/>
                <a:ext cx="123425" cy="1233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34" y="0"/>
                    </a:moveTo>
                    <a:lnTo>
                      <a:pt x="0" y="6065"/>
                    </a:lnTo>
                    <a:lnTo>
                      <a:pt x="15466" y="21600"/>
                    </a:lnTo>
                    <a:lnTo>
                      <a:pt x="21600" y="15469"/>
                    </a:lnTo>
                    <a:lnTo>
                      <a:pt x="613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89" name="Google Shape;1373;p30"/>
              <p:cNvSpPr/>
              <p:nvPr/>
            </p:nvSpPr>
            <p:spPr>
              <a:xfrm rot="18900000">
                <a:off x="25839" y="134096"/>
                <a:ext cx="123400" cy="123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31" y="0"/>
                    </a:moveTo>
                    <a:lnTo>
                      <a:pt x="0" y="6131"/>
                    </a:lnTo>
                    <a:lnTo>
                      <a:pt x="15465" y="21600"/>
                    </a:lnTo>
                    <a:lnTo>
                      <a:pt x="21600" y="15465"/>
                    </a:lnTo>
                    <a:lnTo>
                      <a:pt x="613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90" name="Google Shape;1374;p30"/>
              <p:cNvSpPr/>
              <p:nvPr/>
            </p:nvSpPr>
            <p:spPr>
              <a:xfrm rot="18900000">
                <a:off x="25698" y="25498"/>
                <a:ext cx="123399" cy="1237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070" y="0"/>
                    </a:moveTo>
                    <a:lnTo>
                      <a:pt x="0" y="6115"/>
                    </a:lnTo>
                    <a:lnTo>
                      <a:pt x="15469" y="21600"/>
                    </a:lnTo>
                    <a:lnTo>
                      <a:pt x="21600" y="15485"/>
                    </a:lnTo>
                    <a:lnTo>
                      <a:pt x="60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1495" name="Google Shape;1375;p30"/>
          <p:cNvGrpSpPr/>
          <p:nvPr/>
        </p:nvGrpSpPr>
        <p:grpSpPr>
          <a:xfrm>
            <a:off x="8854432" y="2261219"/>
            <a:ext cx="621012" cy="621012"/>
            <a:chOff x="0" y="0"/>
            <a:chExt cx="621010" cy="621010"/>
          </a:xfrm>
        </p:grpSpPr>
        <p:sp>
          <p:nvSpPr>
            <p:cNvPr id="1493" name="Google Shape;1376;p30"/>
            <p:cNvSpPr/>
            <p:nvPr/>
          </p:nvSpPr>
          <p:spPr>
            <a:xfrm rot="2700000">
              <a:off x="90919" y="90969"/>
              <a:ext cx="439172" cy="439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9" y="1588"/>
                  </a:moveTo>
                  <a:cubicBezTo>
                    <a:pt x="13169" y="1588"/>
                    <a:pt x="15530" y="2470"/>
                    <a:pt x="17328" y="4306"/>
                  </a:cubicBezTo>
                  <a:cubicBezTo>
                    <a:pt x="19089" y="6029"/>
                    <a:pt x="20045" y="8372"/>
                    <a:pt x="20045" y="10826"/>
                  </a:cubicBezTo>
                  <a:cubicBezTo>
                    <a:pt x="20045" y="13300"/>
                    <a:pt x="19089" y="15604"/>
                    <a:pt x="17328" y="17366"/>
                  </a:cubicBezTo>
                  <a:cubicBezTo>
                    <a:pt x="15605" y="19127"/>
                    <a:pt x="13263" y="20082"/>
                    <a:pt x="10809" y="20082"/>
                  </a:cubicBezTo>
                  <a:cubicBezTo>
                    <a:pt x="8335" y="20082"/>
                    <a:pt x="6031" y="19127"/>
                    <a:pt x="4270" y="17366"/>
                  </a:cubicBezTo>
                  <a:cubicBezTo>
                    <a:pt x="2510" y="15641"/>
                    <a:pt x="1554" y="13300"/>
                    <a:pt x="1554" y="10826"/>
                  </a:cubicBezTo>
                  <a:cubicBezTo>
                    <a:pt x="1554" y="8372"/>
                    <a:pt x="2510" y="6048"/>
                    <a:pt x="4270" y="4306"/>
                  </a:cubicBezTo>
                  <a:cubicBezTo>
                    <a:pt x="6069" y="2488"/>
                    <a:pt x="8430" y="1588"/>
                    <a:pt x="10809" y="1588"/>
                  </a:cubicBezTo>
                  <a:close/>
                  <a:moveTo>
                    <a:pt x="10799" y="0"/>
                  </a:moveTo>
                  <a:cubicBezTo>
                    <a:pt x="8037" y="0"/>
                    <a:pt x="5272" y="1054"/>
                    <a:pt x="3165" y="3162"/>
                  </a:cubicBezTo>
                  <a:cubicBezTo>
                    <a:pt x="1124" y="5205"/>
                    <a:pt x="0" y="7922"/>
                    <a:pt x="0" y="10808"/>
                  </a:cubicBezTo>
                  <a:cubicBezTo>
                    <a:pt x="0" y="13693"/>
                    <a:pt x="1124" y="16410"/>
                    <a:pt x="3165" y="18453"/>
                  </a:cubicBezTo>
                  <a:cubicBezTo>
                    <a:pt x="5207" y="20476"/>
                    <a:pt x="7923" y="21600"/>
                    <a:pt x="10809" y="21600"/>
                  </a:cubicBezTo>
                  <a:cubicBezTo>
                    <a:pt x="13675" y="21600"/>
                    <a:pt x="16392" y="20476"/>
                    <a:pt x="18434" y="18453"/>
                  </a:cubicBezTo>
                  <a:cubicBezTo>
                    <a:pt x="20475" y="16410"/>
                    <a:pt x="21600" y="13693"/>
                    <a:pt x="21600" y="10808"/>
                  </a:cubicBezTo>
                  <a:cubicBezTo>
                    <a:pt x="21600" y="7922"/>
                    <a:pt x="20475" y="5205"/>
                    <a:pt x="18434" y="3162"/>
                  </a:cubicBezTo>
                  <a:cubicBezTo>
                    <a:pt x="16326" y="1054"/>
                    <a:pt x="13562" y="0"/>
                    <a:pt x="1079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EB9109"/>
                </a:gs>
                <a:gs pos="78000">
                  <a:srgbClr val="F5F8FF"/>
                </a:gs>
                <a:gs pos="100000">
                  <a:srgbClr val="F5F8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94" name="Google Shape;1377;p30"/>
            <p:cNvSpPr/>
            <p:nvPr/>
          </p:nvSpPr>
          <p:spPr>
            <a:xfrm rot="2700000">
              <a:off x="190638" y="190971"/>
              <a:ext cx="239492" cy="23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83" h="21600" extrusionOk="0">
                  <a:moveTo>
                    <a:pt x="9846" y="2857"/>
                  </a:moveTo>
                  <a:cubicBezTo>
                    <a:pt x="11724" y="2857"/>
                    <a:pt x="13538" y="3612"/>
                    <a:pt x="15011" y="5157"/>
                  </a:cubicBezTo>
                  <a:cubicBezTo>
                    <a:pt x="17797" y="8316"/>
                    <a:pt x="17797" y="13361"/>
                    <a:pt x="15011" y="16450"/>
                  </a:cubicBezTo>
                  <a:cubicBezTo>
                    <a:pt x="13571" y="17995"/>
                    <a:pt x="11699" y="18768"/>
                    <a:pt x="9838" y="18768"/>
                  </a:cubicBezTo>
                  <a:cubicBezTo>
                    <a:pt x="7974" y="18768"/>
                    <a:pt x="6121" y="17995"/>
                    <a:pt x="4712" y="16450"/>
                  </a:cubicBezTo>
                  <a:cubicBezTo>
                    <a:pt x="1895" y="13327"/>
                    <a:pt x="1895" y="8246"/>
                    <a:pt x="4712" y="5157"/>
                  </a:cubicBezTo>
                  <a:cubicBezTo>
                    <a:pt x="6121" y="3612"/>
                    <a:pt x="7966" y="2857"/>
                    <a:pt x="9846" y="2857"/>
                  </a:cubicBezTo>
                  <a:close/>
                  <a:moveTo>
                    <a:pt x="9842" y="0"/>
                  </a:moveTo>
                  <a:cubicBezTo>
                    <a:pt x="7317" y="0"/>
                    <a:pt x="4790" y="1054"/>
                    <a:pt x="2864" y="3166"/>
                  </a:cubicBezTo>
                  <a:cubicBezTo>
                    <a:pt x="-955" y="7354"/>
                    <a:pt x="-955" y="14219"/>
                    <a:pt x="2864" y="18441"/>
                  </a:cubicBezTo>
                  <a:cubicBezTo>
                    <a:pt x="4773" y="20537"/>
                    <a:pt x="7341" y="21600"/>
                    <a:pt x="9846" y="21600"/>
                  </a:cubicBezTo>
                  <a:cubicBezTo>
                    <a:pt x="12381" y="21600"/>
                    <a:pt x="14886" y="20570"/>
                    <a:pt x="16795" y="18441"/>
                  </a:cubicBezTo>
                  <a:cubicBezTo>
                    <a:pt x="20645" y="14219"/>
                    <a:pt x="20645" y="7354"/>
                    <a:pt x="16795" y="3166"/>
                  </a:cubicBezTo>
                  <a:cubicBezTo>
                    <a:pt x="14886" y="1054"/>
                    <a:pt x="12365" y="0"/>
                    <a:pt x="984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EB9109"/>
                </a:gs>
                <a:gs pos="78000">
                  <a:srgbClr val="F5F8FF"/>
                </a:gs>
                <a:gs pos="100000">
                  <a:srgbClr val="F5F8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4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9999" y="1139550"/>
            <a:ext cx="7704002" cy="4113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rgbClr val="434343"/>
              </a:buClr>
              <a:buFontTx/>
              <a:buAutoNum type="arabicPeriod"/>
              <a:defRPr>
                <a:solidFill>
                  <a:srgbClr val="191919"/>
                </a:solidFill>
              </a:defRPr>
            </a:lvl1pPr>
            <a:lvl2pPr>
              <a:lnSpc>
                <a:spcPct val="100000"/>
              </a:lnSpc>
              <a:buClr>
                <a:srgbClr val="434343"/>
              </a:buClr>
              <a:buFontTx/>
              <a:buAutoNum type="alphaLcPeriod"/>
              <a:defRPr>
                <a:solidFill>
                  <a:srgbClr val="191919"/>
                </a:solidFill>
              </a:defRPr>
            </a:lvl2pPr>
            <a:lvl3pPr>
              <a:lnSpc>
                <a:spcPct val="100000"/>
              </a:lnSpc>
              <a:buClr>
                <a:srgbClr val="434343"/>
              </a:buClr>
              <a:buFontTx/>
              <a:buAutoNum type="romanLcPeriod"/>
              <a:defRPr>
                <a:solidFill>
                  <a:srgbClr val="191919"/>
                </a:solidFill>
              </a:defRPr>
            </a:lvl3pPr>
            <a:lvl4pPr>
              <a:lnSpc>
                <a:spcPct val="100000"/>
              </a:lnSpc>
              <a:buClr>
                <a:srgbClr val="434343"/>
              </a:buClr>
              <a:buFontTx/>
              <a:buAutoNum type="arabicPeriod"/>
              <a:defRPr>
                <a:solidFill>
                  <a:srgbClr val="191919"/>
                </a:solidFill>
              </a:defRPr>
            </a:lvl4pPr>
            <a:lvl5pPr>
              <a:lnSpc>
                <a:spcPct val="100000"/>
              </a:lnSpc>
              <a:buClr>
                <a:srgbClr val="434343"/>
              </a:buClr>
              <a:buFontTx/>
              <a:buAutoNum type="alphaLcPeriod"/>
              <a:defRPr>
                <a:solidFill>
                  <a:srgbClr val="19191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57" name="Google Shape;143;p4"/>
          <p:cNvGrpSpPr/>
          <p:nvPr/>
        </p:nvGrpSpPr>
        <p:grpSpPr>
          <a:xfrm>
            <a:off x="7365149" y="-1147799"/>
            <a:ext cx="3733125" cy="6537005"/>
            <a:chOff x="0" y="0"/>
            <a:chExt cx="3733124" cy="6537004"/>
          </a:xfrm>
        </p:grpSpPr>
        <p:pic>
          <p:nvPicPr>
            <p:cNvPr id="241" name="Google Shape;144;p4" descr="Google Shape;144;p4"/>
            <p:cNvPicPr>
              <a:picLocks noChangeAspect="1"/>
            </p:cNvPicPr>
            <p:nvPr/>
          </p:nvPicPr>
          <p:blipFill>
            <a:blip r:embed="rId2"/>
            <a:srcRect l="16960" t="24718" r="7120" b="26176"/>
            <a:stretch>
              <a:fillRect/>
            </a:stretch>
          </p:blipFill>
          <p:spPr>
            <a:xfrm>
              <a:off x="0" y="0"/>
              <a:ext cx="3733125" cy="2849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44" name="Google Shape;145;p4"/>
            <p:cNvGrpSpPr/>
            <p:nvPr/>
          </p:nvGrpSpPr>
          <p:grpSpPr>
            <a:xfrm>
              <a:off x="179270" y="1687338"/>
              <a:ext cx="1518474" cy="3030577"/>
              <a:chOff x="0" y="40"/>
              <a:chExt cx="1518472" cy="3030575"/>
            </a:xfrm>
          </p:grpSpPr>
          <p:sp>
            <p:nvSpPr>
              <p:cNvPr id="242" name="Google Shape;146;p4"/>
              <p:cNvSpPr/>
              <p:nvPr/>
            </p:nvSpPr>
            <p:spPr>
              <a:xfrm rot="10800000">
                <a:off x="97425" y="197341"/>
                <a:ext cx="1421048" cy="28332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467" y="0"/>
                    </a:moveTo>
                    <a:lnTo>
                      <a:pt x="15853" y="2811"/>
                    </a:lnTo>
                    <a:lnTo>
                      <a:pt x="15825" y="2830"/>
                    </a:lnTo>
                    <a:lnTo>
                      <a:pt x="15825" y="10209"/>
                    </a:lnTo>
                    <a:lnTo>
                      <a:pt x="9433" y="13420"/>
                    </a:lnTo>
                    <a:lnTo>
                      <a:pt x="9404" y="13430"/>
                    </a:lnTo>
                    <a:lnTo>
                      <a:pt x="9404" y="18908"/>
                    </a:lnTo>
                    <a:lnTo>
                      <a:pt x="5994" y="20623"/>
                    </a:lnTo>
                    <a:lnTo>
                      <a:pt x="0" y="20623"/>
                    </a:lnTo>
                    <a:lnTo>
                      <a:pt x="0" y="21600"/>
                    </a:lnTo>
                    <a:lnTo>
                      <a:pt x="199" y="21600"/>
                    </a:lnTo>
                    <a:lnTo>
                      <a:pt x="199" y="20719"/>
                    </a:lnTo>
                    <a:lnTo>
                      <a:pt x="6079" y="20719"/>
                    </a:lnTo>
                    <a:lnTo>
                      <a:pt x="9594" y="18951"/>
                    </a:lnTo>
                    <a:lnTo>
                      <a:pt x="9594" y="13473"/>
                    </a:lnTo>
                    <a:lnTo>
                      <a:pt x="15996" y="10262"/>
                    </a:lnTo>
                    <a:lnTo>
                      <a:pt x="16015" y="10252"/>
                    </a:lnTo>
                    <a:lnTo>
                      <a:pt x="16015" y="2873"/>
                    </a:lnTo>
                    <a:lnTo>
                      <a:pt x="21600" y="67"/>
                    </a:lnTo>
                    <a:lnTo>
                      <a:pt x="21467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/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3" name="Google Shape;147;p4"/>
              <p:cNvSpPr/>
              <p:nvPr/>
            </p:nvSpPr>
            <p:spPr>
              <a:xfrm rot="10800000">
                <a:off x="0" y="41"/>
                <a:ext cx="1421048" cy="28332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467" y="0"/>
                    </a:moveTo>
                    <a:lnTo>
                      <a:pt x="15853" y="2811"/>
                    </a:lnTo>
                    <a:lnTo>
                      <a:pt x="15825" y="2830"/>
                    </a:lnTo>
                    <a:lnTo>
                      <a:pt x="15825" y="10209"/>
                    </a:lnTo>
                    <a:lnTo>
                      <a:pt x="9433" y="13420"/>
                    </a:lnTo>
                    <a:lnTo>
                      <a:pt x="9404" y="13430"/>
                    </a:lnTo>
                    <a:lnTo>
                      <a:pt x="9404" y="18908"/>
                    </a:lnTo>
                    <a:lnTo>
                      <a:pt x="5994" y="20623"/>
                    </a:lnTo>
                    <a:lnTo>
                      <a:pt x="0" y="20623"/>
                    </a:lnTo>
                    <a:lnTo>
                      <a:pt x="0" y="21600"/>
                    </a:lnTo>
                    <a:lnTo>
                      <a:pt x="199" y="21600"/>
                    </a:lnTo>
                    <a:lnTo>
                      <a:pt x="199" y="20719"/>
                    </a:lnTo>
                    <a:lnTo>
                      <a:pt x="6079" y="20719"/>
                    </a:lnTo>
                    <a:lnTo>
                      <a:pt x="9594" y="18951"/>
                    </a:lnTo>
                    <a:lnTo>
                      <a:pt x="9594" y="13473"/>
                    </a:lnTo>
                    <a:lnTo>
                      <a:pt x="15996" y="10262"/>
                    </a:lnTo>
                    <a:lnTo>
                      <a:pt x="16015" y="10252"/>
                    </a:lnTo>
                    <a:lnTo>
                      <a:pt x="16015" y="2873"/>
                    </a:lnTo>
                    <a:lnTo>
                      <a:pt x="21600" y="67"/>
                    </a:lnTo>
                    <a:lnTo>
                      <a:pt x="21467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/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45" name="Google Shape;148;p4"/>
            <p:cNvSpPr/>
            <p:nvPr/>
          </p:nvSpPr>
          <p:spPr>
            <a:xfrm rot="5400000">
              <a:off x="885439" y="270659"/>
              <a:ext cx="1421048" cy="283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67" y="0"/>
                  </a:moveTo>
                  <a:lnTo>
                    <a:pt x="15853" y="2811"/>
                  </a:lnTo>
                  <a:lnTo>
                    <a:pt x="15825" y="2830"/>
                  </a:lnTo>
                  <a:lnTo>
                    <a:pt x="15825" y="10209"/>
                  </a:lnTo>
                  <a:lnTo>
                    <a:pt x="9433" y="13420"/>
                  </a:lnTo>
                  <a:lnTo>
                    <a:pt x="9404" y="13430"/>
                  </a:lnTo>
                  <a:lnTo>
                    <a:pt x="9404" y="18908"/>
                  </a:lnTo>
                  <a:lnTo>
                    <a:pt x="5994" y="20623"/>
                  </a:lnTo>
                  <a:lnTo>
                    <a:pt x="0" y="20623"/>
                  </a:lnTo>
                  <a:lnTo>
                    <a:pt x="0" y="21600"/>
                  </a:lnTo>
                  <a:lnTo>
                    <a:pt x="199" y="21600"/>
                  </a:lnTo>
                  <a:lnTo>
                    <a:pt x="199" y="20719"/>
                  </a:lnTo>
                  <a:lnTo>
                    <a:pt x="6079" y="20719"/>
                  </a:lnTo>
                  <a:lnTo>
                    <a:pt x="9594" y="18951"/>
                  </a:lnTo>
                  <a:lnTo>
                    <a:pt x="9594" y="13473"/>
                  </a:lnTo>
                  <a:lnTo>
                    <a:pt x="15996" y="10262"/>
                  </a:lnTo>
                  <a:lnTo>
                    <a:pt x="16015" y="10252"/>
                  </a:lnTo>
                  <a:lnTo>
                    <a:pt x="16015" y="2873"/>
                  </a:lnTo>
                  <a:lnTo>
                    <a:pt x="21600" y="67"/>
                  </a:lnTo>
                  <a:lnTo>
                    <a:pt x="2146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0A9E"/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256" name="Google Shape;149;p4"/>
            <p:cNvGrpSpPr/>
            <p:nvPr/>
          </p:nvGrpSpPr>
          <p:grpSpPr>
            <a:xfrm>
              <a:off x="531988" y="1417799"/>
              <a:ext cx="3149338" cy="5119206"/>
              <a:chOff x="0" y="0"/>
              <a:chExt cx="3149336" cy="5119205"/>
            </a:xfrm>
          </p:grpSpPr>
          <p:sp>
            <p:nvSpPr>
              <p:cNvPr id="246" name="Google Shape;150;p4"/>
              <p:cNvSpPr/>
              <p:nvPr/>
            </p:nvSpPr>
            <p:spPr>
              <a:xfrm>
                <a:off x="0" y="0"/>
                <a:ext cx="3149337" cy="51192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3" h="21600" extrusionOk="0">
                    <a:moveTo>
                      <a:pt x="21513" y="0"/>
                    </a:moveTo>
                    <a:lnTo>
                      <a:pt x="17746" y="2320"/>
                    </a:lnTo>
                    <a:cubicBezTo>
                      <a:pt x="17639" y="2386"/>
                      <a:pt x="17639" y="2492"/>
                      <a:pt x="17746" y="2558"/>
                    </a:cubicBezTo>
                    <a:lnTo>
                      <a:pt x="19600" y="3699"/>
                    </a:lnTo>
                    <a:cubicBezTo>
                      <a:pt x="19672" y="3742"/>
                      <a:pt x="19672" y="3815"/>
                      <a:pt x="19600" y="3860"/>
                    </a:cubicBezTo>
                    <a:lnTo>
                      <a:pt x="13050" y="7894"/>
                    </a:lnTo>
                    <a:cubicBezTo>
                      <a:pt x="13014" y="7915"/>
                      <a:pt x="12966" y="7926"/>
                      <a:pt x="12918" y="7926"/>
                    </a:cubicBezTo>
                    <a:cubicBezTo>
                      <a:pt x="12870" y="7926"/>
                      <a:pt x="12821" y="7915"/>
                      <a:pt x="12785" y="7894"/>
                    </a:cubicBezTo>
                    <a:lnTo>
                      <a:pt x="10936" y="6753"/>
                    </a:lnTo>
                    <a:cubicBezTo>
                      <a:pt x="10880" y="6721"/>
                      <a:pt x="10816" y="6705"/>
                      <a:pt x="10743" y="6705"/>
                    </a:cubicBezTo>
                    <a:cubicBezTo>
                      <a:pt x="10666" y="6705"/>
                      <a:pt x="10602" y="6721"/>
                      <a:pt x="10550" y="6753"/>
                    </a:cubicBezTo>
                    <a:lnTo>
                      <a:pt x="6535" y="9226"/>
                    </a:lnTo>
                    <a:cubicBezTo>
                      <a:pt x="6428" y="9292"/>
                      <a:pt x="6428" y="9397"/>
                      <a:pt x="6535" y="9463"/>
                    </a:cubicBezTo>
                    <a:lnTo>
                      <a:pt x="11445" y="12485"/>
                    </a:lnTo>
                    <a:cubicBezTo>
                      <a:pt x="11475" y="12509"/>
                      <a:pt x="11496" y="12535"/>
                      <a:pt x="11496" y="12566"/>
                    </a:cubicBezTo>
                    <a:cubicBezTo>
                      <a:pt x="11496" y="12601"/>
                      <a:pt x="11479" y="12627"/>
                      <a:pt x="11445" y="12651"/>
                    </a:cubicBezTo>
                    <a:lnTo>
                      <a:pt x="7584" y="15027"/>
                    </a:lnTo>
                    <a:cubicBezTo>
                      <a:pt x="7532" y="15061"/>
                      <a:pt x="7507" y="15100"/>
                      <a:pt x="7507" y="15145"/>
                    </a:cubicBezTo>
                    <a:lnTo>
                      <a:pt x="7507" y="16661"/>
                    </a:lnTo>
                    <a:cubicBezTo>
                      <a:pt x="7507" y="16693"/>
                      <a:pt x="7490" y="16719"/>
                      <a:pt x="7451" y="16743"/>
                    </a:cubicBezTo>
                    <a:lnTo>
                      <a:pt x="3688" y="19061"/>
                    </a:lnTo>
                    <a:cubicBezTo>
                      <a:pt x="3654" y="19083"/>
                      <a:pt x="3608" y="19094"/>
                      <a:pt x="3561" y="19094"/>
                    </a:cubicBezTo>
                    <a:cubicBezTo>
                      <a:pt x="3514" y="19094"/>
                      <a:pt x="3466" y="19083"/>
                      <a:pt x="3427" y="19061"/>
                    </a:cubicBezTo>
                    <a:lnTo>
                      <a:pt x="2113" y="18249"/>
                    </a:lnTo>
                    <a:cubicBezTo>
                      <a:pt x="2060" y="18216"/>
                      <a:pt x="1990" y="18199"/>
                      <a:pt x="1921" y="18199"/>
                    </a:cubicBezTo>
                    <a:cubicBezTo>
                      <a:pt x="1851" y="18199"/>
                      <a:pt x="1782" y="18216"/>
                      <a:pt x="1728" y="18249"/>
                    </a:cubicBezTo>
                    <a:lnTo>
                      <a:pt x="80" y="19264"/>
                    </a:lnTo>
                    <a:cubicBezTo>
                      <a:pt x="-27" y="19330"/>
                      <a:pt x="-27" y="19435"/>
                      <a:pt x="80" y="19501"/>
                    </a:cubicBezTo>
                    <a:lnTo>
                      <a:pt x="1394" y="20313"/>
                    </a:lnTo>
                    <a:cubicBezTo>
                      <a:pt x="1428" y="20337"/>
                      <a:pt x="1450" y="20363"/>
                      <a:pt x="1450" y="20395"/>
                    </a:cubicBezTo>
                    <a:cubicBezTo>
                      <a:pt x="1450" y="20429"/>
                      <a:pt x="1433" y="20456"/>
                      <a:pt x="1394" y="20477"/>
                    </a:cubicBezTo>
                    <a:lnTo>
                      <a:pt x="880" y="20793"/>
                    </a:lnTo>
                    <a:cubicBezTo>
                      <a:pt x="773" y="20859"/>
                      <a:pt x="773" y="20965"/>
                      <a:pt x="880" y="21030"/>
                    </a:cubicBezTo>
                    <a:lnTo>
                      <a:pt x="1394" y="21349"/>
                    </a:lnTo>
                    <a:cubicBezTo>
                      <a:pt x="1471" y="21392"/>
                      <a:pt x="1471" y="21463"/>
                      <a:pt x="1394" y="21510"/>
                    </a:cubicBezTo>
                    <a:cubicBezTo>
                      <a:pt x="1353" y="21534"/>
                      <a:pt x="1308" y="21544"/>
                      <a:pt x="1266" y="21544"/>
                    </a:cubicBezTo>
                    <a:cubicBezTo>
                      <a:pt x="1223" y="21544"/>
                      <a:pt x="1182" y="21534"/>
                      <a:pt x="1150" y="21518"/>
                    </a:cubicBezTo>
                    <a:cubicBezTo>
                      <a:pt x="1086" y="21489"/>
                      <a:pt x="1047" y="21431"/>
                      <a:pt x="1107" y="21371"/>
                    </a:cubicBezTo>
                    <a:lnTo>
                      <a:pt x="1030" y="21344"/>
                    </a:lnTo>
                    <a:cubicBezTo>
                      <a:pt x="945" y="21431"/>
                      <a:pt x="1004" y="21521"/>
                      <a:pt x="1094" y="21563"/>
                    </a:cubicBezTo>
                    <a:cubicBezTo>
                      <a:pt x="1146" y="21587"/>
                      <a:pt x="1201" y="21600"/>
                      <a:pt x="1266" y="21600"/>
                    </a:cubicBezTo>
                    <a:cubicBezTo>
                      <a:pt x="1330" y="21600"/>
                      <a:pt x="1394" y="21587"/>
                      <a:pt x="1454" y="21542"/>
                    </a:cubicBezTo>
                    <a:cubicBezTo>
                      <a:pt x="1505" y="21510"/>
                      <a:pt x="1535" y="21471"/>
                      <a:pt x="1535" y="21423"/>
                    </a:cubicBezTo>
                    <a:cubicBezTo>
                      <a:pt x="1535" y="21378"/>
                      <a:pt x="1505" y="21339"/>
                      <a:pt x="1454" y="21305"/>
                    </a:cubicBezTo>
                    <a:lnTo>
                      <a:pt x="940" y="20988"/>
                    </a:lnTo>
                    <a:cubicBezTo>
                      <a:pt x="863" y="20946"/>
                      <a:pt x="863" y="20875"/>
                      <a:pt x="940" y="20827"/>
                    </a:cubicBezTo>
                    <a:lnTo>
                      <a:pt x="1454" y="20511"/>
                    </a:lnTo>
                    <a:cubicBezTo>
                      <a:pt x="1505" y="20479"/>
                      <a:pt x="1535" y="20437"/>
                      <a:pt x="1535" y="20392"/>
                    </a:cubicBezTo>
                    <a:cubicBezTo>
                      <a:pt x="1535" y="20348"/>
                      <a:pt x="1505" y="20305"/>
                      <a:pt x="1454" y="20274"/>
                    </a:cubicBezTo>
                    <a:lnTo>
                      <a:pt x="135" y="19462"/>
                    </a:lnTo>
                    <a:cubicBezTo>
                      <a:pt x="63" y="19419"/>
                      <a:pt x="63" y="19348"/>
                      <a:pt x="135" y="19301"/>
                    </a:cubicBezTo>
                    <a:lnTo>
                      <a:pt x="1783" y="18286"/>
                    </a:lnTo>
                    <a:cubicBezTo>
                      <a:pt x="1820" y="18263"/>
                      <a:pt x="1867" y="18252"/>
                      <a:pt x="1915" y="18252"/>
                    </a:cubicBezTo>
                    <a:cubicBezTo>
                      <a:pt x="1962" y="18252"/>
                      <a:pt x="2011" y="18263"/>
                      <a:pt x="2049" y="18286"/>
                    </a:cubicBezTo>
                    <a:lnTo>
                      <a:pt x="3363" y="19098"/>
                    </a:lnTo>
                    <a:cubicBezTo>
                      <a:pt x="3419" y="19129"/>
                      <a:pt x="3483" y="19148"/>
                      <a:pt x="3556" y="19148"/>
                    </a:cubicBezTo>
                    <a:cubicBezTo>
                      <a:pt x="3633" y="19148"/>
                      <a:pt x="3697" y="19129"/>
                      <a:pt x="3749" y="19098"/>
                    </a:cubicBezTo>
                    <a:lnTo>
                      <a:pt x="7511" y="16780"/>
                    </a:lnTo>
                    <a:cubicBezTo>
                      <a:pt x="7563" y="16748"/>
                      <a:pt x="7592" y="16709"/>
                      <a:pt x="7592" y="16661"/>
                    </a:cubicBezTo>
                    <a:lnTo>
                      <a:pt x="7592" y="15137"/>
                    </a:lnTo>
                    <a:cubicBezTo>
                      <a:pt x="7592" y="15106"/>
                      <a:pt x="7605" y="15079"/>
                      <a:pt x="7644" y="15056"/>
                    </a:cubicBezTo>
                    <a:lnTo>
                      <a:pt x="11501" y="12680"/>
                    </a:lnTo>
                    <a:cubicBezTo>
                      <a:pt x="11608" y="12614"/>
                      <a:pt x="11608" y="12509"/>
                      <a:pt x="11501" y="12443"/>
                    </a:cubicBezTo>
                    <a:lnTo>
                      <a:pt x="6595" y="9421"/>
                    </a:lnTo>
                    <a:cubicBezTo>
                      <a:pt x="6522" y="9379"/>
                      <a:pt x="6522" y="9305"/>
                      <a:pt x="6595" y="9260"/>
                    </a:cubicBezTo>
                    <a:lnTo>
                      <a:pt x="10610" y="6787"/>
                    </a:lnTo>
                    <a:cubicBezTo>
                      <a:pt x="10645" y="6766"/>
                      <a:pt x="10693" y="6755"/>
                      <a:pt x="10741" y="6755"/>
                    </a:cubicBezTo>
                    <a:cubicBezTo>
                      <a:pt x="10789" y="6755"/>
                      <a:pt x="10837" y="6766"/>
                      <a:pt x="10871" y="6787"/>
                    </a:cubicBezTo>
                    <a:lnTo>
                      <a:pt x="12721" y="7931"/>
                    </a:lnTo>
                    <a:cubicBezTo>
                      <a:pt x="12776" y="7963"/>
                      <a:pt x="12841" y="7981"/>
                      <a:pt x="12913" y="7981"/>
                    </a:cubicBezTo>
                    <a:cubicBezTo>
                      <a:pt x="12990" y="7981"/>
                      <a:pt x="13055" y="7963"/>
                      <a:pt x="13106" y="7931"/>
                    </a:cubicBezTo>
                    <a:lnTo>
                      <a:pt x="19655" y="3897"/>
                    </a:lnTo>
                    <a:cubicBezTo>
                      <a:pt x="19762" y="3831"/>
                      <a:pt x="19762" y="3726"/>
                      <a:pt x="19655" y="3660"/>
                    </a:cubicBezTo>
                    <a:lnTo>
                      <a:pt x="17806" y="2518"/>
                    </a:lnTo>
                    <a:cubicBezTo>
                      <a:pt x="17729" y="2476"/>
                      <a:pt x="17729" y="2405"/>
                      <a:pt x="17806" y="2357"/>
                    </a:cubicBezTo>
                    <a:lnTo>
                      <a:pt x="21573" y="37"/>
                    </a:lnTo>
                    <a:lnTo>
                      <a:pt x="2151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249" name="Google Shape;151;p4"/>
              <p:cNvGrpSpPr/>
              <p:nvPr/>
            </p:nvGrpSpPr>
            <p:grpSpPr>
              <a:xfrm>
                <a:off x="448147" y="4466396"/>
                <a:ext cx="134005" cy="134005"/>
                <a:chOff x="0" y="0"/>
                <a:chExt cx="134004" cy="134004"/>
              </a:xfrm>
            </p:grpSpPr>
            <p:sp>
              <p:nvSpPr>
                <p:cNvPr id="247" name="Google Shape;152;p4"/>
                <p:cNvSpPr/>
                <p:nvPr/>
              </p:nvSpPr>
              <p:spPr>
                <a:xfrm>
                  <a:off x="-1" y="-1"/>
                  <a:ext cx="134006" cy="134006"/>
                </a:xfrm>
                <a:prstGeom prst="ellipse">
                  <a:avLst/>
                </a:prstGeom>
                <a:noFill/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248" name="Google Shape;153;p4"/>
                <p:cNvSpPr/>
                <p:nvPr/>
              </p:nvSpPr>
              <p:spPr>
                <a:xfrm>
                  <a:off x="18919" y="18919"/>
                  <a:ext cx="96191" cy="9619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252" name="Google Shape;154;p4"/>
              <p:cNvGrpSpPr/>
              <p:nvPr/>
            </p:nvGrpSpPr>
            <p:grpSpPr>
              <a:xfrm>
                <a:off x="1043472" y="3524722"/>
                <a:ext cx="134005" cy="134005"/>
                <a:chOff x="0" y="0"/>
                <a:chExt cx="134004" cy="134004"/>
              </a:xfrm>
            </p:grpSpPr>
            <p:sp>
              <p:nvSpPr>
                <p:cNvPr id="250" name="Google Shape;155;p4"/>
                <p:cNvSpPr/>
                <p:nvPr/>
              </p:nvSpPr>
              <p:spPr>
                <a:xfrm>
                  <a:off x="-1" y="-1"/>
                  <a:ext cx="134006" cy="134006"/>
                </a:xfrm>
                <a:prstGeom prst="ellipse">
                  <a:avLst/>
                </a:prstGeom>
                <a:noFill/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251" name="Google Shape;156;p4"/>
                <p:cNvSpPr/>
                <p:nvPr/>
              </p:nvSpPr>
              <p:spPr>
                <a:xfrm>
                  <a:off x="18919" y="18919"/>
                  <a:ext cx="96191" cy="9619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255" name="Google Shape;157;p4"/>
              <p:cNvGrpSpPr/>
              <p:nvPr/>
            </p:nvGrpSpPr>
            <p:grpSpPr>
              <a:xfrm>
                <a:off x="909447" y="2154671"/>
                <a:ext cx="134005" cy="134005"/>
                <a:chOff x="0" y="0"/>
                <a:chExt cx="134004" cy="134004"/>
              </a:xfrm>
            </p:grpSpPr>
            <p:sp>
              <p:nvSpPr>
                <p:cNvPr id="253" name="Google Shape;158;p4"/>
                <p:cNvSpPr/>
                <p:nvPr/>
              </p:nvSpPr>
              <p:spPr>
                <a:xfrm>
                  <a:off x="-1" y="-1"/>
                  <a:ext cx="134006" cy="134006"/>
                </a:xfrm>
                <a:prstGeom prst="ellipse">
                  <a:avLst/>
                </a:prstGeom>
                <a:noFill/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254" name="Google Shape;159;p4"/>
                <p:cNvSpPr/>
                <p:nvPr/>
              </p:nvSpPr>
              <p:spPr>
                <a:xfrm>
                  <a:off x="18919" y="18919"/>
                  <a:ext cx="96191" cy="9619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260" name="Google Shape;160;p4"/>
          <p:cNvGrpSpPr/>
          <p:nvPr/>
        </p:nvGrpSpPr>
        <p:grpSpPr>
          <a:xfrm>
            <a:off x="-576164" y="3773965"/>
            <a:ext cx="1955480" cy="2072779"/>
            <a:chOff x="0" y="0"/>
            <a:chExt cx="1955478" cy="2072777"/>
          </a:xfrm>
        </p:grpSpPr>
        <p:sp>
          <p:nvSpPr>
            <p:cNvPr id="258" name="Google Shape;161;p4"/>
            <p:cNvSpPr/>
            <p:nvPr/>
          </p:nvSpPr>
          <p:spPr>
            <a:xfrm rot="8270955">
              <a:off x="851544" y="-159120"/>
              <a:ext cx="396834" cy="2260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3" y="0"/>
                  </a:moveTo>
                  <a:lnTo>
                    <a:pt x="9000" y="3589"/>
                  </a:lnTo>
                  <a:lnTo>
                    <a:pt x="8953" y="3609"/>
                  </a:lnTo>
                  <a:lnTo>
                    <a:pt x="8953" y="14238"/>
                  </a:lnTo>
                  <a:lnTo>
                    <a:pt x="0" y="16842"/>
                  </a:lnTo>
                  <a:lnTo>
                    <a:pt x="0" y="21600"/>
                  </a:lnTo>
                  <a:lnTo>
                    <a:pt x="468" y="21600"/>
                  </a:lnTo>
                  <a:lnTo>
                    <a:pt x="468" y="16904"/>
                  </a:lnTo>
                  <a:lnTo>
                    <a:pt x="9421" y="14300"/>
                  </a:lnTo>
                  <a:lnTo>
                    <a:pt x="9421" y="3664"/>
                  </a:lnTo>
                  <a:lnTo>
                    <a:pt x="21600" y="103"/>
                  </a:lnTo>
                  <a:lnTo>
                    <a:pt x="2127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0A9E"/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7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59" name="Google Shape;162;p4"/>
            <p:cNvSpPr/>
            <p:nvPr/>
          </p:nvSpPr>
          <p:spPr>
            <a:xfrm rot="8270955">
              <a:off x="707100" y="-28373"/>
              <a:ext cx="396835" cy="2260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3" y="0"/>
                  </a:moveTo>
                  <a:lnTo>
                    <a:pt x="9000" y="3589"/>
                  </a:lnTo>
                  <a:lnTo>
                    <a:pt x="8953" y="3609"/>
                  </a:lnTo>
                  <a:lnTo>
                    <a:pt x="8953" y="14238"/>
                  </a:lnTo>
                  <a:lnTo>
                    <a:pt x="0" y="16842"/>
                  </a:lnTo>
                  <a:lnTo>
                    <a:pt x="0" y="21600"/>
                  </a:lnTo>
                  <a:lnTo>
                    <a:pt x="468" y="21600"/>
                  </a:lnTo>
                  <a:lnTo>
                    <a:pt x="468" y="16904"/>
                  </a:lnTo>
                  <a:lnTo>
                    <a:pt x="9421" y="14300"/>
                  </a:lnTo>
                  <a:lnTo>
                    <a:pt x="9421" y="3664"/>
                  </a:lnTo>
                  <a:lnTo>
                    <a:pt x="21600" y="103"/>
                  </a:lnTo>
                  <a:lnTo>
                    <a:pt x="2127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0A9E"/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7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71" name="Google Shape;163;p4"/>
          <p:cNvGrpSpPr/>
          <p:nvPr/>
        </p:nvGrpSpPr>
        <p:grpSpPr>
          <a:xfrm>
            <a:off x="-520149" y="-573165"/>
            <a:ext cx="1502252" cy="2806844"/>
            <a:chOff x="0" y="0"/>
            <a:chExt cx="1502250" cy="2806842"/>
          </a:xfrm>
        </p:grpSpPr>
        <p:grpSp>
          <p:nvGrpSpPr>
            <p:cNvPr id="264" name="Google Shape;164;p4"/>
            <p:cNvGrpSpPr/>
            <p:nvPr/>
          </p:nvGrpSpPr>
          <p:grpSpPr>
            <a:xfrm>
              <a:off x="176298" y="2080721"/>
              <a:ext cx="904668" cy="726122"/>
              <a:chOff x="0" y="0"/>
              <a:chExt cx="904666" cy="726121"/>
            </a:xfrm>
          </p:grpSpPr>
          <p:sp>
            <p:nvSpPr>
              <p:cNvPr id="261" name="Google Shape;165;p4"/>
              <p:cNvSpPr/>
              <p:nvPr/>
            </p:nvSpPr>
            <p:spPr>
              <a:xfrm rot="10800000">
                <a:off x="-1" y="0"/>
                <a:ext cx="673117" cy="582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70000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2" name="Google Shape;166;p4"/>
              <p:cNvSpPr/>
              <p:nvPr/>
            </p:nvSpPr>
            <p:spPr>
              <a:xfrm rot="10800000">
                <a:off x="204616" y="309637"/>
                <a:ext cx="480926" cy="4164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70000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3" name="Google Shape;167;p4"/>
              <p:cNvSpPr/>
              <p:nvPr/>
            </p:nvSpPr>
            <p:spPr>
              <a:xfrm rot="10800000">
                <a:off x="423740" y="166437"/>
                <a:ext cx="480927" cy="4164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70000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65" name="Google Shape;168;p4"/>
            <p:cNvSpPr/>
            <p:nvPr/>
          </p:nvSpPr>
          <p:spPr>
            <a:xfrm>
              <a:off x="520555" y="655"/>
              <a:ext cx="981696" cy="2307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28" y="0"/>
                  </a:moveTo>
                  <a:lnTo>
                    <a:pt x="11536" y="82"/>
                  </a:lnTo>
                  <a:lnTo>
                    <a:pt x="20844" y="4035"/>
                  </a:lnTo>
                  <a:cubicBezTo>
                    <a:pt x="21147" y="4170"/>
                    <a:pt x="21326" y="4346"/>
                    <a:pt x="21326" y="4533"/>
                  </a:cubicBezTo>
                  <a:cubicBezTo>
                    <a:pt x="21326" y="4726"/>
                    <a:pt x="21147" y="4901"/>
                    <a:pt x="20844" y="5030"/>
                  </a:cubicBezTo>
                  <a:lnTo>
                    <a:pt x="19785" y="5474"/>
                  </a:lnTo>
                  <a:cubicBezTo>
                    <a:pt x="19469" y="5615"/>
                    <a:pt x="19050" y="5685"/>
                    <a:pt x="18627" y="5685"/>
                  </a:cubicBezTo>
                  <a:cubicBezTo>
                    <a:pt x="18204" y="5685"/>
                    <a:pt x="17778" y="5615"/>
                    <a:pt x="17448" y="5474"/>
                  </a:cubicBezTo>
                  <a:lnTo>
                    <a:pt x="15303" y="4562"/>
                  </a:lnTo>
                  <a:cubicBezTo>
                    <a:pt x="14932" y="4410"/>
                    <a:pt x="14464" y="4322"/>
                    <a:pt x="13928" y="4322"/>
                  </a:cubicBezTo>
                  <a:cubicBezTo>
                    <a:pt x="13392" y="4322"/>
                    <a:pt x="12910" y="4410"/>
                    <a:pt x="12553" y="4562"/>
                  </a:cubicBezTo>
                  <a:lnTo>
                    <a:pt x="11302" y="5094"/>
                  </a:lnTo>
                  <a:cubicBezTo>
                    <a:pt x="10945" y="5258"/>
                    <a:pt x="10738" y="5463"/>
                    <a:pt x="10738" y="5679"/>
                  </a:cubicBezTo>
                  <a:cubicBezTo>
                    <a:pt x="10738" y="5902"/>
                    <a:pt x="10945" y="6112"/>
                    <a:pt x="11302" y="6264"/>
                  </a:cubicBezTo>
                  <a:cubicBezTo>
                    <a:pt x="11605" y="6399"/>
                    <a:pt x="11783" y="6574"/>
                    <a:pt x="11783" y="6767"/>
                  </a:cubicBezTo>
                  <a:cubicBezTo>
                    <a:pt x="11783" y="6954"/>
                    <a:pt x="11605" y="7130"/>
                    <a:pt x="11302" y="7264"/>
                  </a:cubicBezTo>
                  <a:lnTo>
                    <a:pt x="10367" y="7656"/>
                  </a:lnTo>
                  <a:cubicBezTo>
                    <a:pt x="10065" y="7791"/>
                    <a:pt x="9652" y="7861"/>
                    <a:pt x="9212" y="7861"/>
                  </a:cubicBezTo>
                  <a:lnTo>
                    <a:pt x="8635" y="7861"/>
                  </a:lnTo>
                  <a:cubicBezTo>
                    <a:pt x="8112" y="7861"/>
                    <a:pt x="7631" y="7948"/>
                    <a:pt x="7259" y="8100"/>
                  </a:cubicBezTo>
                  <a:lnTo>
                    <a:pt x="3025" y="9908"/>
                  </a:lnTo>
                  <a:cubicBezTo>
                    <a:pt x="2269" y="10230"/>
                    <a:pt x="2269" y="10750"/>
                    <a:pt x="3025" y="11072"/>
                  </a:cubicBezTo>
                  <a:lnTo>
                    <a:pt x="9501" y="13827"/>
                  </a:lnTo>
                  <a:cubicBezTo>
                    <a:pt x="9803" y="13961"/>
                    <a:pt x="9982" y="14137"/>
                    <a:pt x="9982" y="14324"/>
                  </a:cubicBezTo>
                  <a:cubicBezTo>
                    <a:pt x="9982" y="14511"/>
                    <a:pt x="9803" y="14692"/>
                    <a:pt x="9501" y="14821"/>
                  </a:cubicBezTo>
                  <a:lnTo>
                    <a:pt x="7397" y="15716"/>
                  </a:lnTo>
                  <a:cubicBezTo>
                    <a:pt x="7040" y="15874"/>
                    <a:pt x="6833" y="16078"/>
                    <a:pt x="6833" y="16301"/>
                  </a:cubicBezTo>
                  <a:lnTo>
                    <a:pt x="6833" y="18319"/>
                  </a:lnTo>
                  <a:cubicBezTo>
                    <a:pt x="6833" y="18506"/>
                    <a:pt x="6668" y="18681"/>
                    <a:pt x="6352" y="18816"/>
                  </a:cubicBezTo>
                  <a:lnTo>
                    <a:pt x="0" y="21518"/>
                  </a:lnTo>
                  <a:lnTo>
                    <a:pt x="179" y="21600"/>
                  </a:lnTo>
                  <a:lnTo>
                    <a:pt x="6558" y="18915"/>
                  </a:lnTo>
                  <a:cubicBezTo>
                    <a:pt x="6915" y="18757"/>
                    <a:pt x="7122" y="18553"/>
                    <a:pt x="7122" y="18330"/>
                  </a:cubicBezTo>
                  <a:lnTo>
                    <a:pt x="7122" y="16313"/>
                  </a:lnTo>
                  <a:cubicBezTo>
                    <a:pt x="7122" y="16125"/>
                    <a:pt x="7301" y="15950"/>
                    <a:pt x="7603" y="15816"/>
                  </a:cubicBezTo>
                  <a:lnTo>
                    <a:pt x="9707" y="14926"/>
                  </a:lnTo>
                  <a:cubicBezTo>
                    <a:pt x="10065" y="14763"/>
                    <a:pt x="10271" y="14558"/>
                    <a:pt x="10271" y="14341"/>
                  </a:cubicBezTo>
                  <a:cubicBezTo>
                    <a:pt x="10271" y="14113"/>
                    <a:pt x="10065" y="13909"/>
                    <a:pt x="9707" y="13756"/>
                  </a:cubicBezTo>
                  <a:lnTo>
                    <a:pt x="3231" y="10996"/>
                  </a:lnTo>
                  <a:cubicBezTo>
                    <a:pt x="2571" y="10727"/>
                    <a:pt x="2571" y="10282"/>
                    <a:pt x="3231" y="10002"/>
                  </a:cubicBezTo>
                  <a:lnTo>
                    <a:pt x="7466" y="8194"/>
                  </a:lnTo>
                  <a:cubicBezTo>
                    <a:pt x="7782" y="8066"/>
                    <a:pt x="8194" y="7990"/>
                    <a:pt x="8635" y="7990"/>
                  </a:cubicBezTo>
                  <a:lnTo>
                    <a:pt x="9212" y="7990"/>
                  </a:lnTo>
                  <a:cubicBezTo>
                    <a:pt x="9735" y="7990"/>
                    <a:pt x="10216" y="7902"/>
                    <a:pt x="10587" y="7750"/>
                  </a:cubicBezTo>
                  <a:lnTo>
                    <a:pt x="11508" y="7358"/>
                  </a:lnTo>
                  <a:cubicBezTo>
                    <a:pt x="11865" y="7194"/>
                    <a:pt x="12072" y="6989"/>
                    <a:pt x="12072" y="6773"/>
                  </a:cubicBezTo>
                  <a:cubicBezTo>
                    <a:pt x="12072" y="6545"/>
                    <a:pt x="11865" y="6340"/>
                    <a:pt x="11508" y="6188"/>
                  </a:cubicBezTo>
                  <a:cubicBezTo>
                    <a:pt x="11206" y="6054"/>
                    <a:pt x="11027" y="5878"/>
                    <a:pt x="11027" y="5691"/>
                  </a:cubicBezTo>
                  <a:cubicBezTo>
                    <a:pt x="11027" y="5498"/>
                    <a:pt x="11206" y="5322"/>
                    <a:pt x="11508" y="5194"/>
                  </a:cubicBezTo>
                  <a:lnTo>
                    <a:pt x="12760" y="4655"/>
                  </a:lnTo>
                  <a:cubicBezTo>
                    <a:pt x="13076" y="4527"/>
                    <a:pt x="13488" y="4451"/>
                    <a:pt x="13928" y="4451"/>
                  </a:cubicBezTo>
                  <a:cubicBezTo>
                    <a:pt x="14382" y="4451"/>
                    <a:pt x="14795" y="4527"/>
                    <a:pt x="15097" y="4655"/>
                  </a:cubicBezTo>
                  <a:lnTo>
                    <a:pt x="17242" y="5574"/>
                  </a:lnTo>
                  <a:cubicBezTo>
                    <a:pt x="17620" y="5735"/>
                    <a:pt x="18115" y="5815"/>
                    <a:pt x="18610" y="5815"/>
                  </a:cubicBezTo>
                  <a:cubicBezTo>
                    <a:pt x="19105" y="5815"/>
                    <a:pt x="19600" y="5735"/>
                    <a:pt x="19978" y="5574"/>
                  </a:cubicBezTo>
                  <a:lnTo>
                    <a:pt x="21023" y="5123"/>
                  </a:lnTo>
                  <a:cubicBezTo>
                    <a:pt x="21394" y="4966"/>
                    <a:pt x="21600" y="4761"/>
                    <a:pt x="21600" y="4539"/>
                  </a:cubicBezTo>
                  <a:cubicBezTo>
                    <a:pt x="21600" y="4322"/>
                    <a:pt x="21394" y="4111"/>
                    <a:pt x="21023" y="3954"/>
                  </a:cubicBezTo>
                  <a:lnTo>
                    <a:pt x="1172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B9109"/>
                </a:gs>
                <a:gs pos="40000">
                  <a:srgbClr val="FF9900">
                    <a:alpha val="40784"/>
                  </a:srgbClr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2700005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6" name="Google Shape;169;p4"/>
            <p:cNvSpPr/>
            <p:nvPr/>
          </p:nvSpPr>
          <p:spPr>
            <a:xfrm>
              <a:off x="361209" y="-1"/>
              <a:ext cx="981696" cy="2307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28" y="0"/>
                  </a:moveTo>
                  <a:lnTo>
                    <a:pt x="11536" y="82"/>
                  </a:lnTo>
                  <a:lnTo>
                    <a:pt x="20844" y="4036"/>
                  </a:lnTo>
                  <a:cubicBezTo>
                    <a:pt x="21147" y="4164"/>
                    <a:pt x="21326" y="4340"/>
                    <a:pt x="21326" y="4533"/>
                  </a:cubicBezTo>
                  <a:cubicBezTo>
                    <a:pt x="21326" y="4720"/>
                    <a:pt x="21147" y="4896"/>
                    <a:pt x="20844" y="5030"/>
                  </a:cubicBezTo>
                  <a:lnTo>
                    <a:pt x="19785" y="5475"/>
                  </a:lnTo>
                  <a:cubicBezTo>
                    <a:pt x="19469" y="5615"/>
                    <a:pt x="19050" y="5685"/>
                    <a:pt x="18627" y="5685"/>
                  </a:cubicBezTo>
                  <a:cubicBezTo>
                    <a:pt x="18204" y="5685"/>
                    <a:pt x="17778" y="5615"/>
                    <a:pt x="17448" y="5475"/>
                  </a:cubicBezTo>
                  <a:lnTo>
                    <a:pt x="15303" y="4562"/>
                  </a:lnTo>
                  <a:cubicBezTo>
                    <a:pt x="14932" y="4410"/>
                    <a:pt x="14464" y="4323"/>
                    <a:pt x="13928" y="4323"/>
                  </a:cubicBezTo>
                  <a:cubicBezTo>
                    <a:pt x="13391" y="4323"/>
                    <a:pt x="12910" y="4410"/>
                    <a:pt x="12553" y="4562"/>
                  </a:cubicBezTo>
                  <a:lnTo>
                    <a:pt x="11302" y="5095"/>
                  </a:lnTo>
                  <a:cubicBezTo>
                    <a:pt x="10546" y="5416"/>
                    <a:pt x="10546" y="5937"/>
                    <a:pt x="11302" y="6258"/>
                  </a:cubicBezTo>
                  <a:cubicBezTo>
                    <a:pt x="11605" y="6387"/>
                    <a:pt x="11783" y="6562"/>
                    <a:pt x="11783" y="6756"/>
                  </a:cubicBezTo>
                  <a:cubicBezTo>
                    <a:pt x="11783" y="6943"/>
                    <a:pt x="11605" y="7118"/>
                    <a:pt x="11302" y="7253"/>
                  </a:cubicBezTo>
                  <a:lnTo>
                    <a:pt x="10367" y="7645"/>
                  </a:lnTo>
                  <a:cubicBezTo>
                    <a:pt x="10064" y="7779"/>
                    <a:pt x="9652" y="7849"/>
                    <a:pt x="9198" y="7849"/>
                  </a:cubicBezTo>
                  <a:lnTo>
                    <a:pt x="8635" y="7849"/>
                  </a:lnTo>
                  <a:cubicBezTo>
                    <a:pt x="8099" y="7849"/>
                    <a:pt x="7617" y="7937"/>
                    <a:pt x="7259" y="8095"/>
                  </a:cubicBezTo>
                  <a:lnTo>
                    <a:pt x="3011" y="9897"/>
                  </a:lnTo>
                  <a:cubicBezTo>
                    <a:pt x="2653" y="10060"/>
                    <a:pt x="2447" y="10265"/>
                    <a:pt x="2447" y="10481"/>
                  </a:cubicBezTo>
                  <a:cubicBezTo>
                    <a:pt x="2447" y="10709"/>
                    <a:pt x="2653" y="10914"/>
                    <a:pt x="3011" y="11066"/>
                  </a:cubicBezTo>
                  <a:lnTo>
                    <a:pt x="9501" y="13827"/>
                  </a:lnTo>
                  <a:cubicBezTo>
                    <a:pt x="10147" y="14096"/>
                    <a:pt x="10147" y="14540"/>
                    <a:pt x="9501" y="14821"/>
                  </a:cubicBezTo>
                  <a:lnTo>
                    <a:pt x="7397" y="15710"/>
                  </a:lnTo>
                  <a:cubicBezTo>
                    <a:pt x="7039" y="15874"/>
                    <a:pt x="6833" y="16079"/>
                    <a:pt x="6833" y="16295"/>
                  </a:cubicBezTo>
                  <a:lnTo>
                    <a:pt x="6833" y="18313"/>
                  </a:lnTo>
                  <a:cubicBezTo>
                    <a:pt x="6833" y="18506"/>
                    <a:pt x="6655" y="18681"/>
                    <a:pt x="6352" y="18810"/>
                  </a:cubicBezTo>
                  <a:lnTo>
                    <a:pt x="0" y="21518"/>
                  </a:lnTo>
                  <a:lnTo>
                    <a:pt x="179" y="21600"/>
                  </a:lnTo>
                  <a:lnTo>
                    <a:pt x="6558" y="18892"/>
                  </a:lnTo>
                  <a:cubicBezTo>
                    <a:pt x="6915" y="18734"/>
                    <a:pt x="7122" y="18529"/>
                    <a:pt x="7122" y="18307"/>
                  </a:cubicBezTo>
                  <a:lnTo>
                    <a:pt x="7122" y="16289"/>
                  </a:lnTo>
                  <a:cubicBezTo>
                    <a:pt x="7122" y="16102"/>
                    <a:pt x="7301" y="15921"/>
                    <a:pt x="7603" y="15792"/>
                  </a:cubicBezTo>
                  <a:lnTo>
                    <a:pt x="9707" y="14897"/>
                  </a:lnTo>
                  <a:cubicBezTo>
                    <a:pt x="10463" y="14581"/>
                    <a:pt x="10463" y="14061"/>
                    <a:pt x="9707" y="13739"/>
                  </a:cubicBezTo>
                  <a:lnTo>
                    <a:pt x="3231" y="10978"/>
                  </a:lnTo>
                  <a:cubicBezTo>
                    <a:pt x="2915" y="10850"/>
                    <a:pt x="2750" y="10674"/>
                    <a:pt x="2750" y="10487"/>
                  </a:cubicBezTo>
                  <a:cubicBezTo>
                    <a:pt x="2750" y="10294"/>
                    <a:pt x="2915" y="10119"/>
                    <a:pt x="3231" y="9990"/>
                  </a:cubicBezTo>
                  <a:lnTo>
                    <a:pt x="7466" y="8194"/>
                  </a:lnTo>
                  <a:cubicBezTo>
                    <a:pt x="7782" y="8066"/>
                    <a:pt x="8194" y="7990"/>
                    <a:pt x="8635" y="7990"/>
                  </a:cubicBezTo>
                  <a:lnTo>
                    <a:pt x="9212" y="7990"/>
                  </a:lnTo>
                  <a:cubicBezTo>
                    <a:pt x="9735" y="7990"/>
                    <a:pt x="10216" y="7902"/>
                    <a:pt x="10587" y="7750"/>
                  </a:cubicBezTo>
                  <a:lnTo>
                    <a:pt x="11508" y="7352"/>
                  </a:lnTo>
                  <a:cubicBezTo>
                    <a:pt x="11865" y="7194"/>
                    <a:pt x="12072" y="6989"/>
                    <a:pt x="12072" y="6767"/>
                  </a:cubicBezTo>
                  <a:cubicBezTo>
                    <a:pt x="12072" y="6545"/>
                    <a:pt x="11865" y="6340"/>
                    <a:pt x="11508" y="6182"/>
                  </a:cubicBezTo>
                  <a:cubicBezTo>
                    <a:pt x="10862" y="5913"/>
                    <a:pt x="10862" y="5469"/>
                    <a:pt x="11508" y="5188"/>
                  </a:cubicBezTo>
                  <a:lnTo>
                    <a:pt x="12760" y="4656"/>
                  </a:lnTo>
                  <a:cubicBezTo>
                    <a:pt x="13076" y="4527"/>
                    <a:pt x="13488" y="4451"/>
                    <a:pt x="13928" y="4451"/>
                  </a:cubicBezTo>
                  <a:cubicBezTo>
                    <a:pt x="14381" y="4451"/>
                    <a:pt x="14795" y="4527"/>
                    <a:pt x="15097" y="4656"/>
                  </a:cubicBezTo>
                  <a:lnTo>
                    <a:pt x="17241" y="5568"/>
                  </a:lnTo>
                  <a:cubicBezTo>
                    <a:pt x="17619" y="5729"/>
                    <a:pt x="18115" y="5809"/>
                    <a:pt x="18609" y="5809"/>
                  </a:cubicBezTo>
                  <a:cubicBezTo>
                    <a:pt x="19105" y="5809"/>
                    <a:pt x="19599" y="5729"/>
                    <a:pt x="19977" y="5568"/>
                  </a:cubicBezTo>
                  <a:lnTo>
                    <a:pt x="21022" y="5124"/>
                  </a:lnTo>
                  <a:cubicBezTo>
                    <a:pt x="21394" y="4966"/>
                    <a:pt x="21600" y="4761"/>
                    <a:pt x="21600" y="4539"/>
                  </a:cubicBezTo>
                  <a:cubicBezTo>
                    <a:pt x="21600" y="4311"/>
                    <a:pt x="21394" y="4106"/>
                    <a:pt x="21022" y="3954"/>
                  </a:cubicBezTo>
                  <a:lnTo>
                    <a:pt x="1172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00FF">
                    <a:alpha val="46666"/>
                  </a:srgbClr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270" name="Google Shape;170;p4"/>
            <p:cNvGrpSpPr/>
            <p:nvPr/>
          </p:nvGrpSpPr>
          <p:grpSpPr>
            <a:xfrm>
              <a:off x="-1" y="106030"/>
              <a:ext cx="699889" cy="1650984"/>
              <a:chOff x="0" y="0"/>
              <a:chExt cx="699887" cy="1650983"/>
            </a:xfrm>
          </p:grpSpPr>
          <p:sp>
            <p:nvSpPr>
              <p:cNvPr id="267" name="Google Shape;171;p4"/>
              <p:cNvSpPr/>
              <p:nvPr/>
            </p:nvSpPr>
            <p:spPr>
              <a:xfrm rot="10800000">
                <a:off x="216853" y="637420"/>
                <a:ext cx="483035" cy="10135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351" y="0"/>
                    </a:moveTo>
                    <a:lnTo>
                      <a:pt x="0" y="5899"/>
                    </a:lnTo>
                    <a:lnTo>
                      <a:pt x="418" y="6086"/>
                    </a:lnTo>
                    <a:lnTo>
                      <a:pt x="11764" y="666"/>
                    </a:lnTo>
                    <a:lnTo>
                      <a:pt x="11764" y="11506"/>
                    </a:lnTo>
                    <a:lnTo>
                      <a:pt x="21013" y="11506"/>
                    </a:lnTo>
                    <a:lnTo>
                      <a:pt x="21013" y="21600"/>
                    </a:lnTo>
                    <a:lnTo>
                      <a:pt x="21600" y="21600"/>
                    </a:lnTo>
                    <a:lnTo>
                      <a:pt x="21600" y="11240"/>
                    </a:lnTo>
                    <a:lnTo>
                      <a:pt x="12351" y="11240"/>
                    </a:lnTo>
                    <a:lnTo>
                      <a:pt x="1235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37254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135000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8" name="Google Shape;172;p4"/>
              <p:cNvSpPr/>
              <p:nvPr/>
            </p:nvSpPr>
            <p:spPr>
              <a:xfrm rot="10800000">
                <a:off x="92490" y="0"/>
                <a:ext cx="246829" cy="1226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20"/>
                    </a:lnTo>
                    <a:lnTo>
                      <a:pt x="20451" y="220"/>
                    </a:lnTo>
                    <a:lnTo>
                      <a:pt x="20451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37254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135000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9" name="Google Shape;173;p4"/>
              <p:cNvSpPr/>
              <p:nvPr/>
            </p:nvSpPr>
            <p:spPr>
              <a:xfrm rot="10800000">
                <a:off x="-1" y="93105"/>
                <a:ext cx="246829" cy="1226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20"/>
                    </a:lnTo>
                    <a:lnTo>
                      <a:pt x="20505" y="220"/>
                    </a:lnTo>
                    <a:lnTo>
                      <a:pt x="20505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37254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135000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2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9_1">
    <p:bg>
      <p:bgPr>
        <a:solidFill>
          <a:srgbClr val="0C0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9" name="Google Shape;1379;p31"/>
          <p:cNvGrpSpPr/>
          <p:nvPr/>
        </p:nvGrpSpPr>
        <p:grpSpPr>
          <a:xfrm>
            <a:off x="8332551" y="-1"/>
            <a:ext cx="2386152" cy="3293867"/>
            <a:chOff x="0" y="7"/>
            <a:chExt cx="2386151" cy="3293865"/>
          </a:xfrm>
        </p:grpSpPr>
        <p:pic>
          <p:nvPicPr>
            <p:cNvPr id="1503" name="Google Shape;1380;p31" descr="Google Shape;1380;p31"/>
            <p:cNvPicPr>
              <a:picLocks noChangeAspect="1"/>
            </p:cNvPicPr>
            <p:nvPr/>
          </p:nvPicPr>
          <p:blipFill>
            <a:blip r:embed="rId2"/>
            <a:srcRect l="16960" t="24718" r="7121" b="26176"/>
            <a:stretch>
              <a:fillRect/>
            </a:stretch>
          </p:blipFill>
          <p:spPr>
            <a:xfrm rot="5400000">
              <a:off x="-370124" y="537596"/>
              <a:ext cx="3126400" cy="23861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508" name="Google Shape;1381;p31"/>
            <p:cNvGrpSpPr/>
            <p:nvPr/>
          </p:nvGrpSpPr>
          <p:grpSpPr>
            <a:xfrm>
              <a:off x="196092" y="7"/>
              <a:ext cx="325156" cy="1788663"/>
              <a:chOff x="0" y="0"/>
              <a:chExt cx="325154" cy="1788662"/>
            </a:xfrm>
          </p:grpSpPr>
          <p:sp>
            <p:nvSpPr>
              <p:cNvPr id="1504" name="Google Shape;1382;p31"/>
              <p:cNvSpPr/>
              <p:nvPr/>
            </p:nvSpPr>
            <p:spPr>
              <a:xfrm>
                <a:off x="78326" y="85476"/>
                <a:ext cx="246829" cy="17031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20"/>
                    </a:lnTo>
                    <a:lnTo>
                      <a:pt x="20451" y="220"/>
                    </a:lnTo>
                    <a:lnTo>
                      <a:pt x="20451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5F8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1507" name="Google Shape;1383;p31"/>
              <p:cNvGrpSpPr/>
              <p:nvPr/>
            </p:nvGrpSpPr>
            <p:grpSpPr>
              <a:xfrm>
                <a:off x="-1" y="-1"/>
                <a:ext cx="183079" cy="183067"/>
                <a:chOff x="0" y="0"/>
                <a:chExt cx="183077" cy="183065"/>
              </a:xfrm>
            </p:grpSpPr>
            <p:sp>
              <p:nvSpPr>
                <p:cNvPr id="1505" name="Google Shape;1384;p31"/>
                <p:cNvSpPr/>
                <p:nvPr/>
              </p:nvSpPr>
              <p:spPr>
                <a:xfrm rot="12600062">
                  <a:off x="24522" y="24532"/>
                  <a:ext cx="134033" cy="1340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9" y="1588"/>
                      </a:moveTo>
                      <a:cubicBezTo>
                        <a:pt x="13169" y="1588"/>
                        <a:pt x="15530" y="2470"/>
                        <a:pt x="17328" y="4306"/>
                      </a:cubicBezTo>
                      <a:cubicBezTo>
                        <a:pt x="19089" y="6029"/>
                        <a:pt x="20045" y="8372"/>
                        <a:pt x="20045" y="10826"/>
                      </a:cubicBezTo>
                      <a:cubicBezTo>
                        <a:pt x="20045" y="13300"/>
                        <a:pt x="19089" y="15604"/>
                        <a:pt x="17328" y="17366"/>
                      </a:cubicBezTo>
                      <a:cubicBezTo>
                        <a:pt x="15605" y="19127"/>
                        <a:pt x="13263" y="20082"/>
                        <a:pt x="10809" y="20082"/>
                      </a:cubicBezTo>
                      <a:cubicBezTo>
                        <a:pt x="8335" y="20082"/>
                        <a:pt x="6031" y="19127"/>
                        <a:pt x="4270" y="17366"/>
                      </a:cubicBezTo>
                      <a:cubicBezTo>
                        <a:pt x="2510" y="15641"/>
                        <a:pt x="1554" y="13300"/>
                        <a:pt x="1554" y="10826"/>
                      </a:cubicBezTo>
                      <a:cubicBezTo>
                        <a:pt x="1554" y="8372"/>
                        <a:pt x="2510" y="6048"/>
                        <a:pt x="4270" y="4306"/>
                      </a:cubicBezTo>
                      <a:cubicBezTo>
                        <a:pt x="6069" y="2488"/>
                        <a:pt x="8430" y="1588"/>
                        <a:pt x="10809" y="1588"/>
                      </a:cubicBezTo>
                      <a:close/>
                      <a:moveTo>
                        <a:pt x="10799" y="0"/>
                      </a:moveTo>
                      <a:cubicBezTo>
                        <a:pt x="8037" y="0"/>
                        <a:pt x="5272" y="1054"/>
                        <a:pt x="3165" y="3162"/>
                      </a:cubicBezTo>
                      <a:cubicBezTo>
                        <a:pt x="1124" y="5205"/>
                        <a:pt x="0" y="7922"/>
                        <a:pt x="0" y="10808"/>
                      </a:cubicBezTo>
                      <a:cubicBezTo>
                        <a:pt x="0" y="13693"/>
                        <a:pt x="1124" y="16410"/>
                        <a:pt x="3165" y="18453"/>
                      </a:cubicBezTo>
                      <a:cubicBezTo>
                        <a:pt x="5207" y="20476"/>
                        <a:pt x="7923" y="21600"/>
                        <a:pt x="10809" y="21600"/>
                      </a:cubicBezTo>
                      <a:cubicBezTo>
                        <a:pt x="13675" y="21600"/>
                        <a:pt x="16392" y="20476"/>
                        <a:pt x="18434" y="18453"/>
                      </a:cubicBezTo>
                      <a:cubicBezTo>
                        <a:pt x="20475" y="16410"/>
                        <a:pt x="21600" y="13693"/>
                        <a:pt x="21600" y="10808"/>
                      </a:cubicBezTo>
                      <a:cubicBezTo>
                        <a:pt x="21600" y="7922"/>
                        <a:pt x="20475" y="5205"/>
                        <a:pt x="18434" y="3162"/>
                      </a:cubicBezTo>
                      <a:cubicBezTo>
                        <a:pt x="16326" y="1054"/>
                        <a:pt x="13562" y="0"/>
                        <a:pt x="1079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2698631" scaled="0"/>
                </a:gradFill>
                <a:ln w="9525" cap="flat">
                  <a:solidFill>
                    <a:srgbClr val="F5F8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506" name="Google Shape;1385;p31"/>
                <p:cNvSpPr/>
                <p:nvPr/>
              </p:nvSpPr>
              <p:spPr>
                <a:xfrm rot="12600062">
                  <a:off x="55004" y="54860"/>
                  <a:ext cx="73093" cy="731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83" h="21600" extrusionOk="0">
                      <a:moveTo>
                        <a:pt x="9846" y="2857"/>
                      </a:moveTo>
                      <a:cubicBezTo>
                        <a:pt x="11724" y="2857"/>
                        <a:pt x="13538" y="3612"/>
                        <a:pt x="15011" y="5157"/>
                      </a:cubicBezTo>
                      <a:cubicBezTo>
                        <a:pt x="17797" y="8316"/>
                        <a:pt x="17797" y="13361"/>
                        <a:pt x="15011" y="16450"/>
                      </a:cubicBezTo>
                      <a:cubicBezTo>
                        <a:pt x="13571" y="17995"/>
                        <a:pt x="11699" y="18768"/>
                        <a:pt x="9838" y="18768"/>
                      </a:cubicBezTo>
                      <a:cubicBezTo>
                        <a:pt x="7974" y="18768"/>
                        <a:pt x="6121" y="17995"/>
                        <a:pt x="4712" y="16450"/>
                      </a:cubicBezTo>
                      <a:cubicBezTo>
                        <a:pt x="1895" y="13327"/>
                        <a:pt x="1895" y="8246"/>
                        <a:pt x="4712" y="5157"/>
                      </a:cubicBezTo>
                      <a:cubicBezTo>
                        <a:pt x="6121" y="3612"/>
                        <a:pt x="7966" y="2857"/>
                        <a:pt x="9846" y="2857"/>
                      </a:cubicBezTo>
                      <a:close/>
                      <a:moveTo>
                        <a:pt x="9842" y="0"/>
                      </a:moveTo>
                      <a:cubicBezTo>
                        <a:pt x="7317" y="0"/>
                        <a:pt x="4790" y="1054"/>
                        <a:pt x="2864" y="3166"/>
                      </a:cubicBezTo>
                      <a:cubicBezTo>
                        <a:pt x="-955" y="7354"/>
                        <a:pt x="-955" y="14219"/>
                        <a:pt x="2864" y="18441"/>
                      </a:cubicBezTo>
                      <a:cubicBezTo>
                        <a:pt x="4773" y="20537"/>
                        <a:pt x="7341" y="21600"/>
                        <a:pt x="9846" y="21600"/>
                      </a:cubicBezTo>
                      <a:cubicBezTo>
                        <a:pt x="12381" y="21600"/>
                        <a:pt x="14886" y="20570"/>
                        <a:pt x="16795" y="18441"/>
                      </a:cubicBezTo>
                      <a:cubicBezTo>
                        <a:pt x="20645" y="14219"/>
                        <a:pt x="20645" y="7354"/>
                        <a:pt x="16795" y="3166"/>
                      </a:cubicBezTo>
                      <a:cubicBezTo>
                        <a:pt x="14886" y="1054"/>
                        <a:pt x="12365" y="0"/>
                        <a:pt x="9842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5F8FF"/>
                    </a:gs>
                    <a:gs pos="18000">
                      <a:srgbClr val="F5F8FF"/>
                    </a:gs>
                    <a:gs pos="56000">
                      <a:schemeClr val="accent3">
                        <a:lumOff val="44000"/>
                        <a:alpha val="0"/>
                      </a:schemeClr>
                    </a:gs>
                    <a:gs pos="74000">
                      <a:srgbClr val="F5F8FF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1512" name="Google Shape;1386;p31"/>
          <p:cNvGrpSpPr/>
          <p:nvPr/>
        </p:nvGrpSpPr>
        <p:grpSpPr>
          <a:xfrm>
            <a:off x="-213500" y="171225"/>
            <a:ext cx="439175" cy="439075"/>
            <a:chOff x="25" y="0"/>
            <a:chExt cx="439174" cy="439074"/>
          </a:xfrm>
        </p:grpSpPr>
        <p:sp>
          <p:nvSpPr>
            <p:cNvPr id="1510" name="Google Shape;1387;p31"/>
            <p:cNvSpPr/>
            <p:nvPr/>
          </p:nvSpPr>
          <p:spPr>
            <a:xfrm>
              <a:off x="25" y="0"/>
              <a:ext cx="439175" cy="439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9" y="1588"/>
                  </a:moveTo>
                  <a:cubicBezTo>
                    <a:pt x="13169" y="1588"/>
                    <a:pt x="15530" y="2470"/>
                    <a:pt x="17328" y="4306"/>
                  </a:cubicBezTo>
                  <a:cubicBezTo>
                    <a:pt x="19089" y="6029"/>
                    <a:pt x="20045" y="8372"/>
                    <a:pt x="20045" y="10826"/>
                  </a:cubicBezTo>
                  <a:cubicBezTo>
                    <a:pt x="20045" y="13300"/>
                    <a:pt x="19089" y="15604"/>
                    <a:pt x="17328" y="17366"/>
                  </a:cubicBezTo>
                  <a:cubicBezTo>
                    <a:pt x="15605" y="19127"/>
                    <a:pt x="13263" y="20082"/>
                    <a:pt x="10809" y="20082"/>
                  </a:cubicBezTo>
                  <a:cubicBezTo>
                    <a:pt x="8335" y="20082"/>
                    <a:pt x="6031" y="19127"/>
                    <a:pt x="4270" y="17366"/>
                  </a:cubicBezTo>
                  <a:cubicBezTo>
                    <a:pt x="2510" y="15641"/>
                    <a:pt x="1554" y="13300"/>
                    <a:pt x="1554" y="10826"/>
                  </a:cubicBezTo>
                  <a:cubicBezTo>
                    <a:pt x="1554" y="8372"/>
                    <a:pt x="2510" y="6048"/>
                    <a:pt x="4270" y="4306"/>
                  </a:cubicBezTo>
                  <a:cubicBezTo>
                    <a:pt x="6069" y="2488"/>
                    <a:pt x="8430" y="1588"/>
                    <a:pt x="10809" y="1588"/>
                  </a:cubicBezTo>
                  <a:close/>
                  <a:moveTo>
                    <a:pt x="10799" y="0"/>
                  </a:moveTo>
                  <a:cubicBezTo>
                    <a:pt x="8037" y="0"/>
                    <a:pt x="5272" y="1054"/>
                    <a:pt x="3165" y="3162"/>
                  </a:cubicBezTo>
                  <a:cubicBezTo>
                    <a:pt x="1124" y="5205"/>
                    <a:pt x="0" y="7922"/>
                    <a:pt x="0" y="10808"/>
                  </a:cubicBezTo>
                  <a:cubicBezTo>
                    <a:pt x="0" y="13693"/>
                    <a:pt x="1124" y="16410"/>
                    <a:pt x="3165" y="18453"/>
                  </a:cubicBezTo>
                  <a:cubicBezTo>
                    <a:pt x="5207" y="20476"/>
                    <a:pt x="7923" y="21600"/>
                    <a:pt x="10809" y="21600"/>
                  </a:cubicBezTo>
                  <a:cubicBezTo>
                    <a:pt x="13675" y="21600"/>
                    <a:pt x="16392" y="20476"/>
                    <a:pt x="18434" y="18453"/>
                  </a:cubicBezTo>
                  <a:cubicBezTo>
                    <a:pt x="20475" y="16410"/>
                    <a:pt x="21600" y="13693"/>
                    <a:pt x="21600" y="10808"/>
                  </a:cubicBezTo>
                  <a:cubicBezTo>
                    <a:pt x="21600" y="7922"/>
                    <a:pt x="20475" y="5205"/>
                    <a:pt x="18434" y="3162"/>
                  </a:cubicBezTo>
                  <a:cubicBezTo>
                    <a:pt x="16326" y="1054"/>
                    <a:pt x="13562" y="0"/>
                    <a:pt x="1079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5F8FF"/>
                </a:gs>
                <a:gs pos="18000">
                  <a:srgbClr val="F5F8FF"/>
                </a:gs>
                <a:gs pos="56000">
                  <a:schemeClr val="accent3">
                    <a:lumOff val="44000"/>
                    <a:alpha val="0"/>
                  </a:schemeClr>
                </a:gs>
                <a:gs pos="74000">
                  <a:srgbClr val="F5F8FF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11" name="Google Shape;1388;p31"/>
            <p:cNvSpPr/>
            <p:nvPr/>
          </p:nvSpPr>
          <p:spPr>
            <a:xfrm>
              <a:off x="99993" y="99999"/>
              <a:ext cx="239495" cy="239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83" h="21600" extrusionOk="0">
                  <a:moveTo>
                    <a:pt x="9846" y="2857"/>
                  </a:moveTo>
                  <a:cubicBezTo>
                    <a:pt x="11724" y="2857"/>
                    <a:pt x="13538" y="3612"/>
                    <a:pt x="15011" y="5157"/>
                  </a:cubicBezTo>
                  <a:cubicBezTo>
                    <a:pt x="17797" y="8316"/>
                    <a:pt x="17797" y="13361"/>
                    <a:pt x="15011" y="16450"/>
                  </a:cubicBezTo>
                  <a:cubicBezTo>
                    <a:pt x="13571" y="17995"/>
                    <a:pt x="11699" y="18768"/>
                    <a:pt x="9838" y="18768"/>
                  </a:cubicBezTo>
                  <a:cubicBezTo>
                    <a:pt x="7974" y="18768"/>
                    <a:pt x="6121" y="17995"/>
                    <a:pt x="4712" y="16450"/>
                  </a:cubicBezTo>
                  <a:cubicBezTo>
                    <a:pt x="1895" y="13327"/>
                    <a:pt x="1895" y="8246"/>
                    <a:pt x="4712" y="5157"/>
                  </a:cubicBezTo>
                  <a:cubicBezTo>
                    <a:pt x="6121" y="3612"/>
                    <a:pt x="7966" y="2857"/>
                    <a:pt x="9846" y="2857"/>
                  </a:cubicBezTo>
                  <a:close/>
                  <a:moveTo>
                    <a:pt x="9842" y="0"/>
                  </a:moveTo>
                  <a:cubicBezTo>
                    <a:pt x="7317" y="0"/>
                    <a:pt x="4790" y="1054"/>
                    <a:pt x="2864" y="3166"/>
                  </a:cubicBezTo>
                  <a:cubicBezTo>
                    <a:pt x="-955" y="7354"/>
                    <a:pt x="-955" y="14219"/>
                    <a:pt x="2864" y="18441"/>
                  </a:cubicBezTo>
                  <a:cubicBezTo>
                    <a:pt x="4773" y="20537"/>
                    <a:pt x="7341" y="21600"/>
                    <a:pt x="9846" y="21600"/>
                  </a:cubicBezTo>
                  <a:cubicBezTo>
                    <a:pt x="12381" y="21600"/>
                    <a:pt x="14886" y="20570"/>
                    <a:pt x="16795" y="18441"/>
                  </a:cubicBezTo>
                  <a:cubicBezTo>
                    <a:pt x="20645" y="14219"/>
                    <a:pt x="20645" y="7354"/>
                    <a:pt x="16795" y="3166"/>
                  </a:cubicBezTo>
                  <a:cubicBezTo>
                    <a:pt x="14886" y="1054"/>
                    <a:pt x="12365" y="0"/>
                    <a:pt x="984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5F8FF"/>
                </a:gs>
                <a:gs pos="18000">
                  <a:srgbClr val="F5F8FF"/>
                </a:gs>
                <a:gs pos="56000">
                  <a:schemeClr val="accent3">
                    <a:lumOff val="44000"/>
                    <a:alpha val="0"/>
                  </a:schemeClr>
                </a:gs>
                <a:gs pos="74000">
                  <a:srgbClr val="F5F8FF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544" name="Google Shape;1389;p31"/>
          <p:cNvGrpSpPr/>
          <p:nvPr/>
        </p:nvGrpSpPr>
        <p:grpSpPr>
          <a:xfrm>
            <a:off x="-1262975" y="3161327"/>
            <a:ext cx="4822593" cy="2934501"/>
            <a:chOff x="0" y="0"/>
            <a:chExt cx="4822591" cy="2934500"/>
          </a:xfrm>
        </p:grpSpPr>
        <p:pic>
          <p:nvPicPr>
            <p:cNvPr id="1513" name="Google Shape;1390;p31" descr="Google Shape;1390;p31"/>
            <p:cNvPicPr>
              <a:picLocks noChangeAspect="1"/>
            </p:cNvPicPr>
            <p:nvPr/>
          </p:nvPicPr>
          <p:blipFill>
            <a:blip r:embed="rId2"/>
            <a:srcRect l="16960" t="24718" r="7120" b="26177"/>
            <a:stretch>
              <a:fillRect/>
            </a:stretch>
          </p:blipFill>
          <p:spPr>
            <a:xfrm rot="5400000">
              <a:off x="-347402" y="347400"/>
              <a:ext cx="2934501" cy="2239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14" name="Google Shape;1391;p31"/>
            <p:cNvSpPr/>
            <p:nvPr/>
          </p:nvSpPr>
          <p:spPr>
            <a:xfrm rot="16200000">
              <a:off x="1002614" y="435177"/>
              <a:ext cx="503050" cy="232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995" y="0"/>
                  </a:moveTo>
                  <a:lnTo>
                    <a:pt x="3756" y="1774"/>
                  </a:lnTo>
                  <a:lnTo>
                    <a:pt x="3756" y="6407"/>
                  </a:lnTo>
                  <a:lnTo>
                    <a:pt x="4294" y="6407"/>
                  </a:lnTo>
                  <a:lnTo>
                    <a:pt x="4294" y="1826"/>
                  </a:lnTo>
                  <a:lnTo>
                    <a:pt x="11403" y="284"/>
                  </a:lnTo>
                  <a:lnTo>
                    <a:pt x="11403" y="4488"/>
                  </a:lnTo>
                  <a:lnTo>
                    <a:pt x="20313" y="4488"/>
                  </a:lnTo>
                  <a:lnTo>
                    <a:pt x="14436" y="5758"/>
                  </a:lnTo>
                  <a:lnTo>
                    <a:pt x="20499" y="7068"/>
                  </a:lnTo>
                  <a:lnTo>
                    <a:pt x="9982" y="9342"/>
                  </a:lnTo>
                  <a:lnTo>
                    <a:pt x="9982" y="15865"/>
                  </a:lnTo>
                  <a:lnTo>
                    <a:pt x="0" y="18028"/>
                  </a:lnTo>
                  <a:lnTo>
                    <a:pt x="0" y="21600"/>
                  </a:lnTo>
                  <a:lnTo>
                    <a:pt x="537" y="21600"/>
                  </a:lnTo>
                  <a:lnTo>
                    <a:pt x="537" y="18069"/>
                  </a:lnTo>
                  <a:lnTo>
                    <a:pt x="10519" y="15917"/>
                  </a:lnTo>
                  <a:lnTo>
                    <a:pt x="10519" y="9394"/>
                  </a:lnTo>
                  <a:lnTo>
                    <a:pt x="21278" y="7068"/>
                  </a:lnTo>
                  <a:lnTo>
                    <a:pt x="15214" y="5758"/>
                  </a:lnTo>
                  <a:lnTo>
                    <a:pt x="21600" y="4372"/>
                  </a:lnTo>
                  <a:lnTo>
                    <a:pt x="11995" y="4372"/>
                  </a:lnTo>
                  <a:lnTo>
                    <a:pt x="11995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5F8FF"/>
                </a:gs>
                <a:gs pos="18000">
                  <a:srgbClr val="F5F8FF"/>
                </a:gs>
                <a:gs pos="56000">
                  <a:schemeClr val="accent3">
                    <a:lumOff val="44000"/>
                    <a:alpha val="0"/>
                  </a:schemeClr>
                </a:gs>
                <a:gs pos="74000">
                  <a:srgbClr val="F5F8FF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1539" name="Google Shape;1392;p31"/>
            <p:cNvGrpSpPr/>
            <p:nvPr/>
          </p:nvGrpSpPr>
          <p:grpSpPr>
            <a:xfrm>
              <a:off x="1245672" y="1447254"/>
              <a:ext cx="604347" cy="657071"/>
              <a:chOff x="0" y="0"/>
              <a:chExt cx="604346" cy="657069"/>
            </a:xfrm>
          </p:grpSpPr>
          <p:grpSp>
            <p:nvGrpSpPr>
              <p:cNvPr id="1522" name="Google Shape;1393;p31"/>
              <p:cNvGrpSpPr/>
              <p:nvPr/>
            </p:nvGrpSpPr>
            <p:grpSpPr>
              <a:xfrm>
                <a:off x="-1" y="-1"/>
                <a:ext cx="328348" cy="328521"/>
                <a:chOff x="0" y="0"/>
                <a:chExt cx="328346" cy="328519"/>
              </a:xfrm>
            </p:grpSpPr>
            <p:sp>
              <p:nvSpPr>
                <p:cNvPr id="1515" name="Google Shape;1394;p31"/>
                <p:cNvSpPr/>
                <p:nvPr/>
              </p:nvSpPr>
              <p:spPr>
                <a:xfrm rot="10800000">
                  <a:off x="212478" y="212652"/>
                  <a:ext cx="115869" cy="1158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0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>
                        <a:alpha val="46820"/>
                      </a:srgbClr>
                    </a:gs>
                    <a:gs pos="78000">
                      <a:srgbClr val="F5F8FF">
                        <a:alpha val="46820"/>
                      </a:srgbClr>
                    </a:gs>
                    <a:gs pos="100000">
                      <a:srgbClr val="F5F8FF">
                        <a:alpha val="4682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516" name="Google Shape;1395;p31"/>
                <p:cNvSpPr/>
                <p:nvPr/>
              </p:nvSpPr>
              <p:spPr>
                <a:xfrm rot="10800000">
                  <a:off x="177156" y="177330"/>
                  <a:ext cx="115868" cy="1158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0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>
                        <a:alpha val="46820"/>
                      </a:srgbClr>
                    </a:gs>
                    <a:gs pos="78000">
                      <a:srgbClr val="F5F8FF">
                        <a:alpha val="46820"/>
                      </a:srgbClr>
                    </a:gs>
                    <a:gs pos="100000">
                      <a:srgbClr val="F5F8FF">
                        <a:alpha val="4682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517" name="Google Shape;1396;p31"/>
                <p:cNvSpPr/>
                <p:nvPr/>
              </p:nvSpPr>
              <p:spPr>
                <a:xfrm rot="10800000">
                  <a:off x="141648" y="141834"/>
                  <a:ext cx="115868" cy="1158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2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>
                        <a:alpha val="46820"/>
                      </a:srgbClr>
                    </a:gs>
                    <a:gs pos="78000">
                      <a:srgbClr val="F5F8FF">
                        <a:alpha val="46820"/>
                      </a:srgbClr>
                    </a:gs>
                    <a:gs pos="100000">
                      <a:srgbClr val="F5F8FF">
                        <a:alpha val="4682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518" name="Google Shape;1397;p31"/>
                <p:cNvSpPr/>
                <p:nvPr/>
              </p:nvSpPr>
              <p:spPr>
                <a:xfrm rot="10800000">
                  <a:off x="106326" y="106511"/>
                  <a:ext cx="115868" cy="1156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67"/>
                      </a:lnTo>
                      <a:lnTo>
                        <a:pt x="3030" y="21600"/>
                      </a:lnTo>
                      <a:lnTo>
                        <a:pt x="21600" y="300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>
                        <a:alpha val="46820"/>
                      </a:srgbClr>
                    </a:gs>
                    <a:gs pos="78000">
                      <a:srgbClr val="F5F8FF">
                        <a:alpha val="46820"/>
                      </a:srgbClr>
                    </a:gs>
                    <a:gs pos="100000">
                      <a:srgbClr val="F5F8FF">
                        <a:alpha val="4682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519" name="Google Shape;1398;p31"/>
                <p:cNvSpPr/>
                <p:nvPr/>
              </p:nvSpPr>
              <p:spPr>
                <a:xfrm rot="10800000">
                  <a:off x="70830" y="70830"/>
                  <a:ext cx="115868" cy="1158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0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>
                        <a:alpha val="46820"/>
                      </a:srgbClr>
                    </a:gs>
                    <a:gs pos="78000">
                      <a:srgbClr val="F5F8FF">
                        <a:alpha val="46820"/>
                      </a:srgbClr>
                    </a:gs>
                    <a:gs pos="100000">
                      <a:srgbClr val="F5F8FF">
                        <a:alpha val="4682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520" name="Google Shape;1399;p31"/>
                <p:cNvSpPr/>
                <p:nvPr/>
              </p:nvSpPr>
              <p:spPr>
                <a:xfrm rot="10800000">
                  <a:off x="35322" y="35507"/>
                  <a:ext cx="115694" cy="1156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98" y="0"/>
                      </a:moveTo>
                      <a:lnTo>
                        <a:pt x="0" y="18600"/>
                      </a:lnTo>
                      <a:lnTo>
                        <a:pt x="3034" y="21600"/>
                      </a:lnTo>
                      <a:lnTo>
                        <a:pt x="21600" y="3033"/>
                      </a:lnTo>
                      <a:lnTo>
                        <a:pt x="18598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>
                        <a:alpha val="46820"/>
                      </a:srgbClr>
                    </a:gs>
                    <a:gs pos="78000">
                      <a:srgbClr val="F5F8FF">
                        <a:alpha val="46820"/>
                      </a:srgbClr>
                    </a:gs>
                    <a:gs pos="100000">
                      <a:srgbClr val="F5F8FF">
                        <a:alpha val="4682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521" name="Google Shape;1400;p31"/>
                <p:cNvSpPr/>
                <p:nvPr/>
              </p:nvSpPr>
              <p:spPr>
                <a:xfrm rot="10800000">
                  <a:off x="0" y="-1"/>
                  <a:ext cx="115868" cy="1158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0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>
                        <a:alpha val="46820"/>
                      </a:srgbClr>
                    </a:gs>
                    <a:gs pos="78000">
                      <a:srgbClr val="F5F8FF">
                        <a:alpha val="46820"/>
                      </a:srgbClr>
                    </a:gs>
                    <a:gs pos="100000">
                      <a:srgbClr val="F5F8FF">
                        <a:alpha val="4682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530" name="Google Shape;1401;p31"/>
              <p:cNvGrpSpPr/>
              <p:nvPr/>
            </p:nvGrpSpPr>
            <p:grpSpPr>
              <a:xfrm>
                <a:off x="276000" y="-1"/>
                <a:ext cx="328347" cy="328521"/>
                <a:chOff x="0" y="0"/>
                <a:chExt cx="328346" cy="328519"/>
              </a:xfrm>
            </p:grpSpPr>
            <p:sp>
              <p:nvSpPr>
                <p:cNvPr id="1523" name="Google Shape;1402;p31"/>
                <p:cNvSpPr/>
                <p:nvPr/>
              </p:nvSpPr>
              <p:spPr>
                <a:xfrm rot="10800000">
                  <a:off x="212478" y="212652"/>
                  <a:ext cx="115869" cy="1158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0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C0A9E">
                        <a:alpha val="46820"/>
                      </a:srgbClr>
                    </a:gs>
                    <a:gs pos="100000">
                      <a:schemeClr val="accent3">
                        <a:lumOff val="44000"/>
                        <a:alpha val="46820"/>
                      </a:schemeClr>
                    </a:gs>
                  </a:gsLst>
                  <a:lin ang="13500032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524" name="Google Shape;1403;p31"/>
                <p:cNvSpPr/>
                <p:nvPr/>
              </p:nvSpPr>
              <p:spPr>
                <a:xfrm rot="10800000">
                  <a:off x="177156" y="177330"/>
                  <a:ext cx="115868" cy="1158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0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C0A9E">
                        <a:alpha val="46820"/>
                      </a:srgbClr>
                    </a:gs>
                    <a:gs pos="100000">
                      <a:schemeClr val="accent3">
                        <a:lumOff val="44000"/>
                        <a:alpha val="46820"/>
                      </a:schemeClr>
                    </a:gs>
                  </a:gsLst>
                  <a:lin ang="13500032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525" name="Google Shape;1404;p31"/>
                <p:cNvSpPr/>
                <p:nvPr/>
              </p:nvSpPr>
              <p:spPr>
                <a:xfrm rot="10800000">
                  <a:off x="141648" y="141834"/>
                  <a:ext cx="115868" cy="1158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2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C0A9E">
                        <a:alpha val="46820"/>
                      </a:srgbClr>
                    </a:gs>
                    <a:gs pos="100000">
                      <a:schemeClr val="accent3">
                        <a:lumOff val="44000"/>
                        <a:alpha val="46820"/>
                      </a:schemeClr>
                    </a:gs>
                  </a:gsLst>
                  <a:lin ang="13500032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526" name="Google Shape;1405;p31"/>
                <p:cNvSpPr/>
                <p:nvPr/>
              </p:nvSpPr>
              <p:spPr>
                <a:xfrm rot="10800000">
                  <a:off x="106326" y="106511"/>
                  <a:ext cx="115868" cy="1156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67"/>
                      </a:lnTo>
                      <a:lnTo>
                        <a:pt x="3030" y="21600"/>
                      </a:lnTo>
                      <a:lnTo>
                        <a:pt x="21600" y="300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C0A9E">
                        <a:alpha val="46820"/>
                      </a:srgbClr>
                    </a:gs>
                    <a:gs pos="100000">
                      <a:schemeClr val="accent3">
                        <a:lumOff val="44000"/>
                        <a:alpha val="46820"/>
                      </a:schemeClr>
                    </a:gs>
                  </a:gsLst>
                  <a:lin ang="13500032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527" name="Google Shape;1406;p31"/>
                <p:cNvSpPr/>
                <p:nvPr/>
              </p:nvSpPr>
              <p:spPr>
                <a:xfrm rot="10800000">
                  <a:off x="70830" y="70830"/>
                  <a:ext cx="115868" cy="1158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0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C0A9E">
                        <a:alpha val="46820"/>
                      </a:srgbClr>
                    </a:gs>
                    <a:gs pos="100000">
                      <a:schemeClr val="accent3">
                        <a:lumOff val="44000"/>
                        <a:alpha val="46820"/>
                      </a:schemeClr>
                    </a:gs>
                  </a:gsLst>
                  <a:lin ang="13500032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528" name="Google Shape;1407;p31"/>
                <p:cNvSpPr/>
                <p:nvPr/>
              </p:nvSpPr>
              <p:spPr>
                <a:xfrm rot="10800000">
                  <a:off x="35322" y="35507"/>
                  <a:ext cx="115694" cy="1156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98" y="0"/>
                      </a:moveTo>
                      <a:lnTo>
                        <a:pt x="0" y="18600"/>
                      </a:lnTo>
                      <a:lnTo>
                        <a:pt x="3034" y="21600"/>
                      </a:lnTo>
                      <a:lnTo>
                        <a:pt x="21600" y="3033"/>
                      </a:lnTo>
                      <a:lnTo>
                        <a:pt x="18598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C0A9E">
                        <a:alpha val="46820"/>
                      </a:srgbClr>
                    </a:gs>
                    <a:gs pos="100000">
                      <a:schemeClr val="accent3">
                        <a:lumOff val="44000"/>
                        <a:alpha val="46820"/>
                      </a:schemeClr>
                    </a:gs>
                  </a:gsLst>
                  <a:lin ang="13500032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529" name="Google Shape;1408;p31"/>
                <p:cNvSpPr/>
                <p:nvPr/>
              </p:nvSpPr>
              <p:spPr>
                <a:xfrm rot="10800000">
                  <a:off x="0" y="-1"/>
                  <a:ext cx="115868" cy="1158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0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C0A9E">
                        <a:alpha val="46820"/>
                      </a:srgbClr>
                    </a:gs>
                    <a:gs pos="100000">
                      <a:schemeClr val="accent3">
                        <a:lumOff val="44000"/>
                        <a:alpha val="46820"/>
                      </a:schemeClr>
                    </a:gs>
                  </a:gsLst>
                  <a:lin ang="13500032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538" name="Google Shape;1409;p31"/>
              <p:cNvGrpSpPr/>
              <p:nvPr/>
            </p:nvGrpSpPr>
            <p:grpSpPr>
              <a:xfrm>
                <a:off x="223675" y="328549"/>
                <a:ext cx="328347" cy="328521"/>
                <a:chOff x="0" y="0"/>
                <a:chExt cx="328346" cy="328519"/>
              </a:xfrm>
            </p:grpSpPr>
            <p:sp>
              <p:nvSpPr>
                <p:cNvPr id="1531" name="Google Shape;1410;p31"/>
                <p:cNvSpPr/>
                <p:nvPr/>
              </p:nvSpPr>
              <p:spPr>
                <a:xfrm rot="10800000">
                  <a:off x="212478" y="212652"/>
                  <a:ext cx="115869" cy="1158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0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C0A9E">
                        <a:alpha val="46820"/>
                      </a:srgbClr>
                    </a:gs>
                    <a:gs pos="100000">
                      <a:schemeClr val="accent3">
                        <a:lumOff val="44000"/>
                        <a:alpha val="46820"/>
                      </a:schemeClr>
                    </a:gs>
                  </a:gsLst>
                  <a:lin ang="13500032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532" name="Google Shape;1411;p31"/>
                <p:cNvSpPr/>
                <p:nvPr/>
              </p:nvSpPr>
              <p:spPr>
                <a:xfrm rot="10800000">
                  <a:off x="177156" y="177330"/>
                  <a:ext cx="115868" cy="1158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0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C0A9E">
                        <a:alpha val="46820"/>
                      </a:srgbClr>
                    </a:gs>
                    <a:gs pos="100000">
                      <a:schemeClr val="accent3">
                        <a:lumOff val="44000"/>
                        <a:alpha val="46820"/>
                      </a:schemeClr>
                    </a:gs>
                  </a:gsLst>
                  <a:lin ang="13500032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533" name="Google Shape;1412;p31"/>
                <p:cNvSpPr/>
                <p:nvPr/>
              </p:nvSpPr>
              <p:spPr>
                <a:xfrm rot="10800000">
                  <a:off x="141648" y="141834"/>
                  <a:ext cx="115868" cy="1158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2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C0A9E">
                        <a:alpha val="46820"/>
                      </a:srgbClr>
                    </a:gs>
                    <a:gs pos="100000">
                      <a:schemeClr val="accent3">
                        <a:lumOff val="44000"/>
                        <a:alpha val="46820"/>
                      </a:schemeClr>
                    </a:gs>
                  </a:gsLst>
                  <a:lin ang="13500032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534" name="Google Shape;1413;p31"/>
                <p:cNvSpPr/>
                <p:nvPr/>
              </p:nvSpPr>
              <p:spPr>
                <a:xfrm rot="10800000">
                  <a:off x="106326" y="106511"/>
                  <a:ext cx="115868" cy="1156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67"/>
                      </a:lnTo>
                      <a:lnTo>
                        <a:pt x="3030" y="21600"/>
                      </a:lnTo>
                      <a:lnTo>
                        <a:pt x="21600" y="300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C0A9E">
                        <a:alpha val="46820"/>
                      </a:srgbClr>
                    </a:gs>
                    <a:gs pos="100000">
                      <a:schemeClr val="accent3">
                        <a:lumOff val="44000"/>
                        <a:alpha val="46820"/>
                      </a:schemeClr>
                    </a:gs>
                  </a:gsLst>
                  <a:lin ang="13500032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535" name="Google Shape;1414;p31"/>
                <p:cNvSpPr/>
                <p:nvPr/>
              </p:nvSpPr>
              <p:spPr>
                <a:xfrm rot="10800000">
                  <a:off x="70830" y="70830"/>
                  <a:ext cx="115868" cy="11586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0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C0A9E">
                        <a:alpha val="46820"/>
                      </a:srgbClr>
                    </a:gs>
                    <a:gs pos="100000">
                      <a:schemeClr val="accent3">
                        <a:lumOff val="44000"/>
                        <a:alpha val="46820"/>
                      </a:schemeClr>
                    </a:gs>
                  </a:gsLst>
                  <a:lin ang="13500032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536" name="Google Shape;1415;p31"/>
                <p:cNvSpPr/>
                <p:nvPr/>
              </p:nvSpPr>
              <p:spPr>
                <a:xfrm rot="10800000">
                  <a:off x="35322" y="35507"/>
                  <a:ext cx="115694" cy="1156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98" y="0"/>
                      </a:moveTo>
                      <a:lnTo>
                        <a:pt x="0" y="18600"/>
                      </a:lnTo>
                      <a:lnTo>
                        <a:pt x="3034" y="21600"/>
                      </a:lnTo>
                      <a:lnTo>
                        <a:pt x="21600" y="3033"/>
                      </a:lnTo>
                      <a:lnTo>
                        <a:pt x="18598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C0A9E">
                        <a:alpha val="46820"/>
                      </a:srgbClr>
                    </a:gs>
                    <a:gs pos="100000">
                      <a:schemeClr val="accent3">
                        <a:lumOff val="44000"/>
                        <a:alpha val="46820"/>
                      </a:schemeClr>
                    </a:gs>
                  </a:gsLst>
                  <a:lin ang="13500032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537" name="Google Shape;1416;p31"/>
                <p:cNvSpPr/>
                <p:nvPr/>
              </p:nvSpPr>
              <p:spPr>
                <a:xfrm rot="10800000">
                  <a:off x="0" y="-1"/>
                  <a:ext cx="115868" cy="11586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70" y="0"/>
                      </a:moveTo>
                      <a:lnTo>
                        <a:pt x="0" y="18570"/>
                      </a:lnTo>
                      <a:lnTo>
                        <a:pt x="3030" y="21600"/>
                      </a:lnTo>
                      <a:lnTo>
                        <a:pt x="21600" y="3030"/>
                      </a:lnTo>
                      <a:lnTo>
                        <a:pt x="1857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C0A9E">
                        <a:alpha val="46820"/>
                      </a:srgbClr>
                    </a:gs>
                    <a:gs pos="100000">
                      <a:schemeClr val="accent3">
                        <a:lumOff val="44000"/>
                        <a:alpha val="46820"/>
                      </a:schemeClr>
                    </a:gs>
                  </a:gsLst>
                  <a:lin ang="13500032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1543" name="Google Shape;1417;p31"/>
            <p:cNvGrpSpPr/>
            <p:nvPr/>
          </p:nvGrpSpPr>
          <p:grpSpPr>
            <a:xfrm>
              <a:off x="263623" y="1635223"/>
              <a:ext cx="4558969" cy="134101"/>
              <a:chOff x="0" y="0"/>
              <a:chExt cx="4558967" cy="134100"/>
            </a:xfrm>
          </p:grpSpPr>
          <p:sp>
            <p:nvSpPr>
              <p:cNvPr id="1540" name="Google Shape;1418;p31"/>
              <p:cNvSpPr/>
              <p:nvPr/>
            </p:nvSpPr>
            <p:spPr>
              <a:xfrm>
                <a:off x="4424867" y="-1"/>
                <a:ext cx="134101" cy="134102"/>
              </a:xfrm>
              <a:prstGeom prst="ellipse">
                <a:avLst/>
              </a:prstGeom>
              <a:noFill/>
              <a:ln w="9525" cap="flat">
                <a:solidFill>
                  <a:srgbClr val="F5F8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41" name="Google Shape;1419;p31"/>
              <p:cNvSpPr/>
              <p:nvPr/>
            </p:nvSpPr>
            <p:spPr>
              <a:xfrm>
                <a:off x="-1" y="67049"/>
                <a:ext cx="4462802" cy="1"/>
              </a:xfrm>
              <a:prstGeom prst="line">
                <a:avLst/>
              </a:prstGeom>
              <a:noFill/>
              <a:ln w="9525" cap="flat">
                <a:solidFill>
                  <a:srgbClr val="F5F8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42" name="Google Shape;1420;p31"/>
              <p:cNvSpPr/>
              <p:nvPr/>
            </p:nvSpPr>
            <p:spPr>
              <a:xfrm>
                <a:off x="4454979" y="30142"/>
                <a:ext cx="73801" cy="73801"/>
              </a:xfrm>
              <a:prstGeom prst="ellipse">
                <a:avLst/>
              </a:prstGeom>
              <a:solidFill>
                <a:srgbClr val="F5F8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5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999902" y="2372499"/>
            <a:ext cx="2340301" cy="13206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>
              <a:buClrTx/>
              <a:buSzTx/>
              <a:buFontTx/>
              <a:buNone/>
            </a:lvl1pPr>
            <a:lvl2pPr marL="317500" indent="279400">
              <a:buClrTx/>
              <a:buSzTx/>
              <a:buFontTx/>
              <a:buNone/>
            </a:lvl2pPr>
            <a:lvl3pPr marL="317500" indent="736600">
              <a:buClrTx/>
              <a:buSzTx/>
              <a:buFontTx/>
              <a:buNone/>
            </a:lvl3pPr>
            <a:lvl4pPr marL="317500" indent="1193800">
              <a:buClrTx/>
              <a:buSzTx/>
              <a:buFontTx/>
              <a:buNone/>
            </a:lvl4pPr>
            <a:lvl5pPr marL="317500" indent="165100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86" name="Google Shape;180;p5"/>
          <p:cNvGrpSpPr/>
          <p:nvPr/>
        </p:nvGrpSpPr>
        <p:grpSpPr>
          <a:xfrm>
            <a:off x="7579112" y="-890400"/>
            <a:ext cx="2898276" cy="3032951"/>
            <a:chOff x="0" y="0"/>
            <a:chExt cx="2898275" cy="3032949"/>
          </a:xfrm>
        </p:grpSpPr>
        <p:pic>
          <p:nvPicPr>
            <p:cNvPr id="281" name="Google Shape;181;p5" descr="Google Shape;181;p5"/>
            <p:cNvPicPr>
              <a:picLocks noChangeAspect="1"/>
            </p:cNvPicPr>
            <p:nvPr/>
          </p:nvPicPr>
          <p:blipFill>
            <a:blip r:embed="rId2"/>
            <a:srcRect l="16960" t="24718" r="7120" b="26177"/>
            <a:stretch>
              <a:fillRect/>
            </a:stretch>
          </p:blipFill>
          <p:spPr>
            <a:xfrm rot="16200000">
              <a:off x="-67338" y="67336"/>
              <a:ext cx="3032950" cy="28982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85" name="Google Shape;182;p5"/>
            <p:cNvGrpSpPr/>
            <p:nvPr/>
          </p:nvGrpSpPr>
          <p:grpSpPr>
            <a:xfrm>
              <a:off x="1121205" y="640716"/>
              <a:ext cx="1460041" cy="1171888"/>
              <a:chOff x="0" y="0"/>
              <a:chExt cx="1460040" cy="1171886"/>
            </a:xfrm>
          </p:grpSpPr>
          <p:sp>
            <p:nvSpPr>
              <p:cNvPr id="282" name="Google Shape;183;p5"/>
              <p:cNvSpPr/>
              <p:nvPr/>
            </p:nvSpPr>
            <p:spPr>
              <a:xfrm>
                <a:off x="373698" y="231110"/>
                <a:ext cx="1086343" cy="9407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69863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3" name="Google Shape;184;p5"/>
              <p:cNvSpPr/>
              <p:nvPr/>
            </p:nvSpPr>
            <p:spPr>
              <a:xfrm>
                <a:off x="353645" y="-1"/>
                <a:ext cx="776166" cy="6721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69863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4" name="Google Shape;185;p5"/>
              <p:cNvSpPr/>
              <p:nvPr/>
            </p:nvSpPr>
            <p:spPr>
              <a:xfrm>
                <a:off x="0" y="231110"/>
                <a:ext cx="776165" cy="6721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69863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34" name="Google Shape;186;p5"/>
          <p:cNvGrpSpPr/>
          <p:nvPr/>
        </p:nvGrpSpPr>
        <p:grpSpPr>
          <a:xfrm>
            <a:off x="-613920" y="3695774"/>
            <a:ext cx="2048058" cy="2236638"/>
            <a:chOff x="0" y="0"/>
            <a:chExt cx="2048058" cy="2236637"/>
          </a:xfrm>
        </p:grpSpPr>
        <p:grpSp>
          <p:nvGrpSpPr>
            <p:cNvPr id="330" name="Google Shape;187;p5"/>
            <p:cNvGrpSpPr/>
            <p:nvPr/>
          </p:nvGrpSpPr>
          <p:grpSpPr>
            <a:xfrm>
              <a:off x="-1" y="0"/>
              <a:ext cx="1916535" cy="2236638"/>
              <a:chOff x="0" y="0"/>
              <a:chExt cx="1916533" cy="2236637"/>
            </a:xfrm>
          </p:grpSpPr>
          <p:grpSp>
            <p:nvGrpSpPr>
              <p:cNvPr id="290" name="Google Shape;188;p5"/>
              <p:cNvGrpSpPr/>
              <p:nvPr/>
            </p:nvGrpSpPr>
            <p:grpSpPr>
              <a:xfrm>
                <a:off x="-1" y="390558"/>
                <a:ext cx="1916535" cy="1538288"/>
                <a:chOff x="0" y="0"/>
                <a:chExt cx="1916533" cy="1538287"/>
              </a:xfrm>
            </p:grpSpPr>
            <p:sp>
              <p:nvSpPr>
                <p:cNvPr id="287" name="Google Shape;189;p5"/>
                <p:cNvSpPr/>
                <p:nvPr/>
              </p:nvSpPr>
              <p:spPr>
                <a:xfrm flipH="1">
                  <a:off x="-1" y="303369"/>
                  <a:ext cx="1425997" cy="123491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397" y="0"/>
                      </a:moveTo>
                      <a:lnTo>
                        <a:pt x="0" y="10796"/>
                      </a:lnTo>
                      <a:lnTo>
                        <a:pt x="5397" y="21600"/>
                      </a:lnTo>
                      <a:lnTo>
                        <a:pt x="16203" y="21600"/>
                      </a:lnTo>
                      <a:lnTo>
                        <a:pt x="21600" y="10796"/>
                      </a:lnTo>
                      <a:lnTo>
                        <a:pt x="16203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5F8FF"/>
                    </a:gs>
                    <a:gs pos="22000">
                      <a:srgbClr val="F5F8FF"/>
                    </a:gs>
                    <a:gs pos="45000">
                      <a:schemeClr val="accent3">
                        <a:lumOff val="44000"/>
                        <a:alpha val="0"/>
                      </a:schemeClr>
                    </a:gs>
                    <a:gs pos="100000">
                      <a:srgbClr val="0C0A9E">
                        <a:alpha val="50195"/>
                      </a:srgbClr>
                    </a:gs>
                  </a:gsLst>
                  <a:lin ang="269863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288" name="Google Shape;190;p5"/>
                <p:cNvSpPr/>
                <p:nvPr/>
              </p:nvSpPr>
              <p:spPr>
                <a:xfrm flipH="1">
                  <a:off x="433478" y="0"/>
                  <a:ext cx="1018840" cy="88232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397" y="0"/>
                      </a:moveTo>
                      <a:lnTo>
                        <a:pt x="0" y="10796"/>
                      </a:lnTo>
                      <a:lnTo>
                        <a:pt x="5397" y="21600"/>
                      </a:lnTo>
                      <a:lnTo>
                        <a:pt x="16203" y="21600"/>
                      </a:lnTo>
                      <a:lnTo>
                        <a:pt x="21600" y="10796"/>
                      </a:lnTo>
                      <a:lnTo>
                        <a:pt x="16203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5F8FF"/>
                    </a:gs>
                    <a:gs pos="22000">
                      <a:srgbClr val="F5F8FF"/>
                    </a:gs>
                    <a:gs pos="45000">
                      <a:schemeClr val="accent3">
                        <a:lumOff val="44000"/>
                        <a:alpha val="0"/>
                      </a:schemeClr>
                    </a:gs>
                    <a:gs pos="100000">
                      <a:srgbClr val="0C0A9E">
                        <a:alpha val="50195"/>
                      </a:srgbClr>
                    </a:gs>
                  </a:gsLst>
                  <a:lin ang="269863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289" name="Google Shape;191;p5"/>
                <p:cNvSpPr/>
                <p:nvPr/>
              </p:nvSpPr>
              <p:spPr>
                <a:xfrm flipH="1">
                  <a:off x="897694" y="303369"/>
                  <a:ext cx="1018840" cy="88232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5397" y="0"/>
                      </a:moveTo>
                      <a:lnTo>
                        <a:pt x="0" y="10796"/>
                      </a:lnTo>
                      <a:lnTo>
                        <a:pt x="5397" y="21600"/>
                      </a:lnTo>
                      <a:lnTo>
                        <a:pt x="16203" y="21600"/>
                      </a:lnTo>
                      <a:lnTo>
                        <a:pt x="21600" y="10796"/>
                      </a:lnTo>
                      <a:lnTo>
                        <a:pt x="16203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5F8FF"/>
                    </a:gs>
                    <a:gs pos="22000">
                      <a:srgbClr val="F5F8FF"/>
                    </a:gs>
                    <a:gs pos="45000">
                      <a:schemeClr val="accent3">
                        <a:lumOff val="44000"/>
                        <a:alpha val="0"/>
                      </a:schemeClr>
                    </a:gs>
                    <a:gs pos="100000">
                      <a:srgbClr val="0C0A9E">
                        <a:alpha val="50195"/>
                      </a:srgbClr>
                    </a:gs>
                  </a:gsLst>
                  <a:lin ang="269863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329" name="Google Shape;192;p5"/>
              <p:cNvGrpSpPr/>
              <p:nvPr/>
            </p:nvGrpSpPr>
            <p:grpSpPr>
              <a:xfrm>
                <a:off x="153814" y="0"/>
                <a:ext cx="1446641" cy="2236638"/>
                <a:chOff x="0" y="0"/>
                <a:chExt cx="1446639" cy="2236637"/>
              </a:xfrm>
            </p:grpSpPr>
            <p:grpSp>
              <p:nvGrpSpPr>
                <p:cNvPr id="293" name="Google Shape;193;p5"/>
                <p:cNvGrpSpPr/>
                <p:nvPr/>
              </p:nvGrpSpPr>
              <p:grpSpPr>
                <a:xfrm>
                  <a:off x="30733" y="250585"/>
                  <a:ext cx="981703" cy="1986053"/>
                  <a:chOff x="35" y="0"/>
                  <a:chExt cx="981701" cy="1986052"/>
                </a:xfrm>
              </p:grpSpPr>
              <p:sp>
                <p:nvSpPr>
                  <p:cNvPr id="291" name="Google Shape;194;p5"/>
                  <p:cNvSpPr/>
                  <p:nvPr/>
                </p:nvSpPr>
                <p:spPr>
                  <a:xfrm rot="10800000">
                    <a:off x="35" y="0"/>
                    <a:ext cx="844607" cy="1985487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1728" y="0"/>
                        </a:moveTo>
                        <a:lnTo>
                          <a:pt x="11536" y="82"/>
                        </a:lnTo>
                        <a:lnTo>
                          <a:pt x="20844" y="4035"/>
                        </a:lnTo>
                        <a:cubicBezTo>
                          <a:pt x="21147" y="4170"/>
                          <a:pt x="21326" y="4346"/>
                          <a:pt x="21326" y="4533"/>
                        </a:cubicBezTo>
                        <a:cubicBezTo>
                          <a:pt x="21326" y="4726"/>
                          <a:pt x="21147" y="4901"/>
                          <a:pt x="20844" y="5030"/>
                        </a:cubicBezTo>
                        <a:lnTo>
                          <a:pt x="19785" y="5474"/>
                        </a:lnTo>
                        <a:cubicBezTo>
                          <a:pt x="19469" y="5615"/>
                          <a:pt x="19050" y="5685"/>
                          <a:pt x="18627" y="5685"/>
                        </a:cubicBezTo>
                        <a:cubicBezTo>
                          <a:pt x="18204" y="5685"/>
                          <a:pt x="17778" y="5615"/>
                          <a:pt x="17448" y="5474"/>
                        </a:cubicBezTo>
                        <a:lnTo>
                          <a:pt x="15303" y="4562"/>
                        </a:lnTo>
                        <a:cubicBezTo>
                          <a:pt x="14932" y="4410"/>
                          <a:pt x="14464" y="4322"/>
                          <a:pt x="13928" y="4322"/>
                        </a:cubicBezTo>
                        <a:cubicBezTo>
                          <a:pt x="13392" y="4322"/>
                          <a:pt x="12910" y="4410"/>
                          <a:pt x="12553" y="4562"/>
                        </a:cubicBezTo>
                        <a:lnTo>
                          <a:pt x="11302" y="5094"/>
                        </a:lnTo>
                        <a:cubicBezTo>
                          <a:pt x="10945" y="5258"/>
                          <a:pt x="10738" y="5463"/>
                          <a:pt x="10738" y="5679"/>
                        </a:cubicBezTo>
                        <a:cubicBezTo>
                          <a:pt x="10738" y="5902"/>
                          <a:pt x="10945" y="6112"/>
                          <a:pt x="11302" y="6264"/>
                        </a:cubicBezTo>
                        <a:cubicBezTo>
                          <a:pt x="11605" y="6399"/>
                          <a:pt x="11783" y="6574"/>
                          <a:pt x="11783" y="6767"/>
                        </a:cubicBezTo>
                        <a:cubicBezTo>
                          <a:pt x="11783" y="6954"/>
                          <a:pt x="11605" y="7130"/>
                          <a:pt x="11302" y="7264"/>
                        </a:cubicBezTo>
                        <a:lnTo>
                          <a:pt x="10367" y="7656"/>
                        </a:lnTo>
                        <a:cubicBezTo>
                          <a:pt x="10065" y="7791"/>
                          <a:pt x="9652" y="7861"/>
                          <a:pt x="9212" y="7861"/>
                        </a:cubicBezTo>
                        <a:lnTo>
                          <a:pt x="8635" y="7861"/>
                        </a:lnTo>
                        <a:cubicBezTo>
                          <a:pt x="8112" y="7861"/>
                          <a:pt x="7631" y="7948"/>
                          <a:pt x="7259" y="8100"/>
                        </a:cubicBezTo>
                        <a:lnTo>
                          <a:pt x="3025" y="9908"/>
                        </a:lnTo>
                        <a:cubicBezTo>
                          <a:pt x="2269" y="10230"/>
                          <a:pt x="2269" y="10750"/>
                          <a:pt x="3025" y="11072"/>
                        </a:cubicBezTo>
                        <a:lnTo>
                          <a:pt x="9501" y="13827"/>
                        </a:lnTo>
                        <a:cubicBezTo>
                          <a:pt x="9803" y="13961"/>
                          <a:pt x="9982" y="14137"/>
                          <a:pt x="9982" y="14324"/>
                        </a:cubicBezTo>
                        <a:cubicBezTo>
                          <a:pt x="9982" y="14511"/>
                          <a:pt x="9803" y="14692"/>
                          <a:pt x="9501" y="14821"/>
                        </a:cubicBezTo>
                        <a:lnTo>
                          <a:pt x="7397" y="15716"/>
                        </a:lnTo>
                        <a:cubicBezTo>
                          <a:pt x="7040" y="15874"/>
                          <a:pt x="6833" y="16078"/>
                          <a:pt x="6833" y="16301"/>
                        </a:cubicBezTo>
                        <a:lnTo>
                          <a:pt x="6833" y="18319"/>
                        </a:lnTo>
                        <a:cubicBezTo>
                          <a:pt x="6833" y="18506"/>
                          <a:pt x="6668" y="18681"/>
                          <a:pt x="6352" y="18816"/>
                        </a:cubicBezTo>
                        <a:lnTo>
                          <a:pt x="0" y="21518"/>
                        </a:lnTo>
                        <a:lnTo>
                          <a:pt x="179" y="21600"/>
                        </a:lnTo>
                        <a:lnTo>
                          <a:pt x="6558" y="18915"/>
                        </a:lnTo>
                        <a:cubicBezTo>
                          <a:pt x="6915" y="18757"/>
                          <a:pt x="7122" y="18553"/>
                          <a:pt x="7122" y="18330"/>
                        </a:cubicBezTo>
                        <a:lnTo>
                          <a:pt x="7122" y="16313"/>
                        </a:lnTo>
                        <a:cubicBezTo>
                          <a:pt x="7122" y="16125"/>
                          <a:pt x="7301" y="15950"/>
                          <a:pt x="7603" y="15816"/>
                        </a:cubicBezTo>
                        <a:lnTo>
                          <a:pt x="9707" y="14926"/>
                        </a:lnTo>
                        <a:cubicBezTo>
                          <a:pt x="10065" y="14763"/>
                          <a:pt x="10271" y="14558"/>
                          <a:pt x="10271" y="14341"/>
                        </a:cubicBezTo>
                        <a:cubicBezTo>
                          <a:pt x="10271" y="14113"/>
                          <a:pt x="10065" y="13909"/>
                          <a:pt x="9707" y="13756"/>
                        </a:cubicBezTo>
                        <a:lnTo>
                          <a:pt x="3231" y="10996"/>
                        </a:lnTo>
                        <a:cubicBezTo>
                          <a:pt x="2571" y="10727"/>
                          <a:pt x="2571" y="10282"/>
                          <a:pt x="3231" y="10002"/>
                        </a:cubicBezTo>
                        <a:lnTo>
                          <a:pt x="7466" y="8194"/>
                        </a:lnTo>
                        <a:cubicBezTo>
                          <a:pt x="7782" y="8066"/>
                          <a:pt x="8194" y="7990"/>
                          <a:pt x="8635" y="7990"/>
                        </a:cubicBezTo>
                        <a:lnTo>
                          <a:pt x="9212" y="7990"/>
                        </a:lnTo>
                        <a:cubicBezTo>
                          <a:pt x="9735" y="7990"/>
                          <a:pt x="10216" y="7902"/>
                          <a:pt x="10587" y="7750"/>
                        </a:cubicBezTo>
                        <a:lnTo>
                          <a:pt x="11508" y="7358"/>
                        </a:lnTo>
                        <a:cubicBezTo>
                          <a:pt x="11865" y="7194"/>
                          <a:pt x="12072" y="6990"/>
                          <a:pt x="12072" y="6773"/>
                        </a:cubicBezTo>
                        <a:cubicBezTo>
                          <a:pt x="12072" y="6545"/>
                          <a:pt x="11865" y="6340"/>
                          <a:pt x="11508" y="6188"/>
                        </a:cubicBezTo>
                        <a:cubicBezTo>
                          <a:pt x="11206" y="6054"/>
                          <a:pt x="11027" y="5878"/>
                          <a:pt x="11027" y="5691"/>
                        </a:cubicBezTo>
                        <a:cubicBezTo>
                          <a:pt x="11027" y="5498"/>
                          <a:pt x="11206" y="5322"/>
                          <a:pt x="11508" y="5194"/>
                        </a:cubicBezTo>
                        <a:lnTo>
                          <a:pt x="12760" y="4655"/>
                        </a:lnTo>
                        <a:cubicBezTo>
                          <a:pt x="13076" y="4527"/>
                          <a:pt x="13488" y="4451"/>
                          <a:pt x="13928" y="4451"/>
                        </a:cubicBezTo>
                        <a:cubicBezTo>
                          <a:pt x="14382" y="4451"/>
                          <a:pt x="14795" y="4527"/>
                          <a:pt x="15097" y="4655"/>
                        </a:cubicBezTo>
                        <a:lnTo>
                          <a:pt x="17242" y="5574"/>
                        </a:lnTo>
                        <a:cubicBezTo>
                          <a:pt x="17620" y="5735"/>
                          <a:pt x="18115" y="5815"/>
                          <a:pt x="18610" y="5815"/>
                        </a:cubicBezTo>
                        <a:cubicBezTo>
                          <a:pt x="19105" y="5815"/>
                          <a:pt x="19600" y="5735"/>
                          <a:pt x="19978" y="5574"/>
                        </a:cubicBezTo>
                        <a:lnTo>
                          <a:pt x="21023" y="5123"/>
                        </a:lnTo>
                        <a:cubicBezTo>
                          <a:pt x="21394" y="4966"/>
                          <a:pt x="21600" y="4761"/>
                          <a:pt x="21600" y="4539"/>
                        </a:cubicBezTo>
                        <a:cubicBezTo>
                          <a:pt x="21600" y="4322"/>
                          <a:pt x="21394" y="4111"/>
                          <a:pt x="21023" y="3954"/>
                        </a:cubicBezTo>
                        <a:lnTo>
                          <a:pt x="11728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0C0A9E"/>
                      </a:gs>
                      <a:gs pos="100000">
                        <a:schemeClr val="accent3">
                          <a:lumOff val="44000"/>
                          <a:alpha val="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292" name="Google Shape;195;p5"/>
                  <p:cNvSpPr/>
                  <p:nvPr/>
                </p:nvSpPr>
                <p:spPr>
                  <a:xfrm rot="10800000">
                    <a:off x="137130" y="529"/>
                    <a:ext cx="844607" cy="198552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1728" y="0"/>
                        </a:moveTo>
                        <a:lnTo>
                          <a:pt x="11536" y="82"/>
                        </a:lnTo>
                        <a:lnTo>
                          <a:pt x="20844" y="4036"/>
                        </a:lnTo>
                        <a:cubicBezTo>
                          <a:pt x="21147" y="4164"/>
                          <a:pt x="21326" y="4340"/>
                          <a:pt x="21326" y="4533"/>
                        </a:cubicBezTo>
                        <a:cubicBezTo>
                          <a:pt x="21326" y="4720"/>
                          <a:pt x="21147" y="4896"/>
                          <a:pt x="20844" y="5030"/>
                        </a:cubicBezTo>
                        <a:lnTo>
                          <a:pt x="19785" y="5475"/>
                        </a:lnTo>
                        <a:cubicBezTo>
                          <a:pt x="19469" y="5615"/>
                          <a:pt x="19050" y="5685"/>
                          <a:pt x="18627" y="5685"/>
                        </a:cubicBezTo>
                        <a:cubicBezTo>
                          <a:pt x="18204" y="5685"/>
                          <a:pt x="17778" y="5615"/>
                          <a:pt x="17448" y="5475"/>
                        </a:cubicBezTo>
                        <a:lnTo>
                          <a:pt x="15303" y="4562"/>
                        </a:lnTo>
                        <a:cubicBezTo>
                          <a:pt x="14932" y="4410"/>
                          <a:pt x="14464" y="4323"/>
                          <a:pt x="13928" y="4323"/>
                        </a:cubicBezTo>
                        <a:cubicBezTo>
                          <a:pt x="13391" y="4323"/>
                          <a:pt x="12910" y="4410"/>
                          <a:pt x="12553" y="4562"/>
                        </a:cubicBezTo>
                        <a:lnTo>
                          <a:pt x="11302" y="5095"/>
                        </a:lnTo>
                        <a:cubicBezTo>
                          <a:pt x="10546" y="5416"/>
                          <a:pt x="10546" y="5937"/>
                          <a:pt x="11302" y="6258"/>
                        </a:cubicBezTo>
                        <a:cubicBezTo>
                          <a:pt x="11605" y="6387"/>
                          <a:pt x="11783" y="6562"/>
                          <a:pt x="11783" y="6756"/>
                        </a:cubicBezTo>
                        <a:cubicBezTo>
                          <a:pt x="11783" y="6943"/>
                          <a:pt x="11605" y="7118"/>
                          <a:pt x="11302" y="7253"/>
                        </a:cubicBezTo>
                        <a:lnTo>
                          <a:pt x="10367" y="7645"/>
                        </a:lnTo>
                        <a:cubicBezTo>
                          <a:pt x="10064" y="7779"/>
                          <a:pt x="9652" y="7849"/>
                          <a:pt x="9198" y="7849"/>
                        </a:cubicBezTo>
                        <a:lnTo>
                          <a:pt x="8635" y="7849"/>
                        </a:lnTo>
                        <a:cubicBezTo>
                          <a:pt x="8099" y="7849"/>
                          <a:pt x="7617" y="7937"/>
                          <a:pt x="7259" y="8095"/>
                        </a:cubicBezTo>
                        <a:lnTo>
                          <a:pt x="3011" y="9897"/>
                        </a:lnTo>
                        <a:cubicBezTo>
                          <a:pt x="2653" y="10060"/>
                          <a:pt x="2447" y="10265"/>
                          <a:pt x="2447" y="10481"/>
                        </a:cubicBezTo>
                        <a:cubicBezTo>
                          <a:pt x="2447" y="10709"/>
                          <a:pt x="2653" y="10914"/>
                          <a:pt x="3011" y="11066"/>
                        </a:cubicBezTo>
                        <a:lnTo>
                          <a:pt x="9501" y="13827"/>
                        </a:lnTo>
                        <a:cubicBezTo>
                          <a:pt x="10147" y="14096"/>
                          <a:pt x="10147" y="14540"/>
                          <a:pt x="9501" y="14821"/>
                        </a:cubicBezTo>
                        <a:lnTo>
                          <a:pt x="7397" y="15710"/>
                        </a:lnTo>
                        <a:cubicBezTo>
                          <a:pt x="7039" y="15874"/>
                          <a:pt x="6833" y="16079"/>
                          <a:pt x="6833" y="16295"/>
                        </a:cubicBezTo>
                        <a:lnTo>
                          <a:pt x="6833" y="18313"/>
                        </a:lnTo>
                        <a:cubicBezTo>
                          <a:pt x="6833" y="18506"/>
                          <a:pt x="6655" y="18681"/>
                          <a:pt x="6352" y="18810"/>
                        </a:cubicBezTo>
                        <a:lnTo>
                          <a:pt x="0" y="21518"/>
                        </a:lnTo>
                        <a:lnTo>
                          <a:pt x="179" y="21600"/>
                        </a:lnTo>
                        <a:lnTo>
                          <a:pt x="6558" y="18892"/>
                        </a:lnTo>
                        <a:cubicBezTo>
                          <a:pt x="6915" y="18734"/>
                          <a:pt x="7122" y="18529"/>
                          <a:pt x="7122" y="18307"/>
                        </a:cubicBezTo>
                        <a:lnTo>
                          <a:pt x="7122" y="16289"/>
                        </a:lnTo>
                        <a:cubicBezTo>
                          <a:pt x="7122" y="16102"/>
                          <a:pt x="7301" y="15921"/>
                          <a:pt x="7603" y="15792"/>
                        </a:cubicBezTo>
                        <a:lnTo>
                          <a:pt x="9707" y="14897"/>
                        </a:lnTo>
                        <a:cubicBezTo>
                          <a:pt x="10463" y="14581"/>
                          <a:pt x="10463" y="14061"/>
                          <a:pt x="9707" y="13739"/>
                        </a:cubicBezTo>
                        <a:lnTo>
                          <a:pt x="3231" y="10978"/>
                        </a:lnTo>
                        <a:cubicBezTo>
                          <a:pt x="2915" y="10850"/>
                          <a:pt x="2750" y="10674"/>
                          <a:pt x="2750" y="10487"/>
                        </a:cubicBezTo>
                        <a:cubicBezTo>
                          <a:pt x="2750" y="10294"/>
                          <a:pt x="2915" y="10119"/>
                          <a:pt x="3231" y="9990"/>
                        </a:cubicBezTo>
                        <a:lnTo>
                          <a:pt x="7466" y="8194"/>
                        </a:lnTo>
                        <a:cubicBezTo>
                          <a:pt x="7782" y="8066"/>
                          <a:pt x="8194" y="7990"/>
                          <a:pt x="8635" y="7990"/>
                        </a:cubicBezTo>
                        <a:lnTo>
                          <a:pt x="9212" y="7990"/>
                        </a:lnTo>
                        <a:cubicBezTo>
                          <a:pt x="9735" y="7990"/>
                          <a:pt x="10216" y="7902"/>
                          <a:pt x="10587" y="7750"/>
                        </a:cubicBezTo>
                        <a:lnTo>
                          <a:pt x="11508" y="7352"/>
                        </a:lnTo>
                        <a:cubicBezTo>
                          <a:pt x="11865" y="7194"/>
                          <a:pt x="12072" y="6989"/>
                          <a:pt x="12072" y="6767"/>
                        </a:cubicBezTo>
                        <a:cubicBezTo>
                          <a:pt x="12072" y="6545"/>
                          <a:pt x="11865" y="6340"/>
                          <a:pt x="11508" y="6182"/>
                        </a:cubicBezTo>
                        <a:cubicBezTo>
                          <a:pt x="10862" y="5913"/>
                          <a:pt x="10862" y="5469"/>
                          <a:pt x="11508" y="5188"/>
                        </a:cubicBezTo>
                        <a:lnTo>
                          <a:pt x="12760" y="4656"/>
                        </a:lnTo>
                        <a:cubicBezTo>
                          <a:pt x="13076" y="4527"/>
                          <a:pt x="13488" y="4451"/>
                          <a:pt x="13928" y="4451"/>
                        </a:cubicBezTo>
                        <a:cubicBezTo>
                          <a:pt x="14381" y="4451"/>
                          <a:pt x="14795" y="4527"/>
                          <a:pt x="15097" y="4656"/>
                        </a:cubicBezTo>
                        <a:lnTo>
                          <a:pt x="17241" y="5568"/>
                        </a:lnTo>
                        <a:cubicBezTo>
                          <a:pt x="17619" y="5729"/>
                          <a:pt x="18115" y="5809"/>
                          <a:pt x="18609" y="5809"/>
                        </a:cubicBezTo>
                        <a:cubicBezTo>
                          <a:pt x="19105" y="5809"/>
                          <a:pt x="19599" y="5729"/>
                          <a:pt x="19977" y="5568"/>
                        </a:cubicBezTo>
                        <a:lnTo>
                          <a:pt x="21022" y="5124"/>
                        </a:lnTo>
                        <a:cubicBezTo>
                          <a:pt x="21394" y="4966"/>
                          <a:pt x="21600" y="4761"/>
                          <a:pt x="21600" y="4539"/>
                        </a:cubicBezTo>
                        <a:cubicBezTo>
                          <a:pt x="21600" y="4311"/>
                          <a:pt x="21394" y="4106"/>
                          <a:pt x="21022" y="3954"/>
                        </a:cubicBezTo>
                        <a:lnTo>
                          <a:pt x="11728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0C0A9E"/>
                      </a:gs>
                      <a:gs pos="100000">
                        <a:schemeClr val="accent3">
                          <a:lumOff val="44000"/>
                          <a:alpha val="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303" name="Google Shape;196;p5"/>
                <p:cNvGrpSpPr/>
                <p:nvPr/>
              </p:nvGrpSpPr>
              <p:grpSpPr>
                <a:xfrm>
                  <a:off x="676102" y="1289505"/>
                  <a:ext cx="694788" cy="471248"/>
                  <a:chOff x="0" y="0"/>
                  <a:chExt cx="694786" cy="471246"/>
                </a:xfrm>
              </p:grpSpPr>
              <p:grpSp>
                <p:nvGrpSpPr>
                  <p:cNvPr id="301" name="Google Shape;197;p5"/>
                  <p:cNvGrpSpPr/>
                  <p:nvPr/>
                </p:nvGrpSpPr>
                <p:grpSpPr>
                  <a:xfrm>
                    <a:off x="0" y="2948"/>
                    <a:ext cx="468299" cy="468299"/>
                    <a:chOff x="0" y="0"/>
                    <a:chExt cx="468298" cy="468298"/>
                  </a:xfrm>
                </p:grpSpPr>
                <p:sp>
                  <p:nvSpPr>
                    <p:cNvPr id="294" name="Google Shape;198;p5"/>
                    <p:cNvSpPr/>
                    <p:nvPr/>
                  </p:nvSpPr>
                  <p:spPr>
                    <a:xfrm rot="2700000">
                      <a:off x="68552" y="68608"/>
                      <a:ext cx="331194" cy="33108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0690" h="21600" extrusionOk="0">
                          <a:moveTo>
                            <a:pt x="10344" y="0"/>
                          </a:moveTo>
                          <a:cubicBezTo>
                            <a:pt x="9150" y="0"/>
                            <a:pt x="7955" y="475"/>
                            <a:pt x="7045" y="1425"/>
                          </a:cubicBezTo>
                          <a:lnTo>
                            <a:pt x="1364" y="7357"/>
                          </a:lnTo>
                          <a:cubicBezTo>
                            <a:pt x="-455" y="9257"/>
                            <a:pt x="-455" y="12340"/>
                            <a:pt x="1364" y="14240"/>
                          </a:cubicBezTo>
                          <a:lnTo>
                            <a:pt x="7045" y="20182"/>
                          </a:lnTo>
                          <a:cubicBezTo>
                            <a:pt x="7955" y="21127"/>
                            <a:pt x="9147" y="21600"/>
                            <a:pt x="10340" y="21600"/>
                          </a:cubicBezTo>
                          <a:cubicBezTo>
                            <a:pt x="11533" y="21600"/>
                            <a:pt x="12726" y="21127"/>
                            <a:pt x="13636" y="20182"/>
                          </a:cubicBezTo>
                          <a:lnTo>
                            <a:pt x="19326" y="14240"/>
                          </a:lnTo>
                          <a:cubicBezTo>
                            <a:pt x="21145" y="12340"/>
                            <a:pt x="21145" y="9257"/>
                            <a:pt x="19326" y="7357"/>
                          </a:cubicBezTo>
                          <a:lnTo>
                            <a:pt x="13636" y="1425"/>
                          </a:lnTo>
                          <a:cubicBezTo>
                            <a:pt x="12731" y="475"/>
                            <a:pt x="11538" y="0"/>
                            <a:pt x="10344" y="0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F5F8FF"/>
                        </a:gs>
                        <a:gs pos="18000">
                          <a:srgbClr val="F5F8FF"/>
                        </a:gs>
                        <a:gs pos="56000">
                          <a:schemeClr val="accent3">
                            <a:lumOff val="44000"/>
                            <a:alpha val="0"/>
                          </a:schemeClr>
                        </a:gs>
                        <a:gs pos="74000">
                          <a:srgbClr val="F5F8FF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l="37721" t="-19636" r="62278" b="119636"/>
                      </a:path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grpSp>
                  <p:nvGrpSpPr>
                    <p:cNvPr id="300" name="Google Shape;199;p5"/>
                    <p:cNvGrpSpPr/>
                    <p:nvPr/>
                  </p:nvGrpSpPr>
                  <p:grpSpPr>
                    <a:xfrm>
                      <a:off x="39473" y="95721"/>
                      <a:ext cx="387971" cy="223811"/>
                      <a:chOff x="0" y="0"/>
                      <a:chExt cx="387970" cy="223809"/>
                    </a:xfrm>
                  </p:grpSpPr>
                  <p:sp>
                    <p:nvSpPr>
                      <p:cNvPr id="295" name="Google Shape;200;p5"/>
                      <p:cNvSpPr/>
                      <p:nvPr/>
                    </p:nvSpPr>
                    <p:spPr>
                      <a:xfrm rot="2700000">
                        <a:off x="32766" y="32766"/>
                        <a:ext cx="158211" cy="158211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303" y="0"/>
                            </a:moveTo>
                            <a:lnTo>
                              <a:pt x="0" y="303"/>
                            </a:lnTo>
                            <a:lnTo>
                              <a:pt x="21297" y="21600"/>
                            </a:lnTo>
                            <a:lnTo>
                              <a:pt x="21600" y="21297"/>
                            </a:lnTo>
                            <a:lnTo>
                              <a:pt x="303" y="0"/>
                            </a:lnTo>
                            <a:close/>
                          </a:path>
                        </a:pathLst>
                      </a:custGeom>
                      <a:gradFill flip="none" rotWithShape="1">
                        <a:gsLst>
                          <a:gs pos="0">
                            <a:srgbClr val="9900FF">
                              <a:alpha val="46820"/>
                            </a:srgbClr>
                          </a:gs>
                          <a:gs pos="100000">
                            <a:schemeClr val="accent3">
                              <a:lumOff val="44000"/>
                              <a:alpha val="46820"/>
                            </a:schemeClr>
                          </a:gs>
                        </a:gsLst>
                        <a:lin ang="5400700" scaled="0"/>
                      </a:gra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>
                          <a:defRPr>
                            <a:solidFill>
                              <a:srgbClr val="000000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296" name="Google Shape;201;p5"/>
                      <p:cNvSpPr/>
                      <p:nvPr/>
                    </p:nvSpPr>
                    <p:spPr>
                      <a:xfrm rot="2700000">
                        <a:off x="73806" y="32828"/>
                        <a:ext cx="158212" cy="158211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292" y="0"/>
                            </a:moveTo>
                            <a:lnTo>
                              <a:pt x="0" y="303"/>
                            </a:lnTo>
                            <a:lnTo>
                              <a:pt x="21297" y="21600"/>
                            </a:lnTo>
                            <a:lnTo>
                              <a:pt x="21600" y="21297"/>
                            </a:lnTo>
                            <a:lnTo>
                              <a:pt x="292" y="0"/>
                            </a:lnTo>
                            <a:close/>
                          </a:path>
                        </a:pathLst>
                      </a:custGeom>
                      <a:gradFill flip="none" rotWithShape="1">
                        <a:gsLst>
                          <a:gs pos="0">
                            <a:srgbClr val="9900FF">
                              <a:alpha val="46820"/>
                            </a:srgbClr>
                          </a:gs>
                          <a:gs pos="100000">
                            <a:schemeClr val="accent3">
                              <a:lumOff val="44000"/>
                              <a:alpha val="46820"/>
                            </a:schemeClr>
                          </a:gs>
                        </a:gsLst>
                        <a:lin ang="5400700" scaled="0"/>
                      </a:gra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>
                          <a:defRPr>
                            <a:solidFill>
                              <a:srgbClr val="000000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297" name="Google Shape;202;p5"/>
                      <p:cNvSpPr/>
                      <p:nvPr/>
                    </p:nvSpPr>
                    <p:spPr>
                      <a:xfrm rot="2700000">
                        <a:off x="114976" y="32771"/>
                        <a:ext cx="158212" cy="15820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291" y="0"/>
                            </a:moveTo>
                            <a:lnTo>
                              <a:pt x="0" y="303"/>
                            </a:lnTo>
                            <a:lnTo>
                              <a:pt x="21297" y="21600"/>
                            </a:lnTo>
                            <a:lnTo>
                              <a:pt x="21600" y="21309"/>
                            </a:lnTo>
                            <a:lnTo>
                              <a:pt x="291" y="0"/>
                            </a:lnTo>
                            <a:close/>
                          </a:path>
                        </a:pathLst>
                      </a:custGeom>
                      <a:gradFill flip="none" rotWithShape="1">
                        <a:gsLst>
                          <a:gs pos="0">
                            <a:srgbClr val="9900FF">
                              <a:alpha val="46820"/>
                            </a:srgbClr>
                          </a:gs>
                          <a:gs pos="100000">
                            <a:schemeClr val="accent3">
                              <a:lumOff val="44000"/>
                              <a:alpha val="46820"/>
                            </a:schemeClr>
                          </a:gs>
                        </a:gsLst>
                        <a:lin ang="5400700" scaled="0"/>
                      </a:gra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>
                          <a:defRPr>
                            <a:solidFill>
                              <a:srgbClr val="000000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298" name="Google Shape;203;p5"/>
                      <p:cNvSpPr/>
                      <p:nvPr/>
                    </p:nvSpPr>
                    <p:spPr>
                      <a:xfrm rot="2700000">
                        <a:off x="155949" y="32766"/>
                        <a:ext cx="158211" cy="158211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303" y="0"/>
                            </a:moveTo>
                            <a:lnTo>
                              <a:pt x="0" y="303"/>
                            </a:lnTo>
                            <a:lnTo>
                              <a:pt x="21309" y="21600"/>
                            </a:lnTo>
                            <a:lnTo>
                              <a:pt x="21600" y="21308"/>
                            </a:lnTo>
                            <a:lnTo>
                              <a:pt x="303" y="0"/>
                            </a:lnTo>
                            <a:close/>
                          </a:path>
                        </a:pathLst>
                      </a:custGeom>
                      <a:gradFill flip="none" rotWithShape="1">
                        <a:gsLst>
                          <a:gs pos="0">
                            <a:srgbClr val="9900FF">
                              <a:alpha val="46820"/>
                            </a:srgbClr>
                          </a:gs>
                          <a:gs pos="100000">
                            <a:schemeClr val="accent3">
                              <a:lumOff val="44000"/>
                              <a:alpha val="46820"/>
                            </a:schemeClr>
                          </a:gs>
                        </a:gsLst>
                        <a:lin ang="5400700" scaled="0"/>
                      </a:gra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>
                          <a:defRPr>
                            <a:solidFill>
                              <a:srgbClr val="000000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299" name="Google Shape;204;p5"/>
                      <p:cNvSpPr/>
                      <p:nvPr/>
                    </p:nvSpPr>
                    <p:spPr>
                      <a:xfrm rot="2700000">
                        <a:off x="196993" y="32832"/>
                        <a:ext cx="158211" cy="158211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303" y="0"/>
                            </a:moveTo>
                            <a:lnTo>
                              <a:pt x="0" y="303"/>
                            </a:lnTo>
                            <a:lnTo>
                              <a:pt x="21297" y="21600"/>
                            </a:lnTo>
                            <a:lnTo>
                              <a:pt x="21600" y="21297"/>
                            </a:lnTo>
                            <a:lnTo>
                              <a:pt x="303" y="0"/>
                            </a:lnTo>
                            <a:close/>
                          </a:path>
                        </a:pathLst>
                      </a:custGeom>
                      <a:gradFill flip="none" rotWithShape="1">
                        <a:gsLst>
                          <a:gs pos="0">
                            <a:srgbClr val="9900FF">
                              <a:alpha val="46820"/>
                            </a:srgbClr>
                          </a:gs>
                          <a:gs pos="100000">
                            <a:schemeClr val="accent3">
                              <a:lumOff val="44000"/>
                              <a:alpha val="46820"/>
                            </a:schemeClr>
                          </a:gs>
                        </a:gsLst>
                        <a:lin ang="5400700" scaled="0"/>
                      </a:gra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>
                          <a:defRPr>
                            <a:solidFill>
                              <a:srgbClr val="000000"/>
                            </a:solidFill>
                          </a:defRPr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302" name="Google Shape;205;p5"/>
                  <p:cNvSpPr/>
                  <p:nvPr/>
                </p:nvSpPr>
                <p:spPr>
                  <a:xfrm rot="18900000">
                    <a:off x="326258" y="77062"/>
                    <a:ext cx="324863" cy="25807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9763" y="0"/>
                        </a:moveTo>
                        <a:lnTo>
                          <a:pt x="18118" y="2061"/>
                        </a:lnTo>
                        <a:lnTo>
                          <a:pt x="19955" y="4374"/>
                        </a:lnTo>
                        <a:lnTo>
                          <a:pt x="21600" y="2303"/>
                        </a:lnTo>
                        <a:lnTo>
                          <a:pt x="19763" y="0"/>
                        </a:lnTo>
                        <a:close/>
                        <a:moveTo>
                          <a:pt x="10741" y="2498"/>
                        </a:moveTo>
                        <a:lnTo>
                          <a:pt x="9103" y="4560"/>
                        </a:lnTo>
                        <a:lnTo>
                          <a:pt x="10940" y="6871"/>
                        </a:lnTo>
                        <a:lnTo>
                          <a:pt x="12578" y="4801"/>
                        </a:lnTo>
                        <a:lnTo>
                          <a:pt x="10741" y="2498"/>
                        </a:lnTo>
                        <a:close/>
                        <a:moveTo>
                          <a:pt x="7739" y="6277"/>
                        </a:moveTo>
                        <a:lnTo>
                          <a:pt x="6093" y="8348"/>
                        </a:lnTo>
                        <a:lnTo>
                          <a:pt x="7930" y="10651"/>
                        </a:lnTo>
                        <a:lnTo>
                          <a:pt x="9575" y="8590"/>
                        </a:lnTo>
                        <a:lnTo>
                          <a:pt x="7739" y="6277"/>
                        </a:lnTo>
                        <a:close/>
                        <a:moveTo>
                          <a:pt x="4566" y="10271"/>
                        </a:moveTo>
                        <a:lnTo>
                          <a:pt x="2922" y="12341"/>
                        </a:lnTo>
                        <a:lnTo>
                          <a:pt x="7355" y="17922"/>
                        </a:lnTo>
                        <a:lnTo>
                          <a:pt x="9000" y="15851"/>
                        </a:lnTo>
                        <a:lnTo>
                          <a:pt x="4566" y="10271"/>
                        </a:lnTo>
                        <a:close/>
                        <a:moveTo>
                          <a:pt x="1638" y="13948"/>
                        </a:moveTo>
                        <a:lnTo>
                          <a:pt x="0" y="16019"/>
                        </a:lnTo>
                        <a:lnTo>
                          <a:pt x="4434" y="21600"/>
                        </a:lnTo>
                        <a:lnTo>
                          <a:pt x="6079" y="19538"/>
                        </a:lnTo>
                        <a:lnTo>
                          <a:pt x="1638" y="1394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chemeClr val="accent3">
                          <a:lumOff val="44000"/>
                          <a:alpha val="0"/>
                        </a:schemeClr>
                      </a:gs>
                    </a:gsLst>
                    <a:path path="circle">
                      <a:fillToRect l="37721" t="-19636" r="62278" b="119636"/>
                    </a:path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308" name="Google Shape;206;p5"/>
                <p:cNvGrpSpPr/>
                <p:nvPr/>
              </p:nvGrpSpPr>
              <p:grpSpPr>
                <a:xfrm>
                  <a:off x="-1" y="-1"/>
                  <a:ext cx="1043159" cy="1347134"/>
                  <a:chOff x="0" y="0"/>
                  <a:chExt cx="1043157" cy="1347132"/>
                </a:xfrm>
              </p:grpSpPr>
              <p:sp>
                <p:nvSpPr>
                  <p:cNvPr id="304" name="Google Shape;207;p5"/>
                  <p:cNvSpPr/>
                  <p:nvPr/>
                </p:nvSpPr>
                <p:spPr>
                  <a:xfrm rot="13500000">
                    <a:off x="347889" y="651864"/>
                    <a:ext cx="575980" cy="57598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372" h="21600" extrusionOk="0">
                        <a:moveTo>
                          <a:pt x="20207" y="0"/>
                        </a:moveTo>
                        <a:cubicBezTo>
                          <a:pt x="19909" y="0"/>
                          <a:pt x="19611" y="115"/>
                          <a:pt x="19384" y="345"/>
                        </a:cubicBezTo>
                        <a:cubicBezTo>
                          <a:pt x="18929" y="805"/>
                          <a:pt x="18929" y="1549"/>
                          <a:pt x="19384" y="2009"/>
                        </a:cubicBezTo>
                        <a:cubicBezTo>
                          <a:pt x="19611" y="2239"/>
                          <a:pt x="19909" y="2354"/>
                          <a:pt x="20207" y="2354"/>
                        </a:cubicBezTo>
                        <a:cubicBezTo>
                          <a:pt x="20505" y="2354"/>
                          <a:pt x="20803" y="2239"/>
                          <a:pt x="21031" y="2009"/>
                        </a:cubicBezTo>
                        <a:cubicBezTo>
                          <a:pt x="21486" y="1549"/>
                          <a:pt x="21486" y="805"/>
                          <a:pt x="21031" y="345"/>
                        </a:cubicBezTo>
                        <a:cubicBezTo>
                          <a:pt x="20803" y="115"/>
                          <a:pt x="20505" y="0"/>
                          <a:pt x="20207" y="0"/>
                        </a:cubicBezTo>
                        <a:close/>
                        <a:moveTo>
                          <a:pt x="16405" y="3853"/>
                        </a:moveTo>
                        <a:cubicBezTo>
                          <a:pt x="16107" y="3853"/>
                          <a:pt x="15809" y="3968"/>
                          <a:pt x="15581" y="4198"/>
                        </a:cubicBezTo>
                        <a:cubicBezTo>
                          <a:pt x="15126" y="4657"/>
                          <a:pt x="15126" y="5402"/>
                          <a:pt x="15581" y="5862"/>
                        </a:cubicBezTo>
                        <a:cubicBezTo>
                          <a:pt x="15809" y="6092"/>
                          <a:pt x="16107" y="6207"/>
                          <a:pt x="16405" y="6207"/>
                        </a:cubicBezTo>
                        <a:cubicBezTo>
                          <a:pt x="16703" y="6207"/>
                          <a:pt x="17001" y="6092"/>
                          <a:pt x="17228" y="5862"/>
                        </a:cubicBezTo>
                        <a:cubicBezTo>
                          <a:pt x="17683" y="5402"/>
                          <a:pt x="17683" y="4657"/>
                          <a:pt x="17228" y="4198"/>
                        </a:cubicBezTo>
                        <a:cubicBezTo>
                          <a:pt x="17001" y="3968"/>
                          <a:pt x="16703" y="3853"/>
                          <a:pt x="16405" y="3853"/>
                        </a:cubicBezTo>
                        <a:close/>
                        <a:moveTo>
                          <a:pt x="12596" y="7696"/>
                        </a:moveTo>
                        <a:cubicBezTo>
                          <a:pt x="12297" y="7696"/>
                          <a:pt x="11996" y="7812"/>
                          <a:pt x="11769" y="8042"/>
                        </a:cubicBezTo>
                        <a:cubicBezTo>
                          <a:pt x="11314" y="8501"/>
                          <a:pt x="11314" y="9255"/>
                          <a:pt x="11769" y="9715"/>
                        </a:cubicBezTo>
                        <a:cubicBezTo>
                          <a:pt x="11996" y="9944"/>
                          <a:pt x="12297" y="10060"/>
                          <a:pt x="12596" y="10060"/>
                        </a:cubicBezTo>
                        <a:cubicBezTo>
                          <a:pt x="12897" y="10060"/>
                          <a:pt x="13197" y="9944"/>
                          <a:pt x="13425" y="9715"/>
                        </a:cubicBezTo>
                        <a:cubicBezTo>
                          <a:pt x="13880" y="9255"/>
                          <a:pt x="13880" y="8501"/>
                          <a:pt x="13425" y="8042"/>
                        </a:cubicBezTo>
                        <a:cubicBezTo>
                          <a:pt x="13197" y="7812"/>
                          <a:pt x="12897" y="7696"/>
                          <a:pt x="12596" y="7696"/>
                        </a:cubicBezTo>
                        <a:close/>
                        <a:moveTo>
                          <a:pt x="8794" y="11544"/>
                        </a:moveTo>
                        <a:cubicBezTo>
                          <a:pt x="8494" y="11544"/>
                          <a:pt x="8194" y="11659"/>
                          <a:pt x="7965" y="11885"/>
                        </a:cubicBezTo>
                        <a:cubicBezTo>
                          <a:pt x="7510" y="12345"/>
                          <a:pt x="7510" y="13090"/>
                          <a:pt x="7965" y="13549"/>
                        </a:cubicBezTo>
                        <a:cubicBezTo>
                          <a:pt x="8193" y="13779"/>
                          <a:pt x="8491" y="13894"/>
                          <a:pt x="8789" y="13894"/>
                        </a:cubicBezTo>
                        <a:cubicBezTo>
                          <a:pt x="9087" y="13894"/>
                          <a:pt x="9385" y="13779"/>
                          <a:pt x="9612" y="13549"/>
                        </a:cubicBezTo>
                        <a:cubicBezTo>
                          <a:pt x="10067" y="13090"/>
                          <a:pt x="10067" y="12345"/>
                          <a:pt x="9612" y="11885"/>
                        </a:cubicBezTo>
                        <a:cubicBezTo>
                          <a:pt x="9386" y="11656"/>
                          <a:pt x="9090" y="11544"/>
                          <a:pt x="8794" y="11544"/>
                        </a:cubicBezTo>
                        <a:close/>
                        <a:moveTo>
                          <a:pt x="4976" y="15393"/>
                        </a:moveTo>
                        <a:cubicBezTo>
                          <a:pt x="4678" y="15393"/>
                          <a:pt x="4380" y="15508"/>
                          <a:pt x="4153" y="15738"/>
                        </a:cubicBezTo>
                        <a:cubicBezTo>
                          <a:pt x="3698" y="16198"/>
                          <a:pt x="3698" y="16943"/>
                          <a:pt x="4153" y="17402"/>
                        </a:cubicBezTo>
                        <a:cubicBezTo>
                          <a:pt x="4380" y="17632"/>
                          <a:pt x="4678" y="17747"/>
                          <a:pt x="4976" y="17747"/>
                        </a:cubicBezTo>
                        <a:cubicBezTo>
                          <a:pt x="5274" y="17747"/>
                          <a:pt x="5572" y="17632"/>
                          <a:pt x="5800" y="17402"/>
                        </a:cubicBezTo>
                        <a:cubicBezTo>
                          <a:pt x="6255" y="16943"/>
                          <a:pt x="6255" y="16198"/>
                          <a:pt x="5800" y="15738"/>
                        </a:cubicBezTo>
                        <a:cubicBezTo>
                          <a:pt x="5572" y="15508"/>
                          <a:pt x="5274" y="15393"/>
                          <a:pt x="4976" y="15393"/>
                        </a:cubicBezTo>
                        <a:close/>
                        <a:moveTo>
                          <a:pt x="1164" y="19237"/>
                        </a:moveTo>
                        <a:cubicBezTo>
                          <a:pt x="866" y="19237"/>
                          <a:pt x="568" y="19352"/>
                          <a:pt x="341" y="19582"/>
                        </a:cubicBezTo>
                        <a:cubicBezTo>
                          <a:pt x="-114" y="20041"/>
                          <a:pt x="-114" y="20795"/>
                          <a:pt x="341" y="21255"/>
                        </a:cubicBezTo>
                        <a:cubicBezTo>
                          <a:pt x="568" y="21485"/>
                          <a:pt x="866" y="21600"/>
                          <a:pt x="1164" y="21600"/>
                        </a:cubicBezTo>
                        <a:cubicBezTo>
                          <a:pt x="1462" y="21600"/>
                          <a:pt x="1760" y="21485"/>
                          <a:pt x="1987" y="21255"/>
                        </a:cubicBezTo>
                        <a:cubicBezTo>
                          <a:pt x="2443" y="20795"/>
                          <a:pt x="2443" y="20041"/>
                          <a:pt x="1987" y="19582"/>
                        </a:cubicBezTo>
                        <a:cubicBezTo>
                          <a:pt x="1760" y="19352"/>
                          <a:pt x="1462" y="19237"/>
                          <a:pt x="1164" y="19237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011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305" name="Google Shape;208;p5"/>
                  <p:cNvSpPr/>
                  <p:nvPr/>
                </p:nvSpPr>
                <p:spPr>
                  <a:xfrm rot="13500000">
                    <a:off x="271689" y="467514"/>
                    <a:ext cx="575980" cy="57598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372" h="21600" extrusionOk="0">
                        <a:moveTo>
                          <a:pt x="20207" y="0"/>
                        </a:moveTo>
                        <a:cubicBezTo>
                          <a:pt x="19909" y="0"/>
                          <a:pt x="19611" y="115"/>
                          <a:pt x="19384" y="345"/>
                        </a:cubicBezTo>
                        <a:cubicBezTo>
                          <a:pt x="18929" y="805"/>
                          <a:pt x="18929" y="1549"/>
                          <a:pt x="19384" y="2009"/>
                        </a:cubicBezTo>
                        <a:cubicBezTo>
                          <a:pt x="19611" y="2239"/>
                          <a:pt x="19909" y="2354"/>
                          <a:pt x="20207" y="2354"/>
                        </a:cubicBezTo>
                        <a:cubicBezTo>
                          <a:pt x="20505" y="2354"/>
                          <a:pt x="20803" y="2239"/>
                          <a:pt x="21031" y="2009"/>
                        </a:cubicBezTo>
                        <a:cubicBezTo>
                          <a:pt x="21486" y="1549"/>
                          <a:pt x="21486" y="805"/>
                          <a:pt x="21031" y="345"/>
                        </a:cubicBezTo>
                        <a:cubicBezTo>
                          <a:pt x="20803" y="115"/>
                          <a:pt x="20505" y="0"/>
                          <a:pt x="20207" y="0"/>
                        </a:cubicBezTo>
                        <a:close/>
                        <a:moveTo>
                          <a:pt x="16405" y="3853"/>
                        </a:moveTo>
                        <a:cubicBezTo>
                          <a:pt x="16107" y="3853"/>
                          <a:pt x="15809" y="3968"/>
                          <a:pt x="15581" y="4198"/>
                        </a:cubicBezTo>
                        <a:cubicBezTo>
                          <a:pt x="15126" y="4657"/>
                          <a:pt x="15126" y="5402"/>
                          <a:pt x="15581" y="5862"/>
                        </a:cubicBezTo>
                        <a:cubicBezTo>
                          <a:pt x="15809" y="6092"/>
                          <a:pt x="16107" y="6207"/>
                          <a:pt x="16405" y="6207"/>
                        </a:cubicBezTo>
                        <a:cubicBezTo>
                          <a:pt x="16703" y="6207"/>
                          <a:pt x="17001" y="6092"/>
                          <a:pt x="17228" y="5862"/>
                        </a:cubicBezTo>
                        <a:cubicBezTo>
                          <a:pt x="17683" y="5402"/>
                          <a:pt x="17683" y="4657"/>
                          <a:pt x="17228" y="4198"/>
                        </a:cubicBezTo>
                        <a:cubicBezTo>
                          <a:pt x="17001" y="3968"/>
                          <a:pt x="16703" y="3853"/>
                          <a:pt x="16405" y="3853"/>
                        </a:cubicBezTo>
                        <a:close/>
                        <a:moveTo>
                          <a:pt x="12596" y="7696"/>
                        </a:moveTo>
                        <a:cubicBezTo>
                          <a:pt x="12297" y="7696"/>
                          <a:pt x="11996" y="7812"/>
                          <a:pt x="11769" y="8042"/>
                        </a:cubicBezTo>
                        <a:cubicBezTo>
                          <a:pt x="11314" y="8501"/>
                          <a:pt x="11314" y="9255"/>
                          <a:pt x="11769" y="9715"/>
                        </a:cubicBezTo>
                        <a:cubicBezTo>
                          <a:pt x="11996" y="9944"/>
                          <a:pt x="12297" y="10060"/>
                          <a:pt x="12596" y="10060"/>
                        </a:cubicBezTo>
                        <a:cubicBezTo>
                          <a:pt x="12897" y="10060"/>
                          <a:pt x="13197" y="9944"/>
                          <a:pt x="13425" y="9715"/>
                        </a:cubicBezTo>
                        <a:cubicBezTo>
                          <a:pt x="13880" y="9255"/>
                          <a:pt x="13880" y="8501"/>
                          <a:pt x="13425" y="8042"/>
                        </a:cubicBezTo>
                        <a:cubicBezTo>
                          <a:pt x="13197" y="7812"/>
                          <a:pt x="12897" y="7696"/>
                          <a:pt x="12596" y="7696"/>
                        </a:cubicBezTo>
                        <a:close/>
                        <a:moveTo>
                          <a:pt x="8794" y="11544"/>
                        </a:moveTo>
                        <a:cubicBezTo>
                          <a:pt x="8494" y="11544"/>
                          <a:pt x="8194" y="11659"/>
                          <a:pt x="7965" y="11885"/>
                        </a:cubicBezTo>
                        <a:cubicBezTo>
                          <a:pt x="7510" y="12345"/>
                          <a:pt x="7510" y="13090"/>
                          <a:pt x="7965" y="13549"/>
                        </a:cubicBezTo>
                        <a:cubicBezTo>
                          <a:pt x="8193" y="13779"/>
                          <a:pt x="8491" y="13894"/>
                          <a:pt x="8789" y="13894"/>
                        </a:cubicBezTo>
                        <a:cubicBezTo>
                          <a:pt x="9087" y="13894"/>
                          <a:pt x="9385" y="13779"/>
                          <a:pt x="9612" y="13549"/>
                        </a:cubicBezTo>
                        <a:cubicBezTo>
                          <a:pt x="10067" y="13090"/>
                          <a:pt x="10067" y="12345"/>
                          <a:pt x="9612" y="11885"/>
                        </a:cubicBezTo>
                        <a:cubicBezTo>
                          <a:pt x="9386" y="11656"/>
                          <a:pt x="9090" y="11544"/>
                          <a:pt x="8794" y="11544"/>
                        </a:cubicBezTo>
                        <a:close/>
                        <a:moveTo>
                          <a:pt x="4976" y="15393"/>
                        </a:moveTo>
                        <a:cubicBezTo>
                          <a:pt x="4678" y="15393"/>
                          <a:pt x="4380" y="15508"/>
                          <a:pt x="4153" y="15738"/>
                        </a:cubicBezTo>
                        <a:cubicBezTo>
                          <a:pt x="3698" y="16198"/>
                          <a:pt x="3698" y="16943"/>
                          <a:pt x="4153" y="17402"/>
                        </a:cubicBezTo>
                        <a:cubicBezTo>
                          <a:pt x="4380" y="17632"/>
                          <a:pt x="4678" y="17747"/>
                          <a:pt x="4976" y="17747"/>
                        </a:cubicBezTo>
                        <a:cubicBezTo>
                          <a:pt x="5274" y="17747"/>
                          <a:pt x="5572" y="17632"/>
                          <a:pt x="5800" y="17402"/>
                        </a:cubicBezTo>
                        <a:cubicBezTo>
                          <a:pt x="6255" y="16943"/>
                          <a:pt x="6255" y="16198"/>
                          <a:pt x="5800" y="15738"/>
                        </a:cubicBezTo>
                        <a:cubicBezTo>
                          <a:pt x="5572" y="15508"/>
                          <a:pt x="5274" y="15393"/>
                          <a:pt x="4976" y="15393"/>
                        </a:cubicBezTo>
                        <a:close/>
                        <a:moveTo>
                          <a:pt x="1164" y="19237"/>
                        </a:moveTo>
                        <a:cubicBezTo>
                          <a:pt x="866" y="19237"/>
                          <a:pt x="568" y="19352"/>
                          <a:pt x="341" y="19582"/>
                        </a:cubicBezTo>
                        <a:cubicBezTo>
                          <a:pt x="-114" y="20041"/>
                          <a:pt x="-114" y="20795"/>
                          <a:pt x="341" y="21255"/>
                        </a:cubicBezTo>
                        <a:cubicBezTo>
                          <a:pt x="568" y="21485"/>
                          <a:pt x="866" y="21600"/>
                          <a:pt x="1164" y="21600"/>
                        </a:cubicBezTo>
                        <a:cubicBezTo>
                          <a:pt x="1462" y="21600"/>
                          <a:pt x="1760" y="21485"/>
                          <a:pt x="1987" y="21255"/>
                        </a:cubicBezTo>
                        <a:cubicBezTo>
                          <a:pt x="2443" y="20795"/>
                          <a:pt x="2443" y="20041"/>
                          <a:pt x="1987" y="19582"/>
                        </a:cubicBezTo>
                        <a:cubicBezTo>
                          <a:pt x="1760" y="19352"/>
                          <a:pt x="1462" y="19237"/>
                          <a:pt x="1164" y="19237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011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306" name="Google Shape;209;p5"/>
                  <p:cNvSpPr/>
                  <p:nvPr/>
                </p:nvSpPr>
                <p:spPr>
                  <a:xfrm rot="13500000">
                    <a:off x="195489" y="303639"/>
                    <a:ext cx="575980" cy="57598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372" h="21600" extrusionOk="0">
                        <a:moveTo>
                          <a:pt x="20207" y="0"/>
                        </a:moveTo>
                        <a:cubicBezTo>
                          <a:pt x="19909" y="0"/>
                          <a:pt x="19611" y="115"/>
                          <a:pt x="19384" y="345"/>
                        </a:cubicBezTo>
                        <a:cubicBezTo>
                          <a:pt x="18929" y="805"/>
                          <a:pt x="18929" y="1549"/>
                          <a:pt x="19384" y="2009"/>
                        </a:cubicBezTo>
                        <a:cubicBezTo>
                          <a:pt x="19611" y="2239"/>
                          <a:pt x="19909" y="2354"/>
                          <a:pt x="20207" y="2354"/>
                        </a:cubicBezTo>
                        <a:cubicBezTo>
                          <a:pt x="20505" y="2354"/>
                          <a:pt x="20803" y="2239"/>
                          <a:pt x="21031" y="2009"/>
                        </a:cubicBezTo>
                        <a:cubicBezTo>
                          <a:pt x="21486" y="1549"/>
                          <a:pt x="21486" y="805"/>
                          <a:pt x="21031" y="345"/>
                        </a:cubicBezTo>
                        <a:cubicBezTo>
                          <a:pt x="20803" y="115"/>
                          <a:pt x="20505" y="0"/>
                          <a:pt x="20207" y="0"/>
                        </a:cubicBezTo>
                        <a:close/>
                        <a:moveTo>
                          <a:pt x="16405" y="3853"/>
                        </a:moveTo>
                        <a:cubicBezTo>
                          <a:pt x="16107" y="3853"/>
                          <a:pt x="15809" y="3968"/>
                          <a:pt x="15581" y="4198"/>
                        </a:cubicBezTo>
                        <a:cubicBezTo>
                          <a:pt x="15126" y="4657"/>
                          <a:pt x="15126" y="5402"/>
                          <a:pt x="15581" y="5862"/>
                        </a:cubicBezTo>
                        <a:cubicBezTo>
                          <a:pt x="15809" y="6092"/>
                          <a:pt x="16107" y="6207"/>
                          <a:pt x="16405" y="6207"/>
                        </a:cubicBezTo>
                        <a:cubicBezTo>
                          <a:pt x="16703" y="6207"/>
                          <a:pt x="17001" y="6092"/>
                          <a:pt x="17228" y="5862"/>
                        </a:cubicBezTo>
                        <a:cubicBezTo>
                          <a:pt x="17683" y="5402"/>
                          <a:pt x="17683" y="4657"/>
                          <a:pt x="17228" y="4198"/>
                        </a:cubicBezTo>
                        <a:cubicBezTo>
                          <a:pt x="17001" y="3968"/>
                          <a:pt x="16703" y="3853"/>
                          <a:pt x="16405" y="3853"/>
                        </a:cubicBezTo>
                        <a:close/>
                        <a:moveTo>
                          <a:pt x="12596" y="7696"/>
                        </a:moveTo>
                        <a:cubicBezTo>
                          <a:pt x="12297" y="7696"/>
                          <a:pt x="11996" y="7812"/>
                          <a:pt x="11769" y="8042"/>
                        </a:cubicBezTo>
                        <a:cubicBezTo>
                          <a:pt x="11314" y="8501"/>
                          <a:pt x="11314" y="9255"/>
                          <a:pt x="11769" y="9715"/>
                        </a:cubicBezTo>
                        <a:cubicBezTo>
                          <a:pt x="11996" y="9944"/>
                          <a:pt x="12297" y="10060"/>
                          <a:pt x="12596" y="10060"/>
                        </a:cubicBezTo>
                        <a:cubicBezTo>
                          <a:pt x="12897" y="10060"/>
                          <a:pt x="13197" y="9944"/>
                          <a:pt x="13425" y="9715"/>
                        </a:cubicBezTo>
                        <a:cubicBezTo>
                          <a:pt x="13880" y="9255"/>
                          <a:pt x="13880" y="8501"/>
                          <a:pt x="13425" y="8042"/>
                        </a:cubicBezTo>
                        <a:cubicBezTo>
                          <a:pt x="13197" y="7812"/>
                          <a:pt x="12897" y="7696"/>
                          <a:pt x="12596" y="7696"/>
                        </a:cubicBezTo>
                        <a:close/>
                        <a:moveTo>
                          <a:pt x="8794" y="11544"/>
                        </a:moveTo>
                        <a:cubicBezTo>
                          <a:pt x="8494" y="11544"/>
                          <a:pt x="8194" y="11659"/>
                          <a:pt x="7965" y="11885"/>
                        </a:cubicBezTo>
                        <a:cubicBezTo>
                          <a:pt x="7510" y="12345"/>
                          <a:pt x="7510" y="13090"/>
                          <a:pt x="7965" y="13549"/>
                        </a:cubicBezTo>
                        <a:cubicBezTo>
                          <a:pt x="8193" y="13779"/>
                          <a:pt x="8491" y="13894"/>
                          <a:pt x="8789" y="13894"/>
                        </a:cubicBezTo>
                        <a:cubicBezTo>
                          <a:pt x="9087" y="13894"/>
                          <a:pt x="9385" y="13779"/>
                          <a:pt x="9612" y="13549"/>
                        </a:cubicBezTo>
                        <a:cubicBezTo>
                          <a:pt x="10067" y="13090"/>
                          <a:pt x="10067" y="12345"/>
                          <a:pt x="9612" y="11885"/>
                        </a:cubicBezTo>
                        <a:cubicBezTo>
                          <a:pt x="9386" y="11656"/>
                          <a:pt x="9090" y="11544"/>
                          <a:pt x="8794" y="11544"/>
                        </a:cubicBezTo>
                        <a:close/>
                        <a:moveTo>
                          <a:pt x="4976" y="15393"/>
                        </a:moveTo>
                        <a:cubicBezTo>
                          <a:pt x="4678" y="15393"/>
                          <a:pt x="4380" y="15508"/>
                          <a:pt x="4153" y="15738"/>
                        </a:cubicBezTo>
                        <a:cubicBezTo>
                          <a:pt x="3698" y="16198"/>
                          <a:pt x="3698" y="16943"/>
                          <a:pt x="4153" y="17402"/>
                        </a:cubicBezTo>
                        <a:cubicBezTo>
                          <a:pt x="4380" y="17632"/>
                          <a:pt x="4678" y="17747"/>
                          <a:pt x="4976" y="17747"/>
                        </a:cubicBezTo>
                        <a:cubicBezTo>
                          <a:pt x="5274" y="17747"/>
                          <a:pt x="5572" y="17632"/>
                          <a:pt x="5800" y="17402"/>
                        </a:cubicBezTo>
                        <a:cubicBezTo>
                          <a:pt x="6255" y="16943"/>
                          <a:pt x="6255" y="16198"/>
                          <a:pt x="5800" y="15738"/>
                        </a:cubicBezTo>
                        <a:cubicBezTo>
                          <a:pt x="5572" y="15508"/>
                          <a:pt x="5274" y="15393"/>
                          <a:pt x="4976" y="15393"/>
                        </a:cubicBezTo>
                        <a:close/>
                        <a:moveTo>
                          <a:pt x="1164" y="19237"/>
                        </a:moveTo>
                        <a:cubicBezTo>
                          <a:pt x="866" y="19237"/>
                          <a:pt x="568" y="19352"/>
                          <a:pt x="341" y="19582"/>
                        </a:cubicBezTo>
                        <a:cubicBezTo>
                          <a:pt x="-114" y="20041"/>
                          <a:pt x="-114" y="20795"/>
                          <a:pt x="341" y="21255"/>
                        </a:cubicBezTo>
                        <a:cubicBezTo>
                          <a:pt x="568" y="21485"/>
                          <a:pt x="866" y="21600"/>
                          <a:pt x="1164" y="21600"/>
                        </a:cubicBezTo>
                        <a:cubicBezTo>
                          <a:pt x="1462" y="21600"/>
                          <a:pt x="1760" y="21485"/>
                          <a:pt x="1987" y="21255"/>
                        </a:cubicBezTo>
                        <a:cubicBezTo>
                          <a:pt x="2443" y="20795"/>
                          <a:pt x="2443" y="20041"/>
                          <a:pt x="1987" y="19582"/>
                        </a:cubicBezTo>
                        <a:cubicBezTo>
                          <a:pt x="1760" y="19352"/>
                          <a:pt x="1462" y="19237"/>
                          <a:pt x="1164" y="19237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011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307" name="Google Shape;210;p5"/>
                  <p:cNvSpPr/>
                  <p:nvPr/>
                </p:nvSpPr>
                <p:spPr>
                  <a:xfrm rot="13500000">
                    <a:off x="119289" y="119289"/>
                    <a:ext cx="575980" cy="57598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372" h="21600" extrusionOk="0">
                        <a:moveTo>
                          <a:pt x="20207" y="0"/>
                        </a:moveTo>
                        <a:cubicBezTo>
                          <a:pt x="19909" y="0"/>
                          <a:pt x="19611" y="115"/>
                          <a:pt x="19384" y="345"/>
                        </a:cubicBezTo>
                        <a:cubicBezTo>
                          <a:pt x="18929" y="805"/>
                          <a:pt x="18929" y="1549"/>
                          <a:pt x="19384" y="2009"/>
                        </a:cubicBezTo>
                        <a:cubicBezTo>
                          <a:pt x="19611" y="2239"/>
                          <a:pt x="19909" y="2354"/>
                          <a:pt x="20207" y="2354"/>
                        </a:cubicBezTo>
                        <a:cubicBezTo>
                          <a:pt x="20505" y="2354"/>
                          <a:pt x="20803" y="2239"/>
                          <a:pt x="21031" y="2009"/>
                        </a:cubicBezTo>
                        <a:cubicBezTo>
                          <a:pt x="21486" y="1549"/>
                          <a:pt x="21486" y="805"/>
                          <a:pt x="21031" y="345"/>
                        </a:cubicBezTo>
                        <a:cubicBezTo>
                          <a:pt x="20803" y="115"/>
                          <a:pt x="20505" y="0"/>
                          <a:pt x="20207" y="0"/>
                        </a:cubicBezTo>
                        <a:close/>
                        <a:moveTo>
                          <a:pt x="16405" y="3853"/>
                        </a:moveTo>
                        <a:cubicBezTo>
                          <a:pt x="16107" y="3853"/>
                          <a:pt x="15809" y="3968"/>
                          <a:pt x="15581" y="4198"/>
                        </a:cubicBezTo>
                        <a:cubicBezTo>
                          <a:pt x="15126" y="4657"/>
                          <a:pt x="15126" y="5402"/>
                          <a:pt x="15581" y="5862"/>
                        </a:cubicBezTo>
                        <a:cubicBezTo>
                          <a:pt x="15809" y="6092"/>
                          <a:pt x="16107" y="6207"/>
                          <a:pt x="16405" y="6207"/>
                        </a:cubicBezTo>
                        <a:cubicBezTo>
                          <a:pt x="16703" y="6207"/>
                          <a:pt x="17001" y="6092"/>
                          <a:pt x="17228" y="5862"/>
                        </a:cubicBezTo>
                        <a:cubicBezTo>
                          <a:pt x="17683" y="5402"/>
                          <a:pt x="17683" y="4657"/>
                          <a:pt x="17228" y="4198"/>
                        </a:cubicBezTo>
                        <a:cubicBezTo>
                          <a:pt x="17001" y="3968"/>
                          <a:pt x="16703" y="3853"/>
                          <a:pt x="16405" y="3853"/>
                        </a:cubicBezTo>
                        <a:close/>
                        <a:moveTo>
                          <a:pt x="12596" y="7696"/>
                        </a:moveTo>
                        <a:cubicBezTo>
                          <a:pt x="12297" y="7696"/>
                          <a:pt x="11996" y="7812"/>
                          <a:pt x="11769" y="8042"/>
                        </a:cubicBezTo>
                        <a:cubicBezTo>
                          <a:pt x="11314" y="8501"/>
                          <a:pt x="11314" y="9255"/>
                          <a:pt x="11769" y="9715"/>
                        </a:cubicBezTo>
                        <a:cubicBezTo>
                          <a:pt x="11996" y="9944"/>
                          <a:pt x="12297" y="10060"/>
                          <a:pt x="12596" y="10060"/>
                        </a:cubicBezTo>
                        <a:cubicBezTo>
                          <a:pt x="12897" y="10060"/>
                          <a:pt x="13197" y="9944"/>
                          <a:pt x="13425" y="9715"/>
                        </a:cubicBezTo>
                        <a:cubicBezTo>
                          <a:pt x="13880" y="9255"/>
                          <a:pt x="13880" y="8501"/>
                          <a:pt x="13425" y="8042"/>
                        </a:cubicBezTo>
                        <a:cubicBezTo>
                          <a:pt x="13197" y="7812"/>
                          <a:pt x="12897" y="7696"/>
                          <a:pt x="12596" y="7696"/>
                        </a:cubicBezTo>
                        <a:close/>
                        <a:moveTo>
                          <a:pt x="8794" y="11544"/>
                        </a:moveTo>
                        <a:cubicBezTo>
                          <a:pt x="8494" y="11544"/>
                          <a:pt x="8194" y="11659"/>
                          <a:pt x="7965" y="11885"/>
                        </a:cubicBezTo>
                        <a:cubicBezTo>
                          <a:pt x="7510" y="12345"/>
                          <a:pt x="7510" y="13090"/>
                          <a:pt x="7965" y="13549"/>
                        </a:cubicBezTo>
                        <a:cubicBezTo>
                          <a:pt x="8193" y="13779"/>
                          <a:pt x="8491" y="13894"/>
                          <a:pt x="8789" y="13894"/>
                        </a:cubicBezTo>
                        <a:cubicBezTo>
                          <a:pt x="9087" y="13894"/>
                          <a:pt x="9385" y="13779"/>
                          <a:pt x="9612" y="13549"/>
                        </a:cubicBezTo>
                        <a:cubicBezTo>
                          <a:pt x="10067" y="13090"/>
                          <a:pt x="10067" y="12345"/>
                          <a:pt x="9612" y="11885"/>
                        </a:cubicBezTo>
                        <a:cubicBezTo>
                          <a:pt x="9386" y="11656"/>
                          <a:pt x="9090" y="11544"/>
                          <a:pt x="8794" y="11544"/>
                        </a:cubicBezTo>
                        <a:close/>
                        <a:moveTo>
                          <a:pt x="4976" y="15393"/>
                        </a:moveTo>
                        <a:cubicBezTo>
                          <a:pt x="4678" y="15393"/>
                          <a:pt x="4380" y="15508"/>
                          <a:pt x="4153" y="15738"/>
                        </a:cubicBezTo>
                        <a:cubicBezTo>
                          <a:pt x="3698" y="16198"/>
                          <a:pt x="3698" y="16943"/>
                          <a:pt x="4153" y="17402"/>
                        </a:cubicBezTo>
                        <a:cubicBezTo>
                          <a:pt x="4380" y="17632"/>
                          <a:pt x="4678" y="17747"/>
                          <a:pt x="4976" y="17747"/>
                        </a:cubicBezTo>
                        <a:cubicBezTo>
                          <a:pt x="5274" y="17747"/>
                          <a:pt x="5572" y="17632"/>
                          <a:pt x="5800" y="17402"/>
                        </a:cubicBezTo>
                        <a:cubicBezTo>
                          <a:pt x="6255" y="16943"/>
                          <a:pt x="6255" y="16198"/>
                          <a:pt x="5800" y="15738"/>
                        </a:cubicBezTo>
                        <a:cubicBezTo>
                          <a:pt x="5572" y="15508"/>
                          <a:pt x="5274" y="15393"/>
                          <a:pt x="4976" y="15393"/>
                        </a:cubicBezTo>
                        <a:close/>
                        <a:moveTo>
                          <a:pt x="1164" y="19237"/>
                        </a:moveTo>
                        <a:cubicBezTo>
                          <a:pt x="866" y="19237"/>
                          <a:pt x="568" y="19352"/>
                          <a:pt x="341" y="19582"/>
                        </a:cubicBezTo>
                        <a:cubicBezTo>
                          <a:pt x="-114" y="20041"/>
                          <a:pt x="-114" y="20795"/>
                          <a:pt x="341" y="21255"/>
                        </a:cubicBezTo>
                        <a:cubicBezTo>
                          <a:pt x="568" y="21485"/>
                          <a:pt x="866" y="21600"/>
                          <a:pt x="1164" y="21600"/>
                        </a:cubicBezTo>
                        <a:cubicBezTo>
                          <a:pt x="1462" y="21600"/>
                          <a:pt x="1760" y="21485"/>
                          <a:pt x="1987" y="21255"/>
                        </a:cubicBezTo>
                        <a:cubicBezTo>
                          <a:pt x="2443" y="20795"/>
                          <a:pt x="2443" y="20041"/>
                          <a:pt x="1987" y="19582"/>
                        </a:cubicBezTo>
                        <a:cubicBezTo>
                          <a:pt x="1760" y="19352"/>
                          <a:pt x="1462" y="19237"/>
                          <a:pt x="1164" y="19237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011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8" name="Google Shape;211;p5"/>
                <p:cNvGrpSpPr/>
                <p:nvPr/>
              </p:nvGrpSpPr>
              <p:grpSpPr>
                <a:xfrm>
                  <a:off x="751852" y="950030"/>
                  <a:ext cx="694788" cy="471248"/>
                  <a:chOff x="0" y="0"/>
                  <a:chExt cx="694786" cy="471246"/>
                </a:xfrm>
              </p:grpSpPr>
              <p:grpSp>
                <p:nvGrpSpPr>
                  <p:cNvPr id="316" name="Google Shape;212;p5"/>
                  <p:cNvGrpSpPr/>
                  <p:nvPr/>
                </p:nvGrpSpPr>
                <p:grpSpPr>
                  <a:xfrm>
                    <a:off x="0" y="2948"/>
                    <a:ext cx="468299" cy="468299"/>
                    <a:chOff x="0" y="0"/>
                    <a:chExt cx="468298" cy="468298"/>
                  </a:xfrm>
                </p:grpSpPr>
                <p:sp>
                  <p:nvSpPr>
                    <p:cNvPr id="309" name="Google Shape;213;p5"/>
                    <p:cNvSpPr/>
                    <p:nvPr/>
                  </p:nvSpPr>
                  <p:spPr>
                    <a:xfrm rot="2700000">
                      <a:off x="68552" y="68608"/>
                      <a:ext cx="331194" cy="33108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0690" h="21600" extrusionOk="0">
                          <a:moveTo>
                            <a:pt x="10344" y="0"/>
                          </a:moveTo>
                          <a:cubicBezTo>
                            <a:pt x="9150" y="0"/>
                            <a:pt x="7955" y="475"/>
                            <a:pt x="7045" y="1425"/>
                          </a:cubicBezTo>
                          <a:lnTo>
                            <a:pt x="1364" y="7357"/>
                          </a:lnTo>
                          <a:cubicBezTo>
                            <a:pt x="-455" y="9257"/>
                            <a:pt x="-455" y="12340"/>
                            <a:pt x="1364" y="14240"/>
                          </a:cubicBezTo>
                          <a:lnTo>
                            <a:pt x="7045" y="20182"/>
                          </a:lnTo>
                          <a:cubicBezTo>
                            <a:pt x="7955" y="21127"/>
                            <a:pt x="9147" y="21600"/>
                            <a:pt x="10340" y="21600"/>
                          </a:cubicBezTo>
                          <a:cubicBezTo>
                            <a:pt x="11533" y="21600"/>
                            <a:pt x="12726" y="21127"/>
                            <a:pt x="13636" y="20182"/>
                          </a:cubicBezTo>
                          <a:lnTo>
                            <a:pt x="19326" y="14240"/>
                          </a:lnTo>
                          <a:cubicBezTo>
                            <a:pt x="21145" y="12340"/>
                            <a:pt x="21145" y="9257"/>
                            <a:pt x="19326" y="7357"/>
                          </a:cubicBezTo>
                          <a:lnTo>
                            <a:pt x="13636" y="1425"/>
                          </a:lnTo>
                          <a:cubicBezTo>
                            <a:pt x="12731" y="475"/>
                            <a:pt x="11538" y="0"/>
                            <a:pt x="10344" y="0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F5F8FF"/>
                        </a:gs>
                        <a:gs pos="18000">
                          <a:srgbClr val="F5F8FF"/>
                        </a:gs>
                        <a:gs pos="56000">
                          <a:schemeClr val="accent3">
                            <a:lumOff val="44000"/>
                            <a:alpha val="0"/>
                          </a:schemeClr>
                        </a:gs>
                        <a:gs pos="74000">
                          <a:srgbClr val="F5F8FF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l="37721" t="-19636" r="62278" b="119636"/>
                      </a:path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grpSp>
                  <p:nvGrpSpPr>
                    <p:cNvPr id="315" name="Google Shape;214;p5"/>
                    <p:cNvGrpSpPr/>
                    <p:nvPr/>
                  </p:nvGrpSpPr>
                  <p:grpSpPr>
                    <a:xfrm>
                      <a:off x="39473" y="95721"/>
                      <a:ext cx="387971" cy="223811"/>
                      <a:chOff x="0" y="0"/>
                      <a:chExt cx="387970" cy="223809"/>
                    </a:xfrm>
                  </p:grpSpPr>
                  <p:sp>
                    <p:nvSpPr>
                      <p:cNvPr id="310" name="Google Shape;215;p5"/>
                      <p:cNvSpPr/>
                      <p:nvPr/>
                    </p:nvSpPr>
                    <p:spPr>
                      <a:xfrm rot="2700000">
                        <a:off x="32766" y="32766"/>
                        <a:ext cx="158211" cy="158211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303" y="0"/>
                            </a:moveTo>
                            <a:lnTo>
                              <a:pt x="0" y="303"/>
                            </a:lnTo>
                            <a:lnTo>
                              <a:pt x="21297" y="21600"/>
                            </a:lnTo>
                            <a:lnTo>
                              <a:pt x="21600" y="21297"/>
                            </a:lnTo>
                            <a:lnTo>
                              <a:pt x="303" y="0"/>
                            </a:lnTo>
                            <a:close/>
                          </a:path>
                        </a:pathLst>
                      </a:custGeom>
                      <a:gradFill flip="none" rotWithShape="1">
                        <a:gsLst>
                          <a:gs pos="0">
                            <a:srgbClr val="9900FF">
                              <a:alpha val="46820"/>
                            </a:srgbClr>
                          </a:gs>
                          <a:gs pos="100000">
                            <a:schemeClr val="accent3">
                              <a:lumOff val="44000"/>
                              <a:alpha val="46820"/>
                            </a:schemeClr>
                          </a:gs>
                        </a:gsLst>
                        <a:lin ang="5400700" scaled="0"/>
                      </a:gra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>
                          <a:defRPr>
                            <a:solidFill>
                              <a:srgbClr val="000000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311" name="Google Shape;216;p5"/>
                      <p:cNvSpPr/>
                      <p:nvPr/>
                    </p:nvSpPr>
                    <p:spPr>
                      <a:xfrm rot="2700000">
                        <a:off x="73806" y="32828"/>
                        <a:ext cx="158212" cy="158211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292" y="0"/>
                            </a:moveTo>
                            <a:lnTo>
                              <a:pt x="0" y="303"/>
                            </a:lnTo>
                            <a:lnTo>
                              <a:pt x="21297" y="21600"/>
                            </a:lnTo>
                            <a:lnTo>
                              <a:pt x="21600" y="21297"/>
                            </a:lnTo>
                            <a:lnTo>
                              <a:pt x="292" y="0"/>
                            </a:lnTo>
                            <a:close/>
                          </a:path>
                        </a:pathLst>
                      </a:custGeom>
                      <a:gradFill flip="none" rotWithShape="1">
                        <a:gsLst>
                          <a:gs pos="0">
                            <a:srgbClr val="9900FF">
                              <a:alpha val="46820"/>
                            </a:srgbClr>
                          </a:gs>
                          <a:gs pos="100000">
                            <a:schemeClr val="accent3">
                              <a:lumOff val="44000"/>
                              <a:alpha val="46820"/>
                            </a:schemeClr>
                          </a:gs>
                        </a:gsLst>
                        <a:lin ang="5400700" scaled="0"/>
                      </a:gra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>
                          <a:defRPr>
                            <a:solidFill>
                              <a:srgbClr val="000000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312" name="Google Shape;217;p5"/>
                      <p:cNvSpPr/>
                      <p:nvPr/>
                    </p:nvSpPr>
                    <p:spPr>
                      <a:xfrm rot="2700000">
                        <a:off x="114976" y="32771"/>
                        <a:ext cx="158212" cy="15820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291" y="0"/>
                            </a:moveTo>
                            <a:lnTo>
                              <a:pt x="0" y="303"/>
                            </a:lnTo>
                            <a:lnTo>
                              <a:pt x="21297" y="21600"/>
                            </a:lnTo>
                            <a:lnTo>
                              <a:pt x="21600" y="21309"/>
                            </a:lnTo>
                            <a:lnTo>
                              <a:pt x="291" y="0"/>
                            </a:lnTo>
                            <a:close/>
                          </a:path>
                        </a:pathLst>
                      </a:custGeom>
                      <a:gradFill flip="none" rotWithShape="1">
                        <a:gsLst>
                          <a:gs pos="0">
                            <a:srgbClr val="9900FF">
                              <a:alpha val="46820"/>
                            </a:srgbClr>
                          </a:gs>
                          <a:gs pos="100000">
                            <a:schemeClr val="accent3">
                              <a:lumOff val="44000"/>
                              <a:alpha val="46820"/>
                            </a:schemeClr>
                          </a:gs>
                        </a:gsLst>
                        <a:lin ang="5400700" scaled="0"/>
                      </a:gra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>
                          <a:defRPr>
                            <a:solidFill>
                              <a:srgbClr val="000000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313" name="Google Shape;218;p5"/>
                      <p:cNvSpPr/>
                      <p:nvPr/>
                    </p:nvSpPr>
                    <p:spPr>
                      <a:xfrm rot="2700000">
                        <a:off x="155949" y="32766"/>
                        <a:ext cx="158211" cy="158211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303" y="0"/>
                            </a:moveTo>
                            <a:lnTo>
                              <a:pt x="0" y="303"/>
                            </a:lnTo>
                            <a:lnTo>
                              <a:pt x="21309" y="21600"/>
                            </a:lnTo>
                            <a:lnTo>
                              <a:pt x="21600" y="21308"/>
                            </a:lnTo>
                            <a:lnTo>
                              <a:pt x="303" y="0"/>
                            </a:lnTo>
                            <a:close/>
                          </a:path>
                        </a:pathLst>
                      </a:custGeom>
                      <a:gradFill flip="none" rotWithShape="1">
                        <a:gsLst>
                          <a:gs pos="0">
                            <a:srgbClr val="9900FF">
                              <a:alpha val="46820"/>
                            </a:srgbClr>
                          </a:gs>
                          <a:gs pos="100000">
                            <a:schemeClr val="accent3">
                              <a:lumOff val="44000"/>
                              <a:alpha val="46820"/>
                            </a:schemeClr>
                          </a:gs>
                        </a:gsLst>
                        <a:lin ang="5400700" scaled="0"/>
                      </a:gra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>
                          <a:defRPr>
                            <a:solidFill>
                              <a:srgbClr val="000000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314" name="Google Shape;219;p5"/>
                      <p:cNvSpPr/>
                      <p:nvPr/>
                    </p:nvSpPr>
                    <p:spPr>
                      <a:xfrm rot="2700000">
                        <a:off x="196993" y="32832"/>
                        <a:ext cx="158211" cy="158211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303" y="0"/>
                            </a:moveTo>
                            <a:lnTo>
                              <a:pt x="0" y="303"/>
                            </a:lnTo>
                            <a:lnTo>
                              <a:pt x="21297" y="21600"/>
                            </a:lnTo>
                            <a:lnTo>
                              <a:pt x="21600" y="21297"/>
                            </a:lnTo>
                            <a:lnTo>
                              <a:pt x="303" y="0"/>
                            </a:lnTo>
                            <a:close/>
                          </a:path>
                        </a:pathLst>
                      </a:custGeom>
                      <a:gradFill flip="none" rotWithShape="1">
                        <a:gsLst>
                          <a:gs pos="0">
                            <a:srgbClr val="9900FF">
                              <a:alpha val="46820"/>
                            </a:srgbClr>
                          </a:gs>
                          <a:gs pos="100000">
                            <a:schemeClr val="accent3">
                              <a:lumOff val="44000"/>
                              <a:alpha val="46820"/>
                            </a:schemeClr>
                          </a:gs>
                        </a:gsLst>
                        <a:lin ang="5400700" scaled="0"/>
                      </a:gra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>
                          <a:defRPr>
                            <a:solidFill>
                              <a:srgbClr val="000000"/>
                            </a:solidFill>
                          </a:defRPr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317" name="Google Shape;220;p5"/>
                  <p:cNvSpPr/>
                  <p:nvPr/>
                </p:nvSpPr>
                <p:spPr>
                  <a:xfrm rot="18900000">
                    <a:off x="326258" y="77062"/>
                    <a:ext cx="324863" cy="25807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9763" y="0"/>
                        </a:moveTo>
                        <a:lnTo>
                          <a:pt x="18118" y="2061"/>
                        </a:lnTo>
                        <a:lnTo>
                          <a:pt x="19955" y="4374"/>
                        </a:lnTo>
                        <a:lnTo>
                          <a:pt x="21600" y="2303"/>
                        </a:lnTo>
                        <a:lnTo>
                          <a:pt x="19763" y="0"/>
                        </a:lnTo>
                        <a:close/>
                        <a:moveTo>
                          <a:pt x="10741" y="2498"/>
                        </a:moveTo>
                        <a:lnTo>
                          <a:pt x="9103" y="4560"/>
                        </a:lnTo>
                        <a:lnTo>
                          <a:pt x="10940" y="6871"/>
                        </a:lnTo>
                        <a:lnTo>
                          <a:pt x="12578" y="4801"/>
                        </a:lnTo>
                        <a:lnTo>
                          <a:pt x="10741" y="2498"/>
                        </a:lnTo>
                        <a:close/>
                        <a:moveTo>
                          <a:pt x="7739" y="6277"/>
                        </a:moveTo>
                        <a:lnTo>
                          <a:pt x="6093" y="8348"/>
                        </a:lnTo>
                        <a:lnTo>
                          <a:pt x="7930" y="10651"/>
                        </a:lnTo>
                        <a:lnTo>
                          <a:pt x="9575" y="8590"/>
                        </a:lnTo>
                        <a:lnTo>
                          <a:pt x="7739" y="6277"/>
                        </a:lnTo>
                        <a:close/>
                        <a:moveTo>
                          <a:pt x="4566" y="10271"/>
                        </a:moveTo>
                        <a:lnTo>
                          <a:pt x="2922" y="12341"/>
                        </a:lnTo>
                        <a:lnTo>
                          <a:pt x="7355" y="17922"/>
                        </a:lnTo>
                        <a:lnTo>
                          <a:pt x="9000" y="15851"/>
                        </a:lnTo>
                        <a:lnTo>
                          <a:pt x="4566" y="10271"/>
                        </a:lnTo>
                        <a:close/>
                        <a:moveTo>
                          <a:pt x="1638" y="13948"/>
                        </a:moveTo>
                        <a:lnTo>
                          <a:pt x="0" y="16019"/>
                        </a:lnTo>
                        <a:lnTo>
                          <a:pt x="4434" y="21600"/>
                        </a:lnTo>
                        <a:lnTo>
                          <a:pt x="6079" y="19538"/>
                        </a:lnTo>
                        <a:lnTo>
                          <a:pt x="1638" y="1394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chemeClr val="accent3">
                          <a:lumOff val="44000"/>
                          <a:alpha val="0"/>
                        </a:schemeClr>
                      </a:gs>
                    </a:gsLst>
                    <a:path path="circle">
                      <a:fillToRect l="37721" t="-19636" r="62278" b="119636"/>
                    </a:path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8" name="Google Shape;221;p5"/>
                <p:cNvGrpSpPr/>
                <p:nvPr/>
              </p:nvGrpSpPr>
              <p:grpSpPr>
                <a:xfrm>
                  <a:off x="247777" y="1006518"/>
                  <a:ext cx="694788" cy="471248"/>
                  <a:chOff x="0" y="0"/>
                  <a:chExt cx="694786" cy="471246"/>
                </a:xfrm>
              </p:grpSpPr>
              <p:grpSp>
                <p:nvGrpSpPr>
                  <p:cNvPr id="326" name="Google Shape;222;p5"/>
                  <p:cNvGrpSpPr/>
                  <p:nvPr/>
                </p:nvGrpSpPr>
                <p:grpSpPr>
                  <a:xfrm>
                    <a:off x="0" y="2948"/>
                    <a:ext cx="468299" cy="468299"/>
                    <a:chOff x="0" y="0"/>
                    <a:chExt cx="468298" cy="468298"/>
                  </a:xfrm>
                </p:grpSpPr>
                <p:sp>
                  <p:nvSpPr>
                    <p:cNvPr id="319" name="Google Shape;223;p5"/>
                    <p:cNvSpPr/>
                    <p:nvPr/>
                  </p:nvSpPr>
                  <p:spPr>
                    <a:xfrm rot="2700000">
                      <a:off x="68552" y="68608"/>
                      <a:ext cx="331194" cy="331082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0690" h="21600" extrusionOk="0">
                          <a:moveTo>
                            <a:pt x="10344" y="0"/>
                          </a:moveTo>
                          <a:cubicBezTo>
                            <a:pt x="9150" y="0"/>
                            <a:pt x="7955" y="475"/>
                            <a:pt x="7045" y="1425"/>
                          </a:cubicBezTo>
                          <a:lnTo>
                            <a:pt x="1364" y="7357"/>
                          </a:lnTo>
                          <a:cubicBezTo>
                            <a:pt x="-455" y="9257"/>
                            <a:pt x="-455" y="12340"/>
                            <a:pt x="1364" y="14240"/>
                          </a:cubicBezTo>
                          <a:lnTo>
                            <a:pt x="7045" y="20182"/>
                          </a:lnTo>
                          <a:cubicBezTo>
                            <a:pt x="7955" y="21127"/>
                            <a:pt x="9147" y="21600"/>
                            <a:pt x="10340" y="21600"/>
                          </a:cubicBezTo>
                          <a:cubicBezTo>
                            <a:pt x="11533" y="21600"/>
                            <a:pt x="12726" y="21127"/>
                            <a:pt x="13636" y="20182"/>
                          </a:cubicBezTo>
                          <a:lnTo>
                            <a:pt x="19326" y="14240"/>
                          </a:lnTo>
                          <a:cubicBezTo>
                            <a:pt x="21145" y="12340"/>
                            <a:pt x="21145" y="9257"/>
                            <a:pt x="19326" y="7357"/>
                          </a:cubicBezTo>
                          <a:lnTo>
                            <a:pt x="13636" y="1425"/>
                          </a:lnTo>
                          <a:cubicBezTo>
                            <a:pt x="12731" y="475"/>
                            <a:pt x="11538" y="0"/>
                            <a:pt x="10344" y="0"/>
                          </a:cubicBez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F5F8FF"/>
                        </a:gs>
                        <a:gs pos="18000">
                          <a:srgbClr val="F5F8FF"/>
                        </a:gs>
                        <a:gs pos="56000">
                          <a:schemeClr val="accent3">
                            <a:lumOff val="44000"/>
                            <a:alpha val="0"/>
                          </a:schemeClr>
                        </a:gs>
                        <a:gs pos="74000">
                          <a:srgbClr val="F5F8FF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l="37721" t="-19636" r="62278" b="119636"/>
                      </a:path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grpSp>
                  <p:nvGrpSpPr>
                    <p:cNvPr id="325" name="Google Shape;224;p5"/>
                    <p:cNvGrpSpPr/>
                    <p:nvPr/>
                  </p:nvGrpSpPr>
                  <p:grpSpPr>
                    <a:xfrm>
                      <a:off x="39473" y="95721"/>
                      <a:ext cx="387971" cy="223811"/>
                      <a:chOff x="0" y="0"/>
                      <a:chExt cx="387970" cy="223809"/>
                    </a:xfrm>
                  </p:grpSpPr>
                  <p:sp>
                    <p:nvSpPr>
                      <p:cNvPr id="320" name="Google Shape;225;p5"/>
                      <p:cNvSpPr/>
                      <p:nvPr/>
                    </p:nvSpPr>
                    <p:spPr>
                      <a:xfrm rot="2700000">
                        <a:off x="32766" y="32766"/>
                        <a:ext cx="158211" cy="158211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303" y="0"/>
                            </a:moveTo>
                            <a:lnTo>
                              <a:pt x="0" y="303"/>
                            </a:lnTo>
                            <a:lnTo>
                              <a:pt x="21297" y="21600"/>
                            </a:lnTo>
                            <a:lnTo>
                              <a:pt x="21600" y="21297"/>
                            </a:lnTo>
                            <a:lnTo>
                              <a:pt x="303" y="0"/>
                            </a:lnTo>
                            <a:close/>
                          </a:path>
                        </a:pathLst>
                      </a:custGeom>
                      <a:gradFill flip="none" rotWithShape="1">
                        <a:gsLst>
                          <a:gs pos="0">
                            <a:srgbClr val="9900FF">
                              <a:alpha val="46820"/>
                            </a:srgbClr>
                          </a:gs>
                          <a:gs pos="100000">
                            <a:schemeClr val="accent3">
                              <a:lumOff val="44000"/>
                              <a:alpha val="46820"/>
                            </a:schemeClr>
                          </a:gs>
                        </a:gsLst>
                        <a:lin ang="5400700" scaled="0"/>
                      </a:gra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>
                          <a:defRPr>
                            <a:solidFill>
                              <a:srgbClr val="000000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321" name="Google Shape;226;p5"/>
                      <p:cNvSpPr/>
                      <p:nvPr/>
                    </p:nvSpPr>
                    <p:spPr>
                      <a:xfrm rot="2700000">
                        <a:off x="73806" y="32828"/>
                        <a:ext cx="158212" cy="158211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292" y="0"/>
                            </a:moveTo>
                            <a:lnTo>
                              <a:pt x="0" y="303"/>
                            </a:lnTo>
                            <a:lnTo>
                              <a:pt x="21297" y="21600"/>
                            </a:lnTo>
                            <a:lnTo>
                              <a:pt x="21600" y="21297"/>
                            </a:lnTo>
                            <a:lnTo>
                              <a:pt x="292" y="0"/>
                            </a:lnTo>
                            <a:close/>
                          </a:path>
                        </a:pathLst>
                      </a:custGeom>
                      <a:gradFill flip="none" rotWithShape="1">
                        <a:gsLst>
                          <a:gs pos="0">
                            <a:srgbClr val="9900FF">
                              <a:alpha val="46820"/>
                            </a:srgbClr>
                          </a:gs>
                          <a:gs pos="100000">
                            <a:schemeClr val="accent3">
                              <a:lumOff val="44000"/>
                              <a:alpha val="46820"/>
                            </a:schemeClr>
                          </a:gs>
                        </a:gsLst>
                        <a:lin ang="5400700" scaled="0"/>
                      </a:gra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>
                          <a:defRPr>
                            <a:solidFill>
                              <a:srgbClr val="000000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322" name="Google Shape;227;p5"/>
                      <p:cNvSpPr/>
                      <p:nvPr/>
                    </p:nvSpPr>
                    <p:spPr>
                      <a:xfrm rot="2700000">
                        <a:off x="114976" y="32771"/>
                        <a:ext cx="158212" cy="15820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291" y="0"/>
                            </a:moveTo>
                            <a:lnTo>
                              <a:pt x="0" y="303"/>
                            </a:lnTo>
                            <a:lnTo>
                              <a:pt x="21297" y="21600"/>
                            </a:lnTo>
                            <a:lnTo>
                              <a:pt x="21600" y="21309"/>
                            </a:lnTo>
                            <a:lnTo>
                              <a:pt x="291" y="0"/>
                            </a:lnTo>
                            <a:close/>
                          </a:path>
                        </a:pathLst>
                      </a:custGeom>
                      <a:gradFill flip="none" rotWithShape="1">
                        <a:gsLst>
                          <a:gs pos="0">
                            <a:srgbClr val="9900FF">
                              <a:alpha val="46820"/>
                            </a:srgbClr>
                          </a:gs>
                          <a:gs pos="100000">
                            <a:schemeClr val="accent3">
                              <a:lumOff val="44000"/>
                              <a:alpha val="46820"/>
                            </a:schemeClr>
                          </a:gs>
                        </a:gsLst>
                        <a:lin ang="5400700" scaled="0"/>
                      </a:gra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>
                          <a:defRPr>
                            <a:solidFill>
                              <a:srgbClr val="000000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323" name="Google Shape;228;p5"/>
                      <p:cNvSpPr/>
                      <p:nvPr/>
                    </p:nvSpPr>
                    <p:spPr>
                      <a:xfrm rot="2700000">
                        <a:off x="155949" y="32766"/>
                        <a:ext cx="158211" cy="158211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303" y="0"/>
                            </a:moveTo>
                            <a:lnTo>
                              <a:pt x="0" y="303"/>
                            </a:lnTo>
                            <a:lnTo>
                              <a:pt x="21309" y="21600"/>
                            </a:lnTo>
                            <a:lnTo>
                              <a:pt x="21600" y="21308"/>
                            </a:lnTo>
                            <a:lnTo>
                              <a:pt x="303" y="0"/>
                            </a:lnTo>
                            <a:close/>
                          </a:path>
                        </a:pathLst>
                      </a:custGeom>
                      <a:gradFill flip="none" rotWithShape="1">
                        <a:gsLst>
                          <a:gs pos="0">
                            <a:srgbClr val="9900FF">
                              <a:alpha val="46820"/>
                            </a:srgbClr>
                          </a:gs>
                          <a:gs pos="100000">
                            <a:schemeClr val="accent3">
                              <a:lumOff val="44000"/>
                              <a:alpha val="46820"/>
                            </a:schemeClr>
                          </a:gs>
                        </a:gsLst>
                        <a:lin ang="5400700" scaled="0"/>
                      </a:gra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>
                          <a:defRPr>
                            <a:solidFill>
                              <a:srgbClr val="000000"/>
                            </a:solidFill>
                          </a:defRPr>
                        </a:pPr>
                        <a:endParaRPr/>
                      </a:p>
                    </p:txBody>
                  </p:sp>
                  <p:sp>
                    <p:nvSpPr>
                      <p:cNvPr id="324" name="Google Shape;229;p5"/>
                      <p:cNvSpPr/>
                      <p:nvPr/>
                    </p:nvSpPr>
                    <p:spPr>
                      <a:xfrm rot="2700000">
                        <a:off x="196993" y="32832"/>
                        <a:ext cx="158211" cy="158211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303" y="0"/>
                            </a:moveTo>
                            <a:lnTo>
                              <a:pt x="0" y="303"/>
                            </a:lnTo>
                            <a:lnTo>
                              <a:pt x="21297" y="21600"/>
                            </a:lnTo>
                            <a:lnTo>
                              <a:pt x="21600" y="21297"/>
                            </a:lnTo>
                            <a:lnTo>
                              <a:pt x="303" y="0"/>
                            </a:lnTo>
                            <a:close/>
                          </a:path>
                        </a:pathLst>
                      </a:custGeom>
                      <a:gradFill flip="none" rotWithShape="1">
                        <a:gsLst>
                          <a:gs pos="0">
                            <a:srgbClr val="9900FF">
                              <a:alpha val="46820"/>
                            </a:srgbClr>
                          </a:gs>
                          <a:gs pos="100000">
                            <a:schemeClr val="accent3">
                              <a:lumOff val="44000"/>
                              <a:alpha val="46820"/>
                            </a:schemeClr>
                          </a:gs>
                        </a:gsLst>
                        <a:lin ang="5400700" scaled="0"/>
                      </a:gradFill>
                      <a:ln w="12700" cap="flat">
                        <a:noFill/>
                        <a:miter lim="400000"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>
                          <a:defRPr>
                            <a:solidFill>
                              <a:srgbClr val="000000"/>
                            </a:solidFill>
                          </a:defRPr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327" name="Google Shape;230;p5"/>
                  <p:cNvSpPr/>
                  <p:nvPr/>
                </p:nvSpPr>
                <p:spPr>
                  <a:xfrm rot="18900000">
                    <a:off x="326258" y="77062"/>
                    <a:ext cx="324863" cy="25807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19763" y="0"/>
                        </a:moveTo>
                        <a:lnTo>
                          <a:pt x="18118" y="2061"/>
                        </a:lnTo>
                        <a:lnTo>
                          <a:pt x="19955" y="4374"/>
                        </a:lnTo>
                        <a:lnTo>
                          <a:pt x="21600" y="2303"/>
                        </a:lnTo>
                        <a:lnTo>
                          <a:pt x="19763" y="0"/>
                        </a:lnTo>
                        <a:close/>
                        <a:moveTo>
                          <a:pt x="10741" y="2498"/>
                        </a:moveTo>
                        <a:lnTo>
                          <a:pt x="9103" y="4560"/>
                        </a:lnTo>
                        <a:lnTo>
                          <a:pt x="10940" y="6871"/>
                        </a:lnTo>
                        <a:lnTo>
                          <a:pt x="12578" y="4801"/>
                        </a:lnTo>
                        <a:lnTo>
                          <a:pt x="10741" y="2498"/>
                        </a:lnTo>
                        <a:close/>
                        <a:moveTo>
                          <a:pt x="7739" y="6277"/>
                        </a:moveTo>
                        <a:lnTo>
                          <a:pt x="6093" y="8348"/>
                        </a:lnTo>
                        <a:lnTo>
                          <a:pt x="7930" y="10651"/>
                        </a:lnTo>
                        <a:lnTo>
                          <a:pt x="9575" y="8590"/>
                        </a:lnTo>
                        <a:lnTo>
                          <a:pt x="7739" y="6277"/>
                        </a:lnTo>
                        <a:close/>
                        <a:moveTo>
                          <a:pt x="4566" y="10271"/>
                        </a:moveTo>
                        <a:lnTo>
                          <a:pt x="2922" y="12341"/>
                        </a:lnTo>
                        <a:lnTo>
                          <a:pt x="7355" y="17922"/>
                        </a:lnTo>
                        <a:lnTo>
                          <a:pt x="9000" y="15851"/>
                        </a:lnTo>
                        <a:lnTo>
                          <a:pt x="4566" y="10271"/>
                        </a:lnTo>
                        <a:close/>
                        <a:moveTo>
                          <a:pt x="1638" y="13948"/>
                        </a:moveTo>
                        <a:lnTo>
                          <a:pt x="0" y="16019"/>
                        </a:lnTo>
                        <a:lnTo>
                          <a:pt x="4434" y="21600"/>
                        </a:lnTo>
                        <a:lnTo>
                          <a:pt x="6079" y="19538"/>
                        </a:lnTo>
                        <a:lnTo>
                          <a:pt x="1638" y="1394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chemeClr val="accent3">
                          <a:lumOff val="44000"/>
                          <a:alpha val="0"/>
                        </a:schemeClr>
                      </a:gs>
                    </a:gsLst>
                    <a:path path="circle">
                      <a:fillToRect l="37721" t="-19636" r="62278" b="119636"/>
                    </a:path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</p:grpSp>
        <p:grpSp>
          <p:nvGrpSpPr>
            <p:cNvPr id="333" name="Google Shape;231;p5"/>
            <p:cNvGrpSpPr/>
            <p:nvPr/>
          </p:nvGrpSpPr>
          <p:grpSpPr>
            <a:xfrm>
              <a:off x="1608983" y="1219401"/>
              <a:ext cx="439075" cy="439176"/>
              <a:chOff x="0" y="0"/>
              <a:chExt cx="439074" cy="439174"/>
            </a:xfrm>
          </p:grpSpPr>
          <p:sp>
            <p:nvSpPr>
              <p:cNvPr id="331" name="Google Shape;232;p5"/>
              <p:cNvSpPr/>
              <p:nvPr/>
            </p:nvSpPr>
            <p:spPr>
              <a:xfrm rot="5400000">
                <a:off x="-50" y="49"/>
                <a:ext cx="439176" cy="43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9" y="1588"/>
                    </a:moveTo>
                    <a:cubicBezTo>
                      <a:pt x="13169" y="1588"/>
                      <a:pt x="15530" y="2470"/>
                      <a:pt x="17328" y="4306"/>
                    </a:cubicBezTo>
                    <a:cubicBezTo>
                      <a:pt x="19089" y="6029"/>
                      <a:pt x="20045" y="8372"/>
                      <a:pt x="20045" y="10826"/>
                    </a:cubicBezTo>
                    <a:cubicBezTo>
                      <a:pt x="20045" y="13300"/>
                      <a:pt x="19089" y="15604"/>
                      <a:pt x="17328" y="17366"/>
                    </a:cubicBezTo>
                    <a:cubicBezTo>
                      <a:pt x="15605" y="19127"/>
                      <a:pt x="13263" y="20082"/>
                      <a:pt x="10809" y="20082"/>
                    </a:cubicBezTo>
                    <a:cubicBezTo>
                      <a:pt x="8335" y="20082"/>
                      <a:pt x="6031" y="19127"/>
                      <a:pt x="4270" y="17366"/>
                    </a:cubicBezTo>
                    <a:cubicBezTo>
                      <a:pt x="2510" y="15641"/>
                      <a:pt x="1554" y="13300"/>
                      <a:pt x="1554" y="10826"/>
                    </a:cubicBezTo>
                    <a:cubicBezTo>
                      <a:pt x="1554" y="8372"/>
                      <a:pt x="2510" y="6048"/>
                      <a:pt x="4270" y="4306"/>
                    </a:cubicBezTo>
                    <a:cubicBezTo>
                      <a:pt x="6069" y="2488"/>
                      <a:pt x="8430" y="1588"/>
                      <a:pt x="10809" y="1588"/>
                    </a:cubicBezTo>
                    <a:close/>
                    <a:moveTo>
                      <a:pt x="10799" y="0"/>
                    </a:moveTo>
                    <a:cubicBezTo>
                      <a:pt x="8037" y="0"/>
                      <a:pt x="5272" y="1054"/>
                      <a:pt x="3165" y="3162"/>
                    </a:cubicBezTo>
                    <a:cubicBezTo>
                      <a:pt x="1124" y="5205"/>
                      <a:pt x="0" y="7922"/>
                      <a:pt x="0" y="10808"/>
                    </a:cubicBezTo>
                    <a:cubicBezTo>
                      <a:pt x="0" y="13693"/>
                      <a:pt x="1124" y="16410"/>
                      <a:pt x="3165" y="18453"/>
                    </a:cubicBezTo>
                    <a:cubicBezTo>
                      <a:pt x="5207" y="20476"/>
                      <a:pt x="7923" y="21600"/>
                      <a:pt x="10809" y="21600"/>
                    </a:cubicBezTo>
                    <a:cubicBezTo>
                      <a:pt x="13675" y="21600"/>
                      <a:pt x="16392" y="20476"/>
                      <a:pt x="18434" y="18453"/>
                    </a:cubicBezTo>
                    <a:cubicBezTo>
                      <a:pt x="20475" y="16410"/>
                      <a:pt x="21600" y="13693"/>
                      <a:pt x="21600" y="10808"/>
                    </a:cubicBezTo>
                    <a:cubicBezTo>
                      <a:pt x="21600" y="7922"/>
                      <a:pt x="20475" y="5205"/>
                      <a:pt x="18434" y="3162"/>
                    </a:cubicBezTo>
                    <a:cubicBezTo>
                      <a:pt x="16326" y="1054"/>
                      <a:pt x="13562" y="0"/>
                      <a:pt x="1079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C0A9E"/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2" name="Google Shape;233;p5"/>
              <p:cNvSpPr/>
              <p:nvPr/>
            </p:nvSpPr>
            <p:spPr>
              <a:xfrm rot="5400000">
                <a:off x="99490" y="99878"/>
                <a:ext cx="239495" cy="239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83" h="21600" extrusionOk="0">
                    <a:moveTo>
                      <a:pt x="9846" y="2857"/>
                    </a:moveTo>
                    <a:cubicBezTo>
                      <a:pt x="11724" y="2857"/>
                      <a:pt x="13538" y="3612"/>
                      <a:pt x="15011" y="5157"/>
                    </a:cubicBezTo>
                    <a:cubicBezTo>
                      <a:pt x="17797" y="8316"/>
                      <a:pt x="17797" y="13361"/>
                      <a:pt x="15011" y="16450"/>
                    </a:cubicBezTo>
                    <a:cubicBezTo>
                      <a:pt x="13571" y="17995"/>
                      <a:pt x="11699" y="18768"/>
                      <a:pt x="9838" y="18768"/>
                    </a:cubicBezTo>
                    <a:cubicBezTo>
                      <a:pt x="7974" y="18768"/>
                      <a:pt x="6121" y="17995"/>
                      <a:pt x="4712" y="16450"/>
                    </a:cubicBezTo>
                    <a:cubicBezTo>
                      <a:pt x="1895" y="13327"/>
                      <a:pt x="1895" y="8246"/>
                      <a:pt x="4712" y="5157"/>
                    </a:cubicBezTo>
                    <a:cubicBezTo>
                      <a:pt x="6121" y="3612"/>
                      <a:pt x="7966" y="2857"/>
                      <a:pt x="9846" y="2857"/>
                    </a:cubicBezTo>
                    <a:close/>
                    <a:moveTo>
                      <a:pt x="9842" y="0"/>
                    </a:moveTo>
                    <a:cubicBezTo>
                      <a:pt x="7317" y="0"/>
                      <a:pt x="4790" y="1054"/>
                      <a:pt x="2864" y="3166"/>
                    </a:cubicBezTo>
                    <a:cubicBezTo>
                      <a:pt x="-955" y="7354"/>
                      <a:pt x="-955" y="14219"/>
                      <a:pt x="2864" y="18441"/>
                    </a:cubicBezTo>
                    <a:cubicBezTo>
                      <a:pt x="4773" y="20537"/>
                      <a:pt x="7341" y="21600"/>
                      <a:pt x="9846" y="21600"/>
                    </a:cubicBezTo>
                    <a:cubicBezTo>
                      <a:pt x="12381" y="21600"/>
                      <a:pt x="14886" y="20570"/>
                      <a:pt x="16795" y="18441"/>
                    </a:cubicBezTo>
                    <a:cubicBezTo>
                      <a:pt x="20645" y="14219"/>
                      <a:pt x="20645" y="7354"/>
                      <a:pt x="16795" y="3166"/>
                    </a:cubicBezTo>
                    <a:cubicBezTo>
                      <a:pt x="14886" y="1054"/>
                      <a:pt x="12365" y="0"/>
                      <a:pt x="984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C0A9E"/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43" name="Google Shape;234;p5"/>
          <p:cNvGrpSpPr/>
          <p:nvPr/>
        </p:nvGrpSpPr>
        <p:grpSpPr>
          <a:xfrm>
            <a:off x="-2352526" y="-425192"/>
            <a:ext cx="5307517" cy="2484572"/>
            <a:chOff x="0" y="0"/>
            <a:chExt cx="5307515" cy="2484570"/>
          </a:xfrm>
        </p:grpSpPr>
        <p:grpSp>
          <p:nvGrpSpPr>
            <p:cNvPr id="337" name="Google Shape;235;p5"/>
            <p:cNvGrpSpPr/>
            <p:nvPr/>
          </p:nvGrpSpPr>
          <p:grpSpPr>
            <a:xfrm>
              <a:off x="1032990" y="0"/>
              <a:ext cx="2493014" cy="2484571"/>
              <a:chOff x="0" y="0"/>
              <a:chExt cx="2493012" cy="2484570"/>
            </a:xfrm>
          </p:grpSpPr>
          <p:sp>
            <p:nvSpPr>
              <p:cNvPr id="335" name="Google Shape;236;p5"/>
              <p:cNvSpPr/>
              <p:nvPr/>
            </p:nvSpPr>
            <p:spPr>
              <a:xfrm rot="13500000" flipH="1">
                <a:off x="783250" y="144509"/>
                <a:ext cx="1047193" cy="23077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28" y="0"/>
                    </a:moveTo>
                    <a:lnTo>
                      <a:pt x="11536" y="82"/>
                    </a:lnTo>
                    <a:lnTo>
                      <a:pt x="20844" y="4035"/>
                    </a:lnTo>
                    <a:cubicBezTo>
                      <a:pt x="21147" y="4170"/>
                      <a:pt x="21326" y="4346"/>
                      <a:pt x="21326" y="4533"/>
                    </a:cubicBezTo>
                    <a:cubicBezTo>
                      <a:pt x="21326" y="4726"/>
                      <a:pt x="21147" y="4901"/>
                      <a:pt x="20844" y="5030"/>
                    </a:cubicBezTo>
                    <a:lnTo>
                      <a:pt x="19785" y="5474"/>
                    </a:lnTo>
                    <a:cubicBezTo>
                      <a:pt x="19469" y="5615"/>
                      <a:pt x="19050" y="5685"/>
                      <a:pt x="18627" y="5685"/>
                    </a:cubicBezTo>
                    <a:cubicBezTo>
                      <a:pt x="18204" y="5685"/>
                      <a:pt x="17778" y="5615"/>
                      <a:pt x="17448" y="5474"/>
                    </a:cubicBezTo>
                    <a:lnTo>
                      <a:pt x="15303" y="4562"/>
                    </a:lnTo>
                    <a:cubicBezTo>
                      <a:pt x="14932" y="4410"/>
                      <a:pt x="14464" y="4322"/>
                      <a:pt x="13928" y="4322"/>
                    </a:cubicBezTo>
                    <a:cubicBezTo>
                      <a:pt x="13392" y="4322"/>
                      <a:pt x="12910" y="4410"/>
                      <a:pt x="12553" y="4562"/>
                    </a:cubicBezTo>
                    <a:lnTo>
                      <a:pt x="11302" y="5094"/>
                    </a:lnTo>
                    <a:cubicBezTo>
                      <a:pt x="10945" y="5258"/>
                      <a:pt x="10738" y="5463"/>
                      <a:pt x="10738" y="5679"/>
                    </a:cubicBezTo>
                    <a:cubicBezTo>
                      <a:pt x="10738" y="5902"/>
                      <a:pt x="10945" y="6112"/>
                      <a:pt x="11302" y="6264"/>
                    </a:cubicBezTo>
                    <a:cubicBezTo>
                      <a:pt x="11605" y="6399"/>
                      <a:pt x="11783" y="6574"/>
                      <a:pt x="11783" y="6767"/>
                    </a:cubicBezTo>
                    <a:cubicBezTo>
                      <a:pt x="11783" y="6954"/>
                      <a:pt x="11605" y="7130"/>
                      <a:pt x="11302" y="7264"/>
                    </a:cubicBezTo>
                    <a:lnTo>
                      <a:pt x="10367" y="7656"/>
                    </a:lnTo>
                    <a:cubicBezTo>
                      <a:pt x="10065" y="7791"/>
                      <a:pt x="9652" y="7861"/>
                      <a:pt x="9212" y="7861"/>
                    </a:cubicBezTo>
                    <a:lnTo>
                      <a:pt x="8635" y="7861"/>
                    </a:lnTo>
                    <a:cubicBezTo>
                      <a:pt x="8112" y="7861"/>
                      <a:pt x="7631" y="7948"/>
                      <a:pt x="7259" y="8100"/>
                    </a:cubicBezTo>
                    <a:lnTo>
                      <a:pt x="3025" y="9908"/>
                    </a:lnTo>
                    <a:cubicBezTo>
                      <a:pt x="2269" y="10230"/>
                      <a:pt x="2269" y="10750"/>
                      <a:pt x="3025" y="11072"/>
                    </a:cubicBezTo>
                    <a:lnTo>
                      <a:pt x="9501" y="13827"/>
                    </a:lnTo>
                    <a:cubicBezTo>
                      <a:pt x="9803" y="13961"/>
                      <a:pt x="9982" y="14137"/>
                      <a:pt x="9982" y="14324"/>
                    </a:cubicBezTo>
                    <a:cubicBezTo>
                      <a:pt x="9982" y="14511"/>
                      <a:pt x="9803" y="14692"/>
                      <a:pt x="9501" y="14821"/>
                    </a:cubicBezTo>
                    <a:lnTo>
                      <a:pt x="7397" y="15716"/>
                    </a:lnTo>
                    <a:cubicBezTo>
                      <a:pt x="7040" y="15874"/>
                      <a:pt x="6833" y="16078"/>
                      <a:pt x="6833" y="16301"/>
                    </a:cubicBezTo>
                    <a:lnTo>
                      <a:pt x="6833" y="18319"/>
                    </a:lnTo>
                    <a:cubicBezTo>
                      <a:pt x="6833" y="18506"/>
                      <a:pt x="6668" y="18681"/>
                      <a:pt x="6352" y="18816"/>
                    </a:cubicBezTo>
                    <a:lnTo>
                      <a:pt x="0" y="21518"/>
                    </a:lnTo>
                    <a:lnTo>
                      <a:pt x="179" y="21600"/>
                    </a:lnTo>
                    <a:lnTo>
                      <a:pt x="6558" y="18915"/>
                    </a:lnTo>
                    <a:cubicBezTo>
                      <a:pt x="6915" y="18757"/>
                      <a:pt x="7122" y="18553"/>
                      <a:pt x="7122" y="18330"/>
                    </a:cubicBezTo>
                    <a:lnTo>
                      <a:pt x="7122" y="16313"/>
                    </a:lnTo>
                    <a:cubicBezTo>
                      <a:pt x="7122" y="16125"/>
                      <a:pt x="7301" y="15950"/>
                      <a:pt x="7603" y="15816"/>
                    </a:cubicBezTo>
                    <a:lnTo>
                      <a:pt x="9707" y="14926"/>
                    </a:lnTo>
                    <a:cubicBezTo>
                      <a:pt x="10065" y="14763"/>
                      <a:pt x="10271" y="14558"/>
                      <a:pt x="10271" y="14341"/>
                    </a:cubicBezTo>
                    <a:cubicBezTo>
                      <a:pt x="10271" y="14113"/>
                      <a:pt x="10065" y="13909"/>
                      <a:pt x="9707" y="13756"/>
                    </a:cubicBezTo>
                    <a:lnTo>
                      <a:pt x="3231" y="10996"/>
                    </a:lnTo>
                    <a:cubicBezTo>
                      <a:pt x="2571" y="10727"/>
                      <a:pt x="2571" y="10282"/>
                      <a:pt x="3231" y="10002"/>
                    </a:cubicBezTo>
                    <a:lnTo>
                      <a:pt x="7466" y="8194"/>
                    </a:lnTo>
                    <a:cubicBezTo>
                      <a:pt x="7782" y="8066"/>
                      <a:pt x="8194" y="7990"/>
                      <a:pt x="8635" y="7990"/>
                    </a:cubicBezTo>
                    <a:lnTo>
                      <a:pt x="9212" y="7990"/>
                    </a:lnTo>
                    <a:cubicBezTo>
                      <a:pt x="9735" y="7990"/>
                      <a:pt x="10216" y="7902"/>
                      <a:pt x="10587" y="7750"/>
                    </a:cubicBezTo>
                    <a:lnTo>
                      <a:pt x="11508" y="7358"/>
                    </a:lnTo>
                    <a:cubicBezTo>
                      <a:pt x="11865" y="7194"/>
                      <a:pt x="12072" y="6990"/>
                      <a:pt x="12072" y="6773"/>
                    </a:cubicBezTo>
                    <a:cubicBezTo>
                      <a:pt x="12072" y="6545"/>
                      <a:pt x="11865" y="6340"/>
                      <a:pt x="11508" y="6188"/>
                    </a:cubicBezTo>
                    <a:cubicBezTo>
                      <a:pt x="11206" y="6054"/>
                      <a:pt x="11027" y="5878"/>
                      <a:pt x="11027" y="5691"/>
                    </a:cubicBezTo>
                    <a:cubicBezTo>
                      <a:pt x="11027" y="5498"/>
                      <a:pt x="11206" y="5322"/>
                      <a:pt x="11508" y="5194"/>
                    </a:cubicBezTo>
                    <a:lnTo>
                      <a:pt x="12760" y="4655"/>
                    </a:lnTo>
                    <a:cubicBezTo>
                      <a:pt x="13076" y="4527"/>
                      <a:pt x="13488" y="4451"/>
                      <a:pt x="13928" y="4451"/>
                    </a:cubicBezTo>
                    <a:cubicBezTo>
                      <a:pt x="14382" y="4451"/>
                      <a:pt x="14795" y="4527"/>
                      <a:pt x="15097" y="4655"/>
                    </a:cubicBezTo>
                    <a:lnTo>
                      <a:pt x="17242" y="5574"/>
                    </a:lnTo>
                    <a:cubicBezTo>
                      <a:pt x="17620" y="5735"/>
                      <a:pt x="18115" y="5815"/>
                      <a:pt x="18610" y="5815"/>
                    </a:cubicBezTo>
                    <a:cubicBezTo>
                      <a:pt x="19105" y="5815"/>
                      <a:pt x="19600" y="5735"/>
                      <a:pt x="19978" y="5574"/>
                    </a:cubicBezTo>
                    <a:lnTo>
                      <a:pt x="21023" y="5123"/>
                    </a:lnTo>
                    <a:cubicBezTo>
                      <a:pt x="21394" y="4966"/>
                      <a:pt x="21600" y="4761"/>
                      <a:pt x="21600" y="4539"/>
                    </a:cubicBezTo>
                    <a:cubicBezTo>
                      <a:pt x="21600" y="4322"/>
                      <a:pt x="21394" y="4111"/>
                      <a:pt x="21023" y="3954"/>
                    </a:cubicBezTo>
                    <a:lnTo>
                      <a:pt x="1172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/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6" name="Google Shape;237;p5"/>
              <p:cNvSpPr/>
              <p:nvPr/>
            </p:nvSpPr>
            <p:spPr>
              <a:xfrm rot="13500000" flipH="1">
                <a:off x="662584" y="32264"/>
                <a:ext cx="1047193" cy="23078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28" y="0"/>
                    </a:moveTo>
                    <a:lnTo>
                      <a:pt x="11536" y="82"/>
                    </a:lnTo>
                    <a:lnTo>
                      <a:pt x="20844" y="4036"/>
                    </a:lnTo>
                    <a:cubicBezTo>
                      <a:pt x="21147" y="4164"/>
                      <a:pt x="21326" y="4340"/>
                      <a:pt x="21326" y="4533"/>
                    </a:cubicBezTo>
                    <a:cubicBezTo>
                      <a:pt x="21326" y="4720"/>
                      <a:pt x="21147" y="4896"/>
                      <a:pt x="20844" y="5030"/>
                    </a:cubicBezTo>
                    <a:lnTo>
                      <a:pt x="19785" y="5475"/>
                    </a:lnTo>
                    <a:cubicBezTo>
                      <a:pt x="19469" y="5615"/>
                      <a:pt x="19050" y="5685"/>
                      <a:pt x="18627" y="5685"/>
                    </a:cubicBezTo>
                    <a:cubicBezTo>
                      <a:pt x="18204" y="5685"/>
                      <a:pt x="17778" y="5615"/>
                      <a:pt x="17448" y="5475"/>
                    </a:cubicBezTo>
                    <a:lnTo>
                      <a:pt x="15303" y="4562"/>
                    </a:lnTo>
                    <a:cubicBezTo>
                      <a:pt x="14932" y="4410"/>
                      <a:pt x="14464" y="4323"/>
                      <a:pt x="13928" y="4323"/>
                    </a:cubicBezTo>
                    <a:cubicBezTo>
                      <a:pt x="13391" y="4323"/>
                      <a:pt x="12910" y="4410"/>
                      <a:pt x="12553" y="4562"/>
                    </a:cubicBezTo>
                    <a:lnTo>
                      <a:pt x="11302" y="5095"/>
                    </a:lnTo>
                    <a:cubicBezTo>
                      <a:pt x="10546" y="5416"/>
                      <a:pt x="10546" y="5937"/>
                      <a:pt x="11302" y="6258"/>
                    </a:cubicBezTo>
                    <a:cubicBezTo>
                      <a:pt x="11605" y="6387"/>
                      <a:pt x="11783" y="6562"/>
                      <a:pt x="11783" y="6756"/>
                    </a:cubicBezTo>
                    <a:cubicBezTo>
                      <a:pt x="11783" y="6943"/>
                      <a:pt x="11605" y="7118"/>
                      <a:pt x="11302" y="7253"/>
                    </a:cubicBezTo>
                    <a:lnTo>
                      <a:pt x="10367" y="7645"/>
                    </a:lnTo>
                    <a:cubicBezTo>
                      <a:pt x="10064" y="7779"/>
                      <a:pt x="9652" y="7849"/>
                      <a:pt x="9198" y="7849"/>
                    </a:cubicBezTo>
                    <a:lnTo>
                      <a:pt x="8635" y="7849"/>
                    </a:lnTo>
                    <a:cubicBezTo>
                      <a:pt x="8099" y="7849"/>
                      <a:pt x="7617" y="7937"/>
                      <a:pt x="7259" y="8095"/>
                    </a:cubicBezTo>
                    <a:lnTo>
                      <a:pt x="3011" y="9897"/>
                    </a:lnTo>
                    <a:cubicBezTo>
                      <a:pt x="2653" y="10060"/>
                      <a:pt x="2447" y="10265"/>
                      <a:pt x="2447" y="10481"/>
                    </a:cubicBezTo>
                    <a:cubicBezTo>
                      <a:pt x="2447" y="10709"/>
                      <a:pt x="2653" y="10914"/>
                      <a:pt x="3011" y="11066"/>
                    </a:cubicBezTo>
                    <a:lnTo>
                      <a:pt x="9501" y="13827"/>
                    </a:lnTo>
                    <a:cubicBezTo>
                      <a:pt x="10147" y="14096"/>
                      <a:pt x="10147" y="14540"/>
                      <a:pt x="9501" y="14821"/>
                    </a:cubicBezTo>
                    <a:lnTo>
                      <a:pt x="7397" y="15710"/>
                    </a:lnTo>
                    <a:cubicBezTo>
                      <a:pt x="7039" y="15874"/>
                      <a:pt x="6833" y="16079"/>
                      <a:pt x="6833" y="16295"/>
                    </a:cubicBezTo>
                    <a:lnTo>
                      <a:pt x="6833" y="18313"/>
                    </a:lnTo>
                    <a:cubicBezTo>
                      <a:pt x="6833" y="18506"/>
                      <a:pt x="6655" y="18681"/>
                      <a:pt x="6352" y="18810"/>
                    </a:cubicBezTo>
                    <a:lnTo>
                      <a:pt x="0" y="21518"/>
                    </a:lnTo>
                    <a:lnTo>
                      <a:pt x="179" y="21600"/>
                    </a:lnTo>
                    <a:lnTo>
                      <a:pt x="6558" y="18892"/>
                    </a:lnTo>
                    <a:cubicBezTo>
                      <a:pt x="6915" y="18734"/>
                      <a:pt x="7122" y="18529"/>
                      <a:pt x="7122" y="18307"/>
                    </a:cubicBezTo>
                    <a:lnTo>
                      <a:pt x="7122" y="16289"/>
                    </a:lnTo>
                    <a:cubicBezTo>
                      <a:pt x="7122" y="16102"/>
                      <a:pt x="7301" y="15921"/>
                      <a:pt x="7603" y="15792"/>
                    </a:cubicBezTo>
                    <a:lnTo>
                      <a:pt x="9707" y="14897"/>
                    </a:lnTo>
                    <a:cubicBezTo>
                      <a:pt x="10463" y="14581"/>
                      <a:pt x="10463" y="14061"/>
                      <a:pt x="9707" y="13739"/>
                    </a:cubicBezTo>
                    <a:lnTo>
                      <a:pt x="3231" y="10978"/>
                    </a:lnTo>
                    <a:cubicBezTo>
                      <a:pt x="2915" y="10850"/>
                      <a:pt x="2750" y="10674"/>
                      <a:pt x="2750" y="10487"/>
                    </a:cubicBezTo>
                    <a:cubicBezTo>
                      <a:pt x="2750" y="10294"/>
                      <a:pt x="2915" y="10119"/>
                      <a:pt x="3231" y="9990"/>
                    </a:cubicBezTo>
                    <a:lnTo>
                      <a:pt x="7466" y="8194"/>
                    </a:lnTo>
                    <a:cubicBezTo>
                      <a:pt x="7782" y="8066"/>
                      <a:pt x="8194" y="7990"/>
                      <a:pt x="8635" y="7990"/>
                    </a:cubicBezTo>
                    <a:lnTo>
                      <a:pt x="9212" y="7990"/>
                    </a:lnTo>
                    <a:cubicBezTo>
                      <a:pt x="9735" y="7990"/>
                      <a:pt x="10216" y="7902"/>
                      <a:pt x="10587" y="7750"/>
                    </a:cubicBezTo>
                    <a:lnTo>
                      <a:pt x="11508" y="7352"/>
                    </a:lnTo>
                    <a:cubicBezTo>
                      <a:pt x="11865" y="7194"/>
                      <a:pt x="12072" y="6989"/>
                      <a:pt x="12072" y="6767"/>
                    </a:cubicBezTo>
                    <a:cubicBezTo>
                      <a:pt x="12072" y="6545"/>
                      <a:pt x="11865" y="6340"/>
                      <a:pt x="11508" y="6182"/>
                    </a:cubicBezTo>
                    <a:cubicBezTo>
                      <a:pt x="10862" y="5913"/>
                      <a:pt x="10862" y="5469"/>
                      <a:pt x="11508" y="5188"/>
                    </a:cubicBezTo>
                    <a:lnTo>
                      <a:pt x="12760" y="4656"/>
                    </a:lnTo>
                    <a:cubicBezTo>
                      <a:pt x="13076" y="4527"/>
                      <a:pt x="13488" y="4451"/>
                      <a:pt x="13928" y="4451"/>
                    </a:cubicBezTo>
                    <a:cubicBezTo>
                      <a:pt x="14381" y="4451"/>
                      <a:pt x="14795" y="4527"/>
                      <a:pt x="15097" y="4656"/>
                    </a:cubicBezTo>
                    <a:lnTo>
                      <a:pt x="17241" y="5568"/>
                    </a:lnTo>
                    <a:cubicBezTo>
                      <a:pt x="17619" y="5729"/>
                      <a:pt x="18115" y="5809"/>
                      <a:pt x="18609" y="5809"/>
                    </a:cubicBezTo>
                    <a:cubicBezTo>
                      <a:pt x="19105" y="5809"/>
                      <a:pt x="19599" y="5729"/>
                      <a:pt x="19977" y="5568"/>
                    </a:cubicBezTo>
                    <a:lnTo>
                      <a:pt x="21022" y="5124"/>
                    </a:lnTo>
                    <a:cubicBezTo>
                      <a:pt x="21394" y="4966"/>
                      <a:pt x="21600" y="4761"/>
                      <a:pt x="21600" y="4539"/>
                    </a:cubicBezTo>
                    <a:cubicBezTo>
                      <a:pt x="21600" y="4311"/>
                      <a:pt x="21394" y="4106"/>
                      <a:pt x="21022" y="3954"/>
                    </a:cubicBezTo>
                    <a:lnTo>
                      <a:pt x="1172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38" name="Google Shape;238;p5"/>
            <p:cNvSpPr/>
            <p:nvPr/>
          </p:nvSpPr>
          <p:spPr>
            <a:xfrm rot="16200000">
              <a:off x="4031456" y="-623240"/>
              <a:ext cx="577410" cy="1974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3" y="0"/>
                  </a:moveTo>
                  <a:lnTo>
                    <a:pt x="9000" y="3589"/>
                  </a:lnTo>
                  <a:lnTo>
                    <a:pt x="8953" y="3609"/>
                  </a:lnTo>
                  <a:lnTo>
                    <a:pt x="8953" y="14238"/>
                  </a:lnTo>
                  <a:lnTo>
                    <a:pt x="0" y="16842"/>
                  </a:lnTo>
                  <a:lnTo>
                    <a:pt x="0" y="21600"/>
                  </a:lnTo>
                  <a:lnTo>
                    <a:pt x="468" y="21600"/>
                  </a:lnTo>
                  <a:lnTo>
                    <a:pt x="468" y="16904"/>
                  </a:lnTo>
                  <a:lnTo>
                    <a:pt x="9421" y="14300"/>
                  </a:lnTo>
                  <a:lnTo>
                    <a:pt x="9421" y="3664"/>
                  </a:lnTo>
                  <a:lnTo>
                    <a:pt x="21600" y="103"/>
                  </a:lnTo>
                  <a:lnTo>
                    <a:pt x="2127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00FF">
                    <a:alpha val="46666"/>
                  </a:srgbClr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342" name="Google Shape;239;p5"/>
            <p:cNvGrpSpPr/>
            <p:nvPr/>
          </p:nvGrpSpPr>
          <p:grpSpPr>
            <a:xfrm>
              <a:off x="0" y="518767"/>
              <a:ext cx="4558968" cy="134101"/>
              <a:chOff x="0" y="0"/>
              <a:chExt cx="4558967" cy="134100"/>
            </a:xfrm>
          </p:grpSpPr>
          <p:sp>
            <p:nvSpPr>
              <p:cNvPr id="339" name="Google Shape;240;p5"/>
              <p:cNvSpPr/>
              <p:nvPr/>
            </p:nvSpPr>
            <p:spPr>
              <a:xfrm>
                <a:off x="4424867" y="-1"/>
                <a:ext cx="134101" cy="134102"/>
              </a:xfrm>
              <a:prstGeom prst="ellipse">
                <a:avLst/>
              </a:prstGeom>
              <a:noFill/>
              <a:ln w="9525" cap="flat">
                <a:solidFill>
                  <a:srgbClr val="0C0A9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0" name="Google Shape;241;p5"/>
              <p:cNvSpPr/>
              <p:nvPr/>
            </p:nvSpPr>
            <p:spPr>
              <a:xfrm>
                <a:off x="-1" y="67049"/>
                <a:ext cx="4462802" cy="1"/>
              </a:xfrm>
              <a:prstGeom prst="line">
                <a:avLst/>
              </a:prstGeom>
              <a:noFill/>
              <a:ln w="9525" cap="flat">
                <a:solidFill>
                  <a:srgbClr val="0C0A9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41" name="Google Shape;242;p5"/>
              <p:cNvSpPr/>
              <p:nvPr/>
            </p:nvSpPr>
            <p:spPr>
              <a:xfrm>
                <a:off x="4454979" y="30142"/>
                <a:ext cx="73801" cy="73801"/>
              </a:xfrm>
              <a:prstGeom prst="ellipse">
                <a:avLst/>
              </a:prstGeom>
              <a:solidFill>
                <a:srgbClr val="0C0A9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51" name="Google Shape;243;p5"/>
          <p:cNvGrpSpPr/>
          <p:nvPr/>
        </p:nvGrpSpPr>
        <p:grpSpPr>
          <a:xfrm>
            <a:off x="6795099" y="3095270"/>
            <a:ext cx="4558969" cy="2438270"/>
            <a:chOff x="0" y="57"/>
            <a:chExt cx="4558967" cy="2438268"/>
          </a:xfrm>
        </p:grpSpPr>
        <p:grpSp>
          <p:nvGrpSpPr>
            <p:cNvPr id="346" name="Google Shape;244;p5"/>
            <p:cNvGrpSpPr/>
            <p:nvPr/>
          </p:nvGrpSpPr>
          <p:grpSpPr>
            <a:xfrm>
              <a:off x="849857" y="57"/>
              <a:ext cx="2439168" cy="2438270"/>
              <a:chOff x="29" y="57"/>
              <a:chExt cx="2439166" cy="2438268"/>
            </a:xfrm>
          </p:grpSpPr>
          <p:sp>
            <p:nvSpPr>
              <p:cNvPr id="344" name="Google Shape;245;p5"/>
              <p:cNvSpPr/>
              <p:nvPr/>
            </p:nvSpPr>
            <p:spPr>
              <a:xfrm rot="2700000" flipH="1">
                <a:off x="672188" y="9176"/>
                <a:ext cx="981713" cy="23077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28" y="0"/>
                    </a:moveTo>
                    <a:lnTo>
                      <a:pt x="11536" y="82"/>
                    </a:lnTo>
                    <a:lnTo>
                      <a:pt x="20844" y="4035"/>
                    </a:lnTo>
                    <a:cubicBezTo>
                      <a:pt x="21147" y="4170"/>
                      <a:pt x="21326" y="4346"/>
                      <a:pt x="21326" y="4533"/>
                    </a:cubicBezTo>
                    <a:cubicBezTo>
                      <a:pt x="21326" y="4726"/>
                      <a:pt x="21147" y="4901"/>
                      <a:pt x="20844" y="5030"/>
                    </a:cubicBezTo>
                    <a:lnTo>
                      <a:pt x="19785" y="5474"/>
                    </a:lnTo>
                    <a:cubicBezTo>
                      <a:pt x="19469" y="5615"/>
                      <a:pt x="19050" y="5685"/>
                      <a:pt x="18627" y="5685"/>
                    </a:cubicBezTo>
                    <a:cubicBezTo>
                      <a:pt x="18204" y="5685"/>
                      <a:pt x="17778" y="5615"/>
                      <a:pt x="17448" y="5474"/>
                    </a:cubicBezTo>
                    <a:lnTo>
                      <a:pt x="15303" y="4562"/>
                    </a:lnTo>
                    <a:cubicBezTo>
                      <a:pt x="14932" y="4410"/>
                      <a:pt x="14464" y="4322"/>
                      <a:pt x="13928" y="4322"/>
                    </a:cubicBezTo>
                    <a:cubicBezTo>
                      <a:pt x="13392" y="4322"/>
                      <a:pt x="12910" y="4410"/>
                      <a:pt x="12553" y="4562"/>
                    </a:cubicBezTo>
                    <a:lnTo>
                      <a:pt x="11302" y="5094"/>
                    </a:lnTo>
                    <a:cubicBezTo>
                      <a:pt x="10945" y="5258"/>
                      <a:pt x="10738" y="5463"/>
                      <a:pt x="10738" y="5679"/>
                    </a:cubicBezTo>
                    <a:cubicBezTo>
                      <a:pt x="10738" y="5902"/>
                      <a:pt x="10945" y="6112"/>
                      <a:pt x="11302" y="6264"/>
                    </a:cubicBezTo>
                    <a:cubicBezTo>
                      <a:pt x="11605" y="6399"/>
                      <a:pt x="11783" y="6574"/>
                      <a:pt x="11783" y="6767"/>
                    </a:cubicBezTo>
                    <a:cubicBezTo>
                      <a:pt x="11783" y="6954"/>
                      <a:pt x="11605" y="7130"/>
                      <a:pt x="11302" y="7264"/>
                    </a:cubicBezTo>
                    <a:lnTo>
                      <a:pt x="10367" y="7656"/>
                    </a:lnTo>
                    <a:cubicBezTo>
                      <a:pt x="10065" y="7791"/>
                      <a:pt x="9652" y="7861"/>
                      <a:pt x="9212" y="7861"/>
                    </a:cubicBezTo>
                    <a:lnTo>
                      <a:pt x="8635" y="7861"/>
                    </a:lnTo>
                    <a:cubicBezTo>
                      <a:pt x="8112" y="7861"/>
                      <a:pt x="7631" y="7948"/>
                      <a:pt x="7259" y="8100"/>
                    </a:cubicBezTo>
                    <a:lnTo>
                      <a:pt x="3025" y="9908"/>
                    </a:lnTo>
                    <a:cubicBezTo>
                      <a:pt x="2269" y="10230"/>
                      <a:pt x="2269" y="10750"/>
                      <a:pt x="3025" y="11072"/>
                    </a:cubicBezTo>
                    <a:lnTo>
                      <a:pt x="9501" y="13827"/>
                    </a:lnTo>
                    <a:cubicBezTo>
                      <a:pt x="9803" y="13961"/>
                      <a:pt x="9982" y="14137"/>
                      <a:pt x="9982" y="14324"/>
                    </a:cubicBezTo>
                    <a:cubicBezTo>
                      <a:pt x="9982" y="14511"/>
                      <a:pt x="9803" y="14692"/>
                      <a:pt x="9501" y="14821"/>
                    </a:cubicBezTo>
                    <a:lnTo>
                      <a:pt x="7397" y="15716"/>
                    </a:lnTo>
                    <a:cubicBezTo>
                      <a:pt x="7040" y="15874"/>
                      <a:pt x="6833" y="16078"/>
                      <a:pt x="6833" y="16301"/>
                    </a:cubicBezTo>
                    <a:lnTo>
                      <a:pt x="6833" y="18319"/>
                    </a:lnTo>
                    <a:cubicBezTo>
                      <a:pt x="6833" y="18506"/>
                      <a:pt x="6668" y="18681"/>
                      <a:pt x="6352" y="18816"/>
                    </a:cubicBezTo>
                    <a:lnTo>
                      <a:pt x="0" y="21518"/>
                    </a:lnTo>
                    <a:lnTo>
                      <a:pt x="179" y="21600"/>
                    </a:lnTo>
                    <a:lnTo>
                      <a:pt x="6558" y="18915"/>
                    </a:lnTo>
                    <a:cubicBezTo>
                      <a:pt x="6915" y="18757"/>
                      <a:pt x="7122" y="18553"/>
                      <a:pt x="7122" y="18330"/>
                    </a:cubicBezTo>
                    <a:lnTo>
                      <a:pt x="7122" y="16313"/>
                    </a:lnTo>
                    <a:cubicBezTo>
                      <a:pt x="7122" y="16125"/>
                      <a:pt x="7301" y="15950"/>
                      <a:pt x="7603" y="15816"/>
                    </a:cubicBezTo>
                    <a:lnTo>
                      <a:pt x="9707" y="14926"/>
                    </a:lnTo>
                    <a:cubicBezTo>
                      <a:pt x="10065" y="14763"/>
                      <a:pt x="10271" y="14558"/>
                      <a:pt x="10271" y="14341"/>
                    </a:cubicBezTo>
                    <a:cubicBezTo>
                      <a:pt x="10271" y="14113"/>
                      <a:pt x="10065" y="13909"/>
                      <a:pt x="9707" y="13756"/>
                    </a:cubicBezTo>
                    <a:lnTo>
                      <a:pt x="3231" y="10996"/>
                    </a:lnTo>
                    <a:cubicBezTo>
                      <a:pt x="2571" y="10727"/>
                      <a:pt x="2571" y="10282"/>
                      <a:pt x="3231" y="10002"/>
                    </a:cubicBezTo>
                    <a:lnTo>
                      <a:pt x="7466" y="8194"/>
                    </a:lnTo>
                    <a:cubicBezTo>
                      <a:pt x="7782" y="8066"/>
                      <a:pt x="8194" y="7990"/>
                      <a:pt x="8635" y="7990"/>
                    </a:cubicBezTo>
                    <a:lnTo>
                      <a:pt x="9212" y="7990"/>
                    </a:lnTo>
                    <a:cubicBezTo>
                      <a:pt x="9735" y="7990"/>
                      <a:pt x="10216" y="7902"/>
                      <a:pt x="10587" y="7750"/>
                    </a:cubicBezTo>
                    <a:lnTo>
                      <a:pt x="11508" y="7358"/>
                    </a:lnTo>
                    <a:cubicBezTo>
                      <a:pt x="11865" y="7194"/>
                      <a:pt x="12072" y="6990"/>
                      <a:pt x="12072" y="6773"/>
                    </a:cubicBezTo>
                    <a:cubicBezTo>
                      <a:pt x="12072" y="6545"/>
                      <a:pt x="11865" y="6340"/>
                      <a:pt x="11508" y="6188"/>
                    </a:cubicBezTo>
                    <a:cubicBezTo>
                      <a:pt x="11206" y="6054"/>
                      <a:pt x="11027" y="5878"/>
                      <a:pt x="11027" y="5691"/>
                    </a:cubicBezTo>
                    <a:cubicBezTo>
                      <a:pt x="11027" y="5498"/>
                      <a:pt x="11206" y="5322"/>
                      <a:pt x="11508" y="5194"/>
                    </a:cubicBezTo>
                    <a:lnTo>
                      <a:pt x="12760" y="4655"/>
                    </a:lnTo>
                    <a:cubicBezTo>
                      <a:pt x="13076" y="4527"/>
                      <a:pt x="13488" y="4451"/>
                      <a:pt x="13928" y="4451"/>
                    </a:cubicBezTo>
                    <a:cubicBezTo>
                      <a:pt x="14382" y="4451"/>
                      <a:pt x="14795" y="4527"/>
                      <a:pt x="15097" y="4655"/>
                    </a:cubicBezTo>
                    <a:lnTo>
                      <a:pt x="17242" y="5574"/>
                    </a:lnTo>
                    <a:cubicBezTo>
                      <a:pt x="17620" y="5735"/>
                      <a:pt x="18115" y="5815"/>
                      <a:pt x="18610" y="5815"/>
                    </a:cubicBezTo>
                    <a:cubicBezTo>
                      <a:pt x="19105" y="5815"/>
                      <a:pt x="19600" y="5735"/>
                      <a:pt x="19978" y="5574"/>
                    </a:cubicBezTo>
                    <a:lnTo>
                      <a:pt x="21023" y="5123"/>
                    </a:lnTo>
                    <a:cubicBezTo>
                      <a:pt x="21394" y="4966"/>
                      <a:pt x="21600" y="4761"/>
                      <a:pt x="21600" y="4539"/>
                    </a:cubicBezTo>
                    <a:cubicBezTo>
                      <a:pt x="21600" y="4322"/>
                      <a:pt x="21394" y="4111"/>
                      <a:pt x="21023" y="3954"/>
                    </a:cubicBezTo>
                    <a:lnTo>
                      <a:pt x="1172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/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5" name="Google Shape;246;p5"/>
              <p:cNvSpPr/>
              <p:nvPr/>
            </p:nvSpPr>
            <p:spPr>
              <a:xfrm rot="2700000" flipH="1">
                <a:off x="785311" y="121381"/>
                <a:ext cx="981713" cy="23078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28" y="0"/>
                    </a:moveTo>
                    <a:lnTo>
                      <a:pt x="11536" y="82"/>
                    </a:lnTo>
                    <a:lnTo>
                      <a:pt x="20844" y="4036"/>
                    </a:lnTo>
                    <a:cubicBezTo>
                      <a:pt x="21147" y="4164"/>
                      <a:pt x="21326" y="4340"/>
                      <a:pt x="21326" y="4533"/>
                    </a:cubicBezTo>
                    <a:cubicBezTo>
                      <a:pt x="21326" y="4720"/>
                      <a:pt x="21147" y="4896"/>
                      <a:pt x="20844" y="5030"/>
                    </a:cubicBezTo>
                    <a:lnTo>
                      <a:pt x="19785" y="5475"/>
                    </a:lnTo>
                    <a:cubicBezTo>
                      <a:pt x="19469" y="5615"/>
                      <a:pt x="19050" y="5685"/>
                      <a:pt x="18627" y="5685"/>
                    </a:cubicBezTo>
                    <a:cubicBezTo>
                      <a:pt x="18204" y="5685"/>
                      <a:pt x="17778" y="5615"/>
                      <a:pt x="17448" y="5475"/>
                    </a:cubicBezTo>
                    <a:lnTo>
                      <a:pt x="15303" y="4562"/>
                    </a:lnTo>
                    <a:cubicBezTo>
                      <a:pt x="14932" y="4410"/>
                      <a:pt x="14464" y="4323"/>
                      <a:pt x="13928" y="4323"/>
                    </a:cubicBezTo>
                    <a:cubicBezTo>
                      <a:pt x="13391" y="4323"/>
                      <a:pt x="12910" y="4410"/>
                      <a:pt x="12553" y="4562"/>
                    </a:cubicBezTo>
                    <a:lnTo>
                      <a:pt x="11302" y="5095"/>
                    </a:lnTo>
                    <a:cubicBezTo>
                      <a:pt x="10546" y="5416"/>
                      <a:pt x="10546" y="5937"/>
                      <a:pt x="11302" y="6258"/>
                    </a:cubicBezTo>
                    <a:cubicBezTo>
                      <a:pt x="11605" y="6387"/>
                      <a:pt x="11783" y="6562"/>
                      <a:pt x="11783" y="6756"/>
                    </a:cubicBezTo>
                    <a:cubicBezTo>
                      <a:pt x="11783" y="6943"/>
                      <a:pt x="11605" y="7118"/>
                      <a:pt x="11302" y="7253"/>
                    </a:cubicBezTo>
                    <a:lnTo>
                      <a:pt x="10367" y="7645"/>
                    </a:lnTo>
                    <a:cubicBezTo>
                      <a:pt x="10064" y="7779"/>
                      <a:pt x="9652" y="7849"/>
                      <a:pt x="9198" y="7849"/>
                    </a:cubicBezTo>
                    <a:lnTo>
                      <a:pt x="8635" y="7849"/>
                    </a:lnTo>
                    <a:cubicBezTo>
                      <a:pt x="8099" y="7849"/>
                      <a:pt x="7617" y="7937"/>
                      <a:pt x="7259" y="8095"/>
                    </a:cubicBezTo>
                    <a:lnTo>
                      <a:pt x="3011" y="9897"/>
                    </a:lnTo>
                    <a:cubicBezTo>
                      <a:pt x="2653" y="10060"/>
                      <a:pt x="2447" y="10265"/>
                      <a:pt x="2447" y="10481"/>
                    </a:cubicBezTo>
                    <a:cubicBezTo>
                      <a:pt x="2447" y="10709"/>
                      <a:pt x="2653" y="10914"/>
                      <a:pt x="3011" y="11066"/>
                    </a:cubicBezTo>
                    <a:lnTo>
                      <a:pt x="9501" y="13827"/>
                    </a:lnTo>
                    <a:cubicBezTo>
                      <a:pt x="10147" y="14096"/>
                      <a:pt x="10147" y="14540"/>
                      <a:pt x="9501" y="14821"/>
                    </a:cubicBezTo>
                    <a:lnTo>
                      <a:pt x="7397" y="15710"/>
                    </a:lnTo>
                    <a:cubicBezTo>
                      <a:pt x="7039" y="15874"/>
                      <a:pt x="6833" y="16079"/>
                      <a:pt x="6833" y="16295"/>
                    </a:cubicBezTo>
                    <a:lnTo>
                      <a:pt x="6833" y="18313"/>
                    </a:lnTo>
                    <a:cubicBezTo>
                      <a:pt x="6833" y="18506"/>
                      <a:pt x="6655" y="18681"/>
                      <a:pt x="6352" y="18810"/>
                    </a:cubicBezTo>
                    <a:lnTo>
                      <a:pt x="0" y="21518"/>
                    </a:lnTo>
                    <a:lnTo>
                      <a:pt x="179" y="21600"/>
                    </a:lnTo>
                    <a:lnTo>
                      <a:pt x="6558" y="18892"/>
                    </a:lnTo>
                    <a:cubicBezTo>
                      <a:pt x="6915" y="18734"/>
                      <a:pt x="7122" y="18529"/>
                      <a:pt x="7122" y="18307"/>
                    </a:cubicBezTo>
                    <a:lnTo>
                      <a:pt x="7122" y="16289"/>
                    </a:lnTo>
                    <a:cubicBezTo>
                      <a:pt x="7122" y="16102"/>
                      <a:pt x="7301" y="15921"/>
                      <a:pt x="7603" y="15792"/>
                    </a:cubicBezTo>
                    <a:lnTo>
                      <a:pt x="9707" y="14897"/>
                    </a:lnTo>
                    <a:cubicBezTo>
                      <a:pt x="10463" y="14581"/>
                      <a:pt x="10463" y="14061"/>
                      <a:pt x="9707" y="13739"/>
                    </a:cubicBezTo>
                    <a:lnTo>
                      <a:pt x="3231" y="10978"/>
                    </a:lnTo>
                    <a:cubicBezTo>
                      <a:pt x="2915" y="10850"/>
                      <a:pt x="2750" y="10674"/>
                      <a:pt x="2750" y="10487"/>
                    </a:cubicBezTo>
                    <a:cubicBezTo>
                      <a:pt x="2750" y="10294"/>
                      <a:pt x="2915" y="10119"/>
                      <a:pt x="3231" y="9990"/>
                    </a:cubicBezTo>
                    <a:lnTo>
                      <a:pt x="7466" y="8194"/>
                    </a:lnTo>
                    <a:cubicBezTo>
                      <a:pt x="7782" y="8066"/>
                      <a:pt x="8194" y="7990"/>
                      <a:pt x="8635" y="7990"/>
                    </a:cubicBezTo>
                    <a:lnTo>
                      <a:pt x="9212" y="7990"/>
                    </a:lnTo>
                    <a:cubicBezTo>
                      <a:pt x="9735" y="7990"/>
                      <a:pt x="10216" y="7902"/>
                      <a:pt x="10587" y="7750"/>
                    </a:cubicBezTo>
                    <a:lnTo>
                      <a:pt x="11508" y="7352"/>
                    </a:lnTo>
                    <a:cubicBezTo>
                      <a:pt x="11865" y="7194"/>
                      <a:pt x="12072" y="6989"/>
                      <a:pt x="12072" y="6767"/>
                    </a:cubicBezTo>
                    <a:cubicBezTo>
                      <a:pt x="12072" y="6545"/>
                      <a:pt x="11865" y="6340"/>
                      <a:pt x="11508" y="6182"/>
                    </a:cubicBezTo>
                    <a:cubicBezTo>
                      <a:pt x="10862" y="5913"/>
                      <a:pt x="10862" y="5469"/>
                      <a:pt x="11508" y="5188"/>
                    </a:cubicBezTo>
                    <a:lnTo>
                      <a:pt x="12760" y="4656"/>
                    </a:lnTo>
                    <a:cubicBezTo>
                      <a:pt x="13076" y="4527"/>
                      <a:pt x="13488" y="4451"/>
                      <a:pt x="13928" y="4451"/>
                    </a:cubicBezTo>
                    <a:cubicBezTo>
                      <a:pt x="14381" y="4451"/>
                      <a:pt x="14795" y="4527"/>
                      <a:pt x="15097" y="4656"/>
                    </a:cubicBezTo>
                    <a:lnTo>
                      <a:pt x="17241" y="5568"/>
                    </a:lnTo>
                    <a:cubicBezTo>
                      <a:pt x="17619" y="5729"/>
                      <a:pt x="18115" y="5809"/>
                      <a:pt x="18609" y="5809"/>
                    </a:cubicBezTo>
                    <a:cubicBezTo>
                      <a:pt x="19105" y="5809"/>
                      <a:pt x="19599" y="5729"/>
                      <a:pt x="19977" y="5568"/>
                    </a:cubicBezTo>
                    <a:lnTo>
                      <a:pt x="21022" y="5124"/>
                    </a:lnTo>
                    <a:cubicBezTo>
                      <a:pt x="21394" y="4966"/>
                      <a:pt x="21600" y="4761"/>
                      <a:pt x="21600" y="4539"/>
                    </a:cubicBezTo>
                    <a:cubicBezTo>
                      <a:pt x="21600" y="4311"/>
                      <a:pt x="21394" y="4106"/>
                      <a:pt x="21022" y="3954"/>
                    </a:cubicBezTo>
                    <a:lnTo>
                      <a:pt x="1172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50" name="Google Shape;247;p5"/>
            <p:cNvGrpSpPr/>
            <p:nvPr/>
          </p:nvGrpSpPr>
          <p:grpSpPr>
            <a:xfrm>
              <a:off x="0" y="1907413"/>
              <a:ext cx="4558968" cy="134101"/>
              <a:chOff x="0" y="0"/>
              <a:chExt cx="4558967" cy="134100"/>
            </a:xfrm>
          </p:grpSpPr>
          <p:sp>
            <p:nvSpPr>
              <p:cNvPr id="347" name="Google Shape;248;p5"/>
              <p:cNvSpPr/>
              <p:nvPr/>
            </p:nvSpPr>
            <p:spPr>
              <a:xfrm rot="10800000">
                <a:off x="0" y="-1"/>
                <a:ext cx="134101" cy="134102"/>
              </a:xfrm>
              <a:prstGeom prst="ellipse">
                <a:avLst/>
              </a:prstGeom>
              <a:noFill/>
              <a:ln w="9525" cap="flat">
                <a:solidFill>
                  <a:srgbClr val="0C0A9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8" name="Google Shape;249;p5"/>
              <p:cNvSpPr/>
              <p:nvPr/>
            </p:nvSpPr>
            <p:spPr>
              <a:xfrm flipH="1" flipV="1">
                <a:off x="96167" y="68320"/>
                <a:ext cx="4462801" cy="1"/>
              </a:xfrm>
              <a:prstGeom prst="line">
                <a:avLst/>
              </a:prstGeom>
              <a:noFill/>
              <a:ln w="9525" cap="flat">
                <a:solidFill>
                  <a:srgbClr val="0C0A9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49" name="Google Shape;250;p5"/>
              <p:cNvSpPr/>
              <p:nvPr/>
            </p:nvSpPr>
            <p:spPr>
              <a:xfrm rot="10800000">
                <a:off x="30188" y="30158"/>
                <a:ext cx="73801" cy="73801"/>
              </a:xfrm>
              <a:prstGeom prst="ellipse">
                <a:avLst/>
              </a:prstGeom>
              <a:solidFill>
                <a:srgbClr val="0C0A9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3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Body Level One…"/>
          <p:cNvSpPr txBox="1">
            <a:spLocks noGrp="1"/>
          </p:cNvSpPr>
          <p:nvPr>
            <p:ph type="body" idx="1"/>
          </p:nvPr>
        </p:nvSpPr>
        <p:spPr>
          <a:xfrm>
            <a:off x="713225" y="1160774"/>
            <a:ext cx="7710900" cy="34557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Tx/>
              <a:buAutoNum type="arabicPeriod"/>
            </a:lvl1pPr>
            <a:lvl2pPr>
              <a:buFontTx/>
              <a:buAutoNum type="alphaLcPeriod"/>
            </a:lvl2pPr>
            <a:lvl3pPr>
              <a:buFontTx/>
              <a:buAutoNum type="romanLcPeriod"/>
            </a:lvl3pPr>
            <a:lvl4pPr>
              <a:buFontTx/>
              <a:buAutoNum type="arabicPeriod"/>
            </a:lvl4pPr>
            <a:lvl5pPr>
              <a:buFontTx/>
              <a:buAutoNum type="alphaLcPeriod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grpSp>
        <p:nvGrpSpPr>
          <p:cNvPr id="371" name="Google Shape;341;p7"/>
          <p:cNvGrpSpPr/>
          <p:nvPr/>
        </p:nvGrpSpPr>
        <p:grpSpPr>
          <a:xfrm>
            <a:off x="8934699" y="3943437"/>
            <a:ext cx="439176" cy="439076"/>
            <a:chOff x="25" y="0"/>
            <a:chExt cx="439174" cy="439074"/>
          </a:xfrm>
        </p:grpSpPr>
        <p:sp>
          <p:nvSpPr>
            <p:cNvPr id="369" name="Google Shape;342;p7"/>
            <p:cNvSpPr/>
            <p:nvPr/>
          </p:nvSpPr>
          <p:spPr>
            <a:xfrm>
              <a:off x="25" y="0"/>
              <a:ext cx="439175" cy="439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9" y="1588"/>
                  </a:moveTo>
                  <a:cubicBezTo>
                    <a:pt x="13169" y="1588"/>
                    <a:pt x="15530" y="2470"/>
                    <a:pt x="17328" y="4306"/>
                  </a:cubicBezTo>
                  <a:cubicBezTo>
                    <a:pt x="19089" y="6029"/>
                    <a:pt x="20045" y="8372"/>
                    <a:pt x="20045" y="10826"/>
                  </a:cubicBezTo>
                  <a:cubicBezTo>
                    <a:pt x="20045" y="13300"/>
                    <a:pt x="19089" y="15604"/>
                    <a:pt x="17328" y="17366"/>
                  </a:cubicBezTo>
                  <a:cubicBezTo>
                    <a:pt x="15605" y="19127"/>
                    <a:pt x="13263" y="20082"/>
                    <a:pt x="10809" y="20082"/>
                  </a:cubicBezTo>
                  <a:cubicBezTo>
                    <a:pt x="8335" y="20082"/>
                    <a:pt x="6031" y="19127"/>
                    <a:pt x="4270" y="17366"/>
                  </a:cubicBezTo>
                  <a:cubicBezTo>
                    <a:pt x="2510" y="15641"/>
                    <a:pt x="1554" y="13300"/>
                    <a:pt x="1554" y="10826"/>
                  </a:cubicBezTo>
                  <a:cubicBezTo>
                    <a:pt x="1554" y="8372"/>
                    <a:pt x="2510" y="6048"/>
                    <a:pt x="4270" y="4306"/>
                  </a:cubicBezTo>
                  <a:cubicBezTo>
                    <a:pt x="6069" y="2488"/>
                    <a:pt x="8430" y="1588"/>
                    <a:pt x="10809" y="1588"/>
                  </a:cubicBezTo>
                  <a:close/>
                  <a:moveTo>
                    <a:pt x="10799" y="0"/>
                  </a:moveTo>
                  <a:cubicBezTo>
                    <a:pt x="8037" y="0"/>
                    <a:pt x="5272" y="1054"/>
                    <a:pt x="3165" y="3162"/>
                  </a:cubicBezTo>
                  <a:cubicBezTo>
                    <a:pt x="1124" y="5205"/>
                    <a:pt x="0" y="7922"/>
                    <a:pt x="0" y="10808"/>
                  </a:cubicBezTo>
                  <a:cubicBezTo>
                    <a:pt x="0" y="13693"/>
                    <a:pt x="1124" y="16410"/>
                    <a:pt x="3165" y="18453"/>
                  </a:cubicBezTo>
                  <a:cubicBezTo>
                    <a:pt x="5207" y="20476"/>
                    <a:pt x="7923" y="21600"/>
                    <a:pt x="10809" y="21600"/>
                  </a:cubicBezTo>
                  <a:cubicBezTo>
                    <a:pt x="13675" y="21600"/>
                    <a:pt x="16392" y="20476"/>
                    <a:pt x="18434" y="18453"/>
                  </a:cubicBezTo>
                  <a:cubicBezTo>
                    <a:pt x="20475" y="16410"/>
                    <a:pt x="21600" y="13693"/>
                    <a:pt x="21600" y="10808"/>
                  </a:cubicBezTo>
                  <a:cubicBezTo>
                    <a:pt x="21600" y="7922"/>
                    <a:pt x="20475" y="5205"/>
                    <a:pt x="18434" y="3162"/>
                  </a:cubicBezTo>
                  <a:cubicBezTo>
                    <a:pt x="16326" y="1054"/>
                    <a:pt x="13562" y="0"/>
                    <a:pt x="1079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EB9109"/>
                </a:gs>
                <a:gs pos="78000">
                  <a:srgbClr val="F5F8FF"/>
                </a:gs>
                <a:gs pos="100000">
                  <a:srgbClr val="F5F8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70" name="Google Shape;343;p7"/>
            <p:cNvSpPr/>
            <p:nvPr/>
          </p:nvSpPr>
          <p:spPr>
            <a:xfrm>
              <a:off x="99993" y="99999"/>
              <a:ext cx="239495" cy="239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83" h="21600" extrusionOk="0">
                  <a:moveTo>
                    <a:pt x="9846" y="2857"/>
                  </a:moveTo>
                  <a:cubicBezTo>
                    <a:pt x="11724" y="2857"/>
                    <a:pt x="13538" y="3612"/>
                    <a:pt x="15011" y="5157"/>
                  </a:cubicBezTo>
                  <a:cubicBezTo>
                    <a:pt x="17797" y="8316"/>
                    <a:pt x="17797" y="13361"/>
                    <a:pt x="15011" y="16450"/>
                  </a:cubicBezTo>
                  <a:cubicBezTo>
                    <a:pt x="13571" y="17995"/>
                    <a:pt x="11699" y="18768"/>
                    <a:pt x="9838" y="18768"/>
                  </a:cubicBezTo>
                  <a:cubicBezTo>
                    <a:pt x="7974" y="18768"/>
                    <a:pt x="6121" y="17995"/>
                    <a:pt x="4712" y="16450"/>
                  </a:cubicBezTo>
                  <a:cubicBezTo>
                    <a:pt x="1895" y="13327"/>
                    <a:pt x="1895" y="8246"/>
                    <a:pt x="4712" y="5157"/>
                  </a:cubicBezTo>
                  <a:cubicBezTo>
                    <a:pt x="6121" y="3612"/>
                    <a:pt x="7966" y="2857"/>
                    <a:pt x="9846" y="2857"/>
                  </a:cubicBezTo>
                  <a:close/>
                  <a:moveTo>
                    <a:pt x="9842" y="0"/>
                  </a:moveTo>
                  <a:cubicBezTo>
                    <a:pt x="7317" y="0"/>
                    <a:pt x="4790" y="1054"/>
                    <a:pt x="2864" y="3166"/>
                  </a:cubicBezTo>
                  <a:cubicBezTo>
                    <a:pt x="-955" y="7354"/>
                    <a:pt x="-955" y="14219"/>
                    <a:pt x="2864" y="18441"/>
                  </a:cubicBezTo>
                  <a:cubicBezTo>
                    <a:pt x="4773" y="20537"/>
                    <a:pt x="7341" y="21600"/>
                    <a:pt x="9846" y="21600"/>
                  </a:cubicBezTo>
                  <a:cubicBezTo>
                    <a:pt x="12381" y="21600"/>
                    <a:pt x="14886" y="20570"/>
                    <a:pt x="16795" y="18441"/>
                  </a:cubicBezTo>
                  <a:cubicBezTo>
                    <a:pt x="20645" y="14219"/>
                    <a:pt x="20645" y="7354"/>
                    <a:pt x="16795" y="3166"/>
                  </a:cubicBezTo>
                  <a:cubicBezTo>
                    <a:pt x="14886" y="1054"/>
                    <a:pt x="12365" y="0"/>
                    <a:pt x="984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EB9109"/>
                </a:gs>
                <a:gs pos="78000">
                  <a:srgbClr val="F5F8FF"/>
                </a:gs>
                <a:gs pos="100000">
                  <a:srgbClr val="F5F8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78" name="Google Shape;344;p7"/>
          <p:cNvGrpSpPr/>
          <p:nvPr/>
        </p:nvGrpSpPr>
        <p:grpSpPr>
          <a:xfrm>
            <a:off x="5484378" y="-3117586"/>
            <a:ext cx="5951521" cy="6139947"/>
            <a:chOff x="0" y="0"/>
            <a:chExt cx="5951520" cy="6139945"/>
          </a:xfrm>
        </p:grpSpPr>
        <p:sp>
          <p:nvSpPr>
            <p:cNvPr id="372" name="Google Shape;345;p7"/>
            <p:cNvSpPr/>
            <p:nvPr/>
          </p:nvSpPr>
          <p:spPr>
            <a:xfrm rot="18900000">
              <a:off x="1348726" y="656874"/>
              <a:ext cx="3149394" cy="5119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3" h="21600" extrusionOk="0">
                  <a:moveTo>
                    <a:pt x="21513" y="0"/>
                  </a:moveTo>
                  <a:lnTo>
                    <a:pt x="17746" y="2320"/>
                  </a:lnTo>
                  <a:cubicBezTo>
                    <a:pt x="17639" y="2386"/>
                    <a:pt x="17639" y="2492"/>
                    <a:pt x="17746" y="2558"/>
                  </a:cubicBezTo>
                  <a:lnTo>
                    <a:pt x="19600" y="3699"/>
                  </a:lnTo>
                  <a:cubicBezTo>
                    <a:pt x="19672" y="3742"/>
                    <a:pt x="19672" y="3815"/>
                    <a:pt x="19600" y="3860"/>
                  </a:cubicBezTo>
                  <a:lnTo>
                    <a:pt x="13050" y="7894"/>
                  </a:lnTo>
                  <a:cubicBezTo>
                    <a:pt x="13014" y="7915"/>
                    <a:pt x="12966" y="7926"/>
                    <a:pt x="12918" y="7926"/>
                  </a:cubicBezTo>
                  <a:cubicBezTo>
                    <a:pt x="12870" y="7926"/>
                    <a:pt x="12821" y="7915"/>
                    <a:pt x="12785" y="7894"/>
                  </a:cubicBezTo>
                  <a:lnTo>
                    <a:pt x="10936" y="6753"/>
                  </a:lnTo>
                  <a:cubicBezTo>
                    <a:pt x="10880" y="6721"/>
                    <a:pt x="10816" y="6705"/>
                    <a:pt x="10743" y="6705"/>
                  </a:cubicBezTo>
                  <a:cubicBezTo>
                    <a:pt x="10666" y="6705"/>
                    <a:pt x="10602" y="6721"/>
                    <a:pt x="10550" y="6753"/>
                  </a:cubicBezTo>
                  <a:lnTo>
                    <a:pt x="6535" y="9226"/>
                  </a:lnTo>
                  <a:cubicBezTo>
                    <a:pt x="6428" y="9292"/>
                    <a:pt x="6428" y="9397"/>
                    <a:pt x="6535" y="9463"/>
                  </a:cubicBezTo>
                  <a:lnTo>
                    <a:pt x="11445" y="12485"/>
                  </a:lnTo>
                  <a:cubicBezTo>
                    <a:pt x="11475" y="12509"/>
                    <a:pt x="11496" y="12535"/>
                    <a:pt x="11496" y="12566"/>
                  </a:cubicBezTo>
                  <a:cubicBezTo>
                    <a:pt x="11496" y="12601"/>
                    <a:pt x="11479" y="12627"/>
                    <a:pt x="11445" y="12651"/>
                  </a:cubicBezTo>
                  <a:lnTo>
                    <a:pt x="7584" y="15027"/>
                  </a:lnTo>
                  <a:cubicBezTo>
                    <a:pt x="7532" y="15061"/>
                    <a:pt x="7507" y="15100"/>
                    <a:pt x="7507" y="15145"/>
                  </a:cubicBezTo>
                  <a:lnTo>
                    <a:pt x="7507" y="16661"/>
                  </a:lnTo>
                  <a:cubicBezTo>
                    <a:pt x="7507" y="16693"/>
                    <a:pt x="7490" y="16719"/>
                    <a:pt x="7451" y="16743"/>
                  </a:cubicBezTo>
                  <a:lnTo>
                    <a:pt x="3688" y="19061"/>
                  </a:lnTo>
                  <a:cubicBezTo>
                    <a:pt x="3654" y="19083"/>
                    <a:pt x="3608" y="19094"/>
                    <a:pt x="3561" y="19094"/>
                  </a:cubicBezTo>
                  <a:cubicBezTo>
                    <a:pt x="3514" y="19094"/>
                    <a:pt x="3466" y="19083"/>
                    <a:pt x="3427" y="19061"/>
                  </a:cubicBezTo>
                  <a:lnTo>
                    <a:pt x="2113" y="18249"/>
                  </a:lnTo>
                  <a:cubicBezTo>
                    <a:pt x="2060" y="18216"/>
                    <a:pt x="1990" y="18199"/>
                    <a:pt x="1921" y="18199"/>
                  </a:cubicBezTo>
                  <a:cubicBezTo>
                    <a:pt x="1851" y="18199"/>
                    <a:pt x="1782" y="18216"/>
                    <a:pt x="1728" y="18249"/>
                  </a:cubicBezTo>
                  <a:lnTo>
                    <a:pt x="80" y="19264"/>
                  </a:lnTo>
                  <a:cubicBezTo>
                    <a:pt x="-27" y="19330"/>
                    <a:pt x="-27" y="19435"/>
                    <a:pt x="80" y="19501"/>
                  </a:cubicBezTo>
                  <a:lnTo>
                    <a:pt x="1394" y="20313"/>
                  </a:lnTo>
                  <a:cubicBezTo>
                    <a:pt x="1428" y="20337"/>
                    <a:pt x="1450" y="20363"/>
                    <a:pt x="1450" y="20395"/>
                  </a:cubicBezTo>
                  <a:cubicBezTo>
                    <a:pt x="1450" y="20429"/>
                    <a:pt x="1433" y="20456"/>
                    <a:pt x="1394" y="20477"/>
                  </a:cubicBezTo>
                  <a:lnTo>
                    <a:pt x="880" y="20793"/>
                  </a:lnTo>
                  <a:cubicBezTo>
                    <a:pt x="773" y="20859"/>
                    <a:pt x="773" y="20965"/>
                    <a:pt x="880" y="21030"/>
                  </a:cubicBezTo>
                  <a:lnTo>
                    <a:pt x="1394" y="21349"/>
                  </a:lnTo>
                  <a:cubicBezTo>
                    <a:pt x="1471" y="21392"/>
                    <a:pt x="1471" y="21463"/>
                    <a:pt x="1394" y="21510"/>
                  </a:cubicBezTo>
                  <a:cubicBezTo>
                    <a:pt x="1353" y="21534"/>
                    <a:pt x="1308" y="21544"/>
                    <a:pt x="1266" y="21544"/>
                  </a:cubicBezTo>
                  <a:cubicBezTo>
                    <a:pt x="1223" y="21544"/>
                    <a:pt x="1182" y="21534"/>
                    <a:pt x="1150" y="21518"/>
                  </a:cubicBezTo>
                  <a:cubicBezTo>
                    <a:pt x="1086" y="21489"/>
                    <a:pt x="1047" y="21431"/>
                    <a:pt x="1107" y="21371"/>
                  </a:cubicBezTo>
                  <a:lnTo>
                    <a:pt x="1030" y="21344"/>
                  </a:lnTo>
                  <a:cubicBezTo>
                    <a:pt x="945" y="21431"/>
                    <a:pt x="1004" y="21521"/>
                    <a:pt x="1094" y="21563"/>
                  </a:cubicBezTo>
                  <a:cubicBezTo>
                    <a:pt x="1146" y="21587"/>
                    <a:pt x="1201" y="21600"/>
                    <a:pt x="1266" y="21600"/>
                  </a:cubicBezTo>
                  <a:cubicBezTo>
                    <a:pt x="1330" y="21600"/>
                    <a:pt x="1394" y="21587"/>
                    <a:pt x="1454" y="21542"/>
                  </a:cubicBezTo>
                  <a:cubicBezTo>
                    <a:pt x="1505" y="21510"/>
                    <a:pt x="1535" y="21471"/>
                    <a:pt x="1535" y="21423"/>
                  </a:cubicBezTo>
                  <a:cubicBezTo>
                    <a:pt x="1535" y="21378"/>
                    <a:pt x="1505" y="21339"/>
                    <a:pt x="1454" y="21305"/>
                  </a:cubicBezTo>
                  <a:lnTo>
                    <a:pt x="940" y="20988"/>
                  </a:lnTo>
                  <a:cubicBezTo>
                    <a:pt x="863" y="20946"/>
                    <a:pt x="863" y="20875"/>
                    <a:pt x="940" y="20827"/>
                  </a:cubicBezTo>
                  <a:lnTo>
                    <a:pt x="1454" y="20511"/>
                  </a:lnTo>
                  <a:cubicBezTo>
                    <a:pt x="1505" y="20479"/>
                    <a:pt x="1535" y="20437"/>
                    <a:pt x="1535" y="20392"/>
                  </a:cubicBezTo>
                  <a:cubicBezTo>
                    <a:pt x="1535" y="20348"/>
                    <a:pt x="1505" y="20305"/>
                    <a:pt x="1454" y="20274"/>
                  </a:cubicBezTo>
                  <a:lnTo>
                    <a:pt x="135" y="19462"/>
                  </a:lnTo>
                  <a:cubicBezTo>
                    <a:pt x="63" y="19419"/>
                    <a:pt x="63" y="19348"/>
                    <a:pt x="135" y="19301"/>
                  </a:cubicBezTo>
                  <a:lnTo>
                    <a:pt x="1783" y="18286"/>
                  </a:lnTo>
                  <a:cubicBezTo>
                    <a:pt x="1820" y="18263"/>
                    <a:pt x="1867" y="18252"/>
                    <a:pt x="1915" y="18252"/>
                  </a:cubicBezTo>
                  <a:cubicBezTo>
                    <a:pt x="1962" y="18252"/>
                    <a:pt x="2011" y="18263"/>
                    <a:pt x="2049" y="18286"/>
                  </a:cubicBezTo>
                  <a:lnTo>
                    <a:pt x="3363" y="19098"/>
                  </a:lnTo>
                  <a:cubicBezTo>
                    <a:pt x="3419" y="19129"/>
                    <a:pt x="3483" y="19148"/>
                    <a:pt x="3556" y="19148"/>
                  </a:cubicBezTo>
                  <a:cubicBezTo>
                    <a:pt x="3633" y="19148"/>
                    <a:pt x="3697" y="19129"/>
                    <a:pt x="3749" y="19098"/>
                  </a:cubicBezTo>
                  <a:lnTo>
                    <a:pt x="7511" y="16780"/>
                  </a:lnTo>
                  <a:cubicBezTo>
                    <a:pt x="7563" y="16748"/>
                    <a:pt x="7592" y="16709"/>
                    <a:pt x="7592" y="16661"/>
                  </a:cubicBezTo>
                  <a:lnTo>
                    <a:pt x="7592" y="15137"/>
                  </a:lnTo>
                  <a:cubicBezTo>
                    <a:pt x="7592" y="15106"/>
                    <a:pt x="7605" y="15079"/>
                    <a:pt x="7644" y="15056"/>
                  </a:cubicBezTo>
                  <a:lnTo>
                    <a:pt x="11501" y="12680"/>
                  </a:lnTo>
                  <a:cubicBezTo>
                    <a:pt x="11608" y="12614"/>
                    <a:pt x="11608" y="12509"/>
                    <a:pt x="11501" y="12443"/>
                  </a:cubicBezTo>
                  <a:lnTo>
                    <a:pt x="6595" y="9421"/>
                  </a:lnTo>
                  <a:cubicBezTo>
                    <a:pt x="6522" y="9379"/>
                    <a:pt x="6522" y="9305"/>
                    <a:pt x="6595" y="9260"/>
                  </a:cubicBezTo>
                  <a:lnTo>
                    <a:pt x="10610" y="6787"/>
                  </a:lnTo>
                  <a:cubicBezTo>
                    <a:pt x="10645" y="6766"/>
                    <a:pt x="10693" y="6755"/>
                    <a:pt x="10741" y="6755"/>
                  </a:cubicBezTo>
                  <a:cubicBezTo>
                    <a:pt x="10789" y="6755"/>
                    <a:pt x="10837" y="6766"/>
                    <a:pt x="10871" y="6787"/>
                  </a:cubicBezTo>
                  <a:lnTo>
                    <a:pt x="12721" y="7931"/>
                  </a:lnTo>
                  <a:cubicBezTo>
                    <a:pt x="12776" y="7963"/>
                    <a:pt x="12841" y="7981"/>
                    <a:pt x="12913" y="7981"/>
                  </a:cubicBezTo>
                  <a:cubicBezTo>
                    <a:pt x="12990" y="7981"/>
                    <a:pt x="13055" y="7963"/>
                    <a:pt x="13106" y="7931"/>
                  </a:cubicBezTo>
                  <a:lnTo>
                    <a:pt x="19655" y="3897"/>
                  </a:lnTo>
                  <a:cubicBezTo>
                    <a:pt x="19762" y="3831"/>
                    <a:pt x="19762" y="3726"/>
                    <a:pt x="19655" y="3660"/>
                  </a:cubicBezTo>
                  <a:lnTo>
                    <a:pt x="17806" y="2518"/>
                  </a:lnTo>
                  <a:cubicBezTo>
                    <a:pt x="17729" y="2476"/>
                    <a:pt x="17729" y="2405"/>
                    <a:pt x="17806" y="2357"/>
                  </a:cubicBezTo>
                  <a:lnTo>
                    <a:pt x="21573" y="37"/>
                  </a:lnTo>
                  <a:lnTo>
                    <a:pt x="2151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00FF">
                    <a:alpha val="46666"/>
                  </a:srgbClr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7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73" name="Google Shape;346;p7"/>
            <p:cNvSpPr/>
            <p:nvPr/>
          </p:nvSpPr>
          <p:spPr>
            <a:xfrm rot="18900000">
              <a:off x="1453401" y="363774"/>
              <a:ext cx="3149394" cy="5119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3" h="21600" extrusionOk="0">
                  <a:moveTo>
                    <a:pt x="21513" y="0"/>
                  </a:moveTo>
                  <a:lnTo>
                    <a:pt x="17746" y="2320"/>
                  </a:lnTo>
                  <a:cubicBezTo>
                    <a:pt x="17639" y="2386"/>
                    <a:pt x="17639" y="2492"/>
                    <a:pt x="17746" y="2558"/>
                  </a:cubicBezTo>
                  <a:lnTo>
                    <a:pt x="19600" y="3699"/>
                  </a:lnTo>
                  <a:cubicBezTo>
                    <a:pt x="19672" y="3742"/>
                    <a:pt x="19672" y="3815"/>
                    <a:pt x="19600" y="3860"/>
                  </a:cubicBezTo>
                  <a:lnTo>
                    <a:pt x="13050" y="7894"/>
                  </a:lnTo>
                  <a:cubicBezTo>
                    <a:pt x="13014" y="7915"/>
                    <a:pt x="12966" y="7926"/>
                    <a:pt x="12918" y="7926"/>
                  </a:cubicBezTo>
                  <a:cubicBezTo>
                    <a:pt x="12870" y="7926"/>
                    <a:pt x="12821" y="7915"/>
                    <a:pt x="12785" y="7894"/>
                  </a:cubicBezTo>
                  <a:lnTo>
                    <a:pt x="10936" y="6753"/>
                  </a:lnTo>
                  <a:cubicBezTo>
                    <a:pt x="10880" y="6721"/>
                    <a:pt x="10816" y="6705"/>
                    <a:pt x="10743" y="6705"/>
                  </a:cubicBezTo>
                  <a:cubicBezTo>
                    <a:pt x="10666" y="6705"/>
                    <a:pt x="10602" y="6721"/>
                    <a:pt x="10550" y="6753"/>
                  </a:cubicBezTo>
                  <a:lnTo>
                    <a:pt x="6535" y="9226"/>
                  </a:lnTo>
                  <a:cubicBezTo>
                    <a:pt x="6428" y="9292"/>
                    <a:pt x="6428" y="9397"/>
                    <a:pt x="6535" y="9463"/>
                  </a:cubicBezTo>
                  <a:lnTo>
                    <a:pt x="11445" y="12485"/>
                  </a:lnTo>
                  <a:cubicBezTo>
                    <a:pt x="11475" y="12509"/>
                    <a:pt x="11496" y="12535"/>
                    <a:pt x="11496" y="12566"/>
                  </a:cubicBezTo>
                  <a:cubicBezTo>
                    <a:pt x="11496" y="12601"/>
                    <a:pt x="11479" y="12627"/>
                    <a:pt x="11445" y="12651"/>
                  </a:cubicBezTo>
                  <a:lnTo>
                    <a:pt x="7584" y="15027"/>
                  </a:lnTo>
                  <a:cubicBezTo>
                    <a:pt x="7532" y="15061"/>
                    <a:pt x="7507" y="15100"/>
                    <a:pt x="7507" y="15145"/>
                  </a:cubicBezTo>
                  <a:lnTo>
                    <a:pt x="7507" y="16661"/>
                  </a:lnTo>
                  <a:cubicBezTo>
                    <a:pt x="7507" y="16693"/>
                    <a:pt x="7490" y="16719"/>
                    <a:pt x="7451" y="16743"/>
                  </a:cubicBezTo>
                  <a:lnTo>
                    <a:pt x="3688" y="19061"/>
                  </a:lnTo>
                  <a:cubicBezTo>
                    <a:pt x="3654" y="19083"/>
                    <a:pt x="3608" y="19094"/>
                    <a:pt x="3561" y="19094"/>
                  </a:cubicBezTo>
                  <a:cubicBezTo>
                    <a:pt x="3514" y="19094"/>
                    <a:pt x="3466" y="19083"/>
                    <a:pt x="3427" y="19061"/>
                  </a:cubicBezTo>
                  <a:lnTo>
                    <a:pt x="2113" y="18249"/>
                  </a:lnTo>
                  <a:cubicBezTo>
                    <a:pt x="2060" y="18216"/>
                    <a:pt x="1990" y="18199"/>
                    <a:pt x="1921" y="18199"/>
                  </a:cubicBezTo>
                  <a:cubicBezTo>
                    <a:pt x="1851" y="18199"/>
                    <a:pt x="1782" y="18216"/>
                    <a:pt x="1728" y="18249"/>
                  </a:cubicBezTo>
                  <a:lnTo>
                    <a:pt x="80" y="19264"/>
                  </a:lnTo>
                  <a:cubicBezTo>
                    <a:pt x="-27" y="19330"/>
                    <a:pt x="-27" y="19435"/>
                    <a:pt x="80" y="19501"/>
                  </a:cubicBezTo>
                  <a:lnTo>
                    <a:pt x="1394" y="20313"/>
                  </a:lnTo>
                  <a:cubicBezTo>
                    <a:pt x="1428" y="20337"/>
                    <a:pt x="1450" y="20363"/>
                    <a:pt x="1450" y="20395"/>
                  </a:cubicBezTo>
                  <a:cubicBezTo>
                    <a:pt x="1450" y="20429"/>
                    <a:pt x="1433" y="20456"/>
                    <a:pt x="1394" y="20477"/>
                  </a:cubicBezTo>
                  <a:lnTo>
                    <a:pt x="880" y="20793"/>
                  </a:lnTo>
                  <a:cubicBezTo>
                    <a:pt x="773" y="20859"/>
                    <a:pt x="773" y="20965"/>
                    <a:pt x="880" y="21030"/>
                  </a:cubicBezTo>
                  <a:lnTo>
                    <a:pt x="1394" y="21349"/>
                  </a:lnTo>
                  <a:cubicBezTo>
                    <a:pt x="1471" y="21392"/>
                    <a:pt x="1471" y="21463"/>
                    <a:pt x="1394" y="21510"/>
                  </a:cubicBezTo>
                  <a:cubicBezTo>
                    <a:pt x="1353" y="21534"/>
                    <a:pt x="1308" y="21544"/>
                    <a:pt x="1266" y="21544"/>
                  </a:cubicBezTo>
                  <a:cubicBezTo>
                    <a:pt x="1223" y="21544"/>
                    <a:pt x="1182" y="21534"/>
                    <a:pt x="1150" y="21518"/>
                  </a:cubicBezTo>
                  <a:cubicBezTo>
                    <a:pt x="1086" y="21489"/>
                    <a:pt x="1047" y="21431"/>
                    <a:pt x="1107" y="21371"/>
                  </a:cubicBezTo>
                  <a:lnTo>
                    <a:pt x="1030" y="21344"/>
                  </a:lnTo>
                  <a:cubicBezTo>
                    <a:pt x="945" y="21431"/>
                    <a:pt x="1004" y="21521"/>
                    <a:pt x="1094" y="21563"/>
                  </a:cubicBezTo>
                  <a:cubicBezTo>
                    <a:pt x="1146" y="21587"/>
                    <a:pt x="1201" y="21600"/>
                    <a:pt x="1266" y="21600"/>
                  </a:cubicBezTo>
                  <a:cubicBezTo>
                    <a:pt x="1330" y="21600"/>
                    <a:pt x="1394" y="21587"/>
                    <a:pt x="1454" y="21542"/>
                  </a:cubicBezTo>
                  <a:cubicBezTo>
                    <a:pt x="1505" y="21510"/>
                    <a:pt x="1535" y="21471"/>
                    <a:pt x="1535" y="21423"/>
                  </a:cubicBezTo>
                  <a:cubicBezTo>
                    <a:pt x="1535" y="21378"/>
                    <a:pt x="1505" y="21339"/>
                    <a:pt x="1454" y="21305"/>
                  </a:cubicBezTo>
                  <a:lnTo>
                    <a:pt x="940" y="20988"/>
                  </a:lnTo>
                  <a:cubicBezTo>
                    <a:pt x="863" y="20946"/>
                    <a:pt x="863" y="20875"/>
                    <a:pt x="940" y="20827"/>
                  </a:cubicBezTo>
                  <a:lnTo>
                    <a:pt x="1454" y="20511"/>
                  </a:lnTo>
                  <a:cubicBezTo>
                    <a:pt x="1505" y="20479"/>
                    <a:pt x="1535" y="20437"/>
                    <a:pt x="1535" y="20392"/>
                  </a:cubicBezTo>
                  <a:cubicBezTo>
                    <a:pt x="1535" y="20348"/>
                    <a:pt x="1505" y="20305"/>
                    <a:pt x="1454" y="20274"/>
                  </a:cubicBezTo>
                  <a:lnTo>
                    <a:pt x="135" y="19462"/>
                  </a:lnTo>
                  <a:cubicBezTo>
                    <a:pt x="63" y="19419"/>
                    <a:pt x="63" y="19348"/>
                    <a:pt x="135" y="19301"/>
                  </a:cubicBezTo>
                  <a:lnTo>
                    <a:pt x="1783" y="18286"/>
                  </a:lnTo>
                  <a:cubicBezTo>
                    <a:pt x="1820" y="18263"/>
                    <a:pt x="1867" y="18252"/>
                    <a:pt x="1915" y="18252"/>
                  </a:cubicBezTo>
                  <a:cubicBezTo>
                    <a:pt x="1962" y="18252"/>
                    <a:pt x="2011" y="18263"/>
                    <a:pt x="2049" y="18286"/>
                  </a:cubicBezTo>
                  <a:lnTo>
                    <a:pt x="3363" y="19098"/>
                  </a:lnTo>
                  <a:cubicBezTo>
                    <a:pt x="3419" y="19129"/>
                    <a:pt x="3483" y="19148"/>
                    <a:pt x="3556" y="19148"/>
                  </a:cubicBezTo>
                  <a:cubicBezTo>
                    <a:pt x="3633" y="19148"/>
                    <a:pt x="3697" y="19129"/>
                    <a:pt x="3749" y="19098"/>
                  </a:cubicBezTo>
                  <a:lnTo>
                    <a:pt x="7511" y="16780"/>
                  </a:lnTo>
                  <a:cubicBezTo>
                    <a:pt x="7563" y="16748"/>
                    <a:pt x="7592" y="16709"/>
                    <a:pt x="7592" y="16661"/>
                  </a:cubicBezTo>
                  <a:lnTo>
                    <a:pt x="7592" y="15137"/>
                  </a:lnTo>
                  <a:cubicBezTo>
                    <a:pt x="7592" y="15106"/>
                    <a:pt x="7605" y="15079"/>
                    <a:pt x="7644" y="15056"/>
                  </a:cubicBezTo>
                  <a:lnTo>
                    <a:pt x="11501" y="12680"/>
                  </a:lnTo>
                  <a:cubicBezTo>
                    <a:pt x="11608" y="12614"/>
                    <a:pt x="11608" y="12509"/>
                    <a:pt x="11501" y="12443"/>
                  </a:cubicBezTo>
                  <a:lnTo>
                    <a:pt x="6595" y="9421"/>
                  </a:lnTo>
                  <a:cubicBezTo>
                    <a:pt x="6522" y="9379"/>
                    <a:pt x="6522" y="9305"/>
                    <a:pt x="6595" y="9260"/>
                  </a:cubicBezTo>
                  <a:lnTo>
                    <a:pt x="10610" y="6787"/>
                  </a:lnTo>
                  <a:cubicBezTo>
                    <a:pt x="10645" y="6766"/>
                    <a:pt x="10693" y="6755"/>
                    <a:pt x="10741" y="6755"/>
                  </a:cubicBezTo>
                  <a:cubicBezTo>
                    <a:pt x="10789" y="6755"/>
                    <a:pt x="10837" y="6766"/>
                    <a:pt x="10871" y="6787"/>
                  </a:cubicBezTo>
                  <a:lnTo>
                    <a:pt x="12721" y="7931"/>
                  </a:lnTo>
                  <a:cubicBezTo>
                    <a:pt x="12776" y="7963"/>
                    <a:pt x="12841" y="7981"/>
                    <a:pt x="12913" y="7981"/>
                  </a:cubicBezTo>
                  <a:cubicBezTo>
                    <a:pt x="12990" y="7981"/>
                    <a:pt x="13055" y="7963"/>
                    <a:pt x="13106" y="7931"/>
                  </a:cubicBezTo>
                  <a:lnTo>
                    <a:pt x="19655" y="3897"/>
                  </a:lnTo>
                  <a:cubicBezTo>
                    <a:pt x="19762" y="3831"/>
                    <a:pt x="19762" y="3726"/>
                    <a:pt x="19655" y="3660"/>
                  </a:cubicBezTo>
                  <a:lnTo>
                    <a:pt x="17806" y="2518"/>
                  </a:lnTo>
                  <a:cubicBezTo>
                    <a:pt x="17729" y="2476"/>
                    <a:pt x="17729" y="2405"/>
                    <a:pt x="17806" y="2357"/>
                  </a:cubicBezTo>
                  <a:lnTo>
                    <a:pt x="21573" y="37"/>
                  </a:lnTo>
                  <a:lnTo>
                    <a:pt x="2151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B9109"/>
                </a:gs>
                <a:gs pos="40000">
                  <a:srgbClr val="FF9900">
                    <a:alpha val="40784"/>
                  </a:srgbClr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269863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377" name="Google Shape;347;p7"/>
            <p:cNvGrpSpPr/>
            <p:nvPr/>
          </p:nvGrpSpPr>
          <p:grpSpPr>
            <a:xfrm>
              <a:off x="378146" y="3150836"/>
              <a:ext cx="4558968" cy="134101"/>
              <a:chOff x="0" y="0"/>
              <a:chExt cx="4558967" cy="134100"/>
            </a:xfrm>
          </p:grpSpPr>
          <p:sp>
            <p:nvSpPr>
              <p:cNvPr id="374" name="Google Shape;348;p7"/>
              <p:cNvSpPr/>
              <p:nvPr/>
            </p:nvSpPr>
            <p:spPr>
              <a:xfrm rot="10800000">
                <a:off x="0" y="-1"/>
                <a:ext cx="134101" cy="134102"/>
              </a:xfrm>
              <a:prstGeom prst="ellipse">
                <a:avLst/>
              </a:prstGeom>
              <a:noFill/>
              <a:ln w="9525" cap="flat">
                <a:solidFill>
                  <a:srgbClr val="0C0A9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5" name="Google Shape;349;p7"/>
              <p:cNvSpPr/>
              <p:nvPr/>
            </p:nvSpPr>
            <p:spPr>
              <a:xfrm flipH="1" flipV="1">
                <a:off x="96167" y="68320"/>
                <a:ext cx="4462801" cy="1"/>
              </a:xfrm>
              <a:prstGeom prst="line">
                <a:avLst/>
              </a:prstGeom>
              <a:noFill/>
              <a:ln w="9525" cap="flat">
                <a:solidFill>
                  <a:srgbClr val="0C0A9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76" name="Google Shape;350;p7"/>
              <p:cNvSpPr/>
              <p:nvPr/>
            </p:nvSpPr>
            <p:spPr>
              <a:xfrm rot="10800000">
                <a:off x="30188" y="30158"/>
                <a:ext cx="73801" cy="73801"/>
              </a:xfrm>
              <a:prstGeom prst="ellipse">
                <a:avLst/>
              </a:prstGeom>
              <a:solidFill>
                <a:srgbClr val="0C0A9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91" name="Google Shape;351;p7"/>
          <p:cNvGrpSpPr/>
          <p:nvPr/>
        </p:nvGrpSpPr>
        <p:grpSpPr>
          <a:xfrm>
            <a:off x="-503518" y="3986929"/>
            <a:ext cx="5249321" cy="2992225"/>
            <a:chOff x="0" y="0"/>
            <a:chExt cx="5249319" cy="2992224"/>
          </a:xfrm>
        </p:grpSpPr>
        <p:pic>
          <p:nvPicPr>
            <p:cNvPr id="379" name="Google Shape;352;p7" descr="Google Shape;352;p7"/>
            <p:cNvPicPr>
              <a:picLocks noChangeAspect="1"/>
            </p:cNvPicPr>
            <p:nvPr/>
          </p:nvPicPr>
          <p:blipFill>
            <a:blip r:embed="rId2"/>
            <a:srcRect l="16960" t="24718" r="7120" b="26176"/>
            <a:stretch>
              <a:fillRect/>
            </a:stretch>
          </p:blipFill>
          <p:spPr>
            <a:xfrm flipH="1">
              <a:off x="-1" y="0"/>
              <a:ext cx="3920502" cy="29922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0" name="Google Shape;353;p7"/>
            <p:cNvSpPr/>
            <p:nvPr/>
          </p:nvSpPr>
          <p:spPr>
            <a:xfrm flipH="1">
              <a:off x="4057712" y="1236940"/>
              <a:ext cx="557527" cy="557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0" h="21600" extrusionOk="0">
                  <a:moveTo>
                    <a:pt x="10344" y="0"/>
                  </a:moveTo>
                  <a:cubicBezTo>
                    <a:pt x="9150" y="0"/>
                    <a:pt x="7955" y="475"/>
                    <a:pt x="7045" y="1425"/>
                  </a:cubicBezTo>
                  <a:lnTo>
                    <a:pt x="1364" y="7357"/>
                  </a:lnTo>
                  <a:cubicBezTo>
                    <a:pt x="-455" y="9257"/>
                    <a:pt x="-455" y="12340"/>
                    <a:pt x="1364" y="14240"/>
                  </a:cubicBezTo>
                  <a:lnTo>
                    <a:pt x="7045" y="20182"/>
                  </a:lnTo>
                  <a:cubicBezTo>
                    <a:pt x="7955" y="21127"/>
                    <a:pt x="9147" y="21600"/>
                    <a:pt x="10340" y="21600"/>
                  </a:cubicBezTo>
                  <a:cubicBezTo>
                    <a:pt x="11533" y="21600"/>
                    <a:pt x="12726" y="21127"/>
                    <a:pt x="13636" y="20182"/>
                  </a:cubicBezTo>
                  <a:lnTo>
                    <a:pt x="19326" y="14240"/>
                  </a:lnTo>
                  <a:cubicBezTo>
                    <a:pt x="21145" y="12340"/>
                    <a:pt x="21145" y="9257"/>
                    <a:pt x="19326" y="7357"/>
                  </a:cubicBezTo>
                  <a:lnTo>
                    <a:pt x="13636" y="1425"/>
                  </a:lnTo>
                  <a:cubicBezTo>
                    <a:pt x="12731" y="475"/>
                    <a:pt x="11538" y="0"/>
                    <a:pt x="1034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5F8FF">
                    <a:alpha val="31360"/>
                  </a:srgbClr>
                </a:gs>
                <a:gs pos="22000">
                  <a:srgbClr val="F5F8FF">
                    <a:alpha val="31360"/>
                  </a:srgbClr>
                </a:gs>
                <a:gs pos="45000">
                  <a:schemeClr val="accent3">
                    <a:lumOff val="44000"/>
                    <a:alpha val="31360"/>
                  </a:schemeClr>
                </a:gs>
                <a:gs pos="100000">
                  <a:srgbClr val="0C0A9E">
                    <a:alpha val="31360"/>
                  </a:srgbClr>
                </a:gs>
              </a:gsLst>
              <a:lin ang="269863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1" name="Google Shape;354;p7"/>
            <p:cNvSpPr/>
            <p:nvPr/>
          </p:nvSpPr>
          <p:spPr>
            <a:xfrm flipH="1">
              <a:off x="3716156" y="1293482"/>
              <a:ext cx="325999" cy="325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0" h="21600" extrusionOk="0">
                  <a:moveTo>
                    <a:pt x="10344" y="0"/>
                  </a:moveTo>
                  <a:cubicBezTo>
                    <a:pt x="9150" y="0"/>
                    <a:pt x="7955" y="475"/>
                    <a:pt x="7045" y="1425"/>
                  </a:cubicBezTo>
                  <a:lnTo>
                    <a:pt x="1364" y="7357"/>
                  </a:lnTo>
                  <a:cubicBezTo>
                    <a:pt x="-455" y="9257"/>
                    <a:pt x="-455" y="12340"/>
                    <a:pt x="1364" y="14240"/>
                  </a:cubicBezTo>
                  <a:lnTo>
                    <a:pt x="7045" y="20182"/>
                  </a:lnTo>
                  <a:cubicBezTo>
                    <a:pt x="7955" y="21127"/>
                    <a:pt x="9147" y="21600"/>
                    <a:pt x="10340" y="21600"/>
                  </a:cubicBezTo>
                  <a:cubicBezTo>
                    <a:pt x="11533" y="21600"/>
                    <a:pt x="12726" y="21127"/>
                    <a:pt x="13636" y="20182"/>
                  </a:cubicBezTo>
                  <a:lnTo>
                    <a:pt x="19326" y="14240"/>
                  </a:lnTo>
                  <a:cubicBezTo>
                    <a:pt x="21145" y="12340"/>
                    <a:pt x="21145" y="9257"/>
                    <a:pt x="19326" y="7357"/>
                  </a:cubicBezTo>
                  <a:lnTo>
                    <a:pt x="13636" y="1425"/>
                  </a:lnTo>
                  <a:cubicBezTo>
                    <a:pt x="12731" y="475"/>
                    <a:pt x="11538" y="0"/>
                    <a:pt x="1034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5F8FF"/>
                </a:gs>
                <a:gs pos="22000">
                  <a:srgbClr val="F5F8FF"/>
                </a:gs>
                <a:gs pos="45000">
                  <a:schemeClr val="accent3">
                    <a:lumOff val="44000"/>
                    <a:alpha val="0"/>
                  </a:schemeClr>
                </a:gs>
                <a:gs pos="100000">
                  <a:srgbClr val="0C0A9E">
                    <a:alpha val="50195"/>
                  </a:srgbClr>
                </a:gs>
              </a:gsLst>
              <a:lin ang="269863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2" name="Google Shape;355;p7"/>
            <p:cNvSpPr/>
            <p:nvPr/>
          </p:nvSpPr>
          <p:spPr>
            <a:xfrm flipH="1">
              <a:off x="3600400" y="1527365"/>
              <a:ext cx="557527" cy="557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0" h="21600" extrusionOk="0">
                  <a:moveTo>
                    <a:pt x="10344" y="0"/>
                  </a:moveTo>
                  <a:cubicBezTo>
                    <a:pt x="9150" y="0"/>
                    <a:pt x="7955" y="475"/>
                    <a:pt x="7045" y="1425"/>
                  </a:cubicBezTo>
                  <a:lnTo>
                    <a:pt x="1364" y="7357"/>
                  </a:lnTo>
                  <a:cubicBezTo>
                    <a:pt x="-455" y="9257"/>
                    <a:pt x="-455" y="12340"/>
                    <a:pt x="1364" y="14240"/>
                  </a:cubicBezTo>
                  <a:lnTo>
                    <a:pt x="7045" y="20182"/>
                  </a:lnTo>
                  <a:cubicBezTo>
                    <a:pt x="7955" y="21127"/>
                    <a:pt x="9147" y="21600"/>
                    <a:pt x="10340" y="21600"/>
                  </a:cubicBezTo>
                  <a:cubicBezTo>
                    <a:pt x="11533" y="21600"/>
                    <a:pt x="12726" y="21127"/>
                    <a:pt x="13636" y="20182"/>
                  </a:cubicBezTo>
                  <a:lnTo>
                    <a:pt x="19326" y="14240"/>
                  </a:lnTo>
                  <a:cubicBezTo>
                    <a:pt x="21145" y="12340"/>
                    <a:pt x="21145" y="9257"/>
                    <a:pt x="19326" y="7357"/>
                  </a:cubicBezTo>
                  <a:lnTo>
                    <a:pt x="13636" y="1425"/>
                  </a:lnTo>
                  <a:cubicBezTo>
                    <a:pt x="12731" y="475"/>
                    <a:pt x="11538" y="0"/>
                    <a:pt x="1034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5F8FF">
                    <a:alpha val="31360"/>
                  </a:srgbClr>
                </a:gs>
                <a:gs pos="22000">
                  <a:srgbClr val="F5F8FF">
                    <a:alpha val="31360"/>
                  </a:srgbClr>
                </a:gs>
                <a:gs pos="45000">
                  <a:schemeClr val="accent3">
                    <a:lumOff val="44000"/>
                    <a:alpha val="31360"/>
                  </a:schemeClr>
                </a:gs>
                <a:gs pos="100000">
                  <a:srgbClr val="0C0A9E">
                    <a:alpha val="31360"/>
                  </a:srgbClr>
                </a:gs>
              </a:gsLst>
              <a:lin ang="269863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3" name="Google Shape;356;p7"/>
            <p:cNvSpPr/>
            <p:nvPr/>
          </p:nvSpPr>
          <p:spPr>
            <a:xfrm flipH="1">
              <a:off x="3121962" y="1177765"/>
              <a:ext cx="557527" cy="557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0" h="21600" extrusionOk="0">
                  <a:moveTo>
                    <a:pt x="10344" y="0"/>
                  </a:moveTo>
                  <a:cubicBezTo>
                    <a:pt x="9150" y="0"/>
                    <a:pt x="7955" y="475"/>
                    <a:pt x="7045" y="1425"/>
                  </a:cubicBezTo>
                  <a:lnTo>
                    <a:pt x="1364" y="7357"/>
                  </a:lnTo>
                  <a:cubicBezTo>
                    <a:pt x="-455" y="9257"/>
                    <a:pt x="-455" y="12340"/>
                    <a:pt x="1364" y="14240"/>
                  </a:cubicBezTo>
                  <a:lnTo>
                    <a:pt x="7045" y="20182"/>
                  </a:lnTo>
                  <a:cubicBezTo>
                    <a:pt x="7955" y="21127"/>
                    <a:pt x="9147" y="21600"/>
                    <a:pt x="10340" y="21600"/>
                  </a:cubicBezTo>
                  <a:cubicBezTo>
                    <a:pt x="11533" y="21600"/>
                    <a:pt x="12726" y="21127"/>
                    <a:pt x="13636" y="20182"/>
                  </a:cubicBezTo>
                  <a:lnTo>
                    <a:pt x="19326" y="14240"/>
                  </a:lnTo>
                  <a:cubicBezTo>
                    <a:pt x="21145" y="12340"/>
                    <a:pt x="21145" y="9257"/>
                    <a:pt x="19326" y="7357"/>
                  </a:cubicBezTo>
                  <a:lnTo>
                    <a:pt x="13636" y="1425"/>
                  </a:lnTo>
                  <a:cubicBezTo>
                    <a:pt x="12731" y="475"/>
                    <a:pt x="11538" y="0"/>
                    <a:pt x="1034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5F8FF"/>
                </a:gs>
                <a:gs pos="22000">
                  <a:srgbClr val="F5F8FF"/>
                </a:gs>
                <a:gs pos="45000">
                  <a:schemeClr val="accent3">
                    <a:lumOff val="44000"/>
                    <a:alpha val="0"/>
                  </a:schemeClr>
                </a:gs>
                <a:gs pos="100000">
                  <a:srgbClr val="0C0A9E">
                    <a:alpha val="50195"/>
                  </a:srgbClr>
                </a:gs>
              </a:gsLst>
              <a:lin ang="269863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84" name="Google Shape;357;p7"/>
            <p:cNvSpPr/>
            <p:nvPr/>
          </p:nvSpPr>
          <p:spPr>
            <a:xfrm rot="16200000" flipH="1">
              <a:off x="3122157" y="-297069"/>
              <a:ext cx="1421048" cy="283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67" y="0"/>
                  </a:moveTo>
                  <a:lnTo>
                    <a:pt x="15853" y="2811"/>
                  </a:lnTo>
                  <a:lnTo>
                    <a:pt x="15825" y="2830"/>
                  </a:lnTo>
                  <a:lnTo>
                    <a:pt x="15825" y="10209"/>
                  </a:lnTo>
                  <a:lnTo>
                    <a:pt x="9433" y="13420"/>
                  </a:lnTo>
                  <a:lnTo>
                    <a:pt x="9404" y="13430"/>
                  </a:lnTo>
                  <a:lnTo>
                    <a:pt x="9404" y="18908"/>
                  </a:lnTo>
                  <a:lnTo>
                    <a:pt x="5994" y="20623"/>
                  </a:lnTo>
                  <a:lnTo>
                    <a:pt x="0" y="20623"/>
                  </a:lnTo>
                  <a:lnTo>
                    <a:pt x="0" y="21600"/>
                  </a:lnTo>
                  <a:lnTo>
                    <a:pt x="199" y="21600"/>
                  </a:lnTo>
                  <a:lnTo>
                    <a:pt x="199" y="20719"/>
                  </a:lnTo>
                  <a:lnTo>
                    <a:pt x="6079" y="20719"/>
                  </a:lnTo>
                  <a:lnTo>
                    <a:pt x="9594" y="18951"/>
                  </a:lnTo>
                  <a:lnTo>
                    <a:pt x="9594" y="13473"/>
                  </a:lnTo>
                  <a:lnTo>
                    <a:pt x="15996" y="10262"/>
                  </a:lnTo>
                  <a:lnTo>
                    <a:pt x="16015" y="10252"/>
                  </a:lnTo>
                  <a:lnTo>
                    <a:pt x="16015" y="2873"/>
                  </a:lnTo>
                  <a:lnTo>
                    <a:pt x="21600" y="67"/>
                  </a:lnTo>
                  <a:lnTo>
                    <a:pt x="2146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B9109"/>
                </a:gs>
                <a:gs pos="40000">
                  <a:srgbClr val="FF9900">
                    <a:alpha val="40784"/>
                  </a:srgbClr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269863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387" name="Google Shape;358;p7"/>
            <p:cNvGrpSpPr/>
            <p:nvPr/>
          </p:nvGrpSpPr>
          <p:grpSpPr>
            <a:xfrm>
              <a:off x="4092281" y="956243"/>
              <a:ext cx="161969" cy="161931"/>
              <a:chOff x="0" y="0"/>
              <a:chExt cx="161967" cy="161930"/>
            </a:xfrm>
          </p:grpSpPr>
          <p:sp>
            <p:nvSpPr>
              <p:cNvPr id="385" name="Google Shape;359;p7"/>
              <p:cNvSpPr/>
              <p:nvPr/>
            </p:nvSpPr>
            <p:spPr>
              <a:xfrm flipH="1">
                <a:off x="-1" y="0"/>
                <a:ext cx="161969" cy="1619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9" y="1588"/>
                    </a:moveTo>
                    <a:cubicBezTo>
                      <a:pt x="13169" y="1588"/>
                      <a:pt x="15530" y="2470"/>
                      <a:pt x="17328" y="4306"/>
                    </a:cubicBezTo>
                    <a:cubicBezTo>
                      <a:pt x="19089" y="6029"/>
                      <a:pt x="20045" y="8372"/>
                      <a:pt x="20045" y="10826"/>
                    </a:cubicBezTo>
                    <a:cubicBezTo>
                      <a:pt x="20045" y="13300"/>
                      <a:pt x="19089" y="15604"/>
                      <a:pt x="17328" y="17366"/>
                    </a:cubicBezTo>
                    <a:cubicBezTo>
                      <a:pt x="15605" y="19127"/>
                      <a:pt x="13263" y="20082"/>
                      <a:pt x="10809" y="20082"/>
                    </a:cubicBezTo>
                    <a:cubicBezTo>
                      <a:pt x="8335" y="20082"/>
                      <a:pt x="6031" y="19127"/>
                      <a:pt x="4270" y="17366"/>
                    </a:cubicBezTo>
                    <a:cubicBezTo>
                      <a:pt x="2510" y="15641"/>
                      <a:pt x="1554" y="13300"/>
                      <a:pt x="1554" y="10826"/>
                    </a:cubicBezTo>
                    <a:cubicBezTo>
                      <a:pt x="1554" y="8372"/>
                      <a:pt x="2510" y="6048"/>
                      <a:pt x="4270" y="4306"/>
                    </a:cubicBezTo>
                    <a:cubicBezTo>
                      <a:pt x="6069" y="2488"/>
                      <a:pt x="8430" y="1588"/>
                      <a:pt x="10809" y="1588"/>
                    </a:cubicBezTo>
                    <a:close/>
                    <a:moveTo>
                      <a:pt x="10799" y="0"/>
                    </a:moveTo>
                    <a:cubicBezTo>
                      <a:pt x="8037" y="0"/>
                      <a:pt x="5272" y="1054"/>
                      <a:pt x="3165" y="3162"/>
                    </a:cubicBezTo>
                    <a:cubicBezTo>
                      <a:pt x="1124" y="5205"/>
                      <a:pt x="0" y="7922"/>
                      <a:pt x="0" y="10808"/>
                    </a:cubicBezTo>
                    <a:cubicBezTo>
                      <a:pt x="0" y="13693"/>
                      <a:pt x="1124" y="16410"/>
                      <a:pt x="3165" y="18453"/>
                    </a:cubicBezTo>
                    <a:cubicBezTo>
                      <a:pt x="5207" y="20476"/>
                      <a:pt x="7923" y="21600"/>
                      <a:pt x="10809" y="21600"/>
                    </a:cubicBezTo>
                    <a:cubicBezTo>
                      <a:pt x="13675" y="21600"/>
                      <a:pt x="16392" y="20476"/>
                      <a:pt x="18434" y="18453"/>
                    </a:cubicBezTo>
                    <a:cubicBezTo>
                      <a:pt x="20475" y="16410"/>
                      <a:pt x="21600" y="13693"/>
                      <a:pt x="21600" y="10808"/>
                    </a:cubicBezTo>
                    <a:cubicBezTo>
                      <a:pt x="21600" y="7922"/>
                      <a:pt x="20475" y="5205"/>
                      <a:pt x="18434" y="3162"/>
                    </a:cubicBezTo>
                    <a:cubicBezTo>
                      <a:pt x="16326" y="1054"/>
                      <a:pt x="13562" y="0"/>
                      <a:pt x="1079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6" name="Google Shape;360;p7"/>
              <p:cNvSpPr/>
              <p:nvPr/>
            </p:nvSpPr>
            <p:spPr>
              <a:xfrm flipH="1">
                <a:off x="36773" y="36879"/>
                <a:ext cx="88327" cy="883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83" h="21600" extrusionOk="0">
                    <a:moveTo>
                      <a:pt x="9846" y="2857"/>
                    </a:moveTo>
                    <a:cubicBezTo>
                      <a:pt x="11724" y="2857"/>
                      <a:pt x="13538" y="3612"/>
                      <a:pt x="15011" y="5157"/>
                    </a:cubicBezTo>
                    <a:cubicBezTo>
                      <a:pt x="17797" y="8316"/>
                      <a:pt x="17797" y="13361"/>
                      <a:pt x="15011" y="16450"/>
                    </a:cubicBezTo>
                    <a:cubicBezTo>
                      <a:pt x="13571" y="17995"/>
                      <a:pt x="11699" y="18768"/>
                      <a:pt x="9838" y="18768"/>
                    </a:cubicBezTo>
                    <a:cubicBezTo>
                      <a:pt x="7974" y="18768"/>
                      <a:pt x="6121" y="17995"/>
                      <a:pt x="4712" y="16450"/>
                    </a:cubicBezTo>
                    <a:cubicBezTo>
                      <a:pt x="1895" y="13327"/>
                      <a:pt x="1895" y="8246"/>
                      <a:pt x="4712" y="5157"/>
                    </a:cubicBezTo>
                    <a:cubicBezTo>
                      <a:pt x="6121" y="3612"/>
                      <a:pt x="7966" y="2857"/>
                      <a:pt x="9846" y="2857"/>
                    </a:cubicBezTo>
                    <a:close/>
                    <a:moveTo>
                      <a:pt x="9842" y="0"/>
                    </a:moveTo>
                    <a:cubicBezTo>
                      <a:pt x="7317" y="0"/>
                      <a:pt x="4790" y="1054"/>
                      <a:pt x="2864" y="3166"/>
                    </a:cubicBezTo>
                    <a:cubicBezTo>
                      <a:pt x="-955" y="7354"/>
                      <a:pt x="-955" y="14219"/>
                      <a:pt x="2864" y="18441"/>
                    </a:cubicBezTo>
                    <a:cubicBezTo>
                      <a:pt x="4773" y="20537"/>
                      <a:pt x="7341" y="21600"/>
                      <a:pt x="9846" y="21600"/>
                    </a:cubicBezTo>
                    <a:cubicBezTo>
                      <a:pt x="12381" y="21600"/>
                      <a:pt x="14886" y="20570"/>
                      <a:pt x="16795" y="18441"/>
                    </a:cubicBezTo>
                    <a:cubicBezTo>
                      <a:pt x="20645" y="14219"/>
                      <a:pt x="20645" y="7354"/>
                      <a:pt x="16795" y="3166"/>
                    </a:cubicBezTo>
                    <a:cubicBezTo>
                      <a:pt x="14886" y="1054"/>
                      <a:pt x="12365" y="0"/>
                      <a:pt x="984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90" name="Google Shape;361;p7"/>
            <p:cNvGrpSpPr/>
            <p:nvPr/>
          </p:nvGrpSpPr>
          <p:grpSpPr>
            <a:xfrm>
              <a:off x="2709875" y="1374473"/>
              <a:ext cx="161969" cy="161932"/>
              <a:chOff x="0" y="0"/>
              <a:chExt cx="161967" cy="161930"/>
            </a:xfrm>
          </p:grpSpPr>
          <p:sp>
            <p:nvSpPr>
              <p:cNvPr id="388" name="Google Shape;362;p7"/>
              <p:cNvSpPr/>
              <p:nvPr/>
            </p:nvSpPr>
            <p:spPr>
              <a:xfrm rot="10800000" flipH="1">
                <a:off x="0" y="-1"/>
                <a:ext cx="161968" cy="161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9" y="1588"/>
                    </a:moveTo>
                    <a:cubicBezTo>
                      <a:pt x="13169" y="1588"/>
                      <a:pt x="15530" y="2470"/>
                      <a:pt x="17328" y="4306"/>
                    </a:cubicBezTo>
                    <a:cubicBezTo>
                      <a:pt x="19089" y="6029"/>
                      <a:pt x="20045" y="8372"/>
                      <a:pt x="20045" y="10826"/>
                    </a:cubicBezTo>
                    <a:cubicBezTo>
                      <a:pt x="20045" y="13300"/>
                      <a:pt x="19089" y="15604"/>
                      <a:pt x="17328" y="17366"/>
                    </a:cubicBezTo>
                    <a:cubicBezTo>
                      <a:pt x="15605" y="19127"/>
                      <a:pt x="13263" y="20082"/>
                      <a:pt x="10809" y="20082"/>
                    </a:cubicBezTo>
                    <a:cubicBezTo>
                      <a:pt x="8335" y="20082"/>
                      <a:pt x="6031" y="19127"/>
                      <a:pt x="4270" y="17366"/>
                    </a:cubicBezTo>
                    <a:cubicBezTo>
                      <a:pt x="2510" y="15641"/>
                      <a:pt x="1554" y="13300"/>
                      <a:pt x="1554" y="10826"/>
                    </a:cubicBezTo>
                    <a:cubicBezTo>
                      <a:pt x="1554" y="8372"/>
                      <a:pt x="2510" y="6048"/>
                      <a:pt x="4270" y="4306"/>
                    </a:cubicBezTo>
                    <a:cubicBezTo>
                      <a:pt x="6069" y="2488"/>
                      <a:pt x="8430" y="1588"/>
                      <a:pt x="10809" y="1588"/>
                    </a:cubicBezTo>
                    <a:close/>
                    <a:moveTo>
                      <a:pt x="10799" y="0"/>
                    </a:moveTo>
                    <a:cubicBezTo>
                      <a:pt x="8037" y="0"/>
                      <a:pt x="5272" y="1054"/>
                      <a:pt x="3165" y="3162"/>
                    </a:cubicBezTo>
                    <a:cubicBezTo>
                      <a:pt x="1124" y="5205"/>
                      <a:pt x="0" y="7922"/>
                      <a:pt x="0" y="10808"/>
                    </a:cubicBezTo>
                    <a:cubicBezTo>
                      <a:pt x="0" y="13693"/>
                      <a:pt x="1124" y="16410"/>
                      <a:pt x="3165" y="18453"/>
                    </a:cubicBezTo>
                    <a:cubicBezTo>
                      <a:pt x="5207" y="20476"/>
                      <a:pt x="7923" y="21600"/>
                      <a:pt x="10809" y="21600"/>
                    </a:cubicBezTo>
                    <a:cubicBezTo>
                      <a:pt x="13675" y="21600"/>
                      <a:pt x="16392" y="20476"/>
                      <a:pt x="18434" y="18453"/>
                    </a:cubicBezTo>
                    <a:cubicBezTo>
                      <a:pt x="20475" y="16410"/>
                      <a:pt x="21600" y="13693"/>
                      <a:pt x="21600" y="10808"/>
                    </a:cubicBezTo>
                    <a:cubicBezTo>
                      <a:pt x="21600" y="7922"/>
                      <a:pt x="20475" y="5205"/>
                      <a:pt x="18434" y="3162"/>
                    </a:cubicBezTo>
                    <a:cubicBezTo>
                      <a:pt x="16326" y="1054"/>
                      <a:pt x="13562" y="0"/>
                      <a:pt x="1079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9" name="Google Shape;363;p7"/>
              <p:cNvSpPr/>
              <p:nvPr/>
            </p:nvSpPr>
            <p:spPr>
              <a:xfrm rot="10800000" flipH="1">
                <a:off x="36868" y="36658"/>
                <a:ext cx="88326" cy="883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83" h="21600" extrusionOk="0">
                    <a:moveTo>
                      <a:pt x="9846" y="2857"/>
                    </a:moveTo>
                    <a:cubicBezTo>
                      <a:pt x="11724" y="2857"/>
                      <a:pt x="13538" y="3612"/>
                      <a:pt x="15011" y="5157"/>
                    </a:cubicBezTo>
                    <a:cubicBezTo>
                      <a:pt x="17797" y="8316"/>
                      <a:pt x="17797" y="13361"/>
                      <a:pt x="15011" y="16450"/>
                    </a:cubicBezTo>
                    <a:cubicBezTo>
                      <a:pt x="13571" y="17995"/>
                      <a:pt x="11699" y="18768"/>
                      <a:pt x="9838" y="18768"/>
                    </a:cubicBezTo>
                    <a:cubicBezTo>
                      <a:pt x="7974" y="18768"/>
                      <a:pt x="6121" y="17995"/>
                      <a:pt x="4712" y="16450"/>
                    </a:cubicBezTo>
                    <a:cubicBezTo>
                      <a:pt x="1895" y="13327"/>
                      <a:pt x="1895" y="8246"/>
                      <a:pt x="4712" y="5157"/>
                    </a:cubicBezTo>
                    <a:cubicBezTo>
                      <a:pt x="6121" y="3612"/>
                      <a:pt x="7966" y="2857"/>
                      <a:pt x="9846" y="2857"/>
                    </a:cubicBezTo>
                    <a:close/>
                    <a:moveTo>
                      <a:pt x="9842" y="0"/>
                    </a:moveTo>
                    <a:cubicBezTo>
                      <a:pt x="7317" y="0"/>
                      <a:pt x="4790" y="1054"/>
                      <a:pt x="2864" y="3166"/>
                    </a:cubicBezTo>
                    <a:cubicBezTo>
                      <a:pt x="-955" y="7354"/>
                      <a:pt x="-955" y="14219"/>
                      <a:pt x="2864" y="18441"/>
                    </a:cubicBezTo>
                    <a:cubicBezTo>
                      <a:pt x="4773" y="20537"/>
                      <a:pt x="7341" y="21600"/>
                      <a:pt x="9846" y="21600"/>
                    </a:cubicBezTo>
                    <a:cubicBezTo>
                      <a:pt x="12381" y="21600"/>
                      <a:pt x="14886" y="20570"/>
                      <a:pt x="16795" y="18441"/>
                    </a:cubicBezTo>
                    <a:cubicBezTo>
                      <a:pt x="20645" y="14219"/>
                      <a:pt x="20645" y="7354"/>
                      <a:pt x="16795" y="3166"/>
                    </a:cubicBezTo>
                    <a:cubicBezTo>
                      <a:pt x="14886" y="1054"/>
                      <a:pt x="12365" y="0"/>
                      <a:pt x="984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3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itle Text"/>
          <p:cNvSpPr txBox="1">
            <a:spLocks noGrp="1"/>
          </p:cNvSpPr>
          <p:nvPr>
            <p:ph type="title"/>
          </p:nvPr>
        </p:nvSpPr>
        <p:spPr>
          <a:xfrm>
            <a:off x="713225" y="2122600"/>
            <a:ext cx="7297501" cy="9102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80000"/>
              </a:lnSpc>
              <a:defRPr sz="6000"/>
            </a:lvl1pPr>
          </a:lstStyle>
          <a:p>
            <a:r>
              <a:t>Title Text</a:t>
            </a:r>
          </a:p>
        </p:txBody>
      </p:sp>
      <p:grpSp>
        <p:nvGrpSpPr>
          <p:cNvPr id="408" name="Google Shape;366;p8"/>
          <p:cNvGrpSpPr/>
          <p:nvPr/>
        </p:nvGrpSpPr>
        <p:grpSpPr>
          <a:xfrm>
            <a:off x="6475850" y="-1541622"/>
            <a:ext cx="2583321" cy="2409685"/>
            <a:chOff x="40" y="1"/>
            <a:chExt cx="2583319" cy="2409684"/>
          </a:xfrm>
        </p:grpSpPr>
        <p:grpSp>
          <p:nvGrpSpPr>
            <p:cNvPr id="402" name="Google Shape;367;p8"/>
            <p:cNvGrpSpPr/>
            <p:nvPr/>
          </p:nvGrpSpPr>
          <p:grpSpPr>
            <a:xfrm>
              <a:off x="40" y="1"/>
              <a:ext cx="939863" cy="2133442"/>
              <a:chOff x="0" y="0"/>
              <a:chExt cx="939862" cy="2133441"/>
            </a:xfrm>
          </p:grpSpPr>
          <p:sp>
            <p:nvSpPr>
              <p:cNvPr id="400" name="Google Shape;368;p8"/>
              <p:cNvSpPr/>
              <p:nvPr/>
            </p:nvSpPr>
            <p:spPr>
              <a:xfrm>
                <a:off x="0" y="0"/>
                <a:ext cx="577409" cy="19747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273" y="0"/>
                    </a:moveTo>
                    <a:lnTo>
                      <a:pt x="9000" y="3589"/>
                    </a:lnTo>
                    <a:lnTo>
                      <a:pt x="8953" y="3609"/>
                    </a:lnTo>
                    <a:lnTo>
                      <a:pt x="8953" y="14238"/>
                    </a:lnTo>
                    <a:lnTo>
                      <a:pt x="0" y="16842"/>
                    </a:lnTo>
                    <a:lnTo>
                      <a:pt x="0" y="21600"/>
                    </a:lnTo>
                    <a:lnTo>
                      <a:pt x="468" y="21600"/>
                    </a:lnTo>
                    <a:lnTo>
                      <a:pt x="468" y="16904"/>
                    </a:lnTo>
                    <a:lnTo>
                      <a:pt x="9421" y="14300"/>
                    </a:lnTo>
                    <a:lnTo>
                      <a:pt x="9421" y="3664"/>
                    </a:lnTo>
                    <a:lnTo>
                      <a:pt x="21600" y="103"/>
                    </a:lnTo>
                    <a:lnTo>
                      <a:pt x="2127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1" name="Google Shape;369;p8"/>
              <p:cNvSpPr/>
              <p:nvPr/>
            </p:nvSpPr>
            <p:spPr>
              <a:xfrm>
                <a:off x="252451" y="362454"/>
                <a:ext cx="687412" cy="17709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5" y="0"/>
                    </a:moveTo>
                    <a:lnTo>
                      <a:pt x="5675" y="6082"/>
                    </a:lnTo>
                    <a:lnTo>
                      <a:pt x="5596" y="6097"/>
                    </a:lnTo>
                    <a:lnTo>
                      <a:pt x="5596" y="12873"/>
                    </a:lnTo>
                    <a:lnTo>
                      <a:pt x="0" y="15045"/>
                    </a:lnTo>
                    <a:lnTo>
                      <a:pt x="11272" y="19420"/>
                    </a:lnTo>
                    <a:lnTo>
                      <a:pt x="11272" y="21600"/>
                    </a:lnTo>
                    <a:lnTo>
                      <a:pt x="11684" y="21600"/>
                    </a:lnTo>
                    <a:lnTo>
                      <a:pt x="11684" y="19359"/>
                    </a:lnTo>
                    <a:lnTo>
                      <a:pt x="570" y="15045"/>
                    </a:lnTo>
                    <a:lnTo>
                      <a:pt x="6008" y="12942"/>
                    </a:lnTo>
                    <a:lnTo>
                      <a:pt x="6008" y="6166"/>
                    </a:lnTo>
                    <a:lnTo>
                      <a:pt x="21600" y="115"/>
                    </a:lnTo>
                    <a:lnTo>
                      <a:pt x="2130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403" name="Google Shape;370;p8"/>
            <p:cNvSpPr/>
            <p:nvPr/>
          </p:nvSpPr>
          <p:spPr>
            <a:xfrm rot="5400000">
              <a:off x="1307301" y="771173"/>
              <a:ext cx="577410" cy="1974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73" y="0"/>
                  </a:moveTo>
                  <a:lnTo>
                    <a:pt x="9000" y="3589"/>
                  </a:lnTo>
                  <a:lnTo>
                    <a:pt x="8953" y="3609"/>
                  </a:lnTo>
                  <a:lnTo>
                    <a:pt x="8953" y="14238"/>
                  </a:lnTo>
                  <a:lnTo>
                    <a:pt x="0" y="16842"/>
                  </a:lnTo>
                  <a:lnTo>
                    <a:pt x="0" y="21600"/>
                  </a:lnTo>
                  <a:lnTo>
                    <a:pt x="468" y="21600"/>
                  </a:lnTo>
                  <a:lnTo>
                    <a:pt x="468" y="16904"/>
                  </a:lnTo>
                  <a:lnTo>
                    <a:pt x="9421" y="14300"/>
                  </a:lnTo>
                  <a:lnTo>
                    <a:pt x="9421" y="3664"/>
                  </a:lnTo>
                  <a:lnTo>
                    <a:pt x="21600" y="103"/>
                  </a:lnTo>
                  <a:lnTo>
                    <a:pt x="2127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B9109"/>
                </a:gs>
                <a:gs pos="78000">
                  <a:srgbClr val="F5F8FF"/>
                </a:gs>
                <a:gs pos="100000">
                  <a:srgbClr val="F5F8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4" name="Google Shape;371;p8"/>
            <p:cNvSpPr/>
            <p:nvPr/>
          </p:nvSpPr>
          <p:spPr>
            <a:xfrm rot="5400000">
              <a:off x="1141705" y="1180486"/>
              <a:ext cx="687412" cy="1770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05" y="0"/>
                  </a:moveTo>
                  <a:lnTo>
                    <a:pt x="5675" y="6082"/>
                  </a:lnTo>
                  <a:lnTo>
                    <a:pt x="5596" y="6097"/>
                  </a:lnTo>
                  <a:lnTo>
                    <a:pt x="5596" y="12873"/>
                  </a:lnTo>
                  <a:lnTo>
                    <a:pt x="0" y="15045"/>
                  </a:lnTo>
                  <a:lnTo>
                    <a:pt x="11272" y="19420"/>
                  </a:lnTo>
                  <a:lnTo>
                    <a:pt x="11272" y="21600"/>
                  </a:lnTo>
                  <a:lnTo>
                    <a:pt x="11684" y="21600"/>
                  </a:lnTo>
                  <a:lnTo>
                    <a:pt x="11684" y="19359"/>
                  </a:lnTo>
                  <a:lnTo>
                    <a:pt x="570" y="15045"/>
                  </a:lnTo>
                  <a:lnTo>
                    <a:pt x="6008" y="12942"/>
                  </a:lnTo>
                  <a:lnTo>
                    <a:pt x="6008" y="6166"/>
                  </a:lnTo>
                  <a:lnTo>
                    <a:pt x="21600" y="115"/>
                  </a:lnTo>
                  <a:lnTo>
                    <a:pt x="21305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B9109"/>
                </a:gs>
                <a:gs pos="78000">
                  <a:srgbClr val="F5F8FF"/>
                </a:gs>
                <a:gs pos="100000">
                  <a:srgbClr val="F5F8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407" name="Google Shape;372;p8"/>
            <p:cNvGrpSpPr/>
            <p:nvPr/>
          </p:nvGrpSpPr>
          <p:grpSpPr>
            <a:xfrm>
              <a:off x="1265852" y="1283173"/>
              <a:ext cx="439175" cy="439076"/>
              <a:chOff x="25" y="0"/>
              <a:chExt cx="439174" cy="439074"/>
            </a:xfrm>
          </p:grpSpPr>
          <p:sp>
            <p:nvSpPr>
              <p:cNvPr id="405" name="Google Shape;373;p8"/>
              <p:cNvSpPr/>
              <p:nvPr/>
            </p:nvSpPr>
            <p:spPr>
              <a:xfrm>
                <a:off x="25" y="0"/>
                <a:ext cx="439175" cy="43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9" y="1588"/>
                    </a:moveTo>
                    <a:cubicBezTo>
                      <a:pt x="13169" y="1588"/>
                      <a:pt x="15530" y="2470"/>
                      <a:pt x="17328" y="4306"/>
                    </a:cubicBezTo>
                    <a:cubicBezTo>
                      <a:pt x="19089" y="6029"/>
                      <a:pt x="20045" y="8372"/>
                      <a:pt x="20045" y="10826"/>
                    </a:cubicBezTo>
                    <a:cubicBezTo>
                      <a:pt x="20045" y="13300"/>
                      <a:pt x="19089" y="15604"/>
                      <a:pt x="17328" y="17366"/>
                    </a:cubicBezTo>
                    <a:cubicBezTo>
                      <a:pt x="15605" y="19127"/>
                      <a:pt x="13263" y="20082"/>
                      <a:pt x="10809" y="20082"/>
                    </a:cubicBezTo>
                    <a:cubicBezTo>
                      <a:pt x="8335" y="20082"/>
                      <a:pt x="6031" y="19127"/>
                      <a:pt x="4270" y="17366"/>
                    </a:cubicBezTo>
                    <a:cubicBezTo>
                      <a:pt x="2510" y="15641"/>
                      <a:pt x="1554" y="13300"/>
                      <a:pt x="1554" y="10826"/>
                    </a:cubicBezTo>
                    <a:cubicBezTo>
                      <a:pt x="1554" y="8372"/>
                      <a:pt x="2510" y="6048"/>
                      <a:pt x="4270" y="4306"/>
                    </a:cubicBezTo>
                    <a:cubicBezTo>
                      <a:pt x="6069" y="2488"/>
                      <a:pt x="8430" y="1588"/>
                      <a:pt x="10809" y="1588"/>
                    </a:cubicBezTo>
                    <a:close/>
                    <a:moveTo>
                      <a:pt x="10799" y="0"/>
                    </a:moveTo>
                    <a:cubicBezTo>
                      <a:pt x="8037" y="0"/>
                      <a:pt x="5272" y="1054"/>
                      <a:pt x="3165" y="3162"/>
                    </a:cubicBezTo>
                    <a:cubicBezTo>
                      <a:pt x="1124" y="5205"/>
                      <a:pt x="0" y="7922"/>
                      <a:pt x="0" y="10808"/>
                    </a:cubicBezTo>
                    <a:cubicBezTo>
                      <a:pt x="0" y="13693"/>
                      <a:pt x="1124" y="16410"/>
                      <a:pt x="3165" y="18453"/>
                    </a:cubicBezTo>
                    <a:cubicBezTo>
                      <a:pt x="5207" y="20476"/>
                      <a:pt x="7923" y="21600"/>
                      <a:pt x="10809" y="21600"/>
                    </a:cubicBezTo>
                    <a:cubicBezTo>
                      <a:pt x="13675" y="21600"/>
                      <a:pt x="16392" y="20476"/>
                      <a:pt x="18434" y="18453"/>
                    </a:cubicBezTo>
                    <a:cubicBezTo>
                      <a:pt x="20475" y="16410"/>
                      <a:pt x="21600" y="13693"/>
                      <a:pt x="21600" y="10808"/>
                    </a:cubicBezTo>
                    <a:cubicBezTo>
                      <a:pt x="21600" y="7922"/>
                      <a:pt x="20475" y="5205"/>
                      <a:pt x="18434" y="3162"/>
                    </a:cubicBezTo>
                    <a:cubicBezTo>
                      <a:pt x="16326" y="1054"/>
                      <a:pt x="13562" y="0"/>
                      <a:pt x="1079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6" name="Google Shape;374;p8"/>
              <p:cNvSpPr/>
              <p:nvPr/>
            </p:nvSpPr>
            <p:spPr>
              <a:xfrm>
                <a:off x="99993" y="99999"/>
                <a:ext cx="239495" cy="239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83" h="21600" extrusionOk="0">
                    <a:moveTo>
                      <a:pt x="9846" y="2857"/>
                    </a:moveTo>
                    <a:cubicBezTo>
                      <a:pt x="11724" y="2857"/>
                      <a:pt x="13538" y="3612"/>
                      <a:pt x="15011" y="5157"/>
                    </a:cubicBezTo>
                    <a:cubicBezTo>
                      <a:pt x="17797" y="8316"/>
                      <a:pt x="17797" y="13361"/>
                      <a:pt x="15011" y="16450"/>
                    </a:cubicBezTo>
                    <a:cubicBezTo>
                      <a:pt x="13571" y="17995"/>
                      <a:pt x="11699" y="18768"/>
                      <a:pt x="9838" y="18768"/>
                    </a:cubicBezTo>
                    <a:cubicBezTo>
                      <a:pt x="7974" y="18768"/>
                      <a:pt x="6121" y="17995"/>
                      <a:pt x="4712" y="16450"/>
                    </a:cubicBezTo>
                    <a:cubicBezTo>
                      <a:pt x="1895" y="13327"/>
                      <a:pt x="1895" y="8246"/>
                      <a:pt x="4712" y="5157"/>
                    </a:cubicBezTo>
                    <a:cubicBezTo>
                      <a:pt x="6121" y="3612"/>
                      <a:pt x="7966" y="2857"/>
                      <a:pt x="9846" y="2857"/>
                    </a:cubicBezTo>
                    <a:close/>
                    <a:moveTo>
                      <a:pt x="9842" y="0"/>
                    </a:moveTo>
                    <a:cubicBezTo>
                      <a:pt x="7317" y="0"/>
                      <a:pt x="4790" y="1054"/>
                      <a:pt x="2864" y="3166"/>
                    </a:cubicBezTo>
                    <a:cubicBezTo>
                      <a:pt x="-955" y="7354"/>
                      <a:pt x="-955" y="14219"/>
                      <a:pt x="2864" y="18441"/>
                    </a:cubicBezTo>
                    <a:cubicBezTo>
                      <a:pt x="4773" y="20537"/>
                      <a:pt x="7341" y="21600"/>
                      <a:pt x="9846" y="21600"/>
                    </a:cubicBezTo>
                    <a:cubicBezTo>
                      <a:pt x="12381" y="21600"/>
                      <a:pt x="14886" y="20570"/>
                      <a:pt x="16795" y="18441"/>
                    </a:cubicBezTo>
                    <a:cubicBezTo>
                      <a:pt x="20645" y="14219"/>
                      <a:pt x="20645" y="7354"/>
                      <a:pt x="16795" y="3166"/>
                    </a:cubicBezTo>
                    <a:cubicBezTo>
                      <a:pt x="14886" y="1054"/>
                      <a:pt x="12365" y="0"/>
                      <a:pt x="984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4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Title Text"/>
          <p:cNvSpPr txBox="1">
            <a:spLocks noGrp="1"/>
          </p:cNvSpPr>
          <p:nvPr>
            <p:ph type="title"/>
          </p:nvPr>
        </p:nvSpPr>
        <p:spPr>
          <a:xfrm>
            <a:off x="719999" y="919749"/>
            <a:ext cx="3145202" cy="140340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1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9999" y="2628350"/>
            <a:ext cx="3145202" cy="1595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8" name="Google Shape;378;p9"/>
          <p:cNvSpPr>
            <a:spLocks noGrp="1"/>
          </p:cNvSpPr>
          <p:nvPr>
            <p:ph type="pic" sz="half" idx="21"/>
          </p:nvPr>
        </p:nvSpPr>
        <p:spPr>
          <a:xfrm>
            <a:off x="4135799" y="539499"/>
            <a:ext cx="4295101" cy="406920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grpSp>
        <p:nvGrpSpPr>
          <p:cNvPr id="446" name="Google Shape;379;p9"/>
          <p:cNvGrpSpPr/>
          <p:nvPr/>
        </p:nvGrpSpPr>
        <p:grpSpPr>
          <a:xfrm>
            <a:off x="-2393465" y="-1635538"/>
            <a:ext cx="4710375" cy="5344656"/>
            <a:chOff x="0" y="0"/>
            <a:chExt cx="4710374" cy="5344655"/>
          </a:xfrm>
        </p:grpSpPr>
        <p:pic>
          <p:nvPicPr>
            <p:cNvPr id="419" name="Google Shape;380;p9" descr="Google Shape;380;p9"/>
            <p:cNvPicPr>
              <a:picLocks noChangeAspect="1"/>
            </p:cNvPicPr>
            <p:nvPr/>
          </p:nvPicPr>
          <p:blipFill>
            <a:blip r:embed="rId2"/>
            <a:srcRect l="16960" t="24718" r="7121" b="26176"/>
            <a:stretch>
              <a:fillRect/>
            </a:stretch>
          </p:blipFill>
          <p:spPr>
            <a:xfrm>
              <a:off x="0" y="0"/>
              <a:ext cx="3920501" cy="29922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30" name="Google Shape;381;p9"/>
            <p:cNvGrpSpPr/>
            <p:nvPr/>
          </p:nvGrpSpPr>
          <p:grpSpPr>
            <a:xfrm>
              <a:off x="998528" y="225450"/>
              <a:ext cx="3149337" cy="5119206"/>
              <a:chOff x="0" y="0"/>
              <a:chExt cx="3149336" cy="5119205"/>
            </a:xfrm>
          </p:grpSpPr>
          <p:sp>
            <p:nvSpPr>
              <p:cNvPr id="420" name="Google Shape;382;p9"/>
              <p:cNvSpPr/>
              <p:nvPr/>
            </p:nvSpPr>
            <p:spPr>
              <a:xfrm>
                <a:off x="-1" y="0"/>
                <a:ext cx="3149338" cy="51192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3" h="21600" extrusionOk="0">
                    <a:moveTo>
                      <a:pt x="21513" y="0"/>
                    </a:moveTo>
                    <a:lnTo>
                      <a:pt x="17746" y="2320"/>
                    </a:lnTo>
                    <a:cubicBezTo>
                      <a:pt x="17639" y="2386"/>
                      <a:pt x="17639" y="2492"/>
                      <a:pt x="17746" y="2558"/>
                    </a:cubicBezTo>
                    <a:lnTo>
                      <a:pt x="19600" y="3699"/>
                    </a:lnTo>
                    <a:cubicBezTo>
                      <a:pt x="19672" y="3742"/>
                      <a:pt x="19672" y="3815"/>
                      <a:pt x="19600" y="3860"/>
                    </a:cubicBezTo>
                    <a:lnTo>
                      <a:pt x="13050" y="7894"/>
                    </a:lnTo>
                    <a:cubicBezTo>
                      <a:pt x="13014" y="7915"/>
                      <a:pt x="12966" y="7926"/>
                      <a:pt x="12918" y="7926"/>
                    </a:cubicBezTo>
                    <a:cubicBezTo>
                      <a:pt x="12870" y="7926"/>
                      <a:pt x="12821" y="7915"/>
                      <a:pt x="12785" y="7894"/>
                    </a:cubicBezTo>
                    <a:lnTo>
                      <a:pt x="10936" y="6753"/>
                    </a:lnTo>
                    <a:cubicBezTo>
                      <a:pt x="10880" y="6721"/>
                      <a:pt x="10816" y="6705"/>
                      <a:pt x="10743" y="6705"/>
                    </a:cubicBezTo>
                    <a:cubicBezTo>
                      <a:pt x="10666" y="6705"/>
                      <a:pt x="10602" y="6721"/>
                      <a:pt x="10550" y="6753"/>
                    </a:cubicBezTo>
                    <a:lnTo>
                      <a:pt x="6535" y="9226"/>
                    </a:lnTo>
                    <a:cubicBezTo>
                      <a:pt x="6428" y="9292"/>
                      <a:pt x="6428" y="9397"/>
                      <a:pt x="6535" y="9463"/>
                    </a:cubicBezTo>
                    <a:lnTo>
                      <a:pt x="11445" y="12485"/>
                    </a:lnTo>
                    <a:cubicBezTo>
                      <a:pt x="11475" y="12509"/>
                      <a:pt x="11496" y="12535"/>
                      <a:pt x="11496" y="12566"/>
                    </a:cubicBezTo>
                    <a:cubicBezTo>
                      <a:pt x="11496" y="12601"/>
                      <a:pt x="11479" y="12627"/>
                      <a:pt x="11445" y="12651"/>
                    </a:cubicBezTo>
                    <a:lnTo>
                      <a:pt x="7584" y="15027"/>
                    </a:lnTo>
                    <a:cubicBezTo>
                      <a:pt x="7532" y="15061"/>
                      <a:pt x="7507" y="15100"/>
                      <a:pt x="7507" y="15145"/>
                    </a:cubicBezTo>
                    <a:lnTo>
                      <a:pt x="7507" y="16661"/>
                    </a:lnTo>
                    <a:cubicBezTo>
                      <a:pt x="7507" y="16693"/>
                      <a:pt x="7490" y="16719"/>
                      <a:pt x="7451" y="16743"/>
                    </a:cubicBezTo>
                    <a:lnTo>
                      <a:pt x="3688" y="19061"/>
                    </a:lnTo>
                    <a:cubicBezTo>
                      <a:pt x="3654" y="19083"/>
                      <a:pt x="3608" y="19094"/>
                      <a:pt x="3561" y="19094"/>
                    </a:cubicBezTo>
                    <a:cubicBezTo>
                      <a:pt x="3514" y="19094"/>
                      <a:pt x="3466" y="19083"/>
                      <a:pt x="3427" y="19061"/>
                    </a:cubicBezTo>
                    <a:lnTo>
                      <a:pt x="2113" y="18249"/>
                    </a:lnTo>
                    <a:cubicBezTo>
                      <a:pt x="2060" y="18216"/>
                      <a:pt x="1990" y="18199"/>
                      <a:pt x="1921" y="18199"/>
                    </a:cubicBezTo>
                    <a:cubicBezTo>
                      <a:pt x="1851" y="18199"/>
                      <a:pt x="1782" y="18216"/>
                      <a:pt x="1728" y="18249"/>
                    </a:cubicBezTo>
                    <a:lnTo>
                      <a:pt x="80" y="19264"/>
                    </a:lnTo>
                    <a:cubicBezTo>
                      <a:pt x="-27" y="19330"/>
                      <a:pt x="-27" y="19435"/>
                      <a:pt x="80" y="19501"/>
                    </a:cubicBezTo>
                    <a:lnTo>
                      <a:pt x="1394" y="20313"/>
                    </a:lnTo>
                    <a:cubicBezTo>
                      <a:pt x="1428" y="20337"/>
                      <a:pt x="1450" y="20363"/>
                      <a:pt x="1450" y="20395"/>
                    </a:cubicBezTo>
                    <a:cubicBezTo>
                      <a:pt x="1450" y="20429"/>
                      <a:pt x="1433" y="20456"/>
                      <a:pt x="1394" y="20477"/>
                    </a:cubicBezTo>
                    <a:lnTo>
                      <a:pt x="880" y="20793"/>
                    </a:lnTo>
                    <a:cubicBezTo>
                      <a:pt x="773" y="20859"/>
                      <a:pt x="773" y="20965"/>
                      <a:pt x="880" y="21030"/>
                    </a:cubicBezTo>
                    <a:lnTo>
                      <a:pt x="1394" y="21349"/>
                    </a:lnTo>
                    <a:cubicBezTo>
                      <a:pt x="1471" y="21392"/>
                      <a:pt x="1471" y="21463"/>
                      <a:pt x="1394" y="21510"/>
                    </a:cubicBezTo>
                    <a:cubicBezTo>
                      <a:pt x="1353" y="21534"/>
                      <a:pt x="1308" y="21544"/>
                      <a:pt x="1266" y="21544"/>
                    </a:cubicBezTo>
                    <a:cubicBezTo>
                      <a:pt x="1223" y="21544"/>
                      <a:pt x="1182" y="21534"/>
                      <a:pt x="1150" y="21518"/>
                    </a:cubicBezTo>
                    <a:cubicBezTo>
                      <a:pt x="1086" y="21489"/>
                      <a:pt x="1047" y="21431"/>
                      <a:pt x="1107" y="21371"/>
                    </a:cubicBezTo>
                    <a:lnTo>
                      <a:pt x="1030" y="21344"/>
                    </a:lnTo>
                    <a:cubicBezTo>
                      <a:pt x="945" y="21431"/>
                      <a:pt x="1004" y="21521"/>
                      <a:pt x="1094" y="21563"/>
                    </a:cubicBezTo>
                    <a:cubicBezTo>
                      <a:pt x="1146" y="21587"/>
                      <a:pt x="1201" y="21600"/>
                      <a:pt x="1266" y="21600"/>
                    </a:cubicBezTo>
                    <a:cubicBezTo>
                      <a:pt x="1330" y="21600"/>
                      <a:pt x="1394" y="21587"/>
                      <a:pt x="1454" y="21542"/>
                    </a:cubicBezTo>
                    <a:cubicBezTo>
                      <a:pt x="1505" y="21510"/>
                      <a:pt x="1535" y="21471"/>
                      <a:pt x="1535" y="21423"/>
                    </a:cubicBezTo>
                    <a:cubicBezTo>
                      <a:pt x="1535" y="21378"/>
                      <a:pt x="1505" y="21339"/>
                      <a:pt x="1454" y="21305"/>
                    </a:cubicBezTo>
                    <a:lnTo>
                      <a:pt x="940" y="20988"/>
                    </a:lnTo>
                    <a:cubicBezTo>
                      <a:pt x="863" y="20946"/>
                      <a:pt x="863" y="20875"/>
                      <a:pt x="940" y="20827"/>
                    </a:cubicBezTo>
                    <a:lnTo>
                      <a:pt x="1454" y="20511"/>
                    </a:lnTo>
                    <a:cubicBezTo>
                      <a:pt x="1505" y="20479"/>
                      <a:pt x="1535" y="20437"/>
                      <a:pt x="1535" y="20392"/>
                    </a:cubicBezTo>
                    <a:cubicBezTo>
                      <a:pt x="1535" y="20348"/>
                      <a:pt x="1505" y="20305"/>
                      <a:pt x="1454" y="20274"/>
                    </a:cubicBezTo>
                    <a:lnTo>
                      <a:pt x="135" y="19462"/>
                    </a:lnTo>
                    <a:cubicBezTo>
                      <a:pt x="63" y="19419"/>
                      <a:pt x="63" y="19348"/>
                      <a:pt x="135" y="19301"/>
                    </a:cubicBezTo>
                    <a:lnTo>
                      <a:pt x="1783" y="18286"/>
                    </a:lnTo>
                    <a:cubicBezTo>
                      <a:pt x="1820" y="18263"/>
                      <a:pt x="1867" y="18252"/>
                      <a:pt x="1915" y="18252"/>
                    </a:cubicBezTo>
                    <a:cubicBezTo>
                      <a:pt x="1962" y="18252"/>
                      <a:pt x="2011" y="18263"/>
                      <a:pt x="2049" y="18286"/>
                    </a:cubicBezTo>
                    <a:lnTo>
                      <a:pt x="3363" y="19098"/>
                    </a:lnTo>
                    <a:cubicBezTo>
                      <a:pt x="3419" y="19129"/>
                      <a:pt x="3483" y="19148"/>
                      <a:pt x="3556" y="19148"/>
                    </a:cubicBezTo>
                    <a:cubicBezTo>
                      <a:pt x="3633" y="19148"/>
                      <a:pt x="3697" y="19129"/>
                      <a:pt x="3749" y="19098"/>
                    </a:cubicBezTo>
                    <a:lnTo>
                      <a:pt x="7511" y="16780"/>
                    </a:lnTo>
                    <a:cubicBezTo>
                      <a:pt x="7563" y="16748"/>
                      <a:pt x="7592" y="16709"/>
                      <a:pt x="7592" y="16661"/>
                    </a:cubicBezTo>
                    <a:lnTo>
                      <a:pt x="7592" y="15137"/>
                    </a:lnTo>
                    <a:cubicBezTo>
                      <a:pt x="7592" y="15106"/>
                      <a:pt x="7605" y="15079"/>
                      <a:pt x="7644" y="15056"/>
                    </a:cubicBezTo>
                    <a:lnTo>
                      <a:pt x="11501" y="12680"/>
                    </a:lnTo>
                    <a:cubicBezTo>
                      <a:pt x="11608" y="12614"/>
                      <a:pt x="11608" y="12509"/>
                      <a:pt x="11501" y="12443"/>
                    </a:cubicBezTo>
                    <a:lnTo>
                      <a:pt x="6595" y="9421"/>
                    </a:lnTo>
                    <a:cubicBezTo>
                      <a:pt x="6522" y="9379"/>
                      <a:pt x="6522" y="9305"/>
                      <a:pt x="6595" y="9260"/>
                    </a:cubicBezTo>
                    <a:lnTo>
                      <a:pt x="10610" y="6787"/>
                    </a:lnTo>
                    <a:cubicBezTo>
                      <a:pt x="10645" y="6766"/>
                      <a:pt x="10693" y="6755"/>
                      <a:pt x="10741" y="6755"/>
                    </a:cubicBezTo>
                    <a:cubicBezTo>
                      <a:pt x="10789" y="6755"/>
                      <a:pt x="10837" y="6766"/>
                      <a:pt x="10871" y="6787"/>
                    </a:cubicBezTo>
                    <a:lnTo>
                      <a:pt x="12721" y="7931"/>
                    </a:lnTo>
                    <a:cubicBezTo>
                      <a:pt x="12776" y="7963"/>
                      <a:pt x="12841" y="7981"/>
                      <a:pt x="12913" y="7981"/>
                    </a:cubicBezTo>
                    <a:cubicBezTo>
                      <a:pt x="12990" y="7981"/>
                      <a:pt x="13055" y="7963"/>
                      <a:pt x="13106" y="7931"/>
                    </a:cubicBezTo>
                    <a:lnTo>
                      <a:pt x="19655" y="3897"/>
                    </a:lnTo>
                    <a:cubicBezTo>
                      <a:pt x="19762" y="3831"/>
                      <a:pt x="19762" y="3726"/>
                      <a:pt x="19655" y="3660"/>
                    </a:cubicBezTo>
                    <a:lnTo>
                      <a:pt x="17806" y="2518"/>
                    </a:lnTo>
                    <a:cubicBezTo>
                      <a:pt x="17729" y="2476"/>
                      <a:pt x="17729" y="2405"/>
                      <a:pt x="17806" y="2357"/>
                    </a:cubicBezTo>
                    <a:lnTo>
                      <a:pt x="21573" y="37"/>
                    </a:lnTo>
                    <a:lnTo>
                      <a:pt x="2151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423" name="Google Shape;383;p9"/>
              <p:cNvGrpSpPr/>
              <p:nvPr/>
            </p:nvGrpSpPr>
            <p:grpSpPr>
              <a:xfrm>
                <a:off x="2024347" y="1627109"/>
                <a:ext cx="134005" cy="134005"/>
                <a:chOff x="0" y="0"/>
                <a:chExt cx="134003" cy="134004"/>
              </a:xfrm>
            </p:grpSpPr>
            <p:sp>
              <p:nvSpPr>
                <p:cNvPr id="421" name="Google Shape;384;p9"/>
                <p:cNvSpPr/>
                <p:nvPr/>
              </p:nvSpPr>
              <p:spPr>
                <a:xfrm>
                  <a:off x="0" y="-1"/>
                  <a:ext cx="134004" cy="134006"/>
                </a:xfrm>
                <a:prstGeom prst="ellipse">
                  <a:avLst/>
                </a:prstGeom>
                <a:noFill/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22" name="Google Shape;385;p9"/>
                <p:cNvSpPr/>
                <p:nvPr/>
              </p:nvSpPr>
              <p:spPr>
                <a:xfrm>
                  <a:off x="18919" y="18919"/>
                  <a:ext cx="96191" cy="9619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26" name="Google Shape;386;p9"/>
              <p:cNvGrpSpPr/>
              <p:nvPr/>
            </p:nvGrpSpPr>
            <p:grpSpPr>
              <a:xfrm>
                <a:off x="1030897" y="2313309"/>
                <a:ext cx="134005" cy="134005"/>
                <a:chOff x="0" y="0"/>
                <a:chExt cx="134003" cy="134004"/>
              </a:xfrm>
            </p:grpSpPr>
            <p:sp>
              <p:nvSpPr>
                <p:cNvPr id="424" name="Google Shape;387;p9"/>
                <p:cNvSpPr/>
                <p:nvPr/>
              </p:nvSpPr>
              <p:spPr>
                <a:xfrm>
                  <a:off x="0" y="-1"/>
                  <a:ext cx="134004" cy="134006"/>
                </a:xfrm>
                <a:prstGeom prst="ellipse">
                  <a:avLst/>
                </a:prstGeom>
                <a:noFill/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25" name="Google Shape;388;p9"/>
                <p:cNvSpPr/>
                <p:nvPr/>
              </p:nvSpPr>
              <p:spPr>
                <a:xfrm>
                  <a:off x="18919" y="18919"/>
                  <a:ext cx="96191" cy="9619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29" name="Google Shape;389;p9"/>
              <p:cNvGrpSpPr/>
              <p:nvPr/>
            </p:nvGrpSpPr>
            <p:grpSpPr>
              <a:xfrm>
                <a:off x="1414972" y="2687134"/>
                <a:ext cx="134005" cy="134005"/>
                <a:chOff x="0" y="0"/>
                <a:chExt cx="134003" cy="134004"/>
              </a:xfrm>
            </p:grpSpPr>
            <p:sp>
              <p:nvSpPr>
                <p:cNvPr id="427" name="Google Shape;390;p9"/>
                <p:cNvSpPr/>
                <p:nvPr/>
              </p:nvSpPr>
              <p:spPr>
                <a:xfrm>
                  <a:off x="0" y="-1"/>
                  <a:ext cx="134004" cy="134006"/>
                </a:xfrm>
                <a:prstGeom prst="ellipse">
                  <a:avLst/>
                </a:prstGeom>
                <a:noFill/>
                <a:ln w="9525" cap="flat">
                  <a:solidFill>
                    <a:schemeClr val="accent1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28" name="Google Shape;391;p9"/>
                <p:cNvSpPr/>
                <p:nvPr/>
              </p:nvSpPr>
              <p:spPr>
                <a:xfrm>
                  <a:off x="18919" y="18919"/>
                  <a:ext cx="96191" cy="9619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433" name="Google Shape;392;p9"/>
            <p:cNvGrpSpPr/>
            <p:nvPr/>
          </p:nvGrpSpPr>
          <p:grpSpPr>
            <a:xfrm>
              <a:off x="2438759" y="712571"/>
              <a:ext cx="88321" cy="2151555"/>
              <a:chOff x="0" y="0"/>
              <a:chExt cx="88320" cy="2151553"/>
            </a:xfrm>
          </p:grpSpPr>
          <p:sp>
            <p:nvSpPr>
              <p:cNvPr id="431" name="Google Shape;393;p9"/>
              <p:cNvSpPr/>
              <p:nvPr/>
            </p:nvSpPr>
            <p:spPr>
              <a:xfrm>
                <a:off x="0" y="0"/>
                <a:ext cx="12700" cy="2151554"/>
              </a:xfrm>
              <a:prstGeom prst="rect">
                <a:avLst/>
              </a:pr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40000">
                    <a:srgbClr val="FF9900">
                      <a:alpha val="46820"/>
                    </a:srgbClr>
                  </a:gs>
                  <a:gs pos="100000">
                    <a:schemeClr val="accent3">
                      <a:lumOff val="44000"/>
                      <a:alpha val="46820"/>
                    </a:schemeClr>
                  </a:gs>
                </a:gsLst>
                <a:lin ang="269863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2" name="Google Shape;394;p9"/>
              <p:cNvSpPr/>
              <p:nvPr/>
            </p:nvSpPr>
            <p:spPr>
              <a:xfrm>
                <a:off x="75620" y="0"/>
                <a:ext cx="12701" cy="2151554"/>
              </a:xfrm>
              <a:prstGeom prst="rect">
                <a:avLst/>
              </a:pr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40000">
                    <a:srgbClr val="FF9900">
                      <a:alpha val="46820"/>
                    </a:srgbClr>
                  </a:gs>
                  <a:gs pos="100000">
                    <a:schemeClr val="accent3">
                      <a:lumOff val="44000"/>
                      <a:alpha val="46820"/>
                    </a:schemeClr>
                  </a:gs>
                </a:gsLst>
                <a:lin ang="269863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436" name="Google Shape;395;p9"/>
            <p:cNvGrpSpPr/>
            <p:nvPr/>
          </p:nvGrpSpPr>
          <p:grpSpPr>
            <a:xfrm>
              <a:off x="2678433" y="840583"/>
              <a:ext cx="88322" cy="2151555"/>
              <a:chOff x="0" y="0"/>
              <a:chExt cx="88320" cy="2151553"/>
            </a:xfrm>
          </p:grpSpPr>
          <p:sp>
            <p:nvSpPr>
              <p:cNvPr id="434" name="Google Shape;396;p9"/>
              <p:cNvSpPr/>
              <p:nvPr/>
            </p:nvSpPr>
            <p:spPr>
              <a:xfrm>
                <a:off x="0" y="0"/>
                <a:ext cx="12700" cy="2151554"/>
              </a:xfrm>
              <a:prstGeom prst="rect">
                <a:avLst/>
              </a:pr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5" name="Google Shape;397;p9"/>
              <p:cNvSpPr/>
              <p:nvPr/>
            </p:nvSpPr>
            <p:spPr>
              <a:xfrm>
                <a:off x="75620" y="0"/>
                <a:ext cx="12701" cy="2151554"/>
              </a:xfrm>
              <a:prstGeom prst="rect">
                <a:avLst/>
              </a:pr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437" name="Google Shape;398;p9"/>
            <p:cNvSpPr/>
            <p:nvPr/>
          </p:nvSpPr>
          <p:spPr>
            <a:xfrm rot="5400000">
              <a:off x="2818730" y="282249"/>
              <a:ext cx="1031182" cy="2752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67" y="0"/>
                  </a:moveTo>
                  <a:lnTo>
                    <a:pt x="15853" y="2811"/>
                  </a:lnTo>
                  <a:lnTo>
                    <a:pt x="15825" y="2830"/>
                  </a:lnTo>
                  <a:lnTo>
                    <a:pt x="15825" y="10209"/>
                  </a:lnTo>
                  <a:lnTo>
                    <a:pt x="9433" y="13420"/>
                  </a:lnTo>
                  <a:lnTo>
                    <a:pt x="9404" y="13430"/>
                  </a:lnTo>
                  <a:lnTo>
                    <a:pt x="9404" y="18908"/>
                  </a:lnTo>
                  <a:lnTo>
                    <a:pt x="5994" y="20623"/>
                  </a:lnTo>
                  <a:lnTo>
                    <a:pt x="0" y="20623"/>
                  </a:lnTo>
                  <a:lnTo>
                    <a:pt x="0" y="21600"/>
                  </a:lnTo>
                  <a:lnTo>
                    <a:pt x="199" y="21600"/>
                  </a:lnTo>
                  <a:lnTo>
                    <a:pt x="199" y="20719"/>
                  </a:lnTo>
                  <a:lnTo>
                    <a:pt x="6079" y="20719"/>
                  </a:lnTo>
                  <a:lnTo>
                    <a:pt x="9594" y="18951"/>
                  </a:lnTo>
                  <a:lnTo>
                    <a:pt x="9594" y="13473"/>
                  </a:lnTo>
                  <a:lnTo>
                    <a:pt x="15996" y="10262"/>
                  </a:lnTo>
                  <a:lnTo>
                    <a:pt x="16015" y="10252"/>
                  </a:lnTo>
                  <a:lnTo>
                    <a:pt x="16015" y="2873"/>
                  </a:lnTo>
                  <a:lnTo>
                    <a:pt x="21600" y="67"/>
                  </a:lnTo>
                  <a:lnTo>
                    <a:pt x="2146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0A9E"/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445" name="Google Shape;399;p9"/>
            <p:cNvGrpSpPr/>
            <p:nvPr/>
          </p:nvGrpSpPr>
          <p:grpSpPr>
            <a:xfrm>
              <a:off x="2141318" y="1896627"/>
              <a:ext cx="480850" cy="481181"/>
              <a:chOff x="20" y="20"/>
              <a:chExt cx="480848" cy="481179"/>
            </a:xfrm>
          </p:grpSpPr>
          <p:sp>
            <p:nvSpPr>
              <p:cNvPr id="438" name="Google Shape;400;p9"/>
              <p:cNvSpPr/>
              <p:nvPr/>
            </p:nvSpPr>
            <p:spPr>
              <a:xfrm>
                <a:off x="378916" y="20"/>
                <a:ext cx="101954" cy="1022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070" y="0"/>
                    </a:moveTo>
                    <a:lnTo>
                      <a:pt x="0" y="6115"/>
                    </a:lnTo>
                    <a:lnTo>
                      <a:pt x="15469" y="21600"/>
                    </a:lnTo>
                    <a:lnTo>
                      <a:pt x="21600" y="15485"/>
                    </a:lnTo>
                    <a:lnTo>
                      <a:pt x="60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108014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9" name="Google Shape;401;p9"/>
              <p:cNvSpPr/>
              <p:nvPr/>
            </p:nvSpPr>
            <p:spPr>
              <a:xfrm>
                <a:off x="315670" y="63596"/>
                <a:ext cx="101954" cy="101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31" y="0"/>
                    </a:moveTo>
                    <a:lnTo>
                      <a:pt x="0" y="6131"/>
                    </a:lnTo>
                    <a:lnTo>
                      <a:pt x="15465" y="21600"/>
                    </a:lnTo>
                    <a:lnTo>
                      <a:pt x="21600" y="15465"/>
                    </a:lnTo>
                    <a:lnTo>
                      <a:pt x="613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108014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0" name="Google Shape;402;p9"/>
              <p:cNvSpPr/>
              <p:nvPr/>
            </p:nvSpPr>
            <p:spPr>
              <a:xfrm>
                <a:off x="252714" y="126842"/>
                <a:ext cx="101974" cy="101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34" y="0"/>
                    </a:moveTo>
                    <a:lnTo>
                      <a:pt x="0" y="6065"/>
                    </a:lnTo>
                    <a:lnTo>
                      <a:pt x="15466" y="21600"/>
                    </a:lnTo>
                    <a:lnTo>
                      <a:pt x="21600" y="15469"/>
                    </a:lnTo>
                    <a:lnTo>
                      <a:pt x="613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108014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1" name="Google Shape;403;p9"/>
              <p:cNvSpPr/>
              <p:nvPr/>
            </p:nvSpPr>
            <p:spPr>
              <a:xfrm>
                <a:off x="189158" y="189778"/>
                <a:ext cx="102264" cy="101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12" y="0"/>
                    </a:moveTo>
                    <a:lnTo>
                      <a:pt x="0" y="6134"/>
                    </a:lnTo>
                    <a:lnTo>
                      <a:pt x="15488" y="21600"/>
                    </a:lnTo>
                    <a:lnTo>
                      <a:pt x="21600" y="15532"/>
                    </a:lnTo>
                    <a:lnTo>
                      <a:pt x="611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108014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2" name="Google Shape;404;p9"/>
              <p:cNvSpPr/>
              <p:nvPr/>
            </p:nvSpPr>
            <p:spPr>
              <a:xfrm>
                <a:off x="126222" y="253044"/>
                <a:ext cx="102264" cy="101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12" y="0"/>
                    </a:moveTo>
                    <a:lnTo>
                      <a:pt x="0" y="6131"/>
                    </a:lnTo>
                    <a:lnTo>
                      <a:pt x="15488" y="21600"/>
                    </a:lnTo>
                    <a:lnTo>
                      <a:pt x="21600" y="15465"/>
                    </a:lnTo>
                    <a:lnTo>
                      <a:pt x="6112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108014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3" name="Google Shape;405;p9"/>
              <p:cNvSpPr/>
              <p:nvPr/>
            </p:nvSpPr>
            <p:spPr>
              <a:xfrm>
                <a:off x="62956" y="315980"/>
                <a:ext cx="101975" cy="1022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34" y="0"/>
                    </a:moveTo>
                    <a:lnTo>
                      <a:pt x="0" y="6117"/>
                    </a:lnTo>
                    <a:lnTo>
                      <a:pt x="15466" y="21600"/>
                    </a:lnTo>
                    <a:lnTo>
                      <a:pt x="21600" y="15488"/>
                    </a:lnTo>
                    <a:lnTo>
                      <a:pt x="613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108014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4" name="Google Shape;406;p9"/>
              <p:cNvSpPr/>
              <p:nvPr/>
            </p:nvSpPr>
            <p:spPr>
              <a:xfrm>
                <a:off x="20" y="379226"/>
                <a:ext cx="101954" cy="101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35" y="0"/>
                    </a:moveTo>
                    <a:lnTo>
                      <a:pt x="0" y="6134"/>
                    </a:lnTo>
                    <a:lnTo>
                      <a:pt x="15469" y="21600"/>
                    </a:lnTo>
                    <a:lnTo>
                      <a:pt x="21600" y="15466"/>
                    </a:lnTo>
                    <a:lnTo>
                      <a:pt x="6135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37270"/>
                    </a:srgbClr>
                  </a:gs>
                  <a:gs pos="100000">
                    <a:schemeClr val="accent3">
                      <a:lumOff val="44000"/>
                      <a:alpha val="37270"/>
                    </a:schemeClr>
                  </a:gs>
                </a:gsLst>
                <a:lin ang="108014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459" name="Google Shape;407;p9"/>
          <p:cNvGrpSpPr/>
          <p:nvPr/>
        </p:nvGrpSpPr>
        <p:grpSpPr>
          <a:xfrm>
            <a:off x="6719909" y="2898325"/>
            <a:ext cx="3920502" cy="3213886"/>
            <a:chOff x="0" y="13"/>
            <a:chExt cx="3920501" cy="3213884"/>
          </a:xfrm>
        </p:grpSpPr>
        <p:sp>
          <p:nvSpPr>
            <p:cNvPr id="447" name="Google Shape;408;p9"/>
            <p:cNvSpPr/>
            <p:nvPr/>
          </p:nvSpPr>
          <p:spPr>
            <a:xfrm>
              <a:off x="2123786" y="13"/>
              <a:ext cx="475815" cy="475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600" extrusionOk="0">
                  <a:moveTo>
                    <a:pt x="20207" y="0"/>
                  </a:moveTo>
                  <a:cubicBezTo>
                    <a:pt x="19909" y="0"/>
                    <a:pt x="19611" y="115"/>
                    <a:pt x="19384" y="345"/>
                  </a:cubicBezTo>
                  <a:cubicBezTo>
                    <a:pt x="18929" y="805"/>
                    <a:pt x="18929" y="1549"/>
                    <a:pt x="19384" y="2009"/>
                  </a:cubicBezTo>
                  <a:cubicBezTo>
                    <a:pt x="19611" y="2239"/>
                    <a:pt x="19909" y="2354"/>
                    <a:pt x="20207" y="2354"/>
                  </a:cubicBezTo>
                  <a:cubicBezTo>
                    <a:pt x="20505" y="2354"/>
                    <a:pt x="20803" y="2239"/>
                    <a:pt x="21031" y="2009"/>
                  </a:cubicBezTo>
                  <a:cubicBezTo>
                    <a:pt x="21486" y="1549"/>
                    <a:pt x="21486" y="805"/>
                    <a:pt x="21031" y="345"/>
                  </a:cubicBezTo>
                  <a:cubicBezTo>
                    <a:pt x="20803" y="115"/>
                    <a:pt x="20505" y="0"/>
                    <a:pt x="20207" y="0"/>
                  </a:cubicBezTo>
                  <a:close/>
                  <a:moveTo>
                    <a:pt x="16405" y="3853"/>
                  </a:moveTo>
                  <a:cubicBezTo>
                    <a:pt x="16107" y="3853"/>
                    <a:pt x="15809" y="3968"/>
                    <a:pt x="15581" y="4198"/>
                  </a:cubicBezTo>
                  <a:cubicBezTo>
                    <a:pt x="15126" y="4657"/>
                    <a:pt x="15126" y="5402"/>
                    <a:pt x="15581" y="5862"/>
                  </a:cubicBezTo>
                  <a:cubicBezTo>
                    <a:pt x="15809" y="6092"/>
                    <a:pt x="16107" y="6207"/>
                    <a:pt x="16405" y="6207"/>
                  </a:cubicBezTo>
                  <a:cubicBezTo>
                    <a:pt x="16703" y="6207"/>
                    <a:pt x="17001" y="6092"/>
                    <a:pt x="17228" y="5862"/>
                  </a:cubicBezTo>
                  <a:cubicBezTo>
                    <a:pt x="17683" y="5402"/>
                    <a:pt x="17683" y="4657"/>
                    <a:pt x="17228" y="4198"/>
                  </a:cubicBezTo>
                  <a:cubicBezTo>
                    <a:pt x="17001" y="3968"/>
                    <a:pt x="16703" y="3853"/>
                    <a:pt x="16405" y="3853"/>
                  </a:cubicBezTo>
                  <a:close/>
                  <a:moveTo>
                    <a:pt x="12596" y="7696"/>
                  </a:moveTo>
                  <a:cubicBezTo>
                    <a:pt x="12297" y="7696"/>
                    <a:pt x="11996" y="7812"/>
                    <a:pt x="11769" y="8042"/>
                  </a:cubicBezTo>
                  <a:cubicBezTo>
                    <a:pt x="11314" y="8501"/>
                    <a:pt x="11314" y="9255"/>
                    <a:pt x="11769" y="9715"/>
                  </a:cubicBezTo>
                  <a:cubicBezTo>
                    <a:pt x="11996" y="9944"/>
                    <a:pt x="12297" y="10060"/>
                    <a:pt x="12596" y="10060"/>
                  </a:cubicBezTo>
                  <a:cubicBezTo>
                    <a:pt x="12897" y="10060"/>
                    <a:pt x="13197" y="9944"/>
                    <a:pt x="13425" y="9715"/>
                  </a:cubicBezTo>
                  <a:cubicBezTo>
                    <a:pt x="13880" y="9255"/>
                    <a:pt x="13880" y="8501"/>
                    <a:pt x="13425" y="8042"/>
                  </a:cubicBezTo>
                  <a:cubicBezTo>
                    <a:pt x="13197" y="7812"/>
                    <a:pt x="12897" y="7696"/>
                    <a:pt x="12596" y="7696"/>
                  </a:cubicBezTo>
                  <a:close/>
                  <a:moveTo>
                    <a:pt x="8794" y="11544"/>
                  </a:moveTo>
                  <a:cubicBezTo>
                    <a:pt x="8494" y="11544"/>
                    <a:pt x="8194" y="11659"/>
                    <a:pt x="7965" y="11885"/>
                  </a:cubicBezTo>
                  <a:cubicBezTo>
                    <a:pt x="7510" y="12345"/>
                    <a:pt x="7510" y="13090"/>
                    <a:pt x="7965" y="13549"/>
                  </a:cubicBezTo>
                  <a:cubicBezTo>
                    <a:pt x="8193" y="13779"/>
                    <a:pt x="8491" y="13894"/>
                    <a:pt x="8789" y="13894"/>
                  </a:cubicBezTo>
                  <a:cubicBezTo>
                    <a:pt x="9087" y="13894"/>
                    <a:pt x="9385" y="13779"/>
                    <a:pt x="9612" y="13549"/>
                  </a:cubicBezTo>
                  <a:cubicBezTo>
                    <a:pt x="10067" y="13090"/>
                    <a:pt x="10067" y="12345"/>
                    <a:pt x="9612" y="11885"/>
                  </a:cubicBezTo>
                  <a:cubicBezTo>
                    <a:pt x="9386" y="11656"/>
                    <a:pt x="9090" y="11544"/>
                    <a:pt x="8794" y="11544"/>
                  </a:cubicBezTo>
                  <a:close/>
                  <a:moveTo>
                    <a:pt x="4976" y="15393"/>
                  </a:moveTo>
                  <a:cubicBezTo>
                    <a:pt x="4678" y="15393"/>
                    <a:pt x="4380" y="15508"/>
                    <a:pt x="4153" y="15738"/>
                  </a:cubicBezTo>
                  <a:cubicBezTo>
                    <a:pt x="3698" y="16198"/>
                    <a:pt x="3698" y="16943"/>
                    <a:pt x="4153" y="17402"/>
                  </a:cubicBezTo>
                  <a:cubicBezTo>
                    <a:pt x="4380" y="17632"/>
                    <a:pt x="4678" y="17747"/>
                    <a:pt x="4976" y="17747"/>
                  </a:cubicBezTo>
                  <a:cubicBezTo>
                    <a:pt x="5274" y="17747"/>
                    <a:pt x="5572" y="17632"/>
                    <a:pt x="5800" y="17402"/>
                  </a:cubicBezTo>
                  <a:cubicBezTo>
                    <a:pt x="6255" y="16943"/>
                    <a:pt x="6255" y="16198"/>
                    <a:pt x="5800" y="15738"/>
                  </a:cubicBezTo>
                  <a:cubicBezTo>
                    <a:pt x="5572" y="15508"/>
                    <a:pt x="5274" y="15393"/>
                    <a:pt x="4976" y="15393"/>
                  </a:cubicBezTo>
                  <a:close/>
                  <a:moveTo>
                    <a:pt x="1164" y="19237"/>
                  </a:moveTo>
                  <a:cubicBezTo>
                    <a:pt x="866" y="19237"/>
                    <a:pt x="568" y="19352"/>
                    <a:pt x="341" y="19582"/>
                  </a:cubicBezTo>
                  <a:cubicBezTo>
                    <a:pt x="-114" y="20041"/>
                    <a:pt x="-114" y="20795"/>
                    <a:pt x="341" y="21255"/>
                  </a:cubicBezTo>
                  <a:cubicBezTo>
                    <a:pt x="568" y="21485"/>
                    <a:pt x="866" y="21600"/>
                    <a:pt x="1164" y="21600"/>
                  </a:cubicBezTo>
                  <a:cubicBezTo>
                    <a:pt x="1462" y="21600"/>
                    <a:pt x="1760" y="21485"/>
                    <a:pt x="1987" y="21255"/>
                  </a:cubicBezTo>
                  <a:cubicBezTo>
                    <a:pt x="2443" y="20795"/>
                    <a:pt x="2443" y="20041"/>
                    <a:pt x="1987" y="19582"/>
                  </a:cubicBezTo>
                  <a:cubicBezTo>
                    <a:pt x="1760" y="19352"/>
                    <a:pt x="1462" y="19237"/>
                    <a:pt x="1164" y="1923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EB9109">
                    <a:alpha val="46820"/>
                  </a:srgbClr>
                </a:gs>
                <a:gs pos="78000">
                  <a:srgbClr val="F5F8FF">
                    <a:alpha val="46820"/>
                  </a:srgbClr>
                </a:gs>
                <a:gs pos="100000">
                  <a:srgbClr val="F5F8FF">
                    <a:alpha val="46820"/>
                  </a:srgb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448" name="Google Shape;409;p9" descr="Google Shape;409;p9"/>
            <p:cNvPicPr>
              <a:picLocks noChangeAspect="1"/>
            </p:cNvPicPr>
            <p:nvPr/>
          </p:nvPicPr>
          <p:blipFill>
            <a:blip r:embed="rId2"/>
            <a:srcRect l="16960" t="24718" r="7120" b="26176"/>
            <a:stretch>
              <a:fillRect/>
            </a:stretch>
          </p:blipFill>
          <p:spPr>
            <a:xfrm>
              <a:off x="0" y="221673"/>
              <a:ext cx="3920502" cy="29922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52" name="Google Shape;410;p9"/>
            <p:cNvGrpSpPr/>
            <p:nvPr/>
          </p:nvGrpSpPr>
          <p:grpSpPr>
            <a:xfrm>
              <a:off x="2028317" y="649547"/>
              <a:ext cx="699888" cy="1650985"/>
              <a:chOff x="41" y="41"/>
              <a:chExt cx="699887" cy="1650983"/>
            </a:xfrm>
          </p:grpSpPr>
          <p:sp>
            <p:nvSpPr>
              <p:cNvPr id="449" name="Google Shape;411;p9"/>
              <p:cNvSpPr/>
              <p:nvPr/>
            </p:nvSpPr>
            <p:spPr>
              <a:xfrm>
                <a:off x="41" y="41"/>
                <a:ext cx="483034" cy="10135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351" y="0"/>
                    </a:moveTo>
                    <a:lnTo>
                      <a:pt x="0" y="5899"/>
                    </a:lnTo>
                    <a:lnTo>
                      <a:pt x="418" y="6086"/>
                    </a:lnTo>
                    <a:lnTo>
                      <a:pt x="11764" y="666"/>
                    </a:lnTo>
                    <a:lnTo>
                      <a:pt x="11764" y="11506"/>
                    </a:lnTo>
                    <a:lnTo>
                      <a:pt x="21013" y="11506"/>
                    </a:lnTo>
                    <a:lnTo>
                      <a:pt x="21013" y="21600"/>
                    </a:lnTo>
                    <a:lnTo>
                      <a:pt x="21600" y="21600"/>
                    </a:lnTo>
                    <a:lnTo>
                      <a:pt x="21600" y="11240"/>
                    </a:lnTo>
                    <a:lnTo>
                      <a:pt x="12351" y="11240"/>
                    </a:lnTo>
                    <a:lnTo>
                      <a:pt x="1235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37254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135000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0" name="Google Shape;412;p9"/>
              <p:cNvSpPr/>
              <p:nvPr/>
            </p:nvSpPr>
            <p:spPr>
              <a:xfrm>
                <a:off x="453100" y="331242"/>
                <a:ext cx="246829" cy="1226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20"/>
                    </a:lnTo>
                    <a:lnTo>
                      <a:pt x="20505" y="220"/>
                    </a:lnTo>
                    <a:lnTo>
                      <a:pt x="20505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37254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135000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1" name="Google Shape;413;p9"/>
              <p:cNvSpPr/>
              <p:nvPr/>
            </p:nvSpPr>
            <p:spPr>
              <a:xfrm>
                <a:off x="360609" y="424347"/>
                <a:ext cx="246829" cy="12266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20"/>
                    </a:lnTo>
                    <a:lnTo>
                      <a:pt x="20451" y="220"/>
                    </a:lnTo>
                    <a:lnTo>
                      <a:pt x="20451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>
                      <a:alpha val="37254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135000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456" name="Google Shape;414;p9"/>
            <p:cNvGrpSpPr/>
            <p:nvPr/>
          </p:nvGrpSpPr>
          <p:grpSpPr>
            <a:xfrm>
              <a:off x="1635690" y="1459024"/>
              <a:ext cx="904667" cy="726122"/>
              <a:chOff x="0" y="0"/>
              <a:chExt cx="904666" cy="726121"/>
            </a:xfrm>
          </p:grpSpPr>
          <p:sp>
            <p:nvSpPr>
              <p:cNvPr id="453" name="Google Shape;415;p9"/>
              <p:cNvSpPr/>
              <p:nvPr/>
            </p:nvSpPr>
            <p:spPr>
              <a:xfrm>
                <a:off x="219124" y="-1"/>
                <a:ext cx="480926" cy="4164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70000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4" name="Google Shape;416;p9"/>
              <p:cNvSpPr/>
              <p:nvPr/>
            </p:nvSpPr>
            <p:spPr>
              <a:xfrm>
                <a:off x="-1" y="143199"/>
                <a:ext cx="480926" cy="4164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70000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5" name="Google Shape;417;p9"/>
              <p:cNvSpPr/>
              <p:nvPr/>
            </p:nvSpPr>
            <p:spPr>
              <a:xfrm>
                <a:off x="231550" y="143199"/>
                <a:ext cx="673117" cy="5829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70000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457" name="Google Shape;418;p9"/>
            <p:cNvSpPr/>
            <p:nvPr/>
          </p:nvSpPr>
          <p:spPr>
            <a:xfrm rot="10800000">
              <a:off x="1225955" y="98155"/>
              <a:ext cx="981695" cy="2307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28" y="0"/>
                  </a:moveTo>
                  <a:lnTo>
                    <a:pt x="11536" y="82"/>
                  </a:lnTo>
                  <a:lnTo>
                    <a:pt x="20844" y="4035"/>
                  </a:lnTo>
                  <a:cubicBezTo>
                    <a:pt x="21147" y="4170"/>
                    <a:pt x="21326" y="4346"/>
                    <a:pt x="21326" y="4533"/>
                  </a:cubicBezTo>
                  <a:cubicBezTo>
                    <a:pt x="21326" y="4726"/>
                    <a:pt x="21147" y="4901"/>
                    <a:pt x="20844" y="5030"/>
                  </a:cubicBezTo>
                  <a:lnTo>
                    <a:pt x="19785" y="5474"/>
                  </a:lnTo>
                  <a:cubicBezTo>
                    <a:pt x="19469" y="5615"/>
                    <a:pt x="19050" y="5685"/>
                    <a:pt x="18627" y="5685"/>
                  </a:cubicBezTo>
                  <a:cubicBezTo>
                    <a:pt x="18204" y="5685"/>
                    <a:pt x="17778" y="5615"/>
                    <a:pt x="17448" y="5474"/>
                  </a:cubicBezTo>
                  <a:lnTo>
                    <a:pt x="15303" y="4562"/>
                  </a:lnTo>
                  <a:cubicBezTo>
                    <a:pt x="14932" y="4410"/>
                    <a:pt x="14464" y="4322"/>
                    <a:pt x="13928" y="4322"/>
                  </a:cubicBezTo>
                  <a:cubicBezTo>
                    <a:pt x="13392" y="4322"/>
                    <a:pt x="12910" y="4410"/>
                    <a:pt x="12553" y="4562"/>
                  </a:cubicBezTo>
                  <a:lnTo>
                    <a:pt x="11302" y="5094"/>
                  </a:lnTo>
                  <a:cubicBezTo>
                    <a:pt x="10945" y="5258"/>
                    <a:pt x="10738" y="5463"/>
                    <a:pt x="10738" y="5679"/>
                  </a:cubicBezTo>
                  <a:cubicBezTo>
                    <a:pt x="10738" y="5902"/>
                    <a:pt x="10945" y="6112"/>
                    <a:pt x="11302" y="6264"/>
                  </a:cubicBezTo>
                  <a:cubicBezTo>
                    <a:pt x="11605" y="6399"/>
                    <a:pt x="11783" y="6574"/>
                    <a:pt x="11783" y="6767"/>
                  </a:cubicBezTo>
                  <a:cubicBezTo>
                    <a:pt x="11783" y="6954"/>
                    <a:pt x="11605" y="7130"/>
                    <a:pt x="11302" y="7264"/>
                  </a:cubicBezTo>
                  <a:lnTo>
                    <a:pt x="10367" y="7656"/>
                  </a:lnTo>
                  <a:cubicBezTo>
                    <a:pt x="10065" y="7791"/>
                    <a:pt x="9652" y="7861"/>
                    <a:pt x="9212" y="7861"/>
                  </a:cubicBezTo>
                  <a:lnTo>
                    <a:pt x="8635" y="7861"/>
                  </a:lnTo>
                  <a:cubicBezTo>
                    <a:pt x="8112" y="7861"/>
                    <a:pt x="7631" y="7948"/>
                    <a:pt x="7259" y="8100"/>
                  </a:cubicBezTo>
                  <a:lnTo>
                    <a:pt x="3025" y="9908"/>
                  </a:lnTo>
                  <a:cubicBezTo>
                    <a:pt x="2269" y="10230"/>
                    <a:pt x="2269" y="10750"/>
                    <a:pt x="3025" y="11072"/>
                  </a:cubicBezTo>
                  <a:lnTo>
                    <a:pt x="9501" y="13827"/>
                  </a:lnTo>
                  <a:cubicBezTo>
                    <a:pt x="9803" y="13961"/>
                    <a:pt x="9982" y="14137"/>
                    <a:pt x="9982" y="14324"/>
                  </a:cubicBezTo>
                  <a:cubicBezTo>
                    <a:pt x="9982" y="14511"/>
                    <a:pt x="9803" y="14692"/>
                    <a:pt x="9501" y="14821"/>
                  </a:cubicBezTo>
                  <a:lnTo>
                    <a:pt x="7397" y="15716"/>
                  </a:lnTo>
                  <a:cubicBezTo>
                    <a:pt x="7040" y="15874"/>
                    <a:pt x="6833" y="16078"/>
                    <a:pt x="6833" y="16301"/>
                  </a:cubicBezTo>
                  <a:lnTo>
                    <a:pt x="6833" y="18319"/>
                  </a:lnTo>
                  <a:cubicBezTo>
                    <a:pt x="6833" y="18506"/>
                    <a:pt x="6668" y="18681"/>
                    <a:pt x="6352" y="18816"/>
                  </a:cubicBezTo>
                  <a:lnTo>
                    <a:pt x="0" y="21518"/>
                  </a:lnTo>
                  <a:lnTo>
                    <a:pt x="179" y="21600"/>
                  </a:lnTo>
                  <a:lnTo>
                    <a:pt x="6558" y="18915"/>
                  </a:lnTo>
                  <a:cubicBezTo>
                    <a:pt x="6915" y="18757"/>
                    <a:pt x="7122" y="18553"/>
                    <a:pt x="7122" y="18330"/>
                  </a:cubicBezTo>
                  <a:lnTo>
                    <a:pt x="7122" y="16313"/>
                  </a:lnTo>
                  <a:cubicBezTo>
                    <a:pt x="7122" y="16125"/>
                    <a:pt x="7301" y="15950"/>
                    <a:pt x="7603" y="15816"/>
                  </a:cubicBezTo>
                  <a:lnTo>
                    <a:pt x="9707" y="14926"/>
                  </a:lnTo>
                  <a:cubicBezTo>
                    <a:pt x="10065" y="14763"/>
                    <a:pt x="10271" y="14558"/>
                    <a:pt x="10271" y="14341"/>
                  </a:cubicBezTo>
                  <a:cubicBezTo>
                    <a:pt x="10271" y="14113"/>
                    <a:pt x="10065" y="13909"/>
                    <a:pt x="9707" y="13756"/>
                  </a:cubicBezTo>
                  <a:lnTo>
                    <a:pt x="3231" y="10996"/>
                  </a:lnTo>
                  <a:cubicBezTo>
                    <a:pt x="2571" y="10727"/>
                    <a:pt x="2571" y="10282"/>
                    <a:pt x="3231" y="10002"/>
                  </a:cubicBezTo>
                  <a:lnTo>
                    <a:pt x="7466" y="8194"/>
                  </a:lnTo>
                  <a:cubicBezTo>
                    <a:pt x="7782" y="8066"/>
                    <a:pt x="8194" y="7990"/>
                    <a:pt x="8635" y="7990"/>
                  </a:cubicBezTo>
                  <a:lnTo>
                    <a:pt x="9212" y="7990"/>
                  </a:lnTo>
                  <a:cubicBezTo>
                    <a:pt x="9735" y="7990"/>
                    <a:pt x="10216" y="7902"/>
                    <a:pt x="10587" y="7750"/>
                  </a:cubicBezTo>
                  <a:lnTo>
                    <a:pt x="11508" y="7358"/>
                  </a:lnTo>
                  <a:cubicBezTo>
                    <a:pt x="11865" y="7194"/>
                    <a:pt x="12072" y="6989"/>
                    <a:pt x="12072" y="6773"/>
                  </a:cubicBezTo>
                  <a:cubicBezTo>
                    <a:pt x="12072" y="6545"/>
                    <a:pt x="11865" y="6340"/>
                    <a:pt x="11508" y="6188"/>
                  </a:cubicBezTo>
                  <a:cubicBezTo>
                    <a:pt x="11206" y="6054"/>
                    <a:pt x="11027" y="5878"/>
                    <a:pt x="11027" y="5691"/>
                  </a:cubicBezTo>
                  <a:cubicBezTo>
                    <a:pt x="11027" y="5498"/>
                    <a:pt x="11206" y="5322"/>
                    <a:pt x="11508" y="5194"/>
                  </a:cubicBezTo>
                  <a:lnTo>
                    <a:pt x="12760" y="4655"/>
                  </a:lnTo>
                  <a:cubicBezTo>
                    <a:pt x="13076" y="4527"/>
                    <a:pt x="13488" y="4451"/>
                    <a:pt x="13928" y="4451"/>
                  </a:cubicBezTo>
                  <a:cubicBezTo>
                    <a:pt x="14382" y="4451"/>
                    <a:pt x="14795" y="4527"/>
                    <a:pt x="15097" y="4655"/>
                  </a:cubicBezTo>
                  <a:lnTo>
                    <a:pt x="17242" y="5574"/>
                  </a:lnTo>
                  <a:cubicBezTo>
                    <a:pt x="17620" y="5735"/>
                    <a:pt x="18115" y="5815"/>
                    <a:pt x="18610" y="5815"/>
                  </a:cubicBezTo>
                  <a:cubicBezTo>
                    <a:pt x="19105" y="5815"/>
                    <a:pt x="19600" y="5735"/>
                    <a:pt x="19978" y="5574"/>
                  </a:cubicBezTo>
                  <a:lnTo>
                    <a:pt x="21023" y="5123"/>
                  </a:lnTo>
                  <a:cubicBezTo>
                    <a:pt x="21394" y="4966"/>
                    <a:pt x="21600" y="4761"/>
                    <a:pt x="21600" y="4539"/>
                  </a:cubicBezTo>
                  <a:cubicBezTo>
                    <a:pt x="21600" y="4322"/>
                    <a:pt x="21394" y="4111"/>
                    <a:pt x="21023" y="3954"/>
                  </a:cubicBezTo>
                  <a:lnTo>
                    <a:pt x="1172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B9109"/>
                </a:gs>
                <a:gs pos="40000">
                  <a:srgbClr val="FF9900">
                    <a:alpha val="40784"/>
                  </a:srgbClr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2700005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8" name="Google Shape;419;p9"/>
            <p:cNvSpPr/>
            <p:nvPr/>
          </p:nvSpPr>
          <p:spPr>
            <a:xfrm rot="10800000">
              <a:off x="1385301" y="98770"/>
              <a:ext cx="981695" cy="2307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28" y="0"/>
                  </a:moveTo>
                  <a:lnTo>
                    <a:pt x="11536" y="82"/>
                  </a:lnTo>
                  <a:lnTo>
                    <a:pt x="20844" y="4036"/>
                  </a:lnTo>
                  <a:cubicBezTo>
                    <a:pt x="21147" y="4164"/>
                    <a:pt x="21326" y="4340"/>
                    <a:pt x="21326" y="4533"/>
                  </a:cubicBezTo>
                  <a:cubicBezTo>
                    <a:pt x="21326" y="4720"/>
                    <a:pt x="21147" y="4896"/>
                    <a:pt x="20844" y="5030"/>
                  </a:cubicBezTo>
                  <a:lnTo>
                    <a:pt x="19785" y="5475"/>
                  </a:lnTo>
                  <a:cubicBezTo>
                    <a:pt x="19469" y="5615"/>
                    <a:pt x="19050" y="5685"/>
                    <a:pt x="18627" y="5685"/>
                  </a:cubicBezTo>
                  <a:cubicBezTo>
                    <a:pt x="18204" y="5685"/>
                    <a:pt x="17778" y="5615"/>
                    <a:pt x="17448" y="5475"/>
                  </a:cubicBezTo>
                  <a:lnTo>
                    <a:pt x="15303" y="4562"/>
                  </a:lnTo>
                  <a:cubicBezTo>
                    <a:pt x="14932" y="4410"/>
                    <a:pt x="14464" y="4323"/>
                    <a:pt x="13928" y="4323"/>
                  </a:cubicBezTo>
                  <a:cubicBezTo>
                    <a:pt x="13391" y="4323"/>
                    <a:pt x="12910" y="4410"/>
                    <a:pt x="12553" y="4562"/>
                  </a:cubicBezTo>
                  <a:lnTo>
                    <a:pt x="11302" y="5095"/>
                  </a:lnTo>
                  <a:cubicBezTo>
                    <a:pt x="10546" y="5416"/>
                    <a:pt x="10546" y="5937"/>
                    <a:pt x="11302" y="6258"/>
                  </a:cubicBezTo>
                  <a:cubicBezTo>
                    <a:pt x="11605" y="6387"/>
                    <a:pt x="11783" y="6562"/>
                    <a:pt x="11783" y="6756"/>
                  </a:cubicBezTo>
                  <a:cubicBezTo>
                    <a:pt x="11783" y="6943"/>
                    <a:pt x="11605" y="7118"/>
                    <a:pt x="11302" y="7253"/>
                  </a:cubicBezTo>
                  <a:lnTo>
                    <a:pt x="10367" y="7645"/>
                  </a:lnTo>
                  <a:cubicBezTo>
                    <a:pt x="10064" y="7779"/>
                    <a:pt x="9652" y="7849"/>
                    <a:pt x="9198" y="7849"/>
                  </a:cubicBezTo>
                  <a:lnTo>
                    <a:pt x="8635" y="7849"/>
                  </a:lnTo>
                  <a:cubicBezTo>
                    <a:pt x="8099" y="7849"/>
                    <a:pt x="7617" y="7937"/>
                    <a:pt x="7259" y="8095"/>
                  </a:cubicBezTo>
                  <a:lnTo>
                    <a:pt x="3011" y="9897"/>
                  </a:lnTo>
                  <a:cubicBezTo>
                    <a:pt x="2653" y="10060"/>
                    <a:pt x="2447" y="10265"/>
                    <a:pt x="2447" y="10481"/>
                  </a:cubicBezTo>
                  <a:cubicBezTo>
                    <a:pt x="2447" y="10709"/>
                    <a:pt x="2653" y="10914"/>
                    <a:pt x="3011" y="11066"/>
                  </a:cubicBezTo>
                  <a:lnTo>
                    <a:pt x="9501" y="13827"/>
                  </a:lnTo>
                  <a:cubicBezTo>
                    <a:pt x="10147" y="14096"/>
                    <a:pt x="10147" y="14540"/>
                    <a:pt x="9501" y="14821"/>
                  </a:cubicBezTo>
                  <a:lnTo>
                    <a:pt x="7397" y="15710"/>
                  </a:lnTo>
                  <a:cubicBezTo>
                    <a:pt x="7039" y="15874"/>
                    <a:pt x="6833" y="16079"/>
                    <a:pt x="6833" y="16295"/>
                  </a:cubicBezTo>
                  <a:lnTo>
                    <a:pt x="6833" y="18313"/>
                  </a:lnTo>
                  <a:cubicBezTo>
                    <a:pt x="6833" y="18506"/>
                    <a:pt x="6655" y="18681"/>
                    <a:pt x="6352" y="18810"/>
                  </a:cubicBezTo>
                  <a:lnTo>
                    <a:pt x="0" y="21518"/>
                  </a:lnTo>
                  <a:lnTo>
                    <a:pt x="179" y="21600"/>
                  </a:lnTo>
                  <a:lnTo>
                    <a:pt x="6558" y="18892"/>
                  </a:lnTo>
                  <a:cubicBezTo>
                    <a:pt x="6915" y="18734"/>
                    <a:pt x="7122" y="18529"/>
                    <a:pt x="7122" y="18307"/>
                  </a:cubicBezTo>
                  <a:lnTo>
                    <a:pt x="7122" y="16289"/>
                  </a:lnTo>
                  <a:cubicBezTo>
                    <a:pt x="7122" y="16102"/>
                    <a:pt x="7301" y="15921"/>
                    <a:pt x="7603" y="15792"/>
                  </a:cubicBezTo>
                  <a:lnTo>
                    <a:pt x="9707" y="14897"/>
                  </a:lnTo>
                  <a:cubicBezTo>
                    <a:pt x="10463" y="14581"/>
                    <a:pt x="10463" y="14061"/>
                    <a:pt x="9707" y="13739"/>
                  </a:cubicBezTo>
                  <a:lnTo>
                    <a:pt x="3231" y="10978"/>
                  </a:lnTo>
                  <a:cubicBezTo>
                    <a:pt x="2915" y="10850"/>
                    <a:pt x="2750" y="10674"/>
                    <a:pt x="2750" y="10487"/>
                  </a:cubicBezTo>
                  <a:cubicBezTo>
                    <a:pt x="2750" y="10294"/>
                    <a:pt x="2915" y="10119"/>
                    <a:pt x="3231" y="9990"/>
                  </a:cubicBezTo>
                  <a:lnTo>
                    <a:pt x="7466" y="8194"/>
                  </a:lnTo>
                  <a:cubicBezTo>
                    <a:pt x="7782" y="8066"/>
                    <a:pt x="8194" y="7990"/>
                    <a:pt x="8635" y="7990"/>
                  </a:cubicBezTo>
                  <a:lnTo>
                    <a:pt x="9212" y="7990"/>
                  </a:lnTo>
                  <a:cubicBezTo>
                    <a:pt x="9735" y="7990"/>
                    <a:pt x="10216" y="7902"/>
                    <a:pt x="10587" y="7750"/>
                  </a:cubicBezTo>
                  <a:lnTo>
                    <a:pt x="11508" y="7352"/>
                  </a:lnTo>
                  <a:cubicBezTo>
                    <a:pt x="11865" y="7194"/>
                    <a:pt x="12072" y="6989"/>
                    <a:pt x="12072" y="6767"/>
                  </a:cubicBezTo>
                  <a:cubicBezTo>
                    <a:pt x="12072" y="6545"/>
                    <a:pt x="11865" y="6340"/>
                    <a:pt x="11508" y="6182"/>
                  </a:cubicBezTo>
                  <a:cubicBezTo>
                    <a:pt x="10862" y="5913"/>
                    <a:pt x="10862" y="5469"/>
                    <a:pt x="11508" y="5188"/>
                  </a:cubicBezTo>
                  <a:lnTo>
                    <a:pt x="12760" y="4656"/>
                  </a:lnTo>
                  <a:cubicBezTo>
                    <a:pt x="13076" y="4527"/>
                    <a:pt x="13488" y="4451"/>
                    <a:pt x="13928" y="4451"/>
                  </a:cubicBezTo>
                  <a:cubicBezTo>
                    <a:pt x="14381" y="4451"/>
                    <a:pt x="14795" y="4527"/>
                    <a:pt x="15097" y="4656"/>
                  </a:cubicBezTo>
                  <a:lnTo>
                    <a:pt x="17241" y="5568"/>
                  </a:lnTo>
                  <a:cubicBezTo>
                    <a:pt x="17619" y="5729"/>
                    <a:pt x="18115" y="5809"/>
                    <a:pt x="18609" y="5809"/>
                  </a:cubicBezTo>
                  <a:cubicBezTo>
                    <a:pt x="19105" y="5809"/>
                    <a:pt x="19599" y="5729"/>
                    <a:pt x="19977" y="5568"/>
                  </a:cubicBezTo>
                  <a:lnTo>
                    <a:pt x="21022" y="5124"/>
                  </a:lnTo>
                  <a:cubicBezTo>
                    <a:pt x="21394" y="4966"/>
                    <a:pt x="21600" y="4761"/>
                    <a:pt x="21600" y="4539"/>
                  </a:cubicBezTo>
                  <a:cubicBezTo>
                    <a:pt x="21600" y="4311"/>
                    <a:pt x="21394" y="4106"/>
                    <a:pt x="21022" y="3954"/>
                  </a:cubicBezTo>
                  <a:lnTo>
                    <a:pt x="1172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B9109"/>
                </a:gs>
                <a:gs pos="40000">
                  <a:srgbClr val="FF9900">
                    <a:alpha val="40784"/>
                  </a:srgbClr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2700005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463" name="Google Shape;420;p9"/>
          <p:cNvGrpSpPr/>
          <p:nvPr/>
        </p:nvGrpSpPr>
        <p:grpSpPr>
          <a:xfrm>
            <a:off x="-1953175" y="4816450"/>
            <a:ext cx="4558968" cy="134101"/>
            <a:chOff x="0" y="0"/>
            <a:chExt cx="4558967" cy="134100"/>
          </a:xfrm>
        </p:grpSpPr>
        <p:sp>
          <p:nvSpPr>
            <p:cNvPr id="460" name="Google Shape;421;p9"/>
            <p:cNvSpPr/>
            <p:nvPr/>
          </p:nvSpPr>
          <p:spPr>
            <a:xfrm>
              <a:off x="4424867" y="-1"/>
              <a:ext cx="134101" cy="134102"/>
            </a:xfrm>
            <a:prstGeom prst="ellipse">
              <a:avLst/>
            </a:prstGeom>
            <a:noFill/>
            <a:ln w="9525" cap="flat">
              <a:solidFill>
                <a:srgbClr val="0C0A9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1" name="Google Shape;422;p9"/>
            <p:cNvSpPr/>
            <p:nvPr/>
          </p:nvSpPr>
          <p:spPr>
            <a:xfrm>
              <a:off x="-1" y="67049"/>
              <a:ext cx="4462802" cy="1"/>
            </a:xfrm>
            <a:prstGeom prst="line">
              <a:avLst/>
            </a:prstGeom>
            <a:noFill/>
            <a:ln w="9525" cap="flat">
              <a:solidFill>
                <a:srgbClr val="0C0A9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2" name="Google Shape;423;p9"/>
            <p:cNvSpPr/>
            <p:nvPr/>
          </p:nvSpPr>
          <p:spPr>
            <a:xfrm>
              <a:off x="4454979" y="30142"/>
              <a:ext cx="73801" cy="73801"/>
            </a:xfrm>
            <a:prstGeom prst="ellipse">
              <a:avLst/>
            </a:prstGeom>
            <a:solidFill>
              <a:srgbClr val="0C0A9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25;p10"/>
          <p:cNvSpPr>
            <a:spLocks noGrp="1"/>
          </p:cNvSpPr>
          <p:nvPr>
            <p:ph type="pic" idx="2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72" name="Title Text"/>
          <p:cNvSpPr txBox="1">
            <a:spLocks noGrp="1"/>
          </p:cNvSpPr>
          <p:nvPr>
            <p:ph type="title"/>
          </p:nvPr>
        </p:nvSpPr>
        <p:spPr>
          <a:xfrm>
            <a:off x="719999" y="539500"/>
            <a:ext cx="3672001" cy="932701"/>
          </a:xfrm>
          <a:prstGeom prst="rect">
            <a:avLst/>
          </a:prstGeom>
          <a:solidFill>
            <a:srgbClr val="F5F8FF"/>
          </a:solidFill>
        </p:spPr>
        <p:txBody>
          <a:bodyPr/>
          <a:lstStyle>
            <a:lvl1pPr algn="ctr">
              <a:defRPr sz="2500"/>
            </a:lvl1pPr>
          </a:lstStyle>
          <a:p>
            <a:r>
              <a:t>Title Text</a:t>
            </a:r>
          </a:p>
        </p:txBody>
      </p:sp>
      <p:sp>
        <p:nvSpPr>
          <p:cNvPr id="4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52;p6"/>
          <p:cNvGrpSpPr/>
          <p:nvPr/>
        </p:nvGrpSpPr>
        <p:grpSpPr>
          <a:xfrm>
            <a:off x="-2151529" y="-1921900"/>
            <a:ext cx="4719327" cy="4719327"/>
            <a:chOff x="0" y="0"/>
            <a:chExt cx="4719326" cy="4719326"/>
          </a:xfrm>
        </p:grpSpPr>
        <p:sp>
          <p:nvSpPr>
            <p:cNvPr id="2" name="Google Shape;253;p6"/>
            <p:cNvSpPr/>
            <p:nvPr/>
          </p:nvSpPr>
          <p:spPr>
            <a:xfrm rot="9899984">
              <a:off x="1537818" y="1398312"/>
              <a:ext cx="2152431" cy="1864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97" y="0"/>
                  </a:moveTo>
                  <a:lnTo>
                    <a:pt x="0" y="10796"/>
                  </a:lnTo>
                  <a:lnTo>
                    <a:pt x="5397" y="21600"/>
                  </a:lnTo>
                  <a:lnTo>
                    <a:pt x="16203" y="21600"/>
                  </a:lnTo>
                  <a:lnTo>
                    <a:pt x="21600" y="10796"/>
                  </a:lnTo>
                  <a:lnTo>
                    <a:pt x="1620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5F8FF"/>
                </a:gs>
                <a:gs pos="22000">
                  <a:srgbClr val="F5F8FF"/>
                </a:gs>
                <a:gs pos="45000">
                  <a:schemeClr val="accent3">
                    <a:lumOff val="44000"/>
                    <a:alpha val="0"/>
                  </a:schemeClr>
                </a:gs>
                <a:gs pos="100000">
                  <a:srgbClr val="0C0A9E">
                    <a:alpha val="50195"/>
                  </a:srgbClr>
                </a:gs>
              </a:gsLst>
              <a:lin ang="2700005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3" name="Google Shape;254;p6" descr="Google Shape;254;p6"/>
            <p:cNvPicPr>
              <a:picLocks noChangeAspect="1"/>
            </p:cNvPicPr>
            <p:nvPr/>
          </p:nvPicPr>
          <p:blipFill>
            <a:blip r:embed="rId32"/>
            <a:srcRect t="17657" b="17663"/>
            <a:stretch>
              <a:fillRect/>
            </a:stretch>
          </p:blipFill>
          <p:spPr>
            <a:xfrm rot="13500000">
              <a:off x="467068" y="915190"/>
              <a:ext cx="3785190" cy="28889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7040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grpSp>
        <p:nvGrpSpPr>
          <p:cNvPr id="44" name="Google Shape;256;p6"/>
          <p:cNvGrpSpPr/>
          <p:nvPr/>
        </p:nvGrpSpPr>
        <p:grpSpPr>
          <a:xfrm>
            <a:off x="8106285" y="-844415"/>
            <a:ext cx="1788431" cy="2765155"/>
            <a:chOff x="0" y="0"/>
            <a:chExt cx="1788430" cy="2765153"/>
          </a:xfrm>
        </p:grpSpPr>
        <p:grpSp>
          <p:nvGrpSpPr>
            <p:cNvPr id="8" name="Google Shape;257;p6"/>
            <p:cNvGrpSpPr/>
            <p:nvPr/>
          </p:nvGrpSpPr>
          <p:grpSpPr>
            <a:xfrm>
              <a:off x="536757" y="0"/>
              <a:ext cx="1213678" cy="2455357"/>
              <a:chOff x="0" y="0"/>
              <a:chExt cx="1213676" cy="2455356"/>
            </a:xfrm>
          </p:grpSpPr>
          <p:sp>
            <p:nvSpPr>
              <p:cNvPr id="6" name="Google Shape;258;p6"/>
              <p:cNvSpPr/>
              <p:nvPr/>
            </p:nvSpPr>
            <p:spPr>
              <a:xfrm>
                <a:off x="169490" y="698"/>
                <a:ext cx="1044187" cy="2454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28" y="0"/>
                    </a:moveTo>
                    <a:lnTo>
                      <a:pt x="11536" y="82"/>
                    </a:lnTo>
                    <a:lnTo>
                      <a:pt x="20844" y="4035"/>
                    </a:lnTo>
                    <a:cubicBezTo>
                      <a:pt x="21147" y="4170"/>
                      <a:pt x="21326" y="4346"/>
                      <a:pt x="21326" y="4533"/>
                    </a:cubicBezTo>
                    <a:cubicBezTo>
                      <a:pt x="21326" y="4726"/>
                      <a:pt x="21147" y="4901"/>
                      <a:pt x="20844" y="5030"/>
                    </a:cubicBezTo>
                    <a:lnTo>
                      <a:pt x="19785" y="5474"/>
                    </a:lnTo>
                    <a:cubicBezTo>
                      <a:pt x="19469" y="5615"/>
                      <a:pt x="19050" y="5685"/>
                      <a:pt x="18627" y="5685"/>
                    </a:cubicBezTo>
                    <a:cubicBezTo>
                      <a:pt x="18204" y="5685"/>
                      <a:pt x="17778" y="5615"/>
                      <a:pt x="17448" y="5474"/>
                    </a:cubicBezTo>
                    <a:lnTo>
                      <a:pt x="15303" y="4562"/>
                    </a:lnTo>
                    <a:cubicBezTo>
                      <a:pt x="14932" y="4410"/>
                      <a:pt x="14464" y="4322"/>
                      <a:pt x="13928" y="4322"/>
                    </a:cubicBezTo>
                    <a:cubicBezTo>
                      <a:pt x="13392" y="4322"/>
                      <a:pt x="12910" y="4410"/>
                      <a:pt x="12553" y="4562"/>
                    </a:cubicBezTo>
                    <a:lnTo>
                      <a:pt x="11302" y="5094"/>
                    </a:lnTo>
                    <a:cubicBezTo>
                      <a:pt x="10945" y="5258"/>
                      <a:pt x="10738" y="5463"/>
                      <a:pt x="10738" y="5679"/>
                    </a:cubicBezTo>
                    <a:cubicBezTo>
                      <a:pt x="10738" y="5902"/>
                      <a:pt x="10945" y="6112"/>
                      <a:pt x="11302" y="6264"/>
                    </a:cubicBezTo>
                    <a:cubicBezTo>
                      <a:pt x="11605" y="6399"/>
                      <a:pt x="11783" y="6574"/>
                      <a:pt x="11783" y="6767"/>
                    </a:cubicBezTo>
                    <a:cubicBezTo>
                      <a:pt x="11783" y="6954"/>
                      <a:pt x="11605" y="7130"/>
                      <a:pt x="11302" y="7264"/>
                    </a:cubicBezTo>
                    <a:lnTo>
                      <a:pt x="10367" y="7656"/>
                    </a:lnTo>
                    <a:cubicBezTo>
                      <a:pt x="10065" y="7791"/>
                      <a:pt x="9652" y="7861"/>
                      <a:pt x="9212" y="7861"/>
                    </a:cubicBezTo>
                    <a:lnTo>
                      <a:pt x="8635" y="7861"/>
                    </a:lnTo>
                    <a:cubicBezTo>
                      <a:pt x="8112" y="7861"/>
                      <a:pt x="7631" y="7948"/>
                      <a:pt x="7259" y="8100"/>
                    </a:cubicBezTo>
                    <a:lnTo>
                      <a:pt x="3025" y="9908"/>
                    </a:lnTo>
                    <a:cubicBezTo>
                      <a:pt x="2269" y="10230"/>
                      <a:pt x="2269" y="10750"/>
                      <a:pt x="3025" y="11072"/>
                    </a:cubicBezTo>
                    <a:lnTo>
                      <a:pt x="9501" y="13827"/>
                    </a:lnTo>
                    <a:cubicBezTo>
                      <a:pt x="9803" y="13961"/>
                      <a:pt x="9982" y="14137"/>
                      <a:pt x="9982" y="14324"/>
                    </a:cubicBezTo>
                    <a:cubicBezTo>
                      <a:pt x="9982" y="14511"/>
                      <a:pt x="9803" y="14692"/>
                      <a:pt x="9501" y="14821"/>
                    </a:cubicBezTo>
                    <a:lnTo>
                      <a:pt x="7397" y="15716"/>
                    </a:lnTo>
                    <a:cubicBezTo>
                      <a:pt x="7040" y="15874"/>
                      <a:pt x="6833" y="16078"/>
                      <a:pt x="6833" y="16301"/>
                    </a:cubicBezTo>
                    <a:lnTo>
                      <a:pt x="6833" y="18319"/>
                    </a:lnTo>
                    <a:cubicBezTo>
                      <a:pt x="6833" y="18506"/>
                      <a:pt x="6668" y="18681"/>
                      <a:pt x="6352" y="18816"/>
                    </a:cubicBezTo>
                    <a:lnTo>
                      <a:pt x="0" y="21518"/>
                    </a:lnTo>
                    <a:lnTo>
                      <a:pt x="179" y="21600"/>
                    </a:lnTo>
                    <a:lnTo>
                      <a:pt x="6558" y="18915"/>
                    </a:lnTo>
                    <a:cubicBezTo>
                      <a:pt x="6915" y="18757"/>
                      <a:pt x="7122" y="18553"/>
                      <a:pt x="7122" y="18330"/>
                    </a:cubicBezTo>
                    <a:lnTo>
                      <a:pt x="7122" y="16313"/>
                    </a:lnTo>
                    <a:cubicBezTo>
                      <a:pt x="7122" y="16125"/>
                      <a:pt x="7301" y="15950"/>
                      <a:pt x="7603" y="15816"/>
                    </a:cubicBezTo>
                    <a:lnTo>
                      <a:pt x="9707" y="14926"/>
                    </a:lnTo>
                    <a:cubicBezTo>
                      <a:pt x="10065" y="14763"/>
                      <a:pt x="10271" y="14558"/>
                      <a:pt x="10271" y="14341"/>
                    </a:cubicBezTo>
                    <a:cubicBezTo>
                      <a:pt x="10271" y="14113"/>
                      <a:pt x="10065" y="13909"/>
                      <a:pt x="9707" y="13756"/>
                    </a:cubicBezTo>
                    <a:lnTo>
                      <a:pt x="3231" y="10996"/>
                    </a:lnTo>
                    <a:cubicBezTo>
                      <a:pt x="2571" y="10727"/>
                      <a:pt x="2571" y="10282"/>
                      <a:pt x="3231" y="10002"/>
                    </a:cubicBezTo>
                    <a:lnTo>
                      <a:pt x="7466" y="8194"/>
                    </a:lnTo>
                    <a:cubicBezTo>
                      <a:pt x="7782" y="8066"/>
                      <a:pt x="8194" y="7990"/>
                      <a:pt x="8635" y="7990"/>
                    </a:cubicBezTo>
                    <a:lnTo>
                      <a:pt x="9212" y="7990"/>
                    </a:lnTo>
                    <a:cubicBezTo>
                      <a:pt x="9735" y="7990"/>
                      <a:pt x="10216" y="7902"/>
                      <a:pt x="10587" y="7750"/>
                    </a:cubicBezTo>
                    <a:lnTo>
                      <a:pt x="11508" y="7358"/>
                    </a:lnTo>
                    <a:cubicBezTo>
                      <a:pt x="11865" y="7194"/>
                      <a:pt x="12072" y="6989"/>
                      <a:pt x="12072" y="6773"/>
                    </a:cubicBezTo>
                    <a:cubicBezTo>
                      <a:pt x="12072" y="6545"/>
                      <a:pt x="11865" y="6340"/>
                      <a:pt x="11508" y="6188"/>
                    </a:cubicBezTo>
                    <a:cubicBezTo>
                      <a:pt x="11206" y="6054"/>
                      <a:pt x="11027" y="5878"/>
                      <a:pt x="11027" y="5691"/>
                    </a:cubicBezTo>
                    <a:cubicBezTo>
                      <a:pt x="11027" y="5498"/>
                      <a:pt x="11206" y="5322"/>
                      <a:pt x="11508" y="5194"/>
                    </a:cubicBezTo>
                    <a:lnTo>
                      <a:pt x="12760" y="4655"/>
                    </a:lnTo>
                    <a:cubicBezTo>
                      <a:pt x="13076" y="4527"/>
                      <a:pt x="13488" y="4451"/>
                      <a:pt x="13928" y="4451"/>
                    </a:cubicBezTo>
                    <a:cubicBezTo>
                      <a:pt x="14382" y="4451"/>
                      <a:pt x="14795" y="4527"/>
                      <a:pt x="15097" y="4655"/>
                    </a:cubicBezTo>
                    <a:lnTo>
                      <a:pt x="17242" y="5574"/>
                    </a:lnTo>
                    <a:cubicBezTo>
                      <a:pt x="17620" y="5735"/>
                      <a:pt x="18115" y="5815"/>
                      <a:pt x="18610" y="5815"/>
                    </a:cubicBezTo>
                    <a:cubicBezTo>
                      <a:pt x="19105" y="5815"/>
                      <a:pt x="19600" y="5735"/>
                      <a:pt x="19978" y="5574"/>
                    </a:cubicBezTo>
                    <a:lnTo>
                      <a:pt x="21023" y="5123"/>
                    </a:lnTo>
                    <a:cubicBezTo>
                      <a:pt x="21394" y="4966"/>
                      <a:pt x="21600" y="4761"/>
                      <a:pt x="21600" y="4539"/>
                    </a:cubicBezTo>
                    <a:cubicBezTo>
                      <a:pt x="21600" y="4322"/>
                      <a:pt x="21394" y="4111"/>
                      <a:pt x="21023" y="3954"/>
                    </a:cubicBezTo>
                    <a:lnTo>
                      <a:pt x="1172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/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" name="Google Shape;259;p6"/>
              <p:cNvSpPr/>
              <p:nvPr/>
            </p:nvSpPr>
            <p:spPr>
              <a:xfrm>
                <a:off x="0" y="0"/>
                <a:ext cx="1044187" cy="2454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28" y="0"/>
                    </a:moveTo>
                    <a:lnTo>
                      <a:pt x="11536" y="82"/>
                    </a:lnTo>
                    <a:lnTo>
                      <a:pt x="20844" y="4036"/>
                    </a:lnTo>
                    <a:cubicBezTo>
                      <a:pt x="21147" y="4164"/>
                      <a:pt x="21326" y="4340"/>
                      <a:pt x="21326" y="4533"/>
                    </a:cubicBezTo>
                    <a:cubicBezTo>
                      <a:pt x="21326" y="4720"/>
                      <a:pt x="21147" y="4896"/>
                      <a:pt x="20844" y="5030"/>
                    </a:cubicBezTo>
                    <a:lnTo>
                      <a:pt x="19785" y="5475"/>
                    </a:lnTo>
                    <a:cubicBezTo>
                      <a:pt x="19469" y="5615"/>
                      <a:pt x="19050" y="5685"/>
                      <a:pt x="18627" y="5685"/>
                    </a:cubicBezTo>
                    <a:cubicBezTo>
                      <a:pt x="18204" y="5685"/>
                      <a:pt x="17778" y="5615"/>
                      <a:pt x="17448" y="5475"/>
                    </a:cubicBezTo>
                    <a:lnTo>
                      <a:pt x="15303" y="4562"/>
                    </a:lnTo>
                    <a:cubicBezTo>
                      <a:pt x="14932" y="4410"/>
                      <a:pt x="14464" y="4323"/>
                      <a:pt x="13928" y="4323"/>
                    </a:cubicBezTo>
                    <a:cubicBezTo>
                      <a:pt x="13391" y="4323"/>
                      <a:pt x="12910" y="4410"/>
                      <a:pt x="12553" y="4562"/>
                    </a:cubicBezTo>
                    <a:lnTo>
                      <a:pt x="11302" y="5095"/>
                    </a:lnTo>
                    <a:cubicBezTo>
                      <a:pt x="10546" y="5416"/>
                      <a:pt x="10546" y="5937"/>
                      <a:pt x="11302" y="6258"/>
                    </a:cubicBezTo>
                    <a:cubicBezTo>
                      <a:pt x="11605" y="6387"/>
                      <a:pt x="11783" y="6562"/>
                      <a:pt x="11783" y="6756"/>
                    </a:cubicBezTo>
                    <a:cubicBezTo>
                      <a:pt x="11783" y="6943"/>
                      <a:pt x="11605" y="7118"/>
                      <a:pt x="11302" y="7253"/>
                    </a:cubicBezTo>
                    <a:lnTo>
                      <a:pt x="10367" y="7645"/>
                    </a:lnTo>
                    <a:cubicBezTo>
                      <a:pt x="10064" y="7779"/>
                      <a:pt x="9652" y="7849"/>
                      <a:pt x="9198" y="7849"/>
                    </a:cubicBezTo>
                    <a:lnTo>
                      <a:pt x="8635" y="7849"/>
                    </a:lnTo>
                    <a:cubicBezTo>
                      <a:pt x="8099" y="7849"/>
                      <a:pt x="7617" y="7937"/>
                      <a:pt x="7259" y="8095"/>
                    </a:cubicBezTo>
                    <a:lnTo>
                      <a:pt x="3011" y="9897"/>
                    </a:lnTo>
                    <a:cubicBezTo>
                      <a:pt x="2653" y="10060"/>
                      <a:pt x="2447" y="10265"/>
                      <a:pt x="2447" y="10481"/>
                    </a:cubicBezTo>
                    <a:cubicBezTo>
                      <a:pt x="2447" y="10709"/>
                      <a:pt x="2653" y="10914"/>
                      <a:pt x="3011" y="11066"/>
                    </a:cubicBezTo>
                    <a:lnTo>
                      <a:pt x="9501" y="13827"/>
                    </a:lnTo>
                    <a:cubicBezTo>
                      <a:pt x="10147" y="14096"/>
                      <a:pt x="10147" y="14540"/>
                      <a:pt x="9501" y="14821"/>
                    </a:cubicBezTo>
                    <a:lnTo>
                      <a:pt x="7397" y="15710"/>
                    </a:lnTo>
                    <a:cubicBezTo>
                      <a:pt x="7039" y="15874"/>
                      <a:pt x="6833" y="16079"/>
                      <a:pt x="6833" y="16295"/>
                    </a:cubicBezTo>
                    <a:lnTo>
                      <a:pt x="6833" y="18313"/>
                    </a:lnTo>
                    <a:cubicBezTo>
                      <a:pt x="6833" y="18506"/>
                      <a:pt x="6655" y="18681"/>
                      <a:pt x="6352" y="18810"/>
                    </a:cubicBezTo>
                    <a:lnTo>
                      <a:pt x="0" y="21518"/>
                    </a:lnTo>
                    <a:lnTo>
                      <a:pt x="179" y="21600"/>
                    </a:lnTo>
                    <a:lnTo>
                      <a:pt x="6558" y="18892"/>
                    </a:lnTo>
                    <a:cubicBezTo>
                      <a:pt x="6915" y="18734"/>
                      <a:pt x="7122" y="18529"/>
                      <a:pt x="7122" y="18307"/>
                    </a:cubicBezTo>
                    <a:lnTo>
                      <a:pt x="7122" y="16289"/>
                    </a:lnTo>
                    <a:cubicBezTo>
                      <a:pt x="7122" y="16102"/>
                      <a:pt x="7301" y="15921"/>
                      <a:pt x="7603" y="15792"/>
                    </a:cubicBezTo>
                    <a:lnTo>
                      <a:pt x="9707" y="14897"/>
                    </a:lnTo>
                    <a:cubicBezTo>
                      <a:pt x="10463" y="14581"/>
                      <a:pt x="10463" y="14061"/>
                      <a:pt x="9707" y="13739"/>
                    </a:cubicBezTo>
                    <a:lnTo>
                      <a:pt x="3231" y="10978"/>
                    </a:lnTo>
                    <a:cubicBezTo>
                      <a:pt x="2915" y="10850"/>
                      <a:pt x="2750" y="10674"/>
                      <a:pt x="2750" y="10487"/>
                    </a:cubicBezTo>
                    <a:cubicBezTo>
                      <a:pt x="2750" y="10294"/>
                      <a:pt x="2915" y="10119"/>
                      <a:pt x="3231" y="9990"/>
                    </a:cubicBezTo>
                    <a:lnTo>
                      <a:pt x="7466" y="8194"/>
                    </a:lnTo>
                    <a:cubicBezTo>
                      <a:pt x="7782" y="8066"/>
                      <a:pt x="8194" y="7990"/>
                      <a:pt x="8635" y="7990"/>
                    </a:cubicBezTo>
                    <a:lnTo>
                      <a:pt x="9212" y="7990"/>
                    </a:lnTo>
                    <a:cubicBezTo>
                      <a:pt x="9735" y="7990"/>
                      <a:pt x="10216" y="7902"/>
                      <a:pt x="10587" y="7750"/>
                    </a:cubicBezTo>
                    <a:lnTo>
                      <a:pt x="11508" y="7352"/>
                    </a:lnTo>
                    <a:cubicBezTo>
                      <a:pt x="11865" y="7194"/>
                      <a:pt x="12072" y="6989"/>
                      <a:pt x="12072" y="6767"/>
                    </a:cubicBezTo>
                    <a:cubicBezTo>
                      <a:pt x="12072" y="6545"/>
                      <a:pt x="11865" y="6340"/>
                      <a:pt x="11508" y="6182"/>
                    </a:cubicBezTo>
                    <a:cubicBezTo>
                      <a:pt x="10862" y="5913"/>
                      <a:pt x="10862" y="5469"/>
                      <a:pt x="11508" y="5188"/>
                    </a:cubicBezTo>
                    <a:lnTo>
                      <a:pt x="12760" y="4656"/>
                    </a:lnTo>
                    <a:cubicBezTo>
                      <a:pt x="13076" y="4527"/>
                      <a:pt x="13488" y="4451"/>
                      <a:pt x="13928" y="4451"/>
                    </a:cubicBezTo>
                    <a:cubicBezTo>
                      <a:pt x="14381" y="4451"/>
                      <a:pt x="14795" y="4527"/>
                      <a:pt x="15097" y="4656"/>
                    </a:cubicBezTo>
                    <a:lnTo>
                      <a:pt x="17241" y="5568"/>
                    </a:lnTo>
                    <a:cubicBezTo>
                      <a:pt x="17619" y="5729"/>
                      <a:pt x="18115" y="5809"/>
                      <a:pt x="18609" y="5809"/>
                    </a:cubicBezTo>
                    <a:cubicBezTo>
                      <a:pt x="19105" y="5809"/>
                      <a:pt x="19599" y="5729"/>
                      <a:pt x="19977" y="5568"/>
                    </a:cubicBezTo>
                    <a:lnTo>
                      <a:pt x="21022" y="5124"/>
                    </a:lnTo>
                    <a:cubicBezTo>
                      <a:pt x="21394" y="4966"/>
                      <a:pt x="21600" y="4761"/>
                      <a:pt x="21600" y="4539"/>
                    </a:cubicBezTo>
                    <a:cubicBezTo>
                      <a:pt x="21600" y="4311"/>
                      <a:pt x="21394" y="4106"/>
                      <a:pt x="21022" y="3954"/>
                    </a:cubicBezTo>
                    <a:lnTo>
                      <a:pt x="1172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8" name="Google Shape;260;p6"/>
            <p:cNvGrpSpPr/>
            <p:nvPr/>
          </p:nvGrpSpPr>
          <p:grpSpPr>
            <a:xfrm>
              <a:off x="93649" y="588566"/>
              <a:ext cx="858918" cy="582570"/>
              <a:chOff x="0" y="0"/>
              <a:chExt cx="858917" cy="582569"/>
            </a:xfrm>
          </p:grpSpPr>
          <p:grpSp>
            <p:nvGrpSpPr>
              <p:cNvPr id="16" name="Google Shape;261;p6"/>
              <p:cNvGrpSpPr/>
              <p:nvPr/>
            </p:nvGrpSpPr>
            <p:grpSpPr>
              <a:xfrm>
                <a:off x="279992" y="0"/>
                <a:ext cx="578926" cy="578925"/>
                <a:chOff x="0" y="0"/>
                <a:chExt cx="578924" cy="578924"/>
              </a:xfrm>
            </p:grpSpPr>
            <p:sp>
              <p:nvSpPr>
                <p:cNvPr id="9" name="Google Shape;262;p6"/>
                <p:cNvSpPr/>
                <p:nvPr/>
              </p:nvSpPr>
              <p:spPr>
                <a:xfrm rot="13500000">
                  <a:off x="84746" y="84816"/>
                  <a:ext cx="409433" cy="40929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90" h="21600" extrusionOk="0">
                      <a:moveTo>
                        <a:pt x="10344" y="0"/>
                      </a:moveTo>
                      <a:cubicBezTo>
                        <a:pt x="9150" y="0"/>
                        <a:pt x="7955" y="475"/>
                        <a:pt x="7045" y="1425"/>
                      </a:cubicBezTo>
                      <a:lnTo>
                        <a:pt x="1364" y="7357"/>
                      </a:lnTo>
                      <a:cubicBezTo>
                        <a:pt x="-455" y="9257"/>
                        <a:pt x="-455" y="12340"/>
                        <a:pt x="1364" y="14240"/>
                      </a:cubicBezTo>
                      <a:lnTo>
                        <a:pt x="7045" y="20182"/>
                      </a:lnTo>
                      <a:cubicBezTo>
                        <a:pt x="7955" y="21127"/>
                        <a:pt x="9147" y="21600"/>
                        <a:pt x="10340" y="21600"/>
                      </a:cubicBezTo>
                      <a:cubicBezTo>
                        <a:pt x="11533" y="21600"/>
                        <a:pt x="12726" y="21127"/>
                        <a:pt x="13636" y="20182"/>
                      </a:cubicBezTo>
                      <a:lnTo>
                        <a:pt x="19326" y="14240"/>
                      </a:lnTo>
                      <a:cubicBezTo>
                        <a:pt x="21145" y="12340"/>
                        <a:pt x="21145" y="9257"/>
                        <a:pt x="19326" y="7357"/>
                      </a:cubicBezTo>
                      <a:lnTo>
                        <a:pt x="13636" y="1425"/>
                      </a:lnTo>
                      <a:cubicBezTo>
                        <a:pt x="12731" y="475"/>
                        <a:pt x="11538" y="0"/>
                        <a:pt x="1034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5F8FF"/>
                    </a:gs>
                    <a:gs pos="18000">
                      <a:srgbClr val="F5F8FF"/>
                    </a:gs>
                    <a:gs pos="56000">
                      <a:schemeClr val="accent3">
                        <a:lumOff val="44000"/>
                        <a:alpha val="0"/>
                      </a:schemeClr>
                    </a:gs>
                    <a:gs pos="74000">
                      <a:srgbClr val="F5F8FF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15" name="Google Shape;263;p6"/>
                <p:cNvGrpSpPr/>
                <p:nvPr/>
              </p:nvGrpSpPr>
              <p:grpSpPr>
                <a:xfrm>
                  <a:off x="50505" y="183910"/>
                  <a:ext cx="479622" cy="276681"/>
                  <a:chOff x="0" y="0"/>
                  <a:chExt cx="479621" cy="276680"/>
                </a:xfrm>
              </p:grpSpPr>
              <p:sp>
                <p:nvSpPr>
                  <p:cNvPr id="10" name="Google Shape;264;p6"/>
                  <p:cNvSpPr/>
                  <p:nvPr/>
                </p:nvSpPr>
                <p:spPr>
                  <a:xfrm rot="13500000">
                    <a:off x="243529" y="40588"/>
                    <a:ext cx="195586" cy="1955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11" name="Google Shape;265;p6"/>
                  <p:cNvSpPr/>
                  <p:nvPr/>
                </p:nvSpPr>
                <p:spPr>
                  <a:xfrm rot="13500000">
                    <a:off x="192794" y="40511"/>
                    <a:ext cx="195585" cy="1955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2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292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12" name="Google Shape;266;p6"/>
                  <p:cNvSpPr/>
                  <p:nvPr/>
                </p:nvSpPr>
                <p:spPr>
                  <a:xfrm rot="13500000">
                    <a:off x="141898" y="40589"/>
                    <a:ext cx="195585" cy="19557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1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309"/>
                        </a:lnTo>
                        <a:lnTo>
                          <a:pt x="2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13" name="Google Shape;267;p6"/>
                  <p:cNvSpPr/>
                  <p:nvPr/>
                </p:nvSpPr>
                <p:spPr>
                  <a:xfrm rot="13500000">
                    <a:off x="91247" y="40588"/>
                    <a:ext cx="195585" cy="1955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309" y="21600"/>
                        </a:lnTo>
                        <a:lnTo>
                          <a:pt x="21600" y="21308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14" name="Google Shape;268;p6"/>
                  <p:cNvSpPr/>
                  <p:nvPr/>
                </p:nvSpPr>
                <p:spPr>
                  <a:xfrm rot="13500000">
                    <a:off x="40506" y="40506"/>
                    <a:ext cx="195586" cy="1955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sp>
            <p:nvSpPr>
              <p:cNvPr id="17" name="Google Shape;269;p6"/>
              <p:cNvSpPr/>
              <p:nvPr/>
            </p:nvSpPr>
            <p:spPr>
              <a:xfrm rot="8100000">
                <a:off x="53981" y="168268"/>
                <a:ext cx="401606" cy="3190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763" y="0"/>
                    </a:moveTo>
                    <a:lnTo>
                      <a:pt x="18118" y="2061"/>
                    </a:lnTo>
                    <a:lnTo>
                      <a:pt x="19955" y="4374"/>
                    </a:lnTo>
                    <a:lnTo>
                      <a:pt x="21600" y="2303"/>
                    </a:lnTo>
                    <a:lnTo>
                      <a:pt x="19763" y="0"/>
                    </a:lnTo>
                    <a:close/>
                    <a:moveTo>
                      <a:pt x="10741" y="2498"/>
                    </a:moveTo>
                    <a:lnTo>
                      <a:pt x="9103" y="4560"/>
                    </a:lnTo>
                    <a:lnTo>
                      <a:pt x="10940" y="6871"/>
                    </a:lnTo>
                    <a:lnTo>
                      <a:pt x="12578" y="4801"/>
                    </a:lnTo>
                    <a:lnTo>
                      <a:pt x="10741" y="2498"/>
                    </a:lnTo>
                    <a:close/>
                    <a:moveTo>
                      <a:pt x="7739" y="6277"/>
                    </a:moveTo>
                    <a:lnTo>
                      <a:pt x="6093" y="8348"/>
                    </a:lnTo>
                    <a:lnTo>
                      <a:pt x="7930" y="10651"/>
                    </a:lnTo>
                    <a:lnTo>
                      <a:pt x="9575" y="8590"/>
                    </a:lnTo>
                    <a:lnTo>
                      <a:pt x="7739" y="6277"/>
                    </a:lnTo>
                    <a:close/>
                    <a:moveTo>
                      <a:pt x="4566" y="10271"/>
                    </a:moveTo>
                    <a:lnTo>
                      <a:pt x="2922" y="12341"/>
                    </a:lnTo>
                    <a:lnTo>
                      <a:pt x="7355" y="17922"/>
                    </a:lnTo>
                    <a:lnTo>
                      <a:pt x="9000" y="15851"/>
                    </a:lnTo>
                    <a:lnTo>
                      <a:pt x="4566" y="10271"/>
                    </a:lnTo>
                    <a:close/>
                    <a:moveTo>
                      <a:pt x="1638" y="13948"/>
                    </a:moveTo>
                    <a:lnTo>
                      <a:pt x="0" y="16019"/>
                    </a:lnTo>
                    <a:lnTo>
                      <a:pt x="4434" y="21600"/>
                    </a:lnTo>
                    <a:lnTo>
                      <a:pt x="6079" y="19538"/>
                    </a:lnTo>
                    <a:lnTo>
                      <a:pt x="1638" y="1394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/>
                  </a:gs>
                  <a:gs pos="40000">
                    <a:srgbClr val="FF9900">
                      <a:alpha val="40784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269863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3" name="Google Shape;270;p6"/>
            <p:cNvGrpSpPr/>
            <p:nvPr/>
          </p:nvGrpSpPr>
          <p:grpSpPr>
            <a:xfrm>
              <a:off x="498774" y="1099693"/>
              <a:ext cx="1289657" cy="1665461"/>
              <a:chOff x="0" y="0"/>
              <a:chExt cx="1289655" cy="1665460"/>
            </a:xfrm>
          </p:grpSpPr>
          <p:sp>
            <p:nvSpPr>
              <p:cNvPr id="19" name="Google Shape;271;p6"/>
              <p:cNvSpPr/>
              <p:nvPr/>
            </p:nvSpPr>
            <p:spPr>
              <a:xfrm rot="2700000">
                <a:off x="147477" y="147477"/>
                <a:ext cx="712084" cy="7120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2" h="21600" extrusionOk="0">
                    <a:moveTo>
                      <a:pt x="20207" y="0"/>
                    </a:moveTo>
                    <a:cubicBezTo>
                      <a:pt x="19909" y="0"/>
                      <a:pt x="19611" y="115"/>
                      <a:pt x="19384" y="345"/>
                    </a:cubicBezTo>
                    <a:cubicBezTo>
                      <a:pt x="18929" y="805"/>
                      <a:pt x="18929" y="1549"/>
                      <a:pt x="19384" y="2009"/>
                    </a:cubicBezTo>
                    <a:cubicBezTo>
                      <a:pt x="19611" y="2239"/>
                      <a:pt x="19909" y="2354"/>
                      <a:pt x="20207" y="2354"/>
                    </a:cubicBezTo>
                    <a:cubicBezTo>
                      <a:pt x="20505" y="2354"/>
                      <a:pt x="20803" y="2239"/>
                      <a:pt x="21031" y="2009"/>
                    </a:cubicBezTo>
                    <a:cubicBezTo>
                      <a:pt x="21486" y="1549"/>
                      <a:pt x="21486" y="805"/>
                      <a:pt x="21031" y="345"/>
                    </a:cubicBezTo>
                    <a:cubicBezTo>
                      <a:pt x="20803" y="115"/>
                      <a:pt x="20505" y="0"/>
                      <a:pt x="20207" y="0"/>
                    </a:cubicBezTo>
                    <a:close/>
                    <a:moveTo>
                      <a:pt x="16405" y="3853"/>
                    </a:moveTo>
                    <a:cubicBezTo>
                      <a:pt x="16107" y="3853"/>
                      <a:pt x="15809" y="3968"/>
                      <a:pt x="15581" y="4198"/>
                    </a:cubicBezTo>
                    <a:cubicBezTo>
                      <a:pt x="15126" y="4657"/>
                      <a:pt x="15126" y="5402"/>
                      <a:pt x="15581" y="5862"/>
                    </a:cubicBezTo>
                    <a:cubicBezTo>
                      <a:pt x="15809" y="6092"/>
                      <a:pt x="16107" y="6207"/>
                      <a:pt x="16405" y="6207"/>
                    </a:cubicBezTo>
                    <a:cubicBezTo>
                      <a:pt x="16703" y="6207"/>
                      <a:pt x="17001" y="6092"/>
                      <a:pt x="17228" y="5862"/>
                    </a:cubicBezTo>
                    <a:cubicBezTo>
                      <a:pt x="17683" y="5402"/>
                      <a:pt x="17683" y="4657"/>
                      <a:pt x="17228" y="4198"/>
                    </a:cubicBezTo>
                    <a:cubicBezTo>
                      <a:pt x="17001" y="3968"/>
                      <a:pt x="16703" y="3853"/>
                      <a:pt x="16405" y="3853"/>
                    </a:cubicBezTo>
                    <a:close/>
                    <a:moveTo>
                      <a:pt x="12596" y="7696"/>
                    </a:moveTo>
                    <a:cubicBezTo>
                      <a:pt x="12297" y="7696"/>
                      <a:pt x="11996" y="7812"/>
                      <a:pt x="11769" y="8042"/>
                    </a:cubicBezTo>
                    <a:cubicBezTo>
                      <a:pt x="11314" y="8501"/>
                      <a:pt x="11314" y="9255"/>
                      <a:pt x="11769" y="9715"/>
                    </a:cubicBezTo>
                    <a:cubicBezTo>
                      <a:pt x="11996" y="9944"/>
                      <a:pt x="12297" y="10060"/>
                      <a:pt x="12596" y="10060"/>
                    </a:cubicBezTo>
                    <a:cubicBezTo>
                      <a:pt x="12897" y="10060"/>
                      <a:pt x="13197" y="9944"/>
                      <a:pt x="13425" y="9715"/>
                    </a:cubicBezTo>
                    <a:cubicBezTo>
                      <a:pt x="13880" y="9255"/>
                      <a:pt x="13880" y="8501"/>
                      <a:pt x="13425" y="8042"/>
                    </a:cubicBezTo>
                    <a:cubicBezTo>
                      <a:pt x="13197" y="7812"/>
                      <a:pt x="12897" y="7696"/>
                      <a:pt x="12596" y="7696"/>
                    </a:cubicBezTo>
                    <a:close/>
                    <a:moveTo>
                      <a:pt x="8794" y="11544"/>
                    </a:moveTo>
                    <a:cubicBezTo>
                      <a:pt x="8494" y="11544"/>
                      <a:pt x="8194" y="11659"/>
                      <a:pt x="7965" y="11885"/>
                    </a:cubicBezTo>
                    <a:cubicBezTo>
                      <a:pt x="7510" y="12345"/>
                      <a:pt x="7510" y="13090"/>
                      <a:pt x="7965" y="13549"/>
                    </a:cubicBezTo>
                    <a:cubicBezTo>
                      <a:pt x="8193" y="13779"/>
                      <a:pt x="8491" y="13894"/>
                      <a:pt x="8789" y="13894"/>
                    </a:cubicBezTo>
                    <a:cubicBezTo>
                      <a:pt x="9087" y="13894"/>
                      <a:pt x="9385" y="13779"/>
                      <a:pt x="9612" y="13549"/>
                    </a:cubicBezTo>
                    <a:cubicBezTo>
                      <a:pt x="10067" y="13090"/>
                      <a:pt x="10067" y="12345"/>
                      <a:pt x="9612" y="11885"/>
                    </a:cubicBezTo>
                    <a:cubicBezTo>
                      <a:pt x="9386" y="11656"/>
                      <a:pt x="9090" y="11544"/>
                      <a:pt x="8794" y="11544"/>
                    </a:cubicBezTo>
                    <a:close/>
                    <a:moveTo>
                      <a:pt x="4976" y="15393"/>
                    </a:moveTo>
                    <a:cubicBezTo>
                      <a:pt x="4678" y="15393"/>
                      <a:pt x="4380" y="15508"/>
                      <a:pt x="4153" y="15738"/>
                    </a:cubicBezTo>
                    <a:cubicBezTo>
                      <a:pt x="3698" y="16198"/>
                      <a:pt x="3698" y="16943"/>
                      <a:pt x="4153" y="17402"/>
                    </a:cubicBezTo>
                    <a:cubicBezTo>
                      <a:pt x="4380" y="17632"/>
                      <a:pt x="4678" y="17747"/>
                      <a:pt x="4976" y="17747"/>
                    </a:cubicBezTo>
                    <a:cubicBezTo>
                      <a:pt x="5274" y="17747"/>
                      <a:pt x="5572" y="17632"/>
                      <a:pt x="5800" y="17402"/>
                    </a:cubicBezTo>
                    <a:cubicBezTo>
                      <a:pt x="6255" y="16943"/>
                      <a:pt x="6255" y="16198"/>
                      <a:pt x="5800" y="15738"/>
                    </a:cubicBezTo>
                    <a:cubicBezTo>
                      <a:pt x="5572" y="15508"/>
                      <a:pt x="5274" y="15393"/>
                      <a:pt x="4976" y="15393"/>
                    </a:cubicBezTo>
                    <a:close/>
                    <a:moveTo>
                      <a:pt x="1164" y="19237"/>
                    </a:moveTo>
                    <a:cubicBezTo>
                      <a:pt x="866" y="19237"/>
                      <a:pt x="568" y="19352"/>
                      <a:pt x="341" y="19582"/>
                    </a:cubicBezTo>
                    <a:cubicBezTo>
                      <a:pt x="-114" y="20041"/>
                      <a:pt x="-114" y="20795"/>
                      <a:pt x="341" y="21255"/>
                    </a:cubicBezTo>
                    <a:cubicBezTo>
                      <a:pt x="568" y="21485"/>
                      <a:pt x="866" y="21600"/>
                      <a:pt x="1164" y="21600"/>
                    </a:cubicBezTo>
                    <a:cubicBezTo>
                      <a:pt x="1462" y="21600"/>
                      <a:pt x="1760" y="21485"/>
                      <a:pt x="1987" y="21255"/>
                    </a:cubicBezTo>
                    <a:cubicBezTo>
                      <a:pt x="2443" y="20795"/>
                      <a:pt x="2443" y="20041"/>
                      <a:pt x="1987" y="19582"/>
                    </a:cubicBezTo>
                    <a:cubicBezTo>
                      <a:pt x="1760" y="19352"/>
                      <a:pt x="1462" y="19237"/>
                      <a:pt x="1164" y="192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5F8FF">
                      <a:alpha val="46820"/>
                    </a:srgbClr>
                  </a:gs>
                  <a:gs pos="22000">
                    <a:srgbClr val="F5F8FF">
                      <a:alpha val="46820"/>
                    </a:srgbClr>
                  </a:gs>
                  <a:gs pos="45000">
                    <a:schemeClr val="accent3">
                      <a:lumOff val="44000"/>
                      <a:alpha val="46820"/>
                    </a:schemeClr>
                  </a:gs>
                  <a:gs pos="100000">
                    <a:srgbClr val="0C0A9E">
                      <a:alpha val="46820"/>
                    </a:srgbClr>
                  </a:gs>
                </a:gsLst>
                <a:lin ang="269863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" name="Google Shape;272;p6"/>
              <p:cNvSpPr/>
              <p:nvPr/>
            </p:nvSpPr>
            <p:spPr>
              <a:xfrm rot="2700000">
                <a:off x="241683" y="375389"/>
                <a:ext cx="712084" cy="7120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2" h="21600" extrusionOk="0">
                    <a:moveTo>
                      <a:pt x="20207" y="0"/>
                    </a:moveTo>
                    <a:cubicBezTo>
                      <a:pt x="19909" y="0"/>
                      <a:pt x="19611" y="115"/>
                      <a:pt x="19384" y="345"/>
                    </a:cubicBezTo>
                    <a:cubicBezTo>
                      <a:pt x="18929" y="805"/>
                      <a:pt x="18929" y="1549"/>
                      <a:pt x="19384" y="2009"/>
                    </a:cubicBezTo>
                    <a:cubicBezTo>
                      <a:pt x="19611" y="2239"/>
                      <a:pt x="19909" y="2354"/>
                      <a:pt x="20207" y="2354"/>
                    </a:cubicBezTo>
                    <a:cubicBezTo>
                      <a:pt x="20505" y="2354"/>
                      <a:pt x="20803" y="2239"/>
                      <a:pt x="21031" y="2009"/>
                    </a:cubicBezTo>
                    <a:cubicBezTo>
                      <a:pt x="21486" y="1549"/>
                      <a:pt x="21486" y="805"/>
                      <a:pt x="21031" y="345"/>
                    </a:cubicBezTo>
                    <a:cubicBezTo>
                      <a:pt x="20803" y="115"/>
                      <a:pt x="20505" y="0"/>
                      <a:pt x="20207" y="0"/>
                    </a:cubicBezTo>
                    <a:close/>
                    <a:moveTo>
                      <a:pt x="16405" y="3853"/>
                    </a:moveTo>
                    <a:cubicBezTo>
                      <a:pt x="16107" y="3853"/>
                      <a:pt x="15809" y="3968"/>
                      <a:pt x="15581" y="4198"/>
                    </a:cubicBezTo>
                    <a:cubicBezTo>
                      <a:pt x="15126" y="4657"/>
                      <a:pt x="15126" y="5402"/>
                      <a:pt x="15581" y="5862"/>
                    </a:cubicBezTo>
                    <a:cubicBezTo>
                      <a:pt x="15809" y="6092"/>
                      <a:pt x="16107" y="6207"/>
                      <a:pt x="16405" y="6207"/>
                    </a:cubicBezTo>
                    <a:cubicBezTo>
                      <a:pt x="16703" y="6207"/>
                      <a:pt x="17001" y="6092"/>
                      <a:pt x="17228" y="5862"/>
                    </a:cubicBezTo>
                    <a:cubicBezTo>
                      <a:pt x="17683" y="5402"/>
                      <a:pt x="17683" y="4657"/>
                      <a:pt x="17228" y="4198"/>
                    </a:cubicBezTo>
                    <a:cubicBezTo>
                      <a:pt x="17001" y="3968"/>
                      <a:pt x="16703" y="3853"/>
                      <a:pt x="16405" y="3853"/>
                    </a:cubicBezTo>
                    <a:close/>
                    <a:moveTo>
                      <a:pt x="12596" y="7696"/>
                    </a:moveTo>
                    <a:cubicBezTo>
                      <a:pt x="12297" y="7696"/>
                      <a:pt x="11996" y="7812"/>
                      <a:pt x="11769" y="8042"/>
                    </a:cubicBezTo>
                    <a:cubicBezTo>
                      <a:pt x="11314" y="8501"/>
                      <a:pt x="11314" y="9255"/>
                      <a:pt x="11769" y="9715"/>
                    </a:cubicBezTo>
                    <a:cubicBezTo>
                      <a:pt x="11996" y="9944"/>
                      <a:pt x="12297" y="10060"/>
                      <a:pt x="12596" y="10060"/>
                    </a:cubicBezTo>
                    <a:cubicBezTo>
                      <a:pt x="12897" y="10060"/>
                      <a:pt x="13197" y="9944"/>
                      <a:pt x="13425" y="9715"/>
                    </a:cubicBezTo>
                    <a:cubicBezTo>
                      <a:pt x="13880" y="9255"/>
                      <a:pt x="13880" y="8501"/>
                      <a:pt x="13425" y="8042"/>
                    </a:cubicBezTo>
                    <a:cubicBezTo>
                      <a:pt x="13197" y="7812"/>
                      <a:pt x="12897" y="7696"/>
                      <a:pt x="12596" y="7696"/>
                    </a:cubicBezTo>
                    <a:close/>
                    <a:moveTo>
                      <a:pt x="8794" y="11544"/>
                    </a:moveTo>
                    <a:cubicBezTo>
                      <a:pt x="8494" y="11544"/>
                      <a:pt x="8194" y="11659"/>
                      <a:pt x="7965" y="11885"/>
                    </a:cubicBezTo>
                    <a:cubicBezTo>
                      <a:pt x="7510" y="12345"/>
                      <a:pt x="7510" y="13090"/>
                      <a:pt x="7965" y="13549"/>
                    </a:cubicBezTo>
                    <a:cubicBezTo>
                      <a:pt x="8193" y="13779"/>
                      <a:pt x="8491" y="13894"/>
                      <a:pt x="8789" y="13894"/>
                    </a:cubicBezTo>
                    <a:cubicBezTo>
                      <a:pt x="9087" y="13894"/>
                      <a:pt x="9385" y="13779"/>
                      <a:pt x="9612" y="13549"/>
                    </a:cubicBezTo>
                    <a:cubicBezTo>
                      <a:pt x="10067" y="13090"/>
                      <a:pt x="10067" y="12345"/>
                      <a:pt x="9612" y="11885"/>
                    </a:cubicBezTo>
                    <a:cubicBezTo>
                      <a:pt x="9386" y="11656"/>
                      <a:pt x="9090" y="11544"/>
                      <a:pt x="8794" y="11544"/>
                    </a:cubicBezTo>
                    <a:close/>
                    <a:moveTo>
                      <a:pt x="4976" y="15393"/>
                    </a:moveTo>
                    <a:cubicBezTo>
                      <a:pt x="4678" y="15393"/>
                      <a:pt x="4380" y="15508"/>
                      <a:pt x="4153" y="15738"/>
                    </a:cubicBezTo>
                    <a:cubicBezTo>
                      <a:pt x="3698" y="16198"/>
                      <a:pt x="3698" y="16943"/>
                      <a:pt x="4153" y="17402"/>
                    </a:cubicBezTo>
                    <a:cubicBezTo>
                      <a:pt x="4380" y="17632"/>
                      <a:pt x="4678" y="17747"/>
                      <a:pt x="4976" y="17747"/>
                    </a:cubicBezTo>
                    <a:cubicBezTo>
                      <a:pt x="5274" y="17747"/>
                      <a:pt x="5572" y="17632"/>
                      <a:pt x="5800" y="17402"/>
                    </a:cubicBezTo>
                    <a:cubicBezTo>
                      <a:pt x="6255" y="16943"/>
                      <a:pt x="6255" y="16198"/>
                      <a:pt x="5800" y="15738"/>
                    </a:cubicBezTo>
                    <a:cubicBezTo>
                      <a:pt x="5572" y="15508"/>
                      <a:pt x="5274" y="15393"/>
                      <a:pt x="4976" y="15393"/>
                    </a:cubicBezTo>
                    <a:close/>
                    <a:moveTo>
                      <a:pt x="1164" y="19237"/>
                    </a:moveTo>
                    <a:cubicBezTo>
                      <a:pt x="866" y="19237"/>
                      <a:pt x="568" y="19352"/>
                      <a:pt x="341" y="19582"/>
                    </a:cubicBezTo>
                    <a:cubicBezTo>
                      <a:pt x="-114" y="20041"/>
                      <a:pt x="-114" y="20795"/>
                      <a:pt x="341" y="21255"/>
                    </a:cubicBezTo>
                    <a:cubicBezTo>
                      <a:pt x="568" y="21485"/>
                      <a:pt x="866" y="21600"/>
                      <a:pt x="1164" y="21600"/>
                    </a:cubicBezTo>
                    <a:cubicBezTo>
                      <a:pt x="1462" y="21600"/>
                      <a:pt x="1760" y="21485"/>
                      <a:pt x="1987" y="21255"/>
                    </a:cubicBezTo>
                    <a:cubicBezTo>
                      <a:pt x="2443" y="20795"/>
                      <a:pt x="2443" y="20041"/>
                      <a:pt x="1987" y="19582"/>
                    </a:cubicBezTo>
                    <a:cubicBezTo>
                      <a:pt x="1760" y="19352"/>
                      <a:pt x="1462" y="19237"/>
                      <a:pt x="1164" y="192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5F8FF">
                      <a:alpha val="46820"/>
                    </a:srgbClr>
                  </a:gs>
                  <a:gs pos="22000">
                    <a:srgbClr val="F5F8FF">
                      <a:alpha val="46820"/>
                    </a:srgbClr>
                  </a:gs>
                  <a:gs pos="45000">
                    <a:schemeClr val="accent3">
                      <a:lumOff val="44000"/>
                      <a:alpha val="46820"/>
                    </a:schemeClr>
                  </a:gs>
                  <a:gs pos="100000">
                    <a:srgbClr val="0C0A9E">
                      <a:alpha val="46820"/>
                    </a:srgbClr>
                  </a:gs>
                </a:gsLst>
                <a:lin ang="269863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" name="Google Shape;273;p6"/>
              <p:cNvSpPr/>
              <p:nvPr/>
            </p:nvSpPr>
            <p:spPr>
              <a:xfrm rot="2700000">
                <a:off x="335889" y="577988"/>
                <a:ext cx="712084" cy="7120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2" h="21600" extrusionOk="0">
                    <a:moveTo>
                      <a:pt x="20207" y="0"/>
                    </a:moveTo>
                    <a:cubicBezTo>
                      <a:pt x="19909" y="0"/>
                      <a:pt x="19611" y="115"/>
                      <a:pt x="19384" y="345"/>
                    </a:cubicBezTo>
                    <a:cubicBezTo>
                      <a:pt x="18929" y="805"/>
                      <a:pt x="18929" y="1549"/>
                      <a:pt x="19384" y="2009"/>
                    </a:cubicBezTo>
                    <a:cubicBezTo>
                      <a:pt x="19611" y="2239"/>
                      <a:pt x="19909" y="2354"/>
                      <a:pt x="20207" y="2354"/>
                    </a:cubicBezTo>
                    <a:cubicBezTo>
                      <a:pt x="20505" y="2354"/>
                      <a:pt x="20803" y="2239"/>
                      <a:pt x="21031" y="2009"/>
                    </a:cubicBezTo>
                    <a:cubicBezTo>
                      <a:pt x="21486" y="1549"/>
                      <a:pt x="21486" y="805"/>
                      <a:pt x="21031" y="345"/>
                    </a:cubicBezTo>
                    <a:cubicBezTo>
                      <a:pt x="20803" y="115"/>
                      <a:pt x="20505" y="0"/>
                      <a:pt x="20207" y="0"/>
                    </a:cubicBezTo>
                    <a:close/>
                    <a:moveTo>
                      <a:pt x="16405" y="3853"/>
                    </a:moveTo>
                    <a:cubicBezTo>
                      <a:pt x="16107" y="3853"/>
                      <a:pt x="15809" y="3968"/>
                      <a:pt x="15581" y="4198"/>
                    </a:cubicBezTo>
                    <a:cubicBezTo>
                      <a:pt x="15126" y="4657"/>
                      <a:pt x="15126" y="5402"/>
                      <a:pt x="15581" y="5862"/>
                    </a:cubicBezTo>
                    <a:cubicBezTo>
                      <a:pt x="15809" y="6092"/>
                      <a:pt x="16107" y="6207"/>
                      <a:pt x="16405" y="6207"/>
                    </a:cubicBezTo>
                    <a:cubicBezTo>
                      <a:pt x="16703" y="6207"/>
                      <a:pt x="17001" y="6092"/>
                      <a:pt x="17228" y="5862"/>
                    </a:cubicBezTo>
                    <a:cubicBezTo>
                      <a:pt x="17683" y="5402"/>
                      <a:pt x="17683" y="4657"/>
                      <a:pt x="17228" y="4198"/>
                    </a:cubicBezTo>
                    <a:cubicBezTo>
                      <a:pt x="17001" y="3968"/>
                      <a:pt x="16703" y="3853"/>
                      <a:pt x="16405" y="3853"/>
                    </a:cubicBezTo>
                    <a:close/>
                    <a:moveTo>
                      <a:pt x="12596" y="7696"/>
                    </a:moveTo>
                    <a:cubicBezTo>
                      <a:pt x="12297" y="7696"/>
                      <a:pt x="11996" y="7812"/>
                      <a:pt x="11769" y="8042"/>
                    </a:cubicBezTo>
                    <a:cubicBezTo>
                      <a:pt x="11314" y="8501"/>
                      <a:pt x="11314" y="9255"/>
                      <a:pt x="11769" y="9715"/>
                    </a:cubicBezTo>
                    <a:cubicBezTo>
                      <a:pt x="11996" y="9944"/>
                      <a:pt x="12297" y="10060"/>
                      <a:pt x="12596" y="10060"/>
                    </a:cubicBezTo>
                    <a:cubicBezTo>
                      <a:pt x="12897" y="10060"/>
                      <a:pt x="13197" y="9944"/>
                      <a:pt x="13425" y="9715"/>
                    </a:cubicBezTo>
                    <a:cubicBezTo>
                      <a:pt x="13880" y="9255"/>
                      <a:pt x="13880" y="8501"/>
                      <a:pt x="13425" y="8042"/>
                    </a:cubicBezTo>
                    <a:cubicBezTo>
                      <a:pt x="13197" y="7812"/>
                      <a:pt x="12897" y="7696"/>
                      <a:pt x="12596" y="7696"/>
                    </a:cubicBezTo>
                    <a:close/>
                    <a:moveTo>
                      <a:pt x="8794" y="11544"/>
                    </a:moveTo>
                    <a:cubicBezTo>
                      <a:pt x="8494" y="11544"/>
                      <a:pt x="8194" y="11659"/>
                      <a:pt x="7965" y="11885"/>
                    </a:cubicBezTo>
                    <a:cubicBezTo>
                      <a:pt x="7510" y="12345"/>
                      <a:pt x="7510" y="13090"/>
                      <a:pt x="7965" y="13549"/>
                    </a:cubicBezTo>
                    <a:cubicBezTo>
                      <a:pt x="8193" y="13779"/>
                      <a:pt x="8491" y="13894"/>
                      <a:pt x="8789" y="13894"/>
                    </a:cubicBezTo>
                    <a:cubicBezTo>
                      <a:pt x="9087" y="13894"/>
                      <a:pt x="9385" y="13779"/>
                      <a:pt x="9612" y="13549"/>
                    </a:cubicBezTo>
                    <a:cubicBezTo>
                      <a:pt x="10067" y="13090"/>
                      <a:pt x="10067" y="12345"/>
                      <a:pt x="9612" y="11885"/>
                    </a:cubicBezTo>
                    <a:cubicBezTo>
                      <a:pt x="9386" y="11656"/>
                      <a:pt x="9090" y="11544"/>
                      <a:pt x="8794" y="11544"/>
                    </a:cubicBezTo>
                    <a:close/>
                    <a:moveTo>
                      <a:pt x="4976" y="15393"/>
                    </a:moveTo>
                    <a:cubicBezTo>
                      <a:pt x="4678" y="15393"/>
                      <a:pt x="4380" y="15508"/>
                      <a:pt x="4153" y="15738"/>
                    </a:cubicBezTo>
                    <a:cubicBezTo>
                      <a:pt x="3698" y="16198"/>
                      <a:pt x="3698" y="16943"/>
                      <a:pt x="4153" y="17402"/>
                    </a:cubicBezTo>
                    <a:cubicBezTo>
                      <a:pt x="4380" y="17632"/>
                      <a:pt x="4678" y="17747"/>
                      <a:pt x="4976" y="17747"/>
                    </a:cubicBezTo>
                    <a:cubicBezTo>
                      <a:pt x="5274" y="17747"/>
                      <a:pt x="5572" y="17632"/>
                      <a:pt x="5800" y="17402"/>
                    </a:cubicBezTo>
                    <a:cubicBezTo>
                      <a:pt x="6255" y="16943"/>
                      <a:pt x="6255" y="16198"/>
                      <a:pt x="5800" y="15738"/>
                    </a:cubicBezTo>
                    <a:cubicBezTo>
                      <a:pt x="5572" y="15508"/>
                      <a:pt x="5274" y="15393"/>
                      <a:pt x="4976" y="15393"/>
                    </a:cubicBezTo>
                    <a:close/>
                    <a:moveTo>
                      <a:pt x="1164" y="19237"/>
                    </a:moveTo>
                    <a:cubicBezTo>
                      <a:pt x="866" y="19237"/>
                      <a:pt x="568" y="19352"/>
                      <a:pt x="341" y="19582"/>
                    </a:cubicBezTo>
                    <a:cubicBezTo>
                      <a:pt x="-114" y="20041"/>
                      <a:pt x="-114" y="20795"/>
                      <a:pt x="341" y="21255"/>
                    </a:cubicBezTo>
                    <a:cubicBezTo>
                      <a:pt x="568" y="21485"/>
                      <a:pt x="866" y="21600"/>
                      <a:pt x="1164" y="21600"/>
                    </a:cubicBezTo>
                    <a:cubicBezTo>
                      <a:pt x="1462" y="21600"/>
                      <a:pt x="1760" y="21485"/>
                      <a:pt x="1987" y="21255"/>
                    </a:cubicBezTo>
                    <a:cubicBezTo>
                      <a:pt x="2443" y="20795"/>
                      <a:pt x="2443" y="20041"/>
                      <a:pt x="1987" y="19582"/>
                    </a:cubicBezTo>
                    <a:cubicBezTo>
                      <a:pt x="1760" y="19352"/>
                      <a:pt x="1462" y="19237"/>
                      <a:pt x="1164" y="192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5F8FF">
                      <a:alpha val="46820"/>
                    </a:srgbClr>
                  </a:gs>
                  <a:gs pos="22000">
                    <a:srgbClr val="F5F8FF">
                      <a:alpha val="46820"/>
                    </a:srgbClr>
                  </a:gs>
                  <a:gs pos="45000">
                    <a:schemeClr val="accent3">
                      <a:lumOff val="44000"/>
                      <a:alpha val="46820"/>
                    </a:schemeClr>
                  </a:gs>
                  <a:gs pos="100000">
                    <a:srgbClr val="0C0A9E">
                      <a:alpha val="46820"/>
                    </a:srgbClr>
                  </a:gs>
                </a:gsLst>
                <a:lin ang="269863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" name="Google Shape;274;p6"/>
              <p:cNvSpPr/>
              <p:nvPr/>
            </p:nvSpPr>
            <p:spPr>
              <a:xfrm rot="2700000">
                <a:off x="430095" y="805900"/>
                <a:ext cx="712084" cy="7120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2" h="21600" extrusionOk="0">
                    <a:moveTo>
                      <a:pt x="20207" y="0"/>
                    </a:moveTo>
                    <a:cubicBezTo>
                      <a:pt x="19909" y="0"/>
                      <a:pt x="19611" y="115"/>
                      <a:pt x="19384" y="345"/>
                    </a:cubicBezTo>
                    <a:cubicBezTo>
                      <a:pt x="18929" y="805"/>
                      <a:pt x="18929" y="1549"/>
                      <a:pt x="19384" y="2009"/>
                    </a:cubicBezTo>
                    <a:cubicBezTo>
                      <a:pt x="19611" y="2239"/>
                      <a:pt x="19909" y="2354"/>
                      <a:pt x="20207" y="2354"/>
                    </a:cubicBezTo>
                    <a:cubicBezTo>
                      <a:pt x="20505" y="2354"/>
                      <a:pt x="20803" y="2239"/>
                      <a:pt x="21031" y="2009"/>
                    </a:cubicBezTo>
                    <a:cubicBezTo>
                      <a:pt x="21486" y="1549"/>
                      <a:pt x="21486" y="805"/>
                      <a:pt x="21031" y="345"/>
                    </a:cubicBezTo>
                    <a:cubicBezTo>
                      <a:pt x="20803" y="115"/>
                      <a:pt x="20505" y="0"/>
                      <a:pt x="20207" y="0"/>
                    </a:cubicBezTo>
                    <a:close/>
                    <a:moveTo>
                      <a:pt x="16405" y="3853"/>
                    </a:moveTo>
                    <a:cubicBezTo>
                      <a:pt x="16107" y="3853"/>
                      <a:pt x="15809" y="3968"/>
                      <a:pt x="15581" y="4198"/>
                    </a:cubicBezTo>
                    <a:cubicBezTo>
                      <a:pt x="15126" y="4657"/>
                      <a:pt x="15126" y="5402"/>
                      <a:pt x="15581" y="5862"/>
                    </a:cubicBezTo>
                    <a:cubicBezTo>
                      <a:pt x="15809" y="6092"/>
                      <a:pt x="16107" y="6207"/>
                      <a:pt x="16405" y="6207"/>
                    </a:cubicBezTo>
                    <a:cubicBezTo>
                      <a:pt x="16703" y="6207"/>
                      <a:pt x="17001" y="6092"/>
                      <a:pt x="17228" y="5862"/>
                    </a:cubicBezTo>
                    <a:cubicBezTo>
                      <a:pt x="17683" y="5402"/>
                      <a:pt x="17683" y="4657"/>
                      <a:pt x="17228" y="4198"/>
                    </a:cubicBezTo>
                    <a:cubicBezTo>
                      <a:pt x="17001" y="3968"/>
                      <a:pt x="16703" y="3853"/>
                      <a:pt x="16405" y="3853"/>
                    </a:cubicBezTo>
                    <a:close/>
                    <a:moveTo>
                      <a:pt x="12596" y="7696"/>
                    </a:moveTo>
                    <a:cubicBezTo>
                      <a:pt x="12297" y="7696"/>
                      <a:pt x="11996" y="7812"/>
                      <a:pt x="11769" y="8042"/>
                    </a:cubicBezTo>
                    <a:cubicBezTo>
                      <a:pt x="11314" y="8501"/>
                      <a:pt x="11314" y="9255"/>
                      <a:pt x="11769" y="9715"/>
                    </a:cubicBezTo>
                    <a:cubicBezTo>
                      <a:pt x="11996" y="9944"/>
                      <a:pt x="12297" y="10060"/>
                      <a:pt x="12596" y="10060"/>
                    </a:cubicBezTo>
                    <a:cubicBezTo>
                      <a:pt x="12897" y="10060"/>
                      <a:pt x="13197" y="9944"/>
                      <a:pt x="13425" y="9715"/>
                    </a:cubicBezTo>
                    <a:cubicBezTo>
                      <a:pt x="13880" y="9255"/>
                      <a:pt x="13880" y="8501"/>
                      <a:pt x="13425" y="8042"/>
                    </a:cubicBezTo>
                    <a:cubicBezTo>
                      <a:pt x="13197" y="7812"/>
                      <a:pt x="12897" y="7696"/>
                      <a:pt x="12596" y="7696"/>
                    </a:cubicBezTo>
                    <a:close/>
                    <a:moveTo>
                      <a:pt x="8794" y="11544"/>
                    </a:moveTo>
                    <a:cubicBezTo>
                      <a:pt x="8494" y="11544"/>
                      <a:pt x="8194" y="11659"/>
                      <a:pt x="7965" y="11885"/>
                    </a:cubicBezTo>
                    <a:cubicBezTo>
                      <a:pt x="7510" y="12345"/>
                      <a:pt x="7510" y="13090"/>
                      <a:pt x="7965" y="13549"/>
                    </a:cubicBezTo>
                    <a:cubicBezTo>
                      <a:pt x="8193" y="13779"/>
                      <a:pt x="8491" y="13894"/>
                      <a:pt x="8789" y="13894"/>
                    </a:cubicBezTo>
                    <a:cubicBezTo>
                      <a:pt x="9087" y="13894"/>
                      <a:pt x="9385" y="13779"/>
                      <a:pt x="9612" y="13549"/>
                    </a:cubicBezTo>
                    <a:cubicBezTo>
                      <a:pt x="10067" y="13090"/>
                      <a:pt x="10067" y="12345"/>
                      <a:pt x="9612" y="11885"/>
                    </a:cubicBezTo>
                    <a:cubicBezTo>
                      <a:pt x="9386" y="11656"/>
                      <a:pt x="9090" y="11544"/>
                      <a:pt x="8794" y="11544"/>
                    </a:cubicBezTo>
                    <a:close/>
                    <a:moveTo>
                      <a:pt x="4976" y="15393"/>
                    </a:moveTo>
                    <a:cubicBezTo>
                      <a:pt x="4678" y="15393"/>
                      <a:pt x="4380" y="15508"/>
                      <a:pt x="4153" y="15738"/>
                    </a:cubicBezTo>
                    <a:cubicBezTo>
                      <a:pt x="3698" y="16198"/>
                      <a:pt x="3698" y="16943"/>
                      <a:pt x="4153" y="17402"/>
                    </a:cubicBezTo>
                    <a:cubicBezTo>
                      <a:pt x="4380" y="17632"/>
                      <a:pt x="4678" y="17747"/>
                      <a:pt x="4976" y="17747"/>
                    </a:cubicBezTo>
                    <a:cubicBezTo>
                      <a:pt x="5274" y="17747"/>
                      <a:pt x="5572" y="17632"/>
                      <a:pt x="5800" y="17402"/>
                    </a:cubicBezTo>
                    <a:cubicBezTo>
                      <a:pt x="6255" y="16943"/>
                      <a:pt x="6255" y="16198"/>
                      <a:pt x="5800" y="15738"/>
                    </a:cubicBezTo>
                    <a:cubicBezTo>
                      <a:pt x="5572" y="15508"/>
                      <a:pt x="5274" y="15393"/>
                      <a:pt x="4976" y="15393"/>
                    </a:cubicBezTo>
                    <a:close/>
                    <a:moveTo>
                      <a:pt x="1164" y="19237"/>
                    </a:moveTo>
                    <a:cubicBezTo>
                      <a:pt x="866" y="19237"/>
                      <a:pt x="568" y="19352"/>
                      <a:pt x="341" y="19582"/>
                    </a:cubicBezTo>
                    <a:cubicBezTo>
                      <a:pt x="-114" y="20041"/>
                      <a:pt x="-114" y="20795"/>
                      <a:pt x="341" y="21255"/>
                    </a:cubicBezTo>
                    <a:cubicBezTo>
                      <a:pt x="568" y="21485"/>
                      <a:pt x="866" y="21600"/>
                      <a:pt x="1164" y="21600"/>
                    </a:cubicBezTo>
                    <a:cubicBezTo>
                      <a:pt x="1462" y="21600"/>
                      <a:pt x="1760" y="21485"/>
                      <a:pt x="1987" y="21255"/>
                    </a:cubicBezTo>
                    <a:cubicBezTo>
                      <a:pt x="2443" y="20795"/>
                      <a:pt x="2443" y="20041"/>
                      <a:pt x="1987" y="19582"/>
                    </a:cubicBezTo>
                    <a:cubicBezTo>
                      <a:pt x="1760" y="19352"/>
                      <a:pt x="1462" y="19237"/>
                      <a:pt x="1164" y="192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5F8FF">
                      <a:alpha val="46820"/>
                    </a:srgbClr>
                  </a:gs>
                  <a:gs pos="22000">
                    <a:srgbClr val="F5F8FF">
                      <a:alpha val="46820"/>
                    </a:srgbClr>
                  </a:gs>
                  <a:gs pos="45000">
                    <a:schemeClr val="accent3">
                      <a:lumOff val="44000"/>
                      <a:alpha val="46820"/>
                    </a:schemeClr>
                  </a:gs>
                  <a:gs pos="100000">
                    <a:srgbClr val="0C0A9E">
                      <a:alpha val="46820"/>
                    </a:srgbClr>
                  </a:gs>
                </a:gsLst>
                <a:lin ang="269863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3" name="Google Shape;275;p6"/>
            <p:cNvGrpSpPr/>
            <p:nvPr/>
          </p:nvGrpSpPr>
          <p:grpSpPr>
            <a:xfrm>
              <a:off x="0" y="1008259"/>
              <a:ext cx="858918" cy="582570"/>
              <a:chOff x="0" y="0"/>
              <a:chExt cx="858917" cy="582569"/>
            </a:xfrm>
          </p:grpSpPr>
          <p:grpSp>
            <p:nvGrpSpPr>
              <p:cNvPr id="31" name="Google Shape;276;p6"/>
              <p:cNvGrpSpPr/>
              <p:nvPr/>
            </p:nvGrpSpPr>
            <p:grpSpPr>
              <a:xfrm>
                <a:off x="279992" y="0"/>
                <a:ext cx="578926" cy="578925"/>
                <a:chOff x="0" y="0"/>
                <a:chExt cx="578924" cy="578924"/>
              </a:xfrm>
            </p:grpSpPr>
            <p:sp>
              <p:nvSpPr>
                <p:cNvPr id="24" name="Google Shape;277;p6"/>
                <p:cNvSpPr/>
                <p:nvPr/>
              </p:nvSpPr>
              <p:spPr>
                <a:xfrm rot="13500000">
                  <a:off x="84746" y="84816"/>
                  <a:ext cx="409433" cy="40929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90" h="21600" extrusionOk="0">
                      <a:moveTo>
                        <a:pt x="10344" y="0"/>
                      </a:moveTo>
                      <a:cubicBezTo>
                        <a:pt x="9150" y="0"/>
                        <a:pt x="7955" y="475"/>
                        <a:pt x="7045" y="1425"/>
                      </a:cubicBezTo>
                      <a:lnTo>
                        <a:pt x="1364" y="7357"/>
                      </a:lnTo>
                      <a:cubicBezTo>
                        <a:pt x="-455" y="9257"/>
                        <a:pt x="-455" y="12340"/>
                        <a:pt x="1364" y="14240"/>
                      </a:cubicBezTo>
                      <a:lnTo>
                        <a:pt x="7045" y="20182"/>
                      </a:lnTo>
                      <a:cubicBezTo>
                        <a:pt x="7955" y="21127"/>
                        <a:pt x="9147" y="21600"/>
                        <a:pt x="10340" y="21600"/>
                      </a:cubicBezTo>
                      <a:cubicBezTo>
                        <a:pt x="11533" y="21600"/>
                        <a:pt x="12726" y="21127"/>
                        <a:pt x="13636" y="20182"/>
                      </a:cubicBezTo>
                      <a:lnTo>
                        <a:pt x="19326" y="14240"/>
                      </a:lnTo>
                      <a:cubicBezTo>
                        <a:pt x="21145" y="12340"/>
                        <a:pt x="21145" y="9257"/>
                        <a:pt x="19326" y="7357"/>
                      </a:cubicBezTo>
                      <a:lnTo>
                        <a:pt x="13636" y="1425"/>
                      </a:lnTo>
                      <a:cubicBezTo>
                        <a:pt x="12731" y="475"/>
                        <a:pt x="11538" y="0"/>
                        <a:pt x="1034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5F8FF"/>
                    </a:gs>
                    <a:gs pos="18000">
                      <a:srgbClr val="F5F8FF"/>
                    </a:gs>
                    <a:gs pos="56000">
                      <a:schemeClr val="accent3">
                        <a:lumOff val="44000"/>
                        <a:alpha val="0"/>
                      </a:schemeClr>
                    </a:gs>
                    <a:gs pos="74000">
                      <a:srgbClr val="F5F8FF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30" name="Google Shape;278;p6"/>
                <p:cNvGrpSpPr/>
                <p:nvPr/>
              </p:nvGrpSpPr>
              <p:grpSpPr>
                <a:xfrm>
                  <a:off x="50505" y="183910"/>
                  <a:ext cx="479622" cy="276681"/>
                  <a:chOff x="0" y="0"/>
                  <a:chExt cx="479621" cy="276680"/>
                </a:xfrm>
              </p:grpSpPr>
              <p:sp>
                <p:nvSpPr>
                  <p:cNvPr id="25" name="Google Shape;279;p6"/>
                  <p:cNvSpPr/>
                  <p:nvPr/>
                </p:nvSpPr>
                <p:spPr>
                  <a:xfrm rot="13500000">
                    <a:off x="243529" y="40588"/>
                    <a:ext cx="195586" cy="1955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26" name="Google Shape;280;p6"/>
                  <p:cNvSpPr/>
                  <p:nvPr/>
                </p:nvSpPr>
                <p:spPr>
                  <a:xfrm rot="13500000">
                    <a:off x="192794" y="40511"/>
                    <a:ext cx="195585" cy="1955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2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292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27" name="Google Shape;281;p6"/>
                  <p:cNvSpPr/>
                  <p:nvPr/>
                </p:nvSpPr>
                <p:spPr>
                  <a:xfrm rot="13500000">
                    <a:off x="141898" y="40589"/>
                    <a:ext cx="195585" cy="19557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1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309"/>
                        </a:lnTo>
                        <a:lnTo>
                          <a:pt x="2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28" name="Google Shape;282;p6"/>
                  <p:cNvSpPr/>
                  <p:nvPr/>
                </p:nvSpPr>
                <p:spPr>
                  <a:xfrm rot="13500000">
                    <a:off x="91247" y="40588"/>
                    <a:ext cx="195585" cy="1955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309" y="21600"/>
                        </a:lnTo>
                        <a:lnTo>
                          <a:pt x="21600" y="21308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29" name="Google Shape;283;p6"/>
                  <p:cNvSpPr/>
                  <p:nvPr/>
                </p:nvSpPr>
                <p:spPr>
                  <a:xfrm rot="13500000">
                    <a:off x="40506" y="40506"/>
                    <a:ext cx="195586" cy="1955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sp>
            <p:nvSpPr>
              <p:cNvPr id="32" name="Google Shape;284;p6"/>
              <p:cNvSpPr/>
              <p:nvPr/>
            </p:nvSpPr>
            <p:spPr>
              <a:xfrm rot="8100000">
                <a:off x="53981" y="168268"/>
                <a:ext cx="401606" cy="3190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763" y="0"/>
                    </a:moveTo>
                    <a:lnTo>
                      <a:pt x="18118" y="2061"/>
                    </a:lnTo>
                    <a:lnTo>
                      <a:pt x="19955" y="4374"/>
                    </a:lnTo>
                    <a:lnTo>
                      <a:pt x="21600" y="2303"/>
                    </a:lnTo>
                    <a:lnTo>
                      <a:pt x="19763" y="0"/>
                    </a:lnTo>
                    <a:close/>
                    <a:moveTo>
                      <a:pt x="10741" y="2498"/>
                    </a:moveTo>
                    <a:lnTo>
                      <a:pt x="9103" y="4560"/>
                    </a:lnTo>
                    <a:lnTo>
                      <a:pt x="10940" y="6871"/>
                    </a:lnTo>
                    <a:lnTo>
                      <a:pt x="12578" y="4801"/>
                    </a:lnTo>
                    <a:lnTo>
                      <a:pt x="10741" y="2498"/>
                    </a:lnTo>
                    <a:close/>
                    <a:moveTo>
                      <a:pt x="7739" y="6277"/>
                    </a:moveTo>
                    <a:lnTo>
                      <a:pt x="6093" y="8348"/>
                    </a:lnTo>
                    <a:lnTo>
                      <a:pt x="7930" y="10651"/>
                    </a:lnTo>
                    <a:lnTo>
                      <a:pt x="9575" y="8590"/>
                    </a:lnTo>
                    <a:lnTo>
                      <a:pt x="7739" y="6277"/>
                    </a:lnTo>
                    <a:close/>
                    <a:moveTo>
                      <a:pt x="4566" y="10271"/>
                    </a:moveTo>
                    <a:lnTo>
                      <a:pt x="2922" y="12341"/>
                    </a:lnTo>
                    <a:lnTo>
                      <a:pt x="7355" y="17922"/>
                    </a:lnTo>
                    <a:lnTo>
                      <a:pt x="9000" y="15851"/>
                    </a:lnTo>
                    <a:lnTo>
                      <a:pt x="4566" y="10271"/>
                    </a:lnTo>
                    <a:close/>
                    <a:moveTo>
                      <a:pt x="1638" y="13948"/>
                    </a:moveTo>
                    <a:lnTo>
                      <a:pt x="0" y="16019"/>
                    </a:lnTo>
                    <a:lnTo>
                      <a:pt x="4434" y="21600"/>
                    </a:lnTo>
                    <a:lnTo>
                      <a:pt x="6079" y="19538"/>
                    </a:lnTo>
                    <a:lnTo>
                      <a:pt x="1638" y="1394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43" name="Google Shape;285;p6"/>
            <p:cNvGrpSpPr/>
            <p:nvPr/>
          </p:nvGrpSpPr>
          <p:grpSpPr>
            <a:xfrm>
              <a:off x="623187" y="938423"/>
              <a:ext cx="858918" cy="582570"/>
              <a:chOff x="0" y="0"/>
              <a:chExt cx="858917" cy="582569"/>
            </a:xfrm>
          </p:grpSpPr>
          <p:grpSp>
            <p:nvGrpSpPr>
              <p:cNvPr id="41" name="Google Shape;286;p6"/>
              <p:cNvGrpSpPr/>
              <p:nvPr/>
            </p:nvGrpSpPr>
            <p:grpSpPr>
              <a:xfrm>
                <a:off x="279992" y="0"/>
                <a:ext cx="578926" cy="578925"/>
                <a:chOff x="0" y="0"/>
                <a:chExt cx="578924" cy="578924"/>
              </a:xfrm>
            </p:grpSpPr>
            <p:sp>
              <p:nvSpPr>
                <p:cNvPr id="34" name="Google Shape;287;p6"/>
                <p:cNvSpPr/>
                <p:nvPr/>
              </p:nvSpPr>
              <p:spPr>
                <a:xfrm rot="13500000">
                  <a:off x="84746" y="84816"/>
                  <a:ext cx="409433" cy="40929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90" h="21600" extrusionOk="0">
                      <a:moveTo>
                        <a:pt x="10344" y="0"/>
                      </a:moveTo>
                      <a:cubicBezTo>
                        <a:pt x="9150" y="0"/>
                        <a:pt x="7955" y="475"/>
                        <a:pt x="7045" y="1425"/>
                      </a:cubicBezTo>
                      <a:lnTo>
                        <a:pt x="1364" y="7357"/>
                      </a:lnTo>
                      <a:cubicBezTo>
                        <a:pt x="-455" y="9257"/>
                        <a:pt x="-455" y="12340"/>
                        <a:pt x="1364" y="14240"/>
                      </a:cubicBezTo>
                      <a:lnTo>
                        <a:pt x="7045" y="20182"/>
                      </a:lnTo>
                      <a:cubicBezTo>
                        <a:pt x="7955" y="21127"/>
                        <a:pt x="9147" y="21600"/>
                        <a:pt x="10340" y="21600"/>
                      </a:cubicBezTo>
                      <a:cubicBezTo>
                        <a:pt x="11533" y="21600"/>
                        <a:pt x="12726" y="21127"/>
                        <a:pt x="13636" y="20182"/>
                      </a:cubicBezTo>
                      <a:lnTo>
                        <a:pt x="19326" y="14240"/>
                      </a:lnTo>
                      <a:cubicBezTo>
                        <a:pt x="21145" y="12340"/>
                        <a:pt x="21145" y="9257"/>
                        <a:pt x="19326" y="7357"/>
                      </a:cubicBezTo>
                      <a:lnTo>
                        <a:pt x="13636" y="1425"/>
                      </a:lnTo>
                      <a:cubicBezTo>
                        <a:pt x="12731" y="475"/>
                        <a:pt x="11538" y="0"/>
                        <a:pt x="1034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5F8FF"/>
                    </a:gs>
                    <a:gs pos="18000">
                      <a:srgbClr val="F5F8FF"/>
                    </a:gs>
                    <a:gs pos="56000">
                      <a:schemeClr val="accent3">
                        <a:lumOff val="44000"/>
                        <a:alpha val="0"/>
                      </a:schemeClr>
                    </a:gs>
                    <a:gs pos="74000">
                      <a:srgbClr val="F5F8FF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40" name="Google Shape;288;p6"/>
                <p:cNvGrpSpPr/>
                <p:nvPr/>
              </p:nvGrpSpPr>
              <p:grpSpPr>
                <a:xfrm>
                  <a:off x="50505" y="183910"/>
                  <a:ext cx="479622" cy="276681"/>
                  <a:chOff x="0" y="0"/>
                  <a:chExt cx="479621" cy="276680"/>
                </a:xfrm>
              </p:grpSpPr>
              <p:sp>
                <p:nvSpPr>
                  <p:cNvPr id="35" name="Google Shape;289;p6"/>
                  <p:cNvSpPr/>
                  <p:nvPr/>
                </p:nvSpPr>
                <p:spPr>
                  <a:xfrm rot="13500000">
                    <a:off x="243529" y="40588"/>
                    <a:ext cx="195586" cy="1955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36" name="Google Shape;290;p6"/>
                  <p:cNvSpPr/>
                  <p:nvPr/>
                </p:nvSpPr>
                <p:spPr>
                  <a:xfrm rot="13500000">
                    <a:off x="192794" y="40511"/>
                    <a:ext cx="195585" cy="1955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2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292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37" name="Google Shape;291;p6"/>
                  <p:cNvSpPr/>
                  <p:nvPr/>
                </p:nvSpPr>
                <p:spPr>
                  <a:xfrm rot="13500000">
                    <a:off x="141898" y="40589"/>
                    <a:ext cx="195585" cy="19557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1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309"/>
                        </a:lnTo>
                        <a:lnTo>
                          <a:pt x="2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38" name="Google Shape;292;p6"/>
                  <p:cNvSpPr/>
                  <p:nvPr/>
                </p:nvSpPr>
                <p:spPr>
                  <a:xfrm rot="13500000">
                    <a:off x="91247" y="40588"/>
                    <a:ext cx="195585" cy="1955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309" y="21600"/>
                        </a:lnTo>
                        <a:lnTo>
                          <a:pt x="21600" y="21308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39" name="Google Shape;293;p6"/>
                  <p:cNvSpPr/>
                  <p:nvPr/>
                </p:nvSpPr>
                <p:spPr>
                  <a:xfrm rot="13500000">
                    <a:off x="40506" y="40506"/>
                    <a:ext cx="195586" cy="19558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sp>
            <p:nvSpPr>
              <p:cNvPr id="42" name="Google Shape;294;p6"/>
              <p:cNvSpPr/>
              <p:nvPr/>
            </p:nvSpPr>
            <p:spPr>
              <a:xfrm rot="8100000">
                <a:off x="53981" y="168268"/>
                <a:ext cx="401606" cy="3190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763" y="0"/>
                    </a:moveTo>
                    <a:lnTo>
                      <a:pt x="18118" y="2061"/>
                    </a:lnTo>
                    <a:lnTo>
                      <a:pt x="19955" y="4374"/>
                    </a:lnTo>
                    <a:lnTo>
                      <a:pt x="21600" y="2303"/>
                    </a:lnTo>
                    <a:lnTo>
                      <a:pt x="19763" y="0"/>
                    </a:lnTo>
                    <a:close/>
                    <a:moveTo>
                      <a:pt x="10741" y="2498"/>
                    </a:moveTo>
                    <a:lnTo>
                      <a:pt x="9103" y="4560"/>
                    </a:lnTo>
                    <a:lnTo>
                      <a:pt x="10940" y="6871"/>
                    </a:lnTo>
                    <a:lnTo>
                      <a:pt x="12578" y="4801"/>
                    </a:lnTo>
                    <a:lnTo>
                      <a:pt x="10741" y="2498"/>
                    </a:lnTo>
                    <a:close/>
                    <a:moveTo>
                      <a:pt x="7739" y="6277"/>
                    </a:moveTo>
                    <a:lnTo>
                      <a:pt x="6093" y="8348"/>
                    </a:lnTo>
                    <a:lnTo>
                      <a:pt x="7930" y="10651"/>
                    </a:lnTo>
                    <a:lnTo>
                      <a:pt x="9575" y="8590"/>
                    </a:lnTo>
                    <a:lnTo>
                      <a:pt x="7739" y="6277"/>
                    </a:lnTo>
                    <a:close/>
                    <a:moveTo>
                      <a:pt x="4566" y="10271"/>
                    </a:moveTo>
                    <a:lnTo>
                      <a:pt x="2922" y="12341"/>
                    </a:lnTo>
                    <a:lnTo>
                      <a:pt x="7355" y="17922"/>
                    </a:lnTo>
                    <a:lnTo>
                      <a:pt x="9000" y="15851"/>
                    </a:lnTo>
                    <a:lnTo>
                      <a:pt x="4566" y="10271"/>
                    </a:lnTo>
                    <a:close/>
                    <a:moveTo>
                      <a:pt x="1638" y="13948"/>
                    </a:moveTo>
                    <a:lnTo>
                      <a:pt x="0" y="16019"/>
                    </a:lnTo>
                    <a:lnTo>
                      <a:pt x="4434" y="21600"/>
                    </a:lnTo>
                    <a:lnTo>
                      <a:pt x="6079" y="19538"/>
                    </a:lnTo>
                    <a:lnTo>
                      <a:pt x="1638" y="1394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87" name="Google Shape;295;p6"/>
          <p:cNvGrpSpPr/>
          <p:nvPr/>
        </p:nvGrpSpPr>
        <p:grpSpPr>
          <a:xfrm>
            <a:off x="-1499000" y="3185836"/>
            <a:ext cx="4558968" cy="3353582"/>
            <a:chOff x="0" y="0"/>
            <a:chExt cx="4558967" cy="3353580"/>
          </a:xfrm>
        </p:grpSpPr>
        <p:grpSp>
          <p:nvGrpSpPr>
            <p:cNvPr id="47" name="Google Shape;296;p6"/>
            <p:cNvGrpSpPr/>
            <p:nvPr/>
          </p:nvGrpSpPr>
          <p:grpSpPr>
            <a:xfrm>
              <a:off x="948188" y="375693"/>
              <a:ext cx="1471964" cy="2977888"/>
              <a:chOff x="52" y="0"/>
              <a:chExt cx="1471962" cy="2977886"/>
            </a:xfrm>
          </p:grpSpPr>
          <p:sp>
            <p:nvSpPr>
              <p:cNvPr id="45" name="Google Shape;297;p6"/>
              <p:cNvSpPr/>
              <p:nvPr/>
            </p:nvSpPr>
            <p:spPr>
              <a:xfrm rot="10800000">
                <a:off x="52" y="0"/>
                <a:ext cx="1266403" cy="29770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28" y="0"/>
                    </a:moveTo>
                    <a:lnTo>
                      <a:pt x="11536" y="82"/>
                    </a:lnTo>
                    <a:lnTo>
                      <a:pt x="20844" y="4035"/>
                    </a:lnTo>
                    <a:cubicBezTo>
                      <a:pt x="21147" y="4170"/>
                      <a:pt x="21326" y="4346"/>
                      <a:pt x="21326" y="4533"/>
                    </a:cubicBezTo>
                    <a:cubicBezTo>
                      <a:pt x="21326" y="4726"/>
                      <a:pt x="21147" y="4901"/>
                      <a:pt x="20844" y="5030"/>
                    </a:cubicBezTo>
                    <a:lnTo>
                      <a:pt x="19785" y="5474"/>
                    </a:lnTo>
                    <a:cubicBezTo>
                      <a:pt x="19469" y="5615"/>
                      <a:pt x="19050" y="5685"/>
                      <a:pt x="18627" y="5685"/>
                    </a:cubicBezTo>
                    <a:cubicBezTo>
                      <a:pt x="18204" y="5685"/>
                      <a:pt x="17778" y="5615"/>
                      <a:pt x="17448" y="5474"/>
                    </a:cubicBezTo>
                    <a:lnTo>
                      <a:pt x="15303" y="4562"/>
                    </a:lnTo>
                    <a:cubicBezTo>
                      <a:pt x="14932" y="4410"/>
                      <a:pt x="14464" y="4322"/>
                      <a:pt x="13928" y="4322"/>
                    </a:cubicBezTo>
                    <a:cubicBezTo>
                      <a:pt x="13392" y="4322"/>
                      <a:pt x="12910" y="4410"/>
                      <a:pt x="12553" y="4562"/>
                    </a:cubicBezTo>
                    <a:lnTo>
                      <a:pt x="11302" y="5094"/>
                    </a:lnTo>
                    <a:cubicBezTo>
                      <a:pt x="10945" y="5258"/>
                      <a:pt x="10738" y="5463"/>
                      <a:pt x="10738" y="5679"/>
                    </a:cubicBezTo>
                    <a:cubicBezTo>
                      <a:pt x="10738" y="5902"/>
                      <a:pt x="10945" y="6112"/>
                      <a:pt x="11302" y="6264"/>
                    </a:cubicBezTo>
                    <a:cubicBezTo>
                      <a:pt x="11605" y="6399"/>
                      <a:pt x="11783" y="6574"/>
                      <a:pt x="11783" y="6767"/>
                    </a:cubicBezTo>
                    <a:cubicBezTo>
                      <a:pt x="11783" y="6954"/>
                      <a:pt x="11605" y="7130"/>
                      <a:pt x="11302" y="7264"/>
                    </a:cubicBezTo>
                    <a:lnTo>
                      <a:pt x="10367" y="7656"/>
                    </a:lnTo>
                    <a:cubicBezTo>
                      <a:pt x="10065" y="7791"/>
                      <a:pt x="9652" y="7861"/>
                      <a:pt x="9212" y="7861"/>
                    </a:cubicBezTo>
                    <a:lnTo>
                      <a:pt x="8635" y="7861"/>
                    </a:lnTo>
                    <a:cubicBezTo>
                      <a:pt x="8112" y="7861"/>
                      <a:pt x="7631" y="7948"/>
                      <a:pt x="7259" y="8100"/>
                    </a:cubicBezTo>
                    <a:lnTo>
                      <a:pt x="3025" y="9908"/>
                    </a:lnTo>
                    <a:cubicBezTo>
                      <a:pt x="2269" y="10230"/>
                      <a:pt x="2269" y="10750"/>
                      <a:pt x="3025" y="11072"/>
                    </a:cubicBezTo>
                    <a:lnTo>
                      <a:pt x="9501" y="13827"/>
                    </a:lnTo>
                    <a:cubicBezTo>
                      <a:pt x="9803" y="13961"/>
                      <a:pt x="9982" y="14137"/>
                      <a:pt x="9982" y="14324"/>
                    </a:cubicBezTo>
                    <a:cubicBezTo>
                      <a:pt x="9982" y="14511"/>
                      <a:pt x="9803" y="14692"/>
                      <a:pt x="9501" y="14821"/>
                    </a:cubicBezTo>
                    <a:lnTo>
                      <a:pt x="7397" y="15716"/>
                    </a:lnTo>
                    <a:cubicBezTo>
                      <a:pt x="7040" y="15874"/>
                      <a:pt x="6833" y="16078"/>
                      <a:pt x="6833" y="16301"/>
                    </a:cubicBezTo>
                    <a:lnTo>
                      <a:pt x="6833" y="18319"/>
                    </a:lnTo>
                    <a:cubicBezTo>
                      <a:pt x="6833" y="18506"/>
                      <a:pt x="6668" y="18681"/>
                      <a:pt x="6352" y="18816"/>
                    </a:cubicBezTo>
                    <a:lnTo>
                      <a:pt x="0" y="21518"/>
                    </a:lnTo>
                    <a:lnTo>
                      <a:pt x="179" y="21600"/>
                    </a:lnTo>
                    <a:lnTo>
                      <a:pt x="6558" y="18915"/>
                    </a:lnTo>
                    <a:cubicBezTo>
                      <a:pt x="6915" y="18757"/>
                      <a:pt x="7122" y="18553"/>
                      <a:pt x="7122" y="18330"/>
                    </a:cubicBezTo>
                    <a:lnTo>
                      <a:pt x="7122" y="16313"/>
                    </a:lnTo>
                    <a:cubicBezTo>
                      <a:pt x="7122" y="16125"/>
                      <a:pt x="7301" y="15950"/>
                      <a:pt x="7603" y="15816"/>
                    </a:cubicBezTo>
                    <a:lnTo>
                      <a:pt x="9707" y="14926"/>
                    </a:lnTo>
                    <a:cubicBezTo>
                      <a:pt x="10065" y="14763"/>
                      <a:pt x="10271" y="14558"/>
                      <a:pt x="10271" y="14341"/>
                    </a:cubicBezTo>
                    <a:cubicBezTo>
                      <a:pt x="10271" y="14113"/>
                      <a:pt x="10065" y="13909"/>
                      <a:pt x="9707" y="13756"/>
                    </a:cubicBezTo>
                    <a:lnTo>
                      <a:pt x="3231" y="10996"/>
                    </a:lnTo>
                    <a:cubicBezTo>
                      <a:pt x="2571" y="10727"/>
                      <a:pt x="2571" y="10282"/>
                      <a:pt x="3231" y="10002"/>
                    </a:cubicBezTo>
                    <a:lnTo>
                      <a:pt x="7466" y="8194"/>
                    </a:lnTo>
                    <a:cubicBezTo>
                      <a:pt x="7782" y="8066"/>
                      <a:pt x="8194" y="7990"/>
                      <a:pt x="8635" y="7990"/>
                    </a:cubicBezTo>
                    <a:lnTo>
                      <a:pt x="9212" y="7990"/>
                    </a:lnTo>
                    <a:cubicBezTo>
                      <a:pt x="9735" y="7990"/>
                      <a:pt x="10216" y="7902"/>
                      <a:pt x="10587" y="7750"/>
                    </a:cubicBezTo>
                    <a:lnTo>
                      <a:pt x="11508" y="7358"/>
                    </a:lnTo>
                    <a:cubicBezTo>
                      <a:pt x="11865" y="7194"/>
                      <a:pt x="12072" y="6989"/>
                      <a:pt x="12072" y="6773"/>
                    </a:cubicBezTo>
                    <a:cubicBezTo>
                      <a:pt x="12072" y="6545"/>
                      <a:pt x="11865" y="6340"/>
                      <a:pt x="11508" y="6188"/>
                    </a:cubicBezTo>
                    <a:cubicBezTo>
                      <a:pt x="11206" y="6054"/>
                      <a:pt x="11027" y="5878"/>
                      <a:pt x="11027" y="5691"/>
                    </a:cubicBezTo>
                    <a:cubicBezTo>
                      <a:pt x="11027" y="5498"/>
                      <a:pt x="11206" y="5322"/>
                      <a:pt x="11508" y="5194"/>
                    </a:cubicBezTo>
                    <a:lnTo>
                      <a:pt x="12760" y="4655"/>
                    </a:lnTo>
                    <a:cubicBezTo>
                      <a:pt x="13076" y="4527"/>
                      <a:pt x="13488" y="4451"/>
                      <a:pt x="13928" y="4451"/>
                    </a:cubicBezTo>
                    <a:cubicBezTo>
                      <a:pt x="14382" y="4451"/>
                      <a:pt x="14795" y="4527"/>
                      <a:pt x="15097" y="4655"/>
                    </a:cubicBezTo>
                    <a:lnTo>
                      <a:pt x="17242" y="5574"/>
                    </a:lnTo>
                    <a:cubicBezTo>
                      <a:pt x="17620" y="5735"/>
                      <a:pt x="18115" y="5815"/>
                      <a:pt x="18610" y="5815"/>
                    </a:cubicBezTo>
                    <a:cubicBezTo>
                      <a:pt x="19105" y="5815"/>
                      <a:pt x="19600" y="5735"/>
                      <a:pt x="19978" y="5574"/>
                    </a:cubicBezTo>
                    <a:lnTo>
                      <a:pt x="21023" y="5123"/>
                    </a:lnTo>
                    <a:cubicBezTo>
                      <a:pt x="21394" y="4966"/>
                      <a:pt x="21600" y="4761"/>
                      <a:pt x="21600" y="4539"/>
                    </a:cubicBezTo>
                    <a:cubicBezTo>
                      <a:pt x="21600" y="4322"/>
                      <a:pt x="21394" y="4111"/>
                      <a:pt x="21023" y="3954"/>
                    </a:cubicBezTo>
                    <a:lnTo>
                      <a:pt x="1172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/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" name="Google Shape;298;p6"/>
              <p:cNvSpPr/>
              <p:nvPr/>
            </p:nvSpPr>
            <p:spPr>
              <a:xfrm rot="10800000">
                <a:off x="205613" y="794"/>
                <a:ext cx="1266403" cy="29770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28" y="0"/>
                    </a:moveTo>
                    <a:lnTo>
                      <a:pt x="11536" y="82"/>
                    </a:lnTo>
                    <a:lnTo>
                      <a:pt x="20844" y="4036"/>
                    </a:lnTo>
                    <a:cubicBezTo>
                      <a:pt x="21147" y="4164"/>
                      <a:pt x="21326" y="4340"/>
                      <a:pt x="21326" y="4533"/>
                    </a:cubicBezTo>
                    <a:cubicBezTo>
                      <a:pt x="21326" y="4720"/>
                      <a:pt x="21147" y="4896"/>
                      <a:pt x="20844" y="5030"/>
                    </a:cubicBezTo>
                    <a:lnTo>
                      <a:pt x="19785" y="5475"/>
                    </a:lnTo>
                    <a:cubicBezTo>
                      <a:pt x="19469" y="5615"/>
                      <a:pt x="19050" y="5685"/>
                      <a:pt x="18627" y="5685"/>
                    </a:cubicBezTo>
                    <a:cubicBezTo>
                      <a:pt x="18204" y="5685"/>
                      <a:pt x="17778" y="5615"/>
                      <a:pt x="17448" y="5475"/>
                    </a:cubicBezTo>
                    <a:lnTo>
                      <a:pt x="15303" y="4562"/>
                    </a:lnTo>
                    <a:cubicBezTo>
                      <a:pt x="14932" y="4410"/>
                      <a:pt x="14464" y="4323"/>
                      <a:pt x="13928" y="4323"/>
                    </a:cubicBezTo>
                    <a:cubicBezTo>
                      <a:pt x="13391" y="4323"/>
                      <a:pt x="12910" y="4410"/>
                      <a:pt x="12553" y="4562"/>
                    </a:cubicBezTo>
                    <a:lnTo>
                      <a:pt x="11302" y="5095"/>
                    </a:lnTo>
                    <a:cubicBezTo>
                      <a:pt x="10546" y="5416"/>
                      <a:pt x="10546" y="5937"/>
                      <a:pt x="11302" y="6258"/>
                    </a:cubicBezTo>
                    <a:cubicBezTo>
                      <a:pt x="11605" y="6387"/>
                      <a:pt x="11783" y="6562"/>
                      <a:pt x="11783" y="6756"/>
                    </a:cubicBezTo>
                    <a:cubicBezTo>
                      <a:pt x="11783" y="6943"/>
                      <a:pt x="11605" y="7118"/>
                      <a:pt x="11302" y="7253"/>
                    </a:cubicBezTo>
                    <a:lnTo>
                      <a:pt x="10367" y="7645"/>
                    </a:lnTo>
                    <a:cubicBezTo>
                      <a:pt x="10064" y="7779"/>
                      <a:pt x="9652" y="7849"/>
                      <a:pt x="9198" y="7849"/>
                    </a:cubicBezTo>
                    <a:lnTo>
                      <a:pt x="8635" y="7849"/>
                    </a:lnTo>
                    <a:cubicBezTo>
                      <a:pt x="8099" y="7849"/>
                      <a:pt x="7617" y="7937"/>
                      <a:pt x="7259" y="8095"/>
                    </a:cubicBezTo>
                    <a:lnTo>
                      <a:pt x="3011" y="9897"/>
                    </a:lnTo>
                    <a:cubicBezTo>
                      <a:pt x="2653" y="10060"/>
                      <a:pt x="2447" y="10265"/>
                      <a:pt x="2447" y="10481"/>
                    </a:cubicBezTo>
                    <a:cubicBezTo>
                      <a:pt x="2447" y="10709"/>
                      <a:pt x="2653" y="10914"/>
                      <a:pt x="3011" y="11066"/>
                    </a:cubicBezTo>
                    <a:lnTo>
                      <a:pt x="9501" y="13827"/>
                    </a:lnTo>
                    <a:cubicBezTo>
                      <a:pt x="10147" y="14096"/>
                      <a:pt x="10147" y="14540"/>
                      <a:pt x="9501" y="14821"/>
                    </a:cubicBezTo>
                    <a:lnTo>
                      <a:pt x="7397" y="15710"/>
                    </a:lnTo>
                    <a:cubicBezTo>
                      <a:pt x="7039" y="15874"/>
                      <a:pt x="6833" y="16079"/>
                      <a:pt x="6833" y="16295"/>
                    </a:cubicBezTo>
                    <a:lnTo>
                      <a:pt x="6833" y="18313"/>
                    </a:lnTo>
                    <a:cubicBezTo>
                      <a:pt x="6833" y="18506"/>
                      <a:pt x="6655" y="18681"/>
                      <a:pt x="6352" y="18810"/>
                    </a:cubicBezTo>
                    <a:lnTo>
                      <a:pt x="0" y="21518"/>
                    </a:lnTo>
                    <a:lnTo>
                      <a:pt x="179" y="21600"/>
                    </a:lnTo>
                    <a:lnTo>
                      <a:pt x="6558" y="18892"/>
                    </a:lnTo>
                    <a:cubicBezTo>
                      <a:pt x="6915" y="18734"/>
                      <a:pt x="7122" y="18529"/>
                      <a:pt x="7122" y="18307"/>
                    </a:cubicBezTo>
                    <a:lnTo>
                      <a:pt x="7122" y="16289"/>
                    </a:lnTo>
                    <a:cubicBezTo>
                      <a:pt x="7122" y="16102"/>
                      <a:pt x="7301" y="15921"/>
                      <a:pt x="7603" y="15792"/>
                    </a:cubicBezTo>
                    <a:lnTo>
                      <a:pt x="9707" y="14897"/>
                    </a:lnTo>
                    <a:cubicBezTo>
                      <a:pt x="10463" y="14581"/>
                      <a:pt x="10463" y="14061"/>
                      <a:pt x="9707" y="13739"/>
                    </a:cubicBezTo>
                    <a:lnTo>
                      <a:pt x="3231" y="10978"/>
                    </a:lnTo>
                    <a:cubicBezTo>
                      <a:pt x="2915" y="10850"/>
                      <a:pt x="2750" y="10674"/>
                      <a:pt x="2750" y="10487"/>
                    </a:cubicBezTo>
                    <a:cubicBezTo>
                      <a:pt x="2750" y="10294"/>
                      <a:pt x="2915" y="10119"/>
                      <a:pt x="3231" y="9990"/>
                    </a:cubicBezTo>
                    <a:lnTo>
                      <a:pt x="7466" y="8194"/>
                    </a:lnTo>
                    <a:cubicBezTo>
                      <a:pt x="7782" y="8066"/>
                      <a:pt x="8194" y="7990"/>
                      <a:pt x="8635" y="7990"/>
                    </a:cubicBezTo>
                    <a:lnTo>
                      <a:pt x="9212" y="7990"/>
                    </a:lnTo>
                    <a:cubicBezTo>
                      <a:pt x="9735" y="7990"/>
                      <a:pt x="10216" y="7902"/>
                      <a:pt x="10587" y="7750"/>
                    </a:cubicBezTo>
                    <a:lnTo>
                      <a:pt x="11508" y="7352"/>
                    </a:lnTo>
                    <a:cubicBezTo>
                      <a:pt x="11865" y="7194"/>
                      <a:pt x="12072" y="6989"/>
                      <a:pt x="12072" y="6767"/>
                    </a:cubicBezTo>
                    <a:cubicBezTo>
                      <a:pt x="12072" y="6545"/>
                      <a:pt x="11865" y="6340"/>
                      <a:pt x="11508" y="6182"/>
                    </a:cubicBezTo>
                    <a:cubicBezTo>
                      <a:pt x="10862" y="5913"/>
                      <a:pt x="10862" y="5469"/>
                      <a:pt x="11508" y="5188"/>
                    </a:cubicBezTo>
                    <a:lnTo>
                      <a:pt x="12760" y="4656"/>
                    </a:lnTo>
                    <a:cubicBezTo>
                      <a:pt x="13076" y="4527"/>
                      <a:pt x="13488" y="4451"/>
                      <a:pt x="13928" y="4451"/>
                    </a:cubicBezTo>
                    <a:cubicBezTo>
                      <a:pt x="14381" y="4451"/>
                      <a:pt x="14795" y="4527"/>
                      <a:pt x="15097" y="4656"/>
                    </a:cubicBezTo>
                    <a:lnTo>
                      <a:pt x="17241" y="5568"/>
                    </a:lnTo>
                    <a:cubicBezTo>
                      <a:pt x="17619" y="5729"/>
                      <a:pt x="18115" y="5809"/>
                      <a:pt x="18609" y="5809"/>
                    </a:cubicBezTo>
                    <a:cubicBezTo>
                      <a:pt x="19105" y="5809"/>
                      <a:pt x="19599" y="5729"/>
                      <a:pt x="19977" y="5568"/>
                    </a:cubicBezTo>
                    <a:lnTo>
                      <a:pt x="21022" y="5124"/>
                    </a:lnTo>
                    <a:cubicBezTo>
                      <a:pt x="21394" y="4966"/>
                      <a:pt x="21600" y="4761"/>
                      <a:pt x="21600" y="4539"/>
                    </a:cubicBezTo>
                    <a:cubicBezTo>
                      <a:pt x="21600" y="4311"/>
                      <a:pt x="21394" y="4106"/>
                      <a:pt x="21022" y="3954"/>
                    </a:cubicBezTo>
                    <a:lnTo>
                      <a:pt x="1172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/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7" name="Google Shape;299;p6"/>
            <p:cNvGrpSpPr/>
            <p:nvPr/>
          </p:nvGrpSpPr>
          <p:grpSpPr>
            <a:xfrm>
              <a:off x="1915856" y="1933649"/>
              <a:ext cx="1041813" cy="706621"/>
              <a:chOff x="0" y="0"/>
              <a:chExt cx="1041811" cy="706619"/>
            </a:xfrm>
          </p:grpSpPr>
          <p:grpSp>
            <p:nvGrpSpPr>
              <p:cNvPr id="55" name="Google Shape;300;p6"/>
              <p:cNvGrpSpPr/>
              <p:nvPr/>
            </p:nvGrpSpPr>
            <p:grpSpPr>
              <a:xfrm>
                <a:off x="0" y="4420"/>
                <a:ext cx="702199" cy="702200"/>
                <a:chOff x="0" y="0"/>
                <a:chExt cx="702198" cy="702198"/>
              </a:xfrm>
            </p:grpSpPr>
            <p:sp>
              <p:nvSpPr>
                <p:cNvPr id="48" name="Google Shape;301;p6"/>
                <p:cNvSpPr/>
                <p:nvPr/>
              </p:nvSpPr>
              <p:spPr>
                <a:xfrm rot="2700000">
                  <a:off x="102792" y="102876"/>
                  <a:ext cx="496615" cy="4964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90" h="21600" extrusionOk="0">
                      <a:moveTo>
                        <a:pt x="10344" y="0"/>
                      </a:moveTo>
                      <a:cubicBezTo>
                        <a:pt x="9150" y="0"/>
                        <a:pt x="7955" y="475"/>
                        <a:pt x="7045" y="1425"/>
                      </a:cubicBezTo>
                      <a:lnTo>
                        <a:pt x="1364" y="7357"/>
                      </a:lnTo>
                      <a:cubicBezTo>
                        <a:pt x="-455" y="9257"/>
                        <a:pt x="-455" y="12340"/>
                        <a:pt x="1364" y="14240"/>
                      </a:cubicBezTo>
                      <a:lnTo>
                        <a:pt x="7045" y="20182"/>
                      </a:lnTo>
                      <a:cubicBezTo>
                        <a:pt x="7955" y="21127"/>
                        <a:pt x="9147" y="21600"/>
                        <a:pt x="10340" y="21600"/>
                      </a:cubicBezTo>
                      <a:cubicBezTo>
                        <a:pt x="11533" y="21600"/>
                        <a:pt x="12726" y="21127"/>
                        <a:pt x="13636" y="20182"/>
                      </a:cubicBezTo>
                      <a:lnTo>
                        <a:pt x="19326" y="14240"/>
                      </a:lnTo>
                      <a:cubicBezTo>
                        <a:pt x="21145" y="12340"/>
                        <a:pt x="21145" y="9257"/>
                        <a:pt x="19326" y="7357"/>
                      </a:cubicBezTo>
                      <a:lnTo>
                        <a:pt x="13636" y="1425"/>
                      </a:lnTo>
                      <a:cubicBezTo>
                        <a:pt x="12731" y="475"/>
                        <a:pt x="11538" y="0"/>
                        <a:pt x="1034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5F8FF"/>
                    </a:gs>
                    <a:gs pos="18000">
                      <a:srgbClr val="F5F8FF"/>
                    </a:gs>
                    <a:gs pos="56000">
                      <a:schemeClr val="accent3">
                        <a:lumOff val="44000"/>
                        <a:alpha val="0"/>
                      </a:schemeClr>
                    </a:gs>
                    <a:gs pos="74000">
                      <a:srgbClr val="F5F8FF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54" name="Google Shape;302;p6"/>
                <p:cNvGrpSpPr/>
                <p:nvPr/>
              </p:nvGrpSpPr>
              <p:grpSpPr>
                <a:xfrm>
                  <a:off x="59189" y="143532"/>
                  <a:ext cx="581750" cy="335596"/>
                  <a:chOff x="0" y="0"/>
                  <a:chExt cx="581749" cy="335595"/>
                </a:xfrm>
              </p:grpSpPr>
              <p:sp>
                <p:nvSpPr>
                  <p:cNvPr id="49" name="Google Shape;303;p6"/>
                  <p:cNvSpPr/>
                  <p:nvPr/>
                </p:nvSpPr>
                <p:spPr>
                  <a:xfrm rot="2700000">
                    <a:off x="49132" y="49132"/>
                    <a:ext cx="237232" cy="23723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0" name="Google Shape;304;p6"/>
                  <p:cNvSpPr/>
                  <p:nvPr/>
                </p:nvSpPr>
                <p:spPr>
                  <a:xfrm rot="2700000">
                    <a:off x="110670" y="49225"/>
                    <a:ext cx="237233" cy="23723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2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292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1" name="Google Shape;305;p6"/>
                  <p:cNvSpPr/>
                  <p:nvPr/>
                </p:nvSpPr>
                <p:spPr>
                  <a:xfrm rot="2700000">
                    <a:off x="172404" y="49139"/>
                    <a:ext cx="237232" cy="23722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1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309"/>
                        </a:lnTo>
                        <a:lnTo>
                          <a:pt x="2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2" name="Google Shape;306;p6"/>
                  <p:cNvSpPr/>
                  <p:nvPr/>
                </p:nvSpPr>
                <p:spPr>
                  <a:xfrm rot="2700000">
                    <a:off x="233840" y="49132"/>
                    <a:ext cx="237233" cy="23723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309" y="21600"/>
                        </a:lnTo>
                        <a:lnTo>
                          <a:pt x="21600" y="21308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53" name="Google Shape;307;p6"/>
                  <p:cNvSpPr/>
                  <p:nvPr/>
                </p:nvSpPr>
                <p:spPr>
                  <a:xfrm rot="2700000">
                    <a:off x="295385" y="49231"/>
                    <a:ext cx="237233" cy="23723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sp>
            <p:nvSpPr>
              <p:cNvPr id="56" name="Google Shape;308;p6"/>
              <p:cNvSpPr/>
              <p:nvPr/>
            </p:nvSpPr>
            <p:spPr>
              <a:xfrm rot="18900000">
                <a:off x="489214" y="115552"/>
                <a:ext cx="487122" cy="3869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763" y="0"/>
                    </a:moveTo>
                    <a:lnTo>
                      <a:pt x="18118" y="2061"/>
                    </a:lnTo>
                    <a:lnTo>
                      <a:pt x="19955" y="4374"/>
                    </a:lnTo>
                    <a:lnTo>
                      <a:pt x="21600" y="2303"/>
                    </a:lnTo>
                    <a:lnTo>
                      <a:pt x="19763" y="0"/>
                    </a:lnTo>
                    <a:close/>
                    <a:moveTo>
                      <a:pt x="10741" y="2498"/>
                    </a:moveTo>
                    <a:lnTo>
                      <a:pt x="9103" y="4560"/>
                    </a:lnTo>
                    <a:lnTo>
                      <a:pt x="10940" y="6871"/>
                    </a:lnTo>
                    <a:lnTo>
                      <a:pt x="12578" y="4801"/>
                    </a:lnTo>
                    <a:lnTo>
                      <a:pt x="10741" y="2498"/>
                    </a:lnTo>
                    <a:close/>
                    <a:moveTo>
                      <a:pt x="7739" y="6277"/>
                    </a:moveTo>
                    <a:lnTo>
                      <a:pt x="6093" y="8348"/>
                    </a:lnTo>
                    <a:lnTo>
                      <a:pt x="7930" y="10651"/>
                    </a:lnTo>
                    <a:lnTo>
                      <a:pt x="9575" y="8590"/>
                    </a:lnTo>
                    <a:lnTo>
                      <a:pt x="7739" y="6277"/>
                    </a:lnTo>
                    <a:close/>
                    <a:moveTo>
                      <a:pt x="4566" y="10271"/>
                    </a:moveTo>
                    <a:lnTo>
                      <a:pt x="2922" y="12341"/>
                    </a:lnTo>
                    <a:lnTo>
                      <a:pt x="7355" y="17922"/>
                    </a:lnTo>
                    <a:lnTo>
                      <a:pt x="9000" y="15851"/>
                    </a:lnTo>
                    <a:lnTo>
                      <a:pt x="4566" y="10271"/>
                    </a:lnTo>
                    <a:close/>
                    <a:moveTo>
                      <a:pt x="1638" y="13948"/>
                    </a:moveTo>
                    <a:lnTo>
                      <a:pt x="0" y="16019"/>
                    </a:lnTo>
                    <a:lnTo>
                      <a:pt x="4434" y="21600"/>
                    </a:lnTo>
                    <a:lnTo>
                      <a:pt x="6079" y="19538"/>
                    </a:lnTo>
                    <a:lnTo>
                      <a:pt x="1638" y="1394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2" name="Google Shape;309;p6"/>
            <p:cNvGrpSpPr/>
            <p:nvPr/>
          </p:nvGrpSpPr>
          <p:grpSpPr>
            <a:xfrm>
              <a:off x="1008593" y="-1"/>
              <a:ext cx="1564111" cy="2019892"/>
              <a:chOff x="0" y="0"/>
              <a:chExt cx="1564110" cy="2019890"/>
            </a:xfrm>
          </p:grpSpPr>
          <p:sp>
            <p:nvSpPr>
              <p:cNvPr id="58" name="Google Shape;310;p6"/>
              <p:cNvSpPr/>
              <p:nvPr/>
            </p:nvSpPr>
            <p:spPr>
              <a:xfrm rot="2700000">
                <a:off x="178862" y="178862"/>
                <a:ext cx="863624" cy="8636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2" h="21600" extrusionOk="0">
                    <a:moveTo>
                      <a:pt x="20207" y="0"/>
                    </a:moveTo>
                    <a:cubicBezTo>
                      <a:pt x="19909" y="0"/>
                      <a:pt x="19611" y="115"/>
                      <a:pt x="19384" y="345"/>
                    </a:cubicBezTo>
                    <a:cubicBezTo>
                      <a:pt x="18929" y="805"/>
                      <a:pt x="18929" y="1549"/>
                      <a:pt x="19384" y="2009"/>
                    </a:cubicBezTo>
                    <a:cubicBezTo>
                      <a:pt x="19611" y="2239"/>
                      <a:pt x="19909" y="2354"/>
                      <a:pt x="20207" y="2354"/>
                    </a:cubicBezTo>
                    <a:cubicBezTo>
                      <a:pt x="20505" y="2354"/>
                      <a:pt x="20803" y="2239"/>
                      <a:pt x="21031" y="2009"/>
                    </a:cubicBezTo>
                    <a:cubicBezTo>
                      <a:pt x="21486" y="1549"/>
                      <a:pt x="21486" y="805"/>
                      <a:pt x="21031" y="345"/>
                    </a:cubicBezTo>
                    <a:cubicBezTo>
                      <a:pt x="20803" y="115"/>
                      <a:pt x="20505" y="0"/>
                      <a:pt x="20207" y="0"/>
                    </a:cubicBezTo>
                    <a:close/>
                    <a:moveTo>
                      <a:pt x="16405" y="3853"/>
                    </a:moveTo>
                    <a:cubicBezTo>
                      <a:pt x="16107" y="3853"/>
                      <a:pt x="15809" y="3968"/>
                      <a:pt x="15581" y="4198"/>
                    </a:cubicBezTo>
                    <a:cubicBezTo>
                      <a:pt x="15126" y="4657"/>
                      <a:pt x="15126" y="5402"/>
                      <a:pt x="15581" y="5862"/>
                    </a:cubicBezTo>
                    <a:cubicBezTo>
                      <a:pt x="15809" y="6092"/>
                      <a:pt x="16107" y="6207"/>
                      <a:pt x="16405" y="6207"/>
                    </a:cubicBezTo>
                    <a:cubicBezTo>
                      <a:pt x="16703" y="6207"/>
                      <a:pt x="17001" y="6092"/>
                      <a:pt x="17228" y="5862"/>
                    </a:cubicBezTo>
                    <a:cubicBezTo>
                      <a:pt x="17683" y="5402"/>
                      <a:pt x="17683" y="4657"/>
                      <a:pt x="17228" y="4198"/>
                    </a:cubicBezTo>
                    <a:cubicBezTo>
                      <a:pt x="17001" y="3968"/>
                      <a:pt x="16703" y="3853"/>
                      <a:pt x="16405" y="3853"/>
                    </a:cubicBezTo>
                    <a:close/>
                    <a:moveTo>
                      <a:pt x="12596" y="7696"/>
                    </a:moveTo>
                    <a:cubicBezTo>
                      <a:pt x="12297" y="7696"/>
                      <a:pt x="11996" y="7812"/>
                      <a:pt x="11769" y="8042"/>
                    </a:cubicBezTo>
                    <a:cubicBezTo>
                      <a:pt x="11314" y="8501"/>
                      <a:pt x="11314" y="9255"/>
                      <a:pt x="11769" y="9715"/>
                    </a:cubicBezTo>
                    <a:cubicBezTo>
                      <a:pt x="11996" y="9944"/>
                      <a:pt x="12297" y="10060"/>
                      <a:pt x="12596" y="10060"/>
                    </a:cubicBezTo>
                    <a:cubicBezTo>
                      <a:pt x="12897" y="10060"/>
                      <a:pt x="13197" y="9944"/>
                      <a:pt x="13425" y="9715"/>
                    </a:cubicBezTo>
                    <a:cubicBezTo>
                      <a:pt x="13880" y="9255"/>
                      <a:pt x="13880" y="8501"/>
                      <a:pt x="13425" y="8042"/>
                    </a:cubicBezTo>
                    <a:cubicBezTo>
                      <a:pt x="13197" y="7812"/>
                      <a:pt x="12897" y="7696"/>
                      <a:pt x="12596" y="7696"/>
                    </a:cubicBezTo>
                    <a:close/>
                    <a:moveTo>
                      <a:pt x="8794" y="11544"/>
                    </a:moveTo>
                    <a:cubicBezTo>
                      <a:pt x="8494" y="11544"/>
                      <a:pt x="8194" y="11659"/>
                      <a:pt x="7965" y="11885"/>
                    </a:cubicBezTo>
                    <a:cubicBezTo>
                      <a:pt x="7510" y="12345"/>
                      <a:pt x="7510" y="13090"/>
                      <a:pt x="7965" y="13549"/>
                    </a:cubicBezTo>
                    <a:cubicBezTo>
                      <a:pt x="8193" y="13779"/>
                      <a:pt x="8491" y="13894"/>
                      <a:pt x="8789" y="13894"/>
                    </a:cubicBezTo>
                    <a:cubicBezTo>
                      <a:pt x="9087" y="13894"/>
                      <a:pt x="9385" y="13779"/>
                      <a:pt x="9612" y="13549"/>
                    </a:cubicBezTo>
                    <a:cubicBezTo>
                      <a:pt x="10067" y="13090"/>
                      <a:pt x="10067" y="12345"/>
                      <a:pt x="9612" y="11885"/>
                    </a:cubicBezTo>
                    <a:cubicBezTo>
                      <a:pt x="9386" y="11656"/>
                      <a:pt x="9090" y="11544"/>
                      <a:pt x="8794" y="11544"/>
                    </a:cubicBezTo>
                    <a:close/>
                    <a:moveTo>
                      <a:pt x="4976" y="15393"/>
                    </a:moveTo>
                    <a:cubicBezTo>
                      <a:pt x="4678" y="15393"/>
                      <a:pt x="4380" y="15508"/>
                      <a:pt x="4153" y="15738"/>
                    </a:cubicBezTo>
                    <a:cubicBezTo>
                      <a:pt x="3698" y="16198"/>
                      <a:pt x="3698" y="16943"/>
                      <a:pt x="4153" y="17402"/>
                    </a:cubicBezTo>
                    <a:cubicBezTo>
                      <a:pt x="4380" y="17632"/>
                      <a:pt x="4678" y="17747"/>
                      <a:pt x="4976" y="17747"/>
                    </a:cubicBezTo>
                    <a:cubicBezTo>
                      <a:pt x="5274" y="17747"/>
                      <a:pt x="5572" y="17632"/>
                      <a:pt x="5800" y="17402"/>
                    </a:cubicBezTo>
                    <a:cubicBezTo>
                      <a:pt x="6255" y="16943"/>
                      <a:pt x="6255" y="16198"/>
                      <a:pt x="5800" y="15738"/>
                    </a:cubicBezTo>
                    <a:cubicBezTo>
                      <a:pt x="5572" y="15508"/>
                      <a:pt x="5274" y="15393"/>
                      <a:pt x="4976" y="15393"/>
                    </a:cubicBezTo>
                    <a:close/>
                    <a:moveTo>
                      <a:pt x="1164" y="19237"/>
                    </a:moveTo>
                    <a:cubicBezTo>
                      <a:pt x="866" y="19237"/>
                      <a:pt x="568" y="19352"/>
                      <a:pt x="341" y="19582"/>
                    </a:cubicBezTo>
                    <a:cubicBezTo>
                      <a:pt x="-114" y="20041"/>
                      <a:pt x="-114" y="20795"/>
                      <a:pt x="341" y="21255"/>
                    </a:cubicBezTo>
                    <a:cubicBezTo>
                      <a:pt x="568" y="21485"/>
                      <a:pt x="866" y="21600"/>
                      <a:pt x="1164" y="21600"/>
                    </a:cubicBezTo>
                    <a:cubicBezTo>
                      <a:pt x="1462" y="21600"/>
                      <a:pt x="1760" y="21485"/>
                      <a:pt x="1987" y="21255"/>
                    </a:cubicBezTo>
                    <a:cubicBezTo>
                      <a:pt x="2443" y="20795"/>
                      <a:pt x="2443" y="20041"/>
                      <a:pt x="1987" y="19582"/>
                    </a:cubicBezTo>
                    <a:cubicBezTo>
                      <a:pt x="1760" y="19352"/>
                      <a:pt x="1462" y="19237"/>
                      <a:pt x="1164" y="192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" name="Google Shape;311;p6"/>
              <p:cNvSpPr/>
              <p:nvPr/>
            </p:nvSpPr>
            <p:spPr>
              <a:xfrm rot="2700000">
                <a:off x="293116" y="455276"/>
                <a:ext cx="863624" cy="8636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2" h="21600" extrusionOk="0">
                    <a:moveTo>
                      <a:pt x="20207" y="0"/>
                    </a:moveTo>
                    <a:cubicBezTo>
                      <a:pt x="19909" y="0"/>
                      <a:pt x="19611" y="115"/>
                      <a:pt x="19384" y="345"/>
                    </a:cubicBezTo>
                    <a:cubicBezTo>
                      <a:pt x="18929" y="805"/>
                      <a:pt x="18929" y="1549"/>
                      <a:pt x="19384" y="2009"/>
                    </a:cubicBezTo>
                    <a:cubicBezTo>
                      <a:pt x="19611" y="2239"/>
                      <a:pt x="19909" y="2354"/>
                      <a:pt x="20207" y="2354"/>
                    </a:cubicBezTo>
                    <a:cubicBezTo>
                      <a:pt x="20505" y="2354"/>
                      <a:pt x="20803" y="2239"/>
                      <a:pt x="21031" y="2009"/>
                    </a:cubicBezTo>
                    <a:cubicBezTo>
                      <a:pt x="21486" y="1549"/>
                      <a:pt x="21486" y="805"/>
                      <a:pt x="21031" y="345"/>
                    </a:cubicBezTo>
                    <a:cubicBezTo>
                      <a:pt x="20803" y="115"/>
                      <a:pt x="20505" y="0"/>
                      <a:pt x="20207" y="0"/>
                    </a:cubicBezTo>
                    <a:close/>
                    <a:moveTo>
                      <a:pt x="16405" y="3853"/>
                    </a:moveTo>
                    <a:cubicBezTo>
                      <a:pt x="16107" y="3853"/>
                      <a:pt x="15809" y="3968"/>
                      <a:pt x="15581" y="4198"/>
                    </a:cubicBezTo>
                    <a:cubicBezTo>
                      <a:pt x="15126" y="4657"/>
                      <a:pt x="15126" y="5402"/>
                      <a:pt x="15581" y="5862"/>
                    </a:cubicBezTo>
                    <a:cubicBezTo>
                      <a:pt x="15809" y="6092"/>
                      <a:pt x="16107" y="6207"/>
                      <a:pt x="16405" y="6207"/>
                    </a:cubicBezTo>
                    <a:cubicBezTo>
                      <a:pt x="16703" y="6207"/>
                      <a:pt x="17001" y="6092"/>
                      <a:pt x="17228" y="5862"/>
                    </a:cubicBezTo>
                    <a:cubicBezTo>
                      <a:pt x="17683" y="5402"/>
                      <a:pt x="17683" y="4657"/>
                      <a:pt x="17228" y="4198"/>
                    </a:cubicBezTo>
                    <a:cubicBezTo>
                      <a:pt x="17001" y="3968"/>
                      <a:pt x="16703" y="3853"/>
                      <a:pt x="16405" y="3853"/>
                    </a:cubicBezTo>
                    <a:close/>
                    <a:moveTo>
                      <a:pt x="12596" y="7696"/>
                    </a:moveTo>
                    <a:cubicBezTo>
                      <a:pt x="12297" y="7696"/>
                      <a:pt x="11996" y="7812"/>
                      <a:pt x="11769" y="8042"/>
                    </a:cubicBezTo>
                    <a:cubicBezTo>
                      <a:pt x="11314" y="8501"/>
                      <a:pt x="11314" y="9255"/>
                      <a:pt x="11769" y="9715"/>
                    </a:cubicBezTo>
                    <a:cubicBezTo>
                      <a:pt x="11996" y="9944"/>
                      <a:pt x="12297" y="10060"/>
                      <a:pt x="12596" y="10060"/>
                    </a:cubicBezTo>
                    <a:cubicBezTo>
                      <a:pt x="12897" y="10060"/>
                      <a:pt x="13197" y="9944"/>
                      <a:pt x="13425" y="9715"/>
                    </a:cubicBezTo>
                    <a:cubicBezTo>
                      <a:pt x="13880" y="9255"/>
                      <a:pt x="13880" y="8501"/>
                      <a:pt x="13425" y="8042"/>
                    </a:cubicBezTo>
                    <a:cubicBezTo>
                      <a:pt x="13197" y="7812"/>
                      <a:pt x="12897" y="7696"/>
                      <a:pt x="12596" y="7696"/>
                    </a:cubicBezTo>
                    <a:close/>
                    <a:moveTo>
                      <a:pt x="8794" y="11544"/>
                    </a:moveTo>
                    <a:cubicBezTo>
                      <a:pt x="8494" y="11544"/>
                      <a:pt x="8194" y="11659"/>
                      <a:pt x="7965" y="11885"/>
                    </a:cubicBezTo>
                    <a:cubicBezTo>
                      <a:pt x="7510" y="12345"/>
                      <a:pt x="7510" y="13090"/>
                      <a:pt x="7965" y="13549"/>
                    </a:cubicBezTo>
                    <a:cubicBezTo>
                      <a:pt x="8193" y="13779"/>
                      <a:pt x="8491" y="13894"/>
                      <a:pt x="8789" y="13894"/>
                    </a:cubicBezTo>
                    <a:cubicBezTo>
                      <a:pt x="9087" y="13894"/>
                      <a:pt x="9385" y="13779"/>
                      <a:pt x="9612" y="13549"/>
                    </a:cubicBezTo>
                    <a:cubicBezTo>
                      <a:pt x="10067" y="13090"/>
                      <a:pt x="10067" y="12345"/>
                      <a:pt x="9612" y="11885"/>
                    </a:cubicBezTo>
                    <a:cubicBezTo>
                      <a:pt x="9386" y="11656"/>
                      <a:pt x="9090" y="11544"/>
                      <a:pt x="8794" y="11544"/>
                    </a:cubicBezTo>
                    <a:close/>
                    <a:moveTo>
                      <a:pt x="4976" y="15393"/>
                    </a:moveTo>
                    <a:cubicBezTo>
                      <a:pt x="4678" y="15393"/>
                      <a:pt x="4380" y="15508"/>
                      <a:pt x="4153" y="15738"/>
                    </a:cubicBezTo>
                    <a:cubicBezTo>
                      <a:pt x="3698" y="16198"/>
                      <a:pt x="3698" y="16943"/>
                      <a:pt x="4153" y="17402"/>
                    </a:cubicBezTo>
                    <a:cubicBezTo>
                      <a:pt x="4380" y="17632"/>
                      <a:pt x="4678" y="17747"/>
                      <a:pt x="4976" y="17747"/>
                    </a:cubicBezTo>
                    <a:cubicBezTo>
                      <a:pt x="5274" y="17747"/>
                      <a:pt x="5572" y="17632"/>
                      <a:pt x="5800" y="17402"/>
                    </a:cubicBezTo>
                    <a:cubicBezTo>
                      <a:pt x="6255" y="16943"/>
                      <a:pt x="6255" y="16198"/>
                      <a:pt x="5800" y="15738"/>
                    </a:cubicBezTo>
                    <a:cubicBezTo>
                      <a:pt x="5572" y="15508"/>
                      <a:pt x="5274" y="15393"/>
                      <a:pt x="4976" y="15393"/>
                    </a:cubicBezTo>
                    <a:close/>
                    <a:moveTo>
                      <a:pt x="1164" y="19237"/>
                    </a:moveTo>
                    <a:cubicBezTo>
                      <a:pt x="866" y="19237"/>
                      <a:pt x="568" y="19352"/>
                      <a:pt x="341" y="19582"/>
                    </a:cubicBezTo>
                    <a:cubicBezTo>
                      <a:pt x="-114" y="20041"/>
                      <a:pt x="-114" y="20795"/>
                      <a:pt x="341" y="21255"/>
                    </a:cubicBezTo>
                    <a:cubicBezTo>
                      <a:pt x="568" y="21485"/>
                      <a:pt x="866" y="21600"/>
                      <a:pt x="1164" y="21600"/>
                    </a:cubicBezTo>
                    <a:cubicBezTo>
                      <a:pt x="1462" y="21600"/>
                      <a:pt x="1760" y="21485"/>
                      <a:pt x="1987" y="21255"/>
                    </a:cubicBezTo>
                    <a:cubicBezTo>
                      <a:pt x="2443" y="20795"/>
                      <a:pt x="2443" y="20041"/>
                      <a:pt x="1987" y="19582"/>
                    </a:cubicBezTo>
                    <a:cubicBezTo>
                      <a:pt x="1760" y="19352"/>
                      <a:pt x="1462" y="19237"/>
                      <a:pt x="1164" y="192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" name="Google Shape;312;p6"/>
              <p:cNvSpPr/>
              <p:nvPr/>
            </p:nvSpPr>
            <p:spPr>
              <a:xfrm rot="2700000">
                <a:off x="407370" y="700990"/>
                <a:ext cx="863625" cy="8636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2" h="21600" extrusionOk="0">
                    <a:moveTo>
                      <a:pt x="20207" y="0"/>
                    </a:moveTo>
                    <a:cubicBezTo>
                      <a:pt x="19909" y="0"/>
                      <a:pt x="19611" y="115"/>
                      <a:pt x="19384" y="345"/>
                    </a:cubicBezTo>
                    <a:cubicBezTo>
                      <a:pt x="18929" y="805"/>
                      <a:pt x="18929" y="1549"/>
                      <a:pt x="19384" y="2009"/>
                    </a:cubicBezTo>
                    <a:cubicBezTo>
                      <a:pt x="19611" y="2239"/>
                      <a:pt x="19909" y="2354"/>
                      <a:pt x="20207" y="2354"/>
                    </a:cubicBezTo>
                    <a:cubicBezTo>
                      <a:pt x="20505" y="2354"/>
                      <a:pt x="20803" y="2239"/>
                      <a:pt x="21031" y="2009"/>
                    </a:cubicBezTo>
                    <a:cubicBezTo>
                      <a:pt x="21486" y="1549"/>
                      <a:pt x="21486" y="805"/>
                      <a:pt x="21031" y="345"/>
                    </a:cubicBezTo>
                    <a:cubicBezTo>
                      <a:pt x="20803" y="115"/>
                      <a:pt x="20505" y="0"/>
                      <a:pt x="20207" y="0"/>
                    </a:cubicBezTo>
                    <a:close/>
                    <a:moveTo>
                      <a:pt x="16405" y="3853"/>
                    </a:moveTo>
                    <a:cubicBezTo>
                      <a:pt x="16107" y="3853"/>
                      <a:pt x="15809" y="3968"/>
                      <a:pt x="15581" y="4198"/>
                    </a:cubicBezTo>
                    <a:cubicBezTo>
                      <a:pt x="15126" y="4657"/>
                      <a:pt x="15126" y="5402"/>
                      <a:pt x="15581" y="5862"/>
                    </a:cubicBezTo>
                    <a:cubicBezTo>
                      <a:pt x="15809" y="6092"/>
                      <a:pt x="16107" y="6207"/>
                      <a:pt x="16405" y="6207"/>
                    </a:cubicBezTo>
                    <a:cubicBezTo>
                      <a:pt x="16703" y="6207"/>
                      <a:pt x="17001" y="6092"/>
                      <a:pt x="17228" y="5862"/>
                    </a:cubicBezTo>
                    <a:cubicBezTo>
                      <a:pt x="17683" y="5402"/>
                      <a:pt x="17683" y="4657"/>
                      <a:pt x="17228" y="4198"/>
                    </a:cubicBezTo>
                    <a:cubicBezTo>
                      <a:pt x="17001" y="3968"/>
                      <a:pt x="16703" y="3853"/>
                      <a:pt x="16405" y="3853"/>
                    </a:cubicBezTo>
                    <a:close/>
                    <a:moveTo>
                      <a:pt x="12596" y="7696"/>
                    </a:moveTo>
                    <a:cubicBezTo>
                      <a:pt x="12297" y="7696"/>
                      <a:pt x="11996" y="7812"/>
                      <a:pt x="11769" y="8042"/>
                    </a:cubicBezTo>
                    <a:cubicBezTo>
                      <a:pt x="11314" y="8501"/>
                      <a:pt x="11314" y="9255"/>
                      <a:pt x="11769" y="9715"/>
                    </a:cubicBezTo>
                    <a:cubicBezTo>
                      <a:pt x="11996" y="9944"/>
                      <a:pt x="12297" y="10060"/>
                      <a:pt x="12596" y="10060"/>
                    </a:cubicBezTo>
                    <a:cubicBezTo>
                      <a:pt x="12897" y="10060"/>
                      <a:pt x="13197" y="9944"/>
                      <a:pt x="13425" y="9715"/>
                    </a:cubicBezTo>
                    <a:cubicBezTo>
                      <a:pt x="13880" y="9255"/>
                      <a:pt x="13880" y="8501"/>
                      <a:pt x="13425" y="8042"/>
                    </a:cubicBezTo>
                    <a:cubicBezTo>
                      <a:pt x="13197" y="7812"/>
                      <a:pt x="12897" y="7696"/>
                      <a:pt x="12596" y="7696"/>
                    </a:cubicBezTo>
                    <a:close/>
                    <a:moveTo>
                      <a:pt x="8794" y="11544"/>
                    </a:moveTo>
                    <a:cubicBezTo>
                      <a:pt x="8494" y="11544"/>
                      <a:pt x="8194" y="11659"/>
                      <a:pt x="7965" y="11885"/>
                    </a:cubicBezTo>
                    <a:cubicBezTo>
                      <a:pt x="7510" y="12345"/>
                      <a:pt x="7510" y="13090"/>
                      <a:pt x="7965" y="13549"/>
                    </a:cubicBezTo>
                    <a:cubicBezTo>
                      <a:pt x="8193" y="13779"/>
                      <a:pt x="8491" y="13894"/>
                      <a:pt x="8789" y="13894"/>
                    </a:cubicBezTo>
                    <a:cubicBezTo>
                      <a:pt x="9087" y="13894"/>
                      <a:pt x="9385" y="13779"/>
                      <a:pt x="9612" y="13549"/>
                    </a:cubicBezTo>
                    <a:cubicBezTo>
                      <a:pt x="10067" y="13090"/>
                      <a:pt x="10067" y="12345"/>
                      <a:pt x="9612" y="11885"/>
                    </a:cubicBezTo>
                    <a:cubicBezTo>
                      <a:pt x="9386" y="11656"/>
                      <a:pt x="9090" y="11544"/>
                      <a:pt x="8794" y="11544"/>
                    </a:cubicBezTo>
                    <a:close/>
                    <a:moveTo>
                      <a:pt x="4976" y="15393"/>
                    </a:moveTo>
                    <a:cubicBezTo>
                      <a:pt x="4678" y="15393"/>
                      <a:pt x="4380" y="15508"/>
                      <a:pt x="4153" y="15738"/>
                    </a:cubicBezTo>
                    <a:cubicBezTo>
                      <a:pt x="3698" y="16198"/>
                      <a:pt x="3698" y="16943"/>
                      <a:pt x="4153" y="17402"/>
                    </a:cubicBezTo>
                    <a:cubicBezTo>
                      <a:pt x="4380" y="17632"/>
                      <a:pt x="4678" y="17747"/>
                      <a:pt x="4976" y="17747"/>
                    </a:cubicBezTo>
                    <a:cubicBezTo>
                      <a:pt x="5274" y="17747"/>
                      <a:pt x="5572" y="17632"/>
                      <a:pt x="5800" y="17402"/>
                    </a:cubicBezTo>
                    <a:cubicBezTo>
                      <a:pt x="6255" y="16943"/>
                      <a:pt x="6255" y="16198"/>
                      <a:pt x="5800" y="15738"/>
                    </a:cubicBezTo>
                    <a:cubicBezTo>
                      <a:pt x="5572" y="15508"/>
                      <a:pt x="5274" y="15393"/>
                      <a:pt x="4976" y="15393"/>
                    </a:cubicBezTo>
                    <a:close/>
                    <a:moveTo>
                      <a:pt x="1164" y="19237"/>
                    </a:moveTo>
                    <a:cubicBezTo>
                      <a:pt x="866" y="19237"/>
                      <a:pt x="568" y="19352"/>
                      <a:pt x="341" y="19582"/>
                    </a:cubicBezTo>
                    <a:cubicBezTo>
                      <a:pt x="-114" y="20041"/>
                      <a:pt x="-114" y="20795"/>
                      <a:pt x="341" y="21255"/>
                    </a:cubicBezTo>
                    <a:cubicBezTo>
                      <a:pt x="568" y="21485"/>
                      <a:pt x="866" y="21600"/>
                      <a:pt x="1164" y="21600"/>
                    </a:cubicBezTo>
                    <a:cubicBezTo>
                      <a:pt x="1462" y="21600"/>
                      <a:pt x="1760" y="21485"/>
                      <a:pt x="1987" y="21255"/>
                    </a:cubicBezTo>
                    <a:cubicBezTo>
                      <a:pt x="2443" y="20795"/>
                      <a:pt x="2443" y="20041"/>
                      <a:pt x="1987" y="19582"/>
                    </a:cubicBezTo>
                    <a:cubicBezTo>
                      <a:pt x="1760" y="19352"/>
                      <a:pt x="1462" y="19237"/>
                      <a:pt x="1164" y="192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" name="Google Shape;313;p6"/>
              <p:cNvSpPr/>
              <p:nvPr/>
            </p:nvSpPr>
            <p:spPr>
              <a:xfrm rot="2700000">
                <a:off x="521625" y="977405"/>
                <a:ext cx="863624" cy="8636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2" h="21600" extrusionOk="0">
                    <a:moveTo>
                      <a:pt x="20207" y="0"/>
                    </a:moveTo>
                    <a:cubicBezTo>
                      <a:pt x="19909" y="0"/>
                      <a:pt x="19611" y="115"/>
                      <a:pt x="19384" y="345"/>
                    </a:cubicBezTo>
                    <a:cubicBezTo>
                      <a:pt x="18929" y="805"/>
                      <a:pt x="18929" y="1549"/>
                      <a:pt x="19384" y="2009"/>
                    </a:cubicBezTo>
                    <a:cubicBezTo>
                      <a:pt x="19611" y="2239"/>
                      <a:pt x="19909" y="2354"/>
                      <a:pt x="20207" y="2354"/>
                    </a:cubicBezTo>
                    <a:cubicBezTo>
                      <a:pt x="20505" y="2354"/>
                      <a:pt x="20803" y="2239"/>
                      <a:pt x="21031" y="2009"/>
                    </a:cubicBezTo>
                    <a:cubicBezTo>
                      <a:pt x="21486" y="1549"/>
                      <a:pt x="21486" y="805"/>
                      <a:pt x="21031" y="345"/>
                    </a:cubicBezTo>
                    <a:cubicBezTo>
                      <a:pt x="20803" y="115"/>
                      <a:pt x="20505" y="0"/>
                      <a:pt x="20207" y="0"/>
                    </a:cubicBezTo>
                    <a:close/>
                    <a:moveTo>
                      <a:pt x="16405" y="3853"/>
                    </a:moveTo>
                    <a:cubicBezTo>
                      <a:pt x="16107" y="3853"/>
                      <a:pt x="15809" y="3968"/>
                      <a:pt x="15581" y="4198"/>
                    </a:cubicBezTo>
                    <a:cubicBezTo>
                      <a:pt x="15126" y="4657"/>
                      <a:pt x="15126" y="5402"/>
                      <a:pt x="15581" y="5862"/>
                    </a:cubicBezTo>
                    <a:cubicBezTo>
                      <a:pt x="15809" y="6092"/>
                      <a:pt x="16107" y="6207"/>
                      <a:pt x="16405" y="6207"/>
                    </a:cubicBezTo>
                    <a:cubicBezTo>
                      <a:pt x="16703" y="6207"/>
                      <a:pt x="17001" y="6092"/>
                      <a:pt x="17228" y="5862"/>
                    </a:cubicBezTo>
                    <a:cubicBezTo>
                      <a:pt x="17683" y="5402"/>
                      <a:pt x="17683" y="4657"/>
                      <a:pt x="17228" y="4198"/>
                    </a:cubicBezTo>
                    <a:cubicBezTo>
                      <a:pt x="17001" y="3968"/>
                      <a:pt x="16703" y="3853"/>
                      <a:pt x="16405" y="3853"/>
                    </a:cubicBezTo>
                    <a:close/>
                    <a:moveTo>
                      <a:pt x="12596" y="7696"/>
                    </a:moveTo>
                    <a:cubicBezTo>
                      <a:pt x="12297" y="7696"/>
                      <a:pt x="11996" y="7812"/>
                      <a:pt x="11769" y="8042"/>
                    </a:cubicBezTo>
                    <a:cubicBezTo>
                      <a:pt x="11314" y="8501"/>
                      <a:pt x="11314" y="9255"/>
                      <a:pt x="11769" y="9715"/>
                    </a:cubicBezTo>
                    <a:cubicBezTo>
                      <a:pt x="11996" y="9944"/>
                      <a:pt x="12297" y="10060"/>
                      <a:pt x="12596" y="10060"/>
                    </a:cubicBezTo>
                    <a:cubicBezTo>
                      <a:pt x="12897" y="10060"/>
                      <a:pt x="13197" y="9944"/>
                      <a:pt x="13425" y="9715"/>
                    </a:cubicBezTo>
                    <a:cubicBezTo>
                      <a:pt x="13880" y="9255"/>
                      <a:pt x="13880" y="8501"/>
                      <a:pt x="13425" y="8042"/>
                    </a:cubicBezTo>
                    <a:cubicBezTo>
                      <a:pt x="13197" y="7812"/>
                      <a:pt x="12897" y="7696"/>
                      <a:pt x="12596" y="7696"/>
                    </a:cubicBezTo>
                    <a:close/>
                    <a:moveTo>
                      <a:pt x="8794" y="11544"/>
                    </a:moveTo>
                    <a:cubicBezTo>
                      <a:pt x="8494" y="11544"/>
                      <a:pt x="8194" y="11659"/>
                      <a:pt x="7965" y="11885"/>
                    </a:cubicBezTo>
                    <a:cubicBezTo>
                      <a:pt x="7510" y="12345"/>
                      <a:pt x="7510" y="13090"/>
                      <a:pt x="7965" y="13549"/>
                    </a:cubicBezTo>
                    <a:cubicBezTo>
                      <a:pt x="8193" y="13779"/>
                      <a:pt x="8491" y="13894"/>
                      <a:pt x="8789" y="13894"/>
                    </a:cubicBezTo>
                    <a:cubicBezTo>
                      <a:pt x="9087" y="13894"/>
                      <a:pt x="9385" y="13779"/>
                      <a:pt x="9612" y="13549"/>
                    </a:cubicBezTo>
                    <a:cubicBezTo>
                      <a:pt x="10067" y="13090"/>
                      <a:pt x="10067" y="12345"/>
                      <a:pt x="9612" y="11885"/>
                    </a:cubicBezTo>
                    <a:cubicBezTo>
                      <a:pt x="9386" y="11656"/>
                      <a:pt x="9090" y="11544"/>
                      <a:pt x="8794" y="11544"/>
                    </a:cubicBezTo>
                    <a:close/>
                    <a:moveTo>
                      <a:pt x="4976" y="15393"/>
                    </a:moveTo>
                    <a:cubicBezTo>
                      <a:pt x="4678" y="15393"/>
                      <a:pt x="4380" y="15508"/>
                      <a:pt x="4153" y="15738"/>
                    </a:cubicBezTo>
                    <a:cubicBezTo>
                      <a:pt x="3698" y="16198"/>
                      <a:pt x="3698" y="16943"/>
                      <a:pt x="4153" y="17402"/>
                    </a:cubicBezTo>
                    <a:cubicBezTo>
                      <a:pt x="4380" y="17632"/>
                      <a:pt x="4678" y="17747"/>
                      <a:pt x="4976" y="17747"/>
                    </a:cubicBezTo>
                    <a:cubicBezTo>
                      <a:pt x="5274" y="17747"/>
                      <a:pt x="5572" y="17632"/>
                      <a:pt x="5800" y="17402"/>
                    </a:cubicBezTo>
                    <a:cubicBezTo>
                      <a:pt x="6255" y="16943"/>
                      <a:pt x="6255" y="16198"/>
                      <a:pt x="5800" y="15738"/>
                    </a:cubicBezTo>
                    <a:cubicBezTo>
                      <a:pt x="5572" y="15508"/>
                      <a:pt x="5274" y="15393"/>
                      <a:pt x="4976" y="15393"/>
                    </a:cubicBezTo>
                    <a:close/>
                    <a:moveTo>
                      <a:pt x="1164" y="19237"/>
                    </a:moveTo>
                    <a:cubicBezTo>
                      <a:pt x="866" y="19237"/>
                      <a:pt x="568" y="19352"/>
                      <a:pt x="341" y="19582"/>
                    </a:cubicBezTo>
                    <a:cubicBezTo>
                      <a:pt x="-114" y="20041"/>
                      <a:pt x="-114" y="20795"/>
                      <a:pt x="341" y="21255"/>
                    </a:cubicBezTo>
                    <a:cubicBezTo>
                      <a:pt x="568" y="21485"/>
                      <a:pt x="866" y="21600"/>
                      <a:pt x="1164" y="21600"/>
                    </a:cubicBezTo>
                    <a:cubicBezTo>
                      <a:pt x="1462" y="21600"/>
                      <a:pt x="1760" y="21485"/>
                      <a:pt x="1987" y="21255"/>
                    </a:cubicBezTo>
                    <a:cubicBezTo>
                      <a:pt x="2443" y="20795"/>
                      <a:pt x="2443" y="20041"/>
                      <a:pt x="1987" y="19582"/>
                    </a:cubicBezTo>
                    <a:cubicBezTo>
                      <a:pt x="1760" y="19352"/>
                      <a:pt x="1462" y="19237"/>
                      <a:pt x="1164" y="192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72" name="Google Shape;314;p6"/>
            <p:cNvGrpSpPr/>
            <p:nvPr/>
          </p:nvGrpSpPr>
          <p:grpSpPr>
            <a:xfrm>
              <a:off x="2029436" y="1424640"/>
              <a:ext cx="1041813" cy="706621"/>
              <a:chOff x="0" y="0"/>
              <a:chExt cx="1041811" cy="706619"/>
            </a:xfrm>
          </p:grpSpPr>
          <p:grpSp>
            <p:nvGrpSpPr>
              <p:cNvPr id="70" name="Google Shape;315;p6"/>
              <p:cNvGrpSpPr/>
              <p:nvPr/>
            </p:nvGrpSpPr>
            <p:grpSpPr>
              <a:xfrm>
                <a:off x="0" y="4420"/>
                <a:ext cx="702199" cy="702200"/>
                <a:chOff x="0" y="0"/>
                <a:chExt cx="702198" cy="702198"/>
              </a:xfrm>
            </p:grpSpPr>
            <p:sp>
              <p:nvSpPr>
                <p:cNvPr id="63" name="Google Shape;316;p6"/>
                <p:cNvSpPr/>
                <p:nvPr/>
              </p:nvSpPr>
              <p:spPr>
                <a:xfrm rot="2700000">
                  <a:off x="102792" y="102876"/>
                  <a:ext cx="496615" cy="4964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90" h="21600" extrusionOk="0">
                      <a:moveTo>
                        <a:pt x="10344" y="0"/>
                      </a:moveTo>
                      <a:cubicBezTo>
                        <a:pt x="9150" y="0"/>
                        <a:pt x="7955" y="475"/>
                        <a:pt x="7045" y="1425"/>
                      </a:cubicBezTo>
                      <a:lnTo>
                        <a:pt x="1364" y="7357"/>
                      </a:lnTo>
                      <a:cubicBezTo>
                        <a:pt x="-455" y="9257"/>
                        <a:pt x="-455" y="12340"/>
                        <a:pt x="1364" y="14240"/>
                      </a:cubicBezTo>
                      <a:lnTo>
                        <a:pt x="7045" y="20182"/>
                      </a:lnTo>
                      <a:cubicBezTo>
                        <a:pt x="7955" y="21127"/>
                        <a:pt x="9147" y="21600"/>
                        <a:pt x="10340" y="21600"/>
                      </a:cubicBezTo>
                      <a:cubicBezTo>
                        <a:pt x="11533" y="21600"/>
                        <a:pt x="12726" y="21127"/>
                        <a:pt x="13636" y="20182"/>
                      </a:cubicBezTo>
                      <a:lnTo>
                        <a:pt x="19326" y="14240"/>
                      </a:lnTo>
                      <a:cubicBezTo>
                        <a:pt x="21145" y="12340"/>
                        <a:pt x="21145" y="9257"/>
                        <a:pt x="19326" y="7357"/>
                      </a:cubicBezTo>
                      <a:lnTo>
                        <a:pt x="13636" y="1425"/>
                      </a:lnTo>
                      <a:cubicBezTo>
                        <a:pt x="12731" y="475"/>
                        <a:pt x="11538" y="0"/>
                        <a:pt x="1034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5F8FF"/>
                    </a:gs>
                    <a:gs pos="18000">
                      <a:srgbClr val="F5F8FF"/>
                    </a:gs>
                    <a:gs pos="56000">
                      <a:schemeClr val="accent3">
                        <a:lumOff val="44000"/>
                        <a:alpha val="0"/>
                      </a:schemeClr>
                    </a:gs>
                    <a:gs pos="74000">
                      <a:srgbClr val="F5F8FF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69" name="Google Shape;317;p6"/>
                <p:cNvGrpSpPr/>
                <p:nvPr/>
              </p:nvGrpSpPr>
              <p:grpSpPr>
                <a:xfrm>
                  <a:off x="59189" y="143532"/>
                  <a:ext cx="581750" cy="335596"/>
                  <a:chOff x="0" y="0"/>
                  <a:chExt cx="581749" cy="335595"/>
                </a:xfrm>
              </p:grpSpPr>
              <p:sp>
                <p:nvSpPr>
                  <p:cNvPr id="64" name="Google Shape;318;p6"/>
                  <p:cNvSpPr/>
                  <p:nvPr/>
                </p:nvSpPr>
                <p:spPr>
                  <a:xfrm rot="2700000">
                    <a:off x="49132" y="49132"/>
                    <a:ext cx="237232" cy="23723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65" name="Google Shape;319;p6"/>
                  <p:cNvSpPr/>
                  <p:nvPr/>
                </p:nvSpPr>
                <p:spPr>
                  <a:xfrm rot="2700000">
                    <a:off x="110670" y="49225"/>
                    <a:ext cx="237233" cy="23723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2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292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66" name="Google Shape;320;p6"/>
                  <p:cNvSpPr/>
                  <p:nvPr/>
                </p:nvSpPr>
                <p:spPr>
                  <a:xfrm rot="2700000">
                    <a:off x="172404" y="49139"/>
                    <a:ext cx="237232" cy="23722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1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309"/>
                        </a:lnTo>
                        <a:lnTo>
                          <a:pt x="2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67" name="Google Shape;321;p6"/>
                  <p:cNvSpPr/>
                  <p:nvPr/>
                </p:nvSpPr>
                <p:spPr>
                  <a:xfrm rot="2700000">
                    <a:off x="233840" y="49132"/>
                    <a:ext cx="237233" cy="23723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309" y="21600"/>
                        </a:lnTo>
                        <a:lnTo>
                          <a:pt x="21600" y="21308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68" name="Google Shape;322;p6"/>
                  <p:cNvSpPr/>
                  <p:nvPr/>
                </p:nvSpPr>
                <p:spPr>
                  <a:xfrm rot="2700000">
                    <a:off x="295385" y="49231"/>
                    <a:ext cx="237233" cy="23723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sp>
            <p:nvSpPr>
              <p:cNvPr id="71" name="Google Shape;323;p6"/>
              <p:cNvSpPr/>
              <p:nvPr/>
            </p:nvSpPr>
            <p:spPr>
              <a:xfrm rot="18900000">
                <a:off x="489214" y="115552"/>
                <a:ext cx="487122" cy="3869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763" y="0"/>
                    </a:moveTo>
                    <a:lnTo>
                      <a:pt x="18118" y="2061"/>
                    </a:lnTo>
                    <a:lnTo>
                      <a:pt x="19955" y="4374"/>
                    </a:lnTo>
                    <a:lnTo>
                      <a:pt x="21600" y="2303"/>
                    </a:lnTo>
                    <a:lnTo>
                      <a:pt x="19763" y="0"/>
                    </a:lnTo>
                    <a:close/>
                    <a:moveTo>
                      <a:pt x="10741" y="2498"/>
                    </a:moveTo>
                    <a:lnTo>
                      <a:pt x="9103" y="4560"/>
                    </a:lnTo>
                    <a:lnTo>
                      <a:pt x="10940" y="6871"/>
                    </a:lnTo>
                    <a:lnTo>
                      <a:pt x="12578" y="4801"/>
                    </a:lnTo>
                    <a:lnTo>
                      <a:pt x="10741" y="2498"/>
                    </a:lnTo>
                    <a:close/>
                    <a:moveTo>
                      <a:pt x="7739" y="6277"/>
                    </a:moveTo>
                    <a:lnTo>
                      <a:pt x="6093" y="8348"/>
                    </a:lnTo>
                    <a:lnTo>
                      <a:pt x="7930" y="10651"/>
                    </a:lnTo>
                    <a:lnTo>
                      <a:pt x="9575" y="8590"/>
                    </a:lnTo>
                    <a:lnTo>
                      <a:pt x="7739" y="6277"/>
                    </a:lnTo>
                    <a:close/>
                    <a:moveTo>
                      <a:pt x="4566" y="10271"/>
                    </a:moveTo>
                    <a:lnTo>
                      <a:pt x="2922" y="12341"/>
                    </a:lnTo>
                    <a:lnTo>
                      <a:pt x="7355" y="17922"/>
                    </a:lnTo>
                    <a:lnTo>
                      <a:pt x="9000" y="15851"/>
                    </a:lnTo>
                    <a:lnTo>
                      <a:pt x="4566" y="10271"/>
                    </a:lnTo>
                    <a:close/>
                    <a:moveTo>
                      <a:pt x="1638" y="13948"/>
                    </a:moveTo>
                    <a:lnTo>
                      <a:pt x="0" y="16019"/>
                    </a:lnTo>
                    <a:lnTo>
                      <a:pt x="4434" y="21600"/>
                    </a:lnTo>
                    <a:lnTo>
                      <a:pt x="6079" y="19538"/>
                    </a:lnTo>
                    <a:lnTo>
                      <a:pt x="1638" y="1394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82" name="Google Shape;324;p6"/>
            <p:cNvGrpSpPr/>
            <p:nvPr/>
          </p:nvGrpSpPr>
          <p:grpSpPr>
            <a:xfrm>
              <a:off x="1273626" y="1509338"/>
              <a:ext cx="1041813" cy="706621"/>
              <a:chOff x="0" y="0"/>
              <a:chExt cx="1041811" cy="706619"/>
            </a:xfrm>
          </p:grpSpPr>
          <p:grpSp>
            <p:nvGrpSpPr>
              <p:cNvPr id="80" name="Google Shape;325;p6"/>
              <p:cNvGrpSpPr/>
              <p:nvPr/>
            </p:nvGrpSpPr>
            <p:grpSpPr>
              <a:xfrm>
                <a:off x="0" y="4420"/>
                <a:ext cx="702199" cy="702200"/>
                <a:chOff x="0" y="0"/>
                <a:chExt cx="702198" cy="702198"/>
              </a:xfrm>
            </p:grpSpPr>
            <p:sp>
              <p:nvSpPr>
                <p:cNvPr id="73" name="Google Shape;326;p6"/>
                <p:cNvSpPr/>
                <p:nvPr/>
              </p:nvSpPr>
              <p:spPr>
                <a:xfrm rot="2700000">
                  <a:off x="102792" y="102876"/>
                  <a:ext cx="496615" cy="49644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90" h="21600" extrusionOk="0">
                      <a:moveTo>
                        <a:pt x="10344" y="0"/>
                      </a:moveTo>
                      <a:cubicBezTo>
                        <a:pt x="9150" y="0"/>
                        <a:pt x="7955" y="475"/>
                        <a:pt x="7045" y="1425"/>
                      </a:cubicBezTo>
                      <a:lnTo>
                        <a:pt x="1364" y="7357"/>
                      </a:lnTo>
                      <a:cubicBezTo>
                        <a:pt x="-455" y="9257"/>
                        <a:pt x="-455" y="12340"/>
                        <a:pt x="1364" y="14240"/>
                      </a:cubicBezTo>
                      <a:lnTo>
                        <a:pt x="7045" y="20182"/>
                      </a:lnTo>
                      <a:cubicBezTo>
                        <a:pt x="7955" y="21127"/>
                        <a:pt x="9147" y="21600"/>
                        <a:pt x="10340" y="21600"/>
                      </a:cubicBezTo>
                      <a:cubicBezTo>
                        <a:pt x="11533" y="21600"/>
                        <a:pt x="12726" y="21127"/>
                        <a:pt x="13636" y="20182"/>
                      </a:cubicBezTo>
                      <a:lnTo>
                        <a:pt x="19326" y="14240"/>
                      </a:lnTo>
                      <a:cubicBezTo>
                        <a:pt x="21145" y="12340"/>
                        <a:pt x="21145" y="9257"/>
                        <a:pt x="19326" y="7357"/>
                      </a:cubicBezTo>
                      <a:lnTo>
                        <a:pt x="13636" y="1425"/>
                      </a:lnTo>
                      <a:cubicBezTo>
                        <a:pt x="12731" y="475"/>
                        <a:pt x="11538" y="0"/>
                        <a:pt x="1034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5F8FF"/>
                    </a:gs>
                    <a:gs pos="18000">
                      <a:srgbClr val="F5F8FF"/>
                    </a:gs>
                    <a:gs pos="56000">
                      <a:schemeClr val="accent3">
                        <a:lumOff val="44000"/>
                        <a:alpha val="0"/>
                      </a:schemeClr>
                    </a:gs>
                    <a:gs pos="74000">
                      <a:srgbClr val="F5F8FF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79" name="Google Shape;327;p6"/>
                <p:cNvGrpSpPr/>
                <p:nvPr/>
              </p:nvGrpSpPr>
              <p:grpSpPr>
                <a:xfrm>
                  <a:off x="59189" y="143532"/>
                  <a:ext cx="581750" cy="335596"/>
                  <a:chOff x="0" y="0"/>
                  <a:chExt cx="581749" cy="335595"/>
                </a:xfrm>
              </p:grpSpPr>
              <p:sp>
                <p:nvSpPr>
                  <p:cNvPr id="74" name="Google Shape;328;p6"/>
                  <p:cNvSpPr/>
                  <p:nvPr/>
                </p:nvSpPr>
                <p:spPr>
                  <a:xfrm rot="2700000">
                    <a:off x="49132" y="49132"/>
                    <a:ext cx="237232" cy="23723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75" name="Google Shape;329;p6"/>
                  <p:cNvSpPr/>
                  <p:nvPr/>
                </p:nvSpPr>
                <p:spPr>
                  <a:xfrm rot="2700000">
                    <a:off x="110670" y="49225"/>
                    <a:ext cx="237233" cy="23723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2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292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76" name="Google Shape;330;p6"/>
                  <p:cNvSpPr/>
                  <p:nvPr/>
                </p:nvSpPr>
                <p:spPr>
                  <a:xfrm rot="2700000">
                    <a:off x="172404" y="49139"/>
                    <a:ext cx="237232" cy="23722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91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309"/>
                        </a:lnTo>
                        <a:lnTo>
                          <a:pt x="2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77" name="Google Shape;331;p6"/>
                  <p:cNvSpPr/>
                  <p:nvPr/>
                </p:nvSpPr>
                <p:spPr>
                  <a:xfrm rot="2700000">
                    <a:off x="233840" y="49132"/>
                    <a:ext cx="237233" cy="23723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309" y="21600"/>
                        </a:lnTo>
                        <a:lnTo>
                          <a:pt x="21600" y="21308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sp>
                <p:nvSpPr>
                  <p:cNvPr id="78" name="Google Shape;332;p6"/>
                  <p:cNvSpPr/>
                  <p:nvPr/>
                </p:nvSpPr>
                <p:spPr>
                  <a:xfrm rot="2700000">
                    <a:off x="295385" y="49231"/>
                    <a:ext cx="237233" cy="23723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303" y="0"/>
                        </a:moveTo>
                        <a:lnTo>
                          <a:pt x="0" y="303"/>
                        </a:lnTo>
                        <a:lnTo>
                          <a:pt x="21297" y="21600"/>
                        </a:lnTo>
                        <a:lnTo>
                          <a:pt x="21600" y="21297"/>
                        </a:lnTo>
                        <a:lnTo>
                          <a:pt x="303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9900FF">
                          <a:alpha val="46820"/>
                        </a:srgbClr>
                      </a:gs>
                      <a:gs pos="100000">
                        <a:schemeClr val="accent3">
                          <a:lumOff val="44000"/>
                          <a:alpha val="46820"/>
                        </a:schemeClr>
                      </a:gs>
                    </a:gsLst>
                    <a:lin ang="5400700" scaled="0"/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</p:grpSp>
          </p:grpSp>
          <p:sp>
            <p:nvSpPr>
              <p:cNvPr id="81" name="Google Shape;333;p6"/>
              <p:cNvSpPr/>
              <p:nvPr/>
            </p:nvSpPr>
            <p:spPr>
              <a:xfrm rot="18900000">
                <a:off x="489214" y="115552"/>
                <a:ext cx="487122" cy="3869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763" y="0"/>
                    </a:moveTo>
                    <a:lnTo>
                      <a:pt x="18118" y="2061"/>
                    </a:lnTo>
                    <a:lnTo>
                      <a:pt x="19955" y="4374"/>
                    </a:lnTo>
                    <a:lnTo>
                      <a:pt x="21600" y="2303"/>
                    </a:lnTo>
                    <a:lnTo>
                      <a:pt x="19763" y="0"/>
                    </a:lnTo>
                    <a:close/>
                    <a:moveTo>
                      <a:pt x="10741" y="2498"/>
                    </a:moveTo>
                    <a:lnTo>
                      <a:pt x="9103" y="4560"/>
                    </a:lnTo>
                    <a:lnTo>
                      <a:pt x="10940" y="6871"/>
                    </a:lnTo>
                    <a:lnTo>
                      <a:pt x="12578" y="4801"/>
                    </a:lnTo>
                    <a:lnTo>
                      <a:pt x="10741" y="2498"/>
                    </a:lnTo>
                    <a:close/>
                    <a:moveTo>
                      <a:pt x="7739" y="6277"/>
                    </a:moveTo>
                    <a:lnTo>
                      <a:pt x="6093" y="8348"/>
                    </a:lnTo>
                    <a:lnTo>
                      <a:pt x="7930" y="10651"/>
                    </a:lnTo>
                    <a:lnTo>
                      <a:pt x="9575" y="8590"/>
                    </a:lnTo>
                    <a:lnTo>
                      <a:pt x="7739" y="6277"/>
                    </a:lnTo>
                    <a:close/>
                    <a:moveTo>
                      <a:pt x="4566" y="10271"/>
                    </a:moveTo>
                    <a:lnTo>
                      <a:pt x="2922" y="12341"/>
                    </a:lnTo>
                    <a:lnTo>
                      <a:pt x="7355" y="17922"/>
                    </a:lnTo>
                    <a:lnTo>
                      <a:pt x="9000" y="15851"/>
                    </a:lnTo>
                    <a:lnTo>
                      <a:pt x="4566" y="10271"/>
                    </a:lnTo>
                    <a:close/>
                    <a:moveTo>
                      <a:pt x="1638" y="13948"/>
                    </a:moveTo>
                    <a:lnTo>
                      <a:pt x="0" y="16019"/>
                    </a:lnTo>
                    <a:lnTo>
                      <a:pt x="4434" y="21600"/>
                    </a:lnTo>
                    <a:lnTo>
                      <a:pt x="6079" y="19538"/>
                    </a:lnTo>
                    <a:lnTo>
                      <a:pt x="1638" y="1394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86" name="Google Shape;334;p6"/>
            <p:cNvGrpSpPr/>
            <p:nvPr/>
          </p:nvGrpSpPr>
          <p:grpSpPr>
            <a:xfrm>
              <a:off x="0" y="1713114"/>
              <a:ext cx="4558968" cy="134101"/>
              <a:chOff x="0" y="0"/>
              <a:chExt cx="4558967" cy="134100"/>
            </a:xfrm>
          </p:grpSpPr>
          <p:sp>
            <p:nvSpPr>
              <p:cNvPr id="83" name="Google Shape;335;p6"/>
              <p:cNvSpPr/>
              <p:nvPr/>
            </p:nvSpPr>
            <p:spPr>
              <a:xfrm>
                <a:off x="4424867" y="-1"/>
                <a:ext cx="134101" cy="134102"/>
              </a:xfrm>
              <a:prstGeom prst="ellipse">
                <a:avLst/>
              </a:prstGeom>
              <a:noFill/>
              <a:ln w="9525" cap="flat">
                <a:solidFill>
                  <a:srgbClr val="0C0A9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4" name="Google Shape;336;p6"/>
              <p:cNvSpPr/>
              <p:nvPr/>
            </p:nvSpPr>
            <p:spPr>
              <a:xfrm>
                <a:off x="-1" y="67049"/>
                <a:ext cx="4462802" cy="1"/>
              </a:xfrm>
              <a:prstGeom prst="line">
                <a:avLst/>
              </a:prstGeom>
              <a:noFill/>
              <a:ln w="9525" cap="flat">
                <a:solidFill>
                  <a:srgbClr val="0C0A9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5" name="Google Shape;337;p6"/>
              <p:cNvSpPr/>
              <p:nvPr/>
            </p:nvSpPr>
            <p:spPr>
              <a:xfrm>
                <a:off x="4454979" y="30142"/>
                <a:ext cx="73801" cy="73801"/>
              </a:xfrm>
              <a:prstGeom prst="ellipse">
                <a:avLst/>
              </a:prstGeom>
              <a:solidFill>
                <a:srgbClr val="0C0A9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88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C0A9E"/>
          </a:solidFill>
          <a:uFillTx/>
          <a:latin typeface="IBM Plex Mono"/>
          <a:ea typeface="IBM Plex Mono"/>
          <a:cs typeface="IBM Plex Mono"/>
          <a:sym typeface="IBM Plex Mono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C0A9E"/>
          </a:solidFill>
          <a:uFillTx/>
          <a:latin typeface="IBM Plex Mono"/>
          <a:ea typeface="IBM Plex Mono"/>
          <a:cs typeface="IBM Plex Mono"/>
          <a:sym typeface="IBM Plex Mono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C0A9E"/>
          </a:solidFill>
          <a:uFillTx/>
          <a:latin typeface="IBM Plex Mono"/>
          <a:ea typeface="IBM Plex Mono"/>
          <a:cs typeface="IBM Plex Mono"/>
          <a:sym typeface="IBM Plex Mono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C0A9E"/>
          </a:solidFill>
          <a:uFillTx/>
          <a:latin typeface="IBM Plex Mono"/>
          <a:ea typeface="IBM Plex Mono"/>
          <a:cs typeface="IBM Plex Mono"/>
          <a:sym typeface="IBM Plex Mono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C0A9E"/>
          </a:solidFill>
          <a:uFillTx/>
          <a:latin typeface="IBM Plex Mono"/>
          <a:ea typeface="IBM Plex Mono"/>
          <a:cs typeface="IBM Plex Mono"/>
          <a:sym typeface="IBM Plex Mono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C0A9E"/>
          </a:solidFill>
          <a:uFillTx/>
          <a:latin typeface="IBM Plex Mono"/>
          <a:ea typeface="IBM Plex Mono"/>
          <a:cs typeface="IBM Plex Mono"/>
          <a:sym typeface="IBM Plex Mono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C0A9E"/>
          </a:solidFill>
          <a:uFillTx/>
          <a:latin typeface="IBM Plex Mono"/>
          <a:ea typeface="IBM Plex Mono"/>
          <a:cs typeface="IBM Plex Mono"/>
          <a:sym typeface="IBM Plex Mono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C0A9E"/>
          </a:solidFill>
          <a:uFillTx/>
          <a:latin typeface="IBM Plex Mono"/>
          <a:ea typeface="IBM Plex Mono"/>
          <a:cs typeface="IBM Plex Mono"/>
          <a:sym typeface="IBM Plex Mono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rgbClr val="0C0A9E"/>
          </a:solidFill>
          <a:uFillTx/>
          <a:latin typeface="IBM Plex Mono"/>
          <a:ea typeface="IBM Plex Mono"/>
          <a:cs typeface="IBM Plex Mono"/>
          <a:sym typeface="IBM Plex Mono"/>
        </a:defRPr>
      </a:lvl9pPr>
    </p:titleStyle>
    <p:bodyStyle>
      <a:lvl1pPr marL="4572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1D1D1D"/>
        </a:buClr>
        <a:buSzPts val="1400"/>
        <a:buFont typeface="Helvetica"/>
        <a:buChar char="●"/>
        <a:tabLst/>
        <a:defRPr sz="1400" b="0" i="0" u="none" strike="noStrike" cap="none" spc="0" baseline="0">
          <a:solidFill>
            <a:srgbClr val="1D1D1D"/>
          </a:solidFill>
          <a:uFillTx/>
          <a:latin typeface="Poppins"/>
          <a:ea typeface="Poppins"/>
          <a:cs typeface="Poppins"/>
          <a:sym typeface="Poppins"/>
        </a:defRPr>
      </a:lvl1pPr>
      <a:lvl2pPr marL="9144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1D1D1D"/>
        </a:buClr>
        <a:buSzPts val="1400"/>
        <a:buFont typeface="Helvetica"/>
        <a:buChar char="○"/>
        <a:tabLst/>
        <a:defRPr sz="1400" b="0" i="0" u="none" strike="noStrike" cap="none" spc="0" baseline="0">
          <a:solidFill>
            <a:srgbClr val="1D1D1D"/>
          </a:solidFill>
          <a:uFillTx/>
          <a:latin typeface="Poppins"/>
          <a:ea typeface="Poppins"/>
          <a:cs typeface="Poppins"/>
          <a:sym typeface="Poppins"/>
        </a:defRPr>
      </a:lvl2pPr>
      <a:lvl3pPr marL="13716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1D1D1D"/>
        </a:buClr>
        <a:buSzPts val="1400"/>
        <a:buFont typeface="Helvetica"/>
        <a:buChar char="■"/>
        <a:tabLst/>
        <a:defRPr sz="1400" b="0" i="0" u="none" strike="noStrike" cap="none" spc="0" baseline="0">
          <a:solidFill>
            <a:srgbClr val="1D1D1D"/>
          </a:solidFill>
          <a:uFillTx/>
          <a:latin typeface="Poppins"/>
          <a:ea typeface="Poppins"/>
          <a:cs typeface="Poppins"/>
          <a:sym typeface="Poppins"/>
        </a:defRPr>
      </a:lvl3pPr>
      <a:lvl4pPr marL="18288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1D1D1D"/>
        </a:buClr>
        <a:buSzPts val="1400"/>
        <a:buFont typeface="Helvetica"/>
        <a:buChar char="●"/>
        <a:tabLst/>
        <a:defRPr sz="1400" b="0" i="0" u="none" strike="noStrike" cap="none" spc="0" baseline="0">
          <a:solidFill>
            <a:srgbClr val="1D1D1D"/>
          </a:solidFill>
          <a:uFillTx/>
          <a:latin typeface="Poppins"/>
          <a:ea typeface="Poppins"/>
          <a:cs typeface="Poppins"/>
          <a:sym typeface="Poppins"/>
        </a:defRPr>
      </a:lvl4pPr>
      <a:lvl5pPr marL="22860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1D1D1D"/>
        </a:buClr>
        <a:buSzPts val="1400"/>
        <a:buFont typeface="Helvetica"/>
        <a:buChar char="○"/>
        <a:tabLst/>
        <a:defRPr sz="1400" b="0" i="0" u="none" strike="noStrike" cap="none" spc="0" baseline="0">
          <a:solidFill>
            <a:srgbClr val="1D1D1D"/>
          </a:solidFill>
          <a:uFillTx/>
          <a:latin typeface="Poppins"/>
          <a:ea typeface="Poppins"/>
          <a:cs typeface="Poppins"/>
          <a:sym typeface="Poppins"/>
        </a:defRPr>
      </a:lvl5pPr>
      <a:lvl6pPr marL="27432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1D1D1D"/>
        </a:buClr>
        <a:buSzPts val="1400"/>
        <a:buFont typeface="Helvetica"/>
        <a:buChar char="■"/>
        <a:tabLst/>
        <a:defRPr sz="1400" b="0" i="0" u="none" strike="noStrike" cap="none" spc="0" baseline="0">
          <a:solidFill>
            <a:srgbClr val="1D1D1D"/>
          </a:solidFill>
          <a:uFillTx/>
          <a:latin typeface="Poppins"/>
          <a:ea typeface="Poppins"/>
          <a:cs typeface="Poppins"/>
          <a:sym typeface="Poppins"/>
        </a:defRPr>
      </a:lvl6pPr>
      <a:lvl7pPr marL="32004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1D1D1D"/>
        </a:buClr>
        <a:buSzPts val="1400"/>
        <a:buFont typeface="Helvetica"/>
        <a:buChar char="●"/>
        <a:tabLst/>
        <a:defRPr sz="1400" b="0" i="0" u="none" strike="noStrike" cap="none" spc="0" baseline="0">
          <a:solidFill>
            <a:srgbClr val="1D1D1D"/>
          </a:solidFill>
          <a:uFillTx/>
          <a:latin typeface="Poppins"/>
          <a:ea typeface="Poppins"/>
          <a:cs typeface="Poppins"/>
          <a:sym typeface="Poppins"/>
        </a:defRPr>
      </a:lvl7pPr>
      <a:lvl8pPr marL="36576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1D1D1D"/>
        </a:buClr>
        <a:buSzPts val="1400"/>
        <a:buFont typeface="Helvetica"/>
        <a:buChar char="○"/>
        <a:tabLst/>
        <a:defRPr sz="1400" b="0" i="0" u="none" strike="noStrike" cap="none" spc="0" baseline="0">
          <a:solidFill>
            <a:srgbClr val="1D1D1D"/>
          </a:solidFill>
          <a:uFillTx/>
          <a:latin typeface="Poppins"/>
          <a:ea typeface="Poppins"/>
          <a:cs typeface="Poppins"/>
          <a:sym typeface="Poppins"/>
        </a:defRPr>
      </a:lvl8pPr>
      <a:lvl9pPr marL="41148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1D1D1D"/>
        </a:buClr>
        <a:buSzPts val="1400"/>
        <a:buFont typeface="Helvetica"/>
        <a:buChar char="■"/>
        <a:tabLst/>
        <a:defRPr sz="1400" b="0" i="0" u="none" strike="noStrike" cap="none" spc="0" baseline="0">
          <a:solidFill>
            <a:srgbClr val="1D1D1D"/>
          </a:solidFill>
          <a:uFillTx/>
          <a:latin typeface="Poppins"/>
          <a:ea typeface="Poppins"/>
          <a:cs typeface="Poppins"/>
          <a:sym typeface="Poppin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8" name="Google Shape;1425;p32"/>
          <p:cNvGrpSpPr/>
          <p:nvPr/>
        </p:nvGrpSpPr>
        <p:grpSpPr>
          <a:xfrm>
            <a:off x="901049" y="2850035"/>
            <a:ext cx="3936686" cy="134071"/>
            <a:chOff x="0" y="0"/>
            <a:chExt cx="3936684" cy="134070"/>
          </a:xfrm>
        </p:grpSpPr>
        <p:sp>
          <p:nvSpPr>
            <p:cNvPr id="1554" name="Google Shape;1426;p32"/>
            <p:cNvSpPr/>
            <p:nvPr/>
          </p:nvSpPr>
          <p:spPr>
            <a:xfrm>
              <a:off x="-1" y="67039"/>
              <a:ext cx="3840601" cy="1"/>
            </a:xfrm>
            <a:prstGeom prst="line">
              <a:avLst/>
            </a:prstGeom>
            <a:noFill/>
            <a:ln w="19050" cap="flat">
              <a:solidFill>
                <a:srgbClr val="0C0A9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557" name="Google Shape;1427;p32"/>
            <p:cNvGrpSpPr/>
            <p:nvPr/>
          </p:nvGrpSpPr>
          <p:grpSpPr>
            <a:xfrm>
              <a:off x="3802614" y="-1"/>
              <a:ext cx="134071" cy="134072"/>
              <a:chOff x="0" y="0"/>
              <a:chExt cx="134070" cy="134070"/>
            </a:xfrm>
          </p:grpSpPr>
          <p:sp>
            <p:nvSpPr>
              <p:cNvPr id="1555" name="Google Shape;1428;p32"/>
              <p:cNvSpPr/>
              <p:nvPr/>
            </p:nvSpPr>
            <p:spPr>
              <a:xfrm>
                <a:off x="30112" y="30142"/>
                <a:ext cx="73845" cy="73845"/>
              </a:xfrm>
              <a:prstGeom prst="ellipse">
                <a:avLst/>
              </a:prstGeom>
              <a:solidFill>
                <a:srgbClr val="0C0A9E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56" name="Google Shape;1429;p32"/>
              <p:cNvSpPr/>
              <p:nvPr/>
            </p:nvSpPr>
            <p:spPr>
              <a:xfrm>
                <a:off x="-1" y="-1"/>
                <a:ext cx="134072" cy="134072"/>
              </a:xfrm>
              <a:prstGeom prst="ellipse">
                <a:avLst/>
              </a:prstGeom>
              <a:noFill/>
              <a:ln w="19050" cap="flat">
                <a:solidFill>
                  <a:srgbClr val="0C0A9E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1562" name="Google Shape;1430;p32"/>
          <p:cNvGrpSpPr/>
          <p:nvPr/>
        </p:nvGrpSpPr>
        <p:grpSpPr>
          <a:xfrm>
            <a:off x="8017432" y="-313900"/>
            <a:ext cx="134071" cy="1891364"/>
            <a:chOff x="0" y="0"/>
            <a:chExt cx="134070" cy="1891363"/>
          </a:xfrm>
        </p:grpSpPr>
        <p:sp>
          <p:nvSpPr>
            <p:cNvPr id="1559" name="Google Shape;1431;p32"/>
            <p:cNvSpPr/>
            <p:nvPr/>
          </p:nvSpPr>
          <p:spPr>
            <a:xfrm rot="5400000">
              <a:off x="0" y="1757293"/>
              <a:ext cx="134071" cy="134071"/>
            </a:xfrm>
            <a:prstGeom prst="ellipse">
              <a:avLst/>
            </a:prstGeom>
            <a:noFill/>
            <a:ln w="9525" cap="flat">
              <a:solidFill>
                <a:srgbClr val="0C0A9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60" name="Google Shape;1432;p32"/>
            <p:cNvSpPr/>
            <p:nvPr/>
          </p:nvSpPr>
          <p:spPr>
            <a:xfrm flipH="1">
              <a:off x="67018" y="0"/>
              <a:ext cx="1" cy="1795201"/>
            </a:xfrm>
            <a:prstGeom prst="line">
              <a:avLst/>
            </a:prstGeom>
            <a:noFill/>
            <a:ln w="9525" cap="flat">
              <a:solidFill>
                <a:srgbClr val="0C0A9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61" name="Google Shape;1433;p32"/>
            <p:cNvSpPr/>
            <p:nvPr/>
          </p:nvSpPr>
          <p:spPr>
            <a:xfrm rot="5400000">
              <a:off x="30083" y="1787405"/>
              <a:ext cx="73845" cy="73845"/>
            </a:xfrm>
            <a:prstGeom prst="ellipse">
              <a:avLst/>
            </a:prstGeom>
            <a:solidFill>
              <a:srgbClr val="0C0A9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574" name="Google Shape;1434;p32"/>
          <p:cNvGrpSpPr/>
          <p:nvPr/>
        </p:nvGrpSpPr>
        <p:grpSpPr>
          <a:xfrm>
            <a:off x="6313463" y="957475"/>
            <a:ext cx="3500738" cy="5119206"/>
            <a:chOff x="0" y="0"/>
            <a:chExt cx="3500736" cy="5119205"/>
          </a:xfrm>
        </p:grpSpPr>
        <p:sp>
          <p:nvSpPr>
            <p:cNvPr id="1563" name="Google Shape;1435;p32"/>
            <p:cNvSpPr/>
            <p:nvPr/>
          </p:nvSpPr>
          <p:spPr>
            <a:xfrm>
              <a:off x="0" y="0"/>
              <a:ext cx="3149337" cy="5119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3" h="21600" extrusionOk="0">
                  <a:moveTo>
                    <a:pt x="21513" y="0"/>
                  </a:moveTo>
                  <a:lnTo>
                    <a:pt x="17746" y="2320"/>
                  </a:lnTo>
                  <a:cubicBezTo>
                    <a:pt x="17639" y="2386"/>
                    <a:pt x="17639" y="2492"/>
                    <a:pt x="17746" y="2558"/>
                  </a:cubicBezTo>
                  <a:lnTo>
                    <a:pt x="19600" y="3699"/>
                  </a:lnTo>
                  <a:cubicBezTo>
                    <a:pt x="19672" y="3742"/>
                    <a:pt x="19672" y="3815"/>
                    <a:pt x="19600" y="3860"/>
                  </a:cubicBezTo>
                  <a:lnTo>
                    <a:pt x="13050" y="7894"/>
                  </a:lnTo>
                  <a:cubicBezTo>
                    <a:pt x="13014" y="7915"/>
                    <a:pt x="12966" y="7926"/>
                    <a:pt x="12918" y="7926"/>
                  </a:cubicBezTo>
                  <a:cubicBezTo>
                    <a:pt x="12870" y="7926"/>
                    <a:pt x="12821" y="7915"/>
                    <a:pt x="12785" y="7894"/>
                  </a:cubicBezTo>
                  <a:lnTo>
                    <a:pt x="10936" y="6753"/>
                  </a:lnTo>
                  <a:cubicBezTo>
                    <a:pt x="10880" y="6721"/>
                    <a:pt x="10816" y="6705"/>
                    <a:pt x="10743" y="6705"/>
                  </a:cubicBezTo>
                  <a:cubicBezTo>
                    <a:pt x="10666" y="6705"/>
                    <a:pt x="10602" y="6721"/>
                    <a:pt x="10550" y="6753"/>
                  </a:cubicBezTo>
                  <a:lnTo>
                    <a:pt x="6535" y="9226"/>
                  </a:lnTo>
                  <a:cubicBezTo>
                    <a:pt x="6428" y="9292"/>
                    <a:pt x="6428" y="9397"/>
                    <a:pt x="6535" y="9463"/>
                  </a:cubicBezTo>
                  <a:lnTo>
                    <a:pt x="11445" y="12485"/>
                  </a:lnTo>
                  <a:cubicBezTo>
                    <a:pt x="11475" y="12509"/>
                    <a:pt x="11496" y="12535"/>
                    <a:pt x="11496" y="12566"/>
                  </a:cubicBezTo>
                  <a:cubicBezTo>
                    <a:pt x="11496" y="12601"/>
                    <a:pt x="11479" y="12627"/>
                    <a:pt x="11445" y="12651"/>
                  </a:cubicBezTo>
                  <a:lnTo>
                    <a:pt x="7584" y="15027"/>
                  </a:lnTo>
                  <a:cubicBezTo>
                    <a:pt x="7532" y="15061"/>
                    <a:pt x="7507" y="15100"/>
                    <a:pt x="7507" y="15145"/>
                  </a:cubicBezTo>
                  <a:lnTo>
                    <a:pt x="7507" y="16661"/>
                  </a:lnTo>
                  <a:cubicBezTo>
                    <a:pt x="7507" y="16693"/>
                    <a:pt x="7490" y="16719"/>
                    <a:pt x="7451" y="16743"/>
                  </a:cubicBezTo>
                  <a:lnTo>
                    <a:pt x="3688" y="19061"/>
                  </a:lnTo>
                  <a:cubicBezTo>
                    <a:pt x="3654" y="19083"/>
                    <a:pt x="3608" y="19094"/>
                    <a:pt x="3561" y="19094"/>
                  </a:cubicBezTo>
                  <a:cubicBezTo>
                    <a:pt x="3514" y="19094"/>
                    <a:pt x="3466" y="19083"/>
                    <a:pt x="3427" y="19061"/>
                  </a:cubicBezTo>
                  <a:lnTo>
                    <a:pt x="2113" y="18249"/>
                  </a:lnTo>
                  <a:cubicBezTo>
                    <a:pt x="2060" y="18216"/>
                    <a:pt x="1990" y="18199"/>
                    <a:pt x="1921" y="18199"/>
                  </a:cubicBezTo>
                  <a:cubicBezTo>
                    <a:pt x="1851" y="18199"/>
                    <a:pt x="1782" y="18216"/>
                    <a:pt x="1728" y="18249"/>
                  </a:cubicBezTo>
                  <a:lnTo>
                    <a:pt x="80" y="19264"/>
                  </a:lnTo>
                  <a:cubicBezTo>
                    <a:pt x="-27" y="19330"/>
                    <a:pt x="-27" y="19435"/>
                    <a:pt x="80" y="19501"/>
                  </a:cubicBezTo>
                  <a:lnTo>
                    <a:pt x="1394" y="20313"/>
                  </a:lnTo>
                  <a:cubicBezTo>
                    <a:pt x="1428" y="20337"/>
                    <a:pt x="1450" y="20363"/>
                    <a:pt x="1450" y="20395"/>
                  </a:cubicBezTo>
                  <a:cubicBezTo>
                    <a:pt x="1450" y="20429"/>
                    <a:pt x="1433" y="20456"/>
                    <a:pt x="1394" y="20477"/>
                  </a:cubicBezTo>
                  <a:lnTo>
                    <a:pt x="880" y="20793"/>
                  </a:lnTo>
                  <a:cubicBezTo>
                    <a:pt x="773" y="20859"/>
                    <a:pt x="773" y="20965"/>
                    <a:pt x="880" y="21030"/>
                  </a:cubicBezTo>
                  <a:lnTo>
                    <a:pt x="1394" y="21349"/>
                  </a:lnTo>
                  <a:cubicBezTo>
                    <a:pt x="1471" y="21392"/>
                    <a:pt x="1471" y="21463"/>
                    <a:pt x="1394" y="21510"/>
                  </a:cubicBezTo>
                  <a:cubicBezTo>
                    <a:pt x="1353" y="21534"/>
                    <a:pt x="1308" y="21544"/>
                    <a:pt x="1266" y="21544"/>
                  </a:cubicBezTo>
                  <a:cubicBezTo>
                    <a:pt x="1223" y="21544"/>
                    <a:pt x="1182" y="21534"/>
                    <a:pt x="1150" y="21518"/>
                  </a:cubicBezTo>
                  <a:cubicBezTo>
                    <a:pt x="1086" y="21489"/>
                    <a:pt x="1047" y="21431"/>
                    <a:pt x="1107" y="21371"/>
                  </a:cubicBezTo>
                  <a:lnTo>
                    <a:pt x="1030" y="21344"/>
                  </a:lnTo>
                  <a:cubicBezTo>
                    <a:pt x="945" y="21431"/>
                    <a:pt x="1004" y="21521"/>
                    <a:pt x="1094" y="21563"/>
                  </a:cubicBezTo>
                  <a:cubicBezTo>
                    <a:pt x="1146" y="21587"/>
                    <a:pt x="1201" y="21600"/>
                    <a:pt x="1266" y="21600"/>
                  </a:cubicBezTo>
                  <a:cubicBezTo>
                    <a:pt x="1330" y="21600"/>
                    <a:pt x="1394" y="21587"/>
                    <a:pt x="1454" y="21542"/>
                  </a:cubicBezTo>
                  <a:cubicBezTo>
                    <a:pt x="1505" y="21510"/>
                    <a:pt x="1535" y="21471"/>
                    <a:pt x="1535" y="21423"/>
                  </a:cubicBezTo>
                  <a:cubicBezTo>
                    <a:pt x="1535" y="21378"/>
                    <a:pt x="1505" y="21339"/>
                    <a:pt x="1454" y="21305"/>
                  </a:cubicBezTo>
                  <a:lnTo>
                    <a:pt x="940" y="20988"/>
                  </a:lnTo>
                  <a:cubicBezTo>
                    <a:pt x="863" y="20946"/>
                    <a:pt x="863" y="20875"/>
                    <a:pt x="940" y="20827"/>
                  </a:cubicBezTo>
                  <a:lnTo>
                    <a:pt x="1454" y="20511"/>
                  </a:lnTo>
                  <a:cubicBezTo>
                    <a:pt x="1505" y="20479"/>
                    <a:pt x="1535" y="20437"/>
                    <a:pt x="1535" y="20392"/>
                  </a:cubicBezTo>
                  <a:cubicBezTo>
                    <a:pt x="1535" y="20348"/>
                    <a:pt x="1505" y="20305"/>
                    <a:pt x="1454" y="20274"/>
                  </a:cubicBezTo>
                  <a:lnTo>
                    <a:pt x="135" y="19462"/>
                  </a:lnTo>
                  <a:cubicBezTo>
                    <a:pt x="63" y="19419"/>
                    <a:pt x="63" y="19348"/>
                    <a:pt x="135" y="19301"/>
                  </a:cubicBezTo>
                  <a:lnTo>
                    <a:pt x="1783" y="18286"/>
                  </a:lnTo>
                  <a:cubicBezTo>
                    <a:pt x="1820" y="18263"/>
                    <a:pt x="1867" y="18252"/>
                    <a:pt x="1915" y="18252"/>
                  </a:cubicBezTo>
                  <a:cubicBezTo>
                    <a:pt x="1962" y="18252"/>
                    <a:pt x="2011" y="18263"/>
                    <a:pt x="2049" y="18286"/>
                  </a:cubicBezTo>
                  <a:lnTo>
                    <a:pt x="3363" y="19098"/>
                  </a:lnTo>
                  <a:cubicBezTo>
                    <a:pt x="3419" y="19129"/>
                    <a:pt x="3483" y="19148"/>
                    <a:pt x="3556" y="19148"/>
                  </a:cubicBezTo>
                  <a:cubicBezTo>
                    <a:pt x="3633" y="19148"/>
                    <a:pt x="3697" y="19129"/>
                    <a:pt x="3749" y="19098"/>
                  </a:cubicBezTo>
                  <a:lnTo>
                    <a:pt x="7511" y="16780"/>
                  </a:lnTo>
                  <a:cubicBezTo>
                    <a:pt x="7563" y="16748"/>
                    <a:pt x="7592" y="16709"/>
                    <a:pt x="7592" y="16661"/>
                  </a:cubicBezTo>
                  <a:lnTo>
                    <a:pt x="7592" y="15137"/>
                  </a:lnTo>
                  <a:cubicBezTo>
                    <a:pt x="7592" y="15106"/>
                    <a:pt x="7605" y="15079"/>
                    <a:pt x="7644" y="15056"/>
                  </a:cubicBezTo>
                  <a:lnTo>
                    <a:pt x="11501" y="12680"/>
                  </a:lnTo>
                  <a:cubicBezTo>
                    <a:pt x="11608" y="12614"/>
                    <a:pt x="11608" y="12509"/>
                    <a:pt x="11501" y="12443"/>
                  </a:cubicBezTo>
                  <a:lnTo>
                    <a:pt x="6595" y="9421"/>
                  </a:lnTo>
                  <a:cubicBezTo>
                    <a:pt x="6522" y="9379"/>
                    <a:pt x="6522" y="9305"/>
                    <a:pt x="6595" y="9260"/>
                  </a:cubicBezTo>
                  <a:lnTo>
                    <a:pt x="10610" y="6787"/>
                  </a:lnTo>
                  <a:cubicBezTo>
                    <a:pt x="10645" y="6766"/>
                    <a:pt x="10693" y="6755"/>
                    <a:pt x="10741" y="6755"/>
                  </a:cubicBezTo>
                  <a:cubicBezTo>
                    <a:pt x="10789" y="6755"/>
                    <a:pt x="10837" y="6766"/>
                    <a:pt x="10871" y="6787"/>
                  </a:cubicBezTo>
                  <a:lnTo>
                    <a:pt x="12721" y="7931"/>
                  </a:lnTo>
                  <a:cubicBezTo>
                    <a:pt x="12776" y="7963"/>
                    <a:pt x="12841" y="7981"/>
                    <a:pt x="12913" y="7981"/>
                  </a:cubicBezTo>
                  <a:cubicBezTo>
                    <a:pt x="12990" y="7981"/>
                    <a:pt x="13055" y="7963"/>
                    <a:pt x="13106" y="7931"/>
                  </a:cubicBezTo>
                  <a:lnTo>
                    <a:pt x="19655" y="3897"/>
                  </a:lnTo>
                  <a:cubicBezTo>
                    <a:pt x="19762" y="3831"/>
                    <a:pt x="19762" y="3726"/>
                    <a:pt x="19655" y="3660"/>
                  </a:cubicBezTo>
                  <a:lnTo>
                    <a:pt x="17806" y="2518"/>
                  </a:lnTo>
                  <a:cubicBezTo>
                    <a:pt x="17729" y="2476"/>
                    <a:pt x="17729" y="2405"/>
                    <a:pt x="17806" y="2357"/>
                  </a:cubicBezTo>
                  <a:lnTo>
                    <a:pt x="21573" y="37"/>
                  </a:lnTo>
                  <a:lnTo>
                    <a:pt x="2151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00FF">
                    <a:alpha val="46666"/>
                  </a:srgbClr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1566" name="Google Shape;1436;p32"/>
            <p:cNvGrpSpPr/>
            <p:nvPr/>
          </p:nvGrpSpPr>
          <p:grpSpPr>
            <a:xfrm>
              <a:off x="1414972" y="2687133"/>
              <a:ext cx="134005" cy="134005"/>
              <a:chOff x="0" y="0"/>
              <a:chExt cx="134004" cy="134004"/>
            </a:xfrm>
          </p:grpSpPr>
          <p:sp>
            <p:nvSpPr>
              <p:cNvPr id="1564" name="Google Shape;1437;p32"/>
              <p:cNvSpPr/>
              <p:nvPr/>
            </p:nvSpPr>
            <p:spPr>
              <a:xfrm>
                <a:off x="-1" y="-1"/>
                <a:ext cx="134006" cy="134006"/>
              </a:xfrm>
              <a:prstGeom prst="ellipse">
                <a:avLst/>
              </a:prstGeom>
              <a:noFill/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65" name="Google Shape;1438;p32"/>
              <p:cNvSpPr/>
              <p:nvPr/>
            </p:nvSpPr>
            <p:spPr>
              <a:xfrm>
                <a:off x="18919" y="18919"/>
                <a:ext cx="96191" cy="96191"/>
              </a:xfrm>
              <a:prstGeom prst="ellipse">
                <a:avLst/>
              </a:pr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569" name="Google Shape;1439;p32"/>
            <p:cNvGrpSpPr/>
            <p:nvPr/>
          </p:nvGrpSpPr>
          <p:grpSpPr>
            <a:xfrm>
              <a:off x="1030897" y="2313308"/>
              <a:ext cx="134005" cy="134005"/>
              <a:chOff x="0" y="0"/>
              <a:chExt cx="134004" cy="134004"/>
            </a:xfrm>
          </p:grpSpPr>
          <p:sp>
            <p:nvSpPr>
              <p:cNvPr id="1567" name="Google Shape;1440;p32"/>
              <p:cNvSpPr/>
              <p:nvPr/>
            </p:nvSpPr>
            <p:spPr>
              <a:xfrm>
                <a:off x="-1" y="-1"/>
                <a:ext cx="134006" cy="134006"/>
              </a:xfrm>
              <a:prstGeom prst="ellipse">
                <a:avLst/>
              </a:prstGeom>
              <a:noFill/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68" name="Google Shape;1441;p32"/>
              <p:cNvSpPr/>
              <p:nvPr/>
            </p:nvSpPr>
            <p:spPr>
              <a:xfrm>
                <a:off x="18919" y="18919"/>
                <a:ext cx="96191" cy="96191"/>
              </a:xfrm>
              <a:prstGeom prst="ellipse">
                <a:avLst/>
              </a:pr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572" name="Google Shape;1442;p32"/>
            <p:cNvGrpSpPr/>
            <p:nvPr/>
          </p:nvGrpSpPr>
          <p:grpSpPr>
            <a:xfrm>
              <a:off x="2024347" y="1627108"/>
              <a:ext cx="134005" cy="134005"/>
              <a:chOff x="0" y="0"/>
              <a:chExt cx="134004" cy="134004"/>
            </a:xfrm>
          </p:grpSpPr>
          <p:sp>
            <p:nvSpPr>
              <p:cNvPr id="1570" name="Google Shape;1443;p32"/>
              <p:cNvSpPr/>
              <p:nvPr/>
            </p:nvSpPr>
            <p:spPr>
              <a:xfrm>
                <a:off x="-1" y="-1"/>
                <a:ext cx="134006" cy="134006"/>
              </a:xfrm>
              <a:prstGeom prst="ellipse">
                <a:avLst/>
              </a:prstGeom>
              <a:noFill/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71" name="Google Shape;1444;p32"/>
              <p:cNvSpPr/>
              <p:nvPr/>
            </p:nvSpPr>
            <p:spPr>
              <a:xfrm>
                <a:off x="18919" y="18919"/>
                <a:ext cx="96191" cy="96191"/>
              </a:xfrm>
              <a:prstGeom prst="ellipse">
                <a:avLst/>
              </a:pr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573" name="Google Shape;1445;p32"/>
            <p:cNvSpPr/>
            <p:nvPr/>
          </p:nvSpPr>
          <p:spPr>
            <a:xfrm rot="5400000">
              <a:off x="1373575" y="186148"/>
              <a:ext cx="1421048" cy="2833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67" y="0"/>
                  </a:moveTo>
                  <a:lnTo>
                    <a:pt x="15853" y="2811"/>
                  </a:lnTo>
                  <a:lnTo>
                    <a:pt x="15825" y="2830"/>
                  </a:lnTo>
                  <a:lnTo>
                    <a:pt x="15825" y="10209"/>
                  </a:lnTo>
                  <a:lnTo>
                    <a:pt x="9433" y="13420"/>
                  </a:lnTo>
                  <a:lnTo>
                    <a:pt x="9404" y="13430"/>
                  </a:lnTo>
                  <a:lnTo>
                    <a:pt x="9404" y="18908"/>
                  </a:lnTo>
                  <a:lnTo>
                    <a:pt x="5994" y="20623"/>
                  </a:lnTo>
                  <a:lnTo>
                    <a:pt x="0" y="20623"/>
                  </a:lnTo>
                  <a:lnTo>
                    <a:pt x="0" y="21600"/>
                  </a:lnTo>
                  <a:lnTo>
                    <a:pt x="199" y="21600"/>
                  </a:lnTo>
                  <a:lnTo>
                    <a:pt x="199" y="20719"/>
                  </a:lnTo>
                  <a:lnTo>
                    <a:pt x="6079" y="20719"/>
                  </a:lnTo>
                  <a:lnTo>
                    <a:pt x="9594" y="18951"/>
                  </a:lnTo>
                  <a:lnTo>
                    <a:pt x="9594" y="13473"/>
                  </a:lnTo>
                  <a:lnTo>
                    <a:pt x="15996" y="10262"/>
                  </a:lnTo>
                  <a:lnTo>
                    <a:pt x="16015" y="10252"/>
                  </a:lnTo>
                  <a:lnTo>
                    <a:pt x="16015" y="2873"/>
                  </a:lnTo>
                  <a:lnTo>
                    <a:pt x="21600" y="67"/>
                  </a:lnTo>
                  <a:lnTo>
                    <a:pt x="2146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0A9E"/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pic>
        <p:nvPicPr>
          <p:cNvPr id="1575" name="Google Shape;1446;p32" descr="Google Shape;1446;p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051" y="2486276"/>
            <a:ext cx="2967201" cy="1974551"/>
          </a:xfrm>
          <a:prstGeom prst="rect">
            <a:avLst/>
          </a:prstGeom>
          <a:ln w="12700">
            <a:miter lim="400000"/>
          </a:ln>
          <a:effectLst>
            <a:reflection stA="73148" endPos="40000" dir="5400000" sy="-100000" algn="bl" rotWithShape="0"/>
          </a:effectLst>
        </p:spPr>
      </p:pic>
      <p:sp>
        <p:nvSpPr>
          <p:cNvPr id="1576" name="Google Shape;1447;p32"/>
          <p:cNvSpPr txBox="1">
            <a:spLocks noGrp="1"/>
          </p:cNvSpPr>
          <p:nvPr>
            <p:ph type="ctrTitle"/>
          </p:nvPr>
        </p:nvSpPr>
        <p:spPr>
          <a:xfrm>
            <a:off x="803749" y="1533828"/>
            <a:ext cx="5598002" cy="1056601"/>
          </a:xfrm>
          <a:prstGeom prst="rect">
            <a:avLst/>
          </a:prstGeom>
          <a:effectLst>
            <a:reflection endPos="40000" dir="5400000" sy="-100000" algn="bl" rotWithShape="0"/>
          </a:effectLst>
        </p:spPr>
        <p:txBody>
          <a:bodyPr anchor="t">
            <a:normAutofit fontScale="90000"/>
          </a:bodyPr>
          <a:lstStyle>
            <a:lvl1pPr defTabSz="786384">
              <a:lnSpc>
                <a:spcPct val="100000"/>
              </a:lnSpc>
              <a:defRPr sz="3096"/>
            </a:lvl1pPr>
          </a:lstStyle>
          <a:p>
            <a:r>
              <a:t>Facial Recognition Using ML</a:t>
            </a:r>
          </a:p>
        </p:txBody>
      </p:sp>
      <p:sp>
        <p:nvSpPr>
          <p:cNvPr id="1577" name="Google Shape;1448;p32"/>
          <p:cNvSpPr txBox="1"/>
          <p:nvPr/>
        </p:nvSpPr>
        <p:spPr>
          <a:xfrm>
            <a:off x="824849" y="2984100"/>
            <a:ext cx="3630602" cy="1352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defRPr sz="15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Made By: </a:t>
            </a:r>
          </a:p>
          <a:p>
            <a:pPr marL="457200" indent="-323850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500"/>
              <a:buFont typeface="Helvetica"/>
              <a:buChar char="●"/>
              <a:defRPr sz="15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Mohamed El-Halwagy</a:t>
            </a:r>
          </a:p>
          <a:p>
            <a:pPr marL="457200" indent="-323850">
              <a:lnSpc>
                <a:spcPct val="115000"/>
              </a:lnSpc>
              <a:buClr>
                <a:srgbClr val="000000"/>
              </a:buClr>
              <a:buSzPts val="1500"/>
              <a:buFont typeface="Helvetica"/>
              <a:buChar char="●"/>
              <a:defRPr sz="15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Bavly</a:t>
            </a:r>
          </a:p>
          <a:p>
            <a:pPr marL="457200" indent="-323850">
              <a:lnSpc>
                <a:spcPct val="115000"/>
              </a:lnSpc>
              <a:buClr>
                <a:srgbClr val="000000"/>
              </a:buClr>
              <a:buSzPts val="1500"/>
              <a:buFont typeface="Helvetica"/>
              <a:buChar char="●"/>
              <a:defRPr sz="15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Saifullah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671;p41"/>
          <p:cNvSpPr txBox="1">
            <a:spLocks noGrp="1"/>
          </p:cNvSpPr>
          <p:nvPr>
            <p:ph type="title"/>
          </p:nvPr>
        </p:nvSpPr>
        <p:spPr>
          <a:xfrm>
            <a:off x="541094" y="297784"/>
            <a:ext cx="7704002" cy="572701"/>
          </a:xfrm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r>
              <a:t>Which Model Should I Use?</a:t>
            </a:r>
          </a:p>
        </p:txBody>
      </p:sp>
      <p:sp>
        <p:nvSpPr>
          <p:cNvPr id="1774" name="Google Shape;1672;p41"/>
          <p:cNvSpPr txBox="1">
            <a:spLocks noGrp="1"/>
          </p:cNvSpPr>
          <p:nvPr>
            <p:ph type="body" sz="quarter" idx="1"/>
          </p:nvPr>
        </p:nvSpPr>
        <p:spPr>
          <a:xfrm>
            <a:off x="541094" y="3918065"/>
            <a:ext cx="1981801" cy="1088101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r>
              <a:t>Evaluate using performance metrics</a:t>
            </a:r>
          </a:p>
        </p:txBody>
      </p:sp>
      <p:sp>
        <p:nvSpPr>
          <p:cNvPr id="1775" name="Google Shape;1673;p41"/>
          <p:cNvSpPr txBox="1"/>
          <p:nvPr/>
        </p:nvSpPr>
        <p:spPr>
          <a:xfrm>
            <a:off x="3142595" y="3918065"/>
            <a:ext cx="1981801" cy="108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>
              <a:lnSpc>
                <a:spcPct val="115000"/>
              </a:lnSpc>
              <a:defRPr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A bar chart showing the accuracy of each model</a:t>
            </a:r>
          </a:p>
        </p:txBody>
      </p:sp>
      <p:sp>
        <p:nvSpPr>
          <p:cNvPr id="1776" name="Google Shape;1674;p41"/>
          <p:cNvSpPr txBox="1"/>
          <p:nvPr/>
        </p:nvSpPr>
        <p:spPr>
          <a:xfrm>
            <a:off x="6250192" y="3216965"/>
            <a:ext cx="1981801" cy="70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>
            <a:lvl1pPr defTabSz="768095">
              <a:lnSpc>
                <a:spcPct val="115000"/>
              </a:lnSpc>
              <a:defRPr sz="1512" b="1">
                <a:latin typeface="IBM Plex Mono"/>
                <a:ea typeface="IBM Plex Mono"/>
                <a:cs typeface="IBM Plex Mono"/>
                <a:sym typeface="IBM Plex Mono"/>
              </a:defRPr>
            </a:lvl1pPr>
          </a:lstStyle>
          <a:p>
            <a:r>
              <a:t>Choose Best Model</a:t>
            </a:r>
          </a:p>
        </p:txBody>
      </p:sp>
      <p:sp>
        <p:nvSpPr>
          <p:cNvPr id="1777" name="Google Shape;1675;p41"/>
          <p:cNvSpPr txBox="1"/>
          <p:nvPr/>
        </p:nvSpPr>
        <p:spPr>
          <a:xfrm>
            <a:off x="556406" y="3322325"/>
            <a:ext cx="1981801" cy="70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b">
            <a:normAutofit/>
          </a:bodyPr>
          <a:lstStyle/>
          <a:p>
            <a:pPr defTabSz="768095">
              <a:lnSpc>
                <a:spcPct val="115000"/>
              </a:lnSpc>
              <a:defRPr sz="1512" b="1">
                <a:latin typeface="IBM Plex Mono"/>
                <a:ea typeface="IBM Plex Mono"/>
                <a:cs typeface="IBM Plex Mono"/>
                <a:sym typeface="IBM Plex Mono"/>
              </a:defRPr>
            </a:pPr>
            <a:r>
              <a:t>Evaluate</a:t>
            </a:r>
          </a:p>
          <a:p>
            <a:pPr defTabSz="768095">
              <a:lnSpc>
                <a:spcPct val="115000"/>
              </a:lnSpc>
              <a:defRPr sz="1512" b="1">
                <a:latin typeface="IBM Plex Mono"/>
                <a:ea typeface="IBM Plex Mono"/>
                <a:cs typeface="IBM Plex Mono"/>
                <a:sym typeface="IBM Plex Mono"/>
              </a:defRPr>
            </a:pPr>
            <a:r>
              <a:t>Performance</a:t>
            </a:r>
          </a:p>
        </p:txBody>
      </p:sp>
      <p:sp>
        <p:nvSpPr>
          <p:cNvPr id="1778" name="Google Shape;1676;p41"/>
          <p:cNvSpPr txBox="1"/>
          <p:nvPr/>
        </p:nvSpPr>
        <p:spPr>
          <a:xfrm>
            <a:off x="3157908" y="3216965"/>
            <a:ext cx="1981800" cy="70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b">
            <a:normAutofit lnSpcReduction="10000"/>
          </a:bodyPr>
          <a:lstStyle>
            <a:lvl1pPr defTabSz="786384">
              <a:lnSpc>
                <a:spcPct val="115000"/>
              </a:lnSpc>
              <a:defRPr sz="1548" b="1">
                <a:latin typeface="IBM Plex Mono"/>
                <a:ea typeface="IBM Plex Mono"/>
                <a:cs typeface="IBM Plex Mono"/>
                <a:sym typeface="IBM Plex Mono"/>
              </a:defRPr>
            </a:lvl1pPr>
          </a:lstStyle>
          <a:p>
            <a:r>
              <a:t>Compare Accuracy</a:t>
            </a:r>
          </a:p>
        </p:txBody>
      </p:sp>
      <p:sp>
        <p:nvSpPr>
          <p:cNvPr id="1779" name="Google Shape;1677;p41"/>
          <p:cNvSpPr txBox="1"/>
          <p:nvPr/>
        </p:nvSpPr>
        <p:spPr>
          <a:xfrm>
            <a:off x="6263294" y="3793609"/>
            <a:ext cx="1981801" cy="108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 lnSpcReduction="10000"/>
          </a:bodyPr>
          <a:lstStyle>
            <a:lvl1pPr>
              <a:lnSpc>
                <a:spcPct val="115000"/>
              </a:lnSpc>
              <a:defRPr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Choose the best in terms of accuracy and classification results</a:t>
            </a:r>
          </a:p>
        </p:txBody>
      </p:sp>
      <p:pic>
        <p:nvPicPr>
          <p:cNvPr id="1780" name="Google Shape;1678;p41" descr="Google Shape;1678;p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5" y="974035"/>
            <a:ext cx="2672685" cy="1958402"/>
          </a:xfrm>
          <a:prstGeom prst="rect">
            <a:avLst/>
          </a:prstGeom>
          <a:ln>
            <a:solidFill>
              <a:srgbClr val="0C0A9E"/>
            </a:solidFill>
          </a:ln>
          <a:effectLst>
            <a:reflection stA="34047" endPos="40000" dir="5400000" sy="-100000" algn="bl" rotWithShape="0"/>
          </a:effectLst>
        </p:spPr>
      </p:pic>
      <p:pic>
        <p:nvPicPr>
          <p:cNvPr id="1781" name="Google Shape;1679;p41" descr="Google Shape;1679;p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851" y="974022"/>
            <a:ext cx="2554358" cy="1958403"/>
          </a:xfrm>
          <a:prstGeom prst="rect">
            <a:avLst/>
          </a:prstGeom>
          <a:ln>
            <a:solidFill>
              <a:srgbClr val="0C0A9E"/>
            </a:solidFill>
          </a:ln>
          <a:effectLst>
            <a:reflection stA="29390" endPos="40000" dir="5400000" sy="-100000" algn="bl" rotWithShape="0"/>
          </a:effectLst>
        </p:spPr>
      </p:pic>
      <p:pic>
        <p:nvPicPr>
          <p:cNvPr id="1782" name="Google Shape;1680;p41" descr="Google Shape;1680;p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3810" y="974022"/>
            <a:ext cx="2871468" cy="1958402"/>
          </a:xfrm>
          <a:prstGeom prst="rect">
            <a:avLst/>
          </a:prstGeom>
          <a:ln>
            <a:solidFill>
              <a:srgbClr val="0C0A9E"/>
            </a:solidFill>
          </a:ln>
          <a:effectLst>
            <a:reflection stA="22207" endPos="40000" dir="5400000" sy="-100000" algn="bl" rotWithShape="0"/>
          </a:effectLst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3" name="Google Shape;1685;p42"/>
          <p:cNvGrpSpPr/>
          <p:nvPr/>
        </p:nvGrpSpPr>
        <p:grpSpPr>
          <a:xfrm>
            <a:off x="6487512" y="-1301175"/>
            <a:ext cx="4268176" cy="6666031"/>
            <a:chOff x="0" y="0"/>
            <a:chExt cx="4268174" cy="6666030"/>
          </a:xfrm>
        </p:grpSpPr>
        <p:sp>
          <p:nvSpPr>
            <p:cNvPr id="1784" name="Google Shape;1686;p42"/>
            <p:cNvSpPr/>
            <p:nvPr/>
          </p:nvSpPr>
          <p:spPr>
            <a:xfrm>
              <a:off x="240036" y="1404335"/>
              <a:ext cx="4006264" cy="4749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49" y="0"/>
                  </a:moveTo>
                  <a:lnTo>
                    <a:pt x="16984" y="3851"/>
                  </a:lnTo>
                  <a:lnTo>
                    <a:pt x="16971" y="3860"/>
                  </a:lnTo>
                  <a:lnTo>
                    <a:pt x="16971" y="6702"/>
                  </a:lnTo>
                  <a:lnTo>
                    <a:pt x="13955" y="9245"/>
                  </a:lnTo>
                  <a:lnTo>
                    <a:pt x="13949" y="9254"/>
                  </a:lnTo>
                  <a:lnTo>
                    <a:pt x="13949" y="10553"/>
                  </a:lnTo>
                  <a:lnTo>
                    <a:pt x="13490" y="10942"/>
                  </a:lnTo>
                  <a:lnTo>
                    <a:pt x="13490" y="11641"/>
                  </a:lnTo>
                  <a:lnTo>
                    <a:pt x="11604" y="13233"/>
                  </a:lnTo>
                  <a:lnTo>
                    <a:pt x="11590" y="13239"/>
                  </a:lnTo>
                  <a:lnTo>
                    <a:pt x="11590" y="14651"/>
                  </a:lnTo>
                  <a:lnTo>
                    <a:pt x="10374" y="15680"/>
                  </a:lnTo>
                  <a:lnTo>
                    <a:pt x="10374" y="16720"/>
                  </a:lnTo>
                  <a:lnTo>
                    <a:pt x="7325" y="19289"/>
                  </a:lnTo>
                  <a:lnTo>
                    <a:pt x="2692" y="19289"/>
                  </a:lnTo>
                  <a:lnTo>
                    <a:pt x="0" y="21557"/>
                  </a:lnTo>
                  <a:lnTo>
                    <a:pt x="51" y="21600"/>
                  </a:lnTo>
                  <a:lnTo>
                    <a:pt x="2716" y="19346"/>
                  </a:lnTo>
                  <a:lnTo>
                    <a:pt x="7352" y="19346"/>
                  </a:lnTo>
                  <a:lnTo>
                    <a:pt x="10428" y="16751"/>
                  </a:lnTo>
                  <a:lnTo>
                    <a:pt x="10441" y="16746"/>
                  </a:lnTo>
                  <a:lnTo>
                    <a:pt x="10441" y="15703"/>
                  </a:lnTo>
                  <a:lnTo>
                    <a:pt x="11661" y="14674"/>
                  </a:lnTo>
                  <a:lnTo>
                    <a:pt x="11661" y="13264"/>
                  </a:lnTo>
                  <a:lnTo>
                    <a:pt x="13548" y="11673"/>
                  </a:lnTo>
                  <a:lnTo>
                    <a:pt x="13558" y="11661"/>
                  </a:lnTo>
                  <a:lnTo>
                    <a:pt x="13558" y="10965"/>
                  </a:lnTo>
                  <a:lnTo>
                    <a:pt x="14016" y="10578"/>
                  </a:lnTo>
                  <a:lnTo>
                    <a:pt x="14016" y="9277"/>
                  </a:lnTo>
                  <a:lnTo>
                    <a:pt x="17031" y="6736"/>
                  </a:lnTo>
                  <a:lnTo>
                    <a:pt x="17038" y="6727"/>
                  </a:lnTo>
                  <a:lnTo>
                    <a:pt x="17038" y="3885"/>
                  </a:lnTo>
                  <a:lnTo>
                    <a:pt x="21600" y="37"/>
                  </a:lnTo>
                  <a:lnTo>
                    <a:pt x="2154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0A9E"/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85" name="Google Shape;1687;p42"/>
            <p:cNvSpPr/>
            <p:nvPr/>
          </p:nvSpPr>
          <p:spPr>
            <a:xfrm>
              <a:off x="583004" y="1382475"/>
              <a:ext cx="2925191" cy="3057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1" y="0"/>
                  </a:moveTo>
                  <a:lnTo>
                    <a:pt x="18074" y="3302"/>
                  </a:lnTo>
                  <a:lnTo>
                    <a:pt x="16626" y="3302"/>
                  </a:lnTo>
                  <a:lnTo>
                    <a:pt x="12422" y="7333"/>
                  </a:lnTo>
                  <a:lnTo>
                    <a:pt x="12403" y="7341"/>
                  </a:lnTo>
                  <a:lnTo>
                    <a:pt x="12403" y="12263"/>
                  </a:lnTo>
                  <a:lnTo>
                    <a:pt x="9621" y="14930"/>
                  </a:lnTo>
                  <a:lnTo>
                    <a:pt x="9607" y="14943"/>
                  </a:lnTo>
                  <a:lnTo>
                    <a:pt x="9607" y="17163"/>
                  </a:lnTo>
                  <a:lnTo>
                    <a:pt x="6912" y="19742"/>
                  </a:lnTo>
                  <a:lnTo>
                    <a:pt x="1873" y="19742"/>
                  </a:lnTo>
                  <a:lnTo>
                    <a:pt x="0" y="21534"/>
                  </a:lnTo>
                  <a:lnTo>
                    <a:pt x="69" y="21600"/>
                  </a:lnTo>
                  <a:lnTo>
                    <a:pt x="1915" y="19834"/>
                  </a:lnTo>
                  <a:lnTo>
                    <a:pt x="6949" y="19834"/>
                  </a:lnTo>
                  <a:lnTo>
                    <a:pt x="9685" y="17216"/>
                  </a:lnTo>
                  <a:lnTo>
                    <a:pt x="9699" y="17203"/>
                  </a:lnTo>
                  <a:lnTo>
                    <a:pt x="9699" y="14978"/>
                  </a:lnTo>
                  <a:lnTo>
                    <a:pt x="12487" y="12316"/>
                  </a:lnTo>
                  <a:lnTo>
                    <a:pt x="12496" y="12303"/>
                  </a:lnTo>
                  <a:lnTo>
                    <a:pt x="12496" y="7381"/>
                  </a:lnTo>
                  <a:lnTo>
                    <a:pt x="16667" y="3399"/>
                  </a:lnTo>
                  <a:lnTo>
                    <a:pt x="18107" y="3399"/>
                  </a:lnTo>
                  <a:lnTo>
                    <a:pt x="21600" y="62"/>
                  </a:lnTo>
                  <a:lnTo>
                    <a:pt x="2153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0A9E"/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86" name="Google Shape;1688;p42"/>
            <p:cNvSpPr/>
            <p:nvPr/>
          </p:nvSpPr>
          <p:spPr>
            <a:xfrm>
              <a:off x="1118838" y="1546825"/>
              <a:ext cx="3149337" cy="5119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3" h="21600" extrusionOk="0">
                  <a:moveTo>
                    <a:pt x="21513" y="0"/>
                  </a:moveTo>
                  <a:lnTo>
                    <a:pt x="17746" y="2320"/>
                  </a:lnTo>
                  <a:cubicBezTo>
                    <a:pt x="17639" y="2386"/>
                    <a:pt x="17639" y="2492"/>
                    <a:pt x="17746" y="2558"/>
                  </a:cubicBezTo>
                  <a:lnTo>
                    <a:pt x="19600" y="3699"/>
                  </a:lnTo>
                  <a:cubicBezTo>
                    <a:pt x="19672" y="3742"/>
                    <a:pt x="19672" y="3815"/>
                    <a:pt x="19600" y="3860"/>
                  </a:cubicBezTo>
                  <a:lnTo>
                    <a:pt x="13050" y="7894"/>
                  </a:lnTo>
                  <a:cubicBezTo>
                    <a:pt x="13014" y="7915"/>
                    <a:pt x="12966" y="7926"/>
                    <a:pt x="12918" y="7926"/>
                  </a:cubicBezTo>
                  <a:cubicBezTo>
                    <a:pt x="12870" y="7926"/>
                    <a:pt x="12821" y="7915"/>
                    <a:pt x="12785" y="7894"/>
                  </a:cubicBezTo>
                  <a:lnTo>
                    <a:pt x="10936" y="6753"/>
                  </a:lnTo>
                  <a:cubicBezTo>
                    <a:pt x="10880" y="6721"/>
                    <a:pt x="10816" y="6705"/>
                    <a:pt x="10743" y="6705"/>
                  </a:cubicBezTo>
                  <a:cubicBezTo>
                    <a:pt x="10666" y="6705"/>
                    <a:pt x="10602" y="6721"/>
                    <a:pt x="10550" y="6753"/>
                  </a:cubicBezTo>
                  <a:lnTo>
                    <a:pt x="6535" y="9226"/>
                  </a:lnTo>
                  <a:cubicBezTo>
                    <a:pt x="6428" y="9292"/>
                    <a:pt x="6428" y="9397"/>
                    <a:pt x="6535" y="9463"/>
                  </a:cubicBezTo>
                  <a:lnTo>
                    <a:pt x="11445" y="12485"/>
                  </a:lnTo>
                  <a:cubicBezTo>
                    <a:pt x="11475" y="12509"/>
                    <a:pt x="11496" y="12535"/>
                    <a:pt x="11496" y="12566"/>
                  </a:cubicBezTo>
                  <a:cubicBezTo>
                    <a:pt x="11496" y="12601"/>
                    <a:pt x="11479" y="12627"/>
                    <a:pt x="11445" y="12651"/>
                  </a:cubicBezTo>
                  <a:lnTo>
                    <a:pt x="7584" y="15027"/>
                  </a:lnTo>
                  <a:cubicBezTo>
                    <a:pt x="7532" y="15061"/>
                    <a:pt x="7507" y="15100"/>
                    <a:pt x="7507" y="15145"/>
                  </a:cubicBezTo>
                  <a:lnTo>
                    <a:pt x="7507" y="16661"/>
                  </a:lnTo>
                  <a:cubicBezTo>
                    <a:pt x="7507" y="16693"/>
                    <a:pt x="7490" y="16719"/>
                    <a:pt x="7451" y="16743"/>
                  </a:cubicBezTo>
                  <a:lnTo>
                    <a:pt x="3688" y="19061"/>
                  </a:lnTo>
                  <a:cubicBezTo>
                    <a:pt x="3654" y="19083"/>
                    <a:pt x="3608" y="19094"/>
                    <a:pt x="3561" y="19094"/>
                  </a:cubicBezTo>
                  <a:cubicBezTo>
                    <a:pt x="3514" y="19094"/>
                    <a:pt x="3466" y="19083"/>
                    <a:pt x="3427" y="19061"/>
                  </a:cubicBezTo>
                  <a:lnTo>
                    <a:pt x="2113" y="18249"/>
                  </a:lnTo>
                  <a:cubicBezTo>
                    <a:pt x="2060" y="18216"/>
                    <a:pt x="1990" y="18199"/>
                    <a:pt x="1921" y="18199"/>
                  </a:cubicBezTo>
                  <a:cubicBezTo>
                    <a:pt x="1851" y="18199"/>
                    <a:pt x="1782" y="18216"/>
                    <a:pt x="1728" y="18249"/>
                  </a:cubicBezTo>
                  <a:lnTo>
                    <a:pt x="80" y="19264"/>
                  </a:lnTo>
                  <a:cubicBezTo>
                    <a:pt x="-27" y="19330"/>
                    <a:pt x="-27" y="19435"/>
                    <a:pt x="80" y="19501"/>
                  </a:cubicBezTo>
                  <a:lnTo>
                    <a:pt x="1394" y="20313"/>
                  </a:lnTo>
                  <a:cubicBezTo>
                    <a:pt x="1428" y="20337"/>
                    <a:pt x="1450" y="20363"/>
                    <a:pt x="1450" y="20395"/>
                  </a:cubicBezTo>
                  <a:cubicBezTo>
                    <a:pt x="1450" y="20429"/>
                    <a:pt x="1433" y="20456"/>
                    <a:pt x="1394" y="20477"/>
                  </a:cubicBezTo>
                  <a:lnTo>
                    <a:pt x="880" y="20793"/>
                  </a:lnTo>
                  <a:cubicBezTo>
                    <a:pt x="773" y="20859"/>
                    <a:pt x="773" y="20965"/>
                    <a:pt x="880" y="21030"/>
                  </a:cubicBezTo>
                  <a:lnTo>
                    <a:pt x="1394" y="21349"/>
                  </a:lnTo>
                  <a:cubicBezTo>
                    <a:pt x="1471" y="21392"/>
                    <a:pt x="1471" y="21463"/>
                    <a:pt x="1394" y="21510"/>
                  </a:cubicBezTo>
                  <a:cubicBezTo>
                    <a:pt x="1353" y="21534"/>
                    <a:pt x="1308" y="21544"/>
                    <a:pt x="1266" y="21544"/>
                  </a:cubicBezTo>
                  <a:cubicBezTo>
                    <a:pt x="1223" y="21544"/>
                    <a:pt x="1182" y="21534"/>
                    <a:pt x="1150" y="21518"/>
                  </a:cubicBezTo>
                  <a:cubicBezTo>
                    <a:pt x="1086" y="21489"/>
                    <a:pt x="1047" y="21431"/>
                    <a:pt x="1107" y="21371"/>
                  </a:cubicBezTo>
                  <a:lnTo>
                    <a:pt x="1030" y="21344"/>
                  </a:lnTo>
                  <a:cubicBezTo>
                    <a:pt x="945" y="21431"/>
                    <a:pt x="1004" y="21521"/>
                    <a:pt x="1094" y="21563"/>
                  </a:cubicBezTo>
                  <a:cubicBezTo>
                    <a:pt x="1146" y="21587"/>
                    <a:pt x="1201" y="21600"/>
                    <a:pt x="1266" y="21600"/>
                  </a:cubicBezTo>
                  <a:cubicBezTo>
                    <a:pt x="1330" y="21600"/>
                    <a:pt x="1394" y="21587"/>
                    <a:pt x="1454" y="21542"/>
                  </a:cubicBezTo>
                  <a:cubicBezTo>
                    <a:pt x="1505" y="21510"/>
                    <a:pt x="1535" y="21471"/>
                    <a:pt x="1535" y="21423"/>
                  </a:cubicBezTo>
                  <a:cubicBezTo>
                    <a:pt x="1535" y="21378"/>
                    <a:pt x="1505" y="21339"/>
                    <a:pt x="1454" y="21305"/>
                  </a:cubicBezTo>
                  <a:lnTo>
                    <a:pt x="940" y="20988"/>
                  </a:lnTo>
                  <a:cubicBezTo>
                    <a:pt x="863" y="20946"/>
                    <a:pt x="863" y="20875"/>
                    <a:pt x="940" y="20827"/>
                  </a:cubicBezTo>
                  <a:lnTo>
                    <a:pt x="1454" y="20511"/>
                  </a:lnTo>
                  <a:cubicBezTo>
                    <a:pt x="1505" y="20479"/>
                    <a:pt x="1535" y="20437"/>
                    <a:pt x="1535" y="20392"/>
                  </a:cubicBezTo>
                  <a:cubicBezTo>
                    <a:pt x="1535" y="20348"/>
                    <a:pt x="1505" y="20305"/>
                    <a:pt x="1454" y="20274"/>
                  </a:cubicBezTo>
                  <a:lnTo>
                    <a:pt x="135" y="19462"/>
                  </a:lnTo>
                  <a:cubicBezTo>
                    <a:pt x="63" y="19419"/>
                    <a:pt x="63" y="19348"/>
                    <a:pt x="135" y="19301"/>
                  </a:cubicBezTo>
                  <a:lnTo>
                    <a:pt x="1783" y="18286"/>
                  </a:lnTo>
                  <a:cubicBezTo>
                    <a:pt x="1820" y="18263"/>
                    <a:pt x="1867" y="18252"/>
                    <a:pt x="1915" y="18252"/>
                  </a:cubicBezTo>
                  <a:cubicBezTo>
                    <a:pt x="1962" y="18252"/>
                    <a:pt x="2011" y="18263"/>
                    <a:pt x="2049" y="18286"/>
                  </a:cubicBezTo>
                  <a:lnTo>
                    <a:pt x="3363" y="19098"/>
                  </a:lnTo>
                  <a:cubicBezTo>
                    <a:pt x="3419" y="19129"/>
                    <a:pt x="3483" y="19148"/>
                    <a:pt x="3556" y="19148"/>
                  </a:cubicBezTo>
                  <a:cubicBezTo>
                    <a:pt x="3633" y="19148"/>
                    <a:pt x="3697" y="19129"/>
                    <a:pt x="3749" y="19098"/>
                  </a:cubicBezTo>
                  <a:lnTo>
                    <a:pt x="7511" y="16780"/>
                  </a:lnTo>
                  <a:cubicBezTo>
                    <a:pt x="7563" y="16748"/>
                    <a:pt x="7592" y="16709"/>
                    <a:pt x="7592" y="16661"/>
                  </a:cubicBezTo>
                  <a:lnTo>
                    <a:pt x="7592" y="15137"/>
                  </a:lnTo>
                  <a:cubicBezTo>
                    <a:pt x="7592" y="15106"/>
                    <a:pt x="7605" y="15079"/>
                    <a:pt x="7644" y="15056"/>
                  </a:cubicBezTo>
                  <a:lnTo>
                    <a:pt x="11501" y="12680"/>
                  </a:lnTo>
                  <a:cubicBezTo>
                    <a:pt x="11608" y="12614"/>
                    <a:pt x="11608" y="12509"/>
                    <a:pt x="11501" y="12443"/>
                  </a:cubicBezTo>
                  <a:lnTo>
                    <a:pt x="6595" y="9421"/>
                  </a:lnTo>
                  <a:cubicBezTo>
                    <a:pt x="6522" y="9379"/>
                    <a:pt x="6522" y="9305"/>
                    <a:pt x="6595" y="9260"/>
                  </a:cubicBezTo>
                  <a:lnTo>
                    <a:pt x="10610" y="6787"/>
                  </a:lnTo>
                  <a:cubicBezTo>
                    <a:pt x="10645" y="6766"/>
                    <a:pt x="10693" y="6755"/>
                    <a:pt x="10741" y="6755"/>
                  </a:cubicBezTo>
                  <a:cubicBezTo>
                    <a:pt x="10789" y="6755"/>
                    <a:pt x="10837" y="6766"/>
                    <a:pt x="10871" y="6787"/>
                  </a:cubicBezTo>
                  <a:lnTo>
                    <a:pt x="12721" y="7931"/>
                  </a:lnTo>
                  <a:cubicBezTo>
                    <a:pt x="12776" y="7963"/>
                    <a:pt x="12841" y="7981"/>
                    <a:pt x="12913" y="7981"/>
                  </a:cubicBezTo>
                  <a:cubicBezTo>
                    <a:pt x="12990" y="7981"/>
                    <a:pt x="13055" y="7963"/>
                    <a:pt x="13106" y="7931"/>
                  </a:cubicBezTo>
                  <a:lnTo>
                    <a:pt x="19655" y="3897"/>
                  </a:lnTo>
                  <a:cubicBezTo>
                    <a:pt x="19762" y="3831"/>
                    <a:pt x="19762" y="3726"/>
                    <a:pt x="19655" y="3660"/>
                  </a:cubicBezTo>
                  <a:lnTo>
                    <a:pt x="17806" y="2518"/>
                  </a:lnTo>
                  <a:cubicBezTo>
                    <a:pt x="17729" y="2476"/>
                    <a:pt x="17729" y="2405"/>
                    <a:pt x="17806" y="2357"/>
                  </a:cubicBezTo>
                  <a:lnTo>
                    <a:pt x="21573" y="37"/>
                  </a:lnTo>
                  <a:lnTo>
                    <a:pt x="2151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B9109"/>
                </a:gs>
                <a:gs pos="78000">
                  <a:srgbClr val="F5F8FF"/>
                </a:gs>
                <a:gs pos="100000">
                  <a:srgbClr val="F5F8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87" name="Google Shape;1689;p42"/>
            <p:cNvSpPr/>
            <p:nvPr/>
          </p:nvSpPr>
          <p:spPr>
            <a:xfrm>
              <a:off x="747743" y="1923706"/>
              <a:ext cx="1860289" cy="4595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28" y="0"/>
                  </a:moveTo>
                  <a:lnTo>
                    <a:pt x="11536" y="82"/>
                  </a:lnTo>
                  <a:lnTo>
                    <a:pt x="20844" y="4035"/>
                  </a:lnTo>
                  <a:cubicBezTo>
                    <a:pt x="21147" y="4170"/>
                    <a:pt x="21326" y="4346"/>
                    <a:pt x="21326" y="4533"/>
                  </a:cubicBezTo>
                  <a:cubicBezTo>
                    <a:pt x="21326" y="4726"/>
                    <a:pt x="21147" y="4901"/>
                    <a:pt x="20844" y="5030"/>
                  </a:cubicBezTo>
                  <a:lnTo>
                    <a:pt x="19785" y="5474"/>
                  </a:lnTo>
                  <a:cubicBezTo>
                    <a:pt x="19469" y="5615"/>
                    <a:pt x="19050" y="5685"/>
                    <a:pt x="18627" y="5685"/>
                  </a:cubicBezTo>
                  <a:cubicBezTo>
                    <a:pt x="18204" y="5685"/>
                    <a:pt x="17778" y="5615"/>
                    <a:pt x="17448" y="5474"/>
                  </a:cubicBezTo>
                  <a:lnTo>
                    <a:pt x="15303" y="4562"/>
                  </a:lnTo>
                  <a:cubicBezTo>
                    <a:pt x="14932" y="4410"/>
                    <a:pt x="14464" y="4322"/>
                    <a:pt x="13928" y="4322"/>
                  </a:cubicBezTo>
                  <a:cubicBezTo>
                    <a:pt x="13392" y="4322"/>
                    <a:pt x="12910" y="4410"/>
                    <a:pt x="12553" y="4562"/>
                  </a:cubicBezTo>
                  <a:lnTo>
                    <a:pt x="11302" y="5094"/>
                  </a:lnTo>
                  <a:cubicBezTo>
                    <a:pt x="10945" y="5258"/>
                    <a:pt x="10738" y="5463"/>
                    <a:pt x="10738" y="5679"/>
                  </a:cubicBezTo>
                  <a:cubicBezTo>
                    <a:pt x="10738" y="5902"/>
                    <a:pt x="10945" y="6112"/>
                    <a:pt x="11302" y="6264"/>
                  </a:cubicBezTo>
                  <a:cubicBezTo>
                    <a:pt x="11605" y="6399"/>
                    <a:pt x="11783" y="6574"/>
                    <a:pt x="11783" y="6767"/>
                  </a:cubicBezTo>
                  <a:cubicBezTo>
                    <a:pt x="11783" y="6954"/>
                    <a:pt x="11605" y="7130"/>
                    <a:pt x="11302" y="7264"/>
                  </a:cubicBezTo>
                  <a:lnTo>
                    <a:pt x="10367" y="7656"/>
                  </a:lnTo>
                  <a:cubicBezTo>
                    <a:pt x="10065" y="7791"/>
                    <a:pt x="9652" y="7861"/>
                    <a:pt x="9212" y="7861"/>
                  </a:cubicBezTo>
                  <a:lnTo>
                    <a:pt x="8635" y="7861"/>
                  </a:lnTo>
                  <a:cubicBezTo>
                    <a:pt x="8112" y="7861"/>
                    <a:pt x="7631" y="7948"/>
                    <a:pt x="7259" y="8100"/>
                  </a:cubicBezTo>
                  <a:lnTo>
                    <a:pt x="3025" y="9908"/>
                  </a:lnTo>
                  <a:cubicBezTo>
                    <a:pt x="2269" y="10230"/>
                    <a:pt x="2269" y="10750"/>
                    <a:pt x="3025" y="11072"/>
                  </a:cubicBezTo>
                  <a:lnTo>
                    <a:pt x="9501" y="13827"/>
                  </a:lnTo>
                  <a:cubicBezTo>
                    <a:pt x="9803" y="13961"/>
                    <a:pt x="9982" y="14137"/>
                    <a:pt x="9982" y="14324"/>
                  </a:cubicBezTo>
                  <a:cubicBezTo>
                    <a:pt x="9982" y="14511"/>
                    <a:pt x="9803" y="14692"/>
                    <a:pt x="9501" y="14821"/>
                  </a:cubicBezTo>
                  <a:lnTo>
                    <a:pt x="7397" y="15716"/>
                  </a:lnTo>
                  <a:cubicBezTo>
                    <a:pt x="7040" y="15874"/>
                    <a:pt x="6833" y="16078"/>
                    <a:pt x="6833" y="16301"/>
                  </a:cubicBezTo>
                  <a:lnTo>
                    <a:pt x="6833" y="18319"/>
                  </a:lnTo>
                  <a:cubicBezTo>
                    <a:pt x="6833" y="18506"/>
                    <a:pt x="6668" y="18681"/>
                    <a:pt x="6352" y="18816"/>
                  </a:cubicBezTo>
                  <a:lnTo>
                    <a:pt x="0" y="21518"/>
                  </a:lnTo>
                  <a:lnTo>
                    <a:pt x="179" y="21600"/>
                  </a:lnTo>
                  <a:lnTo>
                    <a:pt x="6558" y="18915"/>
                  </a:lnTo>
                  <a:cubicBezTo>
                    <a:pt x="6915" y="18757"/>
                    <a:pt x="7122" y="18553"/>
                    <a:pt x="7122" y="18330"/>
                  </a:cubicBezTo>
                  <a:lnTo>
                    <a:pt x="7122" y="16313"/>
                  </a:lnTo>
                  <a:cubicBezTo>
                    <a:pt x="7122" y="16125"/>
                    <a:pt x="7301" y="15950"/>
                    <a:pt x="7603" y="15816"/>
                  </a:cubicBezTo>
                  <a:lnTo>
                    <a:pt x="9707" y="14926"/>
                  </a:lnTo>
                  <a:cubicBezTo>
                    <a:pt x="10065" y="14763"/>
                    <a:pt x="10271" y="14558"/>
                    <a:pt x="10271" y="14341"/>
                  </a:cubicBezTo>
                  <a:cubicBezTo>
                    <a:pt x="10271" y="14113"/>
                    <a:pt x="10065" y="13909"/>
                    <a:pt x="9707" y="13756"/>
                  </a:cubicBezTo>
                  <a:lnTo>
                    <a:pt x="3231" y="10996"/>
                  </a:lnTo>
                  <a:cubicBezTo>
                    <a:pt x="2571" y="10727"/>
                    <a:pt x="2571" y="10282"/>
                    <a:pt x="3231" y="10002"/>
                  </a:cubicBezTo>
                  <a:lnTo>
                    <a:pt x="7466" y="8194"/>
                  </a:lnTo>
                  <a:cubicBezTo>
                    <a:pt x="7782" y="8066"/>
                    <a:pt x="8194" y="7990"/>
                    <a:pt x="8635" y="7990"/>
                  </a:cubicBezTo>
                  <a:lnTo>
                    <a:pt x="9212" y="7990"/>
                  </a:lnTo>
                  <a:cubicBezTo>
                    <a:pt x="9735" y="7990"/>
                    <a:pt x="10216" y="7902"/>
                    <a:pt x="10587" y="7750"/>
                  </a:cubicBezTo>
                  <a:lnTo>
                    <a:pt x="11508" y="7358"/>
                  </a:lnTo>
                  <a:cubicBezTo>
                    <a:pt x="11865" y="7194"/>
                    <a:pt x="12072" y="6989"/>
                    <a:pt x="12072" y="6773"/>
                  </a:cubicBezTo>
                  <a:cubicBezTo>
                    <a:pt x="12072" y="6545"/>
                    <a:pt x="11865" y="6340"/>
                    <a:pt x="11508" y="6188"/>
                  </a:cubicBezTo>
                  <a:cubicBezTo>
                    <a:pt x="11206" y="6054"/>
                    <a:pt x="11027" y="5878"/>
                    <a:pt x="11027" y="5691"/>
                  </a:cubicBezTo>
                  <a:cubicBezTo>
                    <a:pt x="11027" y="5498"/>
                    <a:pt x="11206" y="5322"/>
                    <a:pt x="11508" y="5194"/>
                  </a:cubicBezTo>
                  <a:lnTo>
                    <a:pt x="12760" y="4655"/>
                  </a:lnTo>
                  <a:cubicBezTo>
                    <a:pt x="13076" y="4527"/>
                    <a:pt x="13488" y="4451"/>
                    <a:pt x="13928" y="4451"/>
                  </a:cubicBezTo>
                  <a:cubicBezTo>
                    <a:pt x="14382" y="4451"/>
                    <a:pt x="14795" y="4527"/>
                    <a:pt x="15097" y="4655"/>
                  </a:cubicBezTo>
                  <a:lnTo>
                    <a:pt x="17242" y="5574"/>
                  </a:lnTo>
                  <a:cubicBezTo>
                    <a:pt x="17620" y="5735"/>
                    <a:pt x="18115" y="5815"/>
                    <a:pt x="18610" y="5815"/>
                  </a:cubicBezTo>
                  <a:cubicBezTo>
                    <a:pt x="19105" y="5815"/>
                    <a:pt x="19600" y="5735"/>
                    <a:pt x="19978" y="5574"/>
                  </a:cubicBezTo>
                  <a:lnTo>
                    <a:pt x="21023" y="5123"/>
                  </a:lnTo>
                  <a:cubicBezTo>
                    <a:pt x="21394" y="4966"/>
                    <a:pt x="21600" y="4761"/>
                    <a:pt x="21600" y="4539"/>
                  </a:cubicBezTo>
                  <a:cubicBezTo>
                    <a:pt x="21600" y="4322"/>
                    <a:pt x="21394" y="4111"/>
                    <a:pt x="21023" y="3954"/>
                  </a:cubicBezTo>
                  <a:lnTo>
                    <a:pt x="1172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00FF">
                    <a:alpha val="46666"/>
                  </a:srgbClr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108014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88" name="Google Shape;1690;p42"/>
            <p:cNvSpPr/>
            <p:nvPr/>
          </p:nvSpPr>
          <p:spPr>
            <a:xfrm>
              <a:off x="445789" y="1922400"/>
              <a:ext cx="1860289" cy="4595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28" y="0"/>
                  </a:moveTo>
                  <a:lnTo>
                    <a:pt x="11536" y="82"/>
                  </a:lnTo>
                  <a:lnTo>
                    <a:pt x="20844" y="4036"/>
                  </a:lnTo>
                  <a:cubicBezTo>
                    <a:pt x="21147" y="4164"/>
                    <a:pt x="21326" y="4340"/>
                    <a:pt x="21326" y="4533"/>
                  </a:cubicBezTo>
                  <a:cubicBezTo>
                    <a:pt x="21326" y="4720"/>
                    <a:pt x="21147" y="4896"/>
                    <a:pt x="20844" y="5030"/>
                  </a:cubicBezTo>
                  <a:lnTo>
                    <a:pt x="19785" y="5475"/>
                  </a:lnTo>
                  <a:cubicBezTo>
                    <a:pt x="19469" y="5615"/>
                    <a:pt x="19050" y="5685"/>
                    <a:pt x="18627" y="5685"/>
                  </a:cubicBezTo>
                  <a:cubicBezTo>
                    <a:pt x="18204" y="5685"/>
                    <a:pt x="17778" y="5615"/>
                    <a:pt x="17448" y="5475"/>
                  </a:cubicBezTo>
                  <a:lnTo>
                    <a:pt x="15303" y="4562"/>
                  </a:lnTo>
                  <a:cubicBezTo>
                    <a:pt x="14932" y="4410"/>
                    <a:pt x="14464" y="4323"/>
                    <a:pt x="13928" y="4323"/>
                  </a:cubicBezTo>
                  <a:cubicBezTo>
                    <a:pt x="13391" y="4323"/>
                    <a:pt x="12910" y="4410"/>
                    <a:pt x="12553" y="4562"/>
                  </a:cubicBezTo>
                  <a:lnTo>
                    <a:pt x="11302" y="5095"/>
                  </a:lnTo>
                  <a:cubicBezTo>
                    <a:pt x="10546" y="5416"/>
                    <a:pt x="10546" y="5937"/>
                    <a:pt x="11302" y="6258"/>
                  </a:cubicBezTo>
                  <a:cubicBezTo>
                    <a:pt x="11605" y="6387"/>
                    <a:pt x="11783" y="6562"/>
                    <a:pt x="11783" y="6756"/>
                  </a:cubicBezTo>
                  <a:cubicBezTo>
                    <a:pt x="11783" y="6943"/>
                    <a:pt x="11605" y="7118"/>
                    <a:pt x="11302" y="7253"/>
                  </a:cubicBezTo>
                  <a:lnTo>
                    <a:pt x="10367" y="7645"/>
                  </a:lnTo>
                  <a:cubicBezTo>
                    <a:pt x="10064" y="7779"/>
                    <a:pt x="9652" y="7849"/>
                    <a:pt x="9198" y="7849"/>
                  </a:cubicBezTo>
                  <a:lnTo>
                    <a:pt x="8635" y="7849"/>
                  </a:lnTo>
                  <a:cubicBezTo>
                    <a:pt x="8099" y="7849"/>
                    <a:pt x="7617" y="7937"/>
                    <a:pt x="7259" y="8095"/>
                  </a:cubicBezTo>
                  <a:lnTo>
                    <a:pt x="3011" y="9897"/>
                  </a:lnTo>
                  <a:cubicBezTo>
                    <a:pt x="2653" y="10060"/>
                    <a:pt x="2447" y="10265"/>
                    <a:pt x="2447" y="10481"/>
                  </a:cubicBezTo>
                  <a:cubicBezTo>
                    <a:pt x="2447" y="10709"/>
                    <a:pt x="2653" y="10914"/>
                    <a:pt x="3011" y="11066"/>
                  </a:cubicBezTo>
                  <a:lnTo>
                    <a:pt x="9501" y="13827"/>
                  </a:lnTo>
                  <a:cubicBezTo>
                    <a:pt x="10147" y="14096"/>
                    <a:pt x="10147" y="14540"/>
                    <a:pt x="9501" y="14821"/>
                  </a:cubicBezTo>
                  <a:lnTo>
                    <a:pt x="7397" y="15710"/>
                  </a:lnTo>
                  <a:cubicBezTo>
                    <a:pt x="7039" y="15874"/>
                    <a:pt x="6833" y="16079"/>
                    <a:pt x="6833" y="16295"/>
                  </a:cubicBezTo>
                  <a:lnTo>
                    <a:pt x="6833" y="18313"/>
                  </a:lnTo>
                  <a:cubicBezTo>
                    <a:pt x="6833" y="18506"/>
                    <a:pt x="6655" y="18681"/>
                    <a:pt x="6352" y="18810"/>
                  </a:cubicBezTo>
                  <a:lnTo>
                    <a:pt x="0" y="21518"/>
                  </a:lnTo>
                  <a:lnTo>
                    <a:pt x="179" y="21600"/>
                  </a:lnTo>
                  <a:lnTo>
                    <a:pt x="6558" y="18892"/>
                  </a:lnTo>
                  <a:cubicBezTo>
                    <a:pt x="6915" y="18734"/>
                    <a:pt x="7122" y="18529"/>
                    <a:pt x="7122" y="18307"/>
                  </a:cubicBezTo>
                  <a:lnTo>
                    <a:pt x="7122" y="16289"/>
                  </a:lnTo>
                  <a:cubicBezTo>
                    <a:pt x="7122" y="16102"/>
                    <a:pt x="7301" y="15921"/>
                    <a:pt x="7603" y="15792"/>
                  </a:cubicBezTo>
                  <a:lnTo>
                    <a:pt x="9707" y="14897"/>
                  </a:lnTo>
                  <a:cubicBezTo>
                    <a:pt x="10463" y="14581"/>
                    <a:pt x="10463" y="14061"/>
                    <a:pt x="9707" y="13739"/>
                  </a:cubicBezTo>
                  <a:lnTo>
                    <a:pt x="3231" y="10978"/>
                  </a:lnTo>
                  <a:cubicBezTo>
                    <a:pt x="2915" y="10850"/>
                    <a:pt x="2750" y="10674"/>
                    <a:pt x="2750" y="10487"/>
                  </a:cubicBezTo>
                  <a:cubicBezTo>
                    <a:pt x="2750" y="10294"/>
                    <a:pt x="2915" y="10119"/>
                    <a:pt x="3231" y="9990"/>
                  </a:cubicBezTo>
                  <a:lnTo>
                    <a:pt x="7466" y="8194"/>
                  </a:lnTo>
                  <a:cubicBezTo>
                    <a:pt x="7782" y="8066"/>
                    <a:pt x="8194" y="7990"/>
                    <a:pt x="8635" y="7990"/>
                  </a:cubicBezTo>
                  <a:lnTo>
                    <a:pt x="9212" y="7990"/>
                  </a:lnTo>
                  <a:cubicBezTo>
                    <a:pt x="9735" y="7990"/>
                    <a:pt x="10216" y="7902"/>
                    <a:pt x="10587" y="7750"/>
                  </a:cubicBezTo>
                  <a:lnTo>
                    <a:pt x="11508" y="7352"/>
                  </a:lnTo>
                  <a:cubicBezTo>
                    <a:pt x="11865" y="7194"/>
                    <a:pt x="12072" y="6989"/>
                    <a:pt x="12072" y="6767"/>
                  </a:cubicBezTo>
                  <a:cubicBezTo>
                    <a:pt x="12072" y="6545"/>
                    <a:pt x="11865" y="6340"/>
                    <a:pt x="11508" y="6182"/>
                  </a:cubicBezTo>
                  <a:cubicBezTo>
                    <a:pt x="10862" y="5913"/>
                    <a:pt x="10862" y="5469"/>
                    <a:pt x="11508" y="5188"/>
                  </a:cubicBezTo>
                  <a:lnTo>
                    <a:pt x="12760" y="4656"/>
                  </a:lnTo>
                  <a:cubicBezTo>
                    <a:pt x="13076" y="4527"/>
                    <a:pt x="13488" y="4451"/>
                    <a:pt x="13928" y="4451"/>
                  </a:cubicBezTo>
                  <a:cubicBezTo>
                    <a:pt x="14381" y="4451"/>
                    <a:pt x="14795" y="4527"/>
                    <a:pt x="15097" y="4656"/>
                  </a:cubicBezTo>
                  <a:lnTo>
                    <a:pt x="17241" y="5568"/>
                  </a:lnTo>
                  <a:cubicBezTo>
                    <a:pt x="17619" y="5729"/>
                    <a:pt x="18115" y="5809"/>
                    <a:pt x="18609" y="5809"/>
                  </a:cubicBezTo>
                  <a:cubicBezTo>
                    <a:pt x="19105" y="5809"/>
                    <a:pt x="19599" y="5729"/>
                    <a:pt x="19977" y="5568"/>
                  </a:cubicBezTo>
                  <a:lnTo>
                    <a:pt x="21022" y="5124"/>
                  </a:lnTo>
                  <a:cubicBezTo>
                    <a:pt x="21394" y="4966"/>
                    <a:pt x="21600" y="4761"/>
                    <a:pt x="21600" y="4539"/>
                  </a:cubicBezTo>
                  <a:cubicBezTo>
                    <a:pt x="21600" y="4311"/>
                    <a:pt x="21394" y="4106"/>
                    <a:pt x="21022" y="3954"/>
                  </a:cubicBezTo>
                  <a:lnTo>
                    <a:pt x="1172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0A9E"/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7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1789" name="Google Shape;1691;p42" descr="Google Shape;1691;p42"/>
            <p:cNvPicPr>
              <a:picLocks noChangeAspect="1"/>
            </p:cNvPicPr>
            <p:nvPr/>
          </p:nvPicPr>
          <p:blipFill>
            <a:blip r:embed="rId2"/>
            <a:srcRect l="16960" t="24718" r="7120" b="26177"/>
            <a:stretch>
              <a:fillRect/>
            </a:stretch>
          </p:blipFill>
          <p:spPr>
            <a:xfrm>
              <a:off x="0" y="0"/>
              <a:ext cx="4198516" cy="32044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97" name="Google Shape;1692;p42"/>
            <p:cNvGrpSpPr/>
            <p:nvPr/>
          </p:nvGrpSpPr>
          <p:grpSpPr>
            <a:xfrm>
              <a:off x="1745002" y="5555691"/>
              <a:ext cx="708476" cy="708101"/>
              <a:chOff x="0" y="0"/>
              <a:chExt cx="708474" cy="708100"/>
            </a:xfrm>
          </p:grpSpPr>
          <p:sp>
            <p:nvSpPr>
              <p:cNvPr id="1790" name="Google Shape;1693;p42"/>
              <p:cNvSpPr/>
              <p:nvPr/>
            </p:nvSpPr>
            <p:spPr>
              <a:xfrm rot="5400000">
                <a:off x="458599" y="0"/>
                <a:ext cx="249876" cy="2498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91" name="Google Shape;1694;p42"/>
              <p:cNvSpPr/>
              <p:nvPr/>
            </p:nvSpPr>
            <p:spPr>
              <a:xfrm rot="5400000">
                <a:off x="382424" y="76175"/>
                <a:ext cx="249876" cy="2498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92" name="Google Shape;1695;p42"/>
              <p:cNvSpPr/>
              <p:nvPr/>
            </p:nvSpPr>
            <p:spPr>
              <a:xfrm rot="5400000">
                <a:off x="305874" y="152750"/>
                <a:ext cx="249876" cy="2498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2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93" name="Google Shape;1696;p42"/>
              <p:cNvSpPr/>
              <p:nvPr/>
            </p:nvSpPr>
            <p:spPr>
              <a:xfrm rot="5400000">
                <a:off x="229499" y="229125"/>
                <a:ext cx="249876" cy="2494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67"/>
                    </a:lnTo>
                    <a:lnTo>
                      <a:pt x="3030" y="21600"/>
                    </a:lnTo>
                    <a:lnTo>
                      <a:pt x="21600" y="300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94" name="Google Shape;1697;p42"/>
              <p:cNvSpPr/>
              <p:nvPr/>
            </p:nvSpPr>
            <p:spPr>
              <a:xfrm rot="5400000">
                <a:off x="152749" y="305475"/>
                <a:ext cx="249876" cy="2498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95" name="Google Shape;1698;p42"/>
              <p:cNvSpPr/>
              <p:nvPr/>
            </p:nvSpPr>
            <p:spPr>
              <a:xfrm rot="5400000">
                <a:off x="76562" y="382437"/>
                <a:ext cx="249501" cy="2494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98" y="0"/>
                    </a:moveTo>
                    <a:lnTo>
                      <a:pt x="0" y="18600"/>
                    </a:lnTo>
                    <a:lnTo>
                      <a:pt x="3034" y="21600"/>
                    </a:lnTo>
                    <a:lnTo>
                      <a:pt x="21600" y="3033"/>
                    </a:lnTo>
                    <a:lnTo>
                      <a:pt x="1859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96" name="Google Shape;1699;p42"/>
              <p:cNvSpPr/>
              <p:nvPr/>
            </p:nvSpPr>
            <p:spPr>
              <a:xfrm rot="5400000">
                <a:off x="-1" y="458225"/>
                <a:ext cx="249877" cy="2498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805" name="Google Shape;1700;p42"/>
            <p:cNvGrpSpPr/>
            <p:nvPr/>
          </p:nvGrpSpPr>
          <p:grpSpPr>
            <a:xfrm>
              <a:off x="2511579" y="4655504"/>
              <a:ext cx="458030" cy="457788"/>
              <a:chOff x="0" y="0"/>
              <a:chExt cx="458028" cy="457787"/>
            </a:xfrm>
          </p:grpSpPr>
          <p:sp>
            <p:nvSpPr>
              <p:cNvPr id="1798" name="Google Shape;1701;p42"/>
              <p:cNvSpPr/>
              <p:nvPr/>
            </p:nvSpPr>
            <p:spPr>
              <a:xfrm rot="5400000">
                <a:off x="296484" y="0"/>
                <a:ext cx="161545" cy="1615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99" name="Google Shape;1702;p42"/>
              <p:cNvSpPr/>
              <p:nvPr/>
            </p:nvSpPr>
            <p:spPr>
              <a:xfrm rot="5400000">
                <a:off x="247237" y="49247"/>
                <a:ext cx="161545" cy="1615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00" name="Google Shape;1703;p42"/>
              <p:cNvSpPr/>
              <p:nvPr/>
            </p:nvSpPr>
            <p:spPr>
              <a:xfrm rot="5400000">
                <a:off x="197747" y="98753"/>
                <a:ext cx="161546" cy="1615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2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01" name="Google Shape;1704;p42"/>
              <p:cNvSpPr/>
              <p:nvPr/>
            </p:nvSpPr>
            <p:spPr>
              <a:xfrm rot="5400000">
                <a:off x="148371" y="148129"/>
                <a:ext cx="161545" cy="1612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67"/>
                    </a:lnTo>
                    <a:lnTo>
                      <a:pt x="3030" y="21600"/>
                    </a:lnTo>
                    <a:lnTo>
                      <a:pt x="21600" y="300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02" name="Google Shape;1705;p42"/>
              <p:cNvSpPr/>
              <p:nvPr/>
            </p:nvSpPr>
            <p:spPr>
              <a:xfrm rot="5400000">
                <a:off x="98752" y="197489"/>
                <a:ext cx="161546" cy="1615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03" name="Google Shape;1706;p42"/>
              <p:cNvSpPr/>
              <p:nvPr/>
            </p:nvSpPr>
            <p:spPr>
              <a:xfrm rot="5400000">
                <a:off x="49497" y="247246"/>
                <a:ext cx="161303" cy="1612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98" y="0"/>
                    </a:moveTo>
                    <a:lnTo>
                      <a:pt x="0" y="18600"/>
                    </a:lnTo>
                    <a:lnTo>
                      <a:pt x="3034" y="21600"/>
                    </a:lnTo>
                    <a:lnTo>
                      <a:pt x="21600" y="3033"/>
                    </a:lnTo>
                    <a:lnTo>
                      <a:pt x="1859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04" name="Google Shape;1707;p42"/>
              <p:cNvSpPr/>
              <p:nvPr/>
            </p:nvSpPr>
            <p:spPr>
              <a:xfrm rot="5400000">
                <a:off x="-1" y="296242"/>
                <a:ext cx="161546" cy="1615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808" name="Google Shape;1708;p42"/>
            <p:cNvGrpSpPr/>
            <p:nvPr/>
          </p:nvGrpSpPr>
          <p:grpSpPr>
            <a:xfrm>
              <a:off x="1659128" y="1840672"/>
              <a:ext cx="208185" cy="208185"/>
              <a:chOff x="0" y="0"/>
              <a:chExt cx="208183" cy="208183"/>
            </a:xfrm>
          </p:grpSpPr>
          <p:sp>
            <p:nvSpPr>
              <p:cNvPr id="1806" name="Google Shape;1709;p42"/>
              <p:cNvSpPr/>
              <p:nvPr/>
            </p:nvSpPr>
            <p:spPr>
              <a:xfrm>
                <a:off x="0" y="0"/>
                <a:ext cx="208184" cy="208184"/>
              </a:xfrm>
              <a:prstGeom prst="ellipse">
                <a:avLst/>
              </a:prstGeom>
              <a:noFill/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07" name="Google Shape;1710;p42"/>
              <p:cNvSpPr/>
              <p:nvPr/>
            </p:nvSpPr>
            <p:spPr>
              <a:xfrm>
                <a:off x="29393" y="29393"/>
                <a:ext cx="149439" cy="149439"/>
              </a:xfrm>
              <a:prstGeom prst="ellipse">
                <a:avLst/>
              </a:pr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811" name="Google Shape;1711;p42"/>
            <p:cNvGrpSpPr/>
            <p:nvPr/>
          </p:nvGrpSpPr>
          <p:grpSpPr>
            <a:xfrm>
              <a:off x="1066703" y="3768835"/>
              <a:ext cx="208185" cy="208185"/>
              <a:chOff x="0" y="0"/>
              <a:chExt cx="208183" cy="208183"/>
            </a:xfrm>
          </p:grpSpPr>
          <p:sp>
            <p:nvSpPr>
              <p:cNvPr id="1809" name="Google Shape;1712;p42"/>
              <p:cNvSpPr/>
              <p:nvPr/>
            </p:nvSpPr>
            <p:spPr>
              <a:xfrm>
                <a:off x="0" y="0"/>
                <a:ext cx="208184" cy="208184"/>
              </a:xfrm>
              <a:prstGeom prst="ellipse">
                <a:avLst/>
              </a:prstGeom>
              <a:noFill/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10" name="Google Shape;1713;p42"/>
              <p:cNvSpPr/>
              <p:nvPr/>
            </p:nvSpPr>
            <p:spPr>
              <a:xfrm>
                <a:off x="29393" y="29393"/>
                <a:ext cx="149439" cy="149439"/>
              </a:xfrm>
              <a:prstGeom prst="ellipse">
                <a:avLst/>
              </a:pr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812" name="Google Shape;1714;p42"/>
            <p:cNvSpPr/>
            <p:nvPr/>
          </p:nvSpPr>
          <p:spPr>
            <a:xfrm>
              <a:off x="967012" y="5465225"/>
              <a:ext cx="147901" cy="147901"/>
            </a:xfrm>
            <a:prstGeom prst="ellipse">
              <a:avLst/>
            </a:prstGeom>
            <a:gradFill flip="none" rotWithShape="1">
              <a:gsLst>
                <a:gs pos="0">
                  <a:srgbClr val="0C0A9E"/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7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814" name="Google Shape;1715;p42"/>
          <p:cNvSpPr txBox="1">
            <a:spLocks noGrp="1"/>
          </p:cNvSpPr>
          <p:nvPr>
            <p:ph type="title"/>
          </p:nvPr>
        </p:nvSpPr>
        <p:spPr>
          <a:xfrm>
            <a:off x="735650" y="618399"/>
            <a:ext cx="1702500" cy="993602"/>
          </a:xfrm>
          <a:prstGeom prst="rect">
            <a:avLst/>
          </a:prstGeom>
        </p:spPr>
        <p:txBody>
          <a:bodyPr/>
          <a:lstStyle>
            <a:lvl1pPr defTabSz="768095">
              <a:defRPr sz="5208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05</a:t>
            </a:r>
          </a:p>
        </p:txBody>
      </p:sp>
      <p:grpSp>
        <p:nvGrpSpPr>
          <p:cNvPr id="1820" name="Google Shape;1716;p42"/>
          <p:cNvGrpSpPr/>
          <p:nvPr/>
        </p:nvGrpSpPr>
        <p:grpSpPr>
          <a:xfrm>
            <a:off x="-374388" y="3354325"/>
            <a:ext cx="3922592" cy="2969901"/>
            <a:chOff x="0" y="0"/>
            <a:chExt cx="3922590" cy="2969900"/>
          </a:xfrm>
        </p:grpSpPr>
        <p:pic>
          <p:nvPicPr>
            <p:cNvPr id="1815" name="Google Shape;1717;p42" descr="Google Shape;1717;p42"/>
            <p:cNvPicPr>
              <a:picLocks noChangeAspect="1"/>
            </p:cNvPicPr>
            <p:nvPr/>
          </p:nvPicPr>
          <p:blipFill>
            <a:blip r:embed="rId2"/>
            <a:srcRect l="16960" t="24718" r="7120" b="26176"/>
            <a:stretch>
              <a:fillRect/>
            </a:stretch>
          </p:blipFill>
          <p:spPr>
            <a:xfrm>
              <a:off x="0" y="-1"/>
              <a:ext cx="3891277" cy="2969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19" name="Google Shape;1718;p42"/>
            <p:cNvGrpSpPr/>
            <p:nvPr/>
          </p:nvGrpSpPr>
          <p:grpSpPr>
            <a:xfrm>
              <a:off x="2227970" y="1091231"/>
              <a:ext cx="1694621" cy="1360170"/>
              <a:chOff x="0" y="0"/>
              <a:chExt cx="1694620" cy="1360168"/>
            </a:xfrm>
          </p:grpSpPr>
          <p:sp>
            <p:nvSpPr>
              <p:cNvPr id="1816" name="Google Shape;1719;p42"/>
              <p:cNvSpPr/>
              <p:nvPr/>
            </p:nvSpPr>
            <p:spPr>
              <a:xfrm>
                <a:off x="433739" y="268242"/>
                <a:ext cx="1260882" cy="10919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70000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17" name="Google Shape;1720;p42"/>
              <p:cNvSpPr/>
              <p:nvPr/>
            </p:nvSpPr>
            <p:spPr>
              <a:xfrm>
                <a:off x="410464" y="0"/>
                <a:ext cx="900870" cy="7801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70000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18" name="Google Shape;1721;p42"/>
              <p:cNvSpPr/>
              <p:nvPr/>
            </p:nvSpPr>
            <p:spPr>
              <a:xfrm>
                <a:off x="0" y="268242"/>
                <a:ext cx="900869" cy="7801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70000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821" name="Google Shape;1722;p42"/>
          <p:cNvSpPr txBox="1"/>
          <p:nvPr/>
        </p:nvSpPr>
        <p:spPr>
          <a:xfrm>
            <a:off x="719999" y="1962999"/>
            <a:ext cx="7112701" cy="84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77500" lnSpcReduction="20000"/>
          </a:bodyPr>
          <a:lstStyle>
            <a:lvl1pPr defTabSz="740663">
              <a:defRPr sz="405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</a:lstStyle>
          <a:p>
            <a:r>
              <a:t>Model Training &amp; Evaluation</a:t>
            </a:r>
          </a:p>
        </p:txBody>
      </p:sp>
      <p:grpSp>
        <p:nvGrpSpPr>
          <p:cNvPr id="1825" name="Google Shape;1723;p42"/>
          <p:cNvGrpSpPr/>
          <p:nvPr/>
        </p:nvGrpSpPr>
        <p:grpSpPr>
          <a:xfrm>
            <a:off x="796100" y="3172100"/>
            <a:ext cx="4558968" cy="134101"/>
            <a:chOff x="0" y="0"/>
            <a:chExt cx="4558967" cy="134100"/>
          </a:xfrm>
        </p:grpSpPr>
        <p:sp>
          <p:nvSpPr>
            <p:cNvPr id="1822" name="Google Shape;1724;p42"/>
            <p:cNvSpPr/>
            <p:nvPr/>
          </p:nvSpPr>
          <p:spPr>
            <a:xfrm>
              <a:off x="4424867" y="-1"/>
              <a:ext cx="134101" cy="134102"/>
            </a:xfrm>
            <a:prstGeom prst="ellipse">
              <a:avLst/>
            </a:prstGeom>
            <a:noFill/>
            <a:ln w="9525" cap="flat">
              <a:solidFill>
                <a:srgbClr val="0C0A9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823" name="Google Shape;1725;p42"/>
            <p:cNvSpPr/>
            <p:nvPr/>
          </p:nvSpPr>
          <p:spPr>
            <a:xfrm>
              <a:off x="-1" y="67049"/>
              <a:ext cx="4462802" cy="1"/>
            </a:xfrm>
            <a:prstGeom prst="line">
              <a:avLst/>
            </a:prstGeom>
            <a:noFill/>
            <a:ln w="9525" cap="flat">
              <a:solidFill>
                <a:srgbClr val="0C0A9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24" name="Google Shape;1726;p42"/>
            <p:cNvSpPr/>
            <p:nvPr/>
          </p:nvSpPr>
          <p:spPr>
            <a:xfrm>
              <a:off x="4454979" y="30142"/>
              <a:ext cx="73801" cy="73801"/>
            </a:xfrm>
            <a:prstGeom prst="ellipse">
              <a:avLst/>
            </a:prstGeom>
            <a:solidFill>
              <a:srgbClr val="0C0A9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731;p43"/>
          <p:cNvSpPr txBox="1">
            <a:spLocks noGrp="1"/>
          </p:cNvSpPr>
          <p:nvPr>
            <p:ph type="title"/>
          </p:nvPr>
        </p:nvSpPr>
        <p:spPr>
          <a:xfrm>
            <a:off x="1060016" y="383998"/>
            <a:ext cx="7704002" cy="572701"/>
          </a:xfrm>
          <a:prstGeom prst="rect">
            <a:avLst/>
          </a:prstGeom>
        </p:spPr>
        <p:txBody>
          <a:bodyPr/>
          <a:lstStyle>
            <a:lvl1pPr algn="l" defTabSz="768095">
              <a:defRPr sz="2520"/>
            </a:lvl1pPr>
          </a:lstStyle>
          <a:p>
            <a:r>
              <a:rPr dirty="0"/>
              <a:t>Model Training &amp; Evaluation</a:t>
            </a:r>
          </a:p>
        </p:txBody>
      </p:sp>
      <p:sp>
        <p:nvSpPr>
          <p:cNvPr id="1828" name="Google Shape;1732;p43"/>
          <p:cNvSpPr txBox="1"/>
          <p:nvPr/>
        </p:nvSpPr>
        <p:spPr>
          <a:xfrm>
            <a:off x="173244" y="921026"/>
            <a:ext cx="5071802" cy="3265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18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dirty="0"/>
              <a:t>Splitting data into training and test sets:</a:t>
            </a:r>
          </a:p>
          <a:p>
            <a:pPr marL="457200" indent="-317500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400"/>
              <a:buFont typeface="Helvetica"/>
              <a:buChar char="●"/>
              <a:defRPr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pPr>
            <a:r>
              <a:rPr dirty="0"/>
              <a:t>Use an 80/20 split, allocating 80% of the data for training and 20% for testing.</a:t>
            </a:r>
          </a:p>
          <a:p>
            <a:pPr>
              <a:lnSpc>
                <a:spcPct val="115000"/>
              </a:lnSpc>
              <a:spcBef>
                <a:spcPts val="1200"/>
              </a:spcBef>
              <a:defRPr sz="18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dirty="0"/>
              <a:t>Evaluating performance:</a:t>
            </a:r>
          </a:p>
          <a:p>
            <a:pPr marL="457200" indent="-317500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400"/>
              <a:buFont typeface="Helvetica"/>
              <a:buChar char="●"/>
              <a:defRPr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pPr>
            <a:r>
              <a:rPr dirty="0"/>
              <a:t>Use accuracy score, confusion matrix, and classification report to evaluate the performance of the model.</a:t>
            </a:r>
            <a:endParaRPr sz="1800" b="1" dirty="0">
              <a:latin typeface="Poppins"/>
              <a:ea typeface="Poppins"/>
              <a:cs typeface="Poppins"/>
              <a:sym typeface="Poppins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pPr>
            <a:endParaRPr sz="1800" b="1" dirty="0">
              <a:latin typeface="Poppins"/>
              <a:ea typeface="Poppins"/>
              <a:cs typeface="Poppins"/>
              <a:sym typeface="Poppins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defRPr sz="1300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pPr>
            <a:endParaRPr sz="1800" b="1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29" name="Google Shape;1733;p43" descr="Google Shape;1733;p43"/>
          <p:cNvPicPr>
            <a:picLocks noChangeAspect="1"/>
          </p:cNvPicPr>
          <p:nvPr/>
        </p:nvPicPr>
        <p:blipFill>
          <a:blip r:embed="rId2"/>
          <a:srcRect b="46955"/>
          <a:stretch>
            <a:fillRect/>
          </a:stretch>
        </p:blipFill>
        <p:spPr>
          <a:xfrm>
            <a:off x="1385533" y="3465701"/>
            <a:ext cx="2748942" cy="1258128"/>
          </a:xfrm>
          <a:prstGeom prst="rect">
            <a:avLst/>
          </a:prstGeom>
          <a:ln w="12700">
            <a:miter lim="400000"/>
          </a:ln>
          <a:effectLst>
            <a:reflection stA="27805" endPos="40000" dir="5400000" sy="-100000" algn="bl" rotWithShape="0"/>
          </a:effectLst>
        </p:spPr>
      </p:pic>
      <p:pic>
        <p:nvPicPr>
          <p:cNvPr id="1830" name="Google Shape;1734;p43" descr="Google Shape;1734;p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468" y="282398"/>
            <a:ext cx="2510071" cy="2071477"/>
          </a:xfrm>
          <a:prstGeom prst="rect">
            <a:avLst/>
          </a:prstGeom>
          <a:ln w="12700">
            <a:miter lim="400000"/>
          </a:ln>
          <a:effectLst>
            <a:reflection stA="44695" endPos="40000" dir="5400000" sy="-100000" algn="bl" rotWithShape="0"/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BC87F5B-897C-BD9D-BB28-88774B50F2A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00" t="-3973" b="-2"/>
          <a:stretch/>
        </p:blipFill>
        <p:spPr>
          <a:xfrm>
            <a:off x="4572000" y="2455475"/>
            <a:ext cx="3859513" cy="2575776"/>
          </a:xfrm>
          <a:prstGeom prst="rect">
            <a:avLst/>
          </a:prstGeom>
          <a:effectLst>
            <a:reflection blurRad="22172" stA="48000" endPos="16861" dir="5400000" sy="-100000" algn="bl" rotWithShape="0"/>
            <a:softEdge rad="28836"/>
          </a:effectLst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2" name="Google Shape;1740;p44"/>
          <p:cNvGrpSpPr/>
          <p:nvPr/>
        </p:nvGrpSpPr>
        <p:grpSpPr>
          <a:xfrm>
            <a:off x="6487512" y="-1301175"/>
            <a:ext cx="4268176" cy="6666031"/>
            <a:chOff x="0" y="0"/>
            <a:chExt cx="4268174" cy="6666030"/>
          </a:xfrm>
        </p:grpSpPr>
        <p:sp>
          <p:nvSpPr>
            <p:cNvPr id="1833" name="Google Shape;1741;p44"/>
            <p:cNvSpPr/>
            <p:nvPr/>
          </p:nvSpPr>
          <p:spPr>
            <a:xfrm>
              <a:off x="240036" y="1404335"/>
              <a:ext cx="4006264" cy="4749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49" y="0"/>
                  </a:moveTo>
                  <a:lnTo>
                    <a:pt x="16984" y="3851"/>
                  </a:lnTo>
                  <a:lnTo>
                    <a:pt x="16971" y="3860"/>
                  </a:lnTo>
                  <a:lnTo>
                    <a:pt x="16971" y="6702"/>
                  </a:lnTo>
                  <a:lnTo>
                    <a:pt x="13955" y="9245"/>
                  </a:lnTo>
                  <a:lnTo>
                    <a:pt x="13949" y="9254"/>
                  </a:lnTo>
                  <a:lnTo>
                    <a:pt x="13949" y="10553"/>
                  </a:lnTo>
                  <a:lnTo>
                    <a:pt x="13490" y="10942"/>
                  </a:lnTo>
                  <a:lnTo>
                    <a:pt x="13490" y="11641"/>
                  </a:lnTo>
                  <a:lnTo>
                    <a:pt x="11604" y="13233"/>
                  </a:lnTo>
                  <a:lnTo>
                    <a:pt x="11590" y="13239"/>
                  </a:lnTo>
                  <a:lnTo>
                    <a:pt x="11590" y="14651"/>
                  </a:lnTo>
                  <a:lnTo>
                    <a:pt x="10374" y="15680"/>
                  </a:lnTo>
                  <a:lnTo>
                    <a:pt x="10374" y="16720"/>
                  </a:lnTo>
                  <a:lnTo>
                    <a:pt x="7325" y="19289"/>
                  </a:lnTo>
                  <a:lnTo>
                    <a:pt x="2692" y="19289"/>
                  </a:lnTo>
                  <a:lnTo>
                    <a:pt x="0" y="21557"/>
                  </a:lnTo>
                  <a:lnTo>
                    <a:pt x="51" y="21600"/>
                  </a:lnTo>
                  <a:lnTo>
                    <a:pt x="2716" y="19346"/>
                  </a:lnTo>
                  <a:lnTo>
                    <a:pt x="7352" y="19346"/>
                  </a:lnTo>
                  <a:lnTo>
                    <a:pt x="10428" y="16751"/>
                  </a:lnTo>
                  <a:lnTo>
                    <a:pt x="10441" y="16746"/>
                  </a:lnTo>
                  <a:lnTo>
                    <a:pt x="10441" y="15703"/>
                  </a:lnTo>
                  <a:lnTo>
                    <a:pt x="11661" y="14674"/>
                  </a:lnTo>
                  <a:lnTo>
                    <a:pt x="11661" y="13264"/>
                  </a:lnTo>
                  <a:lnTo>
                    <a:pt x="13548" y="11673"/>
                  </a:lnTo>
                  <a:lnTo>
                    <a:pt x="13558" y="11661"/>
                  </a:lnTo>
                  <a:lnTo>
                    <a:pt x="13558" y="10965"/>
                  </a:lnTo>
                  <a:lnTo>
                    <a:pt x="14016" y="10578"/>
                  </a:lnTo>
                  <a:lnTo>
                    <a:pt x="14016" y="9277"/>
                  </a:lnTo>
                  <a:lnTo>
                    <a:pt x="17031" y="6736"/>
                  </a:lnTo>
                  <a:lnTo>
                    <a:pt x="17038" y="6727"/>
                  </a:lnTo>
                  <a:lnTo>
                    <a:pt x="17038" y="3885"/>
                  </a:lnTo>
                  <a:lnTo>
                    <a:pt x="21600" y="37"/>
                  </a:lnTo>
                  <a:lnTo>
                    <a:pt x="2154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0A9E"/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834" name="Google Shape;1742;p44"/>
            <p:cNvSpPr/>
            <p:nvPr/>
          </p:nvSpPr>
          <p:spPr>
            <a:xfrm>
              <a:off x="583004" y="1382475"/>
              <a:ext cx="2925191" cy="3057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1" y="0"/>
                  </a:moveTo>
                  <a:lnTo>
                    <a:pt x="18074" y="3302"/>
                  </a:lnTo>
                  <a:lnTo>
                    <a:pt x="16626" y="3302"/>
                  </a:lnTo>
                  <a:lnTo>
                    <a:pt x="12422" y="7333"/>
                  </a:lnTo>
                  <a:lnTo>
                    <a:pt x="12403" y="7341"/>
                  </a:lnTo>
                  <a:lnTo>
                    <a:pt x="12403" y="12263"/>
                  </a:lnTo>
                  <a:lnTo>
                    <a:pt x="9621" y="14930"/>
                  </a:lnTo>
                  <a:lnTo>
                    <a:pt x="9607" y="14943"/>
                  </a:lnTo>
                  <a:lnTo>
                    <a:pt x="9607" y="17163"/>
                  </a:lnTo>
                  <a:lnTo>
                    <a:pt x="6912" y="19742"/>
                  </a:lnTo>
                  <a:lnTo>
                    <a:pt x="1873" y="19742"/>
                  </a:lnTo>
                  <a:lnTo>
                    <a:pt x="0" y="21534"/>
                  </a:lnTo>
                  <a:lnTo>
                    <a:pt x="69" y="21600"/>
                  </a:lnTo>
                  <a:lnTo>
                    <a:pt x="1915" y="19834"/>
                  </a:lnTo>
                  <a:lnTo>
                    <a:pt x="6949" y="19834"/>
                  </a:lnTo>
                  <a:lnTo>
                    <a:pt x="9685" y="17216"/>
                  </a:lnTo>
                  <a:lnTo>
                    <a:pt x="9699" y="17203"/>
                  </a:lnTo>
                  <a:lnTo>
                    <a:pt x="9699" y="14978"/>
                  </a:lnTo>
                  <a:lnTo>
                    <a:pt x="12487" y="12316"/>
                  </a:lnTo>
                  <a:lnTo>
                    <a:pt x="12496" y="12303"/>
                  </a:lnTo>
                  <a:lnTo>
                    <a:pt x="12496" y="7381"/>
                  </a:lnTo>
                  <a:lnTo>
                    <a:pt x="16667" y="3399"/>
                  </a:lnTo>
                  <a:lnTo>
                    <a:pt x="18107" y="3399"/>
                  </a:lnTo>
                  <a:lnTo>
                    <a:pt x="21600" y="62"/>
                  </a:lnTo>
                  <a:lnTo>
                    <a:pt x="2153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0A9E"/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835" name="Google Shape;1743;p44"/>
            <p:cNvSpPr/>
            <p:nvPr/>
          </p:nvSpPr>
          <p:spPr>
            <a:xfrm>
              <a:off x="1118838" y="1546825"/>
              <a:ext cx="3149337" cy="5119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3" h="21600" extrusionOk="0">
                  <a:moveTo>
                    <a:pt x="21513" y="0"/>
                  </a:moveTo>
                  <a:lnTo>
                    <a:pt x="17746" y="2320"/>
                  </a:lnTo>
                  <a:cubicBezTo>
                    <a:pt x="17639" y="2386"/>
                    <a:pt x="17639" y="2492"/>
                    <a:pt x="17746" y="2558"/>
                  </a:cubicBezTo>
                  <a:lnTo>
                    <a:pt x="19600" y="3699"/>
                  </a:lnTo>
                  <a:cubicBezTo>
                    <a:pt x="19672" y="3742"/>
                    <a:pt x="19672" y="3815"/>
                    <a:pt x="19600" y="3860"/>
                  </a:cubicBezTo>
                  <a:lnTo>
                    <a:pt x="13050" y="7894"/>
                  </a:lnTo>
                  <a:cubicBezTo>
                    <a:pt x="13014" y="7915"/>
                    <a:pt x="12966" y="7926"/>
                    <a:pt x="12918" y="7926"/>
                  </a:cubicBezTo>
                  <a:cubicBezTo>
                    <a:pt x="12870" y="7926"/>
                    <a:pt x="12821" y="7915"/>
                    <a:pt x="12785" y="7894"/>
                  </a:cubicBezTo>
                  <a:lnTo>
                    <a:pt x="10936" y="6753"/>
                  </a:lnTo>
                  <a:cubicBezTo>
                    <a:pt x="10880" y="6721"/>
                    <a:pt x="10816" y="6705"/>
                    <a:pt x="10743" y="6705"/>
                  </a:cubicBezTo>
                  <a:cubicBezTo>
                    <a:pt x="10666" y="6705"/>
                    <a:pt x="10602" y="6721"/>
                    <a:pt x="10550" y="6753"/>
                  </a:cubicBezTo>
                  <a:lnTo>
                    <a:pt x="6535" y="9226"/>
                  </a:lnTo>
                  <a:cubicBezTo>
                    <a:pt x="6428" y="9292"/>
                    <a:pt x="6428" y="9397"/>
                    <a:pt x="6535" y="9463"/>
                  </a:cubicBezTo>
                  <a:lnTo>
                    <a:pt x="11445" y="12485"/>
                  </a:lnTo>
                  <a:cubicBezTo>
                    <a:pt x="11475" y="12509"/>
                    <a:pt x="11496" y="12535"/>
                    <a:pt x="11496" y="12566"/>
                  </a:cubicBezTo>
                  <a:cubicBezTo>
                    <a:pt x="11496" y="12601"/>
                    <a:pt x="11479" y="12627"/>
                    <a:pt x="11445" y="12651"/>
                  </a:cubicBezTo>
                  <a:lnTo>
                    <a:pt x="7584" y="15027"/>
                  </a:lnTo>
                  <a:cubicBezTo>
                    <a:pt x="7532" y="15061"/>
                    <a:pt x="7507" y="15100"/>
                    <a:pt x="7507" y="15145"/>
                  </a:cubicBezTo>
                  <a:lnTo>
                    <a:pt x="7507" y="16661"/>
                  </a:lnTo>
                  <a:cubicBezTo>
                    <a:pt x="7507" y="16693"/>
                    <a:pt x="7490" y="16719"/>
                    <a:pt x="7451" y="16743"/>
                  </a:cubicBezTo>
                  <a:lnTo>
                    <a:pt x="3688" y="19061"/>
                  </a:lnTo>
                  <a:cubicBezTo>
                    <a:pt x="3654" y="19083"/>
                    <a:pt x="3608" y="19094"/>
                    <a:pt x="3561" y="19094"/>
                  </a:cubicBezTo>
                  <a:cubicBezTo>
                    <a:pt x="3514" y="19094"/>
                    <a:pt x="3466" y="19083"/>
                    <a:pt x="3427" y="19061"/>
                  </a:cubicBezTo>
                  <a:lnTo>
                    <a:pt x="2113" y="18249"/>
                  </a:lnTo>
                  <a:cubicBezTo>
                    <a:pt x="2060" y="18216"/>
                    <a:pt x="1990" y="18199"/>
                    <a:pt x="1921" y="18199"/>
                  </a:cubicBezTo>
                  <a:cubicBezTo>
                    <a:pt x="1851" y="18199"/>
                    <a:pt x="1782" y="18216"/>
                    <a:pt x="1728" y="18249"/>
                  </a:cubicBezTo>
                  <a:lnTo>
                    <a:pt x="80" y="19264"/>
                  </a:lnTo>
                  <a:cubicBezTo>
                    <a:pt x="-27" y="19330"/>
                    <a:pt x="-27" y="19435"/>
                    <a:pt x="80" y="19501"/>
                  </a:cubicBezTo>
                  <a:lnTo>
                    <a:pt x="1394" y="20313"/>
                  </a:lnTo>
                  <a:cubicBezTo>
                    <a:pt x="1428" y="20337"/>
                    <a:pt x="1450" y="20363"/>
                    <a:pt x="1450" y="20395"/>
                  </a:cubicBezTo>
                  <a:cubicBezTo>
                    <a:pt x="1450" y="20429"/>
                    <a:pt x="1433" y="20456"/>
                    <a:pt x="1394" y="20477"/>
                  </a:cubicBezTo>
                  <a:lnTo>
                    <a:pt x="880" y="20793"/>
                  </a:lnTo>
                  <a:cubicBezTo>
                    <a:pt x="773" y="20859"/>
                    <a:pt x="773" y="20965"/>
                    <a:pt x="880" y="21030"/>
                  </a:cubicBezTo>
                  <a:lnTo>
                    <a:pt x="1394" y="21349"/>
                  </a:lnTo>
                  <a:cubicBezTo>
                    <a:pt x="1471" y="21392"/>
                    <a:pt x="1471" y="21463"/>
                    <a:pt x="1394" y="21510"/>
                  </a:cubicBezTo>
                  <a:cubicBezTo>
                    <a:pt x="1353" y="21534"/>
                    <a:pt x="1308" y="21544"/>
                    <a:pt x="1266" y="21544"/>
                  </a:cubicBezTo>
                  <a:cubicBezTo>
                    <a:pt x="1223" y="21544"/>
                    <a:pt x="1182" y="21534"/>
                    <a:pt x="1150" y="21518"/>
                  </a:cubicBezTo>
                  <a:cubicBezTo>
                    <a:pt x="1086" y="21489"/>
                    <a:pt x="1047" y="21431"/>
                    <a:pt x="1107" y="21371"/>
                  </a:cubicBezTo>
                  <a:lnTo>
                    <a:pt x="1030" y="21344"/>
                  </a:lnTo>
                  <a:cubicBezTo>
                    <a:pt x="945" y="21431"/>
                    <a:pt x="1004" y="21521"/>
                    <a:pt x="1094" y="21563"/>
                  </a:cubicBezTo>
                  <a:cubicBezTo>
                    <a:pt x="1146" y="21587"/>
                    <a:pt x="1201" y="21600"/>
                    <a:pt x="1266" y="21600"/>
                  </a:cubicBezTo>
                  <a:cubicBezTo>
                    <a:pt x="1330" y="21600"/>
                    <a:pt x="1394" y="21587"/>
                    <a:pt x="1454" y="21542"/>
                  </a:cubicBezTo>
                  <a:cubicBezTo>
                    <a:pt x="1505" y="21510"/>
                    <a:pt x="1535" y="21471"/>
                    <a:pt x="1535" y="21423"/>
                  </a:cubicBezTo>
                  <a:cubicBezTo>
                    <a:pt x="1535" y="21378"/>
                    <a:pt x="1505" y="21339"/>
                    <a:pt x="1454" y="21305"/>
                  </a:cubicBezTo>
                  <a:lnTo>
                    <a:pt x="940" y="20988"/>
                  </a:lnTo>
                  <a:cubicBezTo>
                    <a:pt x="863" y="20946"/>
                    <a:pt x="863" y="20875"/>
                    <a:pt x="940" y="20827"/>
                  </a:cubicBezTo>
                  <a:lnTo>
                    <a:pt x="1454" y="20511"/>
                  </a:lnTo>
                  <a:cubicBezTo>
                    <a:pt x="1505" y="20479"/>
                    <a:pt x="1535" y="20437"/>
                    <a:pt x="1535" y="20392"/>
                  </a:cubicBezTo>
                  <a:cubicBezTo>
                    <a:pt x="1535" y="20348"/>
                    <a:pt x="1505" y="20305"/>
                    <a:pt x="1454" y="20274"/>
                  </a:cubicBezTo>
                  <a:lnTo>
                    <a:pt x="135" y="19462"/>
                  </a:lnTo>
                  <a:cubicBezTo>
                    <a:pt x="63" y="19419"/>
                    <a:pt x="63" y="19348"/>
                    <a:pt x="135" y="19301"/>
                  </a:cubicBezTo>
                  <a:lnTo>
                    <a:pt x="1783" y="18286"/>
                  </a:lnTo>
                  <a:cubicBezTo>
                    <a:pt x="1820" y="18263"/>
                    <a:pt x="1867" y="18252"/>
                    <a:pt x="1915" y="18252"/>
                  </a:cubicBezTo>
                  <a:cubicBezTo>
                    <a:pt x="1962" y="18252"/>
                    <a:pt x="2011" y="18263"/>
                    <a:pt x="2049" y="18286"/>
                  </a:cubicBezTo>
                  <a:lnTo>
                    <a:pt x="3363" y="19098"/>
                  </a:lnTo>
                  <a:cubicBezTo>
                    <a:pt x="3419" y="19129"/>
                    <a:pt x="3483" y="19148"/>
                    <a:pt x="3556" y="19148"/>
                  </a:cubicBezTo>
                  <a:cubicBezTo>
                    <a:pt x="3633" y="19148"/>
                    <a:pt x="3697" y="19129"/>
                    <a:pt x="3749" y="19098"/>
                  </a:cubicBezTo>
                  <a:lnTo>
                    <a:pt x="7511" y="16780"/>
                  </a:lnTo>
                  <a:cubicBezTo>
                    <a:pt x="7563" y="16748"/>
                    <a:pt x="7592" y="16709"/>
                    <a:pt x="7592" y="16661"/>
                  </a:cubicBezTo>
                  <a:lnTo>
                    <a:pt x="7592" y="15137"/>
                  </a:lnTo>
                  <a:cubicBezTo>
                    <a:pt x="7592" y="15106"/>
                    <a:pt x="7605" y="15079"/>
                    <a:pt x="7644" y="15056"/>
                  </a:cubicBezTo>
                  <a:lnTo>
                    <a:pt x="11501" y="12680"/>
                  </a:lnTo>
                  <a:cubicBezTo>
                    <a:pt x="11608" y="12614"/>
                    <a:pt x="11608" y="12509"/>
                    <a:pt x="11501" y="12443"/>
                  </a:cubicBezTo>
                  <a:lnTo>
                    <a:pt x="6595" y="9421"/>
                  </a:lnTo>
                  <a:cubicBezTo>
                    <a:pt x="6522" y="9379"/>
                    <a:pt x="6522" y="9305"/>
                    <a:pt x="6595" y="9260"/>
                  </a:cubicBezTo>
                  <a:lnTo>
                    <a:pt x="10610" y="6787"/>
                  </a:lnTo>
                  <a:cubicBezTo>
                    <a:pt x="10645" y="6766"/>
                    <a:pt x="10693" y="6755"/>
                    <a:pt x="10741" y="6755"/>
                  </a:cubicBezTo>
                  <a:cubicBezTo>
                    <a:pt x="10789" y="6755"/>
                    <a:pt x="10837" y="6766"/>
                    <a:pt x="10871" y="6787"/>
                  </a:cubicBezTo>
                  <a:lnTo>
                    <a:pt x="12721" y="7931"/>
                  </a:lnTo>
                  <a:cubicBezTo>
                    <a:pt x="12776" y="7963"/>
                    <a:pt x="12841" y="7981"/>
                    <a:pt x="12913" y="7981"/>
                  </a:cubicBezTo>
                  <a:cubicBezTo>
                    <a:pt x="12990" y="7981"/>
                    <a:pt x="13055" y="7963"/>
                    <a:pt x="13106" y="7931"/>
                  </a:cubicBezTo>
                  <a:lnTo>
                    <a:pt x="19655" y="3897"/>
                  </a:lnTo>
                  <a:cubicBezTo>
                    <a:pt x="19762" y="3831"/>
                    <a:pt x="19762" y="3726"/>
                    <a:pt x="19655" y="3660"/>
                  </a:cubicBezTo>
                  <a:lnTo>
                    <a:pt x="17806" y="2518"/>
                  </a:lnTo>
                  <a:cubicBezTo>
                    <a:pt x="17729" y="2476"/>
                    <a:pt x="17729" y="2405"/>
                    <a:pt x="17806" y="2357"/>
                  </a:cubicBezTo>
                  <a:lnTo>
                    <a:pt x="21573" y="37"/>
                  </a:lnTo>
                  <a:lnTo>
                    <a:pt x="2151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B9109"/>
                </a:gs>
                <a:gs pos="78000">
                  <a:srgbClr val="F5F8FF"/>
                </a:gs>
                <a:gs pos="100000">
                  <a:srgbClr val="F5F8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836" name="Google Shape;1744;p44"/>
            <p:cNvSpPr/>
            <p:nvPr/>
          </p:nvSpPr>
          <p:spPr>
            <a:xfrm>
              <a:off x="747743" y="1923706"/>
              <a:ext cx="1860289" cy="4595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28" y="0"/>
                  </a:moveTo>
                  <a:lnTo>
                    <a:pt x="11536" y="82"/>
                  </a:lnTo>
                  <a:lnTo>
                    <a:pt x="20844" y="4035"/>
                  </a:lnTo>
                  <a:cubicBezTo>
                    <a:pt x="21147" y="4170"/>
                    <a:pt x="21326" y="4346"/>
                    <a:pt x="21326" y="4533"/>
                  </a:cubicBezTo>
                  <a:cubicBezTo>
                    <a:pt x="21326" y="4726"/>
                    <a:pt x="21147" y="4901"/>
                    <a:pt x="20844" y="5030"/>
                  </a:cubicBezTo>
                  <a:lnTo>
                    <a:pt x="19785" y="5474"/>
                  </a:lnTo>
                  <a:cubicBezTo>
                    <a:pt x="19469" y="5615"/>
                    <a:pt x="19050" y="5685"/>
                    <a:pt x="18627" y="5685"/>
                  </a:cubicBezTo>
                  <a:cubicBezTo>
                    <a:pt x="18204" y="5685"/>
                    <a:pt x="17778" y="5615"/>
                    <a:pt x="17448" y="5474"/>
                  </a:cubicBezTo>
                  <a:lnTo>
                    <a:pt x="15303" y="4562"/>
                  </a:lnTo>
                  <a:cubicBezTo>
                    <a:pt x="14932" y="4410"/>
                    <a:pt x="14464" y="4322"/>
                    <a:pt x="13928" y="4322"/>
                  </a:cubicBezTo>
                  <a:cubicBezTo>
                    <a:pt x="13392" y="4322"/>
                    <a:pt x="12910" y="4410"/>
                    <a:pt x="12553" y="4562"/>
                  </a:cubicBezTo>
                  <a:lnTo>
                    <a:pt x="11302" y="5094"/>
                  </a:lnTo>
                  <a:cubicBezTo>
                    <a:pt x="10945" y="5258"/>
                    <a:pt x="10738" y="5463"/>
                    <a:pt x="10738" y="5679"/>
                  </a:cubicBezTo>
                  <a:cubicBezTo>
                    <a:pt x="10738" y="5902"/>
                    <a:pt x="10945" y="6112"/>
                    <a:pt x="11302" y="6264"/>
                  </a:cubicBezTo>
                  <a:cubicBezTo>
                    <a:pt x="11605" y="6399"/>
                    <a:pt x="11783" y="6574"/>
                    <a:pt x="11783" y="6767"/>
                  </a:cubicBezTo>
                  <a:cubicBezTo>
                    <a:pt x="11783" y="6954"/>
                    <a:pt x="11605" y="7130"/>
                    <a:pt x="11302" y="7264"/>
                  </a:cubicBezTo>
                  <a:lnTo>
                    <a:pt x="10367" y="7656"/>
                  </a:lnTo>
                  <a:cubicBezTo>
                    <a:pt x="10065" y="7791"/>
                    <a:pt x="9652" y="7861"/>
                    <a:pt x="9212" y="7861"/>
                  </a:cubicBezTo>
                  <a:lnTo>
                    <a:pt x="8635" y="7861"/>
                  </a:lnTo>
                  <a:cubicBezTo>
                    <a:pt x="8112" y="7861"/>
                    <a:pt x="7631" y="7948"/>
                    <a:pt x="7259" y="8100"/>
                  </a:cubicBezTo>
                  <a:lnTo>
                    <a:pt x="3025" y="9908"/>
                  </a:lnTo>
                  <a:cubicBezTo>
                    <a:pt x="2269" y="10230"/>
                    <a:pt x="2269" y="10750"/>
                    <a:pt x="3025" y="11072"/>
                  </a:cubicBezTo>
                  <a:lnTo>
                    <a:pt x="9501" y="13827"/>
                  </a:lnTo>
                  <a:cubicBezTo>
                    <a:pt x="9803" y="13961"/>
                    <a:pt x="9982" y="14137"/>
                    <a:pt x="9982" y="14324"/>
                  </a:cubicBezTo>
                  <a:cubicBezTo>
                    <a:pt x="9982" y="14511"/>
                    <a:pt x="9803" y="14692"/>
                    <a:pt x="9501" y="14821"/>
                  </a:cubicBezTo>
                  <a:lnTo>
                    <a:pt x="7397" y="15716"/>
                  </a:lnTo>
                  <a:cubicBezTo>
                    <a:pt x="7040" y="15874"/>
                    <a:pt x="6833" y="16078"/>
                    <a:pt x="6833" y="16301"/>
                  </a:cubicBezTo>
                  <a:lnTo>
                    <a:pt x="6833" y="18319"/>
                  </a:lnTo>
                  <a:cubicBezTo>
                    <a:pt x="6833" y="18506"/>
                    <a:pt x="6668" y="18681"/>
                    <a:pt x="6352" y="18816"/>
                  </a:cubicBezTo>
                  <a:lnTo>
                    <a:pt x="0" y="21518"/>
                  </a:lnTo>
                  <a:lnTo>
                    <a:pt x="179" y="21600"/>
                  </a:lnTo>
                  <a:lnTo>
                    <a:pt x="6558" y="18915"/>
                  </a:lnTo>
                  <a:cubicBezTo>
                    <a:pt x="6915" y="18757"/>
                    <a:pt x="7122" y="18553"/>
                    <a:pt x="7122" y="18330"/>
                  </a:cubicBezTo>
                  <a:lnTo>
                    <a:pt x="7122" y="16313"/>
                  </a:lnTo>
                  <a:cubicBezTo>
                    <a:pt x="7122" y="16125"/>
                    <a:pt x="7301" y="15950"/>
                    <a:pt x="7603" y="15816"/>
                  </a:cubicBezTo>
                  <a:lnTo>
                    <a:pt x="9707" y="14926"/>
                  </a:lnTo>
                  <a:cubicBezTo>
                    <a:pt x="10065" y="14763"/>
                    <a:pt x="10271" y="14558"/>
                    <a:pt x="10271" y="14341"/>
                  </a:cubicBezTo>
                  <a:cubicBezTo>
                    <a:pt x="10271" y="14113"/>
                    <a:pt x="10065" y="13909"/>
                    <a:pt x="9707" y="13756"/>
                  </a:cubicBezTo>
                  <a:lnTo>
                    <a:pt x="3231" y="10996"/>
                  </a:lnTo>
                  <a:cubicBezTo>
                    <a:pt x="2571" y="10727"/>
                    <a:pt x="2571" y="10282"/>
                    <a:pt x="3231" y="10002"/>
                  </a:cubicBezTo>
                  <a:lnTo>
                    <a:pt x="7466" y="8194"/>
                  </a:lnTo>
                  <a:cubicBezTo>
                    <a:pt x="7782" y="8066"/>
                    <a:pt x="8194" y="7990"/>
                    <a:pt x="8635" y="7990"/>
                  </a:cubicBezTo>
                  <a:lnTo>
                    <a:pt x="9212" y="7990"/>
                  </a:lnTo>
                  <a:cubicBezTo>
                    <a:pt x="9735" y="7990"/>
                    <a:pt x="10216" y="7902"/>
                    <a:pt x="10587" y="7750"/>
                  </a:cubicBezTo>
                  <a:lnTo>
                    <a:pt x="11508" y="7358"/>
                  </a:lnTo>
                  <a:cubicBezTo>
                    <a:pt x="11865" y="7194"/>
                    <a:pt x="12072" y="6989"/>
                    <a:pt x="12072" y="6773"/>
                  </a:cubicBezTo>
                  <a:cubicBezTo>
                    <a:pt x="12072" y="6545"/>
                    <a:pt x="11865" y="6340"/>
                    <a:pt x="11508" y="6188"/>
                  </a:cubicBezTo>
                  <a:cubicBezTo>
                    <a:pt x="11206" y="6054"/>
                    <a:pt x="11027" y="5878"/>
                    <a:pt x="11027" y="5691"/>
                  </a:cubicBezTo>
                  <a:cubicBezTo>
                    <a:pt x="11027" y="5498"/>
                    <a:pt x="11206" y="5322"/>
                    <a:pt x="11508" y="5194"/>
                  </a:cubicBezTo>
                  <a:lnTo>
                    <a:pt x="12760" y="4655"/>
                  </a:lnTo>
                  <a:cubicBezTo>
                    <a:pt x="13076" y="4527"/>
                    <a:pt x="13488" y="4451"/>
                    <a:pt x="13928" y="4451"/>
                  </a:cubicBezTo>
                  <a:cubicBezTo>
                    <a:pt x="14382" y="4451"/>
                    <a:pt x="14795" y="4527"/>
                    <a:pt x="15097" y="4655"/>
                  </a:cubicBezTo>
                  <a:lnTo>
                    <a:pt x="17242" y="5574"/>
                  </a:lnTo>
                  <a:cubicBezTo>
                    <a:pt x="17620" y="5735"/>
                    <a:pt x="18115" y="5815"/>
                    <a:pt x="18610" y="5815"/>
                  </a:cubicBezTo>
                  <a:cubicBezTo>
                    <a:pt x="19105" y="5815"/>
                    <a:pt x="19600" y="5735"/>
                    <a:pt x="19978" y="5574"/>
                  </a:cubicBezTo>
                  <a:lnTo>
                    <a:pt x="21023" y="5123"/>
                  </a:lnTo>
                  <a:cubicBezTo>
                    <a:pt x="21394" y="4966"/>
                    <a:pt x="21600" y="4761"/>
                    <a:pt x="21600" y="4539"/>
                  </a:cubicBezTo>
                  <a:cubicBezTo>
                    <a:pt x="21600" y="4322"/>
                    <a:pt x="21394" y="4111"/>
                    <a:pt x="21023" y="3954"/>
                  </a:cubicBezTo>
                  <a:lnTo>
                    <a:pt x="1172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00FF">
                    <a:alpha val="46666"/>
                  </a:srgbClr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108014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837" name="Google Shape;1745;p44"/>
            <p:cNvSpPr/>
            <p:nvPr/>
          </p:nvSpPr>
          <p:spPr>
            <a:xfrm>
              <a:off x="445789" y="1922400"/>
              <a:ext cx="1860289" cy="4595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28" y="0"/>
                  </a:moveTo>
                  <a:lnTo>
                    <a:pt x="11536" y="82"/>
                  </a:lnTo>
                  <a:lnTo>
                    <a:pt x="20844" y="4036"/>
                  </a:lnTo>
                  <a:cubicBezTo>
                    <a:pt x="21147" y="4164"/>
                    <a:pt x="21326" y="4340"/>
                    <a:pt x="21326" y="4533"/>
                  </a:cubicBezTo>
                  <a:cubicBezTo>
                    <a:pt x="21326" y="4720"/>
                    <a:pt x="21147" y="4896"/>
                    <a:pt x="20844" y="5030"/>
                  </a:cubicBezTo>
                  <a:lnTo>
                    <a:pt x="19785" y="5475"/>
                  </a:lnTo>
                  <a:cubicBezTo>
                    <a:pt x="19469" y="5615"/>
                    <a:pt x="19050" y="5685"/>
                    <a:pt x="18627" y="5685"/>
                  </a:cubicBezTo>
                  <a:cubicBezTo>
                    <a:pt x="18204" y="5685"/>
                    <a:pt x="17778" y="5615"/>
                    <a:pt x="17448" y="5475"/>
                  </a:cubicBezTo>
                  <a:lnTo>
                    <a:pt x="15303" y="4562"/>
                  </a:lnTo>
                  <a:cubicBezTo>
                    <a:pt x="14932" y="4410"/>
                    <a:pt x="14464" y="4323"/>
                    <a:pt x="13928" y="4323"/>
                  </a:cubicBezTo>
                  <a:cubicBezTo>
                    <a:pt x="13391" y="4323"/>
                    <a:pt x="12910" y="4410"/>
                    <a:pt x="12553" y="4562"/>
                  </a:cubicBezTo>
                  <a:lnTo>
                    <a:pt x="11302" y="5095"/>
                  </a:lnTo>
                  <a:cubicBezTo>
                    <a:pt x="10546" y="5416"/>
                    <a:pt x="10546" y="5937"/>
                    <a:pt x="11302" y="6258"/>
                  </a:cubicBezTo>
                  <a:cubicBezTo>
                    <a:pt x="11605" y="6387"/>
                    <a:pt x="11783" y="6562"/>
                    <a:pt x="11783" y="6756"/>
                  </a:cubicBezTo>
                  <a:cubicBezTo>
                    <a:pt x="11783" y="6943"/>
                    <a:pt x="11605" y="7118"/>
                    <a:pt x="11302" y="7253"/>
                  </a:cubicBezTo>
                  <a:lnTo>
                    <a:pt x="10367" y="7645"/>
                  </a:lnTo>
                  <a:cubicBezTo>
                    <a:pt x="10064" y="7779"/>
                    <a:pt x="9652" y="7849"/>
                    <a:pt x="9198" y="7849"/>
                  </a:cubicBezTo>
                  <a:lnTo>
                    <a:pt x="8635" y="7849"/>
                  </a:lnTo>
                  <a:cubicBezTo>
                    <a:pt x="8099" y="7849"/>
                    <a:pt x="7617" y="7937"/>
                    <a:pt x="7259" y="8095"/>
                  </a:cubicBezTo>
                  <a:lnTo>
                    <a:pt x="3011" y="9897"/>
                  </a:lnTo>
                  <a:cubicBezTo>
                    <a:pt x="2653" y="10060"/>
                    <a:pt x="2447" y="10265"/>
                    <a:pt x="2447" y="10481"/>
                  </a:cubicBezTo>
                  <a:cubicBezTo>
                    <a:pt x="2447" y="10709"/>
                    <a:pt x="2653" y="10914"/>
                    <a:pt x="3011" y="11066"/>
                  </a:cubicBezTo>
                  <a:lnTo>
                    <a:pt x="9501" y="13827"/>
                  </a:lnTo>
                  <a:cubicBezTo>
                    <a:pt x="10147" y="14096"/>
                    <a:pt x="10147" y="14540"/>
                    <a:pt x="9501" y="14821"/>
                  </a:cubicBezTo>
                  <a:lnTo>
                    <a:pt x="7397" y="15710"/>
                  </a:lnTo>
                  <a:cubicBezTo>
                    <a:pt x="7039" y="15874"/>
                    <a:pt x="6833" y="16079"/>
                    <a:pt x="6833" y="16295"/>
                  </a:cubicBezTo>
                  <a:lnTo>
                    <a:pt x="6833" y="18313"/>
                  </a:lnTo>
                  <a:cubicBezTo>
                    <a:pt x="6833" y="18506"/>
                    <a:pt x="6655" y="18681"/>
                    <a:pt x="6352" y="18810"/>
                  </a:cubicBezTo>
                  <a:lnTo>
                    <a:pt x="0" y="21518"/>
                  </a:lnTo>
                  <a:lnTo>
                    <a:pt x="179" y="21600"/>
                  </a:lnTo>
                  <a:lnTo>
                    <a:pt x="6558" y="18892"/>
                  </a:lnTo>
                  <a:cubicBezTo>
                    <a:pt x="6915" y="18734"/>
                    <a:pt x="7122" y="18529"/>
                    <a:pt x="7122" y="18307"/>
                  </a:cubicBezTo>
                  <a:lnTo>
                    <a:pt x="7122" y="16289"/>
                  </a:lnTo>
                  <a:cubicBezTo>
                    <a:pt x="7122" y="16102"/>
                    <a:pt x="7301" y="15921"/>
                    <a:pt x="7603" y="15792"/>
                  </a:cubicBezTo>
                  <a:lnTo>
                    <a:pt x="9707" y="14897"/>
                  </a:lnTo>
                  <a:cubicBezTo>
                    <a:pt x="10463" y="14581"/>
                    <a:pt x="10463" y="14061"/>
                    <a:pt x="9707" y="13739"/>
                  </a:cubicBezTo>
                  <a:lnTo>
                    <a:pt x="3231" y="10978"/>
                  </a:lnTo>
                  <a:cubicBezTo>
                    <a:pt x="2915" y="10850"/>
                    <a:pt x="2750" y="10674"/>
                    <a:pt x="2750" y="10487"/>
                  </a:cubicBezTo>
                  <a:cubicBezTo>
                    <a:pt x="2750" y="10294"/>
                    <a:pt x="2915" y="10119"/>
                    <a:pt x="3231" y="9990"/>
                  </a:cubicBezTo>
                  <a:lnTo>
                    <a:pt x="7466" y="8194"/>
                  </a:lnTo>
                  <a:cubicBezTo>
                    <a:pt x="7782" y="8066"/>
                    <a:pt x="8194" y="7990"/>
                    <a:pt x="8635" y="7990"/>
                  </a:cubicBezTo>
                  <a:lnTo>
                    <a:pt x="9212" y="7990"/>
                  </a:lnTo>
                  <a:cubicBezTo>
                    <a:pt x="9735" y="7990"/>
                    <a:pt x="10216" y="7902"/>
                    <a:pt x="10587" y="7750"/>
                  </a:cubicBezTo>
                  <a:lnTo>
                    <a:pt x="11508" y="7352"/>
                  </a:lnTo>
                  <a:cubicBezTo>
                    <a:pt x="11865" y="7194"/>
                    <a:pt x="12072" y="6989"/>
                    <a:pt x="12072" y="6767"/>
                  </a:cubicBezTo>
                  <a:cubicBezTo>
                    <a:pt x="12072" y="6545"/>
                    <a:pt x="11865" y="6340"/>
                    <a:pt x="11508" y="6182"/>
                  </a:cubicBezTo>
                  <a:cubicBezTo>
                    <a:pt x="10862" y="5913"/>
                    <a:pt x="10862" y="5469"/>
                    <a:pt x="11508" y="5188"/>
                  </a:cubicBezTo>
                  <a:lnTo>
                    <a:pt x="12760" y="4656"/>
                  </a:lnTo>
                  <a:cubicBezTo>
                    <a:pt x="13076" y="4527"/>
                    <a:pt x="13488" y="4451"/>
                    <a:pt x="13928" y="4451"/>
                  </a:cubicBezTo>
                  <a:cubicBezTo>
                    <a:pt x="14381" y="4451"/>
                    <a:pt x="14795" y="4527"/>
                    <a:pt x="15097" y="4656"/>
                  </a:cubicBezTo>
                  <a:lnTo>
                    <a:pt x="17241" y="5568"/>
                  </a:lnTo>
                  <a:cubicBezTo>
                    <a:pt x="17619" y="5729"/>
                    <a:pt x="18115" y="5809"/>
                    <a:pt x="18609" y="5809"/>
                  </a:cubicBezTo>
                  <a:cubicBezTo>
                    <a:pt x="19105" y="5809"/>
                    <a:pt x="19599" y="5729"/>
                    <a:pt x="19977" y="5568"/>
                  </a:cubicBezTo>
                  <a:lnTo>
                    <a:pt x="21022" y="5124"/>
                  </a:lnTo>
                  <a:cubicBezTo>
                    <a:pt x="21394" y="4966"/>
                    <a:pt x="21600" y="4761"/>
                    <a:pt x="21600" y="4539"/>
                  </a:cubicBezTo>
                  <a:cubicBezTo>
                    <a:pt x="21600" y="4311"/>
                    <a:pt x="21394" y="4106"/>
                    <a:pt x="21022" y="3954"/>
                  </a:cubicBezTo>
                  <a:lnTo>
                    <a:pt x="1172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0A9E"/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7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1838" name="Google Shape;1746;p44" descr="Google Shape;1746;p44"/>
            <p:cNvPicPr>
              <a:picLocks noChangeAspect="1"/>
            </p:cNvPicPr>
            <p:nvPr/>
          </p:nvPicPr>
          <p:blipFill>
            <a:blip r:embed="rId2"/>
            <a:srcRect l="16960" t="24718" r="7120" b="26177"/>
            <a:stretch>
              <a:fillRect/>
            </a:stretch>
          </p:blipFill>
          <p:spPr>
            <a:xfrm>
              <a:off x="0" y="0"/>
              <a:ext cx="4198516" cy="32044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46" name="Google Shape;1747;p44"/>
            <p:cNvGrpSpPr/>
            <p:nvPr/>
          </p:nvGrpSpPr>
          <p:grpSpPr>
            <a:xfrm>
              <a:off x="1745002" y="5555691"/>
              <a:ext cx="708476" cy="708101"/>
              <a:chOff x="0" y="0"/>
              <a:chExt cx="708474" cy="708100"/>
            </a:xfrm>
          </p:grpSpPr>
          <p:sp>
            <p:nvSpPr>
              <p:cNvPr id="1839" name="Google Shape;1748;p44"/>
              <p:cNvSpPr/>
              <p:nvPr/>
            </p:nvSpPr>
            <p:spPr>
              <a:xfrm rot="5400000">
                <a:off x="458599" y="0"/>
                <a:ext cx="249876" cy="2498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40" name="Google Shape;1749;p44"/>
              <p:cNvSpPr/>
              <p:nvPr/>
            </p:nvSpPr>
            <p:spPr>
              <a:xfrm rot="5400000">
                <a:off x="382424" y="76175"/>
                <a:ext cx="249876" cy="2498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41" name="Google Shape;1750;p44"/>
              <p:cNvSpPr/>
              <p:nvPr/>
            </p:nvSpPr>
            <p:spPr>
              <a:xfrm rot="5400000">
                <a:off x="305874" y="152750"/>
                <a:ext cx="249876" cy="2498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2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42" name="Google Shape;1751;p44"/>
              <p:cNvSpPr/>
              <p:nvPr/>
            </p:nvSpPr>
            <p:spPr>
              <a:xfrm rot="5400000">
                <a:off x="229499" y="229125"/>
                <a:ext cx="249876" cy="2494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67"/>
                    </a:lnTo>
                    <a:lnTo>
                      <a:pt x="3030" y="21600"/>
                    </a:lnTo>
                    <a:lnTo>
                      <a:pt x="21600" y="300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43" name="Google Shape;1752;p44"/>
              <p:cNvSpPr/>
              <p:nvPr/>
            </p:nvSpPr>
            <p:spPr>
              <a:xfrm rot="5400000">
                <a:off x="152749" y="305475"/>
                <a:ext cx="249876" cy="2498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44" name="Google Shape;1753;p44"/>
              <p:cNvSpPr/>
              <p:nvPr/>
            </p:nvSpPr>
            <p:spPr>
              <a:xfrm rot="5400000">
                <a:off x="76562" y="382437"/>
                <a:ext cx="249501" cy="2494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98" y="0"/>
                    </a:moveTo>
                    <a:lnTo>
                      <a:pt x="0" y="18600"/>
                    </a:lnTo>
                    <a:lnTo>
                      <a:pt x="3034" y="21600"/>
                    </a:lnTo>
                    <a:lnTo>
                      <a:pt x="21600" y="3033"/>
                    </a:lnTo>
                    <a:lnTo>
                      <a:pt x="1859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45" name="Google Shape;1754;p44"/>
              <p:cNvSpPr/>
              <p:nvPr/>
            </p:nvSpPr>
            <p:spPr>
              <a:xfrm rot="5400000">
                <a:off x="-1" y="458225"/>
                <a:ext cx="249877" cy="2498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854" name="Google Shape;1755;p44"/>
            <p:cNvGrpSpPr/>
            <p:nvPr/>
          </p:nvGrpSpPr>
          <p:grpSpPr>
            <a:xfrm>
              <a:off x="2511579" y="4655504"/>
              <a:ext cx="458030" cy="457788"/>
              <a:chOff x="0" y="0"/>
              <a:chExt cx="458028" cy="457787"/>
            </a:xfrm>
          </p:grpSpPr>
          <p:sp>
            <p:nvSpPr>
              <p:cNvPr id="1847" name="Google Shape;1756;p44"/>
              <p:cNvSpPr/>
              <p:nvPr/>
            </p:nvSpPr>
            <p:spPr>
              <a:xfrm rot="5400000">
                <a:off x="296484" y="0"/>
                <a:ext cx="161545" cy="1615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48" name="Google Shape;1757;p44"/>
              <p:cNvSpPr/>
              <p:nvPr/>
            </p:nvSpPr>
            <p:spPr>
              <a:xfrm rot="5400000">
                <a:off x="247237" y="49247"/>
                <a:ext cx="161545" cy="1615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49" name="Google Shape;1758;p44"/>
              <p:cNvSpPr/>
              <p:nvPr/>
            </p:nvSpPr>
            <p:spPr>
              <a:xfrm rot="5400000">
                <a:off x="197747" y="98753"/>
                <a:ext cx="161546" cy="1615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2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50" name="Google Shape;1759;p44"/>
              <p:cNvSpPr/>
              <p:nvPr/>
            </p:nvSpPr>
            <p:spPr>
              <a:xfrm rot="5400000">
                <a:off x="148371" y="148129"/>
                <a:ext cx="161545" cy="1612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67"/>
                    </a:lnTo>
                    <a:lnTo>
                      <a:pt x="3030" y="21600"/>
                    </a:lnTo>
                    <a:lnTo>
                      <a:pt x="21600" y="300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51" name="Google Shape;1760;p44"/>
              <p:cNvSpPr/>
              <p:nvPr/>
            </p:nvSpPr>
            <p:spPr>
              <a:xfrm rot="5400000">
                <a:off x="98752" y="197489"/>
                <a:ext cx="161546" cy="1615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52" name="Google Shape;1761;p44"/>
              <p:cNvSpPr/>
              <p:nvPr/>
            </p:nvSpPr>
            <p:spPr>
              <a:xfrm rot="5400000">
                <a:off x="49497" y="247246"/>
                <a:ext cx="161303" cy="1612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98" y="0"/>
                    </a:moveTo>
                    <a:lnTo>
                      <a:pt x="0" y="18600"/>
                    </a:lnTo>
                    <a:lnTo>
                      <a:pt x="3034" y="21600"/>
                    </a:lnTo>
                    <a:lnTo>
                      <a:pt x="21600" y="3033"/>
                    </a:lnTo>
                    <a:lnTo>
                      <a:pt x="1859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53" name="Google Shape;1762;p44"/>
              <p:cNvSpPr/>
              <p:nvPr/>
            </p:nvSpPr>
            <p:spPr>
              <a:xfrm rot="5400000">
                <a:off x="-1" y="296242"/>
                <a:ext cx="161546" cy="1615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857" name="Google Shape;1763;p44"/>
            <p:cNvGrpSpPr/>
            <p:nvPr/>
          </p:nvGrpSpPr>
          <p:grpSpPr>
            <a:xfrm>
              <a:off x="1659128" y="1840672"/>
              <a:ext cx="208185" cy="208185"/>
              <a:chOff x="0" y="0"/>
              <a:chExt cx="208183" cy="208183"/>
            </a:xfrm>
          </p:grpSpPr>
          <p:sp>
            <p:nvSpPr>
              <p:cNvPr id="1855" name="Google Shape;1764;p44"/>
              <p:cNvSpPr/>
              <p:nvPr/>
            </p:nvSpPr>
            <p:spPr>
              <a:xfrm>
                <a:off x="0" y="0"/>
                <a:ext cx="208184" cy="208184"/>
              </a:xfrm>
              <a:prstGeom prst="ellipse">
                <a:avLst/>
              </a:prstGeom>
              <a:noFill/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56" name="Google Shape;1765;p44"/>
              <p:cNvSpPr/>
              <p:nvPr/>
            </p:nvSpPr>
            <p:spPr>
              <a:xfrm>
                <a:off x="29393" y="29393"/>
                <a:ext cx="149439" cy="149439"/>
              </a:xfrm>
              <a:prstGeom prst="ellipse">
                <a:avLst/>
              </a:pr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860" name="Google Shape;1766;p44"/>
            <p:cNvGrpSpPr/>
            <p:nvPr/>
          </p:nvGrpSpPr>
          <p:grpSpPr>
            <a:xfrm>
              <a:off x="1066703" y="3768835"/>
              <a:ext cx="208185" cy="208185"/>
              <a:chOff x="0" y="0"/>
              <a:chExt cx="208183" cy="208183"/>
            </a:xfrm>
          </p:grpSpPr>
          <p:sp>
            <p:nvSpPr>
              <p:cNvPr id="1858" name="Google Shape;1767;p44"/>
              <p:cNvSpPr/>
              <p:nvPr/>
            </p:nvSpPr>
            <p:spPr>
              <a:xfrm>
                <a:off x="0" y="0"/>
                <a:ext cx="208184" cy="208184"/>
              </a:xfrm>
              <a:prstGeom prst="ellipse">
                <a:avLst/>
              </a:prstGeom>
              <a:noFill/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59" name="Google Shape;1768;p44"/>
              <p:cNvSpPr/>
              <p:nvPr/>
            </p:nvSpPr>
            <p:spPr>
              <a:xfrm>
                <a:off x="29393" y="29393"/>
                <a:ext cx="149439" cy="149439"/>
              </a:xfrm>
              <a:prstGeom prst="ellipse">
                <a:avLst/>
              </a:pr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861" name="Google Shape;1769;p44"/>
            <p:cNvSpPr/>
            <p:nvPr/>
          </p:nvSpPr>
          <p:spPr>
            <a:xfrm>
              <a:off x="967012" y="5465225"/>
              <a:ext cx="147901" cy="147901"/>
            </a:xfrm>
            <a:prstGeom prst="ellipse">
              <a:avLst/>
            </a:prstGeom>
            <a:gradFill flip="none" rotWithShape="1">
              <a:gsLst>
                <a:gs pos="0">
                  <a:srgbClr val="0C0A9E"/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7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863" name="Google Shape;1770;p44"/>
          <p:cNvSpPr txBox="1">
            <a:spLocks noGrp="1"/>
          </p:cNvSpPr>
          <p:nvPr>
            <p:ph type="title"/>
          </p:nvPr>
        </p:nvSpPr>
        <p:spPr>
          <a:xfrm>
            <a:off x="735650" y="618399"/>
            <a:ext cx="1702500" cy="993602"/>
          </a:xfrm>
          <a:prstGeom prst="rect">
            <a:avLst/>
          </a:prstGeom>
        </p:spPr>
        <p:txBody>
          <a:bodyPr/>
          <a:lstStyle>
            <a:lvl1pPr defTabSz="768095">
              <a:defRPr sz="5208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06</a:t>
            </a:r>
          </a:p>
        </p:txBody>
      </p:sp>
      <p:grpSp>
        <p:nvGrpSpPr>
          <p:cNvPr id="1869" name="Google Shape;1771;p44"/>
          <p:cNvGrpSpPr/>
          <p:nvPr/>
        </p:nvGrpSpPr>
        <p:grpSpPr>
          <a:xfrm>
            <a:off x="-374388" y="3354325"/>
            <a:ext cx="3922592" cy="2969901"/>
            <a:chOff x="0" y="0"/>
            <a:chExt cx="3922590" cy="2969900"/>
          </a:xfrm>
        </p:grpSpPr>
        <p:pic>
          <p:nvPicPr>
            <p:cNvPr id="1864" name="Google Shape;1772;p44" descr="Google Shape;1772;p44"/>
            <p:cNvPicPr>
              <a:picLocks noChangeAspect="1"/>
            </p:cNvPicPr>
            <p:nvPr/>
          </p:nvPicPr>
          <p:blipFill>
            <a:blip r:embed="rId2"/>
            <a:srcRect l="16960" t="24718" r="7120" b="26176"/>
            <a:stretch>
              <a:fillRect/>
            </a:stretch>
          </p:blipFill>
          <p:spPr>
            <a:xfrm>
              <a:off x="0" y="-1"/>
              <a:ext cx="3891277" cy="2969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68" name="Google Shape;1773;p44"/>
            <p:cNvGrpSpPr/>
            <p:nvPr/>
          </p:nvGrpSpPr>
          <p:grpSpPr>
            <a:xfrm>
              <a:off x="2227970" y="1091231"/>
              <a:ext cx="1694621" cy="1360170"/>
              <a:chOff x="0" y="0"/>
              <a:chExt cx="1694620" cy="1360168"/>
            </a:xfrm>
          </p:grpSpPr>
          <p:sp>
            <p:nvSpPr>
              <p:cNvPr id="1865" name="Google Shape;1774;p44"/>
              <p:cNvSpPr/>
              <p:nvPr/>
            </p:nvSpPr>
            <p:spPr>
              <a:xfrm>
                <a:off x="433739" y="268242"/>
                <a:ext cx="1260882" cy="10919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70000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66" name="Google Shape;1775;p44"/>
              <p:cNvSpPr/>
              <p:nvPr/>
            </p:nvSpPr>
            <p:spPr>
              <a:xfrm>
                <a:off x="410464" y="0"/>
                <a:ext cx="900870" cy="7801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70000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67" name="Google Shape;1776;p44"/>
              <p:cNvSpPr/>
              <p:nvPr/>
            </p:nvSpPr>
            <p:spPr>
              <a:xfrm>
                <a:off x="0" y="268242"/>
                <a:ext cx="900869" cy="7801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70000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870" name="Google Shape;1777;p44"/>
          <p:cNvSpPr txBox="1"/>
          <p:nvPr/>
        </p:nvSpPr>
        <p:spPr>
          <a:xfrm>
            <a:off x="719999" y="1962999"/>
            <a:ext cx="7112701" cy="84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77500" lnSpcReduction="20000"/>
          </a:bodyPr>
          <a:lstStyle>
            <a:lvl1pPr defTabSz="768095">
              <a:defRPr sz="42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</a:lstStyle>
          <a:p>
            <a:r>
              <a:t>Results and Visualizations</a:t>
            </a:r>
          </a:p>
        </p:txBody>
      </p:sp>
      <p:grpSp>
        <p:nvGrpSpPr>
          <p:cNvPr id="1874" name="Google Shape;1778;p44"/>
          <p:cNvGrpSpPr/>
          <p:nvPr/>
        </p:nvGrpSpPr>
        <p:grpSpPr>
          <a:xfrm>
            <a:off x="796100" y="3172100"/>
            <a:ext cx="4558968" cy="134101"/>
            <a:chOff x="0" y="0"/>
            <a:chExt cx="4558967" cy="134100"/>
          </a:xfrm>
        </p:grpSpPr>
        <p:sp>
          <p:nvSpPr>
            <p:cNvPr id="1871" name="Google Shape;1779;p44"/>
            <p:cNvSpPr/>
            <p:nvPr/>
          </p:nvSpPr>
          <p:spPr>
            <a:xfrm>
              <a:off x="4424867" y="-1"/>
              <a:ext cx="134101" cy="134102"/>
            </a:xfrm>
            <a:prstGeom prst="ellipse">
              <a:avLst/>
            </a:prstGeom>
            <a:noFill/>
            <a:ln w="9525" cap="flat">
              <a:solidFill>
                <a:srgbClr val="0C0A9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872" name="Google Shape;1780;p44"/>
            <p:cNvSpPr/>
            <p:nvPr/>
          </p:nvSpPr>
          <p:spPr>
            <a:xfrm>
              <a:off x="-1" y="67049"/>
              <a:ext cx="4462802" cy="1"/>
            </a:xfrm>
            <a:prstGeom prst="line">
              <a:avLst/>
            </a:prstGeom>
            <a:noFill/>
            <a:ln w="9525" cap="flat">
              <a:solidFill>
                <a:srgbClr val="0C0A9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73" name="Google Shape;1781;p44"/>
            <p:cNvSpPr/>
            <p:nvPr/>
          </p:nvSpPr>
          <p:spPr>
            <a:xfrm>
              <a:off x="4454979" y="30142"/>
              <a:ext cx="73801" cy="73801"/>
            </a:xfrm>
            <a:prstGeom prst="ellipse">
              <a:avLst/>
            </a:prstGeom>
            <a:solidFill>
              <a:srgbClr val="0C0A9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786;p45"/>
          <p:cNvSpPr txBox="1">
            <a:spLocks noGrp="1"/>
          </p:cNvSpPr>
          <p:nvPr>
            <p:ph type="title"/>
          </p:nvPr>
        </p:nvSpPr>
        <p:spPr>
          <a:xfrm>
            <a:off x="596449" y="953775"/>
            <a:ext cx="3145202" cy="14034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Our Confusion Matrix:</a:t>
            </a:r>
          </a:p>
        </p:txBody>
      </p:sp>
      <p:sp>
        <p:nvSpPr>
          <p:cNvPr id="1877" name="Google Shape;1787;p45"/>
          <p:cNvSpPr txBox="1">
            <a:spLocks noGrp="1"/>
          </p:cNvSpPr>
          <p:nvPr>
            <p:ph type="body" sz="quarter" idx="1"/>
          </p:nvPr>
        </p:nvSpPr>
        <p:spPr>
          <a:xfrm>
            <a:off x="596449" y="2453825"/>
            <a:ext cx="3268802" cy="176999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600" b="1"/>
            </a:pPr>
            <a:r>
              <a:t>Feature importance and model performance metrics:</a:t>
            </a:r>
          </a:p>
          <a:p>
            <a:pPr marL="0" indent="0">
              <a:buSzTx/>
              <a:buNone/>
            </a:pPr>
            <a:r>
              <a:t>SVM showed the highest accuracy compared to other models</a:t>
            </a:r>
          </a:p>
        </p:txBody>
      </p:sp>
      <p:grpSp>
        <p:nvGrpSpPr>
          <p:cNvPr id="1885" name="Google Shape;1788;p45"/>
          <p:cNvGrpSpPr/>
          <p:nvPr/>
        </p:nvGrpSpPr>
        <p:grpSpPr>
          <a:xfrm>
            <a:off x="-74772" y="1766189"/>
            <a:ext cx="480850" cy="481180"/>
            <a:chOff x="20" y="20"/>
            <a:chExt cx="480848" cy="481179"/>
          </a:xfrm>
        </p:grpSpPr>
        <p:sp>
          <p:nvSpPr>
            <p:cNvPr id="1878" name="Google Shape;1789;p45"/>
            <p:cNvSpPr/>
            <p:nvPr/>
          </p:nvSpPr>
          <p:spPr>
            <a:xfrm>
              <a:off x="20" y="379226"/>
              <a:ext cx="101954" cy="101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35" y="0"/>
                  </a:moveTo>
                  <a:lnTo>
                    <a:pt x="0" y="6134"/>
                  </a:lnTo>
                  <a:lnTo>
                    <a:pt x="15469" y="21600"/>
                  </a:lnTo>
                  <a:lnTo>
                    <a:pt x="21600" y="15466"/>
                  </a:lnTo>
                  <a:lnTo>
                    <a:pt x="6135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00FF">
                    <a:alpha val="37270"/>
                  </a:srgbClr>
                </a:gs>
                <a:gs pos="100000">
                  <a:schemeClr val="accent3">
                    <a:lumOff val="44000"/>
                    <a:alpha val="37270"/>
                  </a:schemeClr>
                </a:gs>
              </a:gsLst>
              <a:lin ang="108014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879" name="Google Shape;1790;p45"/>
            <p:cNvSpPr/>
            <p:nvPr/>
          </p:nvSpPr>
          <p:spPr>
            <a:xfrm>
              <a:off x="62956" y="315980"/>
              <a:ext cx="101975" cy="102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34" y="0"/>
                  </a:moveTo>
                  <a:lnTo>
                    <a:pt x="0" y="6117"/>
                  </a:lnTo>
                  <a:lnTo>
                    <a:pt x="15466" y="21600"/>
                  </a:lnTo>
                  <a:lnTo>
                    <a:pt x="21600" y="15488"/>
                  </a:lnTo>
                  <a:lnTo>
                    <a:pt x="613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00FF">
                    <a:alpha val="37270"/>
                  </a:srgbClr>
                </a:gs>
                <a:gs pos="100000">
                  <a:schemeClr val="accent3">
                    <a:lumOff val="44000"/>
                    <a:alpha val="37270"/>
                  </a:schemeClr>
                </a:gs>
              </a:gsLst>
              <a:lin ang="108014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880" name="Google Shape;1791;p45"/>
            <p:cNvSpPr/>
            <p:nvPr/>
          </p:nvSpPr>
          <p:spPr>
            <a:xfrm>
              <a:off x="126222" y="253044"/>
              <a:ext cx="102264" cy="101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12" y="0"/>
                  </a:moveTo>
                  <a:lnTo>
                    <a:pt x="0" y="6131"/>
                  </a:lnTo>
                  <a:lnTo>
                    <a:pt x="15488" y="21600"/>
                  </a:lnTo>
                  <a:lnTo>
                    <a:pt x="21600" y="15465"/>
                  </a:lnTo>
                  <a:lnTo>
                    <a:pt x="611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00FF">
                    <a:alpha val="37270"/>
                  </a:srgbClr>
                </a:gs>
                <a:gs pos="100000">
                  <a:schemeClr val="accent3">
                    <a:lumOff val="44000"/>
                    <a:alpha val="37270"/>
                  </a:schemeClr>
                </a:gs>
              </a:gsLst>
              <a:lin ang="108014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881" name="Google Shape;1792;p45"/>
            <p:cNvSpPr/>
            <p:nvPr/>
          </p:nvSpPr>
          <p:spPr>
            <a:xfrm>
              <a:off x="189158" y="189778"/>
              <a:ext cx="102264" cy="101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12" y="0"/>
                  </a:moveTo>
                  <a:lnTo>
                    <a:pt x="0" y="6134"/>
                  </a:lnTo>
                  <a:lnTo>
                    <a:pt x="15488" y="21600"/>
                  </a:lnTo>
                  <a:lnTo>
                    <a:pt x="21600" y="15532"/>
                  </a:lnTo>
                  <a:lnTo>
                    <a:pt x="611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00FF">
                    <a:alpha val="37270"/>
                  </a:srgbClr>
                </a:gs>
                <a:gs pos="100000">
                  <a:schemeClr val="accent3">
                    <a:lumOff val="44000"/>
                    <a:alpha val="37270"/>
                  </a:schemeClr>
                </a:gs>
              </a:gsLst>
              <a:lin ang="108014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882" name="Google Shape;1793;p45"/>
            <p:cNvSpPr/>
            <p:nvPr/>
          </p:nvSpPr>
          <p:spPr>
            <a:xfrm>
              <a:off x="252714" y="126842"/>
              <a:ext cx="101974" cy="101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34" y="0"/>
                  </a:moveTo>
                  <a:lnTo>
                    <a:pt x="0" y="6065"/>
                  </a:lnTo>
                  <a:lnTo>
                    <a:pt x="15466" y="21600"/>
                  </a:lnTo>
                  <a:lnTo>
                    <a:pt x="21600" y="15469"/>
                  </a:lnTo>
                  <a:lnTo>
                    <a:pt x="613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00FF">
                    <a:alpha val="37270"/>
                  </a:srgbClr>
                </a:gs>
                <a:gs pos="100000">
                  <a:schemeClr val="accent3">
                    <a:lumOff val="44000"/>
                    <a:alpha val="37270"/>
                  </a:schemeClr>
                </a:gs>
              </a:gsLst>
              <a:lin ang="108014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883" name="Google Shape;1794;p45"/>
            <p:cNvSpPr/>
            <p:nvPr/>
          </p:nvSpPr>
          <p:spPr>
            <a:xfrm>
              <a:off x="315670" y="63596"/>
              <a:ext cx="101954" cy="101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31" y="0"/>
                  </a:moveTo>
                  <a:lnTo>
                    <a:pt x="0" y="6131"/>
                  </a:lnTo>
                  <a:lnTo>
                    <a:pt x="15465" y="21600"/>
                  </a:lnTo>
                  <a:lnTo>
                    <a:pt x="21600" y="15465"/>
                  </a:lnTo>
                  <a:lnTo>
                    <a:pt x="613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00FF">
                    <a:alpha val="37270"/>
                  </a:srgbClr>
                </a:gs>
                <a:gs pos="100000">
                  <a:schemeClr val="accent3">
                    <a:lumOff val="44000"/>
                    <a:alpha val="37270"/>
                  </a:schemeClr>
                </a:gs>
              </a:gsLst>
              <a:lin ang="108014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884" name="Google Shape;1795;p45"/>
            <p:cNvSpPr/>
            <p:nvPr/>
          </p:nvSpPr>
          <p:spPr>
            <a:xfrm>
              <a:off x="378916" y="20"/>
              <a:ext cx="101954" cy="102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070" y="0"/>
                  </a:moveTo>
                  <a:lnTo>
                    <a:pt x="0" y="6115"/>
                  </a:lnTo>
                  <a:lnTo>
                    <a:pt x="15469" y="21600"/>
                  </a:lnTo>
                  <a:lnTo>
                    <a:pt x="21600" y="15485"/>
                  </a:lnTo>
                  <a:lnTo>
                    <a:pt x="607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00FF">
                    <a:alpha val="37270"/>
                  </a:srgbClr>
                </a:gs>
                <a:gs pos="100000">
                  <a:schemeClr val="accent3">
                    <a:lumOff val="44000"/>
                    <a:alpha val="37270"/>
                  </a:schemeClr>
                </a:gs>
              </a:gsLst>
              <a:lin ang="108014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pic>
        <p:nvPicPr>
          <p:cNvPr id="1886" name="Google Shape;1796;p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3" t="506" b="506"/>
          <a:stretch/>
        </p:blipFill>
        <p:spPr>
          <a:xfrm>
            <a:off x="4184405" y="830783"/>
            <a:ext cx="4948192" cy="3314522"/>
          </a:xfrm>
          <a:prstGeom prst="rect">
            <a:avLst/>
          </a:prstGeom>
          <a:ln w="12700">
            <a:miter lim="400000"/>
          </a:ln>
          <a:effectLst>
            <a:reflection stA="28732" endPos="40000" dir="5400000" sy="-100000" algn="bl" rotWithShape="0"/>
          </a:effectLst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01;p46"/>
          <p:cNvSpPr txBox="1">
            <a:spLocks noGrp="1"/>
          </p:cNvSpPr>
          <p:nvPr>
            <p:ph type="title"/>
          </p:nvPr>
        </p:nvSpPr>
        <p:spPr>
          <a:xfrm>
            <a:off x="713224" y="2122600"/>
            <a:ext cx="7297502" cy="910200"/>
          </a:xfrm>
          <a:prstGeom prst="rect">
            <a:avLst/>
          </a:prstGeom>
        </p:spPr>
        <p:txBody>
          <a:bodyPr/>
          <a:lstStyle>
            <a:lvl1pPr defTabSz="722376">
              <a:defRPr sz="4740"/>
            </a:lvl1pPr>
          </a:lstStyle>
          <a:p>
            <a:r>
              <a:t>Conclusion</a:t>
            </a:r>
          </a:p>
        </p:txBody>
      </p:sp>
      <p:grpSp>
        <p:nvGrpSpPr>
          <p:cNvPr id="1909" name="Google Shape;1802;p46"/>
          <p:cNvGrpSpPr/>
          <p:nvPr/>
        </p:nvGrpSpPr>
        <p:grpSpPr>
          <a:xfrm>
            <a:off x="-1238838" y="-2814272"/>
            <a:ext cx="6191193" cy="6569008"/>
            <a:chOff x="0" y="0"/>
            <a:chExt cx="6191192" cy="6569006"/>
          </a:xfrm>
        </p:grpSpPr>
        <p:pic>
          <p:nvPicPr>
            <p:cNvPr id="1889" name="Google Shape;1803;p46" descr="Google Shape;1803;p46"/>
            <p:cNvPicPr>
              <a:picLocks noChangeAspect="1"/>
            </p:cNvPicPr>
            <p:nvPr/>
          </p:nvPicPr>
          <p:blipFill>
            <a:blip r:embed="rId2"/>
            <a:srcRect l="16960" t="24718" r="7120" b="26176"/>
            <a:stretch>
              <a:fillRect/>
            </a:stretch>
          </p:blipFill>
          <p:spPr>
            <a:xfrm flipH="1">
              <a:off x="378558" y="1658746"/>
              <a:ext cx="3615752" cy="27596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908" name="Google Shape;1804;p46"/>
            <p:cNvGrpSpPr/>
            <p:nvPr/>
          </p:nvGrpSpPr>
          <p:grpSpPr>
            <a:xfrm>
              <a:off x="0" y="-1"/>
              <a:ext cx="6191193" cy="6569008"/>
              <a:chOff x="0" y="0"/>
              <a:chExt cx="6191192" cy="6569006"/>
            </a:xfrm>
          </p:grpSpPr>
          <p:sp>
            <p:nvSpPr>
              <p:cNvPr id="1890" name="Google Shape;1805;p46"/>
              <p:cNvSpPr/>
              <p:nvPr/>
            </p:nvSpPr>
            <p:spPr>
              <a:xfrm rot="18900000" flipH="1">
                <a:off x="1092429" y="720929"/>
                <a:ext cx="4006335" cy="47493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49" y="0"/>
                    </a:moveTo>
                    <a:lnTo>
                      <a:pt x="16984" y="3851"/>
                    </a:lnTo>
                    <a:lnTo>
                      <a:pt x="16971" y="3860"/>
                    </a:lnTo>
                    <a:lnTo>
                      <a:pt x="16971" y="6702"/>
                    </a:lnTo>
                    <a:lnTo>
                      <a:pt x="13955" y="9245"/>
                    </a:lnTo>
                    <a:lnTo>
                      <a:pt x="13949" y="9254"/>
                    </a:lnTo>
                    <a:lnTo>
                      <a:pt x="13949" y="10553"/>
                    </a:lnTo>
                    <a:lnTo>
                      <a:pt x="13490" y="10942"/>
                    </a:lnTo>
                    <a:lnTo>
                      <a:pt x="13490" y="11641"/>
                    </a:lnTo>
                    <a:lnTo>
                      <a:pt x="11604" y="13233"/>
                    </a:lnTo>
                    <a:lnTo>
                      <a:pt x="11590" y="13239"/>
                    </a:lnTo>
                    <a:lnTo>
                      <a:pt x="11590" y="14651"/>
                    </a:lnTo>
                    <a:lnTo>
                      <a:pt x="10374" y="15680"/>
                    </a:lnTo>
                    <a:lnTo>
                      <a:pt x="10374" y="16720"/>
                    </a:lnTo>
                    <a:lnTo>
                      <a:pt x="7325" y="19289"/>
                    </a:lnTo>
                    <a:lnTo>
                      <a:pt x="2692" y="19289"/>
                    </a:lnTo>
                    <a:lnTo>
                      <a:pt x="0" y="21557"/>
                    </a:lnTo>
                    <a:lnTo>
                      <a:pt x="51" y="21600"/>
                    </a:lnTo>
                    <a:lnTo>
                      <a:pt x="2716" y="19346"/>
                    </a:lnTo>
                    <a:lnTo>
                      <a:pt x="7352" y="19346"/>
                    </a:lnTo>
                    <a:lnTo>
                      <a:pt x="10428" y="16751"/>
                    </a:lnTo>
                    <a:lnTo>
                      <a:pt x="10441" y="16746"/>
                    </a:lnTo>
                    <a:lnTo>
                      <a:pt x="10441" y="15703"/>
                    </a:lnTo>
                    <a:lnTo>
                      <a:pt x="11661" y="14674"/>
                    </a:lnTo>
                    <a:lnTo>
                      <a:pt x="11661" y="13264"/>
                    </a:lnTo>
                    <a:lnTo>
                      <a:pt x="13548" y="11673"/>
                    </a:lnTo>
                    <a:lnTo>
                      <a:pt x="13558" y="11661"/>
                    </a:lnTo>
                    <a:lnTo>
                      <a:pt x="13558" y="10965"/>
                    </a:lnTo>
                    <a:lnTo>
                      <a:pt x="14016" y="10578"/>
                    </a:lnTo>
                    <a:lnTo>
                      <a:pt x="14016" y="9277"/>
                    </a:lnTo>
                    <a:lnTo>
                      <a:pt x="17031" y="6736"/>
                    </a:lnTo>
                    <a:lnTo>
                      <a:pt x="17038" y="6727"/>
                    </a:lnTo>
                    <a:lnTo>
                      <a:pt x="17038" y="3885"/>
                    </a:lnTo>
                    <a:lnTo>
                      <a:pt x="21600" y="37"/>
                    </a:lnTo>
                    <a:lnTo>
                      <a:pt x="2154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/>
                  </a:gs>
                  <a:gs pos="40000">
                    <a:srgbClr val="FF9900">
                      <a:alpha val="40784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269863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91" name="Google Shape;1806;p46"/>
              <p:cNvSpPr/>
              <p:nvPr/>
            </p:nvSpPr>
            <p:spPr>
              <a:xfrm rot="18900000" flipH="1">
                <a:off x="723806" y="1248829"/>
                <a:ext cx="2925243" cy="30576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31" y="0"/>
                    </a:moveTo>
                    <a:lnTo>
                      <a:pt x="18074" y="3302"/>
                    </a:lnTo>
                    <a:lnTo>
                      <a:pt x="16626" y="3302"/>
                    </a:lnTo>
                    <a:lnTo>
                      <a:pt x="12422" y="7333"/>
                    </a:lnTo>
                    <a:lnTo>
                      <a:pt x="12403" y="7341"/>
                    </a:lnTo>
                    <a:lnTo>
                      <a:pt x="12403" y="12263"/>
                    </a:lnTo>
                    <a:lnTo>
                      <a:pt x="9621" y="14930"/>
                    </a:lnTo>
                    <a:lnTo>
                      <a:pt x="9607" y="14943"/>
                    </a:lnTo>
                    <a:lnTo>
                      <a:pt x="9607" y="17163"/>
                    </a:lnTo>
                    <a:lnTo>
                      <a:pt x="6912" y="19742"/>
                    </a:lnTo>
                    <a:lnTo>
                      <a:pt x="1873" y="19742"/>
                    </a:lnTo>
                    <a:lnTo>
                      <a:pt x="0" y="21534"/>
                    </a:lnTo>
                    <a:lnTo>
                      <a:pt x="69" y="21600"/>
                    </a:lnTo>
                    <a:lnTo>
                      <a:pt x="1915" y="19834"/>
                    </a:lnTo>
                    <a:lnTo>
                      <a:pt x="6949" y="19834"/>
                    </a:lnTo>
                    <a:lnTo>
                      <a:pt x="9685" y="17216"/>
                    </a:lnTo>
                    <a:lnTo>
                      <a:pt x="9699" y="17203"/>
                    </a:lnTo>
                    <a:lnTo>
                      <a:pt x="9699" y="14978"/>
                    </a:lnTo>
                    <a:lnTo>
                      <a:pt x="12487" y="12316"/>
                    </a:lnTo>
                    <a:lnTo>
                      <a:pt x="12496" y="12303"/>
                    </a:lnTo>
                    <a:lnTo>
                      <a:pt x="12496" y="7381"/>
                    </a:lnTo>
                    <a:lnTo>
                      <a:pt x="16667" y="3399"/>
                    </a:lnTo>
                    <a:lnTo>
                      <a:pt x="18107" y="3399"/>
                    </a:lnTo>
                    <a:lnTo>
                      <a:pt x="21600" y="62"/>
                    </a:lnTo>
                    <a:lnTo>
                      <a:pt x="2153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/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92" name="Google Shape;1807;p46"/>
              <p:cNvSpPr/>
              <p:nvPr/>
            </p:nvSpPr>
            <p:spPr>
              <a:xfrm rot="18900000" flipH="1">
                <a:off x="1434024" y="1085935"/>
                <a:ext cx="3149394" cy="51192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3" h="21600" extrusionOk="0">
                    <a:moveTo>
                      <a:pt x="21513" y="0"/>
                    </a:moveTo>
                    <a:lnTo>
                      <a:pt x="17746" y="2320"/>
                    </a:lnTo>
                    <a:cubicBezTo>
                      <a:pt x="17639" y="2386"/>
                      <a:pt x="17639" y="2492"/>
                      <a:pt x="17746" y="2558"/>
                    </a:cubicBezTo>
                    <a:lnTo>
                      <a:pt x="19600" y="3699"/>
                    </a:lnTo>
                    <a:cubicBezTo>
                      <a:pt x="19672" y="3742"/>
                      <a:pt x="19672" y="3815"/>
                      <a:pt x="19600" y="3860"/>
                    </a:cubicBezTo>
                    <a:lnTo>
                      <a:pt x="13050" y="7894"/>
                    </a:lnTo>
                    <a:cubicBezTo>
                      <a:pt x="13014" y="7915"/>
                      <a:pt x="12966" y="7926"/>
                      <a:pt x="12918" y="7926"/>
                    </a:cubicBezTo>
                    <a:cubicBezTo>
                      <a:pt x="12870" y="7926"/>
                      <a:pt x="12821" y="7915"/>
                      <a:pt x="12785" y="7894"/>
                    </a:cubicBezTo>
                    <a:lnTo>
                      <a:pt x="10936" y="6753"/>
                    </a:lnTo>
                    <a:cubicBezTo>
                      <a:pt x="10880" y="6721"/>
                      <a:pt x="10816" y="6705"/>
                      <a:pt x="10743" y="6705"/>
                    </a:cubicBezTo>
                    <a:cubicBezTo>
                      <a:pt x="10666" y="6705"/>
                      <a:pt x="10602" y="6721"/>
                      <a:pt x="10550" y="6753"/>
                    </a:cubicBezTo>
                    <a:lnTo>
                      <a:pt x="6535" y="9226"/>
                    </a:lnTo>
                    <a:cubicBezTo>
                      <a:pt x="6428" y="9292"/>
                      <a:pt x="6428" y="9397"/>
                      <a:pt x="6535" y="9463"/>
                    </a:cubicBezTo>
                    <a:lnTo>
                      <a:pt x="11445" y="12485"/>
                    </a:lnTo>
                    <a:cubicBezTo>
                      <a:pt x="11475" y="12509"/>
                      <a:pt x="11496" y="12535"/>
                      <a:pt x="11496" y="12566"/>
                    </a:cubicBezTo>
                    <a:cubicBezTo>
                      <a:pt x="11496" y="12601"/>
                      <a:pt x="11479" y="12627"/>
                      <a:pt x="11445" y="12651"/>
                    </a:cubicBezTo>
                    <a:lnTo>
                      <a:pt x="7584" y="15027"/>
                    </a:lnTo>
                    <a:cubicBezTo>
                      <a:pt x="7532" y="15061"/>
                      <a:pt x="7507" y="15100"/>
                      <a:pt x="7507" y="15145"/>
                    </a:cubicBezTo>
                    <a:lnTo>
                      <a:pt x="7507" y="16661"/>
                    </a:lnTo>
                    <a:cubicBezTo>
                      <a:pt x="7507" y="16693"/>
                      <a:pt x="7490" y="16719"/>
                      <a:pt x="7451" y="16743"/>
                    </a:cubicBezTo>
                    <a:lnTo>
                      <a:pt x="3688" y="19061"/>
                    </a:lnTo>
                    <a:cubicBezTo>
                      <a:pt x="3654" y="19083"/>
                      <a:pt x="3608" y="19094"/>
                      <a:pt x="3561" y="19094"/>
                    </a:cubicBezTo>
                    <a:cubicBezTo>
                      <a:pt x="3514" y="19094"/>
                      <a:pt x="3466" y="19083"/>
                      <a:pt x="3427" y="19061"/>
                    </a:cubicBezTo>
                    <a:lnTo>
                      <a:pt x="2113" y="18249"/>
                    </a:lnTo>
                    <a:cubicBezTo>
                      <a:pt x="2060" y="18216"/>
                      <a:pt x="1990" y="18199"/>
                      <a:pt x="1921" y="18199"/>
                    </a:cubicBezTo>
                    <a:cubicBezTo>
                      <a:pt x="1851" y="18199"/>
                      <a:pt x="1782" y="18216"/>
                      <a:pt x="1728" y="18249"/>
                    </a:cubicBezTo>
                    <a:lnTo>
                      <a:pt x="80" y="19264"/>
                    </a:lnTo>
                    <a:cubicBezTo>
                      <a:pt x="-27" y="19330"/>
                      <a:pt x="-27" y="19435"/>
                      <a:pt x="80" y="19501"/>
                    </a:cubicBezTo>
                    <a:lnTo>
                      <a:pt x="1394" y="20313"/>
                    </a:lnTo>
                    <a:cubicBezTo>
                      <a:pt x="1428" y="20337"/>
                      <a:pt x="1450" y="20363"/>
                      <a:pt x="1450" y="20395"/>
                    </a:cubicBezTo>
                    <a:cubicBezTo>
                      <a:pt x="1450" y="20429"/>
                      <a:pt x="1433" y="20456"/>
                      <a:pt x="1394" y="20477"/>
                    </a:cubicBezTo>
                    <a:lnTo>
                      <a:pt x="880" y="20793"/>
                    </a:lnTo>
                    <a:cubicBezTo>
                      <a:pt x="773" y="20859"/>
                      <a:pt x="773" y="20965"/>
                      <a:pt x="880" y="21030"/>
                    </a:cubicBezTo>
                    <a:lnTo>
                      <a:pt x="1394" y="21349"/>
                    </a:lnTo>
                    <a:cubicBezTo>
                      <a:pt x="1471" y="21392"/>
                      <a:pt x="1471" y="21463"/>
                      <a:pt x="1394" y="21510"/>
                    </a:cubicBezTo>
                    <a:cubicBezTo>
                      <a:pt x="1353" y="21534"/>
                      <a:pt x="1308" y="21544"/>
                      <a:pt x="1266" y="21544"/>
                    </a:cubicBezTo>
                    <a:cubicBezTo>
                      <a:pt x="1223" y="21544"/>
                      <a:pt x="1182" y="21534"/>
                      <a:pt x="1150" y="21518"/>
                    </a:cubicBezTo>
                    <a:cubicBezTo>
                      <a:pt x="1086" y="21489"/>
                      <a:pt x="1047" y="21431"/>
                      <a:pt x="1107" y="21371"/>
                    </a:cubicBezTo>
                    <a:lnTo>
                      <a:pt x="1030" y="21344"/>
                    </a:lnTo>
                    <a:cubicBezTo>
                      <a:pt x="945" y="21431"/>
                      <a:pt x="1004" y="21521"/>
                      <a:pt x="1094" y="21563"/>
                    </a:cubicBezTo>
                    <a:cubicBezTo>
                      <a:pt x="1146" y="21587"/>
                      <a:pt x="1201" y="21600"/>
                      <a:pt x="1266" y="21600"/>
                    </a:cubicBezTo>
                    <a:cubicBezTo>
                      <a:pt x="1330" y="21600"/>
                      <a:pt x="1394" y="21587"/>
                      <a:pt x="1454" y="21542"/>
                    </a:cubicBezTo>
                    <a:cubicBezTo>
                      <a:pt x="1505" y="21510"/>
                      <a:pt x="1535" y="21471"/>
                      <a:pt x="1535" y="21423"/>
                    </a:cubicBezTo>
                    <a:cubicBezTo>
                      <a:pt x="1535" y="21378"/>
                      <a:pt x="1505" y="21339"/>
                      <a:pt x="1454" y="21305"/>
                    </a:cubicBezTo>
                    <a:lnTo>
                      <a:pt x="940" y="20988"/>
                    </a:lnTo>
                    <a:cubicBezTo>
                      <a:pt x="863" y="20946"/>
                      <a:pt x="863" y="20875"/>
                      <a:pt x="940" y="20827"/>
                    </a:cubicBezTo>
                    <a:lnTo>
                      <a:pt x="1454" y="20511"/>
                    </a:lnTo>
                    <a:cubicBezTo>
                      <a:pt x="1505" y="20479"/>
                      <a:pt x="1535" y="20437"/>
                      <a:pt x="1535" y="20392"/>
                    </a:cubicBezTo>
                    <a:cubicBezTo>
                      <a:pt x="1535" y="20348"/>
                      <a:pt x="1505" y="20305"/>
                      <a:pt x="1454" y="20274"/>
                    </a:cubicBezTo>
                    <a:lnTo>
                      <a:pt x="135" y="19462"/>
                    </a:lnTo>
                    <a:cubicBezTo>
                      <a:pt x="63" y="19419"/>
                      <a:pt x="63" y="19348"/>
                      <a:pt x="135" y="19301"/>
                    </a:cubicBezTo>
                    <a:lnTo>
                      <a:pt x="1783" y="18286"/>
                    </a:lnTo>
                    <a:cubicBezTo>
                      <a:pt x="1820" y="18263"/>
                      <a:pt x="1867" y="18252"/>
                      <a:pt x="1915" y="18252"/>
                    </a:cubicBezTo>
                    <a:cubicBezTo>
                      <a:pt x="1962" y="18252"/>
                      <a:pt x="2011" y="18263"/>
                      <a:pt x="2049" y="18286"/>
                    </a:cubicBezTo>
                    <a:lnTo>
                      <a:pt x="3363" y="19098"/>
                    </a:lnTo>
                    <a:cubicBezTo>
                      <a:pt x="3419" y="19129"/>
                      <a:pt x="3483" y="19148"/>
                      <a:pt x="3556" y="19148"/>
                    </a:cubicBezTo>
                    <a:cubicBezTo>
                      <a:pt x="3633" y="19148"/>
                      <a:pt x="3697" y="19129"/>
                      <a:pt x="3749" y="19098"/>
                    </a:cubicBezTo>
                    <a:lnTo>
                      <a:pt x="7511" y="16780"/>
                    </a:lnTo>
                    <a:cubicBezTo>
                      <a:pt x="7563" y="16748"/>
                      <a:pt x="7592" y="16709"/>
                      <a:pt x="7592" y="16661"/>
                    </a:cubicBezTo>
                    <a:lnTo>
                      <a:pt x="7592" y="15137"/>
                    </a:lnTo>
                    <a:cubicBezTo>
                      <a:pt x="7592" y="15106"/>
                      <a:pt x="7605" y="15079"/>
                      <a:pt x="7644" y="15056"/>
                    </a:cubicBezTo>
                    <a:lnTo>
                      <a:pt x="11501" y="12680"/>
                    </a:lnTo>
                    <a:cubicBezTo>
                      <a:pt x="11608" y="12614"/>
                      <a:pt x="11608" y="12509"/>
                      <a:pt x="11501" y="12443"/>
                    </a:cubicBezTo>
                    <a:lnTo>
                      <a:pt x="6595" y="9421"/>
                    </a:lnTo>
                    <a:cubicBezTo>
                      <a:pt x="6522" y="9379"/>
                      <a:pt x="6522" y="9305"/>
                      <a:pt x="6595" y="9260"/>
                    </a:cubicBezTo>
                    <a:lnTo>
                      <a:pt x="10610" y="6787"/>
                    </a:lnTo>
                    <a:cubicBezTo>
                      <a:pt x="10645" y="6766"/>
                      <a:pt x="10693" y="6755"/>
                      <a:pt x="10741" y="6755"/>
                    </a:cubicBezTo>
                    <a:cubicBezTo>
                      <a:pt x="10789" y="6755"/>
                      <a:pt x="10837" y="6766"/>
                      <a:pt x="10871" y="6787"/>
                    </a:cubicBezTo>
                    <a:lnTo>
                      <a:pt x="12721" y="7931"/>
                    </a:lnTo>
                    <a:cubicBezTo>
                      <a:pt x="12776" y="7963"/>
                      <a:pt x="12841" y="7981"/>
                      <a:pt x="12913" y="7981"/>
                    </a:cubicBezTo>
                    <a:cubicBezTo>
                      <a:pt x="12990" y="7981"/>
                      <a:pt x="13055" y="7963"/>
                      <a:pt x="13106" y="7931"/>
                    </a:cubicBezTo>
                    <a:lnTo>
                      <a:pt x="19655" y="3897"/>
                    </a:lnTo>
                    <a:cubicBezTo>
                      <a:pt x="19762" y="3831"/>
                      <a:pt x="19762" y="3726"/>
                      <a:pt x="19655" y="3660"/>
                    </a:cubicBezTo>
                    <a:lnTo>
                      <a:pt x="17806" y="2518"/>
                    </a:lnTo>
                    <a:cubicBezTo>
                      <a:pt x="17729" y="2476"/>
                      <a:pt x="17729" y="2405"/>
                      <a:pt x="17806" y="2357"/>
                    </a:cubicBezTo>
                    <a:lnTo>
                      <a:pt x="21573" y="37"/>
                    </a:lnTo>
                    <a:lnTo>
                      <a:pt x="2151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1895" name="Google Shape;1808;p46"/>
              <p:cNvGrpSpPr/>
              <p:nvPr/>
            </p:nvGrpSpPr>
            <p:grpSpPr>
              <a:xfrm>
                <a:off x="4249223" y="4221796"/>
                <a:ext cx="196663" cy="196575"/>
                <a:chOff x="11" y="0"/>
                <a:chExt cx="196662" cy="196573"/>
              </a:xfrm>
            </p:grpSpPr>
            <p:sp>
              <p:nvSpPr>
                <p:cNvPr id="1893" name="Google Shape;1809;p46"/>
                <p:cNvSpPr/>
                <p:nvPr/>
              </p:nvSpPr>
              <p:spPr>
                <a:xfrm>
                  <a:off x="11" y="0"/>
                  <a:ext cx="196664" cy="1965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9" y="1588"/>
                      </a:moveTo>
                      <a:cubicBezTo>
                        <a:pt x="13169" y="1588"/>
                        <a:pt x="15530" y="2470"/>
                        <a:pt x="17328" y="4306"/>
                      </a:cubicBezTo>
                      <a:cubicBezTo>
                        <a:pt x="19089" y="6029"/>
                        <a:pt x="20045" y="8372"/>
                        <a:pt x="20045" y="10826"/>
                      </a:cubicBezTo>
                      <a:cubicBezTo>
                        <a:pt x="20045" y="13300"/>
                        <a:pt x="19089" y="15604"/>
                        <a:pt x="17328" y="17366"/>
                      </a:cubicBezTo>
                      <a:cubicBezTo>
                        <a:pt x="15605" y="19127"/>
                        <a:pt x="13263" y="20082"/>
                        <a:pt x="10809" y="20082"/>
                      </a:cubicBezTo>
                      <a:cubicBezTo>
                        <a:pt x="8335" y="20082"/>
                        <a:pt x="6031" y="19127"/>
                        <a:pt x="4270" y="17366"/>
                      </a:cubicBezTo>
                      <a:cubicBezTo>
                        <a:pt x="2510" y="15641"/>
                        <a:pt x="1554" y="13300"/>
                        <a:pt x="1554" y="10826"/>
                      </a:cubicBezTo>
                      <a:cubicBezTo>
                        <a:pt x="1554" y="8372"/>
                        <a:pt x="2510" y="6048"/>
                        <a:pt x="4270" y="4306"/>
                      </a:cubicBezTo>
                      <a:cubicBezTo>
                        <a:pt x="6069" y="2488"/>
                        <a:pt x="8430" y="1588"/>
                        <a:pt x="10809" y="1588"/>
                      </a:cubicBezTo>
                      <a:close/>
                      <a:moveTo>
                        <a:pt x="10799" y="0"/>
                      </a:moveTo>
                      <a:cubicBezTo>
                        <a:pt x="8037" y="0"/>
                        <a:pt x="5272" y="1054"/>
                        <a:pt x="3165" y="3162"/>
                      </a:cubicBezTo>
                      <a:cubicBezTo>
                        <a:pt x="1124" y="5205"/>
                        <a:pt x="0" y="7922"/>
                        <a:pt x="0" y="10808"/>
                      </a:cubicBezTo>
                      <a:cubicBezTo>
                        <a:pt x="0" y="13693"/>
                        <a:pt x="1124" y="16410"/>
                        <a:pt x="3165" y="18453"/>
                      </a:cubicBezTo>
                      <a:cubicBezTo>
                        <a:pt x="5207" y="20476"/>
                        <a:pt x="7923" y="21600"/>
                        <a:pt x="10809" y="21600"/>
                      </a:cubicBezTo>
                      <a:cubicBezTo>
                        <a:pt x="13675" y="21600"/>
                        <a:pt x="16392" y="20476"/>
                        <a:pt x="18434" y="18453"/>
                      </a:cubicBezTo>
                      <a:cubicBezTo>
                        <a:pt x="20475" y="16410"/>
                        <a:pt x="21600" y="13693"/>
                        <a:pt x="21600" y="10808"/>
                      </a:cubicBezTo>
                      <a:cubicBezTo>
                        <a:pt x="21600" y="7922"/>
                        <a:pt x="20475" y="5205"/>
                        <a:pt x="18434" y="3162"/>
                      </a:cubicBezTo>
                      <a:cubicBezTo>
                        <a:pt x="16326" y="1054"/>
                        <a:pt x="13562" y="0"/>
                        <a:pt x="1079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108014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894" name="Google Shape;1810;p46"/>
                <p:cNvSpPr/>
                <p:nvPr/>
              </p:nvSpPr>
              <p:spPr>
                <a:xfrm>
                  <a:off x="44777" y="44769"/>
                  <a:ext cx="107246" cy="1073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83" h="21600" extrusionOk="0">
                      <a:moveTo>
                        <a:pt x="9846" y="2857"/>
                      </a:moveTo>
                      <a:cubicBezTo>
                        <a:pt x="11724" y="2857"/>
                        <a:pt x="13538" y="3612"/>
                        <a:pt x="15011" y="5157"/>
                      </a:cubicBezTo>
                      <a:cubicBezTo>
                        <a:pt x="17797" y="8316"/>
                        <a:pt x="17797" y="13361"/>
                        <a:pt x="15011" y="16450"/>
                      </a:cubicBezTo>
                      <a:cubicBezTo>
                        <a:pt x="13571" y="17995"/>
                        <a:pt x="11699" y="18768"/>
                        <a:pt x="9838" y="18768"/>
                      </a:cubicBezTo>
                      <a:cubicBezTo>
                        <a:pt x="7974" y="18768"/>
                        <a:pt x="6121" y="17995"/>
                        <a:pt x="4712" y="16450"/>
                      </a:cubicBezTo>
                      <a:cubicBezTo>
                        <a:pt x="1895" y="13327"/>
                        <a:pt x="1895" y="8246"/>
                        <a:pt x="4712" y="5157"/>
                      </a:cubicBezTo>
                      <a:cubicBezTo>
                        <a:pt x="6121" y="3612"/>
                        <a:pt x="7966" y="2857"/>
                        <a:pt x="9846" y="2857"/>
                      </a:cubicBezTo>
                      <a:close/>
                      <a:moveTo>
                        <a:pt x="9842" y="0"/>
                      </a:moveTo>
                      <a:cubicBezTo>
                        <a:pt x="7317" y="0"/>
                        <a:pt x="4790" y="1054"/>
                        <a:pt x="2864" y="3166"/>
                      </a:cubicBezTo>
                      <a:cubicBezTo>
                        <a:pt x="-955" y="7354"/>
                        <a:pt x="-955" y="14219"/>
                        <a:pt x="2864" y="18441"/>
                      </a:cubicBezTo>
                      <a:cubicBezTo>
                        <a:pt x="4773" y="20537"/>
                        <a:pt x="7341" y="21600"/>
                        <a:pt x="9846" y="21600"/>
                      </a:cubicBezTo>
                      <a:cubicBezTo>
                        <a:pt x="12381" y="21600"/>
                        <a:pt x="14886" y="20570"/>
                        <a:pt x="16795" y="18441"/>
                      </a:cubicBezTo>
                      <a:cubicBezTo>
                        <a:pt x="20645" y="14219"/>
                        <a:pt x="20645" y="7354"/>
                        <a:pt x="16795" y="3166"/>
                      </a:cubicBezTo>
                      <a:cubicBezTo>
                        <a:pt x="14886" y="1054"/>
                        <a:pt x="12365" y="0"/>
                        <a:pt x="9842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108014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898" name="Google Shape;1811;p46"/>
              <p:cNvGrpSpPr/>
              <p:nvPr/>
            </p:nvGrpSpPr>
            <p:grpSpPr>
              <a:xfrm>
                <a:off x="3129248" y="3928746"/>
                <a:ext cx="196664" cy="196575"/>
                <a:chOff x="11" y="0"/>
                <a:chExt cx="196662" cy="196573"/>
              </a:xfrm>
            </p:grpSpPr>
            <p:sp>
              <p:nvSpPr>
                <p:cNvPr id="1896" name="Google Shape;1812;p46"/>
                <p:cNvSpPr/>
                <p:nvPr/>
              </p:nvSpPr>
              <p:spPr>
                <a:xfrm>
                  <a:off x="11" y="0"/>
                  <a:ext cx="196664" cy="1965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9" y="1588"/>
                      </a:moveTo>
                      <a:cubicBezTo>
                        <a:pt x="13169" y="1588"/>
                        <a:pt x="15530" y="2470"/>
                        <a:pt x="17328" y="4306"/>
                      </a:cubicBezTo>
                      <a:cubicBezTo>
                        <a:pt x="19089" y="6029"/>
                        <a:pt x="20045" y="8372"/>
                        <a:pt x="20045" y="10826"/>
                      </a:cubicBezTo>
                      <a:cubicBezTo>
                        <a:pt x="20045" y="13300"/>
                        <a:pt x="19089" y="15604"/>
                        <a:pt x="17328" y="17366"/>
                      </a:cubicBezTo>
                      <a:cubicBezTo>
                        <a:pt x="15605" y="19127"/>
                        <a:pt x="13263" y="20082"/>
                        <a:pt x="10809" y="20082"/>
                      </a:cubicBezTo>
                      <a:cubicBezTo>
                        <a:pt x="8335" y="20082"/>
                        <a:pt x="6031" y="19127"/>
                        <a:pt x="4270" y="17366"/>
                      </a:cubicBezTo>
                      <a:cubicBezTo>
                        <a:pt x="2510" y="15641"/>
                        <a:pt x="1554" y="13300"/>
                        <a:pt x="1554" y="10826"/>
                      </a:cubicBezTo>
                      <a:cubicBezTo>
                        <a:pt x="1554" y="8372"/>
                        <a:pt x="2510" y="6048"/>
                        <a:pt x="4270" y="4306"/>
                      </a:cubicBezTo>
                      <a:cubicBezTo>
                        <a:pt x="6069" y="2488"/>
                        <a:pt x="8430" y="1588"/>
                        <a:pt x="10809" y="1588"/>
                      </a:cubicBezTo>
                      <a:close/>
                      <a:moveTo>
                        <a:pt x="10799" y="0"/>
                      </a:moveTo>
                      <a:cubicBezTo>
                        <a:pt x="8037" y="0"/>
                        <a:pt x="5272" y="1054"/>
                        <a:pt x="3165" y="3162"/>
                      </a:cubicBezTo>
                      <a:cubicBezTo>
                        <a:pt x="1124" y="5205"/>
                        <a:pt x="0" y="7922"/>
                        <a:pt x="0" y="10808"/>
                      </a:cubicBezTo>
                      <a:cubicBezTo>
                        <a:pt x="0" y="13693"/>
                        <a:pt x="1124" y="16410"/>
                        <a:pt x="3165" y="18453"/>
                      </a:cubicBezTo>
                      <a:cubicBezTo>
                        <a:pt x="5207" y="20476"/>
                        <a:pt x="7923" y="21600"/>
                        <a:pt x="10809" y="21600"/>
                      </a:cubicBezTo>
                      <a:cubicBezTo>
                        <a:pt x="13675" y="21600"/>
                        <a:pt x="16392" y="20476"/>
                        <a:pt x="18434" y="18453"/>
                      </a:cubicBezTo>
                      <a:cubicBezTo>
                        <a:pt x="20475" y="16410"/>
                        <a:pt x="21600" y="13693"/>
                        <a:pt x="21600" y="10808"/>
                      </a:cubicBezTo>
                      <a:cubicBezTo>
                        <a:pt x="21600" y="7922"/>
                        <a:pt x="20475" y="5205"/>
                        <a:pt x="18434" y="3162"/>
                      </a:cubicBezTo>
                      <a:cubicBezTo>
                        <a:pt x="16326" y="1054"/>
                        <a:pt x="13562" y="0"/>
                        <a:pt x="1079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108014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897" name="Google Shape;1813;p46"/>
                <p:cNvSpPr/>
                <p:nvPr/>
              </p:nvSpPr>
              <p:spPr>
                <a:xfrm>
                  <a:off x="44777" y="44769"/>
                  <a:ext cx="107246" cy="1073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83" h="21600" extrusionOk="0">
                      <a:moveTo>
                        <a:pt x="9846" y="2857"/>
                      </a:moveTo>
                      <a:cubicBezTo>
                        <a:pt x="11724" y="2857"/>
                        <a:pt x="13538" y="3612"/>
                        <a:pt x="15011" y="5157"/>
                      </a:cubicBezTo>
                      <a:cubicBezTo>
                        <a:pt x="17797" y="8316"/>
                        <a:pt x="17797" y="13361"/>
                        <a:pt x="15011" y="16450"/>
                      </a:cubicBezTo>
                      <a:cubicBezTo>
                        <a:pt x="13571" y="17995"/>
                        <a:pt x="11699" y="18768"/>
                        <a:pt x="9838" y="18768"/>
                      </a:cubicBezTo>
                      <a:cubicBezTo>
                        <a:pt x="7974" y="18768"/>
                        <a:pt x="6121" y="17995"/>
                        <a:pt x="4712" y="16450"/>
                      </a:cubicBezTo>
                      <a:cubicBezTo>
                        <a:pt x="1895" y="13327"/>
                        <a:pt x="1895" y="8246"/>
                        <a:pt x="4712" y="5157"/>
                      </a:cubicBezTo>
                      <a:cubicBezTo>
                        <a:pt x="6121" y="3612"/>
                        <a:pt x="7966" y="2857"/>
                        <a:pt x="9846" y="2857"/>
                      </a:cubicBezTo>
                      <a:close/>
                      <a:moveTo>
                        <a:pt x="9842" y="0"/>
                      </a:moveTo>
                      <a:cubicBezTo>
                        <a:pt x="7317" y="0"/>
                        <a:pt x="4790" y="1054"/>
                        <a:pt x="2864" y="3166"/>
                      </a:cubicBezTo>
                      <a:cubicBezTo>
                        <a:pt x="-955" y="7354"/>
                        <a:pt x="-955" y="14219"/>
                        <a:pt x="2864" y="18441"/>
                      </a:cubicBezTo>
                      <a:cubicBezTo>
                        <a:pt x="4773" y="20537"/>
                        <a:pt x="7341" y="21600"/>
                        <a:pt x="9846" y="21600"/>
                      </a:cubicBezTo>
                      <a:cubicBezTo>
                        <a:pt x="12381" y="21600"/>
                        <a:pt x="14886" y="20570"/>
                        <a:pt x="16795" y="18441"/>
                      </a:cubicBezTo>
                      <a:cubicBezTo>
                        <a:pt x="20645" y="14219"/>
                        <a:pt x="20645" y="7354"/>
                        <a:pt x="16795" y="3166"/>
                      </a:cubicBezTo>
                      <a:cubicBezTo>
                        <a:pt x="14886" y="1054"/>
                        <a:pt x="12365" y="0"/>
                        <a:pt x="9842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108014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901" name="Google Shape;1814;p46"/>
              <p:cNvGrpSpPr/>
              <p:nvPr/>
            </p:nvGrpSpPr>
            <p:grpSpPr>
              <a:xfrm>
                <a:off x="3994323" y="3928746"/>
                <a:ext cx="196664" cy="196575"/>
                <a:chOff x="11" y="0"/>
                <a:chExt cx="196662" cy="196573"/>
              </a:xfrm>
            </p:grpSpPr>
            <p:sp>
              <p:nvSpPr>
                <p:cNvPr id="1899" name="Google Shape;1815;p46"/>
                <p:cNvSpPr/>
                <p:nvPr/>
              </p:nvSpPr>
              <p:spPr>
                <a:xfrm>
                  <a:off x="11" y="0"/>
                  <a:ext cx="196664" cy="1965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9" y="1588"/>
                      </a:moveTo>
                      <a:cubicBezTo>
                        <a:pt x="13169" y="1588"/>
                        <a:pt x="15530" y="2470"/>
                        <a:pt x="17328" y="4306"/>
                      </a:cubicBezTo>
                      <a:cubicBezTo>
                        <a:pt x="19089" y="6029"/>
                        <a:pt x="20045" y="8372"/>
                        <a:pt x="20045" y="10826"/>
                      </a:cubicBezTo>
                      <a:cubicBezTo>
                        <a:pt x="20045" y="13300"/>
                        <a:pt x="19089" y="15604"/>
                        <a:pt x="17328" y="17366"/>
                      </a:cubicBezTo>
                      <a:cubicBezTo>
                        <a:pt x="15605" y="19127"/>
                        <a:pt x="13263" y="20082"/>
                        <a:pt x="10809" y="20082"/>
                      </a:cubicBezTo>
                      <a:cubicBezTo>
                        <a:pt x="8335" y="20082"/>
                        <a:pt x="6031" y="19127"/>
                        <a:pt x="4270" y="17366"/>
                      </a:cubicBezTo>
                      <a:cubicBezTo>
                        <a:pt x="2510" y="15641"/>
                        <a:pt x="1554" y="13300"/>
                        <a:pt x="1554" y="10826"/>
                      </a:cubicBezTo>
                      <a:cubicBezTo>
                        <a:pt x="1554" y="8372"/>
                        <a:pt x="2510" y="6048"/>
                        <a:pt x="4270" y="4306"/>
                      </a:cubicBezTo>
                      <a:cubicBezTo>
                        <a:pt x="6069" y="2488"/>
                        <a:pt x="8430" y="1588"/>
                        <a:pt x="10809" y="1588"/>
                      </a:cubicBezTo>
                      <a:close/>
                      <a:moveTo>
                        <a:pt x="10799" y="0"/>
                      </a:moveTo>
                      <a:cubicBezTo>
                        <a:pt x="8037" y="0"/>
                        <a:pt x="5272" y="1054"/>
                        <a:pt x="3165" y="3162"/>
                      </a:cubicBezTo>
                      <a:cubicBezTo>
                        <a:pt x="1124" y="5205"/>
                        <a:pt x="0" y="7922"/>
                        <a:pt x="0" y="10808"/>
                      </a:cubicBezTo>
                      <a:cubicBezTo>
                        <a:pt x="0" y="13693"/>
                        <a:pt x="1124" y="16410"/>
                        <a:pt x="3165" y="18453"/>
                      </a:cubicBezTo>
                      <a:cubicBezTo>
                        <a:pt x="5207" y="20476"/>
                        <a:pt x="7923" y="21600"/>
                        <a:pt x="10809" y="21600"/>
                      </a:cubicBezTo>
                      <a:cubicBezTo>
                        <a:pt x="13675" y="21600"/>
                        <a:pt x="16392" y="20476"/>
                        <a:pt x="18434" y="18453"/>
                      </a:cubicBezTo>
                      <a:cubicBezTo>
                        <a:pt x="20475" y="16410"/>
                        <a:pt x="21600" y="13693"/>
                        <a:pt x="21600" y="10808"/>
                      </a:cubicBezTo>
                      <a:cubicBezTo>
                        <a:pt x="21600" y="7922"/>
                        <a:pt x="20475" y="5205"/>
                        <a:pt x="18434" y="3162"/>
                      </a:cubicBezTo>
                      <a:cubicBezTo>
                        <a:pt x="16326" y="1054"/>
                        <a:pt x="13562" y="0"/>
                        <a:pt x="1079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108014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900" name="Google Shape;1816;p46"/>
                <p:cNvSpPr/>
                <p:nvPr/>
              </p:nvSpPr>
              <p:spPr>
                <a:xfrm>
                  <a:off x="44777" y="44769"/>
                  <a:ext cx="107246" cy="1073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83" h="21600" extrusionOk="0">
                      <a:moveTo>
                        <a:pt x="9846" y="2857"/>
                      </a:moveTo>
                      <a:cubicBezTo>
                        <a:pt x="11724" y="2857"/>
                        <a:pt x="13538" y="3612"/>
                        <a:pt x="15011" y="5157"/>
                      </a:cubicBezTo>
                      <a:cubicBezTo>
                        <a:pt x="17797" y="8316"/>
                        <a:pt x="17797" y="13361"/>
                        <a:pt x="15011" y="16450"/>
                      </a:cubicBezTo>
                      <a:cubicBezTo>
                        <a:pt x="13571" y="17995"/>
                        <a:pt x="11699" y="18768"/>
                        <a:pt x="9838" y="18768"/>
                      </a:cubicBezTo>
                      <a:cubicBezTo>
                        <a:pt x="7974" y="18768"/>
                        <a:pt x="6121" y="17995"/>
                        <a:pt x="4712" y="16450"/>
                      </a:cubicBezTo>
                      <a:cubicBezTo>
                        <a:pt x="1895" y="13327"/>
                        <a:pt x="1895" y="8246"/>
                        <a:pt x="4712" y="5157"/>
                      </a:cubicBezTo>
                      <a:cubicBezTo>
                        <a:pt x="6121" y="3612"/>
                        <a:pt x="7966" y="2857"/>
                        <a:pt x="9846" y="2857"/>
                      </a:cubicBezTo>
                      <a:close/>
                      <a:moveTo>
                        <a:pt x="9842" y="0"/>
                      </a:moveTo>
                      <a:cubicBezTo>
                        <a:pt x="7317" y="0"/>
                        <a:pt x="4790" y="1054"/>
                        <a:pt x="2864" y="3166"/>
                      </a:cubicBezTo>
                      <a:cubicBezTo>
                        <a:pt x="-955" y="7354"/>
                        <a:pt x="-955" y="14219"/>
                        <a:pt x="2864" y="18441"/>
                      </a:cubicBezTo>
                      <a:cubicBezTo>
                        <a:pt x="4773" y="20537"/>
                        <a:pt x="7341" y="21600"/>
                        <a:pt x="9846" y="21600"/>
                      </a:cubicBezTo>
                      <a:cubicBezTo>
                        <a:pt x="12381" y="21600"/>
                        <a:pt x="14886" y="20570"/>
                        <a:pt x="16795" y="18441"/>
                      </a:cubicBezTo>
                      <a:cubicBezTo>
                        <a:pt x="20645" y="14219"/>
                        <a:pt x="20645" y="7354"/>
                        <a:pt x="16795" y="3166"/>
                      </a:cubicBezTo>
                      <a:cubicBezTo>
                        <a:pt x="14886" y="1054"/>
                        <a:pt x="12365" y="0"/>
                        <a:pt x="9842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108014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904" name="Google Shape;1817;p46"/>
              <p:cNvGrpSpPr/>
              <p:nvPr/>
            </p:nvGrpSpPr>
            <p:grpSpPr>
              <a:xfrm>
                <a:off x="2528948" y="3353771"/>
                <a:ext cx="196664" cy="196575"/>
                <a:chOff x="11" y="0"/>
                <a:chExt cx="196662" cy="196573"/>
              </a:xfrm>
            </p:grpSpPr>
            <p:sp>
              <p:nvSpPr>
                <p:cNvPr id="1902" name="Google Shape;1818;p46"/>
                <p:cNvSpPr/>
                <p:nvPr/>
              </p:nvSpPr>
              <p:spPr>
                <a:xfrm>
                  <a:off x="11" y="0"/>
                  <a:ext cx="196664" cy="1965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9" y="1588"/>
                      </a:moveTo>
                      <a:cubicBezTo>
                        <a:pt x="13169" y="1588"/>
                        <a:pt x="15530" y="2470"/>
                        <a:pt x="17328" y="4306"/>
                      </a:cubicBezTo>
                      <a:cubicBezTo>
                        <a:pt x="19089" y="6029"/>
                        <a:pt x="20045" y="8372"/>
                        <a:pt x="20045" y="10826"/>
                      </a:cubicBezTo>
                      <a:cubicBezTo>
                        <a:pt x="20045" y="13300"/>
                        <a:pt x="19089" y="15604"/>
                        <a:pt x="17328" y="17366"/>
                      </a:cubicBezTo>
                      <a:cubicBezTo>
                        <a:pt x="15605" y="19127"/>
                        <a:pt x="13263" y="20082"/>
                        <a:pt x="10809" y="20082"/>
                      </a:cubicBezTo>
                      <a:cubicBezTo>
                        <a:pt x="8335" y="20082"/>
                        <a:pt x="6031" y="19127"/>
                        <a:pt x="4270" y="17366"/>
                      </a:cubicBezTo>
                      <a:cubicBezTo>
                        <a:pt x="2510" y="15641"/>
                        <a:pt x="1554" y="13300"/>
                        <a:pt x="1554" y="10826"/>
                      </a:cubicBezTo>
                      <a:cubicBezTo>
                        <a:pt x="1554" y="8372"/>
                        <a:pt x="2510" y="6048"/>
                        <a:pt x="4270" y="4306"/>
                      </a:cubicBezTo>
                      <a:cubicBezTo>
                        <a:pt x="6069" y="2488"/>
                        <a:pt x="8430" y="1588"/>
                        <a:pt x="10809" y="1588"/>
                      </a:cubicBezTo>
                      <a:close/>
                      <a:moveTo>
                        <a:pt x="10799" y="0"/>
                      </a:moveTo>
                      <a:cubicBezTo>
                        <a:pt x="8037" y="0"/>
                        <a:pt x="5272" y="1054"/>
                        <a:pt x="3165" y="3162"/>
                      </a:cubicBezTo>
                      <a:cubicBezTo>
                        <a:pt x="1124" y="5205"/>
                        <a:pt x="0" y="7922"/>
                        <a:pt x="0" y="10808"/>
                      </a:cubicBezTo>
                      <a:cubicBezTo>
                        <a:pt x="0" y="13693"/>
                        <a:pt x="1124" y="16410"/>
                        <a:pt x="3165" y="18453"/>
                      </a:cubicBezTo>
                      <a:cubicBezTo>
                        <a:pt x="5207" y="20476"/>
                        <a:pt x="7923" y="21600"/>
                        <a:pt x="10809" y="21600"/>
                      </a:cubicBezTo>
                      <a:cubicBezTo>
                        <a:pt x="13675" y="21600"/>
                        <a:pt x="16392" y="20476"/>
                        <a:pt x="18434" y="18453"/>
                      </a:cubicBezTo>
                      <a:cubicBezTo>
                        <a:pt x="20475" y="16410"/>
                        <a:pt x="21600" y="13693"/>
                        <a:pt x="21600" y="10808"/>
                      </a:cubicBezTo>
                      <a:cubicBezTo>
                        <a:pt x="21600" y="7922"/>
                        <a:pt x="20475" y="5205"/>
                        <a:pt x="18434" y="3162"/>
                      </a:cubicBezTo>
                      <a:cubicBezTo>
                        <a:pt x="16326" y="1054"/>
                        <a:pt x="13562" y="0"/>
                        <a:pt x="1079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/>
                    </a:gs>
                    <a:gs pos="78000">
                      <a:srgbClr val="F5F8FF"/>
                    </a:gs>
                    <a:gs pos="100000">
                      <a:srgbClr val="F5F8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903" name="Google Shape;1819;p46"/>
                <p:cNvSpPr/>
                <p:nvPr/>
              </p:nvSpPr>
              <p:spPr>
                <a:xfrm>
                  <a:off x="44777" y="44769"/>
                  <a:ext cx="107246" cy="1073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83" h="21600" extrusionOk="0">
                      <a:moveTo>
                        <a:pt x="9846" y="2857"/>
                      </a:moveTo>
                      <a:cubicBezTo>
                        <a:pt x="11724" y="2857"/>
                        <a:pt x="13538" y="3612"/>
                        <a:pt x="15011" y="5157"/>
                      </a:cubicBezTo>
                      <a:cubicBezTo>
                        <a:pt x="17797" y="8316"/>
                        <a:pt x="17797" y="13361"/>
                        <a:pt x="15011" y="16450"/>
                      </a:cubicBezTo>
                      <a:cubicBezTo>
                        <a:pt x="13571" y="17995"/>
                        <a:pt x="11699" y="18768"/>
                        <a:pt x="9838" y="18768"/>
                      </a:cubicBezTo>
                      <a:cubicBezTo>
                        <a:pt x="7974" y="18768"/>
                        <a:pt x="6121" y="17995"/>
                        <a:pt x="4712" y="16450"/>
                      </a:cubicBezTo>
                      <a:cubicBezTo>
                        <a:pt x="1895" y="13327"/>
                        <a:pt x="1895" y="8246"/>
                        <a:pt x="4712" y="5157"/>
                      </a:cubicBezTo>
                      <a:cubicBezTo>
                        <a:pt x="6121" y="3612"/>
                        <a:pt x="7966" y="2857"/>
                        <a:pt x="9846" y="2857"/>
                      </a:cubicBezTo>
                      <a:close/>
                      <a:moveTo>
                        <a:pt x="9842" y="0"/>
                      </a:moveTo>
                      <a:cubicBezTo>
                        <a:pt x="7317" y="0"/>
                        <a:pt x="4790" y="1054"/>
                        <a:pt x="2864" y="3166"/>
                      </a:cubicBezTo>
                      <a:cubicBezTo>
                        <a:pt x="-955" y="7354"/>
                        <a:pt x="-955" y="14219"/>
                        <a:pt x="2864" y="18441"/>
                      </a:cubicBezTo>
                      <a:cubicBezTo>
                        <a:pt x="4773" y="20537"/>
                        <a:pt x="7341" y="21600"/>
                        <a:pt x="9846" y="21600"/>
                      </a:cubicBezTo>
                      <a:cubicBezTo>
                        <a:pt x="12381" y="21600"/>
                        <a:pt x="14886" y="20570"/>
                        <a:pt x="16795" y="18441"/>
                      </a:cubicBezTo>
                      <a:cubicBezTo>
                        <a:pt x="20645" y="14219"/>
                        <a:pt x="20645" y="7354"/>
                        <a:pt x="16795" y="3166"/>
                      </a:cubicBezTo>
                      <a:cubicBezTo>
                        <a:pt x="14886" y="1054"/>
                        <a:pt x="12365" y="0"/>
                        <a:pt x="9842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/>
                    </a:gs>
                    <a:gs pos="78000">
                      <a:srgbClr val="F5F8FF"/>
                    </a:gs>
                    <a:gs pos="100000">
                      <a:srgbClr val="F5F8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907" name="Google Shape;1820;p46"/>
              <p:cNvGrpSpPr/>
              <p:nvPr/>
            </p:nvGrpSpPr>
            <p:grpSpPr>
              <a:xfrm>
                <a:off x="3261623" y="3485770"/>
                <a:ext cx="196664" cy="196575"/>
                <a:chOff x="11" y="0"/>
                <a:chExt cx="196662" cy="196573"/>
              </a:xfrm>
            </p:grpSpPr>
            <p:sp>
              <p:nvSpPr>
                <p:cNvPr id="1905" name="Google Shape;1821;p46"/>
                <p:cNvSpPr/>
                <p:nvPr/>
              </p:nvSpPr>
              <p:spPr>
                <a:xfrm>
                  <a:off x="11" y="0"/>
                  <a:ext cx="196664" cy="1965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9" y="1588"/>
                      </a:moveTo>
                      <a:cubicBezTo>
                        <a:pt x="13169" y="1588"/>
                        <a:pt x="15530" y="2470"/>
                        <a:pt x="17328" y="4306"/>
                      </a:cubicBezTo>
                      <a:cubicBezTo>
                        <a:pt x="19089" y="6029"/>
                        <a:pt x="20045" y="8372"/>
                        <a:pt x="20045" y="10826"/>
                      </a:cubicBezTo>
                      <a:cubicBezTo>
                        <a:pt x="20045" y="13300"/>
                        <a:pt x="19089" y="15604"/>
                        <a:pt x="17328" y="17366"/>
                      </a:cubicBezTo>
                      <a:cubicBezTo>
                        <a:pt x="15605" y="19127"/>
                        <a:pt x="13263" y="20082"/>
                        <a:pt x="10809" y="20082"/>
                      </a:cubicBezTo>
                      <a:cubicBezTo>
                        <a:pt x="8335" y="20082"/>
                        <a:pt x="6031" y="19127"/>
                        <a:pt x="4270" y="17366"/>
                      </a:cubicBezTo>
                      <a:cubicBezTo>
                        <a:pt x="2510" y="15641"/>
                        <a:pt x="1554" y="13300"/>
                        <a:pt x="1554" y="10826"/>
                      </a:cubicBezTo>
                      <a:cubicBezTo>
                        <a:pt x="1554" y="8372"/>
                        <a:pt x="2510" y="6048"/>
                        <a:pt x="4270" y="4306"/>
                      </a:cubicBezTo>
                      <a:cubicBezTo>
                        <a:pt x="6069" y="2488"/>
                        <a:pt x="8430" y="1588"/>
                        <a:pt x="10809" y="1588"/>
                      </a:cubicBezTo>
                      <a:close/>
                      <a:moveTo>
                        <a:pt x="10799" y="0"/>
                      </a:moveTo>
                      <a:cubicBezTo>
                        <a:pt x="8037" y="0"/>
                        <a:pt x="5272" y="1054"/>
                        <a:pt x="3165" y="3162"/>
                      </a:cubicBezTo>
                      <a:cubicBezTo>
                        <a:pt x="1124" y="5205"/>
                        <a:pt x="0" y="7922"/>
                        <a:pt x="0" y="10808"/>
                      </a:cubicBezTo>
                      <a:cubicBezTo>
                        <a:pt x="0" y="13693"/>
                        <a:pt x="1124" y="16410"/>
                        <a:pt x="3165" y="18453"/>
                      </a:cubicBezTo>
                      <a:cubicBezTo>
                        <a:pt x="5207" y="20476"/>
                        <a:pt x="7923" y="21600"/>
                        <a:pt x="10809" y="21600"/>
                      </a:cubicBezTo>
                      <a:cubicBezTo>
                        <a:pt x="13675" y="21600"/>
                        <a:pt x="16392" y="20476"/>
                        <a:pt x="18434" y="18453"/>
                      </a:cubicBezTo>
                      <a:cubicBezTo>
                        <a:pt x="20475" y="16410"/>
                        <a:pt x="21600" y="13693"/>
                        <a:pt x="21600" y="10808"/>
                      </a:cubicBezTo>
                      <a:cubicBezTo>
                        <a:pt x="21600" y="7922"/>
                        <a:pt x="20475" y="5205"/>
                        <a:pt x="18434" y="3162"/>
                      </a:cubicBezTo>
                      <a:cubicBezTo>
                        <a:pt x="16326" y="1054"/>
                        <a:pt x="13562" y="0"/>
                        <a:pt x="1079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/>
                    </a:gs>
                    <a:gs pos="78000">
                      <a:srgbClr val="F5F8FF"/>
                    </a:gs>
                    <a:gs pos="100000">
                      <a:srgbClr val="F5F8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906" name="Google Shape;1822;p46"/>
                <p:cNvSpPr/>
                <p:nvPr/>
              </p:nvSpPr>
              <p:spPr>
                <a:xfrm>
                  <a:off x="44777" y="44769"/>
                  <a:ext cx="107246" cy="1073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83" h="21600" extrusionOk="0">
                      <a:moveTo>
                        <a:pt x="9846" y="2857"/>
                      </a:moveTo>
                      <a:cubicBezTo>
                        <a:pt x="11724" y="2857"/>
                        <a:pt x="13538" y="3612"/>
                        <a:pt x="15011" y="5157"/>
                      </a:cubicBezTo>
                      <a:cubicBezTo>
                        <a:pt x="17797" y="8316"/>
                        <a:pt x="17797" y="13361"/>
                        <a:pt x="15011" y="16450"/>
                      </a:cubicBezTo>
                      <a:cubicBezTo>
                        <a:pt x="13571" y="17995"/>
                        <a:pt x="11699" y="18768"/>
                        <a:pt x="9838" y="18768"/>
                      </a:cubicBezTo>
                      <a:cubicBezTo>
                        <a:pt x="7974" y="18768"/>
                        <a:pt x="6121" y="17995"/>
                        <a:pt x="4712" y="16450"/>
                      </a:cubicBezTo>
                      <a:cubicBezTo>
                        <a:pt x="1895" y="13327"/>
                        <a:pt x="1895" y="8246"/>
                        <a:pt x="4712" y="5157"/>
                      </a:cubicBezTo>
                      <a:cubicBezTo>
                        <a:pt x="6121" y="3612"/>
                        <a:pt x="7966" y="2857"/>
                        <a:pt x="9846" y="2857"/>
                      </a:cubicBezTo>
                      <a:close/>
                      <a:moveTo>
                        <a:pt x="9842" y="0"/>
                      </a:moveTo>
                      <a:cubicBezTo>
                        <a:pt x="7317" y="0"/>
                        <a:pt x="4790" y="1054"/>
                        <a:pt x="2864" y="3166"/>
                      </a:cubicBezTo>
                      <a:cubicBezTo>
                        <a:pt x="-955" y="7354"/>
                        <a:pt x="-955" y="14219"/>
                        <a:pt x="2864" y="18441"/>
                      </a:cubicBezTo>
                      <a:cubicBezTo>
                        <a:pt x="4773" y="20537"/>
                        <a:pt x="7341" y="21600"/>
                        <a:pt x="9846" y="21600"/>
                      </a:cubicBezTo>
                      <a:cubicBezTo>
                        <a:pt x="12381" y="21600"/>
                        <a:pt x="14886" y="20570"/>
                        <a:pt x="16795" y="18441"/>
                      </a:cubicBezTo>
                      <a:cubicBezTo>
                        <a:pt x="20645" y="14219"/>
                        <a:pt x="20645" y="7354"/>
                        <a:pt x="16795" y="3166"/>
                      </a:cubicBezTo>
                      <a:cubicBezTo>
                        <a:pt x="14886" y="1054"/>
                        <a:pt x="12365" y="0"/>
                        <a:pt x="9842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/>
                    </a:gs>
                    <a:gs pos="78000">
                      <a:srgbClr val="F5F8FF"/>
                    </a:gs>
                    <a:gs pos="100000">
                      <a:srgbClr val="F5F8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1955" name="Google Shape;1823;p46"/>
          <p:cNvGrpSpPr/>
          <p:nvPr/>
        </p:nvGrpSpPr>
        <p:grpSpPr>
          <a:xfrm>
            <a:off x="4834192" y="2279404"/>
            <a:ext cx="4759830" cy="4753244"/>
            <a:chOff x="0" y="0"/>
            <a:chExt cx="4759829" cy="4753243"/>
          </a:xfrm>
        </p:grpSpPr>
        <p:pic>
          <p:nvPicPr>
            <p:cNvPr id="1910" name="Google Shape;1824;p46" descr="Google Shape;1824;p46"/>
            <p:cNvPicPr>
              <a:picLocks noChangeAspect="1"/>
            </p:cNvPicPr>
            <p:nvPr/>
          </p:nvPicPr>
          <p:blipFill>
            <a:blip r:embed="rId2"/>
            <a:srcRect l="16960" t="24718" r="7120" b="26176"/>
            <a:stretch>
              <a:fillRect/>
            </a:stretch>
          </p:blipFill>
          <p:spPr>
            <a:xfrm flipH="1">
              <a:off x="1144078" y="1097545"/>
              <a:ext cx="3615752" cy="27596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951" name="Google Shape;1825;p46"/>
            <p:cNvGrpSpPr/>
            <p:nvPr/>
          </p:nvGrpSpPr>
          <p:grpSpPr>
            <a:xfrm>
              <a:off x="0" y="0"/>
              <a:ext cx="4744009" cy="4753244"/>
              <a:chOff x="0" y="0"/>
              <a:chExt cx="4744008" cy="4753243"/>
            </a:xfrm>
          </p:grpSpPr>
          <p:grpSp>
            <p:nvGrpSpPr>
              <p:cNvPr id="1913" name="Google Shape;1826;p46"/>
              <p:cNvGrpSpPr/>
              <p:nvPr/>
            </p:nvGrpSpPr>
            <p:grpSpPr>
              <a:xfrm>
                <a:off x="3676578" y="918509"/>
                <a:ext cx="237740" cy="2083841"/>
                <a:chOff x="0" y="0"/>
                <a:chExt cx="237738" cy="2083839"/>
              </a:xfrm>
            </p:grpSpPr>
            <p:sp>
              <p:nvSpPr>
                <p:cNvPr id="1911" name="Google Shape;1827;p46"/>
                <p:cNvSpPr/>
                <p:nvPr/>
              </p:nvSpPr>
              <p:spPr>
                <a:xfrm rot="10800000">
                  <a:off x="223498" y="0"/>
                  <a:ext cx="14241" cy="208384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9900FF">
                        <a:alpha val="46820"/>
                      </a:srgbClr>
                    </a:gs>
                    <a:gs pos="100000">
                      <a:schemeClr val="accent3">
                        <a:lumOff val="44000"/>
                        <a:alpha val="46820"/>
                      </a:scheme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912" name="Google Shape;1828;p46"/>
                <p:cNvSpPr/>
                <p:nvPr/>
              </p:nvSpPr>
              <p:spPr>
                <a:xfrm rot="10800000">
                  <a:off x="0" y="0"/>
                  <a:ext cx="14287" cy="208384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B9109">
                        <a:alpha val="46820"/>
                      </a:srgbClr>
                    </a:gs>
                    <a:gs pos="78000">
                      <a:srgbClr val="F5F8FF">
                        <a:alpha val="46820"/>
                      </a:srgbClr>
                    </a:gs>
                    <a:gs pos="100000">
                      <a:srgbClr val="F5F8FF">
                        <a:alpha val="4682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917" name="Google Shape;1829;p46"/>
              <p:cNvGrpSpPr/>
              <p:nvPr/>
            </p:nvGrpSpPr>
            <p:grpSpPr>
              <a:xfrm>
                <a:off x="0" y="0"/>
                <a:ext cx="4479854" cy="4753244"/>
                <a:chOff x="0" y="0"/>
                <a:chExt cx="4479853" cy="4753243"/>
              </a:xfrm>
            </p:grpSpPr>
            <p:sp>
              <p:nvSpPr>
                <p:cNvPr id="1914" name="Google Shape;1830;p46"/>
                <p:cNvSpPr/>
                <p:nvPr/>
              </p:nvSpPr>
              <p:spPr>
                <a:xfrm rot="2700000">
                  <a:off x="790465" y="521653"/>
                  <a:ext cx="2898923" cy="3436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549" y="0"/>
                      </a:moveTo>
                      <a:lnTo>
                        <a:pt x="16984" y="3851"/>
                      </a:lnTo>
                      <a:lnTo>
                        <a:pt x="16971" y="3860"/>
                      </a:lnTo>
                      <a:lnTo>
                        <a:pt x="16971" y="6702"/>
                      </a:lnTo>
                      <a:lnTo>
                        <a:pt x="13955" y="9245"/>
                      </a:lnTo>
                      <a:lnTo>
                        <a:pt x="13949" y="9254"/>
                      </a:lnTo>
                      <a:lnTo>
                        <a:pt x="13949" y="10553"/>
                      </a:lnTo>
                      <a:lnTo>
                        <a:pt x="13490" y="10942"/>
                      </a:lnTo>
                      <a:lnTo>
                        <a:pt x="13490" y="11641"/>
                      </a:lnTo>
                      <a:lnTo>
                        <a:pt x="11604" y="13233"/>
                      </a:lnTo>
                      <a:lnTo>
                        <a:pt x="11590" y="13239"/>
                      </a:lnTo>
                      <a:lnTo>
                        <a:pt x="11590" y="14651"/>
                      </a:lnTo>
                      <a:lnTo>
                        <a:pt x="10374" y="15680"/>
                      </a:lnTo>
                      <a:lnTo>
                        <a:pt x="10374" y="16720"/>
                      </a:lnTo>
                      <a:lnTo>
                        <a:pt x="7325" y="19289"/>
                      </a:lnTo>
                      <a:lnTo>
                        <a:pt x="2692" y="19289"/>
                      </a:lnTo>
                      <a:lnTo>
                        <a:pt x="0" y="21557"/>
                      </a:lnTo>
                      <a:lnTo>
                        <a:pt x="51" y="21600"/>
                      </a:lnTo>
                      <a:lnTo>
                        <a:pt x="2716" y="19346"/>
                      </a:lnTo>
                      <a:lnTo>
                        <a:pt x="7352" y="19346"/>
                      </a:lnTo>
                      <a:lnTo>
                        <a:pt x="10428" y="16751"/>
                      </a:lnTo>
                      <a:lnTo>
                        <a:pt x="10441" y="16746"/>
                      </a:lnTo>
                      <a:lnTo>
                        <a:pt x="10441" y="15703"/>
                      </a:lnTo>
                      <a:lnTo>
                        <a:pt x="11661" y="14674"/>
                      </a:lnTo>
                      <a:lnTo>
                        <a:pt x="11661" y="13264"/>
                      </a:lnTo>
                      <a:lnTo>
                        <a:pt x="13548" y="11673"/>
                      </a:lnTo>
                      <a:lnTo>
                        <a:pt x="13558" y="11661"/>
                      </a:lnTo>
                      <a:lnTo>
                        <a:pt x="13558" y="10965"/>
                      </a:lnTo>
                      <a:lnTo>
                        <a:pt x="14016" y="10578"/>
                      </a:lnTo>
                      <a:lnTo>
                        <a:pt x="14016" y="9277"/>
                      </a:lnTo>
                      <a:lnTo>
                        <a:pt x="17031" y="6736"/>
                      </a:lnTo>
                      <a:lnTo>
                        <a:pt x="17038" y="6727"/>
                      </a:lnTo>
                      <a:lnTo>
                        <a:pt x="17038" y="3885"/>
                      </a:lnTo>
                      <a:lnTo>
                        <a:pt x="21600" y="37"/>
                      </a:lnTo>
                      <a:lnTo>
                        <a:pt x="2154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C0A9E"/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540001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915" name="Google Shape;1831;p46"/>
                <p:cNvSpPr/>
                <p:nvPr/>
              </p:nvSpPr>
              <p:spPr>
                <a:xfrm rot="2700000">
                  <a:off x="1839466" y="903642"/>
                  <a:ext cx="2116662" cy="221249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531" y="0"/>
                      </a:moveTo>
                      <a:lnTo>
                        <a:pt x="18074" y="3302"/>
                      </a:lnTo>
                      <a:lnTo>
                        <a:pt x="16626" y="3302"/>
                      </a:lnTo>
                      <a:lnTo>
                        <a:pt x="12422" y="7333"/>
                      </a:lnTo>
                      <a:lnTo>
                        <a:pt x="12403" y="7341"/>
                      </a:lnTo>
                      <a:lnTo>
                        <a:pt x="12403" y="12263"/>
                      </a:lnTo>
                      <a:lnTo>
                        <a:pt x="9621" y="14930"/>
                      </a:lnTo>
                      <a:lnTo>
                        <a:pt x="9607" y="14943"/>
                      </a:lnTo>
                      <a:lnTo>
                        <a:pt x="9607" y="17163"/>
                      </a:lnTo>
                      <a:lnTo>
                        <a:pt x="6912" y="19742"/>
                      </a:lnTo>
                      <a:lnTo>
                        <a:pt x="1873" y="19742"/>
                      </a:lnTo>
                      <a:lnTo>
                        <a:pt x="0" y="21534"/>
                      </a:lnTo>
                      <a:lnTo>
                        <a:pt x="69" y="21600"/>
                      </a:lnTo>
                      <a:lnTo>
                        <a:pt x="1915" y="19834"/>
                      </a:lnTo>
                      <a:lnTo>
                        <a:pt x="6949" y="19834"/>
                      </a:lnTo>
                      <a:lnTo>
                        <a:pt x="9685" y="17216"/>
                      </a:lnTo>
                      <a:lnTo>
                        <a:pt x="9699" y="17203"/>
                      </a:lnTo>
                      <a:lnTo>
                        <a:pt x="9699" y="14978"/>
                      </a:lnTo>
                      <a:lnTo>
                        <a:pt x="12487" y="12316"/>
                      </a:lnTo>
                      <a:lnTo>
                        <a:pt x="12496" y="12303"/>
                      </a:lnTo>
                      <a:lnTo>
                        <a:pt x="12496" y="7381"/>
                      </a:lnTo>
                      <a:lnTo>
                        <a:pt x="16667" y="3399"/>
                      </a:lnTo>
                      <a:lnTo>
                        <a:pt x="18107" y="3399"/>
                      </a:lnTo>
                      <a:lnTo>
                        <a:pt x="21600" y="62"/>
                      </a:lnTo>
                      <a:lnTo>
                        <a:pt x="2153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C0A9E"/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540001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916" name="Google Shape;1832;p46"/>
                <p:cNvSpPr/>
                <p:nvPr/>
              </p:nvSpPr>
              <p:spPr>
                <a:xfrm rot="2700000">
                  <a:off x="1163369" y="785776"/>
                  <a:ext cx="2278853" cy="37042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73" h="21600" extrusionOk="0">
                      <a:moveTo>
                        <a:pt x="21513" y="0"/>
                      </a:moveTo>
                      <a:lnTo>
                        <a:pt x="17746" y="2320"/>
                      </a:lnTo>
                      <a:cubicBezTo>
                        <a:pt x="17639" y="2386"/>
                        <a:pt x="17639" y="2492"/>
                        <a:pt x="17746" y="2558"/>
                      </a:cubicBezTo>
                      <a:lnTo>
                        <a:pt x="19600" y="3699"/>
                      </a:lnTo>
                      <a:cubicBezTo>
                        <a:pt x="19672" y="3742"/>
                        <a:pt x="19672" y="3815"/>
                        <a:pt x="19600" y="3860"/>
                      </a:cubicBezTo>
                      <a:lnTo>
                        <a:pt x="13050" y="7894"/>
                      </a:lnTo>
                      <a:cubicBezTo>
                        <a:pt x="13014" y="7915"/>
                        <a:pt x="12966" y="7926"/>
                        <a:pt x="12918" y="7926"/>
                      </a:cubicBezTo>
                      <a:cubicBezTo>
                        <a:pt x="12870" y="7926"/>
                        <a:pt x="12821" y="7915"/>
                        <a:pt x="12785" y="7894"/>
                      </a:cubicBezTo>
                      <a:lnTo>
                        <a:pt x="10936" y="6753"/>
                      </a:lnTo>
                      <a:cubicBezTo>
                        <a:pt x="10880" y="6721"/>
                        <a:pt x="10816" y="6705"/>
                        <a:pt x="10743" y="6705"/>
                      </a:cubicBezTo>
                      <a:cubicBezTo>
                        <a:pt x="10666" y="6705"/>
                        <a:pt x="10602" y="6721"/>
                        <a:pt x="10550" y="6753"/>
                      </a:cubicBezTo>
                      <a:lnTo>
                        <a:pt x="6535" y="9226"/>
                      </a:lnTo>
                      <a:cubicBezTo>
                        <a:pt x="6428" y="9292"/>
                        <a:pt x="6428" y="9397"/>
                        <a:pt x="6535" y="9463"/>
                      </a:cubicBezTo>
                      <a:lnTo>
                        <a:pt x="11445" y="12485"/>
                      </a:lnTo>
                      <a:cubicBezTo>
                        <a:pt x="11475" y="12509"/>
                        <a:pt x="11496" y="12535"/>
                        <a:pt x="11496" y="12566"/>
                      </a:cubicBezTo>
                      <a:cubicBezTo>
                        <a:pt x="11496" y="12601"/>
                        <a:pt x="11479" y="12627"/>
                        <a:pt x="11445" y="12651"/>
                      </a:cubicBezTo>
                      <a:lnTo>
                        <a:pt x="7584" y="15027"/>
                      </a:lnTo>
                      <a:cubicBezTo>
                        <a:pt x="7532" y="15061"/>
                        <a:pt x="7507" y="15100"/>
                        <a:pt x="7507" y="15145"/>
                      </a:cubicBezTo>
                      <a:lnTo>
                        <a:pt x="7507" y="16661"/>
                      </a:lnTo>
                      <a:cubicBezTo>
                        <a:pt x="7507" y="16693"/>
                        <a:pt x="7490" y="16719"/>
                        <a:pt x="7451" y="16743"/>
                      </a:cubicBezTo>
                      <a:lnTo>
                        <a:pt x="3688" y="19061"/>
                      </a:lnTo>
                      <a:cubicBezTo>
                        <a:pt x="3654" y="19083"/>
                        <a:pt x="3608" y="19094"/>
                        <a:pt x="3561" y="19094"/>
                      </a:cubicBezTo>
                      <a:cubicBezTo>
                        <a:pt x="3514" y="19094"/>
                        <a:pt x="3466" y="19083"/>
                        <a:pt x="3427" y="19061"/>
                      </a:cubicBezTo>
                      <a:lnTo>
                        <a:pt x="2113" y="18249"/>
                      </a:lnTo>
                      <a:cubicBezTo>
                        <a:pt x="2060" y="18216"/>
                        <a:pt x="1990" y="18199"/>
                        <a:pt x="1921" y="18199"/>
                      </a:cubicBezTo>
                      <a:cubicBezTo>
                        <a:pt x="1851" y="18199"/>
                        <a:pt x="1782" y="18216"/>
                        <a:pt x="1728" y="18249"/>
                      </a:cubicBezTo>
                      <a:lnTo>
                        <a:pt x="80" y="19264"/>
                      </a:lnTo>
                      <a:cubicBezTo>
                        <a:pt x="-27" y="19330"/>
                        <a:pt x="-27" y="19435"/>
                        <a:pt x="80" y="19501"/>
                      </a:cubicBezTo>
                      <a:lnTo>
                        <a:pt x="1394" y="20313"/>
                      </a:lnTo>
                      <a:cubicBezTo>
                        <a:pt x="1428" y="20337"/>
                        <a:pt x="1450" y="20363"/>
                        <a:pt x="1450" y="20395"/>
                      </a:cubicBezTo>
                      <a:cubicBezTo>
                        <a:pt x="1450" y="20429"/>
                        <a:pt x="1433" y="20456"/>
                        <a:pt x="1394" y="20477"/>
                      </a:cubicBezTo>
                      <a:lnTo>
                        <a:pt x="880" y="20793"/>
                      </a:lnTo>
                      <a:cubicBezTo>
                        <a:pt x="773" y="20859"/>
                        <a:pt x="773" y="20965"/>
                        <a:pt x="880" y="21030"/>
                      </a:cubicBezTo>
                      <a:lnTo>
                        <a:pt x="1394" y="21349"/>
                      </a:lnTo>
                      <a:cubicBezTo>
                        <a:pt x="1471" y="21392"/>
                        <a:pt x="1471" y="21463"/>
                        <a:pt x="1394" y="21510"/>
                      </a:cubicBezTo>
                      <a:cubicBezTo>
                        <a:pt x="1353" y="21534"/>
                        <a:pt x="1308" y="21544"/>
                        <a:pt x="1266" y="21544"/>
                      </a:cubicBezTo>
                      <a:cubicBezTo>
                        <a:pt x="1223" y="21544"/>
                        <a:pt x="1182" y="21534"/>
                        <a:pt x="1150" y="21518"/>
                      </a:cubicBezTo>
                      <a:cubicBezTo>
                        <a:pt x="1086" y="21489"/>
                        <a:pt x="1047" y="21431"/>
                        <a:pt x="1107" y="21371"/>
                      </a:cubicBezTo>
                      <a:lnTo>
                        <a:pt x="1030" y="21344"/>
                      </a:lnTo>
                      <a:cubicBezTo>
                        <a:pt x="945" y="21431"/>
                        <a:pt x="1004" y="21521"/>
                        <a:pt x="1094" y="21563"/>
                      </a:cubicBezTo>
                      <a:cubicBezTo>
                        <a:pt x="1146" y="21587"/>
                        <a:pt x="1201" y="21600"/>
                        <a:pt x="1266" y="21600"/>
                      </a:cubicBezTo>
                      <a:cubicBezTo>
                        <a:pt x="1330" y="21600"/>
                        <a:pt x="1394" y="21587"/>
                        <a:pt x="1454" y="21542"/>
                      </a:cubicBezTo>
                      <a:cubicBezTo>
                        <a:pt x="1505" y="21510"/>
                        <a:pt x="1535" y="21471"/>
                        <a:pt x="1535" y="21423"/>
                      </a:cubicBezTo>
                      <a:cubicBezTo>
                        <a:pt x="1535" y="21378"/>
                        <a:pt x="1505" y="21339"/>
                        <a:pt x="1454" y="21305"/>
                      </a:cubicBezTo>
                      <a:lnTo>
                        <a:pt x="940" y="20988"/>
                      </a:lnTo>
                      <a:cubicBezTo>
                        <a:pt x="863" y="20946"/>
                        <a:pt x="863" y="20875"/>
                        <a:pt x="940" y="20827"/>
                      </a:cubicBezTo>
                      <a:lnTo>
                        <a:pt x="1454" y="20511"/>
                      </a:lnTo>
                      <a:cubicBezTo>
                        <a:pt x="1505" y="20479"/>
                        <a:pt x="1535" y="20437"/>
                        <a:pt x="1535" y="20392"/>
                      </a:cubicBezTo>
                      <a:cubicBezTo>
                        <a:pt x="1535" y="20348"/>
                        <a:pt x="1505" y="20305"/>
                        <a:pt x="1454" y="20274"/>
                      </a:cubicBezTo>
                      <a:lnTo>
                        <a:pt x="135" y="19462"/>
                      </a:lnTo>
                      <a:cubicBezTo>
                        <a:pt x="63" y="19419"/>
                        <a:pt x="63" y="19348"/>
                        <a:pt x="135" y="19301"/>
                      </a:cubicBezTo>
                      <a:lnTo>
                        <a:pt x="1783" y="18286"/>
                      </a:lnTo>
                      <a:cubicBezTo>
                        <a:pt x="1820" y="18263"/>
                        <a:pt x="1867" y="18252"/>
                        <a:pt x="1915" y="18252"/>
                      </a:cubicBezTo>
                      <a:cubicBezTo>
                        <a:pt x="1962" y="18252"/>
                        <a:pt x="2011" y="18263"/>
                        <a:pt x="2049" y="18286"/>
                      </a:cubicBezTo>
                      <a:lnTo>
                        <a:pt x="3363" y="19098"/>
                      </a:lnTo>
                      <a:cubicBezTo>
                        <a:pt x="3419" y="19129"/>
                        <a:pt x="3483" y="19148"/>
                        <a:pt x="3556" y="19148"/>
                      </a:cubicBezTo>
                      <a:cubicBezTo>
                        <a:pt x="3633" y="19148"/>
                        <a:pt x="3697" y="19129"/>
                        <a:pt x="3749" y="19098"/>
                      </a:cubicBezTo>
                      <a:lnTo>
                        <a:pt x="7511" y="16780"/>
                      </a:lnTo>
                      <a:cubicBezTo>
                        <a:pt x="7563" y="16748"/>
                        <a:pt x="7592" y="16709"/>
                        <a:pt x="7592" y="16661"/>
                      </a:cubicBezTo>
                      <a:lnTo>
                        <a:pt x="7592" y="15137"/>
                      </a:lnTo>
                      <a:cubicBezTo>
                        <a:pt x="7592" y="15106"/>
                        <a:pt x="7605" y="15079"/>
                        <a:pt x="7644" y="15056"/>
                      </a:cubicBezTo>
                      <a:lnTo>
                        <a:pt x="11501" y="12680"/>
                      </a:lnTo>
                      <a:cubicBezTo>
                        <a:pt x="11608" y="12614"/>
                        <a:pt x="11608" y="12509"/>
                        <a:pt x="11501" y="12443"/>
                      </a:cubicBezTo>
                      <a:lnTo>
                        <a:pt x="6595" y="9421"/>
                      </a:lnTo>
                      <a:cubicBezTo>
                        <a:pt x="6522" y="9379"/>
                        <a:pt x="6522" y="9305"/>
                        <a:pt x="6595" y="9260"/>
                      </a:cubicBezTo>
                      <a:lnTo>
                        <a:pt x="10610" y="6787"/>
                      </a:lnTo>
                      <a:cubicBezTo>
                        <a:pt x="10645" y="6766"/>
                        <a:pt x="10693" y="6755"/>
                        <a:pt x="10741" y="6755"/>
                      </a:cubicBezTo>
                      <a:cubicBezTo>
                        <a:pt x="10789" y="6755"/>
                        <a:pt x="10837" y="6766"/>
                        <a:pt x="10871" y="6787"/>
                      </a:cubicBezTo>
                      <a:lnTo>
                        <a:pt x="12721" y="7931"/>
                      </a:lnTo>
                      <a:cubicBezTo>
                        <a:pt x="12776" y="7963"/>
                        <a:pt x="12841" y="7981"/>
                        <a:pt x="12913" y="7981"/>
                      </a:cubicBezTo>
                      <a:cubicBezTo>
                        <a:pt x="12990" y="7981"/>
                        <a:pt x="13055" y="7963"/>
                        <a:pt x="13106" y="7931"/>
                      </a:cubicBezTo>
                      <a:lnTo>
                        <a:pt x="19655" y="3897"/>
                      </a:lnTo>
                      <a:cubicBezTo>
                        <a:pt x="19762" y="3831"/>
                        <a:pt x="19762" y="3726"/>
                        <a:pt x="19655" y="3660"/>
                      </a:cubicBezTo>
                      <a:lnTo>
                        <a:pt x="17806" y="2518"/>
                      </a:lnTo>
                      <a:cubicBezTo>
                        <a:pt x="17729" y="2476"/>
                        <a:pt x="17729" y="2405"/>
                        <a:pt x="17806" y="2357"/>
                      </a:cubicBezTo>
                      <a:lnTo>
                        <a:pt x="21573" y="37"/>
                      </a:lnTo>
                      <a:lnTo>
                        <a:pt x="21513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/>
                    </a:gs>
                    <a:gs pos="78000">
                      <a:srgbClr val="F5F8FF"/>
                    </a:gs>
                    <a:gs pos="100000">
                      <a:srgbClr val="F5F8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927" name="Google Shape;1833;p46"/>
              <p:cNvGrpSpPr/>
              <p:nvPr/>
            </p:nvGrpSpPr>
            <p:grpSpPr>
              <a:xfrm>
                <a:off x="3395783" y="1693006"/>
                <a:ext cx="793517" cy="538212"/>
                <a:chOff x="0" y="0"/>
                <a:chExt cx="793516" cy="538210"/>
              </a:xfrm>
            </p:grpSpPr>
            <p:grpSp>
              <p:nvGrpSpPr>
                <p:cNvPr id="1925" name="Google Shape;1834;p46"/>
                <p:cNvGrpSpPr/>
                <p:nvPr/>
              </p:nvGrpSpPr>
              <p:grpSpPr>
                <a:xfrm>
                  <a:off x="258672" y="0"/>
                  <a:ext cx="534845" cy="534844"/>
                  <a:chOff x="0" y="0"/>
                  <a:chExt cx="534843" cy="534843"/>
                </a:xfrm>
              </p:grpSpPr>
              <p:sp>
                <p:nvSpPr>
                  <p:cNvPr id="1918" name="Google Shape;1835;p46"/>
                  <p:cNvSpPr/>
                  <p:nvPr/>
                </p:nvSpPr>
                <p:spPr>
                  <a:xfrm rot="13500000">
                    <a:off x="78293" y="78358"/>
                    <a:ext cx="378257" cy="37812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690" h="21600" extrusionOk="0">
                        <a:moveTo>
                          <a:pt x="10344" y="0"/>
                        </a:moveTo>
                        <a:cubicBezTo>
                          <a:pt x="9150" y="0"/>
                          <a:pt x="7955" y="475"/>
                          <a:pt x="7045" y="1425"/>
                        </a:cubicBezTo>
                        <a:lnTo>
                          <a:pt x="1364" y="7357"/>
                        </a:lnTo>
                        <a:cubicBezTo>
                          <a:pt x="-455" y="9257"/>
                          <a:pt x="-455" y="12340"/>
                          <a:pt x="1364" y="14240"/>
                        </a:cubicBezTo>
                        <a:lnTo>
                          <a:pt x="7045" y="20182"/>
                        </a:lnTo>
                        <a:cubicBezTo>
                          <a:pt x="7955" y="21127"/>
                          <a:pt x="9147" y="21600"/>
                          <a:pt x="10340" y="21600"/>
                        </a:cubicBezTo>
                        <a:cubicBezTo>
                          <a:pt x="11533" y="21600"/>
                          <a:pt x="12726" y="21127"/>
                          <a:pt x="13636" y="20182"/>
                        </a:cubicBezTo>
                        <a:lnTo>
                          <a:pt x="19326" y="14240"/>
                        </a:lnTo>
                        <a:cubicBezTo>
                          <a:pt x="21145" y="12340"/>
                          <a:pt x="21145" y="9257"/>
                          <a:pt x="19326" y="7357"/>
                        </a:cubicBezTo>
                        <a:lnTo>
                          <a:pt x="13636" y="1425"/>
                        </a:lnTo>
                        <a:cubicBezTo>
                          <a:pt x="12731" y="475"/>
                          <a:pt x="11538" y="0"/>
                          <a:pt x="10344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/>
                      </a:gs>
                      <a:gs pos="18000">
                        <a:srgbClr val="F5F8FF"/>
                      </a:gs>
                      <a:gs pos="56000">
                        <a:schemeClr val="accent3">
                          <a:lumOff val="44000"/>
                          <a:alpha val="0"/>
                        </a:schemeClr>
                      </a:gs>
                      <a:gs pos="74000">
                        <a:srgbClr val="F5F8FF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l="37721" t="-19636" r="62278" b="119636"/>
                    </a:path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pSp>
                <p:nvGrpSpPr>
                  <p:cNvPr id="1924" name="Google Shape;1836;p46"/>
                  <p:cNvGrpSpPr/>
                  <p:nvPr/>
                </p:nvGrpSpPr>
                <p:grpSpPr>
                  <a:xfrm>
                    <a:off x="46660" y="169906"/>
                    <a:ext cx="443102" cy="255614"/>
                    <a:chOff x="0" y="0"/>
                    <a:chExt cx="443100" cy="255612"/>
                  </a:xfrm>
                </p:grpSpPr>
                <p:sp>
                  <p:nvSpPr>
                    <p:cNvPr id="1919" name="Google Shape;1837;p46"/>
                    <p:cNvSpPr/>
                    <p:nvPr/>
                  </p:nvSpPr>
                  <p:spPr>
                    <a:xfrm rot="13500000">
                      <a:off x="224986" y="37497"/>
                      <a:ext cx="180693" cy="18069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303" y="0"/>
                          </a:moveTo>
                          <a:lnTo>
                            <a:pt x="0" y="303"/>
                          </a:lnTo>
                          <a:lnTo>
                            <a:pt x="21297" y="21600"/>
                          </a:lnTo>
                          <a:lnTo>
                            <a:pt x="21600" y="21297"/>
                          </a:lnTo>
                          <a:lnTo>
                            <a:pt x="303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1920" name="Google Shape;1838;p46"/>
                    <p:cNvSpPr/>
                    <p:nvPr/>
                  </p:nvSpPr>
                  <p:spPr>
                    <a:xfrm rot="13500000">
                      <a:off x="178114" y="37427"/>
                      <a:ext cx="180693" cy="180693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92" y="0"/>
                          </a:moveTo>
                          <a:lnTo>
                            <a:pt x="0" y="303"/>
                          </a:lnTo>
                          <a:lnTo>
                            <a:pt x="21297" y="21600"/>
                          </a:lnTo>
                          <a:lnTo>
                            <a:pt x="21600" y="21297"/>
                          </a:lnTo>
                          <a:lnTo>
                            <a:pt x="292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1921" name="Google Shape;1839;p46"/>
                    <p:cNvSpPr/>
                    <p:nvPr/>
                  </p:nvSpPr>
                  <p:spPr>
                    <a:xfrm rot="13500000">
                      <a:off x="131093" y="37498"/>
                      <a:ext cx="180693" cy="180687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91" y="0"/>
                          </a:moveTo>
                          <a:lnTo>
                            <a:pt x="0" y="303"/>
                          </a:lnTo>
                          <a:lnTo>
                            <a:pt x="21297" y="21600"/>
                          </a:lnTo>
                          <a:lnTo>
                            <a:pt x="21600" y="21309"/>
                          </a:lnTo>
                          <a:lnTo>
                            <a:pt x="291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1922" name="Google Shape;1840;p46"/>
                    <p:cNvSpPr/>
                    <p:nvPr/>
                  </p:nvSpPr>
                  <p:spPr>
                    <a:xfrm rot="13500000">
                      <a:off x="84299" y="37497"/>
                      <a:ext cx="180693" cy="18069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303" y="0"/>
                          </a:moveTo>
                          <a:lnTo>
                            <a:pt x="0" y="303"/>
                          </a:lnTo>
                          <a:lnTo>
                            <a:pt x="21309" y="21600"/>
                          </a:lnTo>
                          <a:lnTo>
                            <a:pt x="21600" y="21308"/>
                          </a:lnTo>
                          <a:lnTo>
                            <a:pt x="303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1923" name="Google Shape;1841;p46"/>
                    <p:cNvSpPr/>
                    <p:nvPr/>
                  </p:nvSpPr>
                  <p:spPr>
                    <a:xfrm rot="13500000">
                      <a:off x="37422" y="37422"/>
                      <a:ext cx="180693" cy="180693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303" y="0"/>
                          </a:moveTo>
                          <a:lnTo>
                            <a:pt x="0" y="303"/>
                          </a:lnTo>
                          <a:lnTo>
                            <a:pt x="21297" y="21600"/>
                          </a:lnTo>
                          <a:lnTo>
                            <a:pt x="21600" y="21297"/>
                          </a:lnTo>
                          <a:lnTo>
                            <a:pt x="303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</p:grpSp>
            </p:grpSp>
            <p:sp>
              <p:nvSpPr>
                <p:cNvPr id="1926" name="Google Shape;1842;p46"/>
                <p:cNvSpPr/>
                <p:nvPr/>
              </p:nvSpPr>
              <p:spPr>
                <a:xfrm rot="8100000">
                  <a:off x="49871" y="155455"/>
                  <a:ext cx="371026" cy="2947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763" y="0"/>
                      </a:moveTo>
                      <a:lnTo>
                        <a:pt x="18118" y="2061"/>
                      </a:lnTo>
                      <a:lnTo>
                        <a:pt x="19955" y="4374"/>
                      </a:lnTo>
                      <a:lnTo>
                        <a:pt x="21600" y="2303"/>
                      </a:lnTo>
                      <a:lnTo>
                        <a:pt x="19763" y="0"/>
                      </a:lnTo>
                      <a:close/>
                      <a:moveTo>
                        <a:pt x="10741" y="2498"/>
                      </a:moveTo>
                      <a:lnTo>
                        <a:pt x="9103" y="4560"/>
                      </a:lnTo>
                      <a:lnTo>
                        <a:pt x="10940" y="6871"/>
                      </a:lnTo>
                      <a:lnTo>
                        <a:pt x="12578" y="4801"/>
                      </a:lnTo>
                      <a:lnTo>
                        <a:pt x="10741" y="2498"/>
                      </a:lnTo>
                      <a:close/>
                      <a:moveTo>
                        <a:pt x="7739" y="6277"/>
                      </a:moveTo>
                      <a:lnTo>
                        <a:pt x="6093" y="8348"/>
                      </a:lnTo>
                      <a:lnTo>
                        <a:pt x="7930" y="10651"/>
                      </a:lnTo>
                      <a:lnTo>
                        <a:pt x="9575" y="8590"/>
                      </a:lnTo>
                      <a:lnTo>
                        <a:pt x="7739" y="6277"/>
                      </a:lnTo>
                      <a:close/>
                      <a:moveTo>
                        <a:pt x="4566" y="10271"/>
                      </a:moveTo>
                      <a:lnTo>
                        <a:pt x="2922" y="12341"/>
                      </a:lnTo>
                      <a:lnTo>
                        <a:pt x="7355" y="17922"/>
                      </a:lnTo>
                      <a:lnTo>
                        <a:pt x="9000" y="15851"/>
                      </a:lnTo>
                      <a:lnTo>
                        <a:pt x="4566" y="10271"/>
                      </a:lnTo>
                      <a:close/>
                      <a:moveTo>
                        <a:pt x="1638" y="13948"/>
                      </a:moveTo>
                      <a:lnTo>
                        <a:pt x="0" y="16019"/>
                      </a:lnTo>
                      <a:lnTo>
                        <a:pt x="4434" y="21600"/>
                      </a:lnTo>
                      <a:lnTo>
                        <a:pt x="6079" y="19538"/>
                      </a:lnTo>
                      <a:lnTo>
                        <a:pt x="1638" y="1394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937" name="Google Shape;1843;p46"/>
              <p:cNvGrpSpPr/>
              <p:nvPr/>
            </p:nvGrpSpPr>
            <p:grpSpPr>
              <a:xfrm>
                <a:off x="2426911" y="2485374"/>
                <a:ext cx="671835" cy="455697"/>
                <a:chOff x="0" y="0"/>
                <a:chExt cx="671834" cy="455695"/>
              </a:xfrm>
            </p:grpSpPr>
            <p:grpSp>
              <p:nvGrpSpPr>
                <p:cNvPr id="1935" name="Google Shape;1844;p46"/>
                <p:cNvGrpSpPr/>
                <p:nvPr/>
              </p:nvGrpSpPr>
              <p:grpSpPr>
                <a:xfrm>
                  <a:off x="218990" y="-1"/>
                  <a:ext cx="452845" cy="452845"/>
                  <a:chOff x="0" y="0"/>
                  <a:chExt cx="452843" cy="452843"/>
                </a:xfrm>
              </p:grpSpPr>
              <p:sp>
                <p:nvSpPr>
                  <p:cNvPr id="1928" name="Google Shape;1845;p46"/>
                  <p:cNvSpPr/>
                  <p:nvPr/>
                </p:nvSpPr>
                <p:spPr>
                  <a:xfrm rot="13500000">
                    <a:off x="66276" y="66358"/>
                    <a:ext cx="320292" cy="32012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690" h="21600" extrusionOk="0">
                        <a:moveTo>
                          <a:pt x="10344" y="0"/>
                        </a:moveTo>
                        <a:cubicBezTo>
                          <a:pt x="9150" y="0"/>
                          <a:pt x="7955" y="475"/>
                          <a:pt x="7045" y="1425"/>
                        </a:cubicBezTo>
                        <a:lnTo>
                          <a:pt x="1364" y="7357"/>
                        </a:lnTo>
                        <a:cubicBezTo>
                          <a:pt x="-455" y="9257"/>
                          <a:pt x="-455" y="12340"/>
                          <a:pt x="1364" y="14240"/>
                        </a:cubicBezTo>
                        <a:lnTo>
                          <a:pt x="7045" y="20182"/>
                        </a:lnTo>
                        <a:cubicBezTo>
                          <a:pt x="7955" y="21127"/>
                          <a:pt x="9147" y="21600"/>
                          <a:pt x="10340" y="21600"/>
                        </a:cubicBezTo>
                        <a:cubicBezTo>
                          <a:pt x="11533" y="21600"/>
                          <a:pt x="12726" y="21127"/>
                          <a:pt x="13636" y="20182"/>
                        </a:cubicBezTo>
                        <a:lnTo>
                          <a:pt x="19326" y="14240"/>
                        </a:lnTo>
                        <a:cubicBezTo>
                          <a:pt x="21145" y="12340"/>
                          <a:pt x="21145" y="9257"/>
                          <a:pt x="19326" y="7357"/>
                        </a:cubicBezTo>
                        <a:lnTo>
                          <a:pt x="13636" y="1425"/>
                        </a:lnTo>
                        <a:cubicBezTo>
                          <a:pt x="12731" y="475"/>
                          <a:pt x="11538" y="0"/>
                          <a:pt x="10344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/>
                      </a:gs>
                      <a:gs pos="18000">
                        <a:srgbClr val="F5F8FF"/>
                      </a:gs>
                      <a:gs pos="56000">
                        <a:schemeClr val="accent3">
                          <a:lumOff val="44000"/>
                          <a:alpha val="0"/>
                        </a:schemeClr>
                      </a:gs>
                      <a:gs pos="74000">
                        <a:srgbClr val="F5F8FF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l="37721" t="-19636" r="62278" b="119636"/>
                    </a:path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pSp>
                <p:nvGrpSpPr>
                  <p:cNvPr id="1934" name="Google Shape;1846;p46"/>
                  <p:cNvGrpSpPr/>
                  <p:nvPr/>
                </p:nvGrpSpPr>
                <p:grpSpPr>
                  <a:xfrm>
                    <a:off x="39508" y="143850"/>
                    <a:ext cx="375168" cy="216438"/>
                    <a:chOff x="0" y="0"/>
                    <a:chExt cx="375166" cy="216437"/>
                  </a:xfrm>
                </p:grpSpPr>
                <p:sp>
                  <p:nvSpPr>
                    <p:cNvPr id="1929" name="Google Shape;1847;p46"/>
                    <p:cNvSpPr/>
                    <p:nvPr/>
                  </p:nvSpPr>
                  <p:spPr>
                    <a:xfrm rot="13500000">
                      <a:off x="190485" y="31769"/>
                      <a:ext cx="153004" cy="152977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303" y="0"/>
                          </a:moveTo>
                          <a:lnTo>
                            <a:pt x="0" y="303"/>
                          </a:lnTo>
                          <a:lnTo>
                            <a:pt x="21297" y="21600"/>
                          </a:lnTo>
                          <a:lnTo>
                            <a:pt x="21600" y="21297"/>
                          </a:lnTo>
                          <a:lnTo>
                            <a:pt x="303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1930" name="Google Shape;1848;p46"/>
                    <p:cNvSpPr/>
                    <p:nvPr/>
                  </p:nvSpPr>
                  <p:spPr>
                    <a:xfrm rot="13500000">
                      <a:off x="150799" y="31706"/>
                      <a:ext cx="153004" cy="152977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92" y="0"/>
                          </a:moveTo>
                          <a:lnTo>
                            <a:pt x="0" y="303"/>
                          </a:lnTo>
                          <a:lnTo>
                            <a:pt x="21297" y="21600"/>
                          </a:lnTo>
                          <a:lnTo>
                            <a:pt x="21600" y="21297"/>
                          </a:lnTo>
                          <a:lnTo>
                            <a:pt x="292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1931" name="Google Shape;1849;p46"/>
                    <p:cNvSpPr/>
                    <p:nvPr/>
                  </p:nvSpPr>
                  <p:spPr>
                    <a:xfrm rot="13500000">
                      <a:off x="110988" y="31763"/>
                      <a:ext cx="153004" cy="15297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91" y="0"/>
                          </a:moveTo>
                          <a:lnTo>
                            <a:pt x="0" y="303"/>
                          </a:lnTo>
                          <a:lnTo>
                            <a:pt x="21297" y="21600"/>
                          </a:lnTo>
                          <a:lnTo>
                            <a:pt x="21600" y="21309"/>
                          </a:lnTo>
                          <a:lnTo>
                            <a:pt x="291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1932" name="Google Shape;1850;p46"/>
                    <p:cNvSpPr/>
                    <p:nvPr/>
                  </p:nvSpPr>
                  <p:spPr>
                    <a:xfrm rot="13500000">
                      <a:off x="71368" y="31759"/>
                      <a:ext cx="153004" cy="152977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303" y="0"/>
                          </a:moveTo>
                          <a:lnTo>
                            <a:pt x="0" y="303"/>
                          </a:lnTo>
                          <a:lnTo>
                            <a:pt x="21309" y="21600"/>
                          </a:lnTo>
                          <a:lnTo>
                            <a:pt x="21600" y="21308"/>
                          </a:lnTo>
                          <a:lnTo>
                            <a:pt x="303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1933" name="Google Shape;1851;p46"/>
                    <p:cNvSpPr/>
                    <p:nvPr/>
                  </p:nvSpPr>
                  <p:spPr>
                    <a:xfrm rot="13500000">
                      <a:off x="31678" y="31691"/>
                      <a:ext cx="153004" cy="152977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303" y="0"/>
                          </a:moveTo>
                          <a:lnTo>
                            <a:pt x="0" y="303"/>
                          </a:lnTo>
                          <a:lnTo>
                            <a:pt x="21297" y="21600"/>
                          </a:lnTo>
                          <a:lnTo>
                            <a:pt x="21600" y="21297"/>
                          </a:lnTo>
                          <a:lnTo>
                            <a:pt x="303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</p:grpSp>
            </p:grpSp>
            <p:sp>
              <p:nvSpPr>
                <p:cNvPr id="1936" name="Google Shape;1852;p46"/>
                <p:cNvSpPr/>
                <p:nvPr/>
              </p:nvSpPr>
              <p:spPr>
                <a:xfrm rot="8100000">
                  <a:off x="42237" y="131613"/>
                  <a:ext cx="314114" cy="24957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763" y="0"/>
                      </a:moveTo>
                      <a:lnTo>
                        <a:pt x="18118" y="2061"/>
                      </a:lnTo>
                      <a:lnTo>
                        <a:pt x="19955" y="4374"/>
                      </a:lnTo>
                      <a:lnTo>
                        <a:pt x="21600" y="2303"/>
                      </a:lnTo>
                      <a:lnTo>
                        <a:pt x="19763" y="0"/>
                      </a:lnTo>
                      <a:close/>
                      <a:moveTo>
                        <a:pt x="10741" y="2498"/>
                      </a:moveTo>
                      <a:lnTo>
                        <a:pt x="9103" y="4560"/>
                      </a:lnTo>
                      <a:lnTo>
                        <a:pt x="10940" y="6871"/>
                      </a:lnTo>
                      <a:lnTo>
                        <a:pt x="12578" y="4801"/>
                      </a:lnTo>
                      <a:lnTo>
                        <a:pt x="10741" y="2498"/>
                      </a:lnTo>
                      <a:close/>
                      <a:moveTo>
                        <a:pt x="7739" y="6277"/>
                      </a:moveTo>
                      <a:lnTo>
                        <a:pt x="6093" y="8348"/>
                      </a:lnTo>
                      <a:lnTo>
                        <a:pt x="7930" y="10651"/>
                      </a:lnTo>
                      <a:lnTo>
                        <a:pt x="9575" y="8590"/>
                      </a:lnTo>
                      <a:lnTo>
                        <a:pt x="7739" y="6277"/>
                      </a:lnTo>
                      <a:close/>
                      <a:moveTo>
                        <a:pt x="4566" y="10271"/>
                      </a:moveTo>
                      <a:lnTo>
                        <a:pt x="2922" y="12341"/>
                      </a:lnTo>
                      <a:lnTo>
                        <a:pt x="7355" y="17922"/>
                      </a:lnTo>
                      <a:lnTo>
                        <a:pt x="9000" y="15851"/>
                      </a:lnTo>
                      <a:lnTo>
                        <a:pt x="4566" y="10271"/>
                      </a:lnTo>
                      <a:close/>
                      <a:moveTo>
                        <a:pt x="1638" y="13948"/>
                      </a:moveTo>
                      <a:lnTo>
                        <a:pt x="0" y="16019"/>
                      </a:lnTo>
                      <a:lnTo>
                        <a:pt x="4434" y="21600"/>
                      </a:lnTo>
                      <a:lnTo>
                        <a:pt x="6079" y="19538"/>
                      </a:lnTo>
                      <a:lnTo>
                        <a:pt x="1638" y="1394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947" name="Google Shape;1853;p46"/>
              <p:cNvGrpSpPr/>
              <p:nvPr/>
            </p:nvGrpSpPr>
            <p:grpSpPr>
              <a:xfrm>
                <a:off x="2891460" y="2444365"/>
                <a:ext cx="793517" cy="538212"/>
                <a:chOff x="0" y="0"/>
                <a:chExt cx="793516" cy="538210"/>
              </a:xfrm>
            </p:grpSpPr>
            <p:grpSp>
              <p:nvGrpSpPr>
                <p:cNvPr id="1945" name="Google Shape;1854;p46"/>
                <p:cNvGrpSpPr/>
                <p:nvPr/>
              </p:nvGrpSpPr>
              <p:grpSpPr>
                <a:xfrm>
                  <a:off x="258672" y="0"/>
                  <a:ext cx="534845" cy="534844"/>
                  <a:chOff x="0" y="0"/>
                  <a:chExt cx="534843" cy="534843"/>
                </a:xfrm>
              </p:grpSpPr>
              <p:sp>
                <p:nvSpPr>
                  <p:cNvPr id="1938" name="Google Shape;1855;p46"/>
                  <p:cNvSpPr/>
                  <p:nvPr/>
                </p:nvSpPr>
                <p:spPr>
                  <a:xfrm rot="13500000">
                    <a:off x="78293" y="78358"/>
                    <a:ext cx="378257" cy="37812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690" h="21600" extrusionOk="0">
                        <a:moveTo>
                          <a:pt x="10344" y="0"/>
                        </a:moveTo>
                        <a:cubicBezTo>
                          <a:pt x="9150" y="0"/>
                          <a:pt x="7955" y="475"/>
                          <a:pt x="7045" y="1425"/>
                        </a:cubicBezTo>
                        <a:lnTo>
                          <a:pt x="1364" y="7357"/>
                        </a:lnTo>
                        <a:cubicBezTo>
                          <a:pt x="-455" y="9257"/>
                          <a:pt x="-455" y="12340"/>
                          <a:pt x="1364" y="14240"/>
                        </a:cubicBezTo>
                        <a:lnTo>
                          <a:pt x="7045" y="20182"/>
                        </a:lnTo>
                        <a:cubicBezTo>
                          <a:pt x="7955" y="21127"/>
                          <a:pt x="9147" y="21600"/>
                          <a:pt x="10340" y="21600"/>
                        </a:cubicBezTo>
                        <a:cubicBezTo>
                          <a:pt x="11533" y="21600"/>
                          <a:pt x="12726" y="21127"/>
                          <a:pt x="13636" y="20182"/>
                        </a:cubicBezTo>
                        <a:lnTo>
                          <a:pt x="19326" y="14240"/>
                        </a:lnTo>
                        <a:cubicBezTo>
                          <a:pt x="21145" y="12340"/>
                          <a:pt x="21145" y="9257"/>
                          <a:pt x="19326" y="7357"/>
                        </a:cubicBezTo>
                        <a:lnTo>
                          <a:pt x="13636" y="1425"/>
                        </a:lnTo>
                        <a:cubicBezTo>
                          <a:pt x="12731" y="475"/>
                          <a:pt x="11538" y="0"/>
                          <a:pt x="10344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/>
                      </a:gs>
                      <a:gs pos="18000">
                        <a:srgbClr val="F5F8FF"/>
                      </a:gs>
                      <a:gs pos="56000">
                        <a:schemeClr val="accent3">
                          <a:lumOff val="44000"/>
                          <a:alpha val="0"/>
                        </a:schemeClr>
                      </a:gs>
                      <a:gs pos="74000">
                        <a:srgbClr val="F5F8FF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l="37721" t="-19636" r="62278" b="119636"/>
                    </a:path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pSp>
                <p:nvGrpSpPr>
                  <p:cNvPr id="1944" name="Google Shape;1856;p46"/>
                  <p:cNvGrpSpPr/>
                  <p:nvPr/>
                </p:nvGrpSpPr>
                <p:grpSpPr>
                  <a:xfrm>
                    <a:off x="46660" y="169906"/>
                    <a:ext cx="443102" cy="255614"/>
                    <a:chOff x="0" y="0"/>
                    <a:chExt cx="443100" cy="255612"/>
                  </a:xfrm>
                </p:grpSpPr>
                <p:sp>
                  <p:nvSpPr>
                    <p:cNvPr id="1939" name="Google Shape;1857;p46"/>
                    <p:cNvSpPr/>
                    <p:nvPr/>
                  </p:nvSpPr>
                  <p:spPr>
                    <a:xfrm rot="13500000">
                      <a:off x="224986" y="37497"/>
                      <a:ext cx="180693" cy="18069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303" y="0"/>
                          </a:moveTo>
                          <a:lnTo>
                            <a:pt x="0" y="303"/>
                          </a:lnTo>
                          <a:lnTo>
                            <a:pt x="21297" y="21600"/>
                          </a:lnTo>
                          <a:lnTo>
                            <a:pt x="21600" y="21297"/>
                          </a:lnTo>
                          <a:lnTo>
                            <a:pt x="303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1940" name="Google Shape;1858;p46"/>
                    <p:cNvSpPr/>
                    <p:nvPr/>
                  </p:nvSpPr>
                  <p:spPr>
                    <a:xfrm rot="13500000">
                      <a:off x="178114" y="37427"/>
                      <a:ext cx="180693" cy="180693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92" y="0"/>
                          </a:moveTo>
                          <a:lnTo>
                            <a:pt x="0" y="303"/>
                          </a:lnTo>
                          <a:lnTo>
                            <a:pt x="21297" y="21600"/>
                          </a:lnTo>
                          <a:lnTo>
                            <a:pt x="21600" y="21297"/>
                          </a:lnTo>
                          <a:lnTo>
                            <a:pt x="292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1941" name="Google Shape;1859;p46"/>
                    <p:cNvSpPr/>
                    <p:nvPr/>
                  </p:nvSpPr>
                  <p:spPr>
                    <a:xfrm rot="13500000">
                      <a:off x="131093" y="37498"/>
                      <a:ext cx="180693" cy="180687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91" y="0"/>
                          </a:moveTo>
                          <a:lnTo>
                            <a:pt x="0" y="303"/>
                          </a:lnTo>
                          <a:lnTo>
                            <a:pt x="21297" y="21600"/>
                          </a:lnTo>
                          <a:lnTo>
                            <a:pt x="21600" y="21309"/>
                          </a:lnTo>
                          <a:lnTo>
                            <a:pt x="291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1942" name="Google Shape;1860;p46"/>
                    <p:cNvSpPr/>
                    <p:nvPr/>
                  </p:nvSpPr>
                  <p:spPr>
                    <a:xfrm rot="13500000">
                      <a:off x="84299" y="37497"/>
                      <a:ext cx="180693" cy="18069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303" y="0"/>
                          </a:moveTo>
                          <a:lnTo>
                            <a:pt x="0" y="303"/>
                          </a:lnTo>
                          <a:lnTo>
                            <a:pt x="21309" y="21600"/>
                          </a:lnTo>
                          <a:lnTo>
                            <a:pt x="21600" y="21308"/>
                          </a:lnTo>
                          <a:lnTo>
                            <a:pt x="303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1943" name="Google Shape;1861;p46"/>
                    <p:cNvSpPr/>
                    <p:nvPr/>
                  </p:nvSpPr>
                  <p:spPr>
                    <a:xfrm rot="13500000">
                      <a:off x="37422" y="37422"/>
                      <a:ext cx="180693" cy="180693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303" y="0"/>
                          </a:moveTo>
                          <a:lnTo>
                            <a:pt x="0" y="303"/>
                          </a:lnTo>
                          <a:lnTo>
                            <a:pt x="21297" y="21600"/>
                          </a:lnTo>
                          <a:lnTo>
                            <a:pt x="21600" y="21297"/>
                          </a:lnTo>
                          <a:lnTo>
                            <a:pt x="303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</p:grpSp>
            </p:grpSp>
            <p:sp>
              <p:nvSpPr>
                <p:cNvPr id="1946" name="Google Shape;1862;p46"/>
                <p:cNvSpPr/>
                <p:nvPr/>
              </p:nvSpPr>
              <p:spPr>
                <a:xfrm rot="8100000">
                  <a:off x="49871" y="155455"/>
                  <a:ext cx="371026" cy="2947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763" y="0"/>
                      </a:moveTo>
                      <a:lnTo>
                        <a:pt x="18118" y="2061"/>
                      </a:lnTo>
                      <a:lnTo>
                        <a:pt x="19955" y="4374"/>
                      </a:lnTo>
                      <a:lnTo>
                        <a:pt x="21600" y="2303"/>
                      </a:lnTo>
                      <a:lnTo>
                        <a:pt x="19763" y="0"/>
                      </a:lnTo>
                      <a:close/>
                      <a:moveTo>
                        <a:pt x="10741" y="2498"/>
                      </a:moveTo>
                      <a:lnTo>
                        <a:pt x="9103" y="4560"/>
                      </a:lnTo>
                      <a:lnTo>
                        <a:pt x="10940" y="6871"/>
                      </a:lnTo>
                      <a:lnTo>
                        <a:pt x="12578" y="4801"/>
                      </a:lnTo>
                      <a:lnTo>
                        <a:pt x="10741" y="2498"/>
                      </a:lnTo>
                      <a:close/>
                      <a:moveTo>
                        <a:pt x="7739" y="6277"/>
                      </a:moveTo>
                      <a:lnTo>
                        <a:pt x="6093" y="8348"/>
                      </a:lnTo>
                      <a:lnTo>
                        <a:pt x="7930" y="10651"/>
                      </a:lnTo>
                      <a:lnTo>
                        <a:pt x="9575" y="8590"/>
                      </a:lnTo>
                      <a:lnTo>
                        <a:pt x="7739" y="6277"/>
                      </a:lnTo>
                      <a:close/>
                      <a:moveTo>
                        <a:pt x="4566" y="10271"/>
                      </a:moveTo>
                      <a:lnTo>
                        <a:pt x="2922" y="12341"/>
                      </a:lnTo>
                      <a:lnTo>
                        <a:pt x="7355" y="17922"/>
                      </a:lnTo>
                      <a:lnTo>
                        <a:pt x="9000" y="15851"/>
                      </a:lnTo>
                      <a:lnTo>
                        <a:pt x="4566" y="10271"/>
                      </a:lnTo>
                      <a:close/>
                      <a:moveTo>
                        <a:pt x="1638" y="13948"/>
                      </a:moveTo>
                      <a:lnTo>
                        <a:pt x="0" y="16019"/>
                      </a:lnTo>
                      <a:lnTo>
                        <a:pt x="4434" y="21600"/>
                      </a:lnTo>
                      <a:lnTo>
                        <a:pt x="6079" y="19538"/>
                      </a:lnTo>
                      <a:lnTo>
                        <a:pt x="1638" y="1394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950" name="Google Shape;1863;p46"/>
              <p:cNvGrpSpPr/>
              <p:nvPr/>
            </p:nvGrpSpPr>
            <p:grpSpPr>
              <a:xfrm>
                <a:off x="2786648" y="1775659"/>
                <a:ext cx="1957361" cy="1439990"/>
                <a:chOff x="0" y="0"/>
                <a:chExt cx="1957360" cy="1439988"/>
              </a:xfrm>
            </p:grpSpPr>
            <p:sp>
              <p:nvSpPr>
                <p:cNvPr id="1948" name="Google Shape;1864;p46"/>
                <p:cNvSpPr/>
                <p:nvPr/>
              </p:nvSpPr>
              <p:spPr>
                <a:xfrm rot="13500000">
                  <a:off x="210795" y="210967"/>
                  <a:ext cx="1018399" cy="10180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90" h="21600" extrusionOk="0">
                      <a:moveTo>
                        <a:pt x="10344" y="0"/>
                      </a:moveTo>
                      <a:cubicBezTo>
                        <a:pt x="9150" y="0"/>
                        <a:pt x="7955" y="475"/>
                        <a:pt x="7045" y="1425"/>
                      </a:cubicBezTo>
                      <a:lnTo>
                        <a:pt x="1364" y="7357"/>
                      </a:lnTo>
                      <a:cubicBezTo>
                        <a:pt x="-455" y="9257"/>
                        <a:pt x="-455" y="12340"/>
                        <a:pt x="1364" y="14240"/>
                      </a:cubicBezTo>
                      <a:lnTo>
                        <a:pt x="7045" y="20182"/>
                      </a:lnTo>
                      <a:cubicBezTo>
                        <a:pt x="7955" y="21127"/>
                        <a:pt x="9147" y="21600"/>
                        <a:pt x="10340" y="21600"/>
                      </a:cubicBezTo>
                      <a:cubicBezTo>
                        <a:pt x="11533" y="21600"/>
                        <a:pt x="12726" y="21127"/>
                        <a:pt x="13636" y="20182"/>
                      </a:cubicBezTo>
                      <a:lnTo>
                        <a:pt x="19326" y="14240"/>
                      </a:lnTo>
                      <a:cubicBezTo>
                        <a:pt x="21145" y="12340"/>
                        <a:pt x="21145" y="9257"/>
                        <a:pt x="19326" y="7357"/>
                      </a:cubicBezTo>
                      <a:lnTo>
                        <a:pt x="13636" y="1425"/>
                      </a:lnTo>
                      <a:cubicBezTo>
                        <a:pt x="12731" y="475"/>
                        <a:pt x="11538" y="0"/>
                        <a:pt x="1034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5F8FF"/>
                    </a:gs>
                    <a:gs pos="18000">
                      <a:srgbClr val="F5F8FF"/>
                    </a:gs>
                    <a:gs pos="56000">
                      <a:schemeClr val="accent3">
                        <a:lumOff val="44000"/>
                        <a:alpha val="0"/>
                      </a:schemeClr>
                    </a:gs>
                    <a:gs pos="74000">
                      <a:srgbClr val="F5F8FF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949" name="Google Shape;1865;p46"/>
                <p:cNvSpPr/>
                <p:nvPr/>
              </p:nvSpPr>
              <p:spPr>
                <a:xfrm rot="13500000">
                  <a:off x="728166" y="210967"/>
                  <a:ext cx="1018400" cy="10180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90" h="21600" extrusionOk="0">
                      <a:moveTo>
                        <a:pt x="10344" y="0"/>
                      </a:moveTo>
                      <a:cubicBezTo>
                        <a:pt x="9150" y="0"/>
                        <a:pt x="7955" y="475"/>
                        <a:pt x="7045" y="1425"/>
                      </a:cubicBezTo>
                      <a:lnTo>
                        <a:pt x="1364" y="7357"/>
                      </a:lnTo>
                      <a:cubicBezTo>
                        <a:pt x="-455" y="9257"/>
                        <a:pt x="-455" y="12340"/>
                        <a:pt x="1364" y="14240"/>
                      </a:cubicBezTo>
                      <a:lnTo>
                        <a:pt x="7045" y="20182"/>
                      </a:lnTo>
                      <a:cubicBezTo>
                        <a:pt x="7955" y="21127"/>
                        <a:pt x="9147" y="21600"/>
                        <a:pt x="10340" y="21600"/>
                      </a:cubicBezTo>
                      <a:cubicBezTo>
                        <a:pt x="11533" y="21600"/>
                        <a:pt x="12726" y="21127"/>
                        <a:pt x="13636" y="20182"/>
                      </a:cubicBezTo>
                      <a:lnTo>
                        <a:pt x="19326" y="14240"/>
                      </a:lnTo>
                      <a:cubicBezTo>
                        <a:pt x="21145" y="12340"/>
                        <a:pt x="21145" y="9257"/>
                        <a:pt x="19326" y="7357"/>
                      </a:cubicBezTo>
                      <a:lnTo>
                        <a:pt x="13636" y="1425"/>
                      </a:lnTo>
                      <a:cubicBezTo>
                        <a:pt x="12731" y="475"/>
                        <a:pt x="11538" y="0"/>
                        <a:pt x="1034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5F8FF"/>
                    </a:gs>
                    <a:gs pos="18000">
                      <a:srgbClr val="F5F8FF"/>
                    </a:gs>
                    <a:gs pos="56000">
                      <a:schemeClr val="accent3">
                        <a:lumOff val="44000"/>
                        <a:alpha val="0"/>
                      </a:schemeClr>
                    </a:gs>
                    <a:gs pos="74000">
                      <a:srgbClr val="F5F8FF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1954" name="Google Shape;1866;p46"/>
            <p:cNvGrpSpPr/>
            <p:nvPr/>
          </p:nvGrpSpPr>
          <p:grpSpPr>
            <a:xfrm>
              <a:off x="809258" y="2689120"/>
              <a:ext cx="439176" cy="439076"/>
              <a:chOff x="25" y="0"/>
              <a:chExt cx="439174" cy="439074"/>
            </a:xfrm>
          </p:grpSpPr>
          <p:sp>
            <p:nvSpPr>
              <p:cNvPr id="1952" name="Google Shape;1867;p46"/>
              <p:cNvSpPr/>
              <p:nvPr/>
            </p:nvSpPr>
            <p:spPr>
              <a:xfrm>
                <a:off x="25" y="0"/>
                <a:ext cx="439175" cy="43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9" y="1588"/>
                    </a:moveTo>
                    <a:cubicBezTo>
                      <a:pt x="13169" y="1588"/>
                      <a:pt x="15530" y="2470"/>
                      <a:pt x="17328" y="4306"/>
                    </a:cubicBezTo>
                    <a:cubicBezTo>
                      <a:pt x="19089" y="6029"/>
                      <a:pt x="20045" y="8372"/>
                      <a:pt x="20045" y="10826"/>
                    </a:cubicBezTo>
                    <a:cubicBezTo>
                      <a:pt x="20045" y="13300"/>
                      <a:pt x="19089" y="15604"/>
                      <a:pt x="17328" y="17366"/>
                    </a:cubicBezTo>
                    <a:cubicBezTo>
                      <a:pt x="15605" y="19127"/>
                      <a:pt x="13263" y="20082"/>
                      <a:pt x="10809" y="20082"/>
                    </a:cubicBezTo>
                    <a:cubicBezTo>
                      <a:pt x="8335" y="20082"/>
                      <a:pt x="6031" y="19127"/>
                      <a:pt x="4270" y="17366"/>
                    </a:cubicBezTo>
                    <a:cubicBezTo>
                      <a:pt x="2510" y="15641"/>
                      <a:pt x="1554" y="13300"/>
                      <a:pt x="1554" y="10826"/>
                    </a:cubicBezTo>
                    <a:cubicBezTo>
                      <a:pt x="1554" y="8372"/>
                      <a:pt x="2510" y="6048"/>
                      <a:pt x="4270" y="4306"/>
                    </a:cubicBezTo>
                    <a:cubicBezTo>
                      <a:pt x="6069" y="2488"/>
                      <a:pt x="8430" y="1588"/>
                      <a:pt x="10809" y="1588"/>
                    </a:cubicBezTo>
                    <a:close/>
                    <a:moveTo>
                      <a:pt x="10799" y="0"/>
                    </a:moveTo>
                    <a:cubicBezTo>
                      <a:pt x="8037" y="0"/>
                      <a:pt x="5272" y="1054"/>
                      <a:pt x="3165" y="3162"/>
                    </a:cubicBezTo>
                    <a:cubicBezTo>
                      <a:pt x="1124" y="5205"/>
                      <a:pt x="0" y="7922"/>
                      <a:pt x="0" y="10808"/>
                    </a:cubicBezTo>
                    <a:cubicBezTo>
                      <a:pt x="0" y="13693"/>
                      <a:pt x="1124" y="16410"/>
                      <a:pt x="3165" y="18453"/>
                    </a:cubicBezTo>
                    <a:cubicBezTo>
                      <a:pt x="5207" y="20476"/>
                      <a:pt x="7923" y="21600"/>
                      <a:pt x="10809" y="21600"/>
                    </a:cubicBezTo>
                    <a:cubicBezTo>
                      <a:pt x="13675" y="21600"/>
                      <a:pt x="16392" y="20476"/>
                      <a:pt x="18434" y="18453"/>
                    </a:cubicBezTo>
                    <a:cubicBezTo>
                      <a:pt x="20475" y="16410"/>
                      <a:pt x="21600" y="13693"/>
                      <a:pt x="21600" y="10808"/>
                    </a:cubicBezTo>
                    <a:cubicBezTo>
                      <a:pt x="21600" y="7922"/>
                      <a:pt x="20475" y="5205"/>
                      <a:pt x="18434" y="3162"/>
                    </a:cubicBezTo>
                    <a:cubicBezTo>
                      <a:pt x="16326" y="1054"/>
                      <a:pt x="13562" y="0"/>
                      <a:pt x="1079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53" name="Google Shape;1868;p46"/>
              <p:cNvSpPr/>
              <p:nvPr/>
            </p:nvSpPr>
            <p:spPr>
              <a:xfrm>
                <a:off x="99993" y="99999"/>
                <a:ext cx="239495" cy="239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83" h="21600" extrusionOk="0">
                    <a:moveTo>
                      <a:pt x="9846" y="2857"/>
                    </a:moveTo>
                    <a:cubicBezTo>
                      <a:pt x="11724" y="2857"/>
                      <a:pt x="13538" y="3612"/>
                      <a:pt x="15011" y="5157"/>
                    </a:cubicBezTo>
                    <a:cubicBezTo>
                      <a:pt x="17797" y="8316"/>
                      <a:pt x="17797" y="13361"/>
                      <a:pt x="15011" y="16450"/>
                    </a:cubicBezTo>
                    <a:cubicBezTo>
                      <a:pt x="13571" y="17995"/>
                      <a:pt x="11699" y="18768"/>
                      <a:pt x="9838" y="18768"/>
                    </a:cubicBezTo>
                    <a:cubicBezTo>
                      <a:pt x="7974" y="18768"/>
                      <a:pt x="6121" y="17995"/>
                      <a:pt x="4712" y="16450"/>
                    </a:cubicBezTo>
                    <a:cubicBezTo>
                      <a:pt x="1895" y="13327"/>
                      <a:pt x="1895" y="8246"/>
                      <a:pt x="4712" y="5157"/>
                    </a:cubicBezTo>
                    <a:cubicBezTo>
                      <a:pt x="6121" y="3612"/>
                      <a:pt x="7966" y="2857"/>
                      <a:pt x="9846" y="2857"/>
                    </a:cubicBezTo>
                    <a:close/>
                    <a:moveTo>
                      <a:pt x="9842" y="0"/>
                    </a:moveTo>
                    <a:cubicBezTo>
                      <a:pt x="7317" y="0"/>
                      <a:pt x="4790" y="1054"/>
                      <a:pt x="2864" y="3166"/>
                    </a:cubicBezTo>
                    <a:cubicBezTo>
                      <a:pt x="-955" y="7354"/>
                      <a:pt x="-955" y="14219"/>
                      <a:pt x="2864" y="18441"/>
                    </a:cubicBezTo>
                    <a:cubicBezTo>
                      <a:pt x="4773" y="20537"/>
                      <a:pt x="7341" y="21600"/>
                      <a:pt x="9846" y="21600"/>
                    </a:cubicBezTo>
                    <a:cubicBezTo>
                      <a:pt x="12381" y="21600"/>
                      <a:pt x="14886" y="20570"/>
                      <a:pt x="16795" y="18441"/>
                    </a:cubicBezTo>
                    <a:cubicBezTo>
                      <a:pt x="20645" y="14219"/>
                      <a:pt x="20645" y="7354"/>
                      <a:pt x="16795" y="3166"/>
                    </a:cubicBezTo>
                    <a:cubicBezTo>
                      <a:pt x="14886" y="1054"/>
                      <a:pt x="12365" y="0"/>
                      <a:pt x="984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1959" name="Google Shape;1869;p46"/>
          <p:cNvGrpSpPr/>
          <p:nvPr/>
        </p:nvGrpSpPr>
        <p:grpSpPr>
          <a:xfrm>
            <a:off x="774450" y="3019700"/>
            <a:ext cx="5944442" cy="134101"/>
            <a:chOff x="0" y="0"/>
            <a:chExt cx="5944441" cy="134100"/>
          </a:xfrm>
        </p:grpSpPr>
        <p:sp>
          <p:nvSpPr>
            <p:cNvPr id="1956" name="Google Shape;1870;p46"/>
            <p:cNvSpPr/>
            <p:nvPr/>
          </p:nvSpPr>
          <p:spPr>
            <a:xfrm>
              <a:off x="5810341" y="-1"/>
              <a:ext cx="134101" cy="134102"/>
            </a:xfrm>
            <a:prstGeom prst="ellipse">
              <a:avLst/>
            </a:prstGeom>
            <a:noFill/>
            <a:ln w="9525" cap="flat">
              <a:solidFill>
                <a:srgbClr val="0C0A9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57" name="Google Shape;1871;p46"/>
            <p:cNvSpPr/>
            <p:nvPr/>
          </p:nvSpPr>
          <p:spPr>
            <a:xfrm>
              <a:off x="-1" y="67049"/>
              <a:ext cx="5848201" cy="1"/>
            </a:xfrm>
            <a:prstGeom prst="line">
              <a:avLst/>
            </a:prstGeom>
            <a:noFill/>
            <a:ln w="9525" cap="flat">
              <a:solidFill>
                <a:srgbClr val="0C0A9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58" name="Google Shape;1872;p46"/>
            <p:cNvSpPr/>
            <p:nvPr/>
          </p:nvSpPr>
          <p:spPr>
            <a:xfrm>
              <a:off x="5840453" y="30142"/>
              <a:ext cx="73801" cy="73801"/>
            </a:xfrm>
            <a:prstGeom prst="ellipse">
              <a:avLst/>
            </a:prstGeom>
            <a:solidFill>
              <a:srgbClr val="0C0A9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877;p47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704002" cy="572701"/>
          </a:xfrm>
          <a:prstGeom prst="rect">
            <a:avLst/>
          </a:prstGeom>
        </p:spPr>
        <p:txBody>
          <a:bodyPr/>
          <a:lstStyle>
            <a:lvl1pPr algn="l" defTabSz="768095">
              <a:defRPr sz="2520"/>
            </a:lvl1pPr>
          </a:lstStyle>
          <a:p>
            <a:r>
              <a:t>Model Training &amp; Evaluation</a:t>
            </a:r>
          </a:p>
        </p:txBody>
      </p:sp>
      <p:sp>
        <p:nvSpPr>
          <p:cNvPr id="1962" name="Google Shape;1878;p47"/>
          <p:cNvSpPr txBox="1"/>
          <p:nvPr/>
        </p:nvSpPr>
        <p:spPr>
          <a:xfrm>
            <a:off x="720000" y="1117325"/>
            <a:ext cx="7752599" cy="2138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50000"/>
              </a:lnSpc>
              <a:defRPr sz="1800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r>
              <a:t>This project focused on developing an AI-based face classification system using machine learning. We utilized Python libraries like OpenCV and scikit-learn for image processing and model training. The SVM's superior performance was confirmed through rigorous evaluation using metrics like accuracy, confusion matrix, and classification report.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4" name="Google Shape;1883;p48"/>
          <p:cNvGrpSpPr/>
          <p:nvPr/>
        </p:nvGrpSpPr>
        <p:grpSpPr>
          <a:xfrm>
            <a:off x="-1238838" y="-2814272"/>
            <a:ext cx="6191193" cy="6569008"/>
            <a:chOff x="0" y="0"/>
            <a:chExt cx="6191192" cy="6569006"/>
          </a:xfrm>
        </p:grpSpPr>
        <p:pic>
          <p:nvPicPr>
            <p:cNvPr id="1964" name="Google Shape;1884;p48" descr="Google Shape;1884;p48"/>
            <p:cNvPicPr>
              <a:picLocks noChangeAspect="1"/>
            </p:cNvPicPr>
            <p:nvPr/>
          </p:nvPicPr>
          <p:blipFill>
            <a:blip r:embed="rId2"/>
            <a:srcRect l="16960" t="24718" r="7120" b="26176"/>
            <a:stretch>
              <a:fillRect/>
            </a:stretch>
          </p:blipFill>
          <p:spPr>
            <a:xfrm flipH="1">
              <a:off x="378558" y="1658746"/>
              <a:ext cx="3615752" cy="27596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983" name="Google Shape;1885;p48"/>
            <p:cNvGrpSpPr/>
            <p:nvPr/>
          </p:nvGrpSpPr>
          <p:grpSpPr>
            <a:xfrm>
              <a:off x="0" y="-1"/>
              <a:ext cx="6191193" cy="6569008"/>
              <a:chOff x="0" y="0"/>
              <a:chExt cx="6191192" cy="6569006"/>
            </a:xfrm>
          </p:grpSpPr>
          <p:sp>
            <p:nvSpPr>
              <p:cNvPr id="1965" name="Google Shape;1886;p48"/>
              <p:cNvSpPr/>
              <p:nvPr/>
            </p:nvSpPr>
            <p:spPr>
              <a:xfrm rot="18900000" flipH="1">
                <a:off x="1092429" y="720929"/>
                <a:ext cx="4006335" cy="47493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49" y="0"/>
                    </a:moveTo>
                    <a:lnTo>
                      <a:pt x="16984" y="3851"/>
                    </a:lnTo>
                    <a:lnTo>
                      <a:pt x="16971" y="3860"/>
                    </a:lnTo>
                    <a:lnTo>
                      <a:pt x="16971" y="6702"/>
                    </a:lnTo>
                    <a:lnTo>
                      <a:pt x="13955" y="9245"/>
                    </a:lnTo>
                    <a:lnTo>
                      <a:pt x="13949" y="9254"/>
                    </a:lnTo>
                    <a:lnTo>
                      <a:pt x="13949" y="10553"/>
                    </a:lnTo>
                    <a:lnTo>
                      <a:pt x="13490" y="10942"/>
                    </a:lnTo>
                    <a:lnTo>
                      <a:pt x="13490" y="11641"/>
                    </a:lnTo>
                    <a:lnTo>
                      <a:pt x="11604" y="13233"/>
                    </a:lnTo>
                    <a:lnTo>
                      <a:pt x="11590" y="13239"/>
                    </a:lnTo>
                    <a:lnTo>
                      <a:pt x="11590" y="14651"/>
                    </a:lnTo>
                    <a:lnTo>
                      <a:pt x="10374" y="15680"/>
                    </a:lnTo>
                    <a:lnTo>
                      <a:pt x="10374" y="16720"/>
                    </a:lnTo>
                    <a:lnTo>
                      <a:pt x="7325" y="19289"/>
                    </a:lnTo>
                    <a:lnTo>
                      <a:pt x="2692" y="19289"/>
                    </a:lnTo>
                    <a:lnTo>
                      <a:pt x="0" y="21557"/>
                    </a:lnTo>
                    <a:lnTo>
                      <a:pt x="51" y="21600"/>
                    </a:lnTo>
                    <a:lnTo>
                      <a:pt x="2716" y="19346"/>
                    </a:lnTo>
                    <a:lnTo>
                      <a:pt x="7352" y="19346"/>
                    </a:lnTo>
                    <a:lnTo>
                      <a:pt x="10428" y="16751"/>
                    </a:lnTo>
                    <a:lnTo>
                      <a:pt x="10441" y="16746"/>
                    </a:lnTo>
                    <a:lnTo>
                      <a:pt x="10441" y="15703"/>
                    </a:lnTo>
                    <a:lnTo>
                      <a:pt x="11661" y="14674"/>
                    </a:lnTo>
                    <a:lnTo>
                      <a:pt x="11661" y="13264"/>
                    </a:lnTo>
                    <a:lnTo>
                      <a:pt x="13548" y="11673"/>
                    </a:lnTo>
                    <a:lnTo>
                      <a:pt x="13558" y="11661"/>
                    </a:lnTo>
                    <a:lnTo>
                      <a:pt x="13558" y="10965"/>
                    </a:lnTo>
                    <a:lnTo>
                      <a:pt x="14016" y="10578"/>
                    </a:lnTo>
                    <a:lnTo>
                      <a:pt x="14016" y="9277"/>
                    </a:lnTo>
                    <a:lnTo>
                      <a:pt x="17031" y="6736"/>
                    </a:lnTo>
                    <a:lnTo>
                      <a:pt x="17038" y="6727"/>
                    </a:lnTo>
                    <a:lnTo>
                      <a:pt x="17038" y="3885"/>
                    </a:lnTo>
                    <a:lnTo>
                      <a:pt x="21600" y="37"/>
                    </a:lnTo>
                    <a:lnTo>
                      <a:pt x="2154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/>
                  </a:gs>
                  <a:gs pos="40000">
                    <a:srgbClr val="FF9900">
                      <a:alpha val="40784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269863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66" name="Google Shape;1887;p48"/>
              <p:cNvSpPr/>
              <p:nvPr/>
            </p:nvSpPr>
            <p:spPr>
              <a:xfrm rot="18900000" flipH="1">
                <a:off x="723806" y="1248829"/>
                <a:ext cx="2925243" cy="30576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31" y="0"/>
                    </a:moveTo>
                    <a:lnTo>
                      <a:pt x="18074" y="3302"/>
                    </a:lnTo>
                    <a:lnTo>
                      <a:pt x="16626" y="3302"/>
                    </a:lnTo>
                    <a:lnTo>
                      <a:pt x="12422" y="7333"/>
                    </a:lnTo>
                    <a:lnTo>
                      <a:pt x="12403" y="7341"/>
                    </a:lnTo>
                    <a:lnTo>
                      <a:pt x="12403" y="12263"/>
                    </a:lnTo>
                    <a:lnTo>
                      <a:pt x="9621" y="14930"/>
                    </a:lnTo>
                    <a:lnTo>
                      <a:pt x="9607" y="14943"/>
                    </a:lnTo>
                    <a:lnTo>
                      <a:pt x="9607" y="17163"/>
                    </a:lnTo>
                    <a:lnTo>
                      <a:pt x="6912" y="19742"/>
                    </a:lnTo>
                    <a:lnTo>
                      <a:pt x="1873" y="19742"/>
                    </a:lnTo>
                    <a:lnTo>
                      <a:pt x="0" y="21534"/>
                    </a:lnTo>
                    <a:lnTo>
                      <a:pt x="69" y="21600"/>
                    </a:lnTo>
                    <a:lnTo>
                      <a:pt x="1915" y="19834"/>
                    </a:lnTo>
                    <a:lnTo>
                      <a:pt x="6949" y="19834"/>
                    </a:lnTo>
                    <a:lnTo>
                      <a:pt x="9685" y="17216"/>
                    </a:lnTo>
                    <a:lnTo>
                      <a:pt x="9699" y="17203"/>
                    </a:lnTo>
                    <a:lnTo>
                      <a:pt x="9699" y="14978"/>
                    </a:lnTo>
                    <a:lnTo>
                      <a:pt x="12487" y="12316"/>
                    </a:lnTo>
                    <a:lnTo>
                      <a:pt x="12496" y="12303"/>
                    </a:lnTo>
                    <a:lnTo>
                      <a:pt x="12496" y="7381"/>
                    </a:lnTo>
                    <a:lnTo>
                      <a:pt x="16667" y="3399"/>
                    </a:lnTo>
                    <a:lnTo>
                      <a:pt x="18107" y="3399"/>
                    </a:lnTo>
                    <a:lnTo>
                      <a:pt x="21600" y="62"/>
                    </a:lnTo>
                    <a:lnTo>
                      <a:pt x="2153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C0A9E"/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67" name="Google Shape;1888;p48"/>
              <p:cNvSpPr/>
              <p:nvPr/>
            </p:nvSpPr>
            <p:spPr>
              <a:xfrm rot="18900000" flipH="1">
                <a:off x="1434024" y="1085935"/>
                <a:ext cx="3149394" cy="51192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3" h="21600" extrusionOk="0">
                    <a:moveTo>
                      <a:pt x="21513" y="0"/>
                    </a:moveTo>
                    <a:lnTo>
                      <a:pt x="17746" y="2320"/>
                    </a:lnTo>
                    <a:cubicBezTo>
                      <a:pt x="17639" y="2386"/>
                      <a:pt x="17639" y="2492"/>
                      <a:pt x="17746" y="2558"/>
                    </a:cubicBezTo>
                    <a:lnTo>
                      <a:pt x="19600" y="3699"/>
                    </a:lnTo>
                    <a:cubicBezTo>
                      <a:pt x="19672" y="3742"/>
                      <a:pt x="19672" y="3815"/>
                      <a:pt x="19600" y="3860"/>
                    </a:cubicBezTo>
                    <a:lnTo>
                      <a:pt x="13050" y="7894"/>
                    </a:lnTo>
                    <a:cubicBezTo>
                      <a:pt x="13014" y="7915"/>
                      <a:pt x="12966" y="7926"/>
                      <a:pt x="12918" y="7926"/>
                    </a:cubicBezTo>
                    <a:cubicBezTo>
                      <a:pt x="12870" y="7926"/>
                      <a:pt x="12821" y="7915"/>
                      <a:pt x="12785" y="7894"/>
                    </a:cubicBezTo>
                    <a:lnTo>
                      <a:pt x="10936" y="6753"/>
                    </a:lnTo>
                    <a:cubicBezTo>
                      <a:pt x="10880" y="6721"/>
                      <a:pt x="10816" y="6705"/>
                      <a:pt x="10743" y="6705"/>
                    </a:cubicBezTo>
                    <a:cubicBezTo>
                      <a:pt x="10666" y="6705"/>
                      <a:pt x="10602" y="6721"/>
                      <a:pt x="10550" y="6753"/>
                    </a:cubicBezTo>
                    <a:lnTo>
                      <a:pt x="6535" y="9226"/>
                    </a:lnTo>
                    <a:cubicBezTo>
                      <a:pt x="6428" y="9292"/>
                      <a:pt x="6428" y="9397"/>
                      <a:pt x="6535" y="9463"/>
                    </a:cubicBezTo>
                    <a:lnTo>
                      <a:pt x="11445" y="12485"/>
                    </a:lnTo>
                    <a:cubicBezTo>
                      <a:pt x="11475" y="12509"/>
                      <a:pt x="11496" y="12535"/>
                      <a:pt x="11496" y="12566"/>
                    </a:cubicBezTo>
                    <a:cubicBezTo>
                      <a:pt x="11496" y="12601"/>
                      <a:pt x="11479" y="12627"/>
                      <a:pt x="11445" y="12651"/>
                    </a:cubicBezTo>
                    <a:lnTo>
                      <a:pt x="7584" y="15027"/>
                    </a:lnTo>
                    <a:cubicBezTo>
                      <a:pt x="7532" y="15061"/>
                      <a:pt x="7507" y="15100"/>
                      <a:pt x="7507" y="15145"/>
                    </a:cubicBezTo>
                    <a:lnTo>
                      <a:pt x="7507" y="16661"/>
                    </a:lnTo>
                    <a:cubicBezTo>
                      <a:pt x="7507" y="16693"/>
                      <a:pt x="7490" y="16719"/>
                      <a:pt x="7451" y="16743"/>
                    </a:cubicBezTo>
                    <a:lnTo>
                      <a:pt x="3688" y="19061"/>
                    </a:lnTo>
                    <a:cubicBezTo>
                      <a:pt x="3654" y="19083"/>
                      <a:pt x="3608" y="19094"/>
                      <a:pt x="3561" y="19094"/>
                    </a:cubicBezTo>
                    <a:cubicBezTo>
                      <a:pt x="3514" y="19094"/>
                      <a:pt x="3466" y="19083"/>
                      <a:pt x="3427" y="19061"/>
                    </a:cubicBezTo>
                    <a:lnTo>
                      <a:pt x="2113" y="18249"/>
                    </a:lnTo>
                    <a:cubicBezTo>
                      <a:pt x="2060" y="18216"/>
                      <a:pt x="1990" y="18199"/>
                      <a:pt x="1921" y="18199"/>
                    </a:cubicBezTo>
                    <a:cubicBezTo>
                      <a:pt x="1851" y="18199"/>
                      <a:pt x="1782" y="18216"/>
                      <a:pt x="1728" y="18249"/>
                    </a:cubicBezTo>
                    <a:lnTo>
                      <a:pt x="80" y="19264"/>
                    </a:lnTo>
                    <a:cubicBezTo>
                      <a:pt x="-27" y="19330"/>
                      <a:pt x="-27" y="19435"/>
                      <a:pt x="80" y="19501"/>
                    </a:cubicBezTo>
                    <a:lnTo>
                      <a:pt x="1394" y="20313"/>
                    </a:lnTo>
                    <a:cubicBezTo>
                      <a:pt x="1428" y="20337"/>
                      <a:pt x="1450" y="20363"/>
                      <a:pt x="1450" y="20395"/>
                    </a:cubicBezTo>
                    <a:cubicBezTo>
                      <a:pt x="1450" y="20429"/>
                      <a:pt x="1433" y="20456"/>
                      <a:pt x="1394" y="20477"/>
                    </a:cubicBezTo>
                    <a:lnTo>
                      <a:pt x="880" y="20793"/>
                    </a:lnTo>
                    <a:cubicBezTo>
                      <a:pt x="773" y="20859"/>
                      <a:pt x="773" y="20965"/>
                      <a:pt x="880" y="21030"/>
                    </a:cubicBezTo>
                    <a:lnTo>
                      <a:pt x="1394" y="21349"/>
                    </a:lnTo>
                    <a:cubicBezTo>
                      <a:pt x="1471" y="21392"/>
                      <a:pt x="1471" y="21463"/>
                      <a:pt x="1394" y="21510"/>
                    </a:cubicBezTo>
                    <a:cubicBezTo>
                      <a:pt x="1353" y="21534"/>
                      <a:pt x="1308" y="21544"/>
                      <a:pt x="1266" y="21544"/>
                    </a:cubicBezTo>
                    <a:cubicBezTo>
                      <a:pt x="1223" y="21544"/>
                      <a:pt x="1182" y="21534"/>
                      <a:pt x="1150" y="21518"/>
                    </a:cubicBezTo>
                    <a:cubicBezTo>
                      <a:pt x="1086" y="21489"/>
                      <a:pt x="1047" y="21431"/>
                      <a:pt x="1107" y="21371"/>
                    </a:cubicBezTo>
                    <a:lnTo>
                      <a:pt x="1030" y="21344"/>
                    </a:lnTo>
                    <a:cubicBezTo>
                      <a:pt x="945" y="21431"/>
                      <a:pt x="1004" y="21521"/>
                      <a:pt x="1094" y="21563"/>
                    </a:cubicBezTo>
                    <a:cubicBezTo>
                      <a:pt x="1146" y="21587"/>
                      <a:pt x="1201" y="21600"/>
                      <a:pt x="1266" y="21600"/>
                    </a:cubicBezTo>
                    <a:cubicBezTo>
                      <a:pt x="1330" y="21600"/>
                      <a:pt x="1394" y="21587"/>
                      <a:pt x="1454" y="21542"/>
                    </a:cubicBezTo>
                    <a:cubicBezTo>
                      <a:pt x="1505" y="21510"/>
                      <a:pt x="1535" y="21471"/>
                      <a:pt x="1535" y="21423"/>
                    </a:cubicBezTo>
                    <a:cubicBezTo>
                      <a:pt x="1535" y="21378"/>
                      <a:pt x="1505" y="21339"/>
                      <a:pt x="1454" y="21305"/>
                    </a:cubicBezTo>
                    <a:lnTo>
                      <a:pt x="940" y="20988"/>
                    </a:lnTo>
                    <a:cubicBezTo>
                      <a:pt x="863" y="20946"/>
                      <a:pt x="863" y="20875"/>
                      <a:pt x="940" y="20827"/>
                    </a:cubicBezTo>
                    <a:lnTo>
                      <a:pt x="1454" y="20511"/>
                    </a:lnTo>
                    <a:cubicBezTo>
                      <a:pt x="1505" y="20479"/>
                      <a:pt x="1535" y="20437"/>
                      <a:pt x="1535" y="20392"/>
                    </a:cubicBezTo>
                    <a:cubicBezTo>
                      <a:pt x="1535" y="20348"/>
                      <a:pt x="1505" y="20305"/>
                      <a:pt x="1454" y="20274"/>
                    </a:cubicBezTo>
                    <a:lnTo>
                      <a:pt x="135" y="19462"/>
                    </a:lnTo>
                    <a:cubicBezTo>
                      <a:pt x="63" y="19419"/>
                      <a:pt x="63" y="19348"/>
                      <a:pt x="135" y="19301"/>
                    </a:cubicBezTo>
                    <a:lnTo>
                      <a:pt x="1783" y="18286"/>
                    </a:lnTo>
                    <a:cubicBezTo>
                      <a:pt x="1820" y="18263"/>
                      <a:pt x="1867" y="18252"/>
                      <a:pt x="1915" y="18252"/>
                    </a:cubicBezTo>
                    <a:cubicBezTo>
                      <a:pt x="1962" y="18252"/>
                      <a:pt x="2011" y="18263"/>
                      <a:pt x="2049" y="18286"/>
                    </a:cubicBezTo>
                    <a:lnTo>
                      <a:pt x="3363" y="19098"/>
                    </a:lnTo>
                    <a:cubicBezTo>
                      <a:pt x="3419" y="19129"/>
                      <a:pt x="3483" y="19148"/>
                      <a:pt x="3556" y="19148"/>
                    </a:cubicBezTo>
                    <a:cubicBezTo>
                      <a:pt x="3633" y="19148"/>
                      <a:pt x="3697" y="19129"/>
                      <a:pt x="3749" y="19098"/>
                    </a:cubicBezTo>
                    <a:lnTo>
                      <a:pt x="7511" y="16780"/>
                    </a:lnTo>
                    <a:cubicBezTo>
                      <a:pt x="7563" y="16748"/>
                      <a:pt x="7592" y="16709"/>
                      <a:pt x="7592" y="16661"/>
                    </a:cubicBezTo>
                    <a:lnTo>
                      <a:pt x="7592" y="15137"/>
                    </a:lnTo>
                    <a:cubicBezTo>
                      <a:pt x="7592" y="15106"/>
                      <a:pt x="7605" y="15079"/>
                      <a:pt x="7644" y="15056"/>
                    </a:cubicBezTo>
                    <a:lnTo>
                      <a:pt x="11501" y="12680"/>
                    </a:lnTo>
                    <a:cubicBezTo>
                      <a:pt x="11608" y="12614"/>
                      <a:pt x="11608" y="12509"/>
                      <a:pt x="11501" y="12443"/>
                    </a:cubicBezTo>
                    <a:lnTo>
                      <a:pt x="6595" y="9421"/>
                    </a:lnTo>
                    <a:cubicBezTo>
                      <a:pt x="6522" y="9379"/>
                      <a:pt x="6522" y="9305"/>
                      <a:pt x="6595" y="9260"/>
                    </a:cubicBezTo>
                    <a:lnTo>
                      <a:pt x="10610" y="6787"/>
                    </a:lnTo>
                    <a:cubicBezTo>
                      <a:pt x="10645" y="6766"/>
                      <a:pt x="10693" y="6755"/>
                      <a:pt x="10741" y="6755"/>
                    </a:cubicBezTo>
                    <a:cubicBezTo>
                      <a:pt x="10789" y="6755"/>
                      <a:pt x="10837" y="6766"/>
                      <a:pt x="10871" y="6787"/>
                    </a:cubicBezTo>
                    <a:lnTo>
                      <a:pt x="12721" y="7931"/>
                    </a:lnTo>
                    <a:cubicBezTo>
                      <a:pt x="12776" y="7963"/>
                      <a:pt x="12841" y="7981"/>
                      <a:pt x="12913" y="7981"/>
                    </a:cubicBezTo>
                    <a:cubicBezTo>
                      <a:pt x="12990" y="7981"/>
                      <a:pt x="13055" y="7963"/>
                      <a:pt x="13106" y="7931"/>
                    </a:cubicBezTo>
                    <a:lnTo>
                      <a:pt x="19655" y="3897"/>
                    </a:lnTo>
                    <a:cubicBezTo>
                      <a:pt x="19762" y="3831"/>
                      <a:pt x="19762" y="3726"/>
                      <a:pt x="19655" y="3660"/>
                    </a:cubicBezTo>
                    <a:lnTo>
                      <a:pt x="17806" y="2518"/>
                    </a:lnTo>
                    <a:cubicBezTo>
                      <a:pt x="17729" y="2476"/>
                      <a:pt x="17729" y="2405"/>
                      <a:pt x="17806" y="2357"/>
                    </a:cubicBezTo>
                    <a:lnTo>
                      <a:pt x="21573" y="37"/>
                    </a:lnTo>
                    <a:lnTo>
                      <a:pt x="2151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7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1970" name="Google Shape;1889;p48"/>
              <p:cNvGrpSpPr/>
              <p:nvPr/>
            </p:nvGrpSpPr>
            <p:grpSpPr>
              <a:xfrm>
                <a:off x="4249223" y="4221796"/>
                <a:ext cx="196663" cy="196575"/>
                <a:chOff x="11" y="0"/>
                <a:chExt cx="196662" cy="196573"/>
              </a:xfrm>
            </p:grpSpPr>
            <p:sp>
              <p:nvSpPr>
                <p:cNvPr id="1968" name="Google Shape;1890;p48"/>
                <p:cNvSpPr/>
                <p:nvPr/>
              </p:nvSpPr>
              <p:spPr>
                <a:xfrm>
                  <a:off x="11" y="0"/>
                  <a:ext cx="196664" cy="1965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9" y="1588"/>
                      </a:moveTo>
                      <a:cubicBezTo>
                        <a:pt x="13169" y="1588"/>
                        <a:pt x="15530" y="2470"/>
                        <a:pt x="17328" y="4306"/>
                      </a:cubicBezTo>
                      <a:cubicBezTo>
                        <a:pt x="19089" y="6029"/>
                        <a:pt x="20045" y="8372"/>
                        <a:pt x="20045" y="10826"/>
                      </a:cubicBezTo>
                      <a:cubicBezTo>
                        <a:pt x="20045" y="13300"/>
                        <a:pt x="19089" y="15604"/>
                        <a:pt x="17328" y="17366"/>
                      </a:cubicBezTo>
                      <a:cubicBezTo>
                        <a:pt x="15605" y="19127"/>
                        <a:pt x="13263" y="20082"/>
                        <a:pt x="10809" y="20082"/>
                      </a:cubicBezTo>
                      <a:cubicBezTo>
                        <a:pt x="8335" y="20082"/>
                        <a:pt x="6031" y="19127"/>
                        <a:pt x="4270" y="17366"/>
                      </a:cubicBezTo>
                      <a:cubicBezTo>
                        <a:pt x="2510" y="15641"/>
                        <a:pt x="1554" y="13300"/>
                        <a:pt x="1554" y="10826"/>
                      </a:cubicBezTo>
                      <a:cubicBezTo>
                        <a:pt x="1554" y="8372"/>
                        <a:pt x="2510" y="6048"/>
                        <a:pt x="4270" y="4306"/>
                      </a:cubicBezTo>
                      <a:cubicBezTo>
                        <a:pt x="6069" y="2488"/>
                        <a:pt x="8430" y="1588"/>
                        <a:pt x="10809" y="1588"/>
                      </a:cubicBezTo>
                      <a:close/>
                      <a:moveTo>
                        <a:pt x="10799" y="0"/>
                      </a:moveTo>
                      <a:cubicBezTo>
                        <a:pt x="8037" y="0"/>
                        <a:pt x="5272" y="1054"/>
                        <a:pt x="3165" y="3162"/>
                      </a:cubicBezTo>
                      <a:cubicBezTo>
                        <a:pt x="1124" y="5205"/>
                        <a:pt x="0" y="7922"/>
                        <a:pt x="0" y="10808"/>
                      </a:cubicBezTo>
                      <a:cubicBezTo>
                        <a:pt x="0" y="13693"/>
                        <a:pt x="1124" y="16410"/>
                        <a:pt x="3165" y="18453"/>
                      </a:cubicBezTo>
                      <a:cubicBezTo>
                        <a:pt x="5207" y="20476"/>
                        <a:pt x="7923" y="21600"/>
                        <a:pt x="10809" y="21600"/>
                      </a:cubicBezTo>
                      <a:cubicBezTo>
                        <a:pt x="13675" y="21600"/>
                        <a:pt x="16392" y="20476"/>
                        <a:pt x="18434" y="18453"/>
                      </a:cubicBezTo>
                      <a:cubicBezTo>
                        <a:pt x="20475" y="16410"/>
                        <a:pt x="21600" y="13693"/>
                        <a:pt x="21600" y="10808"/>
                      </a:cubicBezTo>
                      <a:cubicBezTo>
                        <a:pt x="21600" y="7922"/>
                        <a:pt x="20475" y="5205"/>
                        <a:pt x="18434" y="3162"/>
                      </a:cubicBezTo>
                      <a:cubicBezTo>
                        <a:pt x="16326" y="1054"/>
                        <a:pt x="13562" y="0"/>
                        <a:pt x="1079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108014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969" name="Google Shape;1891;p48"/>
                <p:cNvSpPr/>
                <p:nvPr/>
              </p:nvSpPr>
              <p:spPr>
                <a:xfrm>
                  <a:off x="44777" y="44769"/>
                  <a:ext cx="107246" cy="1073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83" h="21600" extrusionOk="0">
                      <a:moveTo>
                        <a:pt x="9846" y="2857"/>
                      </a:moveTo>
                      <a:cubicBezTo>
                        <a:pt x="11724" y="2857"/>
                        <a:pt x="13538" y="3612"/>
                        <a:pt x="15011" y="5157"/>
                      </a:cubicBezTo>
                      <a:cubicBezTo>
                        <a:pt x="17797" y="8316"/>
                        <a:pt x="17797" y="13361"/>
                        <a:pt x="15011" y="16450"/>
                      </a:cubicBezTo>
                      <a:cubicBezTo>
                        <a:pt x="13571" y="17995"/>
                        <a:pt x="11699" y="18768"/>
                        <a:pt x="9838" y="18768"/>
                      </a:cubicBezTo>
                      <a:cubicBezTo>
                        <a:pt x="7974" y="18768"/>
                        <a:pt x="6121" y="17995"/>
                        <a:pt x="4712" y="16450"/>
                      </a:cubicBezTo>
                      <a:cubicBezTo>
                        <a:pt x="1895" y="13327"/>
                        <a:pt x="1895" y="8246"/>
                        <a:pt x="4712" y="5157"/>
                      </a:cubicBezTo>
                      <a:cubicBezTo>
                        <a:pt x="6121" y="3612"/>
                        <a:pt x="7966" y="2857"/>
                        <a:pt x="9846" y="2857"/>
                      </a:cubicBezTo>
                      <a:close/>
                      <a:moveTo>
                        <a:pt x="9842" y="0"/>
                      </a:moveTo>
                      <a:cubicBezTo>
                        <a:pt x="7317" y="0"/>
                        <a:pt x="4790" y="1054"/>
                        <a:pt x="2864" y="3166"/>
                      </a:cubicBezTo>
                      <a:cubicBezTo>
                        <a:pt x="-955" y="7354"/>
                        <a:pt x="-955" y="14219"/>
                        <a:pt x="2864" y="18441"/>
                      </a:cubicBezTo>
                      <a:cubicBezTo>
                        <a:pt x="4773" y="20537"/>
                        <a:pt x="7341" y="21600"/>
                        <a:pt x="9846" y="21600"/>
                      </a:cubicBezTo>
                      <a:cubicBezTo>
                        <a:pt x="12381" y="21600"/>
                        <a:pt x="14886" y="20570"/>
                        <a:pt x="16795" y="18441"/>
                      </a:cubicBezTo>
                      <a:cubicBezTo>
                        <a:pt x="20645" y="14219"/>
                        <a:pt x="20645" y="7354"/>
                        <a:pt x="16795" y="3166"/>
                      </a:cubicBezTo>
                      <a:cubicBezTo>
                        <a:pt x="14886" y="1054"/>
                        <a:pt x="12365" y="0"/>
                        <a:pt x="9842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108014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973" name="Google Shape;1892;p48"/>
              <p:cNvGrpSpPr/>
              <p:nvPr/>
            </p:nvGrpSpPr>
            <p:grpSpPr>
              <a:xfrm>
                <a:off x="3129248" y="3928746"/>
                <a:ext cx="196664" cy="196575"/>
                <a:chOff x="11" y="0"/>
                <a:chExt cx="196662" cy="196573"/>
              </a:xfrm>
            </p:grpSpPr>
            <p:sp>
              <p:nvSpPr>
                <p:cNvPr id="1971" name="Google Shape;1893;p48"/>
                <p:cNvSpPr/>
                <p:nvPr/>
              </p:nvSpPr>
              <p:spPr>
                <a:xfrm>
                  <a:off x="11" y="0"/>
                  <a:ext cx="196664" cy="1965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9" y="1588"/>
                      </a:moveTo>
                      <a:cubicBezTo>
                        <a:pt x="13169" y="1588"/>
                        <a:pt x="15530" y="2470"/>
                        <a:pt x="17328" y="4306"/>
                      </a:cubicBezTo>
                      <a:cubicBezTo>
                        <a:pt x="19089" y="6029"/>
                        <a:pt x="20045" y="8372"/>
                        <a:pt x="20045" y="10826"/>
                      </a:cubicBezTo>
                      <a:cubicBezTo>
                        <a:pt x="20045" y="13300"/>
                        <a:pt x="19089" y="15604"/>
                        <a:pt x="17328" y="17366"/>
                      </a:cubicBezTo>
                      <a:cubicBezTo>
                        <a:pt x="15605" y="19127"/>
                        <a:pt x="13263" y="20082"/>
                        <a:pt x="10809" y="20082"/>
                      </a:cubicBezTo>
                      <a:cubicBezTo>
                        <a:pt x="8335" y="20082"/>
                        <a:pt x="6031" y="19127"/>
                        <a:pt x="4270" y="17366"/>
                      </a:cubicBezTo>
                      <a:cubicBezTo>
                        <a:pt x="2510" y="15641"/>
                        <a:pt x="1554" y="13300"/>
                        <a:pt x="1554" y="10826"/>
                      </a:cubicBezTo>
                      <a:cubicBezTo>
                        <a:pt x="1554" y="8372"/>
                        <a:pt x="2510" y="6048"/>
                        <a:pt x="4270" y="4306"/>
                      </a:cubicBezTo>
                      <a:cubicBezTo>
                        <a:pt x="6069" y="2488"/>
                        <a:pt x="8430" y="1588"/>
                        <a:pt x="10809" y="1588"/>
                      </a:cubicBezTo>
                      <a:close/>
                      <a:moveTo>
                        <a:pt x="10799" y="0"/>
                      </a:moveTo>
                      <a:cubicBezTo>
                        <a:pt x="8037" y="0"/>
                        <a:pt x="5272" y="1054"/>
                        <a:pt x="3165" y="3162"/>
                      </a:cubicBezTo>
                      <a:cubicBezTo>
                        <a:pt x="1124" y="5205"/>
                        <a:pt x="0" y="7922"/>
                        <a:pt x="0" y="10808"/>
                      </a:cubicBezTo>
                      <a:cubicBezTo>
                        <a:pt x="0" y="13693"/>
                        <a:pt x="1124" y="16410"/>
                        <a:pt x="3165" y="18453"/>
                      </a:cubicBezTo>
                      <a:cubicBezTo>
                        <a:pt x="5207" y="20476"/>
                        <a:pt x="7923" y="21600"/>
                        <a:pt x="10809" y="21600"/>
                      </a:cubicBezTo>
                      <a:cubicBezTo>
                        <a:pt x="13675" y="21600"/>
                        <a:pt x="16392" y="20476"/>
                        <a:pt x="18434" y="18453"/>
                      </a:cubicBezTo>
                      <a:cubicBezTo>
                        <a:pt x="20475" y="16410"/>
                        <a:pt x="21600" y="13693"/>
                        <a:pt x="21600" y="10808"/>
                      </a:cubicBezTo>
                      <a:cubicBezTo>
                        <a:pt x="21600" y="7922"/>
                        <a:pt x="20475" y="5205"/>
                        <a:pt x="18434" y="3162"/>
                      </a:cubicBezTo>
                      <a:cubicBezTo>
                        <a:pt x="16326" y="1054"/>
                        <a:pt x="13562" y="0"/>
                        <a:pt x="1079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108014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972" name="Google Shape;1894;p48"/>
                <p:cNvSpPr/>
                <p:nvPr/>
              </p:nvSpPr>
              <p:spPr>
                <a:xfrm>
                  <a:off x="44777" y="44769"/>
                  <a:ext cx="107246" cy="1073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83" h="21600" extrusionOk="0">
                      <a:moveTo>
                        <a:pt x="9846" y="2857"/>
                      </a:moveTo>
                      <a:cubicBezTo>
                        <a:pt x="11724" y="2857"/>
                        <a:pt x="13538" y="3612"/>
                        <a:pt x="15011" y="5157"/>
                      </a:cubicBezTo>
                      <a:cubicBezTo>
                        <a:pt x="17797" y="8316"/>
                        <a:pt x="17797" y="13361"/>
                        <a:pt x="15011" y="16450"/>
                      </a:cubicBezTo>
                      <a:cubicBezTo>
                        <a:pt x="13571" y="17995"/>
                        <a:pt x="11699" y="18768"/>
                        <a:pt x="9838" y="18768"/>
                      </a:cubicBezTo>
                      <a:cubicBezTo>
                        <a:pt x="7974" y="18768"/>
                        <a:pt x="6121" y="17995"/>
                        <a:pt x="4712" y="16450"/>
                      </a:cubicBezTo>
                      <a:cubicBezTo>
                        <a:pt x="1895" y="13327"/>
                        <a:pt x="1895" y="8246"/>
                        <a:pt x="4712" y="5157"/>
                      </a:cubicBezTo>
                      <a:cubicBezTo>
                        <a:pt x="6121" y="3612"/>
                        <a:pt x="7966" y="2857"/>
                        <a:pt x="9846" y="2857"/>
                      </a:cubicBezTo>
                      <a:close/>
                      <a:moveTo>
                        <a:pt x="9842" y="0"/>
                      </a:moveTo>
                      <a:cubicBezTo>
                        <a:pt x="7317" y="0"/>
                        <a:pt x="4790" y="1054"/>
                        <a:pt x="2864" y="3166"/>
                      </a:cubicBezTo>
                      <a:cubicBezTo>
                        <a:pt x="-955" y="7354"/>
                        <a:pt x="-955" y="14219"/>
                        <a:pt x="2864" y="18441"/>
                      </a:cubicBezTo>
                      <a:cubicBezTo>
                        <a:pt x="4773" y="20537"/>
                        <a:pt x="7341" y="21600"/>
                        <a:pt x="9846" y="21600"/>
                      </a:cubicBezTo>
                      <a:cubicBezTo>
                        <a:pt x="12381" y="21600"/>
                        <a:pt x="14886" y="20570"/>
                        <a:pt x="16795" y="18441"/>
                      </a:cubicBezTo>
                      <a:cubicBezTo>
                        <a:pt x="20645" y="14219"/>
                        <a:pt x="20645" y="7354"/>
                        <a:pt x="16795" y="3166"/>
                      </a:cubicBezTo>
                      <a:cubicBezTo>
                        <a:pt x="14886" y="1054"/>
                        <a:pt x="12365" y="0"/>
                        <a:pt x="9842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108014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976" name="Google Shape;1895;p48"/>
              <p:cNvGrpSpPr/>
              <p:nvPr/>
            </p:nvGrpSpPr>
            <p:grpSpPr>
              <a:xfrm>
                <a:off x="3994323" y="3928746"/>
                <a:ext cx="196664" cy="196575"/>
                <a:chOff x="11" y="0"/>
                <a:chExt cx="196662" cy="196573"/>
              </a:xfrm>
            </p:grpSpPr>
            <p:sp>
              <p:nvSpPr>
                <p:cNvPr id="1974" name="Google Shape;1896;p48"/>
                <p:cNvSpPr/>
                <p:nvPr/>
              </p:nvSpPr>
              <p:spPr>
                <a:xfrm>
                  <a:off x="11" y="0"/>
                  <a:ext cx="196664" cy="1965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9" y="1588"/>
                      </a:moveTo>
                      <a:cubicBezTo>
                        <a:pt x="13169" y="1588"/>
                        <a:pt x="15530" y="2470"/>
                        <a:pt x="17328" y="4306"/>
                      </a:cubicBezTo>
                      <a:cubicBezTo>
                        <a:pt x="19089" y="6029"/>
                        <a:pt x="20045" y="8372"/>
                        <a:pt x="20045" y="10826"/>
                      </a:cubicBezTo>
                      <a:cubicBezTo>
                        <a:pt x="20045" y="13300"/>
                        <a:pt x="19089" y="15604"/>
                        <a:pt x="17328" y="17366"/>
                      </a:cubicBezTo>
                      <a:cubicBezTo>
                        <a:pt x="15605" y="19127"/>
                        <a:pt x="13263" y="20082"/>
                        <a:pt x="10809" y="20082"/>
                      </a:cubicBezTo>
                      <a:cubicBezTo>
                        <a:pt x="8335" y="20082"/>
                        <a:pt x="6031" y="19127"/>
                        <a:pt x="4270" y="17366"/>
                      </a:cubicBezTo>
                      <a:cubicBezTo>
                        <a:pt x="2510" y="15641"/>
                        <a:pt x="1554" y="13300"/>
                        <a:pt x="1554" y="10826"/>
                      </a:cubicBezTo>
                      <a:cubicBezTo>
                        <a:pt x="1554" y="8372"/>
                        <a:pt x="2510" y="6048"/>
                        <a:pt x="4270" y="4306"/>
                      </a:cubicBezTo>
                      <a:cubicBezTo>
                        <a:pt x="6069" y="2488"/>
                        <a:pt x="8430" y="1588"/>
                        <a:pt x="10809" y="1588"/>
                      </a:cubicBezTo>
                      <a:close/>
                      <a:moveTo>
                        <a:pt x="10799" y="0"/>
                      </a:moveTo>
                      <a:cubicBezTo>
                        <a:pt x="8037" y="0"/>
                        <a:pt x="5272" y="1054"/>
                        <a:pt x="3165" y="3162"/>
                      </a:cubicBezTo>
                      <a:cubicBezTo>
                        <a:pt x="1124" y="5205"/>
                        <a:pt x="0" y="7922"/>
                        <a:pt x="0" y="10808"/>
                      </a:cubicBezTo>
                      <a:cubicBezTo>
                        <a:pt x="0" y="13693"/>
                        <a:pt x="1124" y="16410"/>
                        <a:pt x="3165" y="18453"/>
                      </a:cubicBezTo>
                      <a:cubicBezTo>
                        <a:pt x="5207" y="20476"/>
                        <a:pt x="7923" y="21600"/>
                        <a:pt x="10809" y="21600"/>
                      </a:cubicBezTo>
                      <a:cubicBezTo>
                        <a:pt x="13675" y="21600"/>
                        <a:pt x="16392" y="20476"/>
                        <a:pt x="18434" y="18453"/>
                      </a:cubicBezTo>
                      <a:cubicBezTo>
                        <a:pt x="20475" y="16410"/>
                        <a:pt x="21600" y="13693"/>
                        <a:pt x="21600" y="10808"/>
                      </a:cubicBezTo>
                      <a:cubicBezTo>
                        <a:pt x="21600" y="7922"/>
                        <a:pt x="20475" y="5205"/>
                        <a:pt x="18434" y="3162"/>
                      </a:cubicBezTo>
                      <a:cubicBezTo>
                        <a:pt x="16326" y="1054"/>
                        <a:pt x="13562" y="0"/>
                        <a:pt x="1079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108014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975" name="Google Shape;1897;p48"/>
                <p:cNvSpPr/>
                <p:nvPr/>
              </p:nvSpPr>
              <p:spPr>
                <a:xfrm>
                  <a:off x="44777" y="44769"/>
                  <a:ext cx="107246" cy="1073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83" h="21600" extrusionOk="0">
                      <a:moveTo>
                        <a:pt x="9846" y="2857"/>
                      </a:moveTo>
                      <a:cubicBezTo>
                        <a:pt x="11724" y="2857"/>
                        <a:pt x="13538" y="3612"/>
                        <a:pt x="15011" y="5157"/>
                      </a:cubicBezTo>
                      <a:cubicBezTo>
                        <a:pt x="17797" y="8316"/>
                        <a:pt x="17797" y="13361"/>
                        <a:pt x="15011" y="16450"/>
                      </a:cubicBezTo>
                      <a:cubicBezTo>
                        <a:pt x="13571" y="17995"/>
                        <a:pt x="11699" y="18768"/>
                        <a:pt x="9838" y="18768"/>
                      </a:cubicBezTo>
                      <a:cubicBezTo>
                        <a:pt x="7974" y="18768"/>
                        <a:pt x="6121" y="17995"/>
                        <a:pt x="4712" y="16450"/>
                      </a:cubicBezTo>
                      <a:cubicBezTo>
                        <a:pt x="1895" y="13327"/>
                        <a:pt x="1895" y="8246"/>
                        <a:pt x="4712" y="5157"/>
                      </a:cubicBezTo>
                      <a:cubicBezTo>
                        <a:pt x="6121" y="3612"/>
                        <a:pt x="7966" y="2857"/>
                        <a:pt x="9846" y="2857"/>
                      </a:cubicBezTo>
                      <a:close/>
                      <a:moveTo>
                        <a:pt x="9842" y="0"/>
                      </a:moveTo>
                      <a:cubicBezTo>
                        <a:pt x="7317" y="0"/>
                        <a:pt x="4790" y="1054"/>
                        <a:pt x="2864" y="3166"/>
                      </a:cubicBezTo>
                      <a:cubicBezTo>
                        <a:pt x="-955" y="7354"/>
                        <a:pt x="-955" y="14219"/>
                        <a:pt x="2864" y="18441"/>
                      </a:cubicBezTo>
                      <a:cubicBezTo>
                        <a:pt x="4773" y="20537"/>
                        <a:pt x="7341" y="21600"/>
                        <a:pt x="9846" y="21600"/>
                      </a:cubicBezTo>
                      <a:cubicBezTo>
                        <a:pt x="12381" y="21600"/>
                        <a:pt x="14886" y="20570"/>
                        <a:pt x="16795" y="18441"/>
                      </a:cubicBezTo>
                      <a:cubicBezTo>
                        <a:pt x="20645" y="14219"/>
                        <a:pt x="20645" y="7354"/>
                        <a:pt x="16795" y="3166"/>
                      </a:cubicBezTo>
                      <a:cubicBezTo>
                        <a:pt x="14886" y="1054"/>
                        <a:pt x="12365" y="0"/>
                        <a:pt x="9842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108014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979" name="Google Shape;1898;p48"/>
              <p:cNvGrpSpPr/>
              <p:nvPr/>
            </p:nvGrpSpPr>
            <p:grpSpPr>
              <a:xfrm>
                <a:off x="2528948" y="3353771"/>
                <a:ext cx="196664" cy="196575"/>
                <a:chOff x="11" y="0"/>
                <a:chExt cx="196662" cy="196573"/>
              </a:xfrm>
            </p:grpSpPr>
            <p:sp>
              <p:nvSpPr>
                <p:cNvPr id="1977" name="Google Shape;1899;p48"/>
                <p:cNvSpPr/>
                <p:nvPr/>
              </p:nvSpPr>
              <p:spPr>
                <a:xfrm>
                  <a:off x="11" y="0"/>
                  <a:ext cx="196664" cy="1965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9" y="1588"/>
                      </a:moveTo>
                      <a:cubicBezTo>
                        <a:pt x="13169" y="1588"/>
                        <a:pt x="15530" y="2470"/>
                        <a:pt x="17328" y="4306"/>
                      </a:cubicBezTo>
                      <a:cubicBezTo>
                        <a:pt x="19089" y="6029"/>
                        <a:pt x="20045" y="8372"/>
                        <a:pt x="20045" y="10826"/>
                      </a:cubicBezTo>
                      <a:cubicBezTo>
                        <a:pt x="20045" y="13300"/>
                        <a:pt x="19089" y="15604"/>
                        <a:pt x="17328" y="17366"/>
                      </a:cubicBezTo>
                      <a:cubicBezTo>
                        <a:pt x="15605" y="19127"/>
                        <a:pt x="13263" y="20082"/>
                        <a:pt x="10809" y="20082"/>
                      </a:cubicBezTo>
                      <a:cubicBezTo>
                        <a:pt x="8335" y="20082"/>
                        <a:pt x="6031" y="19127"/>
                        <a:pt x="4270" y="17366"/>
                      </a:cubicBezTo>
                      <a:cubicBezTo>
                        <a:pt x="2510" y="15641"/>
                        <a:pt x="1554" y="13300"/>
                        <a:pt x="1554" y="10826"/>
                      </a:cubicBezTo>
                      <a:cubicBezTo>
                        <a:pt x="1554" y="8372"/>
                        <a:pt x="2510" y="6048"/>
                        <a:pt x="4270" y="4306"/>
                      </a:cubicBezTo>
                      <a:cubicBezTo>
                        <a:pt x="6069" y="2488"/>
                        <a:pt x="8430" y="1588"/>
                        <a:pt x="10809" y="1588"/>
                      </a:cubicBezTo>
                      <a:close/>
                      <a:moveTo>
                        <a:pt x="10799" y="0"/>
                      </a:moveTo>
                      <a:cubicBezTo>
                        <a:pt x="8037" y="0"/>
                        <a:pt x="5272" y="1054"/>
                        <a:pt x="3165" y="3162"/>
                      </a:cubicBezTo>
                      <a:cubicBezTo>
                        <a:pt x="1124" y="5205"/>
                        <a:pt x="0" y="7922"/>
                        <a:pt x="0" y="10808"/>
                      </a:cubicBezTo>
                      <a:cubicBezTo>
                        <a:pt x="0" y="13693"/>
                        <a:pt x="1124" y="16410"/>
                        <a:pt x="3165" y="18453"/>
                      </a:cubicBezTo>
                      <a:cubicBezTo>
                        <a:pt x="5207" y="20476"/>
                        <a:pt x="7923" y="21600"/>
                        <a:pt x="10809" y="21600"/>
                      </a:cubicBezTo>
                      <a:cubicBezTo>
                        <a:pt x="13675" y="21600"/>
                        <a:pt x="16392" y="20476"/>
                        <a:pt x="18434" y="18453"/>
                      </a:cubicBezTo>
                      <a:cubicBezTo>
                        <a:pt x="20475" y="16410"/>
                        <a:pt x="21600" y="13693"/>
                        <a:pt x="21600" y="10808"/>
                      </a:cubicBezTo>
                      <a:cubicBezTo>
                        <a:pt x="21600" y="7922"/>
                        <a:pt x="20475" y="5205"/>
                        <a:pt x="18434" y="3162"/>
                      </a:cubicBezTo>
                      <a:cubicBezTo>
                        <a:pt x="16326" y="1054"/>
                        <a:pt x="13562" y="0"/>
                        <a:pt x="1079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/>
                    </a:gs>
                    <a:gs pos="78000">
                      <a:srgbClr val="F5F8FF"/>
                    </a:gs>
                    <a:gs pos="100000">
                      <a:srgbClr val="F5F8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978" name="Google Shape;1900;p48"/>
                <p:cNvSpPr/>
                <p:nvPr/>
              </p:nvSpPr>
              <p:spPr>
                <a:xfrm>
                  <a:off x="44777" y="44769"/>
                  <a:ext cx="107246" cy="1073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83" h="21600" extrusionOk="0">
                      <a:moveTo>
                        <a:pt x="9846" y="2857"/>
                      </a:moveTo>
                      <a:cubicBezTo>
                        <a:pt x="11724" y="2857"/>
                        <a:pt x="13538" y="3612"/>
                        <a:pt x="15011" y="5157"/>
                      </a:cubicBezTo>
                      <a:cubicBezTo>
                        <a:pt x="17797" y="8316"/>
                        <a:pt x="17797" y="13361"/>
                        <a:pt x="15011" y="16450"/>
                      </a:cubicBezTo>
                      <a:cubicBezTo>
                        <a:pt x="13571" y="17995"/>
                        <a:pt x="11699" y="18768"/>
                        <a:pt x="9838" y="18768"/>
                      </a:cubicBezTo>
                      <a:cubicBezTo>
                        <a:pt x="7974" y="18768"/>
                        <a:pt x="6121" y="17995"/>
                        <a:pt x="4712" y="16450"/>
                      </a:cubicBezTo>
                      <a:cubicBezTo>
                        <a:pt x="1895" y="13327"/>
                        <a:pt x="1895" y="8246"/>
                        <a:pt x="4712" y="5157"/>
                      </a:cubicBezTo>
                      <a:cubicBezTo>
                        <a:pt x="6121" y="3612"/>
                        <a:pt x="7966" y="2857"/>
                        <a:pt x="9846" y="2857"/>
                      </a:cubicBezTo>
                      <a:close/>
                      <a:moveTo>
                        <a:pt x="9842" y="0"/>
                      </a:moveTo>
                      <a:cubicBezTo>
                        <a:pt x="7317" y="0"/>
                        <a:pt x="4790" y="1054"/>
                        <a:pt x="2864" y="3166"/>
                      </a:cubicBezTo>
                      <a:cubicBezTo>
                        <a:pt x="-955" y="7354"/>
                        <a:pt x="-955" y="14219"/>
                        <a:pt x="2864" y="18441"/>
                      </a:cubicBezTo>
                      <a:cubicBezTo>
                        <a:pt x="4773" y="20537"/>
                        <a:pt x="7341" y="21600"/>
                        <a:pt x="9846" y="21600"/>
                      </a:cubicBezTo>
                      <a:cubicBezTo>
                        <a:pt x="12381" y="21600"/>
                        <a:pt x="14886" y="20570"/>
                        <a:pt x="16795" y="18441"/>
                      </a:cubicBezTo>
                      <a:cubicBezTo>
                        <a:pt x="20645" y="14219"/>
                        <a:pt x="20645" y="7354"/>
                        <a:pt x="16795" y="3166"/>
                      </a:cubicBezTo>
                      <a:cubicBezTo>
                        <a:pt x="14886" y="1054"/>
                        <a:pt x="12365" y="0"/>
                        <a:pt x="9842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/>
                    </a:gs>
                    <a:gs pos="78000">
                      <a:srgbClr val="F5F8FF"/>
                    </a:gs>
                    <a:gs pos="100000">
                      <a:srgbClr val="F5F8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982" name="Google Shape;1901;p48"/>
              <p:cNvGrpSpPr/>
              <p:nvPr/>
            </p:nvGrpSpPr>
            <p:grpSpPr>
              <a:xfrm>
                <a:off x="3261623" y="3485770"/>
                <a:ext cx="196664" cy="196575"/>
                <a:chOff x="11" y="0"/>
                <a:chExt cx="196662" cy="196573"/>
              </a:xfrm>
            </p:grpSpPr>
            <p:sp>
              <p:nvSpPr>
                <p:cNvPr id="1980" name="Google Shape;1902;p48"/>
                <p:cNvSpPr/>
                <p:nvPr/>
              </p:nvSpPr>
              <p:spPr>
                <a:xfrm>
                  <a:off x="11" y="0"/>
                  <a:ext cx="196664" cy="1965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9" y="1588"/>
                      </a:moveTo>
                      <a:cubicBezTo>
                        <a:pt x="13169" y="1588"/>
                        <a:pt x="15530" y="2470"/>
                        <a:pt x="17328" y="4306"/>
                      </a:cubicBezTo>
                      <a:cubicBezTo>
                        <a:pt x="19089" y="6029"/>
                        <a:pt x="20045" y="8372"/>
                        <a:pt x="20045" y="10826"/>
                      </a:cubicBezTo>
                      <a:cubicBezTo>
                        <a:pt x="20045" y="13300"/>
                        <a:pt x="19089" y="15604"/>
                        <a:pt x="17328" y="17366"/>
                      </a:cubicBezTo>
                      <a:cubicBezTo>
                        <a:pt x="15605" y="19127"/>
                        <a:pt x="13263" y="20082"/>
                        <a:pt x="10809" y="20082"/>
                      </a:cubicBezTo>
                      <a:cubicBezTo>
                        <a:pt x="8335" y="20082"/>
                        <a:pt x="6031" y="19127"/>
                        <a:pt x="4270" y="17366"/>
                      </a:cubicBezTo>
                      <a:cubicBezTo>
                        <a:pt x="2510" y="15641"/>
                        <a:pt x="1554" y="13300"/>
                        <a:pt x="1554" y="10826"/>
                      </a:cubicBezTo>
                      <a:cubicBezTo>
                        <a:pt x="1554" y="8372"/>
                        <a:pt x="2510" y="6048"/>
                        <a:pt x="4270" y="4306"/>
                      </a:cubicBezTo>
                      <a:cubicBezTo>
                        <a:pt x="6069" y="2488"/>
                        <a:pt x="8430" y="1588"/>
                        <a:pt x="10809" y="1588"/>
                      </a:cubicBezTo>
                      <a:close/>
                      <a:moveTo>
                        <a:pt x="10799" y="0"/>
                      </a:moveTo>
                      <a:cubicBezTo>
                        <a:pt x="8037" y="0"/>
                        <a:pt x="5272" y="1054"/>
                        <a:pt x="3165" y="3162"/>
                      </a:cubicBezTo>
                      <a:cubicBezTo>
                        <a:pt x="1124" y="5205"/>
                        <a:pt x="0" y="7922"/>
                        <a:pt x="0" y="10808"/>
                      </a:cubicBezTo>
                      <a:cubicBezTo>
                        <a:pt x="0" y="13693"/>
                        <a:pt x="1124" y="16410"/>
                        <a:pt x="3165" y="18453"/>
                      </a:cubicBezTo>
                      <a:cubicBezTo>
                        <a:pt x="5207" y="20476"/>
                        <a:pt x="7923" y="21600"/>
                        <a:pt x="10809" y="21600"/>
                      </a:cubicBezTo>
                      <a:cubicBezTo>
                        <a:pt x="13675" y="21600"/>
                        <a:pt x="16392" y="20476"/>
                        <a:pt x="18434" y="18453"/>
                      </a:cubicBezTo>
                      <a:cubicBezTo>
                        <a:pt x="20475" y="16410"/>
                        <a:pt x="21600" y="13693"/>
                        <a:pt x="21600" y="10808"/>
                      </a:cubicBezTo>
                      <a:cubicBezTo>
                        <a:pt x="21600" y="7922"/>
                        <a:pt x="20475" y="5205"/>
                        <a:pt x="18434" y="3162"/>
                      </a:cubicBezTo>
                      <a:cubicBezTo>
                        <a:pt x="16326" y="1054"/>
                        <a:pt x="13562" y="0"/>
                        <a:pt x="10799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/>
                    </a:gs>
                    <a:gs pos="78000">
                      <a:srgbClr val="F5F8FF"/>
                    </a:gs>
                    <a:gs pos="100000">
                      <a:srgbClr val="F5F8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981" name="Google Shape;1903;p48"/>
                <p:cNvSpPr/>
                <p:nvPr/>
              </p:nvSpPr>
              <p:spPr>
                <a:xfrm>
                  <a:off x="44777" y="44769"/>
                  <a:ext cx="107246" cy="1073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83" h="21600" extrusionOk="0">
                      <a:moveTo>
                        <a:pt x="9846" y="2857"/>
                      </a:moveTo>
                      <a:cubicBezTo>
                        <a:pt x="11724" y="2857"/>
                        <a:pt x="13538" y="3612"/>
                        <a:pt x="15011" y="5157"/>
                      </a:cubicBezTo>
                      <a:cubicBezTo>
                        <a:pt x="17797" y="8316"/>
                        <a:pt x="17797" y="13361"/>
                        <a:pt x="15011" y="16450"/>
                      </a:cubicBezTo>
                      <a:cubicBezTo>
                        <a:pt x="13571" y="17995"/>
                        <a:pt x="11699" y="18768"/>
                        <a:pt x="9838" y="18768"/>
                      </a:cubicBezTo>
                      <a:cubicBezTo>
                        <a:pt x="7974" y="18768"/>
                        <a:pt x="6121" y="17995"/>
                        <a:pt x="4712" y="16450"/>
                      </a:cubicBezTo>
                      <a:cubicBezTo>
                        <a:pt x="1895" y="13327"/>
                        <a:pt x="1895" y="8246"/>
                        <a:pt x="4712" y="5157"/>
                      </a:cubicBezTo>
                      <a:cubicBezTo>
                        <a:pt x="6121" y="3612"/>
                        <a:pt x="7966" y="2857"/>
                        <a:pt x="9846" y="2857"/>
                      </a:cubicBezTo>
                      <a:close/>
                      <a:moveTo>
                        <a:pt x="9842" y="0"/>
                      </a:moveTo>
                      <a:cubicBezTo>
                        <a:pt x="7317" y="0"/>
                        <a:pt x="4790" y="1054"/>
                        <a:pt x="2864" y="3166"/>
                      </a:cubicBezTo>
                      <a:cubicBezTo>
                        <a:pt x="-955" y="7354"/>
                        <a:pt x="-955" y="14219"/>
                        <a:pt x="2864" y="18441"/>
                      </a:cubicBezTo>
                      <a:cubicBezTo>
                        <a:pt x="4773" y="20537"/>
                        <a:pt x="7341" y="21600"/>
                        <a:pt x="9846" y="21600"/>
                      </a:cubicBezTo>
                      <a:cubicBezTo>
                        <a:pt x="12381" y="21600"/>
                        <a:pt x="14886" y="20570"/>
                        <a:pt x="16795" y="18441"/>
                      </a:cubicBezTo>
                      <a:cubicBezTo>
                        <a:pt x="20645" y="14219"/>
                        <a:pt x="20645" y="7354"/>
                        <a:pt x="16795" y="3166"/>
                      </a:cubicBezTo>
                      <a:cubicBezTo>
                        <a:pt x="14886" y="1054"/>
                        <a:pt x="12365" y="0"/>
                        <a:pt x="9842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/>
                    </a:gs>
                    <a:gs pos="78000">
                      <a:srgbClr val="F5F8FF"/>
                    </a:gs>
                    <a:gs pos="100000">
                      <a:srgbClr val="F5F8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2030" name="Google Shape;1904;p48"/>
          <p:cNvGrpSpPr/>
          <p:nvPr/>
        </p:nvGrpSpPr>
        <p:grpSpPr>
          <a:xfrm>
            <a:off x="4834192" y="2279404"/>
            <a:ext cx="4759830" cy="4753244"/>
            <a:chOff x="0" y="0"/>
            <a:chExt cx="4759829" cy="4753243"/>
          </a:xfrm>
        </p:grpSpPr>
        <p:pic>
          <p:nvPicPr>
            <p:cNvPr id="1985" name="Google Shape;1905;p48" descr="Google Shape;1905;p48"/>
            <p:cNvPicPr>
              <a:picLocks noChangeAspect="1"/>
            </p:cNvPicPr>
            <p:nvPr/>
          </p:nvPicPr>
          <p:blipFill>
            <a:blip r:embed="rId2"/>
            <a:srcRect l="16960" t="24718" r="7120" b="26176"/>
            <a:stretch>
              <a:fillRect/>
            </a:stretch>
          </p:blipFill>
          <p:spPr>
            <a:xfrm flipH="1">
              <a:off x="1144078" y="1097545"/>
              <a:ext cx="3615752" cy="27596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026" name="Google Shape;1906;p48"/>
            <p:cNvGrpSpPr/>
            <p:nvPr/>
          </p:nvGrpSpPr>
          <p:grpSpPr>
            <a:xfrm>
              <a:off x="0" y="0"/>
              <a:ext cx="4744009" cy="4753244"/>
              <a:chOff x="0" y="0"/>
              <a:chExt cx="4744008" cy="4753243"/>
            </a:xfrm>
          </p:grpSpPr>
          <p:grpSp>
            <p:nvGrpSpPr>
              <p:cNvPr id="1988" name="Google Shape;1907;p48"/>
              <p:cNvGrpSpPr/>
              <p:nvPr/>
            </p:nvGrpSpPr>
            <p:grpSpPr>
              <a:xfrm>
                <a:off x="3676578" y="918509"/>
                <a:ext cx="237740" cy="2083841"/>
                <a:chOff x="0" y="0"/>
                <a:chExt cx="237738" cy="2083839"/>
              </a:xfrm>
            </p:grpSpPr>
            <p:sp>
              <p:nvSpPr>
                <p:cNvPr id="1986" name="Google Shape;1908;p48"/>
                <p:cNvSpPr/>
                <p:nvPr/>
              </p:nvSpPr>
              <p:spPr>
                <a:xfrm rot="10800000">
                  <a:off x="223498" y="0"/>
                  <a:ext cx="14241" cy="208384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9900FF">
                        <a:alpha val="46820"/>
                      </a:srgbClr>
                    </a:gs>
                    <a:gs pos="100000">
                      <a:schemeClr val="accent3">
                        <a:lumOff val="44000"/>
                        <a:alpha val="46820"/>
                      </a:scheme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987" name="Google Shape;1909;p48"/>
                <p:cNvSpPr/>
                <p:nvPr/>
              </p:nvSpPr>
              <p:spPr>
                <a:xfrm rot="10800000">
                  <a:off x="0" y="0"/>
                  <a:ext cx="14287" cy="208384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EB9109">
                        <a:alpha val="46820"/>
                      </a:srgbClr>
                    </a:gs>
                    <a:gs pos="78000">
                      <a:srgbClr val="F5F8FF">
                        <a:alpha val="46820"/>
                      </a:srgbClr>
                    </a:gs>
                    <a:gs pos="100000">
                      <a:srgbClr val="F5F8FF">
                        <a:alpha val="46820"/>
                      </a:srgbClr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1992" name="Google Shape;1910;p48"/>
              <p:cNvGrpSpPr/>
              <p:nvPr/>
            </p:nvGrpSpPr>
            <p:grpSpPr>
              <a:xfrm>
                <a:off x="0" y="0"/>
                <a:ext cx="4479854" cy="4753244"/>
                <a:chOff x="0" y="0"/>
                <a:chExt cx="4479853" cy="4753243"/>
              </a:xfrm>
            </p:grpSpPr>
            <p:sp>
              <p:nvSpPr>
                <p:cNvPr id="1989" name="Google Shape;1911;p48"/>
                <p:cNvSpPr/>
                <p:nvPr/>
              </p:nvSpPr>
              <p:spPr>
                <a:xfrm rot="2700000">
                  <a:off x="790465" y="521653"/>
                  <a:ext cx="2898923" cy="34365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549" y="0"/>
                      </a:moveTo>
                      <a:lnTo>
                        <a:pt x="16984" y="3851"/>
                      </a:lnTo>
                      <a:lnTo>
                        <a:pt x="16971" y="3860"/>
                      </a:lnTo>
                      <a:lnTo>
                        <a:pt x="16971" y="6702"/>
                      </a:lnTo>
                      <a:lnTo>
                        <a:pt x="13955" y="9245"/>
                      </a:lnTo>
                      <a:lnTo>
                        <a:pt x="13949" y="9254"/>
                      </a:lnTo>
                      <a:lnTo>
                        <a:pt x="13949" y="10553"/>
                      </a:lnTo>
                      <a:lnTo>
                        <a:pt x="13490" y="10942"/>
                      </a:lnTo>
                      <a:lnTo>
                        <a:pt x="13490" y="11641"/>
                      </a:lnTo>
                      <a:lnTo>
                        <a:pt x="11604" y="13233"/>
                      </a:lnTo>
                      <a:lnTo>
                        <a:pt x="11590" y="13239"/>
                      </a:lnTo>
                      <a:lnTo>
                        <a:pt x="11590" y="14651"/>
                      </a:lnTo>
                      <a:lnTo>
                        <a:pt x="10374" y="15680"/>
                      </a:lnTo>
                      <a:lnTo>
                        <a:pt x="10374" y="16720"/>
                      </a:lnTo>
                      <a:lnTo>
                        <a:pt x="7325" y="19289"/>
                      </a:lnTo>
                      <a:lnTo>
                        <a:pt x="2692" y="19289"/>
                      </a:lnTo>
                      <a:lnTo>
                        <a:pt x="0" y="21557"/>
                      </a:lnTo>
                      <a:lnTo>
                        <a:pt x="51" y="21600"/>
                      </a:lnTo>
                      <a:lnTo>
                        <a:pt x="2716" y="19346"/>
                      </a:lnTo>
                      <a:lnTo>
                        <a:pt x="7352" y="19346"/>
                      </a:lnTo>
                      <a:lnTo>
                        <a:pt x="10428" y="16751"/>
                      </a:lnTo>
                      <a:lnTo>
                        <a:pt x="10441" y="16746"/>
                      </a:lnTo>
                      <a:lnTo>
                        <a:pt x="10441" y="15703"/>
                      </a:lnTo>
                      <a:lnTo>
                        <a:pt x="11661" y="14674"/>
                      </a:lnTo>
                      <a:lnTo>
                        <a:pt x="11661" y="13264"/>
                      </a:lnTo>
                      <a:lnTo>
                        <a:pt x="13548" y="11673"/>
                      </a:lnTo>
                      <a:lnTo>
                        <a:pt x="13558" y="11661"/>
                      </a:lnTo>
                      <a:lnTo>
                        <a:pt x="13558" y="10965"/>
                      </a:lnTo>
                      <a:lnTo>
                        <a:pt x="14016" y="10578"/>
                      </a:lnTo>
                      <a:lnTo>
                        <a:pt x="14016" y="9277"/>
                      </a:lnTo>
                      <a:lnTo>
                        <a:pt x="17031" y="6736"/>
                      </a:lnTo>
                      <a:lnTo>
                        <a:pt x="17038" y="6727"/>
                      </a:lnTo>
                      <a:lnTo>
                        <a:pt x="17038" y="3885"/>
                      </a:lnTo>
                      <a:lnTo>
                        <a:pt x="21600" y="37"/>
                      </a:lnTo>
                      <a:lnTo>
                        <a:pt x="2154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C0A9E"/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540001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990" name="Google Shape;1912;p48"/>
                <p:cNvSpPr/>
                <p:nvPr/>
              </p:nvSpPr>
              <p:spPr>
                <a:xfrm rot="2700000">
                  <a:off x="1839466" y="903642"/>
                  <a:ext cx="2116662" cy="221249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531" y="0"/>
                      </a:moveTo>
                      <a:lnTo>
                        <a:pt x="18074" y="3302"/>
                      </a:lnTo>
                      <a:lnTo>
                        <a:pt x="16626" y="3302"/>
                      </a:lnTo>
                      <a:lnTo>
                        <a:pt x="12422" y="7333"/>
                      </a:lnTo>
                      <a:lnTo>
                        <a:pt x="12403" y="7341"/>
                      </a:lnTo>
                      <a:lnTo>
                        <a:pt x="12403" y="12263"/>
                      </a:lnTo>
                      <a:lnTo>
                        <a:pt x="9621" y="14930"/>
                      </a:lnTo>
                      <a:lnTo>
                        <a:pt x="9607" y="14943"/>
                      </a:lnTo>
                      <a:lnTo>
                        <a:pt x="9607" y="17163"/>
                      </a:lnTo>
                      <a:lnTo>
                        <a:pt x="6912" y="19742"/>
                      </a:lnTo>
                      <a:lnTo>
                        <a:pt x="1873" y="19742"/>
                      </a:lnTo>
                      <a:lnTo>
                        <a:pt x="0" y="21534"/>
                      </a:lnTo>
                      <a:lnTo>
                        <a:pt x="69" y="21600"/>
                      </a:lnTo>
                      <a:lnTo>
                        <a:pt x="1915" y="19834"/>
                      </a:lnTo>
                      <a:lnTo>
                        <a:pt x="6949" y="19834"/>
                      </a:lnTo>
                      <a:lnTo>
                        <a:pt x="9685" y="17216"/>
                      </a:lnTo>
                      <a:lnTo>
                        <a:pt x="9699" y="17203"/>
                      </a:lnTo>
                      <a:lnTo>
                        <a:pt x="9699" y="14978"/>
                      </a:lnTo>
                      <a:lnTo>
                        <a:pt x="12487" y="12316"/>
                      </a:lnTo>
                      <a:lnTo>
                        <a:pt x="12496" y="12303"/>
                      </a:lnTo>
                      <a:lnTo>
                        <a:pt x="12496" y="7381"/>
                      </a:lnTo>
                      <a:lnTo>
                        <a:pt x="16667" y="3399"/>
                      </a:lnTo>
                      <a:lnTo>
                        <a:pt x="18107" y="3399"/>
                      </a:lnTo>
                      <a:lnTo>
                        <a:pt x="21600" y="62"/>
                      </a:lnTo>
                      <a:lnTo>
                        <a:pt x="2153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C0A9E"/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lin ang="5400011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1991" name="Google Shape;1913;p48"/>
                <p:cNvSpPr/>
                <p:nvPr/>
              </p:nvSpPr>
              <p:spPr>
                <a:xfrm rot="2700000">
                  <a:off x="1163369" y="785776"/>
                  <a:ext cx="2278853" cy="37042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73" h="21600" extrusionOk="0">
                      <a:moveTo>
                        <a:pt x="21513" y="0"/>
                      </a:moveTo>
                      <a:lnTo>
                        <a:pt x="17746" y="2320"/>
                      </a:lnTo>
                      <a:cubicBezTo>
                        <a:pt x="17639" y="2386"/>
                        <a:pt x="17639" y="2492"/>
                        <a:pt x="17746" y="2558"/>
                      </a:cubicBezTo>
                      <a:lnTo>
                        <a:pt x="19600" y="3699"/>
                      </a:lnTo>
                      <a:cubicBezTo>
                        <a:pt x="19672" y="3742"/>
                        <a:pt x="19672" y="3815"/>
                        <a:pt x="19600" y="3860"/>
                      </a:cubicBezTo>
                      <a:lnTo>
                        <a:pt x="13050" y="7894"/>
                      </a:lnTo>
                      <a:cubicBezTo>
                        <a:pt x="13014" y="7915"/>
                        <a:pt x="12966" y="7926"/>
                        <a:pt x="12918" y="7926"/>
                      </a:cubicBezTo>
                      <a:cubicBezTo>
                        <a:pt x="12870" y="7926"/>
                        <a:pt x="12821" y="7915"/>
                        <a:pt x="12785" y="7894"/>
                      </a:cubicBezTo>
                      <a:lnTo>
                        <a:pt x="10936" y="6753"/>
                      </a:lnTo>
                      <a:cubicBezTo>
                        <a:pt x="10880" y="6721"/>
                        <a:pt x="10816" y="6705"/>
                        <a:pt x="10743" y="6705"/>
                      </a:cubicBezTo>
                      <a:cubicBezTo>
                        <a:pt x="10666" y="6705"/>
                        <a:pt x="10602" y="6721"/>
                        <a:pt x="10550" y="6753"/>
                      </a:cubicBezTo>
                      <a:lnTo>
                        <a:pt x="6535" y="9226"/>
                      </a:lnTo>
                      <a:cubicBezTo>
                        <a:pt x="6428" y="9292"/>
                        <a:pt x="6428" y="9397"/>
                        <a:pt x="6535" y="9463"/>
                      </a:cubicBezTo>
                      <a:lnTo>
                        <a:pt x="11445" y="12485"/>
                      </a:lnTo>
                      <a:cubicBezTo>
                        <a:pt x="11475" y="12509"/>
                        <a:pt x="11496" y="12535"/>
                        <a:pt x="11496" y="12566"/>
                      </a:cubicBezTo>
                      <a:cubicBezTo>
                        <a:pt x="11496" y="12601"/>
                        <a:pt x="11479" y="12627"/>
                        <a:pt x="11445" y="12651"/>
                      </a:cubicBezTo>
                      <a:lnTo>
                        <a:pt x="7584" y="15027"/>
                      </a:lnTo>
                      <a:cubicBezTo>
                        <a:pt x="7532" y="15061"/>
                        <a:pt x="7507" y="15100"/>
                        <a:pt x="7507" y="15145"/>
                      </a:cubicBezTo>
                      <a:lnTo>
                        <a:pt x="7507" y="16661"/>
                      </a:lnTo>
                      <a:cubicBezTo>
                        <a:pt x="7507" y="16693"/>
                        <a:pt x="7490" y="16719"/>
                        <a:pt x="7451" y="16743"/>
                      </a:cubicBezTo>
                      <a:lnTo>
                        <a:pt x="3688" y="19061"/>
                      </a:lnTo>
                      <a:cubicBezTo>
                        <a:pt x="3654" y="19083"/>
                        <a:pt x="3608" y="19094"/>
                        <a:pt x="3561" y="19094"/>
                      </a:cubicBezTo>
                      <a:cubicBezTo>
                        <a:pt x="3514" y="19094"/>
                        <a:pt x="3466" y="19083"/>
                        <a:pt x="3427" y="19061"/>
                      </a:cubicBezTo>
                      <a:lnTo>
                        <a:pt x="2113" y="18249"/>
                      </a:lnTo>
                      <a:cubicBezTo>
                        <a:pt x="2060" y="18216"/>
                        <a:pt x="1990" y="18199"/>
                        <a:pt x="1921" y="18199"/>
                      </a:cubicBezTo>
                      <a:cubicBezTo>
                        <a:pt x="1851" y="18199"/>
                        <a:pt x="1782" y="18216"/>
                        <a:pt x="1728" y="18249"/>
                      </a:cubicBezTo>
                      <a:lnTo>
                        <a:pt x="80" y="19264"/>
                      </a:lnTo>
                      <a:cubicBezTo>
                        <a:pt x="-27" y="19330"/>
                        <a:pt x="-27" y="19435"/>
                        <a:pt x="80" y="19501"/>
                      </a:cubicBezTo>
                      <a:lnTo>
                        <a:pt x="1394" y="20313"/>
                      </a:lnTo>
                      <a:cubicBezTo>
                        <a:pt x="1428" y="20337"/>
                        <a:pt x="1450" y="20363"/>
                        <a:pt x="1450" y="20395"/>
                      </a:cubicBezTo>
                      <a:cubicBezTo>
                        <a:pt x="1450" y="20429"/>
                        <a:pt x="1433" y="20456"/>
                        <a:pt x="1394" y="20477"/>
                      </a:cubicBezTo>
                      <a:lnTo>
                        <a:pt x="880" y="20793"/>
                      </a:lnTo>
                      <a:cubicBezTo>
                        <a:pt x="773" y="20859"/>
                        <a:pt x="773" y="20965"/>
                        <a:pt x="880" y="21030"/>
                      </a:cubicBezTo>
                      <a:lnTo>
                        <a:pt x="1394" y="21349"/>
                      </a:lnTo>
                      <a:cubicBezTo>
                        <a:pt x="1471" y="21392"/>
                        <a:pt x="1471" y="21463"/>
                        <a:pt x="1394" y="21510"/>
                      </a:cubicBezTo>
                      <a:cubicBezTo>
                        <a:pt x="1353" y="21534"/>
                        <a:pt x="1308" y="21544"/>
                        <a:pt x="1266" y="21544"/>
                      </a:cubicBezTo>
                      <a:cubicBezTo>
                        <a:pt x="1223" y="21544"/>
                        <a:pt x="1182" y="21534"/>
                        <a:pt x="1150" y="21518"/>
                      </a:cubicBezTo>
                      <a:cubicBezTo>
                        <a:pt x="1086" y="21489"/>
                        <a:pt x="1047" y="21431"/>
                        <a:pt x="1107" y="21371"/>
                      </a:cubicBezTo>
                      <a:lnTo>
                        <a:pt x="1030" y="21344"/>
                      </a:lnTo>
                      <a:cubicBezTo>
                        <a:pt x="945" y="21431"/>
                        <a:pt x="1004" y="21521"/>
                        <a:pt x="1094" y="21563"/>
                      </a:cubicBezTo>
                      <a:cubicBezTo>
                        <a:pt x="1146" y="21587"/>
                        <a:pt x="1201" y="21600"/>
                        <a:pt x="1266" y="21600"/>
                      </a:cubicBezTo>
                      <a:cubicBezTo>
                        <a:pt x="1330" y="21600"/>
                        <a:pt x="1394" y="21587"/>
                        <a:pt x="1454" y="21542"/>
                      </a:cubicBezTo>
                      <a:cubicBezTo>
                        <a:pt x="1505" y="21510"/>
                        <a:pt x="1535" y="21471"/>
                        <a:pt x="1535" y="21423"/>
                      </a:cubicBezTo>
                      <a:cubicBezTo>
                        <a:pt x="1535" y="21378"/>
                        <a:pt x="1505" y="21339"/>
                        <a:pt x="1454" y="21305"/>
                      </a:cubicBezTo>
                      <a:lnTo>
                        <a:pt x="940" y="20988"/>
                      </a:lnTo>
                      <a:cubicBezTo>
                        <a:pt x="863" y="20946"/>
                        <a:pt x="863" y="20875"/>
                        <a:pt x="940" y="20827"/>
                      </a:cubicBezTo>
                      <a:lnTo>
                        <a:pt x="1454" y="20511"/>
                      </a:lnTo>
                      <a:cubicBezTo>
                        <a:pt x="1505" y="20479"/>
                        <a:pt x="1535" y="20437"/>
                        <a:pt x="1535" y="20392"/>
                      </a:cubicBezTo>
                      <a:cubicBezTo>
                        <a:pt x="1535" y="20348"/>
                        <a:pt x="1505" y="20305"/>
                        <a:pt x="1454" y="20274"/>
                      </a:cubicBezTo>
                      <a:lnTo>
                        <a:pt x="135" y="19462"/>
                      </a:lnTo>
                      <a:cubicBezTo>
                        <a:pt x="63" y="19419"/>
                        <a:pt x="63" y="19348"/>
                        <a:pt x="135" y="19301"/>
                      </a:cubicBezTo>
                      <a:lnTo>
                        <a:pt x="1783" y="18286"/>
                      </a:lnTo>
                      <a:cubicBezTo>
                        <a:pt x="1820" y="18263"/>
                        <a:pt x="1867" y="18252"/>
                        <a:pt x="1915" y="18252"/>
                      </a:cubicBezTo>
                      <a:cubicBezTo>
                        <a:pt x="1962" y="18252"/>
                        <a:pt x="2011" y="18263"/>
                        <a:pt x="2049" y="18286"/>
                      </a:cubicBezTo>
                      <a:lnTo>
                        <a:pt x="3363" y="19098"/>
                      </a:lnTo>
                      <a:cubicBezTo>
                        <a:pt x="3419" y="19129"/>
                        <a:pt x="3483" y="19148"/>
                        <a:pt x="3556" y="19148"/>
                      </a:cubicBezTo>
                      <a:cubicBezTo>
                        <a:pt x="3633" y="19148"/>
                        <a:pt x="3697" y="19129"/>
                        <a:pt x="3749" y="19098"/>
                      </a:cubicBezTo>
                      <a:lnTo>
                        <a:pt x="7511" y="16780"/>
                      </a:lnTo>
                      <a:cubicBezTo>
                        <a:pt x="7563" y="16748"/>
                        <a:pt x="7592" y="16709"/>
                        <a:pt x="7592" y="16661"/>
                      </a:cubicBezTo>
                      <a:lnTo>
                        <a:pt x="7592" y="15137"/>
                      </a:lnTo>
                      <a:cubicBezTo>
                        <a:pt x="7592" y="15106"/>
                        <a:pt x="7605" y="15079"/>
                        <a:pt x="7644" y="15056"/>
                      </a:cubicBezTo>
                      <a:lnTo>
                        <a:pt x="11501" y="12680"/>
                      </a:lnTo>
                      <a:cubicBezTo>
                        <a:pt x="11608" y="12614"/>
                        <a:pt x="11608" y="12509"/>
                        <a:pt x="11501" y="12443"/>
                      </a:cubicBezTo>
                      <a:lnTo>
                        <a:pt x="6595" y="9421"/>
                      </a:lnTo>
                      <a:cubicBezTo>
                        <a:pt x="6522" y="9379"/>
                        <a:pt x="6522" y="9305"/>
                        <a:pt x="6595" y="9260"/>
                      </a:cubicBezTo>
                      <a:lnTo>
                        <a:pt x="10610" y="6787"/>
                      </a:lnTo>
                      <a:cubicBezTo>
                        <a:pt x="10645" y="6766"/>
                        <a:pt x="10693" y="6755"/>
                        <a:pt x="10741" y="6755"/>
                      </a:cubicBezTo>
                      <a:cubicBezTo>
                        <a:pt x="10789" y="6755"/>
                        <a:pt x="10837" y="6766"/>
                        <a:pt x="10871" y="6787"/>
                      </a:cubicBezTo>
                      <a:lnTo>
                        <a:pt x="12721" y="7931"/>
                      </a:lnTo>
                      <a:cubicBezTo>
                        <a:pt x="12776" y="7963"/>
                        <a:pt x="12841" y="7981"/>
                        <a:pt x="12913" y="7981"/>
                      </a:cubicBezTo>
                      <a:cubicBezTo>
                        <a:pt x="12990" y="7981"/>
                        <a:pt x="13055" y="7963"/>
                        <a:pt x="13106" y="7931"/>
                      </a:cubicBezTo>
                      <a:lnTo>
                        <a:pt x="19655" y="3897"/>
                      </a:lnTo>
                      <a:cubicBezTo>
                        <a:pt x="19762" y="3831"/>
                        <a:pt x="19762" y="3726"/>
                        <a:pt x="19655" y="3660"/>
                      </a:cubicBezTo>
                      <a:lnTo>
                        <a:pt x="17806" y="2518"/>
                      </a:lnTo>
                      <a:cubicBezTo>
                        <a:pt x="17729" y="2476"/>
                        <a:pt x="17729" y="2405"/>
                        <a:pt x="17806" y="2357"/>
                      </a:cubicBezTo>
                      <a:lnTo>
                        <a:pt x="21573" y="37"/>
                      </a:lnTo>
                      <a:lnTo>
                        <a:pt x="21513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EB9109"/>
                    </a:gs>
                    <a:gs pos="78000">
                      <a:srgbClr val="F5F8FF"/>
                    </a:gs>
                    <a:gs pos="100000">
                      <a:srgbClr val="F5F8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2002" name="Google Shape;1914;p48"/>
              <p:cNvGrpSpPr/>
              <p:nvPr/>
            </p:nvGrpSpPr>
            <p:grpSpPr>
              <a:xfrm>
                <a:off x="3395783" y="1693006"/>
                <a:ext cx="793517" cy="538212"/>
                <a:chOff x="0" y="0"/>
                <a:chExt cx="793516" cy="538210"/>
              </a:xfrm>
            </p:grpSpPr>
            <p:grpSp>
              <p:nvGrpSpPr>
                <p:cNvPr id="2000" name="Google Shape;1915;p48"/>
                <p:cNvGrpSpPr/>
                <p:nvPr/>
              </p:nvGrpSpPr>
              <p:grpSpPr>
                <a:xfrm>
                  <a:off x="258672" y="0"/>
                  <a:ext cx="534845" cy="534844"/>
                  <a:chOff x="0" y="0"/>
                  <a:chExt cx="534843" cy="534843"/>
                </a:xfrm>
              </p:grpSpPr>
              <p:sp>
                <p:nvSpPr>
                  <p:cNvPr id="1993" name="Google Shape;1916;p48"/>
                  <p:cNvSpPr/>
                  <p:nvPr/>
                </p:nvSpPr>
                <p:spPr>
                  <a:xfrm rot="13500000">
                    <a:off x="78293" y="78358"/>
                    <a:ext cx="378257" cy="37812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690" h="21600" extrusionOk="0">
                        <a:moveTo>
                          <a:pt x="10344" y="0"/>
                        </a:moveTo>
                        <a:cubicBezTo>
                          <a:pt x="9150" y="0"/>
                          <a:pt x="7955" y="475"/>
                          <a:pt x="7045" y="1425"/>
                        </a:cubicBezTo>
                        <a:lnTo>
                          <a:pt x="1364" y="7357"/>
                        </a:lnTo>
                        <a:cubicBezTo>
                          <a:pt x="-455" y="9257"/>
                          <a:pt x="-455" y="12340"/>
                          <a:pt x="1364" y="14240"/>
                        </a:cubicBezTo>
                        <a:lnTo>
                          <a:pt x="7045" y="20182"/>
                        </a:lnTo>
                        <a:cubicBezTo>
                          <a:pt x="7955" y="21127"/>
                          <a:pt x="9147" y="21600"/>
                          <a:pt x="10340" y="21600"/>
                        </a:cubicBezTo>
                        <a:cubicBezTo>
                          <a:pt x="11533" y="21600"/>
                          <a:pt x="12726" y="21127"/>
                          <a:pt x="13636" y="20182"/>
                        </a:cubicBezTo>
                        <a:lnTo>
                          <a:pt x="19326" y="14240"/>
                        </a:lnTo>
                        <a:cubicBezTo>
                          <a:pt x="21145" y="12340"/>
                          <a:pt x="21145" y="9257"/>
                          <a:pt x="19326" y="7357"/>
                        </a:cubicBezTo>
                        <a:lnTo>
                          <a:pt x="13636" y="1425"/>
                        </a:lnTo>
                        <a:cubicBezTo>
                          <a:pt x="12731" y="475"/>
                          <a:pt x="11538" y="0"/>
                          <a:pt x="10344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/>
                      </a:gs>
                      <a:gs pos="18000">
                        <a:srgbClr val="F5F8FF"/>
                      </a:gs>
                      <a:gs pos="56000">
                        <a:schemeClr val="accent3">
                          <a:lumOff val="44000"/>
                          <a:alpha val="0"/>
                        </a:schemeClr>
                      </a:gs>
                      <a:gs pos="74000">
                        <a:srgbClr val="F5F8FF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l="37721" t="-19636" r="62278" b="119636"/>
                    </a:path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pSp>
                <p:nvGrpSpPr>
                  <p:cNvPr id="1999" name="Google Shape;1917;p48"/>
                  <p:cNvGrpSpPr/>
                  <p:nvPr/>
                </p:nvGrpSpPr>
                <p:grpSpPr>
                  <a:xfrm>
                    <a:off x="46660" y="169906"/>
                    <a:ext cx="443102" cy="255614"/>
                    <a:chOff x="0" y="0"/>
                    <a:chExt cx="443100" cy="255612"/>
                  </a:xfrm>
                </p:grpSpPr>
                <p:sp>
                  <p:nvSpPr>
                    <p:cNvPr id="1994" name="Google Shape;1918;p48"/>
                    <p:cNvSpPr/>
                    <p:nvPr/>
                  </p:nvSpPr>
                  <p:spPr>
                    <a:xfrm rot="13500000">
                      <a:off x="224986" y="37497"/>
                      <a:ext cx="180693" cy="18069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303" y="0"/>
                          </a:moveTo>
                          <a:lnTo>
                            <a:pt x="0" y="303"/>
                          </a:lnTo>
                          <a:lnTo>
                            <a:pt x="21297" y="21600"/>
                          </a:lnTo>
                          <a:lnTo>
                            <a:pt x="21600" y="21297"/>
                          </a:lnTo>
                          <a:lnTo>
                            <a:pt x="303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1995" name="Google Shape;1919;p48"/>
                    <p:cNvSpPr/>
                    <p:nvPr/>
                  </p:nvSpPr>
                  <p:spPr>
                    <a:xfrm rot="13500000">
                      <a:off x="178114" y="37427"/>
                      <a:ext cx="180693" cy="180693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92" y="0"/>
                          </a:moveTo>
                          <a:lnTo>
                            <a:pt x="0" y="303"/>
                          </a:lnTo>
                          <a:lnTo>
                            <a:pt x="21297" y="21600"/>
                          </a:lnTo>
                          <a:lnTo>
                            <a:pt x="21600" y="21297"/>
                          </a:lnTo>
                          <a:lnTo>
                            <a:pt x="292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1996" name="Google Shape;1920;p48"/>
                    <p:cNvSpPr/>
                    <p:nvPr/>
                  </p:nvSpPr>
                  <p:spPr>
                    <a:xfrm rot="13500000">
                      <a:off x="131093" y="37498"/>
                      <a:ext cx="180693" cy="180687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91" y="0"/>
                          </a:moveTo>
                          <a:lnTo>
                            <a:pt x="0" y="303"/>
                          </a:lnTo>
                          <a:lnTo>
                            <a:pt x="21297" y="21600"/>
                          </a:lnTo>
                          <a:lnTo>
                            <a:pt x="21600" y="21309"/>
                          </a:lnTo>
                          <a:lnTo>
                            <a:pt x="291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1997" name="Google Shape;1921;p48"/>
                    <p:cNvSpPr/>
                    <p:nvPr/>
                  </p:nvSpPr>
                  <p:spPr>
                    <a:xfrm rot="13500000">
                      <a:off x="84299" y="37497"/>
                      <a:ext cx="180693" cy="18069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303" y="0"/>
                          </a:moveTo>
                          <a:lnTo>
                            <a:pt x="0" y="303"/>
                          </a:lnTo>
                          <a:lnTo>
                            <a:pt x="21309" y="21600"/>
                          </a:lnTo>
                          <a:lnTo>
                            <a:pt x="21600" y="21308"/>
                          </a:lnTo>
                          <a:lnTo>
                            <a:pt x="303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1998" name="Google Shape;1922;p48"/>
                    <p:cNvSpPr/>
                    <p:nvPr/>
                  </p:nvSpPr>
                  <p:spPr>
                    <a:xfrm rot="13500000">
                      <a:off x="37422" y="37422"/>
                      <a:ext cx="180693" cy="180693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303" y="0"/>
                          </a:moveTo>
                          <a:lnTo>
                            <a:pt x="0" y="303"/>
                          </a:lnTo>
                          <a:lnTo>
                            <a:pt x="21297" y="21600"/>
                          </a:lnTo>
                          <a:lnTo>
                            <a:pt x="21600" y="21297"/>
                          </a:lnTo>
                          <a:lnTo>
                            <a:pt x="303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</p:grpSp>
            </p:grpSp>
            <p:sp>
              <p:nvSpPr>
                <p:cNvPr id="2001" name="Google Shape;1923;p48"/>
                <p:cNvSpPr/>
                <p:nvPr/>
              </p:nvSpPr>
              <p:spPr>
                <a:xfrm rot="8100000">
                  <a:off x="49871" y="155455"/>
                  <a:ext cx="371026" cy="2947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763" y="0"/>
                      </a:moveTo>
                      <a:lnTo>
                        <a:pt x="18118" y="2061"/>
                      </a:lnTo>
                      <a:lnTo>
                        <a:pt x="19955" y="4374"/>
                      </a:lnTo>
                      <a:lnTo>
                        <a:pt x="21600" y="2303"/>
                      </a:lnTo>
                      <a:lnTo>
                        <a:pt x="19763" y="0"/>
                      </a:lnTo>
                      <a:close/>
                      <a:moveTo>
                        <a:pt x="10741" y="2498"/>
                      </a:moveTo>
                      <a:lnTo>
                        <a:pt x="9103" y="4560"/>
                      </a:lnTo>
                      <a:lnTo>
                        <a:pt x="10940" y="6871"/>
                      </a:lnTo>
                      <a:lnTo>
                        <a:pt x="12578" y="4801"/>
                      </a:lnTo>
                      <a:lnTo>
                        <a:pt x="10741" y="2498"/>
                      </a:lnTo>
                      <a:close/>
                      <a:moveTo>
                        <a:pt x="7739" y="6277"/>
                      </a:moveTo>
                      <a:lnTo>
                        <a:pt x="6093" y="8348"/>
                      </a:lnTo>
                      <a:lnTo>
                        <a:pt x="7930" y="10651"/>
                      </a:lnTo>
                      <a:lnTo>
                        <a:pt x="9575" y="8590"/>
                      </a:lnTo>
                      <a:lnTo>
                        <a:pt x="7739" y="6277"/>
                      </a:lnTo>
                      <a:close/>
                      <a:moveTo>
                        <a:pt x="4566" y="10271"/>
                      </a:moveTo>
                      <a:lnTo>
                        <a:pt x="2922" y="12341"/>
                      </a:lnTo>
                      <a:lnTo>
                        <a:pt x="7355" y="17922"/>
                      </a:lnTo>
                      <a:lnTo>
                        <a:pt x="9000" y="15851"/>
                      </a:lnTo>
                      <a:lnTo>
                        <a:pt x="4566" y="10271"/>
                      </a:lnTo>
                      <a:close/>
                      <a:moveTo>
                        <a:pt x="1638" y="13948"/>
                      </a:moveTo>
                      <a:lnTo>
                        <a:pt x="0" y="16019"/>
                      </a:lnTo>
                      <a:lnTo>
                        <a:pt x="4434" y="21600"/>
                      </a:lnTo>
                      <a:lnTo>
                        <a:pt x="6079" y="19538"/>
                      </a:lnTo>
                      <a:lnTo>
                        <a:pt x="1638" y="1394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2012" name="Google Shape;1924;p48"/>
              <p:cNvGrpSpPr/>
              <p:nvPr/>
            </p:nvGrpSpPr>
            <p:grpSpPr>
              <a:xfrm>
                <a:off x="2426911" y="2485374"/>
                <a:ext cx="671835" cy="455697"/>
                <a:chOff x="0" y="0"/>
                <a:chExt cx="671834" cy="455695"/>
              </a:xfrm>
            </p:grpSpPr>
            <p:grpSp>
              <p:nvGrpSpPr>
                <p:cNvPr id="2010" name="Google Shape;1925;p48"/>
                <p:cNvGrpSpPr/>
                <p:nvPr/>
              </p:nvGrpSpPr>
              <p:grpSpPr>
                <a:xfrm>
                  <a:off x="218990" y="-1"/>
                  <a:ext cx="452845" cy="452845"/>
                  <a:chOff x="0" y="0"/>
                  <a:chExt cx="452843" cy="452843"/>
                </a:xfrm>
              </p:grpSpPr>
              <p:sp>
                <p:nvSpPr>
                  <p:cNvPr id="2003" name="Google Shape;1926;p48"/>
                  <p:cNvSpPr/>
                  <p:nvPr/>
                </p:nvSpPr>
                <p:spPr>
                  <a:xfrm rot="13500000">
                    <a:off x="66276" y="66358"/>
                    <a:ext cx="320292" cy="32012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690" h="21600" extrusionOk="0">
                        <a:moveTo>
                          <a:pt x="10344" y="0"/>
                        </a:moveTo>
                        <a:cubicBezTo>
                          <a:pt x="9150" y="0"/>
                          <a:pt x="7955" y="475"/>
                          <a:pt x="7045" y="1425"/>
                        </a:cubicBezTo>
                        <a:lnTo>
                          <a:pt x="1364" y="7357"/>
                        </a:lnTo>
                        <a:cubicBezTo>
                          <a:pt x="-455" y="9257"/>
                          <a:pt x="-455" y="12340"/>
                          <a:pt x="1364" y="14240"/>
                        </a:cubicBezTo>
                        <a:lnTo>
                          <a:pt x="7045" y="20182"/>
                        </a:lnTo>
                        <a:cubicBezTo>
                          <a:pt x="7955" y="21127"/>
                          <a:pt x="9147" y="21600"/>
                          <a:pt x="10340" y="21600"/>
                        </a:cubicBezTo>
                        <a:cubicBezTo>
                          <a:pt x="11533" y="21600"/>
                          <a:pt x="12726" y="21127"/>
                          <a:pt x="13636" y="20182"/>
                        </a:cubicBezTo>
                        <a:lnTo>
                          <a:pt x="19326" y="14240"/>
                        </a:lnTo>
                        <a:cubicBezTo>
                          <a:pt x="21145" y="12340"/>
                          <a:pt x="21145" y="9257"/>
                          <a:pt x="19326" y="7357"/>
                        </a:cubicBezTo>
                        <a:lnTo>
                          <a:pt x="13636" y="1425"/>
                        </a:lnTo>
                        <a:cubicBezTo>
                          <a:pt x="12731" y="475"/>
                          <a:pt x="11538" y="0"/>
                          <a:pt x="10344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/>
                      </a:gs>
                      <a:gs pos="18000">
                        <a:srgbClr val="F5F8FF"/>
                      </a:gs>
                      <a:gs pos="56000">
                        <a:schemeClr val="accent3">
                          <a:lumOff val="44000"/>
                          <a:alpha val="0"/>
                        </a:schemeClr>
                      </a:gs>
                      <a:gs pos="74000">
                        <a:srgbClr val="F5F8FF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l="37721" t="-19636" r="62278" b="119636"/>
                    </a:path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pSp>
                <p:nvGrpSpPr>
                  <p:cNvPr id="2009" name="Google Shape;1927;p48"/>
                  <p:cNvGrpSpPr/>
                  <p:nvPr/>
                </p:nvGrpSpPr>
                <p:grpSpPr>
                  <a:xfrm>
                    <a:off x="39508" y="143850"/>
                    <a:ext cx="375168" cy="216438"/>
                    <a:chOff x="0" y="0"/>
                    <a:chExt cx="375166" cy="216437"/>
                  </a:xfrm>
                </p:grpSpPr>
                <p:sp>
                  <p:nvSpPr>
                    <p:cNvPr id="2004" name="Google Shape;1928;p48"/>
                    <p:cNvSpPr/>
                    <p:nvPr/>
                  </p:nvSpPr>
                  <p:spPr>
                    <a:xfrm rot="13500000">
                      <a:off x="190485" y="31769"/>
                      <a:ext cx="153004" cy="152977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303" y="0"/>
                          </a:moveTo>
                          <a:lnTo>
                            <a:pt x="0" y="303"/>
                          </a:lnTo>
                          <a:lnTo>
                            <a:pt x="21297" y="21600"/>
                          </a:lnTo>
                          <a:lnTo>
                            <a:pt x="21600" y="21297"/>
                          </a:lnTo>
                          <a:lnTo>
                            <a:pt x="303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2005" name="Google Shape;1929;p48"/>
                    <p:cNvSpPr/>
                    <p:nvPr/>
                  </p:nvSpPr>
                  <p:spPr>
                    <a:xfrm rot="13500000">
                      <a:off x="150799" y="31706"/>
                      <a:ext cx="153004" cy="152977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92" y="0"/>
                          </a:moveTo>
                          <a:lnTo>
                            <a:pt x="0" y="303"/>
                          </a:lnTo>
                          <a:lnTo>
                            <a:pt x="21297" y="21600"/>
                          </a:lnTo>
                          <a:lnTo>
                            <a:pt x="21600" y="21297"/>
                          </a:lnTo>
                          <a:lnTo>
                            <a:pt x="292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2006" name="Google Shape;1930;p48"/>
                    <p:cNvSpPr/>
                    <p:nvPr/>
                  </p:nvSpPr>
                  <p:spPr>
                    <a:xfrm rot="13500000">
                      <a:off x="110988" y="31763"/>
                      <a:ext cx="153004" cy="15297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91" y="0"/>
                          </a:moveTo>
                          <a:lnTo>
                            <a:pt x="0" y="303"/>
                          </a:lnTo>
                          <a:lnTo>
                            <a:pt x="21297" y="21600"/>
                          </a:lnTo>
                          <a:lnTo>
                            <a:pt x="21600" y="21309"/>
                          </a:lnTo>
                          <a:lnTo>
                            <a:pt x="291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2007" name="Google Shape;1931;p48"/>
                    <p:cNvSpPr/>
                    <p:nvPr/>
                  </p:nvSpPr>
                  <p:spPr>
                    <a:xfrm rot="13500000">
                      <a:off x="71368" y="31759"/>
                      <a:ext cx="153004" cy="152977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303" y="0"/>
                          </a:moveTo>
                          <a:lnTo>
                            <a:pt x="0" y="303"/>
                          </a:lnTo>
                          <a:lnTo>
                            <a:pt x="21309" y="21600"/>
                          </a:lnTo>
                          <a:lnTo>
                            <a:pt x="21600" y="21308"/>
                          </a:lnTo>
                          <a:lnTo>
                            <a:pt x="303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2008" name="Google Shape;1932;p48"/>
                    <p:cNvSpPr/>
                    <p:nvPr/>
                  </p:nvSpPr>
                  <p:spPr>
                    <a:xfrm rot="13500000">
                      <a:off x="31678" y="31691"/>
                      <a:ext cx="153004" cy="152977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303" y="0"/>
                          </a:moveTo>
                          <a:lnTo>
                            <a:pt x="0" y="303"/>
                          </a:lnTo>
                          <a:lnTo>
                            <a:pt x="21297" y="21600"/>
                          </a:lnTo>
                          <a:lnTo>
                            <a:pt x="21600" y="21297"/>
                          </a:lnTo>
                          <a:lnTo>
                            <a:pt x="303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</p:grpSp>
            </p:grpSp>
            <p:sp>
              <p:nvSpPr>
                <p:cNvPr id="2011" name="Google Shape;1933;p48"/>
                <p:cNvSpPr/>
                <p:nvPr/>
              </p:nvSpPr>
              <p:spPr>
                <a:xfrm rot="8100000">
                  <a:off x="42237" y="131613"/>
                  <a:ext cx="314114" cy="24957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763" y="0"/>
                      </a:moveTo>
                      <a:lnTo>
                        <a:pt x="18118" y="2061"/>
                      </a:lnTo>
                      <a:lnTo>
                        <a:pt x="19955" y="4374"/>
                      </a:lnTo>
                      <a:lnTo>
                        <a:pt x="21600" y="2303"/>
                      </a:lnTo>
                      <a:lnTo>
                        <a:pt x="19763" y="0"/>
                      </a:lnTo>
                      <a:close/>
                      <a:moveTo>
                        <a:pt x="10741" y="2498"/>
                      </a:moveTo>
                      <a:lnTo>
                        <a:pt x="9103" y="4560"/>
                      </a:lnTo>
                      <a:lnTo>
                        <a:pt x="10940" y="6871"/>
                      </a:lnTo>
                      <a:lnTo>
                        <a:pt x="12578" y="4801"/>
                      </a:lnTo>
                      <a:lnTo>
                        <a:pt x="10741" y="2498"/>
                      </a:lnTo>
                      <a:close/>
                      <a:moveTo>
                        <a:pt x="7739" y="6277"/>
                      </a:moveTo>
                      <a:lnTo>
                        <a:pt x="6093" y="8348"/>
                      </a:lnTo>
                      <a:lnTo>
                        <a:pt x="7930" y="10651"/>
                      </a:lnTo>
                      <a:lnTo>
                        <a:pt x="9575" y="8590"/>
                      </a:lnTo>
                      <a:lnTo>
                        <a:pt x="7739" y="6277"/>
                      </a:lnTo>
                      <a:close/>
                      <a:moveTo>
                        <a:pt x="4566" y="10271"/>
                      </a:moveTo>
                      <a:lnTo>
                        <a:pt x="2922" y="12341"/>
                      </a:lnTo>
                      <a:lnTo>
                        <a:pt x="7355" y="17922"/>
                      </a:lnTo>
                      <a:lnTo>
                        <a:pt x="9000" y="15851"/>
                      </a:lnTo>
                      <a:lnTo>
                        <a:pt x="4566" y="10271"/>
                      </a:lnTo>
                      <a:close/>
                      <a:moveTo>
                        <a:pt x="1638" y="13948"/>
                      </a:moveTo>
                      <a:lnTo>
                        <a:pt x="0" y="16019"/>
                      </a:lnTo>
                      <a:lnTo>
                        <a:pt x="4434" y="21600"/>
                      </a:lnTo>
                      <a:lnTo>
                        <a:pt x="6079" y="19538"/>
                      </a:lnTo>
                      <a:lnTo>
                        <a:pt x="1638" y="1394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2022" name="Google Shape;1934;p48"/>
              <p:cNvGrpSpPr/>
              <p:nvPr/>
            </p:nvGrpSpPr>
            <p:grpSpPr>
              <a:xfrm>
                <a:off x="2891460" y="2444365"/>
                <a:ext cx="793517" cy="538212"/>
                <a:chOff x="0" y="0"/>
                <a:chExt cx="793516" cy="538210"/>
              </a:xfrm>
            </p:grpSpPr>
            <p:grpSp>
              <p:nvGrpSpPr>
                <p:cNvPr id="2020" name="Google Shape;1935;p48"/>
                <p:cNvGrpSpPr/>
                <p:nvPr/>
              </p:nvGrpSpPr>
              <p:grpSpPr>
                <a:xfrm>
                  <a:off x="258672" y="0"/>
                  <a:ext cx="534845" cy="534844"/>
                  <a:chOff x="0" y="0"/>
                  <a:chExt cx="534843" cy="534843"/>
                </a:xfrm>
              </p:grpSpPr>
              <p:sp>
                <p:nvSpPr>
                  <p:cNvPr id="2013" name="Google Shape;1936;p48"/>
                  <p:cNvSpPr/>
                  <p:nvPr/>
                </p:nvSpPr>
                <p:spPr>
                  <a:xfrm rot="13500000">
                    <a:off x="78293" y="78358"/>
                    <a:ext cx="378257" cy="37812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0690" h="21600" extrusionOk="0">
                        <a:moveTo>
                          <a:pt x="10344" y="0"/>
                        </a:moveTo>
                        <a:cubicBezTo>
                          <a:pt x="9150" y="0"/>
                          <a:pt x="7955" y="475"/>
                          <a:pt x="7045" y="1425"/>
                        </a:cubicBezTo>
                        <a:lnTo>
                          <a:pt x="1364" y="7357"/>
                        </a:lnTo>
                        <a:cubicBezTo>
                          <a:pt x="-455" y="9257"/>
                          <a:pt x="-455" y="12340"/>
                          <a:pt x="1364" y="14240"/>
                        </a:cubicBezTo>
                        <a:lnTo>
                          <a:pt x="7045" y="20182"/>
                        </a:lnTo>
                        <a:cubicBezTo>
                          <a:pt x="7955" y="21127"/>
                          <a:pt x="9147" y="21600"/>
                          <a:pt x="10340" y="21600"/>
                        </a:cubicBezTo>
                        <a:cubicBezTo>
                          <a:pt x="11533" y="21600"/>
                          <a:pt x="12726" y="21127"/>
                          <a:pt x="13636" y="20182"/>
                        </a:cubicBezTo>
                        <a:lnTo>
                          <a:pt x="19326" y="14240"/>
                        </a:lnTo>
                        <a:cubicBezTo>
                          <a:pt x="21145" y="12340"/>
                          <a:pt x="21145" y="9257"/>
                          <a:pt x="19326" y="7357"/>
                        </a:cubicBezTo>
                        <a:lnTo>
                          <a:pt x="13636" y="1425"/>
                        </a:lnTo>
                        <a:cubicBezTo>
                          <a:pt x="12731" y="475"/>
                          <a:pt x="11538" y="0"/>
                          <a:pt x="10344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5F8FF"/>
                      </a:gs>
                      <a:gs pos="18000">
                        <a:srgbClr val="F5F8FF"/>
                      </a:gs>
                      <a:gs pos="56000">
                        <a:schemeClr val="accent3">
                          <a:lumOff val="44000"/>
                          <a:alpha val="0"/>
                        </a:schemeClr>
                      </a:gs>
                      <a:gs pos="74000">
                        <a:srgbClr val="F5F8FF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l="37721" t="-19636" r="62278" b="119636"/>
                    </a:path>
                  </a:gra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solidFill>
                          <a:srgbClr val="000000"/>
                        </a:solidFill>
                      </a:defRPr>
                    </a:pPr>
                    <a:endParaRPr/>
                  </a:p>
                </p:txBody>
              </p:sp>
              <p:grpSp>
                <p:nvGrpSpPr>
                  <p:cNvPr id="2019" name="Google Shape;1937;p48"/>
                  <p:cNvGrpSpPr/>
                  <p:nvPr/>
                </p:nvGrpSpPr>
                <p:grpSpPr>
                  <a:xfrm>
                    <a:off x="46660" y="169906"/>
                    <a:ext cx="443102" cy="255614"/>
                    <a:chOff x="0" y="0"/>
                    <a:chExt cx="443100" cy="255612"/>
                  </a:xfrm>
                </p:grpSpPr>
                <p:sp>
                  <p:nvSpPr>
                    <p:cNvPr id="2014" name="Google Shape;1938;p48"/>
                    <p:cNvSpPr/>
                    <p:nvPr/>
                  </p:nvSpPr>
                  <p:spPr>
                    <a:xfrm rot="13500000">
                      <a:off x="224986" y="37497"/>
                      <a:ext cx="180693" cy="18069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303" y="0"/>
                          </a:moveTo>
                          <a:lnTo>
                            <a:pt x="0" y="303"/>
                          </a:lnTo>
                          <a:lnTo>
                            <a:pt x="21297" y="21600"/>
                          </a:lnTo>
                          <a:lnTo>
                            <a:pt x="21600" y="21297"/>
                          </a:lnTo>
                          <a:lnTo>
                            <a:pt x="303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2015" name="Google Shape;1939;p48"/>
                    <p:cNvSpPr/>
                    <p:nvPr/>
                  </p:nvSpPr>
                  <p:spPr>
                    <a:xfrm rot="13500000">
                      <a:off x="178114" y="37427"/>
                      <a:ext cx="180693" cy="180693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92" y="0"/>
                          </a:moveTo>
                          <a:lnTo>
                            <a:pt x="0" y="303"/>
                          </a:lnTo>
                          <a:lnTo>
                            <a:pt x="21297" y="21600"/>
                          </a:lnTo>
                          <a:lnTo>
                            <a:pt x="21600" y="21297"/>
                          </a:lnTo>
                          <a:lnTo>
                            <a:pt x="292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2016" name="Google Shape;1940;p48"/>
                    <p:cNvSpPr/>
                    <p:nvPr/>
                  </p:nvSpPr>
                  <p:spPr>
                    <a:xfrm rot="13500000">
                      <a:off x="131093" y="37498"/>
                      <a:ext cx="180693" cy="180687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291" y="0"/>
                          </a:moveTo>
                          <a:lnTo>
                            <a:pt x="0" y="303"/>
                          </a:lnTo>
                          <a:lnTo>
                            <a:pt x="21297" y="21600"/>
                          </a:lnTo>
                          <a:lnTo>
                            <a:pt x="21600" y="21309"/>
                          </a:lnTo>
                          <a:lnTo>
                            <a:pt x="291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2017" name="Google Shape;1941;p48"/>
                    <p:cNvSpPr/>
                    <p:nvPr/>
                  </p:nvSpPr>
                  <p:spPr>
                    <a:xfrm rot="13500000">
                      <a:off x="84299" y="37497"/>
                      <a:ext cx="180693" cy="180694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303" y="0"/>
                          </a:moveTo>
                          <a:lnTo>
                            <a:pt x="0" y="303"/>
                          </a:lnTo>
                          <a:lnTo>
                            <a:pt x="21309" y="21600"/>
                          </a:lnTo>
                          <a:lnTo>
                            <a:pt x="21600" y="21308"/>
                          </a:lnTo>
                          <a:lnTo>
                            <a:pt x="303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  <p:sp>
                  <p:nvSpPr>
                    <p:cNvPr id="2018" name="Google Shape;1942;p48"/>
                    <p:cNvSpPr/>
                    <p:nvPr/>
                  </p:nvSpPr>
                  <p:spPr>
                    <a:xfrm rot="13500000">
                      <a:off x="37422" y="37422"/>
                      <a:ext cx="180693" cy="180693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303" y="0"/>
                          </a:moveTo>
                          <a:lnTo>
                            <a:pt x="0" y="303"/>
                          </a:lnTo>
                          <a:lnTo>
                            <a:pt x="21297" y="21600"/>
                          </a:lnTo>
                          <a:lnTo>
                            <a:pt x="21600" y="21297"/>
                          </a:lnTo>
                          <a:lnTo>
                            <a:pt x="303" y="0"/>
                          </a:lnTo>
                          <a:close/>
                        </a:path>
                      </a:pathLst>
                    </a:custGeom>
                    <a:gradFill flip="none" rotWithShape="1">
                      <a:gsLst>
                        <a:gs pos="0">
                          <a:srgbClr val="9900FF">
                            <a:alpha val="46820"/>
                          </a:srgbClr>
                        </a:gs>
                        <a:gs pos="100000">
                          <a:schemeClr val="accent3">
                            <a:lumOff val="44000"/>
                            <a:alpha val="46820"/>
                          </a:schemeClr>
                        </a:gs>
                      </a:gsLst>
                      <a:lin ang="5400700" scaled="0"/>
                    </a:gra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45719" tIns="45719" rIns="45719" bIns="45719" numCol="1" anchor="ctr">
                      <a:noAutofit/>
                    </a:bodyPr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p:txBody>
                </p:sp>
              </p:grpSp>
            </p:grpSp>
            <p:sp>
              <p:nvSpPr>
                <p:cNvPr id="2021" name="Google Shape;1943;p48"/>
                <p:cNvSpPr/>
                <p:nvPr/>
              </p:nvSpPr>
              <p:spPr>
                <a:xfrm rot="8100000">
                  <a:off x="49871" y="155455"/>
                  <a:ext cx="371026" cy="29474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9763" y="0"/>
                      </a:moveTo>
                      <a:lnTo>
                        <a:pt x="18118" y="2061"/>
                      </a:lnTo>
                      <a:lnTo>
                        <a:pt x="19955" y="4374"/>
                      </a:lnTo>
                      <a:lnTo>
                        <a:pt x="21600" y="2303"/>
                      </a:lnTo>
                      <a:lnTo>
                        <a:pt x="19763" y="0"/>
                      </a:lnTo>
                      <a:close/>
                      <a:moveTo>
                        <a:pt x="10741" y="2498"/>
                      </a:moveTo>
                      <a:lnTo>
                        <a:pt x="9103" y="4560"/>
                      </a:lnTo>
                      <a:lnTo>
                        <a:pt x="10940" y="6871"/>
                      </a:lnTo>
                      <a:lnTo>
                        <a:pt x="12578" y="4801"/>
                      </a:lnTo>
                      <a:lnTo>
                        <a:pt x="10741" y="2498"/>
                      </a:lnTo>
                      <a:close/>
                      <a:moveTo>
                        <a:pt x="7739" y="6277"/>
                      </a:moveTo>
                      <a:lnTo>
                        <a:pt x="6093" y="8348"/>
                      </a:lnTo>
                      <a:lnTo>
                        <a:pt x="7930" y="10651"/>
                      </a:lnTo>
                      <a:lnTo>
                        <a:pt x="9575" y="8590"/>
                      </a:lnTo>
                      <a:lnTo>
                        <a:pt x="7739" y="6277"/>
                      </a:lnTo>
                      <a:close/>
                      <a:moveTo>
                        <a:pt x="4566" y="10271"/>
                      </a:moveTo>
                      <a:lnTo>
                        <a:pt x="2922" y="12341"/>
                      </a:lnTo>
                      <a:lnTo>
                        <a:pt x="7355" y="17922"/>
                      </a:lnTo>
                      <a:lnTo>
                        <a:pt x="9000" y="15851"/>
                      </a:lnTo>
                      <a:lnTo>
                        <a:pt x="4566" y="10271"/>
                      </a:lnTo>
                      <a:close/>
                      <a:moveTo>
                        <a:pt x="1638" y="13948"/>
                      </a:moveTo>
                      <a:lnTo>
                        <a:pt x="0" y="16019"/>
                      </a:lnTo>
                      <a:lnTo>
                        <a:pt x="4434" y="21600"/>
                      </a:lnTo>
                      <a:lnTo>
                        <a:pt x="6079" y="19538"/>
                      </a:lnTo>
                      <a:lnTo>
                        <a:pt x="1638" y="13948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chemeClr val="accent3">
                        <a:lumOff val="44000"/>
                        <a:alpha val="0"/>
                      </a:scheme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2025" name="Google Shape;1944;p48"/>
              <p:cNvGrpSpPr/>
              <p:nvPr/>
            </p:nvGrpSpPr>
            <p:grpSpPr>
              <a:xfrm>
                <a:off x="2786648" y="1775659"/>
                <a:ext cx="1957361" cy="1439990"/>
                <a:chOff x="0" y="0"/>
                <a:chExt cx="1957360" cy="1439988"/>
              </a:xfrm>
            </p:grpSpPr>
            <p:sp>
              <p:nvSpPr>
                <p:cNvPr id="2023" name="Google Shape;1945;p48"/>
                <p:cNvSpPr/>
                <p:nvPr/>
              </p:nvSpPr>
              <p:spPr>
                <a:xfrm rot="13500000">
                  <a:off x="210795" y="210967"/>
                  <a:ext cx="1018399" cy="10180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90" h="21600" extrusionOk="0">
                      <a:moveTo>
                        <a:pt x="10344" y="0"/>
                      </a:moveTo>
                      <a:cubicBezTo>
                        <a:pt x="9150" y="0"/>
                        <a:pt x="7955" y="475"/>
                        <a:pt x="7045" y="1425"/>
                      </a:cubicBezTo>
                      <a:lnTo>
                        <a:pt x="1364" y="7357"/>
                      </a:lnTo>
                      <a:cubicBezTo>
                        <a:pt x="-455" y="9257"/>
                        <a:pt x="-455" y="12340"/>
                        <a:pt x="1364" y="14240"/>
                      </a:cubicBezTo>
                      <a:lnTo>
                        <a:pt x="7045" y="20182"/>
                      </a:lnTo>
                      <a:cubicBezTo>
                        <a:pt x="7955" y="21127"/>
                        <a:pt x="9147" y="21600"/>
                        <a:pt x="10340" y="21600"/>
                      </a:cubicBezTo>
                      <a:cubicBezTo>
                        <a:pt x="11533" y="21600"/>
                        <a:pt x="12726" y="21127"/>
                        <a:pt x="13636" y="20182"/>
                      </a:cubicBezTo>
                      <a:lnTo>
                        <a:pt x="19326" y="14240"/>
                      </a:lnTo>
                      <a:cubicBezTo>
                        <a:pt x="21145" y="12340"/>
                        <a:pt x="21145" y="9257"/>
                        <a:pt x="19326" y="7357"/>
                      </a:cubicBezTo>
                      <a:lnTo>
                        <a:pt x="13636" y="1425"/>
                      </a:lnTo>
                      <a:cubicBezTo>
                        <a:pt x="12731" y="475"/>
                        <a:pt x="11538" y="0"/>
                        <a:pt x="1034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5F8FF"/>
                    </a:gs>
                    <a:gs pos="18000">
                      <a:srgbClr val="F5F8FF"/>
                    </a:gs>
                    <a:gs pos="56000">
                      <a:schemeClr val="accent3">
                        <a:lumOff val="44000"/>
                        <a:alpha val="0"/>
                      </a:schemeClr>
                    </a:gs>
                    <a:gs pos="74000">
                      <a:srgbClr val="F5F8FF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2024" name="Google Shape;1946;p48"/>
                <p:cNvSpPr/>
                <p:nvPr/>
              </p:nvSpPr>
              <p:spPr>
                <a:xfrm rot="13500000">
                  <a:off x="728166" y="210967"/>
                  <a:ext cx="1018400" cy="10180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90" h="21600" extrusionOk="0">
                      <a:moveTo>
                        <a:pt x="10344" y="0"/>
                      </a:moveTo>
                      <a:cubicBezTo>
                        <a:pt x="9150" y="0"/>
                        <a:pt x="7955" y="475"/>
                        <a:pt x="7045" y="1425"/>
                      </a:cubicBezTo>
                      <a:lnTo>
                        <a:pt x="1364" y="7357"/>
                      </a:lnTo>
                      <a:cubicBezTo>
                        <a:pt x="-455" y="9257"/>
                        <a:pt x="-455" y="12340"/>
                        <a:pt x="1364" y="14240"/>
                      </a:cubicBezTo>
                      <a:lnTo>
                        <a:pt x="7045" y="20182"/>
                      </a:lnTo>
                      <a:cubicBezTo>
                        <a:pt x="7955" y="21127"/>
                        <a:pt x="9147" y="21600"/>
                        <a:pt x="10340" y="21600"/>
                      </a:cubicBezTo>
                      <a:cubicBezTo>
                        <a:pt x="11533" y="21600"/>
                        <a:pt x="12726" y="21127"/>
                        <a:pt x="13636" y="20182"/>
                      </a:cubicBezTo>
                      <a:lnTo>
                        <a:pt x="19326" y="14240"/>
                      </a:lnTo>
                      <a:cubicBezTo>
                        <a:pt x="21145" y="12340"/>
                        <a:pt x="21145" y="9257"/>
                        <a:pt x="19326" y="7357"/>
                      </a:cubicBezTo>
                      <a:lnTo>
                        <a:pt x="13636" y="1425"/>
                      </a:lnTo>
                      <a:cubicBezTo>
                        <a:pt x="12731" y="475"/>
                        <a:pt x="11538" y="0"/>
                        <a:pt x="1034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5F8FF"/>
                    </a:gs>
                    <a:gs pos="18000">
                      <a:srgbClr val="F5F8FF"/>
                    </a:gs>
                    <a:gs pos="56000">
                      <a:schemeClr val="accent3">
                        <a:lumOff val="44000"/>
                        <a:alpha val="0"/>
                      </a:schemeClr>
                    </a:gs>
                    <a:gs pos="74000">
                      <a:srgbClr val="F5F8FF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l="37721" t="-19636" r="62278" b="119636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2029" name="Google Shape;1947;p48"/>
            <p:cNvGrpSpPr/>
            <p:nvPr/>
          </p:nvGrpSpPr>
          <p:grpSpPr>
            <a:xfrm>
              <a:off x="809258" y="2689120"/>
              <a:ext cx="439176" cy="439076"/>
              <a:chOff x="25" y="0"/>
              <a:chExt cx="439174" cy="439074"/>
            </a:xfrm>
          </p:grpSpPr>
          <p:sp>
            <p:nvSpPr>
              <p:cNvPr id="2027" name="Google Shape;1948;p48"/>
              <p:cNvSpPr/>
              <p:nvPr/>
            </p:nvSpPr>
            <p:spPr>
              <a:xfrm>
                <a:off x="25" y="0"/>
                <a:ext cx="439175" cy="43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9" y="1588"/>
                    </a:moveTo>
                    <a:cubicBezTo>
                      <a:pt x="13169" y="1588"/>
                      <a:pt x="15530" y="2470"/>
                      <a:pt x="17328" y="4306"/>
                    </a:cubicBezTo>
                    <a:cubicBezTo>
                      <a:pt x="19089" y="6029"/>
                      <a:pt x="20045" y="8372"/>
                      <a:pt x="20045" y="10826"/>
                    </a:cubicBezTo>
                    <a:cubicBezTo>
                      <a:pt x="20045" y="13300"/>
                      <a:pt x="19089" y="15604"/>
                      <a:pt x="17328" y="17366"/>
                    </a:cubicBezTo>
                    <a:cubicBezTo>
                      <a:pt x="15605" y="19127"/>
                      <a:pt x="13263" y="20082"/>
                      <a:pt x="10809" y="20082"/>
                    </a:cubicBezTo>
                    <a:cubicBezTo>
                      <a:pt x="8335" y="20082"/>
                      <a:pt x="6031" y="19127"/>
                      <a:pt x="4270" y="17366"/>
                    </a:cubicBezTo>
                    <a:cubicBezTo>
                      <a:pt x="2510" y="15641"/>
                      <a:pt x="1554" y="13300"/>
                      <a:pt x="1554" y="10826"/>
                    </a:cubicBezTo>
                    <a:cubicBezTo>
                      <a:pt x="1554" y="8372"/>
                      <a:pt x="2510" y="6048"/>
                      <a:pt x="4270" y="4306"/>
                    </a:cubicBezTo>
                    <a:cubicBezTo>
                      <a:pt x="6069" y="2488"/>
                      <a:pt x="8430" y="1588"/>
                      <a:pt x="10809" y="1588"/>
                    </a:cubicBezTo>
                    <a:close/>
                    <a:moveTo>
                      <a:pt x="10799" y="0"/>
                    </a:moveTo>
                    <a:cubicBezTo>
                      <a:pt x="8037" y="0"/>
                      <a:pt x="5272" y="1054"/>
                      <a:pt x="3165" y="3162"/>
                    </a:cubicBezTo>
                    <a:cubicBezTo>
                      <a:pt x="1124" y="5205"/>
                      <a:pt x="0" y="7922"/>
                      <a:pt x="0" y="10808"/>
                    </a:cubicBezTo>
                    <a:cubicBezTo>
                      <a:pt x="0" y="13693"/>
                      <a:pt x="1124" y="16410"/>
                      <a:pt x="3165" y="18453"/>
                    </a:cubicBezTo>
                    <a:cubicBezTo>
                      <a:pt x="5207" y="20476"/>
                      <a:pt x="7923" y="21600"/>
                      <a:pt x="10809" y="21600"/>
                    </a:cubicBezTo>
                    <a:cubicBezTo>
                      <a:pt x="13675" y="21600"/>
                      <a:pt x="16392" y="20476"/>
                      <a:pt x="18434" y="18453"/>
                    </a:cubicBezTo>
                    <a:cubicBezTo>
                      <a:pt x="20475" y="16410"/>
                      <a:pt x="21600" y="13693"/>
                      <a:pt x="21600" y="10808"/>
                    </a:cubicBezTo>
                    <a:cubicBezTo>
                      <a:pt x="21600" y="7922"/>
                      <a:pt x="20475" y="5205"/>
                      <a:pt x="18434" y="3162"/>
                    </a:cubicBezTo>
                    <a:cubicBezTo>
                      <a:pt x="16326" y="1054"/>
                      <a:pt x="13562" y="0"/>
                      <a:pt x="1079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28" name="Google Shape;1949;p48"/>
              <p:cNvSpPr/>
              <p:nvPr/>
            </p:nvSpPr>
            <p:spPr>
              <a:xfrm>
                <a:off x="99993" y="99999"/>
                <a:ext cx="239495" cy="2396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83" h="21600" extrusionOk="0">
                    <a:moveTo>
                      <a:pt x="9846" y="2857"/>
                    </a:moveTo>
                    <a:cubicBezTo>
                      <a:pt x="11724" y="2857"/>
                      <a:pt x="13538" y="3612"/>
                      <a:pt x="15011" y="5157"/>
                    </a:cubicBezTo>
                    <a:cubicBezTo>
                      <a:pt x="17797" y="8316"/>
                      <a:pt x="17797" y="13361"/>
                      <a:pt x="15011" y="16450"/>
                    </a:cubicBezTo>
                    <a:cubicBezTo>
                      <a:pt x="13571" y="17995"/>
                      <a:pt x="11699" y="18768"/>
                      <a:pt x="9838" y="18768"/>
                    </a:cubicBezTo>
                    <a:cubicBezTo>
                      <a:pt x="7974" y="18768"/>
                      <a:pt x="6121" y="17995"/>
                      <a:pt x="4712" y="16450"/>
                    </a:cubicBezTo>
                    <a:cubicBezTo>
                      <a:pt x="1895" y="13327"/>
                      <a:pt x="1895" y="8246"/>
                      <a:pt x="4712" y="5157"/>
                    </a:cubicBezTo>
                    <a:cubicBezTo>
                      <a:pt x="6121" y="3612"/>
                      <a:pt x="7966" y="2857"/>
                      <a:pt x="9846" y="2857"/>
                    </a:cubicBezTo>
                    <a:close/>
                    <a:moveTo>
                      <a:pt x="9842" y="0"/>
                    </a:moveTo>
                    <a:cubicBezTo>
                      <a:pt x="7317" y="0"/>
                      <a:pt x="4790" y="1054"/>
                      <a:pt x="2864" y="3166"/>
                    </a:cubicBezTo>
                    <a:cubicBezTo>
                      <a:pt x="-955" y="7354"/>
                      <a:pt x="-955" y="14219"/>
                      <a:pt x="2864" y="18441"/>
                    </a:cubicBezTo>
                    <a:cubicBezTo>
                      <a:pt x="4773" y="20537"/>
                      <a:pt x="7341" y="21600"/>
                      <a:pt x="9846" y="21600"/>
                    </a:cubicBezTo>
                    <a:cubicBezTo>
                      <a:pt x="12381" y="21600"/>
                      <a:pt x="14886" y="20570"/>
                      <a:pt x="16795" y="18441"/>
                    </a:cubicBezTo>
                    <a:cubicBezTo>
                      <a:pt x="20645" y="14219"/>
                      <a:pt x="20645" y="7354"/>
                      <a:pt x="16795" y="3166"/>
                    </a:cubicBezTo>
                    <a:cubicBezTo>
                      <a:pt x="14886" y="1054"/>
                      <a:pt x="12365" y="0"/>
                      <a:pt x="984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lin ang="5400011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2031" name="Google Shape;1950;p48"/>
          <p:cNvSpPr txBox="1">
            <a:spLocks noGrp="1"/>
          </p:cNvSpPr>
          <p:nvPr>
            <p:ph type="title"/>
          </p:nvPr>
        </p:nvSpPr>
        <p:spPr>
          <a:xfrm>
            <a:off x="715038" y="1569725"/>
            <a:ext cx="4448100" cy="1058701"/>
          </a:xfrm>
          <a:prstGeom prst="rect">
            <a:avLst/>
          </a:prstGeom>
        </p:spPr>
        <p:txBody>
          <a:bodyPr/>
          <a:lstStyle>
            <a:lvl1pPr defTabSz="877823">
              <a:defRPr sz="5760"/>
            </a:lvl1pPr>
          </a:lstStyle>
          <a:p>
            <a:r>
              <a:t>Thanks!</a:t>
            </a:r>
          </a:p>
        </p:txBody>
      </p:sp>
      <p:sp>
        <p:nvSpPr>
          <p:cNvPr id="2032" name="Google Shape;1951;p48"/>
          <p:cNvSpPr txBox="1">
            <a:spLocks noGrp="1"/>
          </p:cNvSpPr>
          <p:nvPr>
            <p:ph type="body" sz="quarter" idx="4294967295"/>
          </p:nvPr>
        </p:nvSpPr>
        <p:spPr>
          <a:xfrm>
            <a:off x="715000" y="2684525"/>
            <a:ext cx="4448100" cy="38580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defTabSz="621791">
              <a:buSzTx/>
              <a:buNone/>
              <a:defRPr sz="1224"/>
            </a:lvl1pPr>
          </a:lstStyle>
          <a:p>
            <a:r>
              <a:t>Do you have any questions?</a:t>
            </a:r>
          </a:p>
        </p:txBody>
      </p:sp>
      <p:grpSp>
        <p:nvGrpSpPr>
          <p:cNvPr id="2036" name="Google Shape;1952;p48"/>
          <p:cNvGrpSpPr/>
          <p:nvPr/>
        </p:nvGrpSpPr>
        <p:grpSpPr>
          <a:xfrm>
            <a:off x="774450" y="2486300"/>
            <a:ext cx="5944442" cy="134101"/>
            <a:chOff x="0" y="0"/>
            <a:chExt cx="5944441" cy="134100"/>
          </a:xfrm>
        </p:grpSpPr>
        <p:sp>
          <p:nvSpPr>
            <p:cNvPr id="2033" name="Google Shape;1953;p48"/>
            <p:cNvSpPr/>
            <p:nvPr/>
          </p:nvSpPr>
          <p:spPr>
            <a:xfrm>
              <a:off x="5810341" y="-1"/>
              <a:ext cx="134101" cy="134102"/>
            </a:xfrm>
            <a:prstGeom prst="ellipse">
              <a:avLst/>
            </a:prstGeom>
            <a:noFill/>
            <a:ln w="9525" cap="flat">
              <a:solidFill>
                <a:srgbClr val="0C0A9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034" name="Google Shape;1954;p48"/>
            <p:cNvSpPr/>
            <p:nvPr/>
          </p:nvSpPr>
          <p:spPr>
            <a:xfrm>
              <a:off x="-1" y="67049"/>
              <a:ext cx="5848201" cy="1"/>
            </a:xfrm>
            <a:prstGeom prst="line">
              <a:avLst/>
            </a:prstGeom>
            <a:noFill/>
            <a:ln w="9525" cap="flat">
              <a:solidFill>
                <a:srgbClr val="0C0A9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35" name="Google Shape;1955;p48"/>
            <p:cNvSpPr/>
            <p:nvPr/>
          </p:nvSpPr>
          <p:spPr>
            <a:xfrm>
              <a:off x="5840453" y="30142"/>
              <a:ext cx="73801" cy="73801"/>
            </a:xfrm>
            <a:prstGeom prst="ellipse">
              <a:avLst/>
            </a:prstGeom>
            <a:solidFill>
              <a:srgbClr val="0C0A9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8" name="Google Shape;1453;p33"/>
          <p:cNvGrpSpPr/>
          <p:nvPr/>
        </p:nvGrpSpPr>
        <p:grpSpPr>
          <a:xfrm>
            <a:off x="6487512" y="-1301175"/>
            <a:ext cx="4268176" cy="6666031"/>
            <a:chOff x="0" y="0"/>
            <a:chExt cx="4268174" cy="6666030"/>
          </a:xfrm>
        </p:grpSpPr>
        <p:sp>
          <p:nvSpPr>
            <p:cNvPr id="1579" name="Google Shape;1454;p33"/>
            <p:cNvSpPr/>
            <p:nvPr/>
          </p:nvSpPr>
          <p:spPr>
            <a:xfrm>
              <a:off x="240036" y="1404335"/>
              <a:ext cx="4006264" cy="4749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49" y="0"/>
                  </a:moveTo>
                  <a:lnTo>
                    <a:pt x="16984" y="3851"/>
                  </a:lnTo>
                  <a:lnTo>
                    <a:pt x="16971" y="3860"/>
                  </a:lnTo>
                  <a:lnTo>
                    <a:pt x="16971" y="6702"/>
                  </a:lnTo>
                  <a:lnTo>
                    <a:pt x="13955" y="9245"/>
                  </a:lnTo>
                  <a:lnTo>
                    <a:pt x="13949" y="9254"/>
                  </a:lnTo>
                  <a:lnTo>
                    <a:pt x="13949" y="10553"/>
                  </a:lnTo>
                  <a:lnTo>
                    <a:pt x="13490" y="10942"/>
                  </a:lnTo>
                  <a:lnTo>
                    <a:pt x="13490" y="11641"/>
                  </a:lnTo>
                  <a:lnTo>
                    <a:pt x="11604" y="13233"/>
                  </a:lnTo>
                  <a:lnTo>
                    <a:pt x="11590" y="13239"/>
                  </a:lnTo>
                  <a:lnTo>
                    <a:pt x="11590" y="14651"/>
                  </a:lnTo>
                  <a:lnTo>
                    <a:pt x="10374" y="15680"/>
                  </a:lnTo>
                  <a:lnTo>
                    <a:pt x="10374" y="16720"/>
                  </a:lnTo>
                  <a:lnTo>
                    <a:pt x="7325" y="19289"/>
                  </a:lnTo>
                  <a:lnTo>
                    <a:pt x="2692" y="19289"/>
                  </a:lnTo>
                  <a:lnTo>
                    <a:pt x="0" y="21557"/>
                  </a:lnTo>
                  <a:lnTo>
                    <a:pt x="51" y="21600"/>
                  </a:lnTo>
                  <a:lnTo>
                    <a:pt x="2716" y="19346"/>
                  </a:lnTo>
                  <a:lnTo>
                    <a:pt x="7352" y="19346"/>
                  </a:lnTo>
                  <a:lnTo>
                    <a:pt x="10428" y="16751"/>
                  </a:lnTo>
                  <a:lnTo>
                    <a:pt x="10441" y="16746"/>
                  </a:lnTo>
                  <a:lnTo>
                    <a:pt x="10441" y="15703"/>
                  </a:lnTo>
                  <a:lnTo>
                    <a:pt x="11661" y="14674"/>
                  </a:lnTo>
                  <a:lnTo>
                    <a:pt x="11661" y="13264"/>
                  </a:lnTo>
                  <a:lnTo>
                    <a:pt x="13548" y="11673"/>
                  </a:lnTo>
                  <a:lnTo>
                    <a:pt x="13558" y="11661"/>
                  </a:lnTo>
                  <a:lnTo>
                    <a:pt x="13558" y="10965"/>
                  </a:lnTo>
                  <a:lnTo>
                    <a:pt x="14016" y="10578"/>
                  </a:lnTo>
                  <a:lnTo>
                    <a:pt x="14016" y="9277"/>
                  </a:lnTo>
                  <a:lnTo>
                    <a:pt x="17031" y="6736"/>
                  </a:lnTo>
                  <a:lnTo>
                    <a:pt x="17038" y="6727"/>
                  </a:lnTo>
                  <a:lnTo>
                    <a:pt x="17038" y="3885"/>
                  </a:lnTo>
                  <a:lnTo>
                    <a:pt x="21600" y="37"/>
                  </a:lnTo>
                  <a:lnTo>
                    <a:pt x="2154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0A9E"/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80" name="Google Shape;1455;p33"/>
            <p:cNvSpPr/>
            <p:nvPr/>
          </p:nvSpPr>
          <p:spPr>
            <a:xfrm>
              <a:off x="583004" y="1382475"/>
              <a:ext cx="2925191" cy="3057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1" y="0"/>
                  </a:moveTo>
                  <a:lnTo>
                    <a:pt x="18074" y="3302"/>
                  </a:lnTo>
                  <a:lnTo>
                    <a:pt x="16626" y="3302"/>
                  </a:lnTo>
                  <a:lnTo>
                    <a:pt x="12422" y="7333"/>
                  </a:lnTo>
                  <a:lnTo>
                    <a:pt x="12403" y="7341"/>
                  </a:lnTo>
                  <a:lnTo>
                    <a:pt x="12403" y="12263"/>
                  </a:lnTo>
                  <a:lnTo>
                    <a:pt x="9621" y="14930"/>
                  </a:lnTo>
                  <a:lnTo>
                    <a:pt x="9607" y="14943"/>
                  </a:lnTo>
                  <a:lnTo>
                    <a:pt x="9607" y="17163"/>
                  </a:lnTo>
                  <a:lnTo>
                    <a:pt x="6912" y="19742"/>
                  </a:lnTo>
                  <a:lnTo>
                    <a:pt x="1873" y="19742"/>
                  </a:lnTo>
                  <a:lnTo>
                    <a:pt x="0" y="21534"/>
                  </a:lnTo>
                  <a:lnTo>
                    <a:pt x="69" y="21600"/>
                  </a:lnTo>
                  <a:lnTo>
                    <a:pt x="1915" y="19834"/>
                  </a:lnTo>
                  <a:lnTo>
                    <a:pt x="6949" y="19834"/>
                  </a:lnTo>
                  <a:lnTo>
                    <a:pt x="9685" y="17216"/>
                  </a:lnTo>
                  <a:lnTo>
                    <a:pt x="9699" y="17203"/>
                  </a:lnTo>
                  <a:lnTo>
                    <a:pt x="9699" y="14978"/>
                  </a:lnTo>
                  <a:lnTo>
                    <a:pt x="12487" y="12316"/>
                  </a:lnTo>
                  <a:lnTo>
                    <a:pt x="12496" y="12303"/>
                  </a:lnTo>
                  <a:lnTo>
                    <a:pt x="12496" y="7381"/>
                  </a:lnTo>
                  <a:lnTo>
                    <a:pt x="16667" y="3399"/>
                  </a:lnTo>
                  <a:lnTo>
                    <a:pt x="18107" y="3399"/>
                  </a:lnTo>
                  <a:lnTo>
                    <a:pt x="21600" y="62"/>
                  </a:lnTo>
                  <a:lnTo>
                    <a:pt x="2153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0A9E"/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81" name="Google Shape;1456;p33"/>
            <p:cNvSpPr/>
            <p:nvPr/>
          </p:nvSpPr>
          <p:spPr>
            <a:xfrm>
              <a:off x="1118838" y="1546825"/>
              <a:ext cx="3149337" cy="5119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3" h="21600" extrusionOk="0">
                  <a:moveTo>
                    <a:pt x="21513" y="0"/>
                  </a:moveTo>
                  <a:lnTo>
                    <a:pt x="17746" y="2320"/>
                  </a:lnTo>
                  <a:cubicBezTo>
                    <a:pt x="17639" y="2386"/>
                    <a:pt x="17639" y="2492"/>
                    <a:pt x="17746" y="2558"/>
                  </a:cubicBezTo>
                  <a:lnTo>
                    <a:pt x="19600" y="3699"/>
                  </a:lnTo>
                  <a:cubicBezTo>
                    <a:pt x="19672" y="3742"/>
                    <a:pt x="19672" y="3815"/>
                    <a:pt x="19600" y="3860"/>
                  </a:cubicBezTo>
                  <a:lnTo>
                    <a:pt x="13050" y="7894"/>
                  </a:lnTo>
                  <a:cubicBezTo>
                    <a:pt x="13014" y="7915"/>
                    <a:pt x="12966" y="7926"/>
                    <a:pt x="12918" y="7926"/>
                  </a:cubicBezTo>
                  <a:cubicBezTo>
                    <a:pt x="12870" y="7926"/>
                    <a:pt x="12821" y="7915"/>
                    <a:pt x="12785" y="7894"/>
                  </a:cubicBezTo>
                  <a:lnTo>
                    <a:pt x="10936" y="6753"/>
                  </a:lnTo>
                  <a:cubicBezTo>
                    <a:pt x="10880" y="6721"/>
                    <a:pt x="10816" y="6705"/>
                    <a:pt x="10743" y="6705"/>
                  </a:cubicBezTo>
                  <a:cubicBezTo>
                    <a:pt x="10666" y="6705"/>
                    <a:pt x="10602" y="6721"/>
                    <a:pt x="10550" y="6753"/>
                  </a:cubicBezTo>
                  <a:lnTo>
                    <a:pt x="6535" y="9226"/>
                  </a:lnTo>
                  <a:cubicBezTo>
                    <a:pt x="6428" y="9292"/>
                    <a:pt x="6428" y="9397"/>
                    <a:pt x="6535" y="9463"/>
                  </a:cubicBezTo>
                  <a:lnTo>
                    <a:pt x="11445" y="12485"/>
                  </a:lnTo>
                  <a:cubicBezTo>
                    <a:pt x="11475" y="12509"/>
                    <a:pt x="11496" y="12535"/>
                    <a:pt x="11496" y="12566"/>
                  </a:cubicBezTo>
                  <a:cubicBezTo>
                    <a:pt x="11496" y="12601"/>
                    <a:pt x="11479" y="12627"/>
                    <a:pt x="11445" y="12651"/>
                  </a:cubicBezTo>
                  <a:lnTo>
                    <a:pt x="7584" y="15027"/>
                  </a:lnTo>
                  <a:cubicBezTo>
                    <a:pt x="7532" y="15061"/>
                    <a:pt x="7507" y="15100"/>
                    <a:pt x="7507" y="15145"/>
                  </a:cubicBezTo>
                  <a:lnTo>
                    <a:pt x="7507" y="16661"/>
                  </a:lnTo>
                  <a:cubicBezTo>
                    <a:pt x="7507" y="16693"/>
                    <a:pt x="7490" y="16719"/>
                    <a:pt x="7451" y="16743"/>
                  </a:cubicBezTo>
                  <a:lnTo>
                    <a:pt x="3688" y="19061"/>
                  </a:lnTo>
                  <a:cubicBezTo>
                    <a:pt x="3654" y="19083"/>
                    <a:pt x="3608" y="19094"/>
                    <a:pt x="3561" y="19094"/>
                  </a:cubicBezTo>
                  <a:cubicBezTo>
                    <a:pt x="3514" y="19094"/>
                    <a:pt x="3466" y="19083"/>
                    <a:pt x="3427" y="19061"/>
                  </a:cubicBezTo>
                  <a:lnTo>
                    <a:pt x="2113" y="18249"/>
                  </a:lnTo>
                  <a:cubicBezTo>
                    <a:pt x="2060" y="18216"/>
                    <a:pt x="1990" y="18199"/>
                    <a:pt x="1921" y="18199"/>
                  </a:cubicBezTo>
                  <a:cubicBezTo>
                    <a:pt x="1851" y="18199"/>
                    <a:pt x="1782" y="18216"/>
                    <a:pt x="1728" y="18249"/>
                  </a:cubicBezTo>
                  <a:lnTo>
                    <a:pt x="80" y="19264"/>
                  </a:lnTo>
                  <a:cubicBezTo>
                    <a:pt x="-27" y="19330"/>
                    <a:pt x="-27" y="19435"/>
                    <a:pt x="80" y="19501"/>
                  </a:cubicBezTo>
                  <a:lnTo>
                    <a:pt x="1394" y="20313"/>
                  </a:lnTo>
                  <a:cubicBezTo>
                    <a:pt x="1428" y="20337"/>
                    <a:pt x="1450" y="20363"/>
                    <a:pt x="1450" y="20395"/>
                  </a:cubicBezTo>
                  <a:cubicBezTo>
                    <a:pt x="1450" y="20429"/>
                    <a:pt x="1433" y="20456"/>
                    <a:pt x="1394" y="20477"/>
                  </a:cubicBezTo>
                  <a:lnTo>
                    <a:pt x="880" y="20793"/>
                  </a:lnTo>
                  <a:cubicBezTo>
                    <a:pt x="773" y="20859"/>
                    <a:pt x="773" y="20965"/>
                    <a:pt x="880" y="21030"/>
                  </a:cubicBezTo>
                  <a:lnTo>
                    <a:pt x="1394" y="21349"/>
                  </a:lnTo>
                  <a:cubicBezTo>
                    <a:pt x="1471" y="21392"/>
                    <a:pt x="1471" y="21463"/>
                    <a:pt x="1394" y="21510"/>
                  </a:cubicBezTo>
                  <a:cubicBezTo>
                    <a:pt x="1353" y="21534"/>
                    <a:pt x="1308" y="21544"/>
                    <a:pt x="1266" y="21544"/>
                  </a:cubicBezTo>
                  <a:cubicBezTo>
                    <a:pt x="1223" y="21544"/>
                    <a:pt x="1182" y="21534"/>
                    <a:pt x="1150" y="21518"/>
                  </a:cubicBezTo>
                  <a:cubicBezTo>
                    <a:pt x="1086" y="21489"/>
                    <a:pt x="1047" y="21431"/>
                    <a:pt x="1107" y="21371"/>
                  </a:cubicBezTo>
                  <a:lnTo>
                    <a:pt x="1030" y="21344"/>
                  </a:lnTo>
                  <a:cubicBezTo>
                    <a:pt x="945" y="21431"/>
                    <a:pt x="1004" y="21521"/>
                    <a:pt x="1094" y="21563"/>
                  </a:cubicBezTo>
                  <a:cubicBezTo>
                    <a:pt x="1146" y="21587"/>
                    <a:pt x="1201" y="21600"/>
                    <a:pt x="1266" y="21600"/>
                  </a:cubicBezTo>
                  <a:cubicBezTo>
                    <a:pt x="1330" y="21600"/>
                    <a:pt x="1394" y="21587"/>
                    <a:pt x="1454" y="21542"/>
                  </a:cubicBezTo>
                  <a:cubicBezTo>
                    <a:pt x="1505" y="21510"/>
                    <a:pt x="1535" y="21471"/>
                    <a:pt x="1535" y="21423"/>
                  </a:cubicBezTo>
                  <a:cubicBezTo>
                    <a:pt x="1535" y="21378"/>
                    <a:pt x="1505" y="21339"/>
                    <a:pt x="1454" y="21305"/>
                  </a:cubicBezTo>
                  <a:lnTo>
                    <a:pt x="940" y="20988"/>
                  </a:lnTo>
                  <a:cubicBezTo>
                    <a:pt x="863" y="20946"/>
                    <a:pt x="863" y="20875"/>
                    <a:pt x="940" y="20827"/>
                  </a:cubicBezTo>
                  <a:lnTo>
                    <a:pt x="1454" y="20511"/>
                  </a:lnTo>
                  <a:cubicBezTo>
                    <a:pt x="1505" y="20479"/>
                    <a:pt x="1535" y="20437"/>
                    <a:pt x="1535" y="20392"/>
                  </a:cubicBezTo>
                  <a:cubicBezTo>
                    <a:pt x="1535" y="20348"/>
                    <a:pt x="1505" y="20305"/>
                    <a:pt x="1454" y="20274"/>
                  </a:cubicBezTo>
                  <a:lnTo>
                    <a:pt x="135" y="19462"/>
                  </a:lnTo>
                  <a:cubicBezTo>
                    <a:pt x="63" y="19419"/>
                    <a:pt x="63" y="19348"/>
                    <a:pt x="135" y="19301"/>
                  </a:cubicBezTo>
                  <a:lnTo>
                    <a:pt x="1783" y="18286"/>
                  </a:lnTo>
                  <a:cubicBezTo>
                    <a:pt x="1820" y="18263"/>
                    <a:pt x="1867" y="18252"/>
                    <a:pt x="1915" y="18252"/>
                  </a:cubicBezTo>
                  <a:cubicBezTo>
                    <a:pt x="1962" y="18252"/>
                    <a:pt x="2011" y="18263"/>
                    <a:pt x="2049" y="18286"/>
                  </a:cubicBezTo>
                  <a:lnTo>
                    <a:pt x="3363" y="19098"/>
                  </a:lnTo>
                  <a:cubicBezTo>
                    <a:pt x="3419" y="19129"/>
                    <a:pt x="3483" y="19148"/>
                    <a:pt x="3556" y="19148"/>
                  </a:cubicBezTo>
                  <a:cubicBezTo>
                    <a:pt x="3633" y="19148"/>
                    <a:pt x="3697" y="19129"/>
                    <a:pt x="3749" y="19098"/>
                  </a:cubicBezTo>
                  <a:lnTo>
                    <a:pt x="7511" y="16780"/>
                  </a:lnTo>
                  <a:cubicBezTo>
                    <a:pt x="7563" y="16748"/>
                    <a:pt x="7592" y="16709"/>
                    <a:pt x="7592" y="16661"/>
                  </a:cubicBezTo>
                  <a:lnTo>
                    <a:pt x="7592" y="15137"/>
                  </a:lnTo>
                  <a:cubicBezTo>
                    <a:pt x="7592" y="15106"/>
                    <a:pt x="7605" y="15079"/>
                    <a:pt x="7644" y="15056"/>
                  </a:cubicBezTo>
                  <a:lnTo>
                    <a:pt x="11501" y="12680"/>
                  </a:lnTo>
                  <a:cubicBezTo>
                    <a:pt x="11608" y="12614"/>
                    <a:pt x="11608" y="12509"/>
                    <a:pt x="11501" y="12443"/>
                  </a:cubicBezTo>
                  <a:lnTo>
                    <a:pt x="6595" y="9421"/>
                  </a:lnTo>
                  <a:cubicBezTo>
                    <a:pt x="6522" y="9379"/>
                    <a:pt x="6522" y="9305"/>
                    <a:pt x="6595" y="9260"/>
                  </a:cubicBezTo>
                  <a:lnTo>
                    <a:pt x="10610" y="6787"/>
                  </a:lnTo>
                  <a:cubicBezTo>
                    <a:pt x="10645" y="6766"/>
                    <a:pt x="10693" y="6755"/>
                    <a:pt x="10741" y="6755"/>
                  </a:cubicBezTo>
                  <a:cubicBezTo>
                    <a:pt x="10789" y="6755"/>
                    <a:pt x="10837" y="6766"/>
                    <a:pt x="10871" y="6787"/>
                  </a:cubicBezTo>
                  <a:lnTo>
                    <a:pt x="12721" y="7931"/>
                  </a:lnTo>
                  <a:cubicBezTo>
                    <a:pt x="12776" y="7963"/>
                    <a:pt x="12841" y="7981"/>
                    <a:pt x="12913" y="7981"/>
                  </a:cubicBezTo>
                  <a:cubicBezTo>
                    <a:pt x="12990" y="7981"/>
                    <a:pt x="13055" y="7963"/>
                    <a:pt x="13106" y="7931"/>
                  </a:cubicBezTo>
                  <a:lnTo>
                    <a:pt x="19655" y="3897"/>
                  </a:lnTo>
                  <a:cubicBezTo>
                    <a:pt x="19762" y="3831"/>
                    <a:pt x="19762" y="3726"/>
                    <a:pt x="19655" y="3660"/>
                  </a:cubicBezTo>
                  <a:lnTo>
                    <a:pt x="17806" y="2518"/>
                  </a:lnTo>
                  <a:cubicBezTo>
                    <a:pt x="17729" y="2476"/>
                    <a:pt x="17729" y="2405"/>
                    <a:pt x="17806" y="2357"/>
                  </a:cubicBezTo>
                  <a:lnTo>
                    <a:pt x="21573" y="37"/>
                  </a:lnTo>
                  <a:lnTo>
                    <a:pt x="2151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B9109"/>
                </a:gs>
                <a:gs pos="78000">
                  <a:srgbClr val="F5F8FF"/>
                </a:gs>
                <a:gs pos="100000">
                  <a:srgbClr val="F5F8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82" name="Google Shape;1457;p33"/>
            <p:cNvSpPr/>
            <p:nvPr/>
          </p:nvSpPr>
          <p:spPr>
            <a:xfrm>
              <a:off x="747743" y="1923706"/>
              <a:ext cx="1860289" cy="4595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28" y="0"/>
                  </a:moveTo>
                  <a:lnTo>
                    <a:pt x="11536" y="82"/>
                  </a:lnTo>
                  <a:lnTo>
                    <a:pt x="20844" y="4035"/>
                  </a:lnTo>
                  <a:cubicBezTo>
                    <a:pt x="21147" y="4170"/>
                    <a:pt x="21326" y="4346"/>
                    <a:pt x="21326" y="4533"/>
                  </a:cubicBezTo>
                  <a:cubicBezTo>
                    <a:pt x="21326" y="4726"/>
                    <a:pt x="21147" y="4901"/>
                    <a:pt x="20844" y="5030"/>
                  </a:cubicBezTo>
                  <a:lnTo>
                    <a:pt x="19785" y="5474"/>
                  </a:lnTo>
                  <a:cubicBezTo>
                    <a:pt x="19469" y="5615"/>
                    <a:pt x="19050" y="5685"/>
                    <a:pt x="18627" y="5685"/>
                  </a:cubicBezTo>
                  <a:cubicBezTo>
                    <a:pt x="18204" y="5685"/>
                    <a:pt x="17778" y="5615"/>
                    <a:pt x="17448" y="5474"/>
                  </a:cubicBezTo>
                  <a:lnTo>
                    <a:pt x="15303" y="4562"/>
                  </a:lnTo>
                  <a:cubicBezTo>
                    <a:pt x="14932" y="4410"/>
                    <a:pt x="14464" y="4322"/>
                    <a:pt x="13928" y="4322"/>
                  </a:cubicBezTo>
                  <a:cubicBezTo>
                    <a:pt x="13392" y="4322"/>
                    <a:pt x="12910" y="4410"/>
                    <a:pt x="12553" y="4562"/>
                  </a:cubicBezTo>
                  <a:lnTo>
                    <a:pt x="11302" y="5094"/>
                  </a:lnTo>
                  <a:cubicBezTo>
                    <a:pt x="10945" y="5258"/>
                    <a:pt x="10738" y="5463"/>
                    <a:pt x="10738" y="5679"/>
                  </a:cubicBezTo>
                  <a:cubicBezTo>
                    <a:pt x="10738" y="5902"/>
                    <a:pt x="10945" y="6112"/>
                    <a:pt x="11302" y="6264"/>
                  </a:cubicBezTo>
                  <a:cubicBezTo>
                    <a:pt x="11605" y="6399"/>
                    <a:pt x="11783" y="6574"/>
                    <a:pt x="11783" y="6767"/>
                  </a:cubicBezTo>
                  <a:cubicBezTo>
                    <a:pt x="11783" y="6954"/>
                    <a:pt x="11605" y="7130"/>
                    <a:pt x="11302" y="7264"/>
                  </a:cubicBezTo>
                  <a:lnTo>
                    <a:pt x="10367" y="7656"/>
                  </a:lnTo>
                  <a:cubicBezTo>
                    <a:pt x="10065" y="7791"/>
                    <a:pt x="9652" y="7861"/>
                    <a:pt x="9212" y="7861"/>
                  </a:cubicBezTo>
                  <a:lnTo>
                    <a:pt x="8635" y="7861"/>
                  </a:lnTo>
                  <a:cubicBezTo>
                    <a:pt x="8112" y="7861"/>
                    <a:pt x="7631" y="7948"/>
                    <a:pt x="7259" y="8100"/>
                  </a:cubicBezTo>
                  <a:lnTo>
                    <a:pt x="3025" y="9908"/>
                  </a:lnTo>
                  <a:cubicBezTo>
                    <a:pt x="2269" y="10230"/>
                    <a:pt x="2269" y="10750"/>
                    <a:pt x="3025" y="11072"/>
                  </a:cubicBezTo>
                  <a:lnTo>
                    <a:pt x="9501" y="13827"/>
                  </a:lnTo>
                  <a:cubicBezTo>
                    <a:pt x="9803" y="13961"/>
                    <a:pt x="9982" y="14137"/>
                    <a:pt x="9982" y="14324"/>
                  </a:cubicBezTo>
                  <a:cubicBezTo>
                    <a:pt x="9982" y="14511"/>
                    <a:pt x="9803" y="14692"/>
                    <a:pt x="9501" y="14821"/>
                  </a:cubicBezTo>
                  <a:lnTo>
                    <a:pt x="7397" y="15716"/>
                  </a:lnTo>
                  <a:cubicBezTo>
                    <a:pt x="7040" y="15874"/>
                    <a:pt x="6833" y="16078"/>
                    <a:pt x="6833" y="16301"/>
                  </a:cubicBezTo>
                  <a:lnTo>
                    <a:pt x="6833" y="18319"/>
                  </a:lnTo>
                  <a:cubicBezTo>
                    <a:pt x="6833" y="18506"/>
                    <a:pt x="6668" y="18681"/>
                    <a:pt x="6352" y="18816"/>
                  </a:cubicBezTo>
                  <a:lnTo>
                    <a:pt x="0" y="21518"/>
                  </a:lnTo>
                  <a:lnTo>
                    <a:pt x="179" y="21600"/>
                  </a:lnTo>
                  <a:lnTo>
                    <a:pt x="6558" y="18915"/>
                  </a:lnTo>
                  <a:cubicBezTo>
                    <a:pt x="6915" y="18757"/>
                    <a:pt x="7122" y="18553"/>
                    <a:pt x="7122" y="18330"/>
                  </a:cubicBezTo>
                  <a:lnTo>
                    <a:pt x="7122" y="16313"/>
                  </a:lnTo>
                  <a:cubicBezTo>
                    <a:pt x="7122" y="16125"/>
                    <a:pt x="7301" y="15950"/>
                    <a:pt x="7603" y="15816"/>
                  </a:cubicBezTo>
                  <a:lnTo>
                    <a:pt x="9707" y="14926"/>
                  </a:lnTo>
                  <a:cubicBezTo>
                    <a:pt x="10065" y="14763"/>
                    <a:pt x="10271" y="14558"/>
                    <a:pt x="10271" y="14341"/>
                  </a:cubicBezTo>
                  <a:cubicBezTo>
                    <a:pt x="10271" y="14113"/>
                    <a:pt x="10065" y="13909"/>
                    <a:pt x="9707" y="13756"/>
                  </a:cubicBezTo>
                  <a:lnTo>
                    <a:pt x="3231" y="10996"/>
                  </a:lnTo>
                  <a:cubicBezTo>
                    <a:pt x="2571" y="10727"/>
                    <a:pt x="2571" y="10282"/>
                    <a:pt x="3231" y="10002"/>
                  </a:cubicBezTo>
                  <a:lnTo>
                    <a:pt x="7466" y="8194"/>
                  </a:lnTo>
                  <a:cubicBezTo>
                    <a:pt x="7782" y="8066"/>
                    <a:pt x="8194" y="7990"/>
                    <a:pt x="8635" y="7990"/>
                  </a:cubicBezTo>
                  <a:lnTo>
                    <a:pt x="9212" y="7990"/>
                  </a:lnTo>
                  <a:cubicBezTo>
                    <a:pt x="9735" y="7990"/>
                    <a:pt x="10216" y="7902"/>
                    <a:pt x="10587" y="7750"/>
                  </a:cubicBezTo>
                  <a:lnTo>
                    <a:pt x="11508" y="7358"/>
                  </a:lnTo>
                  <a:cubicBezTo>
                    <a:pt x="11865" y="7194"/>
                    <a:pt x="12072" y="6989"/>
                    <a:pt x="12072" y="6773"/>
                  </a:cubicBezTo>
                  <a:cubicBezTo>
                    <a:pt x="12072" y="6545"/>
                    <a:pt x="11865" y="6340"/>
                    <a:pt x="11508" y="6188"/>
                  </a:cubicBezTo>
                  <a:cubicBezTo>
                    <a:pt x="11206" y="6054"/>
                    <a:pt x="11027" y="5878"/>
                    <a:pt x="11027" y="5691"/>
                  </a:cubicBezTo>
                  <a:cubicBezTo>
                    <a:pt x="11027" y="5498"/>
                    <a:pt x="11206" y="5322"/>
                    <a:pt x="11508" y="5194"/>
                  </a:cubicBezTo>
                  <a:lnTo>
                    <a:pt x="12760" y="4655"/>
                  </a:lnTo>
                  <a:cubicBezTo>
                    <a:pt x="13076" y="4527"/>
                    <a:pt x="13488" y="4451"/>
                    <a:pt x="13928" y="4451"/>
                  </a:cubicBezTo>
                  <a:cubicBezTo>
                    <a:pt x="14382" y="4451"/>
                    <a:pt x="14795" y="4527"/>
                    <a:pt x="15097" y="4655"/>
                  </a:cubicBezTo>
                  <a:lnTo>
                    <a:pt x="17242" y="5574"/>
                  </a:lnTo>
                  <a:cubicBezTo>
                    <a:pt x="17620" y="5735"/>
                    <a:pt x="18115" y="5815"/>
                    <a:pt x="18610" y="5815"/>
                  </a:cubicBezTo>
                  <a:cubicBezTo>
                    <a:pt x="19105" y="5815"/>
                    <a:pt x="19600" y="5735"/>
                    <a:pt x="19978" y="5574"/>
                  </a:cubicBezTo>
                  <a:lnTo>
                    <a:pt x="21023" y="5123"/>
                  </a:lnTo>
                  <a:cubicBezTo>
                    <a:pt x="21394" y="4966"/>
                    <a:pt x="21600" y="4761"/>
                    <a:pt x="21600" y="4539"/>
                  </a:cubicBezTo>
                  <a:cubicBezTo>
                    <a:pt x="21600" y="4322"/>
                    <a:pt x="21394" y="4111"/>
                    <a:pt x="21023" y="3954"/>
                  </a:cubicBezTo>
                  <a:lnTo>
                    <a:pt x="1172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00FF">
                    <a:alpha val="46666"/>
                  </a:srgbClr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108014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83" name="Google Shape;1458;p33"/>
            <p:cNvSpPr/>
            <p:nvPr/>
          </p:nvSpPr>
          <p:spPr>
            <a:xfrm>
              <a:off x="445789" y="1922400"/>
              <a:ext cx="1860289" cy="4595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28" y="0"/>
                  </a:moveTo>
                  <a:lnTo>
                    <a:pt x="11536" y="82"/>
                  </a:lnTo>
                  <a:lnTo>
                    <a:pt x="20844" y="4036"/>
                  </a:lnTo>
                  <a:cubicBezTo>
                    <a:pt x="21147" y="4164"/>
                    <a:pt x="21326" y="4340"/>
                    <a:pt x="21326" y="4533"/>
                  </a:cubicBezTo>
                  <a:cubicBezTo>
                    <a:pt x="21326" y="4720"/>
                    <a:pt x="21147" y="4896"/>
                    <a:pt x="20844" y="5030"/>
                  </a:cubicBezTo>
                  <a:lnTo>
                    <a:pt x="19785" y="5475"/>
                  </a:lnTo>
                  <a:cubicBezTo>
                    <a:pt x="19469" y="5615"/>
                    <a:pt x="19050" y="5685"/>
                    <a:pt x="18627" y="5685"/>
                  </a:cubicBezTo>
                  <a:cubicBezTo>
                    <a:pt x="18204" y="5685"/>
                    <a:pt x="17778" y="5615"/>
                    <a:pt x="17448" y="5475"/>
                  </a:cubicBezTo>
                  <a:lnTo>
                    <a:pt x="15303" y="4562"/>
                  </a:lnTo>
                  <a:cubicBezTo>
                    <a:pt x="14932" y="4410"/>
                    <a:pt x="14464" y="4323"/>
                    <a:pt x="13928" y="4323"/>
                  </a:cubicBezTo>
                  <a:cubicBezTo>
                    <a:pt x="13391" y="4323"/>
                    <a:pt x="12910" y="4410"/>
                    <a:pt x="12553" y="4562"/>
                  </a:cubicBezTo>
                  <a:lnTo>
                    <a:pt x="11302" y="5095"/>
                  </a:lnTo>
                  <a:cubicBezTo>
                    <a:pt x="10546" y="5416"/>
                    <a:pt x="10546" y="5937"/>
                    <a:pt x="11302" y="6258"/>
                  </a:cubicBezTo>
                  <a:cubicBezTo>
                    <a:pt x="11605" y="6387"/>
                    <a:pt x="11783" y="6562"/>
                    <a:pt x="11783" y="6756"/>
                  </a:cubicBezTo>
                  <a:cubicBezTo>
                    <a:pt x="11783" y="6943"/>
                    <a:pt x="11605" y="7118"/>
                    <a:pt x="11302" y="7253"/>
                  </a:cubicBezTo>
                  <a:lnTo>
                    <a:pt x="10367" y="7645"/>
                  </a:lnTo>
                  <a:cubicBezTo>
                    <a:pt x="10064" y="7779"/>
                    <a:pt x="9652" y="7849"/>
                    <a:pt x="9198" y="7849"/>
                  </a:cubicBezTo>
                  <a:lnTo>
                    <a:pt x="8635" y="7849"/>
                  </a:lnTo>
                  <a:cubicBezTo>
                    <a:pt x="8099" y="7849"/>
                    <a:pt x="7617" y="7937"/>
                    <a:pt x="7259" y="8095"/>
                  </a:cubicBezTo>
                  <a:lnTo>
                    <a:pt x="3011" y="9897"/>
                  </a:lnTo>
                  <a:cubicBezTo>
                    <a:pt x="2653" y="10060"/>
                    <a:pt x="2447" y="10265"/>
                    <a:pt x="2447" y="10481"/>
                  </a:cubicBezTo>
                  <a:cubicBezTo>
                    <a:pt x="2447" y="10709"/>
                    <a:pt x="2653" y="10914"/>
                    <a:pt x="3011" y="11066"/>
                  </a:cubicBezTo>
                  <a:lnTo>
                    <a:pt x="9501" y="13827"/>
                  </a:lnTo>
                  <a:cubicBezTo>
                    <a:pt x="10147" y="14096"/>
                    <a:pt x="10147" y="14540"/>
                    <a:pt x="9501" y="14821"/>
                  </a:cubicBezTo>
                  <a:lnTo>
                    <a:pt x="7397" y="15710"/>
                  </a:lnTo>
                  <a:cubicBezTo>
                    <a:pt x="7039" y="15874"/>
                    <a:pt x="6833" y="16079"/>
                    <a:pt x="6833" y="16295"/>
                  </a:cubicBezTo>
                  <a:lnTo>
                    <a:pt x="6833" y="18313"/>
                  </a:lnTo>
                  <a:cubicBezTo>
                    <a:pt x="6833" y="18506"/>
                    <a:pt x="6655" y="18681"/>
                    <a:pt x="6352" y="18810"/>
                  </a:cubicBezTo>
                  <a:lnTo>
                    <a:pt x="0" y="21518"/>
                  </a:lnTo>
                  <a:lnTo>
                    <a:pt x="179" y="21600"/>
                  </a:lnTo>
                  <a:lnTo>
                    <a:pt x="6558" y="18892"/>
                  </a:lnTo>
                  <a:cubicBezTo>
                    <a:pt x="6915" y="18734"/>
                    <a:pt x="7122" y="18529"/>
                    <a:pt x="7122" y="18307"/>
                  </a:cubicBezTo>
                  <a:lnTo>
                    <a:pt x="7122" y="16289"/>
                  </a:lnTo>
                  <a:cubicBezTo>
                    <a:pt x="7122" y="16102"/>
                    <a:pt x="7301" y="15921"/>
                    <a:pt x="7603" y="15792"/>
                  </a:cubicBezTo>
                  <a:lnTo>
                    <a:pt x="9707" y="14897"/>
                  </a:lnTo>
                  <a:cubicBezTo>
                    <a:pt x="10463" y="14581"/>
                    <a:pt x="10463" y="14061"/>
                    <a:pt x="9707" y="13739"/>
                  </a:cubicBezTo>
                  <a:lnTo>
                    <a:pt x="3231" y="10978"/>
                  </a:lnTo>
                  <a:cubicBezTo>
                    <a:pt x="2915" y="10850"/>
                    <a:pt x="2750" y="10674"/>
                    <a:pt x="2750" y="10487"/>
                  </a:cubicBezTo>
                  <a:cubicBezTo>
                    <a:pt x="2750" y="10294"/>
                    <a:pt x="2915" y="10119"/>
                    <a:pt x="3231" y="9990"/>
                  </a:cubicBezTo>
                  <a:lnTo>
                    <a:pt x="7466" y="8194"/>
                  </a:lnTo>
                  <a:cubicBezTo>
                    <a:pt x="7782" y="8066"/>
                    <a:pt x="8194" y="7990"/>
                    <a:pt x="8635" y="7990"/>
                  </a:cubicBezTo>
                  <a:lnTo>
                    <a:pt x="9212" y="7990"/>
                  </a:lnTo>
                  <a:cubicBezTo>
                    <a:pt x="9735" y="7990"/>
                    <a:pt x="10216" y="7902"/>
                    <a:pt x="10587" y="7750"/>
                  </a:cubicBezTo>
                  <a:lnTo>
                    <a:pt x="11508" y="7352"/>
                  </a:lnTo>
                  <a:cubicBezTo>
                    <a:pt x="11865" y="7194"/>
                    <a:pt x="12072" y="6989"/>
                    <a:pt x="12072" y="6767"/>
                  </a:cubicBezTo>
                  <a:cubicBezTo>
                    <a:pt x="12072" y="6545"/>
                    <a:pt x="11865" y="6340"/>
                    <a:pt x="11508" y="6182"/>
                  </a:cubicBezTo>
                  <a:cubicBezTo>
                    <a:pt x="10862" y="5913"/>
                    <a:pt x="10862" y="5469"/>
                    <a:pt x="11508" y="5188"/>
                  </a:cubicBezTo>
                  <a:lnTo>
                    <a:pt x="12760" y="4656"/>
                  </a:lnTo>
                  <a:cubicBezTo>
                    <a:pt x="13076" y="4527"/>
                    <a:pt x="13488" y="4451"/>
                    <a:pt x="13928" y="4451"/>
                  </a:cubicBezTo>
                  <a:cubicBezTo>
                    <a:pt x="14381" y="4451"/>
                    <a:pt x="14795" y="4527"/>
                    <a:pt x="15097" y="4656"/>
                  </a:cubicBezTo>
                  <a:lnTo>
                    <a:pt x="17241" y="5568"/>
                  </a:lnTo>
                  <a:cubicBezTo>
                    <a:pt x="17619" y="5729"/>
                    <a:pt x="18115" y="5809"/>
                    <a:pt x="18609" y="5809"/>
                  </a:cubicBezTo>
                  <a:cubicBezTo>
                    <a:pt x="19105" y="5809"/>
                    <a:pt x="19599" y="5729"/>
                    <a:pt x="19977" y="5568"/>
                  </a:cubicBezTo>
                  <a:lnTo>
                    <a:pt x="21022" y="5124"/>
                  </a:lnTo>
                  <a:cubicBezTo>
                    <a:pt x="21394" y="4966"/>
                    <a:pt x="21600" y="4761"/>
                    <a:pt x="21600" y="4539"/>
                  </a:cubicBezTo>
                  <a:cubicBezTo>
                    <a:pt x="21600" y="4311"/>
                    <a:pt x="21394" y="4106"/>
                    <a:pt x="21022" y="3954"/>
                  </a:cubicBezTo>
                  <a:lnTo>
                    <a:pt x="1172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0A9E"/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7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1584" name="Google Shape;1459;p33" descr="Google Shape;1459;p33"/>
            <p:cNvPicPr>
              <a:picLocks noChangeAspect="1"/>
            </p:cNvPicPr>
            <p:nvPr/>
          </p:nvPicPr>
          <p:blipFill>
            <a:blip r:embed="rId2"/>
            <a:srcRect l="16960" t="24718" r="7120" b="26177"/>
            <a:stretch>
              <a:fillRect/>
            </a:stretch>
          </p:blipFill>
          <p:spPr>
            <a:xfrm>
              <a:off x="0" y="0"/>
              <a:ext cx="4198516" cy="32044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592" name="Google Shape;1460;p33"/>
            <p:cNvGrpSpPr/>
            <p:nvPr/>
          </p:nvGrpSpPr>
          <p:grpSpPr>
            <a:xfrm>
              <a:off x="1745002" y="5555691"/>
              <a:ext cx="708476" cy="708101"/>
              <a:chOff x="0" y="0"/>
              <a:chExt cx="708474" cy="708100"/>
            </a:xfrm>
          </p:grpSpPr>
          <p:sp>
            <p:nvSpPr>
              <p:cNvPr id="1585" name="Google Shape;1461;p33"/>
              <p:cNvSpPr/>
              <p:nvPr/>
            </p:nvSpPr>
            <p:spPr>
              <a:xfrm rot="5400000">
                <a:off x="458599" y="0"/>
                <a:ext cx="249876" cy="2498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86" name="Google Shape;1462;p33"/>
              <p:cNvSpPr/>
              <p:nvPr/>
            </p:nvSpPr>
            <p:spPr>
              <a:xfrm rot="5400000">
                <a:off x="382424" y="76175"/>
                <a:ext cx="249876" cy="2498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87" name="Google Shape;1463;p33"/>
              <p:cNvSpPr/>
              <p:nvPr/>
            </p:nvSpPr>
            <p:spPr>
              <a:xfrm rot="5400000">
                <a:off x="305874" y="152750"/>
                <a:ext cx="249876" cy="2498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2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88" name="Google Shape;1464;p33"/>
              <p:cNvSpPr/>
              <p:nvPr/>
            </p:nvSpPr>
            <p:spPr>
              <a:xfrm rot="5400000">
                <a:off x="229499" y="229125"/>
                <a:ext cx="249876" cy="2494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67"/>
                    </a:lnTo>
                    <a:lnTo>
                      <a:pt x="3030" y="21600"/>
                    </a:lnTo>
                    <a:lnTo>
                      <a:pt x="21600" y="300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89" name="Google Shape;1465;p33"/>
              <p:cNvSpPr/>
              <p:nvPr/>
            </p:nvSpPr>
            <p:spPr>
              <a:xfrm rot="5400000">
                <a:off x="152749" y="305475"/>
                <a:ext cx="249876" cy="2498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90" name="Google Shape;1466;p33"/>
              <p:cNvSpPr/>
              <p:nvPr/>
            </p:nvSpPr>
            <p:spPr>
              <a:xfrm rot="5400000">
                <a:off x="76562" y="382437"/>
                <a:ext cx="249501" cy="2494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98" y="0"/>
                    </a:moveTo>
                    <a:lnTo>
                      <a:pt x="0" y="18600"/>
                    </a:lnTo>
                    <a:lnTo>
                      <a:pt x="3034" y="21600"/>
                    </a:lnTo>
                    <a:lnTo>
                      <a:pt x="21600" y="3033"/>
                    </a:lnTo>
                    <a:lnTo>
                      <a:pt x="1859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91" name="Google Shape;1467;p33"/>
              <p:cNvSpPr/>
              <p:nvPr/>
            </p:nvSpPr>
            <p:spPr>
              <a:xfrm rot="5400000">
                <a:off x="-1" y="458225"/>
                <a:ext cx="249877" cy="2498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600" name="Google Shape;1468;p33"/>
            <p:cNvGrpSpPr/>
            <p:nvPr/>
          </p:nvGrpSpPr>
          <p:grpSpPr>
            <a:xfrm>
              <a:off x="2511579" y="4655504"/>
              <a:ext cx="458030" cy="457788"/>
              <a:chOff x="0" y="0"/>
              <a:chExt cx="458028" cy="457787"/>
            </a:xfrm>
          </p:grpSpPr>
          <p:sp>
            <p:nvSpPr>
              <p:cNvPr id="1593" name="Google Shape;1469;p33"/>
              <p:cNvSpPr/>
              <p:nvPr/>
            </p:nvSpPr>
            <p:spPr>
              <a:xfrm rot="5400000">
                <a:off x="296484" y="0"/>
                <a:ext cx="161545" cy="1615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94" name="Google Shape;1470;p33"/>
              <p:cNvSpPr/>
              <p:nvPr/>
            </p:nvSpPr>
            <p:spPr>
              <a:xfrm rot="5400000">
                <a:off x="247237" y="49247"/>
                <a:ext cx="161545" cy="1615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95" name="Google Shape;1471;p33"/>
              <p:cNvSpPr/>
              <p:nvPr/>
            </p:nvSpPr>
            <p:spPr>
              <a:xfrm rot="5400000">
                <a:off x="197747" y="98753"/>
                <a:ext cx="161546" cy="1615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2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96" name="Google Shape;1472;p33"/>
              <p:cNvSpPr/>
              <p:nvPr/>
            </p:nvSpPr>
            <p:spPr>
              <a:xfrm rot="5400000">
                <a:off x="148371" y="148129"/>
                <a:ext cx="161545" cy="1612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67"/>
                    </a:lnTo>
                    <a:lnTo>
                      <a:pt x="3030" y="21600"/>
                    </a:lnTo>
                    <a:lnTo>
                      <a:pt x="21600" y="300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97" name="Google Shape;1473;p33"/>
              <p:cNvSpPr/>
              <p:nvPr/>
            </p:nvSpPr>
            <p:spPr>
              <a:xfrm rot="5400000">
                <a:off x="98752" y="197489"/>
                <a:ext cx="161546" cy="1615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98" name="Google Shape;1474;p33"/>
              <p:cNvSpPr/>
              <p:nvPr/>
            </p:nvSpPr>
            <p:spPr>
              <a:xfrm rot="5400000">
                <a:off x="49497" y="247246"/>
                <a:ext cx="161303" cy="1612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98" y="0"/>
                    </a:moveTo>
                    <a:lnTo>
                      <a:pt x="0" y="18600"/>
                    </a:lnTo>
                    <a:lnTo>
                      <a:pt x="3034" y="21600"/>
                    </a:lnTo>
                    <a:lnTo>
                      <a:pt x="21600" y="3033"/>
                    </a:lnTo>
                    <a:lnTo>
                      <a:pt x="1859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99" name="Google Shape;1475;p33"/>
              <p:cNvSpPr/>
              <p:nvPr/>
            </p:nvSpPr>
            <p:spPr>
              <a:xfrm rot="5400000">
                <a:off x="-1" y="296242"/>
                <a:ext cx="161546" cy="1615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603" name="Google Shape;1476;p33"/>
            <p:cNvGrpSpPr/>
            <p:nvPr/>
          </p:nvGrpSpPr>
          <p:grpSpPr>
            <a:xfrm>
              <a:off x="1659128" y="1840672"/>
              <a:ext cx="208185" cy="208185"/>
              <a:chOff x="0" y="0"/>
              <a:chExt cx="208183" cy="208183"/>
            </a:xfrm>
          </p:grpSpPr>
          <p:sp>
            <p:nvSpPr>
              <p:cNvPr id="1601" name="Google Shape;1477;p33"/>
              <p:cNvSpPr/>
              <p:nvPr/>
            </p:nvSpPr>
            <p:spPr>
              <a:xfrm>
                <a:off x="0" y="0"/>
                <a:ext cx="208184" cy="208184"/>
              </a:xfrm>
              <a:prstGeom prst="ellipse">
                <a:avLst/>
              </a:prstGeom>
              <a:noFill/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02" name="Google Shape;1478;p33"/>
              <p:cNvSpPr/>
              <p:nvPr/>
            </p:nvSpPr>
            <p:spPr>
              <a:xfrm>
                <a:off x="29393" y="29393"/>
                <a:ext cx="149439" cy="149439"/>
              </a:xfrm>
              <a:prstGeom prst="ellipse">
                <a:avLst/>
              </a:pr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606" name="Google Shape;1479;p33"/>
            <p:cNvGrpSpPr/>
            <p:nvPr/>
          </p:nvGrpSpPr>
          <p:grpSpPr>
            <a:xfrm>
              <a:off x="1066703" y="3768835"/>
              <a:ext cx="208185" cy="208185"/>
              <a:chOff x="0" y="0"/>
              <a:chExt cx="208183" cy="208183"/>
            </a:xfrm>
          </p:grpSpPr>
          <p:sp>
            <p:nvSpPr>
              <p:cNvPr id="1604" name="Google Shape;1480;p33"/>
              <p:cNvSpPr/>
              <p:nvPr/>
            </p:nvSpPr>
            <p:spPr>
              <a:xfrm>
                <a:off x="0" y="0"/>
                <a:ext cx="208184" cy="208184"/>
              </a:xfrm>
              <a:prstGeom prst="ellipse">
                <a:avLst/>
              </a:prstGeom>
              <a:noFill/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05" name="Google Shape;1481;p33"/>
              <p:cNvSpPr/>
              <p:nvPr/>
            </p:nvSpPr>
            <p:spPr>
              <a:xfrm>
                <a:off x="29393" y="29393"/>
                <a:ext cx="149439" cy="149439"/>
              </a:xfrm>
              <a:prstGeom prst="ellipse">
                <a:avLst/>
              </a:pr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607" name="Google Shape;1482;p33"/>
            <p:cNvSpPr/>
            <p:nvPr/>
          </p:nvSpPr>
          <p:spPr>
            <a:xfrm>
              <a:off x="967012" y="5465225"/>
              <a:ext cx="147901" cy="147901"/>
            </a:xfrm>
            <a:prstGeom prst="ellipse">
              <a:avLst/>
            </a:prstGeom>
            <a:gradFill flip="none" rotWithShape="1">
              <a:gsLst>
                <a:gs pos="0">
                  <a:srgbClr val="0C0A9E"/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7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609" name="Google Shape;1483;p33"/>
          <p:cNvSpPr txBox="1">
            <a:spLocks noGrp="1"/>
          </p:cNvSpPr>
          <p:nvPr>
            <p:ph type="title"/>
          </p:nvPr>
        </p:nvSpPr>
        <p:spPr>
          <a:xfrm>
            <a:off x="735662" y="754475"/>
            <a:ext cx="1702501" cy="993601"/>
          </a:xfrm>
          <a:prstGeom prst="rect">
            <a:avLst/>
          </a:prstGeom>
        </p:spPr>
        <p:txBody>
          <a:bodyPr/>
          <a:lstStyle>
            <a:lvl1pPr defTabSz="768095">
              <a:defRPr sz="5208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01</a:t>
            </a:r>
          </a:p>
        </p:txBody>
      </p:sp>
      <p:grpSp>
        <p:nvGrpSpPr>
          <p:cNvPr id="1615" name="Google Shape;1484;p33"/>
          <p:cNvGrpSpPr/>
          <p:nvPr/>
        </p:nvGrpSpPr>
        <p:grpSpPr>
          <a:xfrm>
            <a:off x="-374388" y="3354325"/>
            <a:ext cx="3922592" cy="2969901"/>
            <a:chOff x="0" y="0"/>
            <a:chExt cx="3922590" cy="2969900"/>
          </a:xfrm>
        </p:grpSpPr>
        <p:pic>
          <p:nvPicPr>
            <p:cNvPr id="1610" name="Google Shape;1485;p33" descr="Google Shape;1485;p33"/>
            <p:cNvPicPr>
              <a:picLocks noChangeAspect="1"/>
            </p:cNvPicPr>
            <p:nvPr/>
          </p:nvPicPr>
          <p:blipFill>
            <a:blip r:embed="rId2"/>
            <a:srcRect l="16960" t="24718" r="7120" b="26176"/>
            <a:stretch>
              <a:fillRect/>
            </a:stretch>
          </p:blipFill>
          <p:spPr>
            <a:xfrm>
              <a:off x="0" y="-1"/>
              <a:ext cx="3891277" cy="2969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614" name="Google Shape;1486;p33"/>
            <p:cNvGrpSpPr/>
            <p:nvPr/>
          </p:nvGrpSpPr>
          <p:grpSpPr>
            <a:xfrm>
              <a:off x="2227970" y="1091231"/>
              <a:ext cx="1694621" cy="1360170"/>
              <a:chOff x="0" y="0"/>
              <a:chExt cx="1694620" cy="1360168"/>
            </a:xfrm>
          </p:grpSpPr>
          <p:sp>
            <p:nvSpPr>
              <p:cNvPr id="1611" name="Google Shape;1487;p33"/>
              <p:cNvSpPr/>
              <p:nvPr/>
            </p:nvSpPr>
            <p:spPr>
              <a:xfrm>
                <a:off x="433739" y="268242"/>
                <a:ext cx="1260882" cy="10919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70000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12" name="Google Shape;1488;p33"/>
              <p:cNvSpPr/>
              <p:nvPr/>
            </p:nvSpPr>
            <p:spPr>
              <a:xfrm>
                <a:off x="410464" y="0"/>
                <a:ext cx="900870" cy="7801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70000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13" name="Google Shape;1489;p33"/>
              <p:cNvSpPr/>
              <p:nvPr/>
            </p:nvSpPr>
            <p:spPr>
              <a:xfrm>
                <a:off x="0" y="268242"/>
                <a:ext cx="900869" cy="7801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70000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616" name="Google Shape;1490;p33"/>
          <p:cNvSpPr txBox="1"/>
          <p:nvPr/>
        </p:nvSpPr>
        <p:spPr>
          <a:xfrm>
            <a:off x="719999" y="1963004"/>
            <a:ext cx="5598002" cy="105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92500" lnSpcReduction="20000"/>
          </a:bodyPr>
          <a:lstStyle>
            <a:lvl1pPr defTabSz="667512">
              <a:defRPr sz="365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</a:lstStyle>
          <a:p>
            <a:r>
              <a:t>Libraries and tools used</a:t>
            </a:r>
          </a:p>
        </p:txBody>
      </p:sp>
      <p:grpSp>
        <p:nvGrpSpPr>
          <p:cNvPr id="1620" name="Google Shape;1491;p33"/>
          <p:cNvGrpSpPr/>
          <p:nvPr/>
        </p:nvGrpSpPr>
        <p:grpSpPr>
          <a:xfrm>
            <a:off x="796100" y="3248300"/>
            <a:ext cx="4558968" cy="134101"/>
            <a:chOff x="0" y="0"/>
            <a:chExt cx="4558967" cy="134100"/>
          </a:xfrm>
        </p:grpSpPr>
        <p:sp>
          <p:nvSpPr>
            <p:cNvPr id="1617" name="Google Shape;1492;p33"/>
            <p:cNvSpPr/>
            <p:nvPr/>
          </p:nvSpPr>
          <p:spPr>
            <a:xfrm>
              <a:off x="4424867" y="-1"/>
              <a:ext cx="134101" cy="134102"/>
            </a:xfrm>
            <a:prstGeom prst="ellipse">
              <a:avLst/>
            </a:prstGeom>
            <a:noFill/>
            <a:ln w="9525" cap="flat">
              <a:solidFill>
                <a:srgbClr val="0C0A9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18" name="Google Shape;1493;p33"/>
            <p:cNvSpPr/>
            <p:nvPr/>
          </p:nvSpPr>
          <p:spPr>
            <a:xfrm>
              <a:off x="-1" y="67049"/>
              <a:ext cx="4462802" cy="1"/>
            </a:xfrm>
            <a:prstGeom prst="line">
              <a:avLst/>
            </a:prstGeom>
            <a:noFill/>
            <a:ln w="9525" cap="flat">
              <a:solidFill>
                <a:srgbClr val="0C0A9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19" name="Google Shape;1494;p33"/>
            <p:cNvSpPr/>
            <p:nvPr/>
          </p:nvSpPr>
          <p:spPr>
            <a:xfrm>
              <a:off x="4454979" y="30142"/>
              <a:ext cx="73801" cy="73801"/>
            </a:xfrm>
            <a:prstGeom prst="ellipse">
              <a:avLst/>
            </a:prstGeom>
            <a:solidFill>
              <a:srgbClr val="0C0A9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499;p34"/>
          <p:cNvSpPr txBox="1">
            <a:spLocks noGrp="1"/>
          </p:cNvSpPr>
          <p:nvPr>
            <p:ph type="body" sz="half" idx="1"/>
          </p:nvPr>
        </p:nvSpPr>
        <p:spPr>
          <a:xfrm>
            <a:off x="918324" y="552300"/>
            <a:ext cx="3318396" cy="3935880"/>
          </a:xfrm>
          <a:prstGeom prst="rect">
            <a:avLst/>
          </a:prstGeom>
        </p:spPr>
        <p:txBody>
          <a:bodyPr/>
          <a:lstStyle/>
          <a:p>
            <a:pPr marL="443484" indent="-431165" defTabSz="886968">
              <a:buClr>
                <a:srgbClr val="1D1D1D"/>
              </a:buClr>
              <a:buSzPts val="1900"/>
              <a:buAutoNum type="arabicPeriod"/>
              <a:defRPr sz="1940"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Pandas</a:t>
            </a:r>
            <a:br/>
            <a:endParaRPr/>
          </a:p>
          <a:p>
            <a:pPr marL="443484" indent="-431165" defTabSz="886968">
              <a:buClr>
                <a:srgbClr val="1D1D1D"/>
              </a:buClr>
              <a:buSzPts val="1900"/>
              <a:buAutoNum type="arabicPeriod"/>
              <a:defRPr sz="1940"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Numpy</a:t>
            </a:r>
            <a:br/>
            <a:endParaRPr/>
          </a:p>
          <a:p>
            <a:pPr marL="443484" indent="-431165" defTabSz="886968">
              <a:buClr>
                <a:srgbClr val="1D1D1D"/>
              </a:buClr>
              <a:buSzPts val="1900"/>
              <a:buAutoNum type="arabicPeriod"/>
              <a:defRPr sz="1940"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Matplotlib</a:t>
            </a:r>
            <a:br/>
            <a:endParaRPr/>
          </a:p>
          <a:p>
            <a:pPr marL="443484" indent="-431165" defTabSz="886968">
              <a:buClr>
                <a:srgbClr val="1D1D1D"/>
              </a:buClr>
              <a:buSzPts val="1900"/>
              <a:buAutoNum type="arabicPeriod"/>
              <a:defRPr sz="1940"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OpenCV</a:t>
            </a:r>
            <a:br/>
            <a:endParaRPr/>
          </a:p>
          <a:p>
            <a:pPr marL="443484" indent="-431165" defTabSz="886968">
              <a:buClr>
                <a:srgbClr val="1D1D1D"/>
              </a:buClr>
              <a:buSzPts val="1900"/>
              <a:buAutoNum type="arabicPeriod"/>
              <a:defRPr sz="1940"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Skimage</a:t>
            </a:r>
            <a:br/>
            <a:endParaRPr/>
          </a:p>
          <a:p>
            <a:pPr marL="443484" indent="-431165" defTabSz="886968">
              <a:buClr>
                <a:srgbClr val="1D1D1D"/>
              </a:buClr>
              <a:buSzPts val="1900"/>
              <a:buAutoNum type="arabicPeriod"/>
              <a:defRPr sz="1940">
                <a:latin typeface="Poppins ExtraBold"/>
                <a:ea typeface="Poppins ExtraBold"/>
                <a:cs typeface="Poppins ExtraBold"/>
                <a:sym typeface="Poppins ExtraBold"/>
              </a:defRPr>
            </a:pPr>
            <a:r>
              <a:t>Scikit-learn</a:t>
            </a:r>
          </a:p>
        </p:txBody>
      </p:sp>
      <p:pic>
        <p:nvPicPr>
          <p:cNvPr id="1623" name="Google Shape;1500;p34" descr="Google Shape;1500;p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688" y="1401921"/>
            <a:ext cx="3813979" cy="2236638"/>
          </a:xfrm>
          <a:prstGeom prst="rect">
            <a:avLst/>
          </a:prstGeom>
          <a:ln w="12700">
            <a:miter lim="400000"/>
          </a:ln>
          <a:effectLst>
            <a:reflection stA="64051" endPos="40000" dir="5400000" sy="-100000" algn="bl" rotWithShape="0"/>
          </a:effec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4" name="Google Shape;1505;p35"/>
          <p:cNvGrpSpPr/>
          <p:nvPr/>
        </p:nvGrpSpPr>
        <p:grpSpPr>
          <a:xfrm>
            <a:off x="6487512" y="-1301175"/>
            <a:ext cx="4268176" cy="6666031"/>
            <a:chOff x="0" y="0"/>
            <a:chExt cx="4268174" cy="6666030"/>
          </a:xfrm>
        </p:grpSpPr>
        <p:sp>
          <p:nvSpPr>
            <p:cNvPr id="1625" name="Google Shape;1506;p35"/>
            <p:cNvSpPr/>
            <p:nvPr/>
          </p:nvSpPr>
          <p:spPr>
            <a:xfrm>
              <a:off x="240036" y="1404335"/>
              <a:ext cx="4006264" cy="4749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49" y="0"/>
                  </a:moveTo>
                  <a:lnTo>
                    <a:pt x="16984" y="3851"/>
                  </a:lnTo>
                  <a:lnTo>
                    <a:pt x="16971" y="3860"/>
                  </a:lnTo>
                  <a:lnTo>
                    <a:pt x="16971" y="6702"/>
                  </a:lnTo>
                  <a:lnTo>
                    <a:pt x="13955" y="9245"/>
                  </a:lnTo>
                  <a:lnTo>
                    <a:pt x="13949" y="9254"/>
                  </a:lnTo>
                  <a:lnTo>
                    <a:pt x="13949" y="10553"/>
                  </a:lnTo>
                  <a:lnTo>
                    <a:pt x="13490" y="10942"/>
                  </a:lnTo>
                  <a:lnTo>
                    <a:pt x="13490" y="11641"/>
                  </a:lnTo>
                  <a:lnTo>
                    <a:pt x="11604" y="13233"/>
                  </a:lnTo>
                  <a:lnTo>
                    <a:pt x="11590" y="13239"/>
                  </a:lnTo>
                  <a:lnTo>
                    <a:pt x="11590" y="14651"/>
                  </a:lnTo>
                  <a:lnTo>
                    <a:pt x="10374" y="15680"/>
                  </a:lnTo>
                  <a:lnTo>
                    <a:pt x="10374" y="16720"/>
                  </a:lnTo>
                  <a:lnTo>
                    <a:pt x="7325" y="19289"/>
                  </a:lnTo>
                  <a:lnTo>
                    <a:pt x="2692" y="19289"/>
                  </a:lnTo>
                  <a:lnTo>
                    <a:pt x="0" y="21557"/>
                  </a:lnTo>
                  <a:lnTo>
                    <a:pt x="51" y="21600"/>
                  </a:lnTo>
                  <a:lnTo>
                    <a:pt x="2716" y="19346"/>
                  </a:lnTo>
                  <a:lnTo>
                    <a:pt x="7352" y="19346"/>
                  </a:lnTo>
                  <a:lnTo>
                    <a:pt x="10428" y="16751"/>
                  </a:lnTo>
                  <a:lnTo>
                    <a:pt x="10441" y="16746"/>
                  </a:lnTo>
                  <a:lnTo>
                    <a:pt x="10441" y="15703"/>
                  </a:lnTo>
                  <a:lnTo>
                    <a:pt x="11661" y="14674"/>
                  </a:lnTo>
                  <a:lnTo>
                    <a:pt x="11661" y="13264"/>
                  </a:lnTo>
                  <a:lnTo>
                    <a:pt x="13548" y="11673"/>
                  </a:lnTo>
                  <a:lnTo>
                    <a:pt x="13558" y="11661"/>
                  </a:lnTo>
                  <a:lnTo>
                    <a:pt x="13558" y="10965"/>
                  </a:lnTo>
                  <a:lnTo>
                    <a:pt x="14016" y="10578"/>
                  </a:lnTo>
                  <a:lnTo>
                    <a:pt x="14016" y="9277"/>
                  </a:lnTo>
                  <a:lnTo>
                    <a:pt x="17031" y="6736"/>
                  </a:lnTo>
                  <a:lnTo>
                    <a:pt x="17038" y="6727"/>
                  </a:lnTo>
                  <a:lnTo>
                    <a:pt x="17038" y="3885"/>
                  </a:lnTo>
                  <a:lnTo>
                    <a:pt x="21600" y="37"/>
                  </a:lnTo>
                  <a:lnTo>
                    <a:pt x="2154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0A9E"/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26" name="Google Shape;1507;p35"/>
            <p:cNvSpPr/>
            <p:nvPr/>
          </p:nvSpPr>
          <p:spPr>
            <a:xfrm>
              <a:off x="583004" y="1382475"/>
              <a:ext cx="2925191" cy="3057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1" y="0"/>
                  </a:moveTo>
                  <a:lnTo>
                    <a:pt x="18074" y="3302"/>
                  </a:lnTo>
                  <a:lnTo>
                    <a:pt x="16626" y="3302"/>
                  </a:lnTo>
                  <a:lnTo>
                    <a:pt x="12422" y="7333"/>
                  </a:lnTo>
                  <a:lnTo>
                    <a:pt x="12403" y="7341"/>
                  </a:lnTo>
                  <a:lnTo>
                    <a:pt x="12403" y="12263"/>
                  </a:lnTo>
                  <a:lnTo>
                    <a:pt x="9621" y="14930"/>
                  </a:lnTo>
                  <a:lnTo>
                    <a:pt x="9607" y="14943"/>
                  </a:lnTo>
                  <a:lnTo>
                    <a:pt x="9607" y="17163"/>
                  </a:lnTo>
                  <a:lnTo>
                    <a:pt x="6912" y="19742"/>
                  </a:lnTo>
                  <a:lnTo>
                    <a:pt x="1873" y="19742"/>
                  </a:lnTo>
                  <a:lnTo>
                    <a:pt x="0" y="21534"/>
                  </a:lnTo>
                  <a:lnTo>
                    <a:pt x="69" y="21600"/>
                  </a:lnTo>
                  <a:lnTo>
                    <a:pt x="1915" y="19834"/>
                  </a:lnTo>
                  <a:lnTo>
                    <a:pt x="6949" y="19834"/>
                  </a:lnTo>
                  <a:lnTo>
                    <a:pt x="9685" y="17216"/>
                  </a:lnTo>
                  <a:lnTo>
                    <a:pt x="9699" y="17203"/>
                  </a:lnTo>
                  <a:lnTo>
                    <a:pt x="9699" y="14978"/>
                  </a:lnTo>
                  <a:lnTo>
                    <a:pt x="12487" y="12316"/>
                  </a:lnTo>
                  <a:lnTo>
                    <a:pt x="12496" y="12303"/>
                  </a:lnTo>
                  <a:lnTo>
                    <a:pt x="12496" y="7381"/>
                  </a:lnTo>
                  <a:lnTo>
                    <a:pt x="16667" y="3399"/>
                  </a:lnTo>
                  <a:lnTo>
                    <a:pt x="18107" y="3399"/>
                  </a:lnTo>
                  <a:lnTo>
                    <a:pt x="21600" y="62"/>
                  </a:lnTo>
                  <a:lnTo>
                    <a:pt x="2153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0A9E"/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27" name="Google Shape;1508;p35"/>
            <p:cNvSpPr/>
            <p:nvPr/>
          </p:nvSpPr>
          <p:spPr>
            <a:xfrm>
              <a:off x="1118838" y="1546825"/>
              <a:ext cx="3149337" cy="5119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3" h="21600" extrusionOk="0">
                  <a:moveTo>
                    <a:pt x="21513" y="0"/>
                  </a:moveTo>
                  <a:lnTo>
                    <a:pt x="17746" y="2320"/>
                  </a:lnTo>
                  <a:cubicBezTo>
                    <a:pt x="17639" y="2386"/>
                    <a:pt x="17639" y="2492"/>
                    <a:pt x="17746" y="2558"/>
                  </a:cubicBezTo>
                  <a:lnTo>
                    <a:pt x="19600" y="3699"/>
                  </a:lnTo>
                  <a:cubicBezTo>
                    <a:pt x="19672" y="3742"/>
                    <a:pt x="19672" y="3815"/>
                    <a:pt x="19600" y="3860"/>
                  </a:cubicBezTo>
                  <a:lnTo>
                    <a:pt x="13050" y="7894"/>
                  </a:lnTo>
                  <a:cubicBezTo>
                    <a:pt x="13014" y="7915"/>
                    <a:pt x="12966" y="7926"/>
                    <a:pt x="12918" y="7926"/>
                  </a:cubicBezTo>
                  <a:cubicBezTo>
                    <a:pt x="12870" y="7926"/>
                    <a:pt x="12821" y="7915"/>
                    <a:pt x="12785" y="7894"/>
                  </a:cubicBezTo>
                  <a:lnTo>
                    <a:pt x="10936" y="6753"/>
                  </a:lnTo>
                  <a:cubicBezTo>
                    <a:pt x="10880" y="6721"/>
                    <a:pt x="10816" y="6705"/>
                    <a:pt x="10743" y="6705"/>
                  </a:cubicBezTo>
                  <a:cubicBezTo>
                    <a:pt x="10666" y="6705"/>
                    <a:pt x="10602" y="6721"/>
                    <a:pt x="10550" y="6753"/>
                  </a:cubicBezTo>
                  <a:lnTo>
                    <a:pt x="6535" y="9226"/>
                  </a:lnTo>
                  <a:cubicBezTo>
                    <a:pt x="6428" y="9292"/>
                    <a:pt x="6428" y="9397"/>
                    <a:pt x="6535" y="9463"/>
                  </a:cubicBezTo>
                  <a:lnTo>
                    <a:pt x="11445" y="12485"/>
                  </a:lnTo>
                  <a:cubicBezTo>
                    <a:pt x="11475" y="12509"/>
                    <a:pt x="11496" y="12535"/>
                    <a:pt x="11496" y="12566"/>
                  </a:cubicBezTo>
                  <a:cubicBezTo>
                    <a:pt x="11496" y="12601"/>
                    <a:pt x="11479" y="12627"/>
                    <a:pt x="11445" y="12651"/>
                  </a:cubicBezTo>
                  <a:lnTo>
                    <a:pt x="7584" y="15027"/>
                  </a:lnTo>
                  <a:cubicBezTo>
                    <a:pt x="7532" y="15061"/>
                    <a:pt x="7507" y="15100"/>
                    <a:pt x="7507" y="15145"/>
                  </a:cubicBezTo>
                  <a:lnTo>
                    <a:pt x="7507" y="16661"/>
                  </a:lnTo>
                  <a:cubicBezTo>
                    <a:pt x="7507" y="16693"/>
                    <a:pt x="7490" y="16719"/>
                    <a:pt x="7451" y="16743"/>
                  </a:cubicBezTo>
                  <a:lnTo>
                    <a:pt x="3688" y="19061"/>
                  </a:lnTo>
                  <a:cubicBezTo>
                    <a:pt x="3654" y="19083"/>
                    <a:pt x="3608" y="19094"/>
                    <a:pt x="3561" y="19094"/>
                  </a:cubicBezTo>
                  <a:cubicBezTo>
                    <a:pt x="3514" y="19094"/>
                    <a:pt x="3466" y="19083"/>
                    <a:pt x="3427" y="19061"/>
                  </a:cubicBezTo>
                  <a:lnTo>
                    <a:pt x="2113" y="18249"/>
                  </a:lnTo>
                  <a:cubicBezTo>
                    <a:pt x="2060" y="18216"/>
                    <a:pt x="1990" y="18199"/>
                    <a:pt x="1921" y="18199"/>
                  </a:cubicBezTo>
                  <a:cubicBezTo>
                    <a:pt x="1851" y="18199"/>
                    <a:pt x="1782" y="18216"/>
                    <a:pt x="1728" y="18249"/>
                  </a:cubicBezTo>
                  <a:lnTo>
                    <a:pt x="80" y="19264"/>
                  </a:lnTo>
                  <a:cubicBezTo>
                    <a:pt x="-27" y="19330"/>
                    <a:pt x="-27" y="19435"/>
                    <a:pt x="80" y="19501"/>
                  </a:cubicBezTo>
                  <a:lnTo>
                    <a:pt x="1394" y="20313"/>
                  </a:lnTo>
                  <a:cubicBezTo>
                    <a:pt x="1428" y="20337"/>
                    <a:pt x="1450" y="20363"/>
                    <a:pt x="1450" y="20395"/>
                  </a:cubicBezTo>
                  <a:cubicBezTo>
                    <a:pt x="1450" y="20429"/>
                    <a:pt x="1433" y="20456"/>
                    <a:pt x="1394" y="20477"/>
                  </a:cubicBezTo>
                  <a:lnTo>
                    <a:pt x="880" y="20793"/>
                  </a:lnTo>
                  <a:cubicBezTo>
                    <a:pt x="773" y="20859"/>
                    <a:pt x="773" y="20965"/>
                    <a:pt x="880" y="21030"/>
                  </a:cubicBezTo>
                  <a:lnTo>
                    <a:pt x="1394" y="21349"/>
                  </a:lnTo>
                  <a:cubicBezTo>
                    <a:pt x="1471" y="21392"/>
                    <a:pt x="1471" y="21463"/>
                    <a:pt x="1394" y="21510"/>
                  </a:cubicBezTo>
                  <a:cubicBezTo>
                    <a:pt x="1353" y="21534"/>
                    <a:pt x="1308" y="21544"/>
                    <a:pt x="1266" y="21544"/>
                  </a:cubicBezTo>
                  <a:cubicBezTo>
                    <a:pt x="1223" y="21544"/>
                    <a:pt x="1182" y="21534"/>
                    <a:pt x="1150" y="21518"/>
                  </a:cubicBezTo>
                  <a:cubicBezTo>
                    <a:pt x="1086" y="21489"/>
                    <a:pt x="1047" y="21431"/>
                    <a:pt x="1107" y="21371"/>
                  </a:cubicBezTo>
                  <a:lnTo>
                    <a:pt x="1030" y="21344"/>
                  </a:lnTo>
                  <a:cubicBezTo>
                    <a:pt x="945" y="21431"/>
                    <a:pt x="1004" y="21521"/>
                    <a:pt x="1094" y="21563"/>
                  </a:cubicBezTo>
                  <a:cubicBezTo>
                    <a:pt x="1146" y="21587"/>
                    <a:pt x="1201" y="21600"/>
                    <a:pt x="1266" y="21600"/>
                  </a:cubicBezTo>
                  <a:cubicBezTo>
                    <a:pt x="1330" y="21600"/>
                    <a:pt x="1394" y="21587"/>
                    <a:pt x="1454" y="21542"/>
                  </a:cubicBezTo>
                  <a:cubicBezTo>
                    <a:pt x="1505" y="21510"/>
                    <a:pt x="1535" y="21471"/>
                    <a:pt x="1535" y="21423"/>
                  </a:cubicBezTo>
                  <a:cubicBezTo>
                    <a:pt x="1535" y="21378"/>
                    <a:pt x="1505" y="21339"/>
                    <a:pt x="1454" y="21305"/>
                  </a:cubicBezTo>
                  <a:lnTo>
                    <a:pt x="940" y="20988"/>
                  </a:lnTo>
                  <a:cubicBezTo>
                    <a:pt x="863" y="20946"/>
                    <a:pt x="863" y="20875"/>
                    <a:pt x="940" y="20827"/>
                  </a:cubicBezTo>
                  <a:lnTo>
                    <a:pt x="1454" y="20511"/>
                  </a:lnTo>
                  <a:cubicBezTo>
                    <a:pt x="1505" y="20479"/>
                    <a:pt x="1535" y="20437"/>
                    <a:pt x="1535" y="20392"/>
                  </a:cubicBezTo>
                  <a:cubicBezTo>
                    <a:pt x="1535" y="20348"/>
                    <a:pt x="1505" y="20305"/>
                    <a:pt x="1454" y="20274"/>
                  </a:cubicBezTo>
                  <a:lnTo>
                    <a:pt x="135" y="19462"/>
                  </a:lnTo>
                  <a:cubicBezTo>
                    <a:pt x="63" y="19419"/>
                    <a:pt x="63" y="19348"/>
                    <a:pt x="135" y="19301"/>
                  </a:cubicBezTo>
                  <a:lnTo>
                    <a:pt x="1783" y="18286"/>
                  </a:lnTo>
                  <a:cubicBezTo>
                    <a:pt x="1820" y="18263"/>
                    <a:pt x="1867" y="18252"/>
                    <a:pt x="1915" y="18252"/>
                  </a:cubicBezTo>
                  <a:cubicBezTo>
                    <a:pt x="1962" y="18252"/>
                    <a:pt x="2011" y="18263"/>
                    <a:pt x="2049" y="18286"/>
                  </a:cubicBezTo>
                  <a:lnTo>
                    <a:pt x="3363" y="19098"/>
                  </a:lnTo>
                  <a:cubicBezTo>
                    <a:pt x="3419" y="19129"/>
                    <a:pt x="3483" y="19148"/>
                    <a:pt x="3556" y="19148"/>
                  </a:cubicBezTo>
                  <a:cubicBezTo>
                    <a:pt x="3633" y="19148"/>
                    <a:pt x="3697" y="19129"/>
                    <a:pt x="3749" y="19098"/>
                  </a:cubicBezTo>
                  <a:lnTo>
                    <a:pt x="7511" y="16780"/>
                  </a:lnTo>
                  <a:cubicBezTo>
                    <a:pt x="7563" y="16748"/>
                    <a:pt x="7592" y="16709"/>
                    <a:pt x="7592" y="16661"/>
                  </a:cubicBezTo>
                  <a:lnTo>
                    <a:pt x="7592" y="15137"/>
                  </a:lnTo>
                  <a:cubicBezTo>
                    <a:pt x="7592" y="15106"/>
                    <a:pt x="7605" y="15079"/>
                    <a:pt x="7644" y="15056"/>
                  </a:cubicBezTo>
                  <a:lnTo>
                    <a:pt x="11501" y="12680"/>
                  </a:lnTo>
                  <a:cubicBezTo>
                    <a:pt x="11608" y="12614"/>
                    <a:pt x="11608" y="12509"/>
                    <a:pt x="11501" y="12443"/>
                  </a:cubicBezTo>
                  <a:lnTo>
                    <a:pt x="6595" y="9421"/>
                  </a:lnTo>
                  <a:cubicBezTo>
                    <a:pt x="6522" y="9379"/>
                    <a:pt x="6522" y="9305"/>
                    <a:pt x="6595" y="9260"/>
                  </a:cubicBezTo>
                  <a:lnTo>
                    <a:pt x="10610" y="6787"/>
                  </a:lnTo>
                  <a:cubicBezTo>
                    <a:pt x="10645" y="6766"/>
                    <a:pt x="10693" y="6755"/>
                    <a:pt x="10741" y="6755"/>
                  </a:cubicBezTo>
                  <a:cubicBezTo>
                    <a:pt x="10789" y="6755"/>
                    <a:pt x="10837" y="6766"/>
                    <a:pt x="10871" y="6787"/>
                  </a:cubicBezTo>
                  <a:lnTo>
                    <a:pt x="12721" y="7931"/>
                  </a:lnTo>
                  <a:cubicBezTo>
                    <a:pt x="12776" y="7963"/>
                    <a:pt x="12841" y="7981"/>
                    <a:pt x="12913" y="7981"/>
                  </a:cubicBezTo>
                  <a:cubicBezTo>
                    <a:pt x="12990" y="7981"/>
                    <a:pt x="13055" y="7963"/>
                    <a:pt x="13106" y="7931"/>
                  </a:cubicBezTo>
                  <a:lnTo>
                    <a:pt x="19655" y="3897"/>
                  </a:lnTo>
                  <a:cubicBezTo>
                    <a:pt x="19762" y="3831"/>
                    <a:pt x="19762" y="3726"/>
                    <a:pt x="19655" y="3660"/>
                  </a:cubicBezTo>
                  <a:lnTo>
                    <a:pt x="17806" y="2518"/>
                  </a:lnTo>
                  <a:cubicBezTo>
                    <a:pt x="17729" y="2476"/>
                    <a:pt x="17729" y="2405"/>
                    <a:pt x="17806" y="2357"/>
                  </a:cubicBezTo>
                  <a:lnTo>
                    <a:pt x="21573" y="37"/>
                  </a:lnTo>
                  <a:lnTo>
                    <a:pt x="2151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B9109"/>
                </a:gs>
                <a:gs pos="78000">
                  <a:srgbClr val="F5F8FF"/>
                </a:gs>
                <a:gs pos="100000">
                  <a:srgbClr val="F5F8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28" name="Google Shape;1509;p35"/>
            <p:cNvSpPr/>
            <p:nvPr/>
          </p:nvSpPr>
          <p:spPr>
            <a:xfrm>
              <a:off x="747743" y="1923706"/>
              <a:ext cx="1860289" cy="4595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28" y="0"/>
                  </a:moveTo>
                  <a:lnTo>
                    <a:pt x="11536" y="82"/>
                  </a:lnTo>
                  <a:lnTo>
                    <a:pt x="20844" y="4035"/>
                  </a:lnTo>
                  <a:cubicBezTo>
                    <a:pt x="21147" y="4170"/>
                    <a:pt x="21326" y="4346"/>
                    <a:pt x="21326" y="4533"/>
                  </a:cubicBezTo>
                  <a:cubicBezTo>
                    <a:pt x="21326" y="4726"/>
                    <a:pt x="21147" y="4901"/>
                    <a:pt x="20844" y="5030"/>
                  </a:cubicBezTo>
                  <a:lnTo>
                    <a:pt x="19785" y="5474"/>
                  </a:lnTo>
                  <a:cubicBezTo>
                    <a:pt x="19469" y="5615"/>
                    <a:pt x="19050" y="5685"/>
                    <a:pt x="18627" y="5685"/>
                  </a:cubicBezTo>
                  <a:cubicBezTo>
                    <a:pt x="18204" y="5685"/>
                    <a:pt x="17778" y="5615"/>
                    <a:pt x="17448" y="5474"/>
                  </a:cubicBezTo>
                  <a:lnTo>
                    <a:pt x="15303" y="4562"/>
                  </a:lnTo>
                  <a:cubicBezTo>
                    <a:pt x="14932" y="4410"/>
                    <a:pt x="14464" y="4322"/>
                    <a:pt x="13928" y="4322"/>
                  </a:cubicBezTo>
                  <a:cubicBezTo>
                    <a:pt x="13392" y="4322"/>
                    <a:pt x="12910" y="4410"/>
                    <a:pt x="12553" y="4562"/>
                  </a:cubicBezTo>
                  <a:lnTo>
                    <a:pt x="11302" y="5094"/>
                  </a:lnTo>
                  <a:cubicBezTo>
                    <a:pt x="10945" y="5258"/>
                    <a:pt x="10738" y="5463"/>
                    <a:pt x="10738" y="5679"/>
                  </a:cubicBezTo>
                  <a:cubicBezTo>
                    <a:pt x="10738" y="5902"/>
                    <a:pt x="10945" y="6112"/>
                    <a:pt x="11302" y="6264"/>
                  </a:cubicBezTo>
                  <a:cubicBezTo>
                    <a:pt x="11605" y="6399"/>
                    <a:pt x="11783" y="6574"/>
                    <a:pt x="11783" y="6767"/>
                  </a:cubicBezTo>
                  <a:cubicBezTo>
                    <a:pt x="11783" y="6954"/>
                    <a:pt x="11605" y="7130"/>
                    <a:pt x="11302" y="7264"/>
                  </a:cubicBezTo>
                  <a:lnTo>
                    <a:pt x="10367" y="7656"/>
                  </a:lnTo>
                  <a:cubicBezTo>
                    <a:pt x="10065" y="7791"/>
                    <a:pt x="9652" y="7861"/>
                    <a:pt x="9212" y="7861"/>
                  </a:cubicBezTo>
                  <a:lnTo>
                    <a:pt x="8635" y="7861"/>
                  </a:lnTo>
                  <a:cubicBezTo>
                    <a:pt x="8112" y="7861"/>
                    <a:pt x="7631" y="7948"/>
                    <a:pt x="7259" y="8100"/>
                  </a:cubicBezTo>
                  <a:lnTo>
                    <a:pt x="3025" y="9908"/>
                  </a:lnTo>
                  <a:cubicBezTo>
                    <a:pt x="2269" y="10230"/>
                    <a:pt x="2269" y="10750"/>
                    <a:pt x="3025" y="11072"/>
                  </a:cubicBezTo>
                  <a:lnTo>
                    <a:pt x="9501" y="13827"/>
                  </a:lnTo>
                  <a:cubicBezTo>
                    <a:pt x="9803" y="13961"/>
                    <a:pt x="9982" y="14137"/>
                    <a:pt x="9982" y="14324"/>
                  </a:cubicBezTo>
                  <a:cubicBezTo>
                    <a:pt x="9982" y="14511"/>
                    <a:pt x="9803" y="14692"/>
                    <a:pt x="9501" y="14821"/>
                  </a:cubicBezTo>
                  <a:lnTo>
                    <a:pt x="7397" y="15716"/>
                  </a:lnTo>
                  <a:cubicBezTo>
                    <a:pt x="7040" y="15874"/>
                    <a:pt x="6833" y="16078"/>
                    <a:pt x="6833" y="16301"/>
                  </a:cubicBezTo>
                  <a:lnTo>
                    <a:pt x="6833" y="18319"/>
                  </a:lnTo>
                  <a:cubicBezTo>
                    <a:pt x="6833" y="18506"/>
                    <a:pt x="6668" y="18681"/>
                    <a:pt x="6352" y="18816"/>
                  </a:cubicBezTo>
                  <a:lnTo>
                    <a:pt x="0" y="21518"/>
                  </a:lnTo>
                  <a:lnTo>
                    <a:pt x="179" y="21600"/>
                  </a:lnTo>
                  <a:lnTo>
                    <a:pt x="6558" y="18915"/>
                  </a:lnTo>
                  <a:cubicBezTo>
                    <a:pt x="6915" y="18757"/>
                    <a:pt x="7122" y="18553"/>
                    <a:pt x="7122" y="18330"/>
                  </a:cubicBezTo>
                  <a:lnTo>
                    <a:pt x="7122" y="16313"/>
                  </a:lnTo>
                  <a:cubicBezTo>
                    <a:pt x="7122" y="16125"/>
                    <a:pt x="7301" y="15950"/>
                    <a:pt x="7603" y="15816"/>
                  </a:cubicBezTo>
                  <a:lnTo>
                    <a:pt x="9707" y="14926"/>
                  </a:lnTo>
                  <a:cubicBezTo>
                    <a:pt x="10065" y="14763"/>
                    <a:pt x="10271" y="14558"/>
                    <a:pt x="10271" y="14341"/>
                  </a:cubicBezTo>
                  <a:cubicBezTo>
                    <a:pt x="10271" y="14113"/>
                    <a:pt x="10065" y="13909"/>
                    <a:pt x="9707" y="13756"/>
                  </a:cubicBezTo>
                  <a:lnTo>
                    <a:pt x="3231" y="10996"/>
                  </a:lnTo>
                  <a:cubicBezTo>
                    <a:pt x="2571" y="10727"/>
                    <a:pt x="2571" y="10282"/>
                    <a:pt x="3231" y="10002"/>
                  </a:cubicBezTo>
                  <a:lnTo>
                    <a:pt x="7466" y="8194"/>
                  </a:lnTo>
                  <a:cubicBezTo>
                    <a:pt x="7782" y="8066"/>
                    <a:pt x="8194" y="7990"/>
                    <a:pt x="8635" y="7990"/>
                  </a:cubicBezTo>
                  <a:lnTo>
                    <a:pt x="9212" y="7990"/>
                  </a:lnTo>
                  <a:cubicBezTo>
                    <a:pt x="9735" y="7990"/>
                    <a:pt x="10216" y="7902"/>
                    <a:pt x="10587" y="7750"/>
                  </a:cubicBezTo>
                  <a:lnTo>
                    <a:pt x="11508" y="7358"/>
                  </a:lnTo>
                  <a:cubicBezTo>
                    <a:pt x="11865" y="7194"/>
                    <a:pt x="12072" y="6989"/>
                    <a:pt x="12072" y="6773"/>
                  </a:cubicBezTo>
                  <a:cubicBezTo>
                    <a:pt x="12072" y="6545"/>
                    <a:pt x="11865" y="6340"/>
                    <a:pt x="11508" y="6188"/>
                  </a:cubicBezTo>
                  <a:cubicBezTo>
                    <a:pt x="11206" y="6054"/>
                    <a:pt x="11027" y="5878"/>
                    <a:pt x="11027" y="5691"/>
                  </a:cubicBezTo>
                  <a:cubicBezTo>
                    <a:pt x="11027" y="5498"/>
                    <a:pt x="11206" y="5322"/>
                    <a:pt x="11508" y="5194"/>
                  </a:cubicBezTo>
                  <a:lnTo>
                    <a:pt x="12760" y="4655"/>
                  </a:lnTo>
                  <a:cubicBezTo>
                    <a:pt x="13076" y="4527"/>
                    <a:pt x="13488" y="4451"/>
                    <a:pt x="13928" y="4451"/>
                  </a:cubicBezTo>
                  <a:cubicBezTo>
                    <a:pt x="14382" y="4451"/>
                    <a:pt x="14795" y="4527"/>
                    <a:pt x="15097" y="4655"/>
                  </a:cubicBezTo>
                  <a:lnTo>
                    <a:pt x="17242" y="5574"/>
                  </a:lnTo>
                  <a:cubicBezTo>
                    <a:pt x="17620" y="5735"/>
                    <a:pt x="18115" y="5815"/>
                    <a:pt x="18610" y="5815"/>
                  </a:cubicBezTo>
                  <a:cubicBezTo>
                    <a:pt x="19105" y="5815"/>
                    <a:pt x="19600" y="5735"/>
                    <a:pt x="19978" y="5574"/>
                  </a:cubicBezTo>
                  <a:lnTo>
                    <a:pt x="21023" y="5123"/>
                  </a:lnTo>
                  <a:cubicBezTo>
                    <a:pt x="21394" y="4966"/>
                    <a:pt x="21600" y="4761"/>
                    <a:pt x="21600" y="4539"/>
                  </a:cubicBezTo>
                  <a:cubicBezTo>
                    <a:pt x="21600" y="4322"/>
                    <a:pt x="21394" y="4111"/>
                    <a:pt x="21023" y="3954"/>
                  </a:cubicBezTo>
                  <a:lnTo>
                    <a:pt x="1172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00FF">
                    <a:alpha val="46666"/>
                  </a:srgbClr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108014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29" name="Google Shape;1510;p35"/>
            <p:cNvSpPr/>
            <p:nvPr/>
          </p:nvSpPr>
          <p:spPr>
            <a:xfrm>
              <a:off x="445789" y="1922400"/>
              <a:ext cx="1860289" cy="4595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28" y="0"/>
                  </a:moveTo>
                  <a:lnTo>
                    <a:pt x="11536" y="82"/>
                  </a:lnTo>
                  <a:lnTo>
                    <a:pt x="20844" y="4036"/>
                  </a:lnTo>
                  <a:cubicBezTo>
                    <a:pt x="21147" y="4164"/>
                    <a:pt x="21326" y="4340"/>
                    <a:pt x="21326" y="4533"/>
                  </a:cubicBezTo>
                  <a:cubicBezTo>
                    <a:pt x="21326" y="4720"/>
                    <a:pt x="21147" y="4896"/>
                    <a:pt x="20844" y="5030"/>
                  </a:cubicBezTo>
                  <a:lnTo>
                    <a:pt x="19785" y="5475"/>
                  </a:lnTo>
                  <a:cubicBezTo>
                    <a:pt x="19469" y="5615"/>
                    <a:pt x="19050" y="5685"/>
                    <a:pt x="18627" y="5685"/>
                  </a:cubicBezTo>
                  <a:cubicBezTo>
                    <a:pt x="18204" y="5685"/>
                    <a:pt x="17778" y="5615"/>
                    <a:pt x="17448" y="5475"/>
                  </a:cubicBezTo>
                  <a:lnTo>
                    <a:pt x="15303" y="4562"/>
                  </a:lnTo>
                  <a:cubicBezTo>
                    <a:pt x="14932" y="4410"/>
                    <a:pt x="14464" y="4323"/>
                    <a:pt x="13928" y="4323"/>
                  </a:cubicBezTo>
                  <a:cubicBezTo>
                    <a:pt x="13391" y="4323"/>
                    <a:pt x="12910" y="4410"/>
                    <a:pt x="12553" y="4562"/>
                  </a:cubicBezTo>
                  <a:lnTo>
                    <a:pt x="11302" y="5095"/>
                  </a:lnTo>
                  <a:cubicBezTo>
                    <a:pt x="10546" y="5416"/>
                    <a:pt x="10546" y="5937"/>
                    <a:pt x="11302" y="6258"/>
                  </a:cubicBezTo>
                  <a:cubicBezTo>
                    <a:pt x="11605" y="6387"/>
                    <a:pt x="11783" y="6562"/>
                    <a:pt x="11783" y="6756"/>
                  </a:cubicBezTo>
                  <a:cubicBezTo>
                    <a:pt x="11783" y="6943"/>
                    <a:pt x="11605" y="7118"/>
                    <a:pt x="11302" y="7253"/>
                  </a:cubicBezTo>
                  <a:lnTo>
                    <a:pt x="10367" y="7645"/>
                  </a:lnTo>
                  <a:cubicBezTo>
                    <a:pt x="10064" y="7779"/>
                    <a:pt x="9652" y="7849"/>
                    <a:pt x="9198" y="7849"/>
                  </a:cubicBezTo>
                  <a:lnTo>
                    <a:pt x="8635" y="7849"/>
                  </a:lnTo>
                  <a:cubicBezTo>
                    <a:pt x="8099" y="7849"/>
                    <a:pt x="7617" y="7937"/>
                    <a:pt x="7259" y="8095"/>
                  </a:cubicBezTo>
                  <a:lnTo>
                    <a:pt x="3011" y="9897"/>
                  </a:lnTo>
                  <a:cubicBezTo>
                    <a:pt x="2653" y="10060"/>
                    <a:pt x="2447" y="10265"/>
                    <a:pt x="2447" y="10481"/>
                  </a:cubicBezTo>
                  <a:cubicBezTo>
                    <a:pt x="2447" y="10709"/>
                    <a:pt x="2653" y="10914"/>
                    <a:pt x="3011" y="11066"/>
                  </a:cubicBezTo>
                  <a:lnTo>
                    <a:pt x="9501" y="13827"/>
                  </a:lnTo>
                  <a:cubicBezTo>
                    <a:pt x="10147" y="14096"/>
                    <a:pt x="10147" y="14540"/>
                    <a:pt x="9501" y="14821"/>
                  </a:cubicBezTo>
                  <a:lnTo>
                    <a:pt x="7397" y="15710"/>
                  </a:lnTo>
                  <a:cubicBezTo>
                    <a:pt x="7039" y="15874"/>
                    <a:pt x="6833" y="16079"/>
                    <a:pt x="6833" y="16295"/>
                  </a:cubicBezTo>
                  <a:lnTo>
                    <a:pt x="6833" y="18313"/>
                  </a:lnTo>
                  <a:cubicBezTo>
                    <a:pt x="6833" y="18506"/>
                    <a:pt x="6655" y="18681"/>
                    <a:pt x="6352" y="18810"/>
                  </a:cubicBezTo>
                  <a:lnTo>
                    <a:pt x="0" y="21518"/>
                  </a:lnTo>
                  <a:lnTo>
                    <a:pt x="179" y="21600"/>
                  </a:lnTo>
                  <a:lnTo>
                    <a:pt x="6558" y="18892"/>
                  </a:lnTo>
                  <a:cubicBezTo>
                    <a:pt x="6915" y="18734"/>
                    <a:pt x="7122" y="18529"/>
                    <a:pt x="7122" y="18307"/>
                  </a:cubicBezTo>
                  <a:lnTo>
                    <a:pt x="7122" y="16289"/>
                  </a:lnTo>
                  <a:cubicBezTo>
                    <a:pt x="7122" y="16102"/>
                    <a:pt x="7301" y="15921"/>
                    <a:pt x="7603" y="15792"/>
                  </a:cubicBezTo>
                  <a:lnTo>
                    <a:pt x="9707" y="14897"/>
                  </a:lnTo>
                  <a:cubicBezTo>
                    <a:pt x="10463" y="14581"/>
                    <a:pt x="10463" y="14061"/>
                    <a:pt x="9707" y="13739"/>
                  </a:cubicBezTo>
                  <a:lnTo>
                    <a:pt x="3231" y="10978"/>
                  </a:lnTo>
                  <a:cubicBezTo>
                    <a:pt x="2915" y="10850"/>
                    <a:pt x="2750" y="10674"/>
                    <a:pt x="2750" y="10487"/>
                  </a:cubicBezTo>
                  <a:cubicBezTo>
                    <a:pt x="2750" y="10294"/>
                    <a:pt x="2915" y="10119"/>
                    <a:pt x="3231" y="9990"/>
                  </a:cubicBezTo>
                  <a:lnTo>
                    <a:pt x="7466" y="8194"/>
                  </a:lnTo>
                  <a:cubicBezTo>
                    <a:pt x="7782" y="8066"/>
                    <a:pt x="8194" y="7990"/>
                    <a:pt x="8635" y="7990"/>
                  </a:cubicBezTo>
                  <a:lnTo>
                    <a:pt x="9212" y="7990"/>
                  </a:lnTo>
                  <a:cubicBezTo>
                    <a:pt x="9735" y="7990"/>
                    <a:pt x="10216" y="7902"/>
                    <a:pt x="10587" y="7750"/>
                  </a:cubicBezTo>
                  <a:lnTo>
                    <a:pt x="11508" y="7352"/>
                  </a:lnTo>
                  <a:cubicBezTo>
                    <a:pt x="11865" y="7194"/>
                    <a:pt x="12072" y="6989"/>
                    <a:pt x="12072" y="6767"/>
                  </a:cubicBezTo>
                  <a:cubicBezTo>
                    <a:pt x="12072" y="6545"/>
                    <a:pt x="11865" y="6340"/>
                    <a:pt x="11508" y="6182"/>
                  </a:cubicBezTo>
                  <a:cubicBezTo>
                    <a:pt x="10862" y="5913"/>
                    <a:pt x="10862" y="5469"/>
                    <a:pt x="11508" y="5188"/>
                  </a:cubicBezTo>
                  <a:lnTo>
                    <a:pt x="12760" y="4656"/>
                  </a:lnTo>
                  <a:cubicBezTo>
                    <a:pt x="13076" y="4527"/>
                    <a:pt x="13488" y="4451"/>
                    <a:pt x="13928" y="4451"/>
                  </a:cubicBezTo>
                  <a:cubicBezTo>
                    <a:pt x="14381" y="4451"/>
                    <a:pt x="14795" y="4527"/>
                    <a:pt x="15097" y="4656"/>
                  </a:cubicBezTo>
                  <a:lnTo>
                    <a:pt x="17241" y="5568"/>
                  </a:lnTo>
                  <a:cubicBezTo>
                    <a:pt x="17619" y="5729"/>
                    <a:pt x="18115" y="5809"/>
                    <a:pt x="18609" y="5809"/>
                  </a:cubicBezTo>
                  <a:cubicBezTo>
                    <a:pt x="19105" y="5809"/>
                    <a:pt x="19599" y="5729"/>
                    <a:pt x="19977" y="5568"/>
                  </a:cubicBezTo>
                  <a:lnTo>
                    <a:pt x="21022" y="5124"/>
                  </a:lnTo>
                  <a:cubicBezTo>
                    <a:pt x="21394" y="4966"/>
                    <a:pt x="21600" y="4761"/>
                    <a:pt x="21600" y="4539"/>
                  </a:cubicBezTo>
                  <a:cubicBezTo>
                    <a:pt x="21600" y="4311"/>
                    <a:pt x="21394" y="4106"/>
                    <a:pt x="21022" y="3954"/>
                  </a:cubicBezTo>
                  <a:lnTo>
                    <a:pt x="1172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0A9E"/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7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1630" name="Google Shape;1511;p35" descr="Google Shape;1511;p35"/>
            <p:cNvPicPr>
              <a:picLocks noChangeAspect="1"/>
            </p:cNvPicPr>
            <p:nvPr/>
          </p:nvPicPr>
          <p:blipFill>
            <a:blip r:embed="rId2"/>
            <a:srcRect l="16960" t="24718" r="7120" b="26177"/>
            <a:stretch>
              <a:fillRect/>
            </a:stretch>
          </p:blipFill>
          <p:spPr>
            <a:xfrm>
              <a:off x="0" y="0"/>
              <a:ext cx="4198516" cy="32044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638" name="Google Shape;1512;p35"/>
            <p:cNvGrpSpPr/>
            <p:nvPr/>
          </p:nvGrpSpPr>
          <p:grpSpPr>
            <a:xfrm>
              <a:off x="1745002" y="5555691"/>
              <a:ext cx="708476" cy="708101"/>
              <a:chOff x="0" y="0"/>
              <a:chExt cx="708474" cy="708100"/>
            </a:xfrm>
          </p:grpSpPr>
          <p:sp>
            <p:nvSpPr>
              <p:cNvPr id="1631" name="Google Shape;1513;p35"/>
              <p:cNvSpPr/>
              <p:nvPr/>
            </p:nvSpPr>
            <p:spPr>
              <a:xfrm rot="5400000">
                <a:off x="458599" y="0"/>
                <a:ext cx="249876" cy="2498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32" name="Google Shape;1514;p35"/>
              <p:cNvSpPr/>
              <p:nvPr/>
            </p:nvSpPr>
            <p:spPr>
              <a:xfrm rot="5400000">
                <a:off x="382424" y="76175"/>
                <a:ext cx="249876" cy="2498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33" name="Google Shape;1515;p35"/>
              <p:cNvSpPr/>
              <p:nvPr/>
            </p:nvSpPr>
            <p:spPr>
              <a:xfrm rot="5400000">
                <a:off x="305874" y="152750"/>
                <a:ext cx="249876" cy="2498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2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34" name="Google Shape;1516;p35"/>
              <p:cNvSpPr/>
              <p:nvPr/>
            </p:nvSpPr>
            <p:spPr>
              <a:xfrm rot="5400000">
                <a:off x="229499" y="229125"/>
                <a:ext cx="249876" cy="2494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67"/>
                    </a:lnTo>
                    <a:lnTo>
                      <a:pt x="3030" y="21600"/>
                    </a:lnTo>
                    <a:lnTo>
                      <a:pt x="21600" y="300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35" name="Google Shape;1517;p35"/>
              <p:cNvSpPr/>
              <p:nvPr/>
            </p:nvSpPr>
            <p:spPr>
              <a:xfrm rot="5400000">
                <a:off x="152749" y="305475"/>
                <a:ext cx="249876" cy="2498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36" name="Google Shape;1518;p35"/>
              <p:cNvSpPr/>
              <p:nvPr/>
            </p:nvSpPr>
            <p:spPr>
              <a:xfrm rot="5400000">
                <a:off x="76562" y="382437"/>
                <a:ext cx="249501" cy="2494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98" y="0"/>
                    </a:moveTo>
                    <a:lnTo>
                      <a:pt x="0" y="18600"/>
                    </a:lnTo>
                    <a:lnTo>
                      <a:pt x="3034" y="21600"/>
                    </a:lnTo>
                    <a:lnTo>
                      <a:pt x="21600" y="3033"/>
                    </a:lnTo>
                    <a:lnTo>
                      <a:pt x="1859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37" name="Google Shape;1519;p35"/>
              <p:cNvSpPr/>
              <p:nvPr/>
            </p:nvSpPr>
            <p:spPr>
              <a:xfrm rot="5400000">
                <a:off x="-1" y="458225"/>
                <a:ext cx="249877" cy="2498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646" name="Google Shape;1520;p35"/>
            <p:cNvGrpSpPr/>
            <p:nvPr/>
          </p:nvGrpSpPr>
          <p:grpSpPr>
            <a:xfrm>
              <a:off x="2511579" y="4655504"/>
              <a:ext cx="458030" cy="457788"/>
              <a:chOff x="0" y="0"/>
              <a:chExt cx="458028" cy="457787"/>
            </a:xfrm>
          </p:grpSpPr>
          <p:sp>
            <p:nvSpPr>
              <p:cNvPr id="1639" name="Google Shape;1521;p35"/>
              <p:cNvSpPr/>
              <p:nvPr/>
            </p:nvSpPr>
            <p:spPr>
              <a:xfrm rot="5400000">
                <a:off x="296484" y="0"/>
                <a:ext cx="161545" cy="1615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40" name="Google Shape;1522;p35"/>
              <p:cNvSpPr/>
              <p:nvPr/>
            </p:nvSpPr>
            <p:spPr>
              <a:xfrm rot="5400000">
                <a:off x="247237" y="49247"/>
                <a:ext cx="161545" cy="1615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41" name="Google Shape;1523;p35"/>
              <p:cNvSpPr/>
              <p:nvPr/>
            </p:nvSpPr>
            <p:spPr>
              <a:xfrm rot="5400000">
                <a:off x="197747" y="98753"/>
                <a:ext cx="161546" cy="1615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2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42" name="Google Shape;1524;p35"/>
              <p:cNvSpPr/>
              <p:nvPr/>
            </p:nvSpPr>
            <p:spPr>
              <a:xfrm rot="5400000">
                <a:off x="148371" y="148129"/>
                <a:ext cx="161545" cy="1612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67"/>
                    </a:lnTo>
                    <a:lnTo>
                      <a:pt x="3030" y="21600"/>
                    </a:lnTo>
                    <a:lnTo>
                      <a:pt x="21600" y="300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43" name="Google Shape;1525;p35"/>
              <p:cNvSpPr/>
              <p:nvPr/>
            </p:nvSpPr>
            <p:spPr>
              <a:xfrm rot="5400000">
                <a:off x="98752" y="197489"/>
                <a:ext cx="161546" cy="1615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44" name="Google Shape;1526;p35"/>
              <p:cNvSpPr/>
              <p:nvPr/>
            </p:nvSpPr>
            <p:spPr>
              <a:xfrm rot="5400000">
                <a:off x="49497" y="247246"/>
                <a:ext cx="161303" cy="1612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98" y="0"/>
                    </a:moveTo>
                    <a:lnTo>
                      <a:pt x="0" y="18600"/>
                    </a:lnTo>
                    <a:lnTo>
                      <a:pt x="3034" y="21600"/>
                    </a:lnTo>
                    <a:lnTo>
                      <a:pt x="21600" y="3033"/>
                    </a:lnTo>
                    <a:lnTo>
                      <a:pt x="1859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45" name="Google Shape;1527;p35"/>
              <p:cNvSpPr/>
              <p:nvPr/>
            </p:nvSpPr>
            <p:spPr>
              <a:xfrm rot="5400000">
                <a:off x="-1" y="296242"/>
                <a:ext cx="161546" cy="1615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649" name="Google Shape;1528;p35"/>
            <p:cNvGrpSpPr/>
            <p:nvPr/>
          </p:nvGrpSpPr>
          <p:grpSpPr>
            <a:xfrm>
              <a:off x="1659128" y="1840672"/>
              <a:ext cx="208185" cy="208185"/>
              <a:chOff x="0" y="0"/>
              <a:chExt cx="208183" cy="208183"/>
            </a:xfrm>
          </p:grpSpPr>
          <p:sp>
            <p:nvSpPr>
              <p:cNvPr id="1647" name="Google Shape;1529;p35"/>
              <p:cNvSpPr/>
              <p:nvPr/>
            </p:nvSpPr>
            <p:spPr>
              <a:xfrm>
                <a:off x="0" y="0"/>
                <a:ext cx="208184" cy="208184"/>
              </a:xfrm>
              <a:prstGeom prst="ellipse">
                <a:avLst/>
              </a:prstGeom>
              <a:noFill/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48" name="Google Shape;1530;p35"/>
              <p:cNvSpPr/>
              <p:nvPr/>
            </p:nvSpPr>
            <p:spPr>
              <a:xfrm>
                <a:off x="29393" y="29393"/>
                <a:ext cx="149439" cy="149439"/>
              </a:xfrm>
              <a:prstGeom prst="ellipse">
                <a:avLst/>
              </a:pr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652" name="Google Shape;1531;p35"/>
            <p:cNvGrpSpPr/>
            <p:nvPr/>
          </p:nvGrpSpPr>
          <p:grpSpPr>
            <a:xfrm>
              <a:off x="1066703" y="3768835"/>
              <a:ext cx="208185" cy="208185"/>
              <a:chOff x="0" y="0"/>
              <a:chExt cx="208183" cy="208183"/>
            </a:xfrm>
          </p:grpSpPr>
          <p:sp>
            <p:nvSpPr>
              <p:cNvPr id="1650" name="Google Shape;1532;p35"/>
              <p:cNvSpPr/>
              <p:nvPr/>
            </p:nvSpPr>
            <p:spPr>
              <a:xfrm>
                <a:off x="0" y="0"/>
                <a:ext cx="208184" cy="208184"/>
              </a:xfrm>
              <a:prstGeom prst="ellipse">
                <a:avLst/>
              </a:prstGeom>
              <a:noFill/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51" name="Google Shape;1533;p35"/>
              <p:cNvSpPr/>
              <p:nvPr/>
            </p:nvSpPr>
            <p:spPr>
              <a:xfrm>
                <a:off x="29393" y="29393"/>
                <a:ext cx="149439" cy="149439"/>
              </a:xfrm>
              <a:prstGeom prst="ellipse">
                <a:avLst/>
              </a:pr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653" name="Google Shape;1534;p35"/>
            <p:cNvSpPr/>
            <p:nvPr/>
          </p:nvSpPr>
          <p:spPr>
            <a:xfrm>
              <a:off x="967012" y="5465225"/>
              <a:ext cx="147901" cy="147901"/>
            </a:xfrm>
            <a:prstGeom prst="ellipse">
              <a:avLst/>
            </a:prstGeom>
            <a:gradFill flip="none" rotWithShape="1">
              <a:gsLst>
                <a:gs pos="0">
                  <a:srgbClr val="0C0A9E"/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7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655" name="Google Shape;1535;p35"/>
          <p:cNvSpPr txBox="1">
            <a:spLocks noGrp="1"/>
          </p:cNvSpPr>
          <p:nvPr>
            <p:ph type="title"/>
          </p:nvPr>
        </p:nvSpPr>
        <p:spPr>
          <a:xfrm>
            <a:off x="735662" y="754475"/>
            <a:ext cx="1702501" cy="993601"/>
          </a:xfrm>
          <a:prstGeom prst="rect">
            <a:avLst/>
          </a:prstGeom>
        </p:spPr>
        <p:txBody>
          <a:bodyPr/>
          <a:lstStyle>
            <a:lvl1pPr defTabSz="768095">
              <a:defRPr sz="5208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02</a:t>
            </a:r>
          </a:p>
        </p:txBody>
      </p:sp>
      <p:grpSp>
        <p:nvGrpSpPr>
          <p:cNvPr id="1661" name="Google Shape;1536;p35"/>
          <p:cNvGrpSpPr/>
          <p:nvPr/>
        </p:nvGrpSpPr>
        <p:grpSpPr>
          <a:xfrm>
            <a:off x="-374388" y="3354325"/>
            <a:ext cx="3922592" cy="2969901"/>
            <a:chOff x="0" y="0"/>
            <a:chExt cx="3922590" cy="2969900"/>
          </a:xfrm>
        </p:grpSpPr>
        <p:pic>
          <p:nvPicPr>
            <p:cNvPr id="1656" name="Google Shape;1537;p35" descr="Google Shape;1537;p35"/>
            <p:cNvPicPr>
              <a:picLocks noChangeAspect="1"/>
            </p:cNvPicPr>
            <p:nvPr/>
          </p:nvPicPr>
          <p:blipFill>
            <a:blip r:embed="rId2"/>
            <a:srcRect l="16960" t="24718" r="7120" b="26176"/>
            <a:stretch>
              <a:fillRect/>
            </a:stretch>
          </p:blipFill>
          <p:spPr>
            <a:xfrm>
              <a:off x="0" y="-1"/>
              <a:ext cx="3891277" cy="2969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660" name="Google Shape;1538;p35"/>
            <p:cNvGrpSpPr/>
            <p:nvPr/>
          </p:nvGrpSpPr>
          <p:grpSpPr>
            <a:xfrm>
              <a:off x="2227970" y="1091231"/>
              <a:ext cx="1694621" cy="1360170"/>
              <a:chOff x="0" y="0"/>
              <a:chExt cx="1694620" cy="1360168"/>
            </a:xfrm>
          </p:grpSpPr>
          <p:sp>
            <p:nvSpPr>
              <p:cNvPr id="1657" name="Google Shape;1539;p35"/>
              <p:cNvSpPr/>
              <p:nvPr/>
            </p:nvSpPr>
            <p:spPr>
              <a:xfrm>
                <a:off x="433739" y="268242"/>
                <a:ext cx="1260882" cy="10919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70000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58" name="Google Shape;1540;p35"/>
              <p:cNvSpPr/>
              <p:nvPr/>
            </p:nvSpPr>
            <p:spPr>
              <a:xfrm>
                <a:off x="410464" y="0"/>
                <a:ext cx="900870" cy="7801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70000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59" name="Google Shape;1541;p35"/>
              <p:cNvSpPr/>
              <p:nvPr/>
            </p:nvSpPr>
            <p:spPr>
              <a:xfrm>
                <a:off x="0" y="268242"/>
                <a:ext cx="900869" cy="7801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70000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662" name="Google Shape;1542;p35"/>
          <p:cNvSpPr txBox="1"/>
          <p:nvPr/>
        </p:nvSpPr>
        <p:spPr>
          <a:xfrm>
            <a:off x="719999" y="1962999"/>
            <a:ext cx="6034802" cy="84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ctr">
            <a:normAutofit/>
          </a:bodyPr>
          <a:lstStyle>
            <a:lvl1pPr defTabSz="768095">
              <a:defRPr sz="42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</a:lstStyle>
          <a:p>
            <a:r>
              <a:t>Data Processing</a:t>
            </a:r>
          </a:p>
        </p:txBody>
      </p:sp>
      <p:grpSp>
        <p:nvGrpSpPr>
          <p:cNvPr id="1666" name="Google Shape;1543;p35"/>
          <p:cNvGrpSpPr/>
          <p:nvPr/>
        </p:nvGrpSpPr>
        <p:grpSpPr>
          <a:xfrm>
            <a:off x="796100" y="3019700"/>
            <a:ext cx="4558968" cy="134101"/>
            <a:chOff x="0" y="0"/>
            <a:chExt cx="4558967" cy="134100"/>
          </a:xfrm>
        </p:grpSpPr>
        <p:sp>
          <p:nvSpPr>
            <p:cNvPr id="1663" name="Google Shape;1544;p35"/>
            <p:cNvSpPr/>
            <p:nvPr/>
          </p:nvSpPr>
          <p:spPr>
            <a:xfrm>
              <a:off x="4424867" y="-1"/>
              <a:ext cx="134101" cy="134102"/>
            </a:xfrm>
            <a:prstGeom prst="ellipse">
              <a:avLst/>
            </a:prstGeom>
            <a:noFill/>
            <a:ln w="9525" cap="flat">
              <a:solidFill>
                <a:srgbClr val="0C0A9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64" name="Google Shape;1545;p35"/>
            <p:cNvSpPr/>
            <p:nvPr/>
          </p:nvSpPr>
          <p:spPr>
            <a:xfrm>
              <a:off x="-1" y="67049"/>
              <a:ext cx="4462802" cy="1"/>
            </a:xfrm>
            <a:prstGeom prst="line">
              <a:avLst/>
            </a:prstGeom>
            <a:noFill/>
            <a:ln w="9525" cap="flat">
              <a:solidFill>
                <a:srgbClr val="0C0A9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65" name="Google Shape;1546;p35"/>
            <p:cNvSpPr/>
            <p:nvPr/>
          </p:nvSpPr>
          <p:spPr>
            <a:xfrm>
              <a:off x="4454979" y="30142"/>
              <a:ext cx="73801" cy="73801"/>
            </a:xfrm>
            <a:prstGeom prst="ellipse">
              <a:avLst/>
            </a:prstGeom>
            <a:solidFill>
              <a:srgbClr val="0C0A9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8" name="Google Shape;1551;p36" descr="Google Shape;1551;p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972" y="2464373"/>
            <a:ext cx="6817101" cy="24645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9" name="Google Shape;1552;p36" descr="Google Shape;1552;p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36" y="214575"/>
            <a:ext cx="1754616" cy="1939376"/>
          </a:xfrm>
          <a:prstGeom prst="rect">
            <a:avLst/>
          </a:prstGeom>
          <a:ln w="12700">
            <a:miter lim="400000"/>
          </a:ln>
          <a:effectLst>
            <a:reflection stA="38402" endPos="40000" dir="5400000" sy="-100000" algn="bl" rotWithShape="0"/>
          </a:effectLst>
        </p:spPr>
      </p:pic>
      <p:pic>
        <p:nvPicPr>
          <p:cNvPr id="1670" name="Google Shape;1553;p36" descr="Google Shape;1553;p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3449" y="214575"/>
            <a:ext cx="2269062" cy="1939376"/>
          </a:xfrm>
          <a:prstGeom prst="rect">
            <a:avLst/>
          </a:prstGeom>
          <a:ln w="12700">
            <a:miter lim="400000"/>
          </a:ln>
          <a:effectLst>
            <a:reflection stA="35579" endPos="40000" dir="5400000" sy="-100000" algn="bl" rotWithShape="0"/>
          </a:effectLst>
        </p:spPr>
      </p:pic>
      <p:pic>
        <p:nvPicPr>
          <p:cNvPr id="1671" name="Google Shape;1554;p36" descr="Google Shape;1554;p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4909" y="214575"/>
            <a:ext cx="2407279" cy="1939376"/>
          </a:xfrm>
          <a:prstGeom prst="rect">
            <a:avLst/>
          </a:prstGeom>
          <a:ln w="12700">
            <a:miter lim="400000"/>
          </a:ln>
          <a:effectLst>
            <a:reflection stA="41153" endPos="40000" dir="5400000" sy="-100000" algn="bl" rotWithShape="0"/>
          </a:effectLst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559;p37"/>
          <p:cNvSpPr txBox="1">
            <a:spLocks noGrp="1"/>
          </p:cNvSpPr>
          <p:nvPr>
            <p:ph type="title"/>
          </p:nvPr>
        </p:nvSpPr>
        <p:spPr>
          <a:xfrm>
            <a:off x="241775" y="35800"/>
            <a:ext cx="7533600" cy="558900"/>
          </a:xfrm>
          <a:prstGeom prst="rect">
            <a:avLst/>
          </a:prstGeom>
        </p:spPr>
        <p:txBody>
          <a:bodyPr/>
          <a:lstStyle>
            <a:lvl1pPr defTabSz="731520">
              <a:defRPr sz="2400"/>
            </a:lvl1pPr>
          </a:lstStyle>
          <a:p>
            <a:r>
              <a:t>HOG:Finding the Shape of Things</a:t>
            </a:r>
          </a:p>
        </p:txBody>
      </p:sp>
      <p:sp>
        <p:nvSpPr>
          <p:cNvPr id="1674" name="Google Shape;1560;p37"/>
          <p:cNvSpPr txBox="1">
            <a:spLocks noGrp="1"/>
          </p:cNvSpPr>
          <p:nvPr>
            <p:ph type="body" idx="1"/>
          </p:nvPr>
        </p:nvSpPr>
        <p:spPr>
          <a:xfrm>
            <a:off x="135896" y="670449"/>
            <a:ext cx="6314702" cy="439740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defRPr sz="1800" b="1">
                <a:solidFill>
                  <a:srgbClr val="000000"/>
                </a:solidFill>
              </a:defRPr>
            </a:pPr>
            <a:r>
              <a:t>What HOG is:</a:t>
            </a:r>
          </a:p>
          <a:p>
            <a:pPr marL="457200" indent="-311150">
              <a:spcBef>
                <a:spcPts val="1200"/>
              </a:spcBef>
              <a:buClr>
                <a:srgbClr val="000000"/>
              </a:buClr>
              <a:buSzPts val="1300"/>
              <a:buFont typeface="Helvetica"/>
              <a:buChar char="●"/>
              <a:defRPr sz="1300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pPr>
            <a:r>
              <a:t>Emphasize that HOG (Histogram of Oriented Gradients) is a feature descriptor used in computer vision.</a:t>
            </a:r>
          </a:p>
          <a:p>
            <a:pPr marL="457200" indent="-311150">
              <a:buClr>
                <a:srgbClr val="000000"/>
              </a:buClr>
              <a:buSzPts val="1300"/>
              <a:buFont typeface="Helvetica"/>
              <a:buChar char="●"/>
              <a:defRPr sz="1300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pPr>
            <a:r>
              <a:t>Explain that it captures the shape and texture of objects by analyzing gradient orientations.</a:t>
            </a:r>
          </a:p>
          <a:p>
            <a:pPr marL="0" indent="0">
              <a:spcBef>
                <a:spcPts val="1200"/>
              </a:spcBef>
              <a:defRPr sz="1800" b="1">
                <a:solidFill>
                  <a:srgbClr val="000000"/>
                </a:solidFill>
              </a:defRPr>
            </a:pPr>
            <a:r>
              <a:t>Why HOG is used:</a:t>
            </a:r>
          </a:p>
          <a:p>
            <a:pPr marL="457200" indent="-311150">
              <a:spcBef>
                <a:spcPts val="1200"/>
              </a:spcBef>
              <a:buClr>
                <a:srgbClr val="000000"/>
              </a:buClr>
              <a:buSzPts val="1300"/>
              <a:buFont typeface="Helvetica"/>
              <a:buChar char="●"/>
              <a:defRPr sz="1300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pPr>
            <a:r>
              <a:t>Highlight its effectiveness in object detection, particularly for tasks like face detection.</a:t>
            </a:r>
          </a:p>
          <a:p>
            <a:pPr marL="457200" indent="-311150">
              <a:buClr>
                <a:srgbClr val="000000"/>
              </a:buClr>
              <a:buSzPts val="1300"/>
              <a:buFont typeface="Helvetica"/>
              <a:buChar char="●"/>
              <a:defRPr sz="1300"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pPr>
            <a:r>
              <a:t>Mention its robustness to variations in lighting and small geometric changes.</a:t>
            </a:r>
          </a:p>
          <a:p>
            <a:pPr marL="0" indent="0">
              <a:spcBef>
                <a:spcPts val="1200"/>
              </a:spcBef>
              <a:defRPr sz="1800" b="1">
                <a:solidFill>
                  <a:srgbClr val="000000"/>
                </a:solidFill>
              </a:defRPr>
            </a:pPr>
            <a:r>
              <a:t>Why This Works:</a:t>
            </a:r>
          </a:p>
          <a:p>
            <a:pPr marL="457200" indent="-317500">
              <a:spcBef>
                <a:spcPts val="1200"/>
              </a:spcBef>
              <a:buClr>
                <a:srgbClr val="000000"/>
              </a:buClr>
              <a:buSzPts val="1400"/>
              <a:buFont typeface="Helvetica"/>
              <a:buChar char="●"/>
              <a:defRPr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pPr>
            <a:r>
              <a:t>It uses relatable concepts like "edges" and "directions."</a:t>
            </a:r>
          </a:p>
          <a:p>
            <a:pPr marL="457200" indent="-317500">
              <a:buClr>
                <a:srgbClr val="000000"/>
              </a:buClr>
              <a:buSzPts val="1400"/>
              <a:buFont typeface="Helvetica"/>
              <a:buChar char="●"/>
              <a:defRPr>
                <a:solidFill>
                  <a:srgbClr val="00000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pPr>
            <a:r>
              <a:t>It focuses on the finding shape rather than the complex calculations.</a:t>
            </a:r>
          </a:p>
        </p:txBody>
      </p:sp>
      <p:pic>
        <p:nvPicPr>
          <p:cNvPr id="1675" name="Google Shape;1561;p37" descr="Google Shape;1561;p37"/>
          <p:cNvPicPr>
            <a:picLocks noChangeAspect="1"/>
          </p:cNvPicPr>
          <p:nvPr/>
        </p:nvPicPr>
        <p:blipFill>
          <a:blip r:embed="rId2"/>
          <a:srcRect l="48451" t="12901" r="3984" b="13372"/>
          <a:stretch>
            <a:fillRect/>
          </a:stretch>
        </p:blipFill>
        <p:spPr>
          <a:xfrm>
            <a:off x="6371923" y="1501540"/>
            <a:ext cx="2726476" cy="2627699"/>
          </a:xfrm>
          <a:prstGeom prst="rect">
            <a:avLst/>
          </a:prstGeom>
          <a:ln w="12700">
            <a:miter lim="400000"/>
          </a:ln>
          <a:effectLst>
            <a:reflection stA="50000" endPos="40000" dir="5400000" sy="-100000" algn="bl" rotWithShape="0"/>
          </a:effectLst>
        </p:spPr>
      </p:pic>
      <p:sp>
        <p:nvSpPr>
          <p:cNvPr id="1676" name="Google Shape;1562;p37"/>
          <p:cNvSpPr/>
          <p:nvPr/>
        </p:nvSpPr>
        <p:spPr>
          <a:xfrm>
            <a:off x="274625" y="670450"/>
            <a:ext cx="3575100" cy="1"/>
          </a:xfrm>
          <a:prstGeom prst="line">
            <a:avLst/>
          </a:prstGeom>
          <a:ln w="28575">
            <a:solidFill>
              <a:srgbClr val="0C0A9E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7" name="Google Shape;1567;p38"/>
          <p:cNvGrpSpPr/>
          <p:nvPr/>
        </p:nvGrpSpPr>
        <p:grpSpPr>
          <a:xfrm>
            <a:off x="6487512" y="-1301175"/>
            <a:ext cx="4268176" cy="6666031"/>
            <a:chOff x="0" y="0"/>
            <a:chExt cx="4268174" cy="6666030"/>
          </a:xfrm>
        </p:grpSpPr>
        <p:sp>
          <p:nvSpPr>
            <p:cNvPr id="1678" name="Google Shape;1568;p38"/>
            <p:cNvSpPr/>
            <p:nvPr/>
          </p:nvSpPr>
          <p:spPr>
            <a:xfrm>
              <a:off x="240036" y="1404335"/>
              <a:ext cx="4006264" cy="4749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49" y="0"/>
                  </a:moveTo>
                  <a:lnTo>
                    <a:pt x="16984" y="3851"/>
                  </a:lnTo>
                  <a:lnTo>
                    <a:pt x="16971" y="3860"/>
                  </a:lnTo>
                  <a:lnTo>
                    <a:pt x="16971" y="6702"/>
                  </a:lnTo>
                  <a:lnTo>
                    <a:pt x="13955" y="9245"/>
                  </a:lnTo>
                  <a:lnTo>
                    <a:pt x="13949" y="9254"/>
                  </a:lnTo>
                  <a:lnTo>
                    <a:pt x="13949" y="10553"/>
                  </a:lnTo>
                  <a:lnTo>
                    <a:pt x="13490" y="10942"/>
                  </a:lnTo>
                  <a:lnTo>
                    <a:pt x="13490" y="11641"/>
                  </a:lnTo>
                  <a:lnTo>
                    <a:pt x="11604" y="13233"/>
                  </a:lnTo>
                  <a:lnTo>
                    <a:pt x="11590" y="13239"/>
                  </a:lnTo>
                  <a:lnTo>
                    <a:pt x="11590" y="14651"/>
                  </a:lnTo>
                  <a:lnTo>
                    <a:pt x="10374" y="15680"/>
                  </a:lnTo>
                  <a:lnTo>
                    <a:pt x="10374" y="16720"/>
                  </a:lnTo>
                  <a:lnTo>
                    <a:pt x="7325" y="19289"/>
                  </a:lnTo>
                  <a:lnTo>
                    <a:pt x="2692" y="19289"/>
                  </a:lnTo>
                  <a:lnTo>
                    <a:pt x="0" y="21557"/>
                  </a:lnTo>
                  <a:lnTo>
                    <a:pt x="51" y="21600"/>
                  </a:lnTo>
                  <a:lnTo>
                    <a:pt x="2716" y="19346"/>
                  </a:lnTo>
                  <a:lnTo>
                    <a:pt x="7352" y="19346"/>
                  </a:lnTo>
                  <a:lnTo>
                    <a:pt x="10428" y="16751"/>
                  </a:lnTo>
                  <a:lnTo>
                    <a:pt x="10441" y="16746"/>
                  </a:lnTo>
                  <a:lnTo>
                    <a:pt x="10441" y="15703"/>
                  </a:lnTo>
                  <a:lnTo>
                    <a:pt x="11661" y="14674"/>
                  </a:lnTo>
                  <a:lnTo>
                    <a:pt x="11661" y="13264"/>
                  </a:lnTo>
                  <a:lnTo>
                    <a:pt x="13548" y="11673"/>
                  </a:lnTo>
                  <a:lnTo>
                    <a:pt x="13558" y="11661"/>
                  </a:lnTo>
                  <a:lnTo>
                    <a:pt x="13558" y="10965"/>
                  </a:lnTo>
                  <a:lnTo>
                    <a:pt x="14016" y="10578"/>
                  </a:lnTo>
                  <a:lnTo>
                    <a:pt x="14016" y="9277"/>
                  </a:lnTo>
                  <a:lnTo>
                    <a:pt x="17031" y="6736"/>
                  </a:lnTo>
                  <a:lnTo>
                    <a:pt x="17038" y="6727"/>
                  </a:lnTo>
                  <a:lnTo>
                    <a:pt x="17038" y="3885"/>
                  </a:lnTo>
                  <a:lnTo>
                    <a:pt x="21600" y="37"/>
                  </a:lnTo>
                  <a:lnTo>
                    <a:pt x="2154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0A9E"/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79" name="Google Shape;1569;p38"/>
            <p:cNvSpPr/>
            <p:nvPr/>
          </p:nvSpPr>
          <p:spPr>
            <a:xfrm>
              <a:off x="583004" y="1382475"/>
              <a:ext cx="2925191" cy="3057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1" y="0"/>
                  </a:moveTo>
                  <a:lnTo>
                    <a:pt x="18074" y="3302"/>
                  </a:lnTo>
                  <a:lnTo>
                    <a:pt x="16626" y="3302"/>
                  </a:lnTo>
                  <a:lnTo>
                    <a:pt x="12422" y="7333"/>
                  </a:lnTo>
                  <a:lnTo>
                    <a:pt x="12403" y="7341"/>
                  </a:lnTo>
                  <a:lnTo>
                    <a:pt x="12403" y="12263"/>
                  </a:lnTo>
                  <a:lnTo>
                    <a:pt x="9621" y="14930"/>
                  </a:lnTo>
                  <a:lnTo>
                    <a:pt x="9607" y="14943"/>
                  </a:lnTo>
                  <a:lnTo>
                    <a:pt x="9607" y="17163"/>
                  </a:lnTo>
                  <a:lnTo>
                    <a:pt x="6912" y="19742"/>
                  </a:lnTo>
                  <a:lnTo>
                    <a:pt x="1873" y="19742"/>
                  </a:lnTo>
                  <a:lnTo>
                    <a:pt x="0" y="21534"/>
                  </a:lnTo>
                  <a:lnTo>
                    <a:pt x="69" y="21600"/>
                  </a:lnTo>
                  <a:lnTo>
                    <a:pt x="1915" y="19834"/>
                  </a:lnTo>
                  <a:lnTo>
                    <a:pt x="6949" y="19834"/>
                  </a:lnTo>
                  <a:lnTo>
                    <a:pt x="9685" y="17216"/>
                  </a:lnTo>
                  <a:lnTo>
                    <a:pt x="9699" y="17203"/>
                  </a:lnTo>
                  <a:lnTo>
                    <a:pt x="9699" y="14978"/>
                  </a:lnTo>
                  <a:lnTo>
                    <a:pt x="12487" y="12316"/>
                  </a:lnTo>
                  <a:lnTo>
                    <a:pt x="12496" y="12303"/>
                  </a:lnTo>
                  <a:lnTo>
                    <a:pt x="12496" y="7381"/>
                  </a:lnTo>
                  <a:lnTo>
                    <a:pt x="16667" y="3399"/>
                  </a:lnTo>
                  <a:lnTo>
                    <a:pt x="18107" y="3399"/>
                  </a:lnTo>
                  <a:lnTo>
                    <a:pt x="21600" y="62"/>
                  </a:lnTo>
                  <a:lnTo>
                    <a:pt x="2153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0A9E"/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80" name="Google Shape;1570;p38"/>
            <p:cNvSpPr/>
            <p:nvPr/>
          </p:nvSpPr>
          <p:spPr>
            <a:xfrm>
              <a:off x="1118838" y="1546825"/>
              <a:ext cx="3149337" cy="5119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3" h="21600" extrusionOk="0">
                  <a:moveTo>
                    <a:pt x="21513" y="0"/>
                  </a:moveTo>
                  <a:lnTo>
                    <a:pt x="17746" y="2320"/>
                  </a:lnTo>
                  <a:cubicBezTo>
                    <a:pt x="17639" y="2386"/>
                    <a:pt x="17639" y="2492"/>
                    <a:pt x="17746" y="2558"/>
                  </a:cubicBezTo>
                  <a:lnTo>
                    <a:pt x="19600" y="3699"/>
                  </a:lnTo>
                  <a:cubicBezTo>
                    <a:pt x="19672" y="3742"/>
                    <a:pt x="19672" y="3815"/>
                    <a:pt x="19600" y="3860"/>
                  </a:cubicBezTo>
                  <a:lnTo>
                    <a:pt x="13050" y="7894"/>
                  </a:lnTo>
                  <a:cubicBezTo>
                    <a:pt x="13014" y="7915"/>
                    <a:pt x="12966" y="7926"/>
                    <a:pt x="12918" y="7926"/>
                  </a:cubicBezTo>
                  <a:cubicBezTo>
                    <a:pt x="12870" y="7926"/>
                    <a:pt x="12821" y="7915"/>
                    <a:pt x="12785" y="7894"/>
                  </a:cubicBezTo>
                  <a:lnTo>
                    <a:pt x="10936" y="6753"/>
                  </a:lnTo>
                  <a:cubicBezTo>
                    <a:pt x="10880" y="6721"/>
                    <a:pt x="10816" y="6705"/>
                    <a:pt x="10743" y="6705"/>
                  </a:cubicBezTo>
                  <a:cubicBezTo>
                    <a:pt x="10666" y="6705"/>
                    <a:pt x="10602" y="6721"/>
                    <a:pt x="10550" y="6753"/>
                  </a:cubicBezTo>
                  <a:lnTo>
                    <a:pt x="6535" y="9226"/>
                  </a:lnTo>
                  <a:cubicBezTo>
                    <a:pt x="6428" y="9292"/>
                    <a:pt x="6428" y="9397"/>
                    <a:pt x="6535" y="9463"/>
                  </a:cubicBezTo>
                  <a:lnTo>
                    <a:pt x="11445" y="12485"/>
                  </a:lnTo>
                  <a:cubicBezTo>
                    <a:pt x="11475" y="12509"/>
                    <a:pt x="11496" y="12535"/>
                    <a:pt x="11496" y="12566"/>
                  </a:cubicBezTo>
                  <a:cubicBezTo>
                    <a:pt x="11496" y="12601"/>
                    <a:pt x="11479" y="12627"/>
                    <a:pt x="11445" y="12651"/>
                  </a:cubicBezTo>
                  <a:lnTo>
                    <a:pt x="7584" y="15027"/>
                  </a:lnTo>
                  <a:cubicBezTo>
                    <a:pt x="7532" y="15061"/>
                    <a:pt x="7507" y="15100"/>
                    <a:pt x="7507" y="15145"/>
                  </a:cubicBezTo>
                  <a:lnTo>
                    <a:pt x="7507" y="16661"/>
                  </a:lnTo>
                  <a:cubicBezTo>
                    <a:pt x="7507" y="16693"/>
                    <a:pt x="7490" y="16719"/>
                    <a:pt x="7451" y="16743"/>
                  </a:cubicBezTo>
                  <a:lnTo>
                    <a:pt x="3688" y="19061"/>
                  </a:lnTo>
                  <a:cubicBezTo>
                    <a:pt x="3654" y="19083"/>
                    <a:pt x="3608" y="19094"/>
                    <a:pt x="3561" y="19094"/>
                  </a:cubicBezTo>
                  <a:cubicBezTo>
                    <a:pt x="3514" y="19094"/>
                    <a:pt x="3466" y="19083"/>
                    <a:pt x="3427" y="19061"/>
                  </a:cubicBezTo>
                  <a:lnTo>
                    <a:pt x="2113" y="18249"/>
                  </a:lnTo>
                  <a:cubicBezTo>
                    <a:pt x="2060" y="18216"/>
                    <a:pt x="1990" y="18199"/>
                    <a:pt x="1921" y="18199"/>
                  </a:cubicBezTo>
                  <a:cubicBezTo>
                    <a:pt x="1851" y="18199"/>
                    <a:pt x="1782" y="18216"/>
                    <a:pt x="1728" y="18249"/>
                  </a:cubicBezTo>
                  <a:lnTo>
                    <a:pt x="80" y="19264"/>
                  </a:lnTo>
                  <a:cubicBezTo>
                    <a:pt x="-27" y="19330"/>
                    <a:pt x="-27" y="19435"/>
                    <a:pt x="80" y="19501"/>
                  </a:cubicBezTo>
                  <a:lnTo>
                    <a:pt x="1394" y="20313"/>
                  </a:lnTo>
                  <a:cubicBezTo>
                    <a:pt x="1428" y="20337"/>
                    <a:pt x="1450" y="20363"/>
                    <a:pt x="1450" y="20395"/>
                  </a:cubicBezTo>
                  <a:cubicBezTo>
                    <a:pt x="1450" y="20429"/>
                    <a:pt x="1433" y="20456"/>
                    <a:pt x="1394" y="20477"/>
                  </a:cubicBezTo>
                  <a:lnTo>
                    <a:pt x="880" y="20793"/>
                  </a:lnTo>
                  <a:cubicBezTo>
                    <a:pt x="773" y="20859"/>
                    <a:pt x="773" y="20965"/>
                    <a:pt x="880" y="21030"/>
                  </a:cubicBezTo>
                  <a:lnTo>
                    <a:pt x="1394" y="21349"/>
                  </a:lnTo>
                  <a:cubicBezTo>
                    <a:pt x="1471" y="21392"/>
                    <a:pt x="1471" y="21463"/>
                    <a:pt x="1394" y="21510"/>
                  </a:cubicBezTo>
                  <a:cubicBezTo>
                    <a:pt x="1353" y="21534"/>
                    <a:pt x="1308" y="21544"/>
                    <a:pt x="1266" y="21544"/>
                  </a:cubicBezTo>
                  <a:cubicBezTo>
                    <a:pt x="1223" y="21544"/>
                    <a:pt x="1182" y="21534"/>
                    <a:pt x="1150" y="21518"/>
                  </a:cubicBezTo>
                  <a:cubicBezTo>
                    <a:pt x="1086" y="21489"/>
                    <a:pt x="1047" y="21431"/>
                    <a:pt x="1107" y="21371"/>
                  </a:cubicBezTo>
                  <a:lnTo>
                    <a:pt x="1030" y="21344"/>
                  </a:lnTo>
                  <a:cubicBezTo>
                    <a:pt x="945" y="21431"/>
                    <a:pt x="1004" y="21521"/>
                    <a:pt x="1094" y="21563"/>
                  </a:cubicBezTo>
                  <a:cubicBezTo>
                    <a:pt x="1146" y="21587"/>
                    <a:pt x="1201" y="21600"/>
                    <a:pt x="1266" y="21600"/>
                  </a:cubicBezTo>
                  <a:cubicBezTo>
                    <a:pt x="1330" y="21600"/>
                    <a:pt x="1394" y="21587"/>
                    <a:pt x="1454" y="21542"/>
                  </a:cubicBezTo>
                  <a:cubicBezTo>
                    <a:pt x="1505" y="21510"/>
                    <a:pt x="1535" y="21471"/>
                    <a:pt x="1535" y="21423"/>
                  </a:cubicBezTo>
                  <a:cubicBezTo>
                    <a:pt x="1535" y="21378"/>
                    <a:pt x="1505" y="21339"/>
                    <a:pt x="1454" y="21305"/>
                  </a:cubicBezTo>
                  <a:lnTo>
                    <a:pt x="940" y="20988"/>
                  </a:lnTo>
                  <a:cubicBezTo>
                    <a:pt x="863" y="20946"/>
                    <a:pt x="863" y="20875"/>
                    <a:pt x="940" y="20827"/>
                  </a:cubicBezTo>
                  <a:lnTo>
                    <a:pt x="1454" y="20511"/>
                  </a:lnTo>
                  <a:cubicBezTo>
                    <a:pt x="1505" y="20479"/>
                    <a:pt x="1535" y="20437"/>
                    <a:pt x="1535" y="20392"/>
                  </a:cubicBezTo>
                  <a:cubicBezTo>
                    <a:pt x="1535" y="20348"/>
                    <a:pt x="1505" y="20305"/>
                    <a:pt x="1454" y="20274"/>
                  </a:cubicBezTo>
                  <a:lnTo>
                    <a:pt x="135" y="19462"/>
                  </a:lnTo>
                  <a:cubicBezTo>
                    <a:pt x="63" y="19419"/>
                    <a:pt x="63" y="19348"/>
                    <a:pt x="135" y="19301"/>
                  </a:cubicBezTo>
                  <a:lnTo>
                    <a:pt x="1783" y="18286"/>
                  </a:lnTo>
                  <a:cubicBezTo>
                    <a:pt x="1820" y="18263"/>
                    <a:pt x="1867" y="18252"/>
                    <a:pt x="1915" y="18252"/>
                  </a:cubicBezTo>
                  <a:cubicBezTo>
                    <a:pt x="1962" y="18252"/>
                    <a:pt x="2011" y="18263"/>
                    <a:pt x="2049" y="18286"/>
                  </a:cubicBezTo>
                  <a:lnTo>
                    <a:pt x="3363" y="19098"/>
                  </a:lnTo>
                  <a:cubicBezTo>
                    <a:pt x="3419" y="19129"/>
                    <a:pt x="3483" y="19148"/>
                    <a:pt x="3556" y="19148"/>
                  </a:cubicBezTo>
                  <a:cubicBezTo>
                    <a:pt x="3633" y="19148"/>
                    <a:pt x="3697" y="19129"/>
                    <a:pt x="3749" y="19098"/>
                  </a:cubicBezTo>
                  <a:lnTo>
                    <a:pt x="7511" y="16780"/>
                  </a:lnTo>
                  <a:cubicBezTo>
                    <a:pt x="7563" y="16748"/>
                    <a:pt x="7592" y="16709"/>
                    <a:pt x="7592" y="16661"/>
                  </a:cubicBezTo>
                  <a:lnTo>
                    <a:pt x="7592" y="15137"/>
                  </a:lnTo>
                  <a:cubicBezTo>
                    <a:pt x="7592" y="15106"/>
                    <a:pt x="7605" y="15079"/>
                    <a:pt x="7644" y="15056"/>
                  </a:cubicBezTo>
                  <a:lnTo>
                    <a:pt x="11501" y="12680"/>
                  </a:lnTo>
                  <a:cubicBezTo>
                    <a:pt x="11608" y="12614"/>
                    <a:pt x="11608" y="12509"/>
                    <a:pt x="11501" y="12443"/>
                  </a:cubicBezTo>
                  <a:lnTo>
                    <a:pt x="6595" y="9421"/>
                  </a:lnTo>
                  <a:cubicBezTo>
                    <a:pt x="6522" y="9379"/>
                    <a:pt x="6522" y="9305"/>
                    <a:pt x="6595" y="9260"/>
                  </a:cubicBezTo>
                  <a:lnTo>
                    <a:pt x="10610" y="6787"/>
                  </a:lnTo>
                  <a:cubicBezTo>
                    <a:pt x="10645" y="6766"/>
                    <a:pt x="10693" y="6755"/>
                    <a:pt x="10741" y="6755"/>
                  </a:cubicBezTo>
                  <a:cubicBezTo>
                    <a:pt x="10789" y="6755"/>
                    <a:pt x="10837" y="6766"/>
                    <a:pt x="10871" y="6787"/>
                  </a:cubicBezTo>
                  <a:lnTo>
                    <a:pt x="12721" y="7931"/>
                  </a:lnTo>
                  <a:cubicBezTo>
                    <a:pt x="12776" y="7963"/>
                    <a:pt x="12841" y="7981"/>
                    <a:pt x="12913" y="7981"/>
                  </a:cubicBezTo>
                  <a:cubicBezTo>
                    <a:pt x="12990" y="7981"/>
                    <a:pt x="13055" y="7963"/>
                    <a:pt x="13106" y="7931"/>
                  </a:cubicBezTo>
                  <a:lnTo>
                    <a:pt x="19655" y="3897"/>
                  </a:lnTo>
                  <a:cubicBezTo>
                    <a:pt x="19762" y="3831"/>
                    <a:pt x="19762" y="3726"/>
                    <a:pt x="19655" y="3660"/>
                  </a:cubicBezTo>
                  <a:lnTo>
                    <a:pt x="17806" y="2518"/>
                  </a:lnTo>
                  <a:cubicBezTo>
                    <a:pt x="17729" y="2476"/>
                    <a:pt x="17729" y="2405"/>
                    <a:pt x="17806" y="2357"/>
                  </a:cubicBezTo>
                  <a:lnTo>
                    <a:pt x="21573" y="37"/>
                  </a:lnTo>
                  <a:lnTo>
                    <a:pt x="2151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B9109"/>
                </a:gs>
                <a:gs pos="78000">
                  <a:srgbClr val="F5F8FF"/>
                </a:gs>
                <a:gs pos="100000">
                  <a:srgbClr val="F5F8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81" name="Google Shape;1571;p38"/>
            <p:cNvSpPr/>
            <p:nvPr/>
          </p:nvSpPr>
          <p:spPr>
            <a:xfrm>
              <a:off x="747743" y="1923706"/>
              <a:ext cx="1860289" cy="4595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28" y="0"/>
                  </a:moveTo>
                  <a:lnTo>
                    <a:pt x="11536" y="82"/>
                  </a:lnTo>
                  <a:lnTo>
                    <a:pt x="20844" y="4035"/>
                  </a:lnTo>
                  <a:cubicBezTo>
                    <a:pt x="21147" y="4170"/>
                    <a:pt x="21326" y="4346"/>
                    <a:pt x="21326" y="4533"/>
                  </a:cubicBezTo>
                  <a:cubicBezTo>
                    <a:pt x="21326" y="4726"/>
                    <a:pt x="21147" y="4901"/>
                    <a:pt x="20844" y="5030"/>
                  </a:cubicBezTo>
                  <a:lnTo>
                    <a:pt x="19785" y="5474"/>
                  </a:lnTo>
                  <a:cubicBezTo>
                    <a:pt x="19469" y="5615"/>
                    <a:pt x="19050" y="5685"/>
                    <a:pt x="18627" y="5685"/>
                  </a:cubicBezTo>
                  <a:cubicBezTo>
                    <a:pt x="18204" y="5685"/>
                    <a:pt x="17778" y="5615"/>
                    <a:pt x="17448" y="5474"/>
                  </a:cubicBezTo>
                  <a:lnTo>
                    <a:pt x="15303" y="4562"/>
                  </a:lnTo>
                  <a:cubicBezTo>
                    <a:pt x="14932" y="4410"/>
                    <a:pt x="14464" y="4322"/>
                    <a:pt x="13928" y="4322"/>
                  </a:cubicBezTo>
                  <a:cubicBezTo>
                    <a:pt x="13392" y="4322"/>
                    <a:pt x="12910" y="4410"/>
                    <a:pt x="12553" y="4562"/>
                  </a:cubicBezTo>
                  <a:lnTo>
                    <a:pt x="11302" y="5094"/>
                  </a:lnTo>
                  <a:cubicBezTo>
                    <a:pt x="10945" y="5258"/>
                    <a:pt x="10738" y="5463"/>
                    <a:pt x="10738" y="5679"/>
                  </a:cubicBezTo>
                  <a:cubicBezTo>
                    <a:pt x="10738" y="5902"/>
                    <a:pt x="10945" y="6112"/>
                    <a:pt x="11302" y="6264"/>
                  </a:cubicBezTo>
                  <a:cubicBezTo>
                    <a:pt x="11605" y="6399"/>
                    <a:pt x="11783" y="6574"/>
                    <a:pt x="11783" y="6767"/>
                  </a:cubicBezTo>
                  <a:cubicBezTo>
                    <a:pt x="11783" y="6954"/>
                    <a:pt x="11605" y="7130"/>
                    <a:pt x="11302" y="7264"/>
                  </a:cubicBezTo>
                  <a:lnTo>
                    <a:pt x="10367" y="7656"/>
                  </a:lnTo>
                  <a:cubicBezTo>
                    <a:pt x="10065" y="7791"/>
                    <a:pt x="9652" y="7861"/>
                    <a:pt x="9212" y="7861"/>
                  </a:cubicBezTo>
                  <a:lnTo>
                    <a:pt x="8635" y="7861"/>
                  </a:lnTo>
                  <a:cubicBezTo>
                    <a:pt x="8112" y="7861"/>
                    <a:pt x="7631" y="7948"/>
                    <a:pt x="7259" y="8100"/>
                  </a:cubicBezTo>
                  <a:lnTo>
                    <a:pt x="3025" y="9908"/>
                  </a:lnTo>
                  <a:cubicBezTo>
                    <a:pt x="2269" y="10230"/>
                    <a:pt x="2269" y="10750"/>
                    <a:pt x="3025" y="11072"/>
                  </a:cubicBezTo>
                  <a:lnTo>
                    <a:pt x="9501" y="13827"/>
                  </a:lnTo>
                  <a:cubicBezTo>
                    <a:pt x="9803" y="13961"/>
                    <a:pt x="9982" y="14137"/>
                    <a:pt x="9982" y="14324"/>
                  </a:cubicBezTo>
                  <a:cubicBezTo>
                    <a:pt x="9982" y="14511"/>
                    <a:pt x="9803" y="14692"/>
                    <a:pt x="9501" y="14821"/>
                  </a:cubicBezTo>
                  <a:lnTo>
                    <a:pt x="7397" y="15716"/>
                  </a:lnTo>
                  <a:cubicBezTo>
                    <a:pt x="7040" y="15874"/>
                    <a:pt x="6833" y="16078"/>
                    <a:pt x="6833" y="16301"/>
                  </a:cubicBezTo>
                  <a:lnTo>
                    <a:pt x="6833" y="18319"/>
                  </a:lnTo>
                  <a:cubicBezTo>
                    <a:pt x="6833" y="18506"/>
                    <a:pt x="6668" y="18681"/>
                    <a:pt x="6352" y="18816"/>
                  </a:cubicBezTo>
                  <a:lnTo>
                    <a:pt x="0" y="21518"/>
                  </a:lnTo>
                  <a:lnTo>
                    <a:pt x="179" y="21600"/>
                  </a:lnTo>
                  <a:lnTo>
                    <a:pt x="6558" y="18915"/>
                  </a:lnTo>
                  <a:cubicBezTo>
                    <a:pt x="6915" y="18757"/>
                    <a:pt x="7122" y="18553"/>
                    <a:pt x="7122" y="18330"/>
                  </a:cubicBezTo>
                  <a:lnTo>
                    <a:pt x="7122" y="16313"/>
                  </a:lnTo>
                  <a:cubicBezTo>
                    <a:pt x="7122" y="16125"/>
                    <a:pt x="7301" y="15950"/>
                    <a:pt x="7603" y="15816"/>
                  </a:cubicBezTo>
                  <a:lnTo>
                    <a:pt x="9707" y="14926"/>
                  </a:lnTo>
                  <a:cubicBezTo>
                    <a:pt x="10065" y="14763"/>
                    <a:pt x="10271" y="14558"/>
                    <a:pt x="10271" y="14341"/>
                  </a:cubicBezTo>
                  <a:cubicBezTo>
                    <a:pt x="10271" y="14113"/>
                    <a:pt x="10065" y="13909"/>
                    <a:pt x="9707" y="13756"/>
                  </a:cubicBezTo>
                  <a:lnTo>
                    <a:pt x="3231" y="10996"/>
                  </a:lnTo>
                  <a:cubicBezTo>
                    <a:pt x="2571" y="10727"/>
                    <a:pt x="2571" y="10282"/>
                    <a:pt x="3231" y="10002"/>
                  </a:cubicBezTo>
                  <a:lnTo>
                    <a:pt x="7466" y="8194"/>
                  </a:lnTo>
                  <a:cubicBezTo>
                    <a:pt x="7782" y="8066"/>
                    <a:pt x="8194" y="7990"/>
                    <a:pt x="8635" y="7990"/>
                  </a:cubicBezTo>
                  <a:lnTo>
                    <a:pt x="9212" y="7990"/>
                  </a:lnTo>
                  <a:cubicBezTo>
                    <a:pt x="9735" y="7990"/>
                    <a:pt x="10216" y="7902"/>
                    <a:pt x="10587" y="7750"/>
                  </a:cubicBezTo>
                  <a:lnTo>
                    <a:pt x="11508" y="7358"/>
                  </a:lnTo>
                  <a:cubicBezTo>
                    <a:pt x="11865" y="7194"/>
                    <a:pt x="12072" y="6989"/>
                    <a:pt x="12072" y="6773"/>
                  </a:cubicBezTo>
                  <a:cubicBezTo>
                    <a:pt x="12072" y="6545"/>
                    <a:pt x="11865" y="6340"/>
                    <a:pt x="11508" y="6188"/>
                  </a:cubicBezTo>
                  <a:cubicBezTo>
                    <a:pt x="11206" y="6054"/>
                    <a:pt x="11027" y="5878"/>
                    <a:pt x="11027" y="5691"/>
                  </a:cubicBezTo>
                  <a:cubicBezTo>
                    <a:pt x="11027" y="5498"/>
                    <a:pt x="11206" y="5322"/>
                    <a:pt x="11508" y="5194"/>
                  </a:cubicBezTo>
                  <a:lnTo>
                    <a:pt x="12760" y="4655"/>
                  </a:lnTo>
                  <a:cubicBezTo>
                    <a:pt x="13076" y="4527"/>
                    <a:pt x="13488" y="4451"/>
                    <a:pt x="13928" y="4451"/>
                  </a:cubicBezTo>
                  <a:cubicBezTo>
                    <a:pt x="14382" y="4451"/>
                    <a:pt x="14795" y="4527"/>
                    <a:pt x="15097" y="4655"/>
                  </a:cubicBezTo>
                  <a:lnTo>
                    <a:pt x="17242" y="5574"/>
                  </a:lnTo>
                  <a:cubicBezTo>
                    <a:pt x="17620" y="5735"/>
                    <a:pt x="18115" y="5815"/>
                    <a:pt x="18610" y="5815"/>
                  </a:cubicBezTo>
                  <a:cubicBezTo>
                    <a:pt x="19105" y="5815"/>
                    <a:pt x="19600" y="5735"/>
                    <a:pt x="19978" y="5574"/>
                  </a:cubicBezTo>
                  <a:lnTo>
                    <a:pt x="21023" y="5123"/>
                  </a:lnTo>
                  <a:cubicBezTo>
                    <a:pt x="21394" y="4966"/>
                    <a:pt x="21600" y="4761"/>
                    <a:pt x="21600" y="4539"/>
                  </a:cubicBezTo>
                  <a:cubicBezTo>
                    <a:pt x="21600" y="4322"/>
                    <a:pt x="21394" y="4111"/>
                    <a:pt x="21023" y="3954"/>
                  </a:cubicBezTo>
                  <a:lnTo>
                    <a:pt x="1172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00FF">
                    <a:alpha val="46666"/>
                  </a:srgbClr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108014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82" name="Google Shape;1572;p38"/>
            <p:cNvSpPr/>
            <p:nvPr/>
          </p:nvSpPr>
          <p:spPr>
            <a:xfrm>
              <a:off x="445789" y="1922400"/>
              <a:ext cx="1860289" cy="4595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28" y="0"/>
                  </a:moveTo>
                  <a:lnTo>
                    <a:pt x="11536" y="82"/>
                  </a:lnTo>
                  <a:lnTo>
                    <a:pt x="20844" y="4036"/>
                  </a:lnTo>
                  <a:cubicBezTo>
                    <a:pt x="21147" y="4164"/>
                    <a:pt x="21326" y="4340"/>
                    <a:pt x="21326" y="4533"/>
                  </a:cubicBezTo>
                  <a:cubicBezTo>
                    <a:pt x="21326" y="4720"/>
                    <a:pt x="21147" y="4896"/>
                    <a:pt x="20844" y="5030"/>
                  </a:cubicBezTo>
                  <a:lnTo>
                    <a:pt x="19785" y="5475"/>
                  </a:lnTo>
                  <a:cubicBezTo>
                    <a:pt x="19469" y="5615"/>
                    <a:pt x="19050" y="5685"/>
                    <a:pt x="18627" y="5685"/>
                  </a:cubicBezTo>
                  <a:cubicBezTo>
                    <a:pt x="18204" y="5685"/>
                    <a:pt x="17778" y="5615"/>
                    <a:pt x="17448" y="5475"/>
                  </a:cubicBezTo>
                  <a:lnTo>
                    <a:pt x="15303" y="4562"/>
                  </a:lnTo>
                  <a:cubicBezTo>
                    <a:pt x="14932" y="4410"/>
                    <a:pt x="14464" y="4323"/>
                    <a:pt x="13928" y="4323"/>
                  </a:cubicBezTo>
                  <a:cubicBezTo>
                    <a:pt x="13391" y="4323"/>
                    <a:pt x="12910" y="4410"/>
                    <a:pt x="12553" y="4562"/>
                  </a:cubicBezTo>
                  <a:lnTo>
                    <a:pt x="11302" y="5095"/>
                  </a:lnTo>
                  <a:cubicBezTo>
                    <a:pt x="10546" y="5416"/>
                    <a:pt x="10546" y="5937"/>
                    <a:pt x="11302" y="6258"/>
                  </a:cubicBezTo>
                  <a:cubicBezTo>
                    <a:pt x="11605" y="6387"/>
                    <a:pt x="11783" y="6562"/>
                    <a:pt x="11783" y="6756"/>
                  </a:cubicBezTo>
                  <a:cubicBezTo>
                    <a:pt x="11783" y="6943"/>
                    <a:pt x="11605" y="7118"/>
                    <a:pt x="11302" y="7253"/>
                  </a:cubicBezTo>
                  <a:lnTo>
                    <a:pt x="10367" y="7645"/>
                  </a:lnTo>
                  <a:cubicBezTo>
                    <a:pt x="10064" y="7779"/>
                    <a:pt x="9652" y="7849"/>
                    <a:pt x="9198" y="7849"/>
                  </a:cubicBezTo>
                  <a:lnTo>
                    <a:pt x="8635" y="7849"/>
                  </a:lnTo>
                  <a:cubicBezTo>
                    <a:pt x="8099" y="7849"/>
                    <a:pt x="7617" y="7937"/>
                    <a:pt x="7259" y="8095"/>
                  </a:cubicBezTo>
                  <a:lnTo>
                    <a:pt x="3011" y="9897"/>
                  </a:lnTo>
                  <a:cubicBezTo>
                    <a:pt x="2653" y="10060"/>
                    <a:pt x="2447" y="10265"/>
                    <a:pt x="2447" y="10481"/>
                  </a:cubicBezTo>
                  <a:cubicBezTo>
                    <a:pt x="2447" y="10709"/>
                    <a:pt x="2653" y="10914"/>
                    <a:pt x="3011" y="11066"/>
                  </a:cubicBezTo>
                  <a:lnTo>
                    <a:pt x="9501" y="13827"/>
                  </a:lnTo>
                  <a:cubicBezTo>
                    <a:pt x="10147" y="14096"/>
                    <a:pt x="10147" y="14540"/>
                    <a:pt x="9501" y="14821"/>
                  </a:cubicBezTo>
                  <a:lnTo>
                    <a:pt x="7397" y="15710"/>
                  </a:lnTo>
                  <a:cubicBezTo>
                    <a:pt x="7039" y="15874"/>
                    <a:pt x="6833" y="16079"/>
                    <a:pt x="6833" y="16295"/>
                  </a:cubicBezTo>
                  <a:lnTo>
                    <a:pt x="6833" y="18313"/>
                  </a:lnTo>
                  <a:cubicBezTo>
                    <a:pt x="6833" y="18506"/>
                    <a:pt x="6655" y="18681"/>
                    <a:pt x="6352" y="18810"/>
                  </a:cubicBezTo>
                  <a:lnTo>
                    <a:pt x="0" y="21518"/>
                  </a:lnTo>
                  <a:lnTo>
                    <a:pt x="179" y="21600"/>
                  </a:lnTo>
                  <a:lnTo>
                    <a:pt x="6558" y="18892"/>
                  </a:lnTo>
                  <a:cubicBezTo>
                    <a:pt x="6915" y="18734"/>
                    <a:pt x="7122" y="18529"/>
                    <a:pt x="7122" y="18307"/>
                  </a:cubicBezTo>
                  <a:lnTo>
                    <a:pt x="7122" y="16289"/>
                  </a:lnTo>
                  <a:cubicBezTo>
                    <a:pt x="7122" y="16102"/>
                    <a:pt x="7301" y="15921"/>
                    <a:pt x="7603" y="15792"/>
                  </a:cubicBezTo>
                  <a:lnTo>
                    <a:pt x="9707" y="14897"/>
                  </a:lnTo>
                  <a:cubicBezTo>
                    <a:pt x="10463" y="14581"/>
                    <a:pt x="10463" y="14061"/>
                    <a:pt x="9707" y="13739"/>
                  </a:cubicBezTo>
                  <a:lnTo>
                    <a:pt x="3231" y="10978"/>
                  </a:lnTo>
                  <a:cubicBezTo>
                    <a:pt x="2915" y="10850"/>
                    <a:pt x="2750" y="10674"/>
                    <a:pt x="2750" y="10487"/>
                  </a:cubicBezTo>
                  <a:cubicBezTo>
                    <a:pt x="2750" y="10294"/>
                    <a:pt x="2915" y="10119"/>
                    <a:pt x="3231" y="9990"/>
                  </a:cubicBezTo>
                  <a:lnTo>
                    <a:pt x="7466" y="8194"/>
                  </a:lnTo>
                  <a:cubicBezTo>
                    <a:pt x="7782" y="8066"/>
                    <a:pt x="8194" y="7990"/>
                    <a:pt x="8635" y="7990"/>
                  </a:cubicBezTo>
                  <a:lnTo>
                    <a:pt x="9212" y="7990"/>
                  </a:lnTo>
                  <a:cubicBezTo>
                    <a:pt x="9735" y="7990"/>
                    <a:pt x="10216" y="7902"/>
                    <a:pt x="10587" y="7750"/>
                  </a:cubicBezTo>
                  <a:lnTo>
                    <a:pt x="11508" y="7352"/>
                  </a:lnTo>
                  <a:cubicBezTo>
                    <a:pt x="11865" y="7194"/>
                    <a:pt x="12072" y="6989"/>
                    <a:pt x="12072" y="6767"/>
                  </a:cubicBezTo>
                  <a:cubicBezTo>
                    <a:pt x="12072" y="6545"/>
                    <a:pt x="11865" y="6340"/>
                    <a:pt x="11508" y="6182"/>
                  </a:cubicBezTo>
                  <a:cubicBezTo>
                    <a:pt x="10862" y="5913"/>
                    <a:pt x="10862" y="5469"/>
                    <a:pt x="11508" y="5188"/>
                  </a:cubicBezTo>
                  <a:lnTo>
                    <a:pt x="12760" y="4656"/>
                  </a:lnTo>
                  <a:cubicBezTo>
                    <a:pt x="13076" y="4527"/>
                    <a:pt x="13488" y="4451"/>
                    <a:pt x="13928" y="4451"/>
                  </a:cubicBezTo>
                  <a:cubicBezTo>
                    <a:pt x="14381" y="4451"/>
                    <a:pt x="14795" y="4527"/>
                    <a:pt x="15097" y="4656"/>
                  </a:cubicBezTo>
                  <a:lnTo>
                    <a:pt x="17241" y="5568"/>
                  </a:lnTo>
                  <a:cubicBezTo>
                    <a:pt x="17619" y="5729"/>
                    <a:pt x="18115" y="5809"/>
                    <a:pt x="18609" y="5809"/>
                  </a:cubicBezTo>
                  <a:cubicBezTo>
                    <a:pt x="19105" y="5809"/>
                    <a:pt x="19599" y="5729"/>
                    <a:pt x="19977" y="5568"/>
                  </a:cubicBezTo>
                  <a:lnTo>
                    <a:pt x="21022" y="5124"/>
                  </a:lnTo>
                  <a:cubicBezTo>
                    <a:pt x="21394" y="4966"/>
                    <a:pt x="21600" y="4761"/>
                    <a:pt x="21600" y="4539"/>
                  </a:cubicBezTo>
                  <a:cubicBezTo>
                    <a:pt x="21600" y="4311"/>
                    <a:pt x="21394" y="4106"/>
                    <a:pt x="21022" y="3954"/>
                  </a:cubicBezTo>
                  <a:lnTo>
                    <a:pt x="1172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0A9E"/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7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1683" name="Google Shape;1573;p38" descr="Google Shape;1573;p38"/>
            <p:cNvPicPr>
              <a:picLocks noChangeAspect="1"/>
            </p:cNvPicPr>
            <p:nvPr/>
          </p:nvPicPr>
          <p:blipFill>
            <a:blip r:embed="rId2"/>
            <a:srcRect l="16960" t="24718" r="7120" b="26177"/>
            <a:stretch>
              <a:fillRect/>
            </a:stretch>
          </p:blipFill>
          <p:spPr>
            <a:xfrm>
              <a:off x="0" y="0"/>
              <a:ext cx="4198516" cy="32044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691" name="Google Shape;1574;p38"/>
            <p:cNvGrpSpPr/>
            <p:nvPr/>
          </p:nvGrpSpPr>
          <p:grpSpPr>
            <a:xfrm>
              <a:off x="1745002" y="5555691"/>
              <a:ext cx="708476" cy="708101"/>
              <a:chOff x="0" y="0"/>
              <a:chExt cx="708474" cy="708100"/>
            </a:xfrm>
          </p:grpSpPr>
          <p:sp>
            <p:nvSpPr>
              <p:cNvPr id="1684" name="Google Shape;1575;p38"/>
              <p:cNvSpPr/>
              <p:nvPr/>
            </p:nvSpPr>
            <p:spPr>
              <a:xfrm rot="5400000">
                <a:off x="458599" y="0"/>
                <a:ext cx="249876" cy="2498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85" name="Google Shape;1576;p38"/>
              <p:cNvSpPr/>
              <p:nvPr/>
            </p:nvSpPr>
            <p:spPr>
              <a:xfrm rot="5400000">
                <a:off x="382424" y="76175"/>
                <a:ext cx="249876" cy="2498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86" name="Google Shape;1577;p38"/>
              <p:cNvSpPr/>
              <p:nvPr/>
            </p:nvSpPr>
            <p:spPr>
              <a:xfrm rot="5400000">
                <a:off x="305874" y="152750"/>
                <a:ext cx="249876" cy="2498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2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87" name="Google Shape;1578;p38"/>
              <p:cNvSpPr/>
              <p:nvPr/>
            </p:nvSpPr>
            <p:spPr>
              <a:xfrm rot="5400000">
                <a:off x="229499" y="229125"/>
                <a:ext cx="249876" cy="2494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67"/>
                    </a:lnTo>
                    <a:lnTo>
                      <a:pt x="3030" y="21600"/>
                    </a:lnTo>
                    <a:lnTo>
                      <a:pt x="21600" y="300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88" name="Google Shape;1579;p38"/>
              <p:cNvSpPr/>
              <p:nvPr/>
            </p:nvSpPr>
            <p:spPr>
              <a:xfrm rot="5400000">
                <a:off x="152749" y="305475"/>
                <a:ext cx="249876" cy="2498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89" name="Google Shape;1580;p38"/>
              <p:cNvSpPr/>
              <p:nvPr/>
            </p:nvSpPr>
            <p:spPr>
              <a:xfrm rot="5400000">
                <a:off x="76562" y="382437"/>
                <a:ext cx="249501" cy="2494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98" y="0"/>
                    </a:moveTo>
                    <a:lnTo>
                      <a:pt x="0" y="18600"/>
                    </a:lnTo>
                    <a:lnTo>
                      <a:pt x="3034" y="21600"/>
                    </a:lnTo>
                    <a:lnTo>
                      <a:pt x="21600" y="3033"/>
                    </a:lnTo>
                    <a:lnTo>
                      <a:pt x="1859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90" name="Google Shape;1581;p38"/>
              <p:cNvSpPr/>
              <p:nvPr/>
            </p:nvSpPr>
            <p:spPr>
              <a:xfrm rot="5400000">
                <a:off x="-1" y="458225"/>
                <a:ext cx="249877" cy="2498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699" name="Google Shape;1582;p38"/>
            <p:cNvGrpSpPr/>
            <p:nvPr/>
          </p:nvGrpSpPr>
          <p:grpSpPr>
            <a:xfrm>
              <a:off x="2511579" y="4655504"/>
              <a:ext cx="458030" cy="457788"/>
              <a:chOff x="0" y="0"/>
              <a:chExt cx="458028" cy="457787"/>
            </a:xfrm>
          </p:grpSpPr>
          <p:sp>
            <p:nvSpPr>
              <p:cNvPr id="1692" name="Google Shape;1583;p38"/>
              <p:cNvSpPr/>
              <p:nvPr/>
            </p:nvSpPr>
            <p:spPr>
              <a:xfrm rot="5400000">
                <a:off x="296484" y="0"/>
                <a:ext cx="161545" cy="1615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93" name="Google Shape;1584;p38"/>
              <p:cNvSpPr/>
              <p:nvPr/>
            </p:nvSpPr>
            <p:spPr>
              <a:xfrm rot="5400000">
                <a:off x="247237" y="49247"/>
                <a:ext cx="161545" cy="1615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94" name="Google Shape;1585;p38"/>
              <p:cNvSpPr/>
              <p:nvPr/>
            </p:nvSpPr>
            <p:spPr>
              <a:xfrm rot="5400000">
                <a:off x="197747" y="98753"/>
                <a:ext cx="161546" cy="1615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2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95" name="Google Shape;1586;p38"/>
              <p:cNvSpPr/>
              <p:nvPr/>
            </p:nvSpPr>
            <p:spPr>
              <a:xfrm rot="5400000">
                <a:off x="148371" y="148129"/>
                <a:ext cx="161545" cy="1612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67"/>
                    </a:lnTo>
                    <a:lnTo>
                      <a:pt x="3030" y="21600"/>
                    </a:lnTo>
                    <a:lnTo>
                      <a:pt x="21600" y="300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96" name="Google Shape;1587;p38"/>
              <p:cNvSpPr/>
              <p:nvPr/>
            </p:nvSpPr>
            <p:spPr>
              <a:xfrm rot="5400000">
                <a:off x="98752" y="197489"/>
                <a:ext cx="161546" cy="1615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97" name="Google Shape;1588;p38"/>
              <p:cNvSpPr/>
              <p:nvPr/>
            </p:nvSpPr>
            <p:spPr>
              <a:xfrm rot="5400000">
                <a:off x="49497" y="247246"/>
                <a:ext cx="161303" cy="1612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98" y="0"/>
                    </a:moveTo>
                    <a:lnTo>
                      <a:pt x="0" y="18600"/>
                    </a:lnTo>
                    <a:lnTo>
                      <a:pt x="3034" y="21600"/>
                    </a:lnTo>
                    <a:lnTo>
                      <a:pt x="21600" y="3033"/>
                    </a:lnTo>
                    <a:lnTo>
                      <a:pt x="1859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98" name="Google Shape;1589;p38"/>
              <p:cNvSpPr/>
              <p:nvPr/>
            </p:nvSpPr>
            <p:spPr>
              <a:xfrm rot="5400000">
                <a:off x="-1" y="296242"/>
                <a:ext cx="161546" cy="1615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702" name="Google Shape;1590;p38"/>
            <p:cNvGrpSpPr/>
            <p:nvPr/>
          </p:nvGrpSpPr>
          <p:grpSpPr>
            <a:xfrm>
              <a:off x="1659128" y="1840672"/>
              <a:ext cx="208185" cy="208185"/>
              <a:chOff x="0" y="0"/>
              <a:chExt cx="208183" cy="208183"/>
            </a:xfrm>
          </p:grpSpPr>
          <p:sp>
            <p:nvSpPr>
              <p:cNvPr id="1700" name="Google Shape;1591;p38"/>
              <p:cNvSpPr/>
              <p:nvPr/>
            </p:nvSpPr>
            <p:spPr>
              <a:xfrm>
                <a:off x="0" y="0"/>
                <a:ext cx="208184" cy="208184"/>
              </a:xfrm>
              <a:prstGeom prst="ellipse">
                <a:avLst/>
              </a:prstGeom>
              <a:noFill/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01" name="Google Shape;1592;p38"/>
              <p:cNvSpPr/>
              <p:nvPr/>
            </p:nvSpPr>
            <p:spPr>
              <a:xfrm>
                <a:off x="29393" y="29393"/>
                <a:ext cx="149439" cy="149439"/>
              </a:xfrm>
              <a:prstGeom prst="ellipse">
                <a:avLst/>
              </a:pr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705" name="Google Shape;1593;p38"/>
            <p:cNvGrpSpPr/>
            <p:nvPr/>
          </p:nvGrpSpPr>
          <p:grpSpPr>
            <a:xfrm>
              <a:off x="1066703" y="3768835"/>
              <a:ext cx="208185" cy="208185"/>
              <a:chOff x="0" y="0"/>
              <a:chExt cx="208183" cy="208183"/>
            </a:xfrm>
          </p:grpSpPr>
          <p:sp>
            <p:nvSpPr>
              <p:cNvPr id="1703" name="Google Shape;1594;p38"/>
              <p:cNvSpPr/>
              <p:nvPr/>
            </p:nvSpPr>
            <p:spPr>
              <a:xfrm>
                <a:off x="0" y="0"/>
                <a:ext cx="208184" cy="208184"/>
              </a:xfrm>
              <a:prstGeom prst="ellipse">
                <a:avLst/>
              </a:prstGeom>
              <a:noFill/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04" name="Google Shape;1595;p38"/>
              <p:cNvSpPr/>
              <p:nvPr/>
            </p:nvSpPr>
            <p:spPr>
              <a:xfrm>
                <a:off x="29393" y="29393"/>
                <a:ext cx="149439" cy="149439"/>
              </a:xfrm>
              <a:prstGeom prst="ellipse">
                <a:avLst/>
              </a:pr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706" name="Google Shape;1596;p38"/>
            <p:cNvSpPr/>
            <p:nvPr/>
          </p:nvSpPr>
          <p:spPr>
            <a:xfrm>
              <a:off x="967012" y="5465225"/>
              <a:ext cx="147901" cy="147901"/>
            </a:xfrm>
            <a:prstGeom prst="ellipse">
              <a:avLst/>
            </a:prstGeom>
            <a:gradFill flip="none" rotWithShape="1">
              <a:gsLst>
                <a:gs pos="0">
                  <a:srgbClr val="0C0A9E"/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7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708" name="Google Shape;1597;p38"/>
          <p:cNvSpPr txBox="1">
            <a:spLocks noGrp="1"/>
          </p:cNvSpPr>
          <p:nvPr>
            <p:ph type="title"/>
          </p:nvPr>
        </p:nvSpPr>
        <p:spPr>
          <a:xfrm>
            <a:off x="735650" y="618399"/>
            <a:ext cx="1702500" cy="993602"/>
          </a:xfrm>
          <a:prstGeom prst="rect">
            <a:avLst/>
          </a:prstGeom>
        </p:spPr>
        <p:txBody>
          <a:bodyPr/>
          <a:lstStyle>
            <a:lvl1pPr defTabSz="768095">
              <a:defRPr sz="5208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03</a:t>
            </a:r>
          </a:p>
        </p:txBody>
      </p:sp>
      <p:grpSp>
        <p:nvGrpSpPr>
          <p:cNvPr id="1714" name="Google Shape;1598;p38"/>
          <p:cNvGrpSpPr/>
          <p:nvPr/>
        </p:nvGrpSpPr>
        <p:grpSpPr>
          <a:xfrm>
            <a:off x="-374388" y="3354325"/>
            <a:ext cx="3922592" cy="2969901"/>
            <a:chOff x="0" y="0"/>
            <a:chExt cx="3922590" cy="2969900"/>
          </a:xfrm>
        </p:grpSpPr>
        <p:pic>
          <p:nvPicPr>
            <p:cNvPr id="1709" name="Google Shape;1599;p38" descr="Google Shape;1599;p38"/>
            <p:cNvPicPr>
              <a:picLocks noChangeAspect="1"/>
            </p:cNvPicPr>
            <p:nvPr/>
          </p:nvPicPr>
          <p:blipFill>
            <a:blip r:embed="rId2"/>
            <a:srcRect l="16960" t="24718" r="7120" b="26176"/>
            <a:stretch>
              <a:fillRect/>
            </a:stretch>
          </p:blipFill>
          <p:spPr>
            <a:xfrm>
              <a:off x="0" y="-1"/>
              <a:ext cx="3891277" cy="2969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13" name="Google Shape;1600;p38"/>
            <p:cNvGrpSpPr/>
            <p:nvPr/>
          </p:nvGrpSpPr>
          <p:grpSpPr>
            <a:xfrm>
              <a:off x="2227970" y="1091231"/>
              <a:ext cx="1694621" cy="1360170"/>
              <a:chOff x="0" y="0"/>
              <a:chExt cx="1694620" cy="1360168"/>
            </a:xfrm>
          </p:grpSpPr>
          <p:sp>
            <p:nvSpPr>
              <p:cNvPr id="1710" name="Google Shape;1601;p38"/>
              <p:cNvSpPr/>
              <p:nvPr/>
            </p:nvSpPr>
            <p:spPr>
              <a:xfrm>
                <a:off x="433739" y="268242"/>
                <a:ext cx="1260882" cy="10919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70000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11" name="Google Shape;1602;p38"/>
              <p:cNvSpPr/>
              <p:nvPr/>
            </p:nvSpPr>
            <p:spPr>
              <a:xfrm>
                <a:off x="410464" y="0"/>
                <a:ext cx="900870" cy="7801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70000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12" name="Google Shape;1603;p38"/>
              <p:cNvSpPr/>
              <p:nvPr/>
            </p:nvSpPr>
            <p:spPr>
              <a:xfrm>
                <a:off x="0" y="268242"/>
                <a:ext cx="900869" cy="7801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70000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715" name="Google Shape;1604;p38"/>
          <p:cNvSpPr txBox="1"/>
          <p:nvPr/>
        </p:nvSpPr>
        <p:spPr>
          <a:xfrm>
            <a:off x="719999" y="1962999"/>
            <a:ext cx="7112701" cy="84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92500"/>
          </a:bodyPr>
          <a:lstStyle>
            <a:lvl1pPr defTabSz="768095">
              <a:defRPr sz="42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</a:lstStyle>
          <a:p>
            <a:r>
              <a:t>Machine Learning Models</a:t>
            </a:r>
          </a:p>
        </p:txBody>
      </p:sp>
      <p:grpSp>
        <p:nvGrpSpPr>
          <p:cNvPr id="1719" name="Google Shape;1605;p38"/>
          <p:cNvGrpSpPr/>
          <p:nvPr/>
        </p:nvGrpSpPr>
        <p:grpSpPr>
          <a:xfrm>
            <a:off x="796100" y="3172100"/>
            <a:ext cx="4558968" cy="134101"/>
            <a:chOff x="0" y="0"/>
            <a:chExt cx="4558967" cy="134100"/>
          </a:xfrm>
        </p:grpSpPr>
        <p:sp>
          <p:nvSpPr>
            <p:cNvPr id="1716" name="Google Shape;1606;p38"/>
            <p:cNvSpPr/>
            <p:nvPr/>
          </p:nvSpPr>
          <p:spPr>
            <a:xfrm>
              <a:off x="4424867" y="-1"/>
              <a:ext cx="134101" cy="134102"/>
            </a:xfrm>
            <a:prstGeom prst="ellipse">
              <a:avLst/>
            </a:prstGeom>
            <a:noFill/>
            <a:ln w="9525" cap="flat">
              <a:solidFill>
                <a:srgbClr val="0C0A9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17" name="Google Shape;1607;p38"/>
            <p:cNvSpPr/>
            <p:nvPr/>
          </p:nvSpPr>
          <p:spPr>
            <a:xfrm>
              <a:off x="-1" y="67049"/>
              <a:ext cx="4462802" cy="1"/>
            </a:xfrm>
            <a:prstGeom prst="line">
              <a:avLst/>
            </a:prstGeom>
            <a:noFill/>
            <a:ln w="9525" cap="flat">
              <a:solidFill>
                <a:srgbClr val="0C0A9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18" name="Google Shape;1608;p38"/>
            <p:cNvSpPr/>
            <p:nvPr/>
          </p:nvSpPr>
          <p:spPr>
            <a:xfrm>
              <a:off x="4454979" y="30142"/>
              <a:ext cx="73801" cy="73801"/>
            </a:xfrm>
            <a:prstGeom prst="ellipse">
              <a:avLst/>
            </a:prstGeom>
            <a:solidFill>
              <a:srgbClr val="0C0A9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613;p39"/>
          <p:cNvSpPr txBox="1">
            <a:spLocks noGrp="1"/>
          </p:cNvSpPr>
          <p:nvPr>
            <p:ph type="title"/>
          </p:nvPr>
        </p:nvSpPr>
        <p:spPr>
          <a:xfrm>
            <a:off x="241775" y="264399"/>
            <a:ext cx="7533600" cy="558901"/>
          </a:xfrm>
          <a:prstGeom prst="rect">
            <a:avLst/>
          </a:prstGeom>
        </p:spPr>
        <p:txBody>
          <a:bodyPr/>
          <a:lstStyle>
            <a:lvl1pPr algn="l" defTabSz="731520">
              <a:defRPr sz="2400"/>
            </a:lvl1pPr>
          </a:lstStyle>
          <a:p>
            <a:r>
              <a:t>Machine Learning Models Used</a:t>
            </a:r>
          </a:p>
        </p:txBody>
      </p:sp>
      <p:sp>
        <p:nvSpPr>
          <p:cNvPr id="1722" name="Google Shape;1614;p39"/>
          <p:cNvSpPr/>
          <p:nvPr/>
        </p:nvSpPr>
        <p:spPr>
          <a:xfrm>
            <a:off x="274625" y="899049"/>
            <a:ext cx="3575100" cy="1"/>
          </a:xfrm>
          <a:prstGeom prst="line">
            <a:avLst/>
          </a:prstGeom>
          <a:ln w="28575">
            <a:solidFill>
              <a:srgbClr val="0C0A9E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23" name="Google Shape;1615;p39"/>
          <p:cNvSpPr txBox="1"/>
          <p:nvPr/>
        </p:nvSpPr>
        <p:spPr>
          <a:xfrm>
            <a:off x="274625" y="906999"/>
            <a:ext cx="6648299" cy="2011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50000"/>
              </a:lnSpc>
              <a:spcBef>
                <a:spcPts val="1200"/>
              </a:spcBef>
              <a:buClr>
                <a:srgbClr val="000000"/>
              </a:buClr>
              <a:buSzPts val="2000"/>
              <a:buFont typeface="Helvetica"/>
              <a:buChar char="●"/>
              <a:defRPr sz="20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Principal Component Analysis (PCA)</a:t>
            </a:r>
          </a:p>
          <a:p>
            <a:pPr marL="457200" indent="-355600">
              <a:lnSpc>
                <a:spcPct val="150000"/>
              </a:lnSpc>
              <a:buClr>
                <a:srgbClr val="000000"/>
              </a:buClr>
              <a:buSzPts val="2000"/>
              <a:buFont typeface="Helvetica"/>
              <a:buChar char="●"/>
              <a:defRPr sz="20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Support Vector Machine (SVM)</a:t>
            </a:r>
          </a:p>
          <a:p>
            <a:pPr marL="457200" indent="-355600">
              <a:lnSpc>
                <a:spcPct val="150000"/>
              </a:lnSpc>
              <a:buClr>
                <a:srgbClr val="000000"/>
              </a:buClr>
              <a:buSzPts val="2000"/>
              <a:buFont typeface="Helvetica"/>
              <a:buChar char="●"/>
              <a:defRPr sz="20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Logistic Regression</a:t>
            </a:r>
          </a:p>
        </p:txBody>
      </p:sp>
      <p:pic>
        <p:nvPicPr>
          <p:cNvPr id="1724" name="Google Shape;1616;p39" descr="Google Shape;1616;p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74" y="2829837"/>
            <a:ext cx="2690952" cy="2096189"/>
          </a:xfrm>
          <a:prstGeom prst="rect">
            <a:avLst/>
          </a:prstGeom>
          <a:ln>
            <a:solidFill>
              <a:srgbClr val="0C0A9E"/>
            </a:solidFill>
          </a:ln>
          <a:effectLst>
            <a:reflection stA="50000" endPos="40000" dir="5400000" sy="-100000" algn="bl" rotWithShape="0"/>
          </a:effectLst>
        </p:spPr>
      </p:pic>
      <p:pic>
        <p:nvPicPr>
          <p:cNvPr id="1725" name="Google Shape;1617;p39" descr="Google Shape;1617;p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771" y="2815651"/>
            <a:ext cx="2073301" cy="2124562"/>
          </a:xfrm>
          <a:prstGeom prst="rect">
            <a:avLst/>
          </a:prstGeom>
          <a:ln>
            <a:solidFill>
              <a:srgbClr val="0C0A9E"/>
            </a:solidFill>
          </a:ln>
          <a:effectLst>
            <a:reflection stA="50000" endPos="40000" dir="5400000" sy="-100000" algn="bl" rotWithShape="0"/>
          </a:effectLst>
        </p:spPr>
      </p:pic>
      <p:sp>
        <p:nvSpPr>
          <p:cNvPr id="1726" name="Google Shape;1618;p39"/>
          <p:cNvSpPr/>
          <p:nvPr/>
        </p:nvSpPr>
        <p:spPr>
          <a:xfrm>
            <a:off x="6084899" y="961787"/>
            <a:ext cx="2345401" cy="1759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19200"/>
                </a:lnTo>
                <a:lnTo>
                  <a:pt x="9000" y="19200"/>
                </a:lnTo>
                <a:lnTo>
                  <a:pt x="6300" y="21600"/>
                </a:lnTo>
                <a:lnTo>
                  <a:pt x="3600" y="19200"/>
                </a:lnTo>
                <a:lnTo>
                  <a:pt x="0" y="19200"/>
                </a:lnTo>
                <a:lnTo>
                  <a:pt x="0" y="11200"/>
                </a:lnTo>
                <a:close/>
              </a:path>
            </a:pathLst>
          </a:custGeom>
          <a:solidFill>
            <a:srgbClr val="F5F8FF"/>
          </a:solidFill>
          <a:ln w="38100">
            <a:solidFill>
              <a:srgbClr val="0C0A9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pPr>
            <a:endParaRPr/>
          </a:p>
        </p:txBody>
      </p:sp>
      <p:sp>
        <p:nvSpPr>
          <p:cNvPr id="1727" name="Google Shape;1619;p39"/>
          <p:cNvSpPr txBox="1"/>
          <p:nvPr/>
        </p:nvSpPr>
        <p:spPr>
          <a:xfrm>
            <a:off x="6151800" y="961787"/>
            <a:ext cx="2278501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50000"/>
              </a:lnSpc>
              <a:spcBef>
                <a:spcPts val="1200"/>
              </a:spcBef>
              <a:defRPr sz="1500" b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Compare the models based on accuracy and performance</a:t>
            </a:r>
          </a:p>
        </p:txBody>
      </p:sp>
      <p:pic>
        <p:nvPicPr>
          <p:cNvPr id="1728" name="Google Shape;1620;p39" descr="Google Shape;1620;p39"/>
          <p:cNvPicPr>
            <a:picLocks noChangeAspect="1"/>
          </p:cNvPicPr>
          <p:nvPr/>
        </p:nvPicPr>
        <p:blipFill>
          <a:blip r:embed="rId4"/>
          <a:srcRect l="2467" t="3873" b="6255"/>
          <a:stretch>
            <a:fillRect/>
          </a:stretch>
        </p:blipFill>
        <p:spPr>
          <a:xfrm>
            <a:off x="5790116" y="2844025"/>
            <a:ext cx="2345401" cy="2096188"/>
          </a:xfrm>
          <a:prstGeom prst="rect">
            <a:avLst/>
          </a:prstGeom>
          <a:ln>
            <a:solidFill>
              <a:srgbClr val="0C0A9E"/>
            </a:solidFill>
          </a:ln>
          <a:effectLst>
            <a:reflection stA="50000" endPos="40000" dir="5400000" sy="-100000" algn="bl" rotWithShape="0"/>
          </a:effectLst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9" name="Google Shape;1625;p40"/>
          <p:cNvGrpSpPr/>
          <p:nvPr/>
        </p:nvGrpSpPr>
        <p:grpSpPr>
          <a:xfrm>
            <a:off x="6487512" y="-1301175"/>
            <a:ext cx="4268176" cy="6666031"/>
            <a:chOff x="0" y="0"/>
            <a:chExt cx="4268174" cy="6666030"/>
          </a:xfrm>
        </p:grpSpPr>
        <p:sp>
          <p:nvSpPr>
            <p:cNvPr id="1730" name="Google Shape;1626;p40"/>
            <p:cNvSpPr/>
            <p:nvPr/>
          </p:nvSpPr>
          <p:spPr>
            <a:xfrm>
              <a:off x="240036" y="1404335"/>
              <a:ext cx="4006264" cy="4749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49" y="0"/>
                  </a:moveTo>
                  <a:lnTo>
                    <a:pt x="16984" y="3851"/>
                  </a:lnTo>
                  <a:lnTo>
                    <a:pt x="16971" y="3860"/>
                  </a:lnTo>
                  <a:lnTo>
                    <a:pt x="16971" y="6702"/>
                  </a:lnTo>
                  <a:lnTo>
                    <a:pt x="13955" y="9245"/>
                  </a:lnTo>
                  <a:lnTo>
                    <a:pt x="13949" y="9254"/>
                  </a:lnTo>
                  <a:lnTo>
                    <a:pt x="13949" y="10553"/>
                  </a:lnTo>
                  <a:lnTo>
                    <a:pt x="13490" y="10942"/>
                  </a:lnTo>
                  <a:lnTo>
                    <a:pt x="13490" y="11641"/>
                  </a:lnTo>
                  <a:lnTo>
                    <a:pt x="11604" y="13233"/>
                  </a:lnTo>
                  <a:lnTo>
                    <a:pt x="11590" y="13239"/>
                  </a:lnTo>
                  <a:lnTo>
                    <a:pt x="11590" y="14651"/>
                  </a:lnTo>
                  <a:lnTo>
                    <a:pt x="10374" y="15680"/>
                  </a:lnTo>
                  <a:lnTo>
                    <a:pt x="10374" y="16720"/>
                  </a:lnTo>
                  <a:lnTo>
                    <a:pt x="7325" y="19289"/>
                  </a:lnTo>
                  <a:lnTo>
                    <a:pt x="2692" y="19289"/>
                  </a:lnTo>
                  <a:lnTo>
                    <a:pt x="0" y="21557"/>
                  </a:lnTo>
                  <a:lnTo>
                    <a:pt x="51" y="21600"/>
                  </a:lnTo>
                  <a:lnTo>
                    <a:pt x="2716" y="19346"/>
                  </a:lnTo>
                  <a:lnTo>
                    <a:pt x="7352" y="19346"/>
                  </a:lnTo>
                  <a:lnTo>
                    <a:pt x="10428" y="16751"/>
                  </a:lnTo>
                  <a:lnTo>
                    <a:pt x="10441" y="16746"/>
                  </a:lnTo>
                  <a:lnTo>
                    <a:pt x="10441" y="15703"/>
                  </a:lnTo>
                  <a:lnTo>
                    <a:pt x="11661" y="14674"/>
                  </a:lnTo>
                  <a:lnTo>
                    <a:pt x="11661" y="13264"/>
                  </a:lnTo>
                  <a:lnTo>
                    <a:pt x="13548" y="11673"/>
                  </a:lnTo>
                  <a:lnTo>
                    <a:pt x="13558" y="11661"/>
                  </a:lnTo>
                  <a:lnTo>
                    <a:pt x="13558" y="10965"/>
                  </a:lnTo>
                  <a:lnTo>
                    <a:pt x="14016" y="10578"/>
                  </a:lnTo>
                  <a:lnTo>
                    <a:pt x="14016" y="9277"/>
                  </a:lnTo>
                  <a:lnTo>
                    <a:pt x="17031" y="6736"/>
                  </a:lnTo>
                  <a:lnTo>
                    <a:pt x="17038" y="6727"/>
                  </a:lnTo>
                  <a:lnTo>
                    <a:pt x="17038" y="3885"/>
                  </a:lnTo>
                  <a:lnTo>
                    <a:pt x="21600" y="37"/>
                  </a:lnTo>
                  <a:lnTo>
                    <a:pt x="2154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0A9E"/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31" name="Google Shape;1627;p40"/>
            <p:cNvSpPr/>
            <p:nvPr/>
          </p:nvSpPr>
          <p:spPr>
            <a:xfrm>
              <a:off x="583004" y="1382475"/>
              <a:ext cx="2925191" cy="3057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1" y="0"/>
                  </a:moveTo>
                  <a:lnTo>
                    <a:pt x="18074" y="3302"/>
                  </a:lnTo>
                  <a:lnTo>
                    <a:pt x="16626" y="3302"/>
                  </a:lnTo>
                  <a:lnTo>
                    <a:pt x="12422" y="7333"/>
                  </a:lnTo>
                  <a:lnTo>
                    <a:pt x="12403" y="7341"/>
                  </a:lnTo>
                  <a:lnTo>
                    <a:pt x="12403" y="12263"/>
                  </a:lnTo>
                  <a:lnTo>
                    <a:pt x="9621" y="14930"/>
                  </a:lnTo>
                  <a:lnTo>
                    <a:pt x="9607" y="14943"/>
                  </a:lnTo>
                  <a:lnTo>
                    <a:pt x="9607" y="17163"/>
                  </a:lnTo>
                  <a:lnTo>
                    <a:pt x="6912" y="19742"/>
                  </a:lnTo>
                  <a:lnTo>
                    <a:pt x="1873" y="19742"/>
                  </a:lnTo>
                  <a:lnTo>
                    <a:pt x="0" y="21534"/>
                  </a:lnTo>
                  <a:lnTo>
                    <a:pt x="69" y="21600"/>
                  </a:lnTo>
                  <a:lnTo>
                    <a:pt x="1915" y="19834"/>
                  </a:lnTo>
                  <a:lnTo>
                    <a:pt x="6949" y="19834"/>
                  </a:lnTo>
                  <a:lnTo>
                    <a:pt x="9685" y="17216"/>
                  </a:lnTo>
                  <a:lnTo>
                    <a:pt x="9699" y="17203"/>
                  </a:lnTo>
                  <a:lnTo>
                    <a:pt x="9699" y="14978"/>
                  </a:lnTo>
                  <a:lnTo>
                    <a:pt x="12487" y="12316"/>
                  </a:lnTo>
                  <a:lnTo>
                    <a:pt x="12496" y="12303"/>
                  </a:lnTo>
                  <a:lnTo>
                    <a:pt x="12496" y="7381"/>
                  </a:lnTo>
                  <a:lnTo>
                    <a:pt x="16667" y="3399"/>
                  </a:lnTo>
                  <a:lnTo>
                    <a:pt x="18107" y="3399"/>
                  </a:lnTo>
                  <a:lnTo>
                    <a:pt x="21600" y="62"/>
                  </a:lnTo>
                  <a:lnTo>
                    <a:pt x="2153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0A9E"/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011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32" name="Google Shape;1628;p40"/>
            <p:cNvSpPr/>
            <p:nvPr/>
          </p:nvSpPr>
          <p:spPr>
            <a:xfrm>
              <a:off x="1118838" y="1546825"/>
              <a:ext cx="3149337" cy="5119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3" h="21600" extrusionOk="0">
                  <a:moveTo>
                    <a:pt x="21513" y="0"/>
                  </a:moveTo>
                  <a:lnTo>
                    <a:pt x="17746" y="2320"/>
                  </a:lnTo>
                  <a:cubicBezTo>
                    <a:pt x="17639" y="2386"/>
                    <a:pt x="17639" y="2492"/>
                    <a:pt x="17746" y="2558"/>
                  </a:cubicBezTo>
                  <a:lnTo>
                    <a:pt x="19600" y="3699"/>
                  </a:lnTo>
                  <a:cubicBezTo>
                    <a:pt x="19672" y="3742"/>
                    <a:pt x="19672" y="3815"/>
                    <a:pt x="19600" y="3860"/>
                  </a:cubicBezTo>
                  <a:lnTo>
                    <a:pt x="13050" y="7894"/>
                  </a:lnTo>
                  <a:cubicBezTo>
                    <a:pt x="13014" y="7915"/>
                    <a:pt x="12966" y="7926"/>
                    <a:pt x="12918" y="7926"/>
                  </a:cubicBezTo>
                  <a:cubicBezTo>
                    <a:pt x="12870" y="7926"/>
                    <a:pt x="12821" y="7915"/>
                    <a:pt x="12785" y="7894"/>
                  </a:cubicBezTo>
                  <a:lnTo>
                    <a:pt x="10936" y="6753"/>
                  </a:lnTo>
                  <a:cubicBezTo>
                    <a:pt x="10880" y="6721"/>
                    <a:pt x="10816" y="6705"/>
                    <a:pt x="10743" y="6705"/>
                  </a:cubicBezTo>
                  <a:cubicBezTo>
                    <a:pt x="10666" y="6705"/>
                    <a:pt x="10602" y="6721"/>
                    <a:pt x="10550" y="6753"/>
                  </a:cubicBezTo>
                  <a:lnTo>
                    <a:pt x="6535" y="9226"/>
                  </a:lnTo>
                  <a:cubicBezTo>
                    <a:pt x="6428" y="9292"/>
                    <a:pt x="6428" y="9397"/>
                    <a:pt x="6535" y="9463"/>
                  </a:cubicBezTo>
                  <a:lnTo>
                    <a:pt x="11445" y="12485"/>
                  </a:lnTo>
                  <a:cubicBezTo>
                    <a:pt x="11475" y="12509"/>
                    <a:pt x="11496" y="12535"/>
                    <a:pt x="11496" y="12566"/>
                  </a:cubicBezTo>
                  <a:cubicBezTo>
                    <a:pt x="11496" y="12601"/>
                    <a:pt x="11479" y="12627"/>
                    <a:pt x="11445" y="12651"/>
                  </a:cubicBezTo>
                  <a:lnTo>
                    <a:pt x="7584" y="15027"/>
                  </a:lnTo>
                  <a:cubicBezTo>
                    <a:pt x="7532" y="15061"/>
                    <a:pt x="7507" y="15100"/>
                    <a:pt x="7507" y="15145"/>
                  </a:cubicBezTo>
                  <a:lnTo>
                    <a:pt x="7507" y="16661"/>
                  </a:lnTo>
                  <a:cubicBezTo>
                    <a:pt x="7507" y="16693"/>
                    <a:pt x="7490" y="16719"/>
                    <a:pt x="7451" y="16743"/>
                  </a:cubicBezTo>
                  <a:lnTo>
                    <a:pt x="3688" y="19061"/>
                  </a:lnTo>
                  <a:cubicBezTo>
                    <a:pt x="3654" y="19083"/>
                    <a:pt x="3608" y="19094"/>
                    <a:pt x="3561" y="19094"/>
                  </a:cubicBezTo>
                  <a:cubicBezTo>
                    <a:pt x="3514" y="19094"/>
                    <a:pt x="3466" y="19083"/>
                    <a:pt x="3427" y="19061"/>
                  </a:cubicBezTo>
                  <a:lnTo>
                    <a:pt x="2113" y="18249"/>
                  </a:lnTo>
                  <a:cubicBezTo>
                    <a:pt x="2060" y="18216"/>
                    <a:pt x="1990" y="18199"/>
                    <a:pt x="1921" y="18199"/>
                  </a:cubicBezTo>
                  <a:cubicBezTo>
                    <a:pt x="1851" y="18199"/>
                    <a:pt x="1782" y="18216"/>
                    <a:pt x="1728" y="18249"/>
                  </a:cubicBezTo>
                  <a:lnTo>
                    <a:pt x="80" y="19264"/>
                  </a:lnTo>
                  <a:cubicBezTo>
                    <a:pt x="-27" y="19330"/>
                    <a:pt x="-27" y="19435"/>
                    <a:pt x="80" y="19501"/>
                  </a:cubicBezTo>
                  <a:lnTo>
                    <a:pt x="1394" y="20313"/>
                  </a:lnTo>
                  <a:cubicBezTo>
                    <a:pt x="1428" y="20337"/>
                    <a:pt x="1450" y="20363"/>
                    <a:pt x="1450" y="20395"/>
                  </a:cubicBezTo>
                  <a:cubicBezTo>
                    <a:pt x="1450" y="20429"/>
                    <a:pt x="1433" y="20456"/>
                    <a:pt x="1394" y="20477"/>
                  </a:cubicBezTo>
                  <a:lnTo>
                    <a:pt x="880" y="20793"/>
                  </a:lnTo>
                  <a:cubicBezTo>
                    <a:pt x="773" y="20859"/>
                    <a:pt x="773" y="20965"/>
                    <a:pt x="880" y="21030"/>
                  </a:cubicBezTo>
                  <a:lnTo>
                    <a:pt x="1394" y="21349"/>
                  </a:lnTo>
                  <a:cubicBezTo>
                    <a:pt x="1471" y="21392"/>
                    <a:pt x="1471" y="21463"/>
                    <a:pt x="1394" y="21510"/>
                  </a:cubicBezTo>
                  <a:cubicBezTo>
                    <a:pt x="1353" y="21534"/>
                    <a:pt x="1308" y="21544"/>
                    <a:pt x="1266" y="21544"/>
                  </a:cubicBezTo>
                  <a:cubicBezTo>
                    <a:pt x="1223" y="21544"/>
                    <a:pt x="1182" y="21534"/>
                    <a:pt x="1150" y="21518"/>
                  </a:cubicBezTo>
                  <a:cubicBezTo>
                    <a:pt x="1086" y="21489"/>
                    <a:pt x="1047" y="21431"/>
                    <a:pt x="1107" y="21371"/>
                  </a:cubicBezTo>
                  <a:lnTo>
                    <a:pt x="1030" y="21344"/>
                  </a:lnTo>
                  <a:cubicBezTo>
                    <a:pt x="945" y="21431"/>
                    <a:pt x="1004" y="21521"/>
                    <a:pt x="1094" y="21563"/>
                  </a:cubicBezTo>
                  <a:cubicBezTo>
                    <a:pt x="1146" y="21587"/>
                    <a:pt x="1201" y="21600"/>
                    <a:pt x="1266" y="21600"/>
                  </a:cubicBezTo>
                  <a:cubicBezTo>
                    <a:pt x="1330" y="21600"/>
                    <a:pt x="1394" y="21587"/>
                    <a:pt x="1454" y="21542"/>
                  </a:cubicBezTo>
                  <a:cubicBezTo>
                    <a:pt x="1505" y="21510"/>
                    <a:pt x="1535" y="21471"/>
                    <a:pt x="1535" y="21423"/>
                  </a:cubicBezTo>
                  <a:cubicBezTo>
                    <a:pt x="1535" y="21378"/>
                    <a:pt x="1505" y="21339"/>
                    <a:pt x="1454" y="21305"/>
                  </a:cubicBezTo>
                  <a:lnTo>
                    <a:pt x="940" y="20988"/>
                  </a:lnTo>
                  <a:cubicBezTo>
                    <a:pt x="863" y="20946"/>
                    <a:pt x="863" y="20875"/>
                    <a:pt x="940" y="20827"/>
                  </a:cubicBezTo>
                  <a:lnTo>
                    <a:pt x="1454" y="20511"/>
                  </a:lnTo>
                  <a:cubicBezTo>
                    <a:pt x="1505" y="20479"/>
                    <a:pt x="1535" y="20437"/>
                    <a:pt x="1535" y="20392"/>
                  </a:cubicBezTo>
                  <a:cubicBezTo>
                    <a:pt x="1535" y="20348"/>
                    <a:pt x="1505" y="20305"/>
                    <a:pt x="1454" y="20274"/>
                  </a:cubicBezTo>
                  <a:lnTo>
                    <a:pt x="135" y="19462"/>
                  </a:lnTo>
                  <a:cubicBezTo>
                    <a:pt x="63" y="19419"/>
                    <a:pt x="63" y="19348"/>
                    <a:pt x="135" y="19301"/>
                  </a:cubicBezTo>
                  <a:lnTo>
                    <a:pt x="1783" y="18286"/>
                  </a:lnTo>
                  <a:cubicBezTo>
                    <a:pt x="1820" y="18263"/>
                    <a:pt x="1867" y="18252"/>
                    <a:pt x="1915" y="18252"/>
                  </a:cubicBezTo>
                  <a:cubicBezTo>
                    <a:pt x="1962" y="18252"/>
                    <a:pt x="2011" y="18263"/>
                    <a:pt x="2049" y="18286"/>
                  </a:cubicBezTo>
                  <a:lnTo>
                    <a:pt x="3363" y="19098"/>
                  </a:lnTo>
                  <a:cubicBezTo>
                    <a:pt x="3419" y="19129"/>
                    <a:pt x="3483" y="19148"/>
                    <a:pt x="3556" y="19148"/>
                  </a:cubicBezTo>
                  <a:cubicBezTo>
                    <a:pt x="3633" y="19148"/>
                    <a:pt x="3697" y="19129"/>
                    <a:pt x="3749" y="19098"/>
                  </a:cubicBezTo>
                  <a:lnTo>
                    <a:pt x="7511" y="16780"/>
                  </a:lnTo>
                  <a:cubicBezTo>
                    <a:pt x="7563" y="16748"/>
                    <a:pt x="7592" y="16709"/>
                    <a:pt x="7592" y="16661"/>
                  </a:cubicBezTo>
                  <a:lnTo>
                    <a:pt x="7592" y="15137"/>
                  </a:lnTo>
                  <a:cubicBezTo>
                    <a:pt x="7592" y="15106"/>
                    <a:pt x="7605" y="15079"/>
                    <a:pt x="7644" y="15056"/>
                  </a:cubicBezTo>
                  <a:lnTo>
                    <a:pt x="11501" y="12680"/>
                  </a:lnTo>
                  <a:cubicBezTo>
                    <a:pt x="11608" y="12614"/>
                    <a:pt x="11608" y="12509"/>
                    <a:pt x="11501" y="12443"/>
                  </a:cubicBezTo>
                  <a:lnTo>
                    <a:pt x="6595" y="9421"/>
                  </a:lnTo>
                  <a:cubicBezTo>
                    <a:pt x="6522" y="9379"/>
                    <a:pt x="6522" y="9305"/>
                    <a:pt x="6595" y="9260"/>
                  </a:cubicBezTo>
                  <a:lnTo>
                    <a:pt x="10610" y="6787"/>
                  </a:lnTo>
                  <a:cubicBezTo>
                    <a:pt x="10645" y="6766"/>
                    <a:pt x="10693" y="6755"/>
                    <a:pt x="10741" y="6755"/>
                  </a:cubicBezTo>
                  <a:cubicBezTo>
                    <a:pt x="10789" y="6755"/>
                    <a:pt x="10837" y="6766"/>
                    <a:pt x="10871" y="6787"/>
                  </a:cubicBezTo>
                  <a:lnTo>
                    <a:pt x="12721" y="7931"/>
                  </a:lnTo>
                  <a:cubicBezTo>
                    <a:pt x="12776" y="7963"/>
                    <a:pt x="12841" y="7981"/>
                    <a:pt x="12913" y="7981"/>
                  </a:cubicBezTo>
                  <a:cubicBezTo>
                    <a:pt x="12990" y="7981"/>
                    <a:pt x="13055" y="7963"/>
                    <a:pt x="13106" y="7931"/>
                  </a:cubicBezTo>
                  <a:lnTo>
                    <a:pt x="19655" y="3897"/>
                  </a:lnTo>
                  <a:cubicBezTo>
                    <a:pt x="19762" y="3831"/>
                    <a:pt x="19762" y="3726"/>
                    <a:pt x="19655" y="3660"/>
                  </a:cubicBezTo>
                  <a:lnTo>
                    <a:pt x="17806" y="2518"/>
                  </a:lnTo>
                  <a:cubicBezTo>
                    <a:pt x="17729" y="2476"/>
                    <a:pt x="17729" y="2405"/>
                    <a:pt x="17806" y="2357"/>
                  </a:cubicBezTo>
                  <a:lnTo>
                    <a:pt x="21573" y="37"/>
                  </a:lnTo>
                  <a:lnTo>
                    <a:pt x="2151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B9109"/>
                </a:gs>
                <a:gs pos="78000">
                  <a:srgbClr val="F5F8FF"/>
                </a:gs>
                <a:gs pos="100000">
                  <a:srgbClr val="F5F8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33" name="Google Shape;1629;p40"/>
            <p:cNvSpPr/>
            <p:nvPr/>
          </p:nvSpPr>
          <p:spPr>
            <a:xfrm>
              <a:off x="747743" y="1923706"/>
              <a:ext cx="1860289" cy="4595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28" y="0"/>
                  </a:moveTo>
                  <a:lnTo>
                    <a:pt x="11536" y="82"/>
                  </a:lnTo>
                  <a:lnTo>
                    <a:pt x="20844" y="4035"/>
                  </a:lnTo>
                  <a:cubicBezTo>
                    <a:pt x="21147" y="4170"/>
                    <a:pt x="21326" y="4346"/>
                    <a:pt x="21326" y="4533"/>
                  </a:cubicBezTo>
                  <a:cubicBezTo>
                    <a:pt x="21326" y="4726"/>
                    <a:pt x="21147" y="4901"/>
                    <a:pt x="20844" y="5030"/>
                  </a:cubicBezTo>
                  <a:lnTo>
                    <a:pt x="19785" y="5474"/>
                  </a:lnTo>
                  <a:cubicBezTo>
                    <a:pt x="19469" y="5615"/>
                    <a:pt x="19050" y="5685"/>
                    <a:pt x="18627" y="5685"/>
                  </a:cubicBezTo>
                  <a:cubicBezTo>
                    <a:pt x="18204" y="5685"/>
                    <a:pt x="17778" y="5615"/>
                    <a:pt x="17448" y="5474"/>
                  </a:cubicBezTo>
                  <a:lnTo>
                    <a:pt x="15303" y="4562"/>
                  </a:lnTo>
                  <a:cubicBezTo>
                    <a:pt x="14932" y="4410"/>
                    <a:pt x="14464" y="4322"/>
                    <a:pt x="13928" y="4322"/>
                  </a:cubicBezTo>
                  <a:cubicBezTo>
                    <a:pt x="13392" y="4322"/>
                    <a:pt x="12910" y="4410"/>
                    <a:pt x="12553" y="4562"/>
                  </a:cubicBezTo>
                  <a:lnTo>
                    <a:pt x="11302" y="5094"/>
                  </a:lnTo>
                  <a:cubicBezTo>
                    <a:pt x="10945" y="5258"/>
                    <a:pt x="10738" y="5463"/>
                    <a:pt x="10738" y="5679"/>
                  </a:cubicBezTo>
                  <a:cubicBezTo>
                    <a:pt x="10738" y="5902"/>
                    <a:pt x="10945" y="6112"/>
                    <a:pt x="11302" y="6264"/>
                  </a:cubicBezTo>
                  <a:cubicBezTo>
                    <a:pt x="11605" y="6399"/>
                    <a:pt x="11783" y="6574"/>
                    <a:pt x="11783" y="6767"/>
                  </a:cubicBezTo>
                  <a:cubicBezTo>
                    <a:pt x="11783" y="6954"/>
                    <a:pt x="11605" y="7130"/>
                    <a:pt x="11302" y="7264"/>
                  </a:cubicBezTo>
                  <a:lnTo>
                    <a:pt x="10367" y="7656"/>
                  </a:lnTo>
                  <a:cubicBezTo>
                    <a:pt x="10065" y="7791"/>
                    <a:pt x="9652" y="7861"/>
                    <a:pt x="9212" y="7861"/>
                  </a:cubicBezTo>
                  <a:lnTo>
                    <a:pt x="8635" y="7861"/>
                  </a:lnTo>
                  <a:cubicBezTo>
                    <a:pt x="8112" y="7861"/>
                    <a:pt x="7631" y="7948"/>
                    <a:pt x="7259" y="8100"/>
                  </a:cubicBezTo>
                  <a:lnTo>
                    <a:pt x="3025" y="9908"/>
                  </a:lnTo>
                  <a:cubicBezTo>
                    <a:pt x="2269" y="10230"/>
                    <a:pt x="2269" y="10750"/>
                    <a:pt x="3025" y="11072"/>
                  </a:cubicBezTo>
                  <a:lnTo>
                    <a:pt x="9501" y="13827"/>
                  </a:lnTo>
                  <a:cubicBezTo>
                    <a:pt x="9803" y="13961"/>
                    <a:pt x="9982" y="14137"/>
                    <a:pt x="9982" y="14324"/>
                  </a:cubicBezTo>
                  <a:cubicBezTo>
                    <a:pt x="9982" y="14511"/>
                    <a:pt x="9803" y="14692"/>
                    <a:pt x="9501" y="14821"/>
                  </a:cubicBezTo>
                  <a:lnTo>
                    <a:pt x="7397" y="15716"/>
                  </a:lnTo>
                  <a:cubicBezTo>
                    <a:pt x="7040" y="15874"/>
                    <a:pt x="6833" y="16078"/>
                    <a:pt x="6833" y="16301"/>
                  </a:cubicBezTo>
                  <a:lnTo>
                    <a:pt x="6833" y="18319"/>
                  </a:lnTo>
                  <a:cubicBezTo>
                    <a:pt x="6833" y="18506"/>
                    <a:pt x="6668" y="18681"/>
                    <a:pt x="6352" y="18816"/>
                  </a:cubicBezTo>
                  <a:lnTo>
                    <a:pt x="0" y="21518"/>
                  </a:lnTo>
                  <a:lnTo>
                    <a:pt x="179" y="21600"/>
                  </a:lnTo>
                  <a:lnTo>
                    <a:pt x="6558" y="18915"/>
                  </a:lnTo>
                  <a:cubicBezTo>
                    <a:pt x="6915" y="18757"/>
                    <a:pt x="7122" y="18553"/>
                    <a:pt x="7122" y="18330"/>
                  </a:cubicBezTo>
                  <a:lnTo>
                    <a:pt x="7122" y="16313"/>
                  </a:lnTo>
                  <a:cubicBezTo>
                    <a:pt x="7122" y="16125"/>
                    <a:pt x="7301" y="15950"/>
                    <a:pt x="7603" y="15816"/>
                  </a:cubicBezTo>
                  <a:lnTo>
                    <a:pt x="9707" y="14926"/>
                  </a:lnTo>
                  <a:cubicBezTo>
                    <a:pt x="10065" y="14763"/>
                    <a:pt x="10271" y="14558"/>
                    <a:pt x="10271" y="14341"/>
                  </a:cubicBezTo>
                  <a:cubicBezTo>
                    <a:pt x="10271" y="14113"/>
                    <a:pt x="10065" y="13909"/>
                    <a:pt x="9707" y="13756"/>
                  </a:cubicBezTo>
                  <a:lnTo>
                    <a:pt x="3231" y="10996"/>
                  </a:lnTo>
                  <a:cubicBezTo>
                    <a:pt x="2571" y="10727"/>
                    <a:pt x="2571" y="10282"/>
                    <a:pt x="3231" y="10002"/>
                  </a:cubicBezTo>
                  <a:lnTo>
                    <a:pt x="7466" y="8194"/>
                  </a:lnTo>
                  <a:cubicBezTo>
                    <a:pt x="7782" y="8066"/>
                    <a:pt x="8194" y="7990"/>
                    <a:pt x="8635" y="7990"/>
                  </a:cubicBezTo>
                  <a:lnTo>
                    <a:pt x="9212" y="7990"/>
                  </a:lnTo>
                  <a:cubicBezTo>
                    <a:pt x="9735" y="7990"/>
                    <a:pt x="10216" y="7902"/>
                    <a:pt x="10587" y="7750"/>
                  </a:cubicBezTo>
                  <a:lnTo>
                    <a:pt x="11508" y="7358"/>
                  </a:lnTo>
                  <a:cubicBezTo>
                    <a:pt x="11865" y="7194"/>
                    <a:pt x="12072" y="6989"/>
                    <a:pt x="12072" y="6773"/>
                  </a:cubicBezTo>
                  <a:cubicBezTo>
                    <a:pt x="12072" y="6545"/>
                    <a:pt x="11865" y="6340"/>
                    <a:pt x="11508" y="6188"/>
                  </a:cubicBezTo>
                  <a:cubicBezTo>
                    <a:pt x="11206" y="6054"/>
                    <a:pt x="11027" y="5878"/>
                    <a:pt x="11027" y="5691"/>
                  </a:cubicBezTo>
                  <a:cubicBezTo>
                    <a:pt x="11027" y="5498"/>
                    <a:pt x="11206" y="5322"/>
                    <a:pt x="11508" y="5194"/>
                  </a:cubicBezTo>
                  <a:lnTo>
                    <a:pt x="12760" y="4655"/>
                  </a:lnTo>
                  <a:cubicBezTo>
                    <a:pt x="13076" y="4527"/>
                    <a:pt x="13488" y="4451"/>
                    <a:pt x="13928" y="4451"/>
                  </a:cubicBezTo>
                  <a:cubicBezTo>
                    <a:pt x="14382" y="4451"/>
                    <a:pt x="14795" y="4527"/>
                    <a:pt x="15097" y="4655"/>
                  </a:cubicBezTo>
                  <a:lnTo>
                    <a:pt x="17242" y="5574"/>
                  </a:lnTo>
                  <a:cubicBezTo>
                    <a:pt x="17620" y="5735"/>
                    <a:pt x="18115" y="5815"/>
                    <a:pt x="18610" y="5815"/>
                  </a:cubicBezTo>
                  <a:cubicBezTo>
                    <a:pt x="19105" y="5815"/>
                    <a:pt x="19600" y="5735"/>
                    <a:pt x="19978" y="5574"/>
                  </a:cubicBezTo>
                  <a:lnTo>
                    <a:pt x="21023" y="5123"/>
                  </a:lnTo>
                  <a:cubicBezTo>
                    <a:pt x="21394" y="4966"/>
                    <a:pt x="21600" y="4761"/>
                    <a:pt x="21600" y="4539"/>
                  </a:cubicBezTo>
                  <a:cubicBezTo>
                    <a:pt x="21600" y="4322"/>
                    <a:pt x="21394" y="4111"/>
                    <a:pt x="21023" y="3954"/>
                  </a:cubicBezTo>
                  <a:lnTo>
                    <a:pt x="1172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900FF">
                    <a:alpha val="46666"/>
                  </a:srgbClr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108014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34" name="Google Shape;1630;p40"/>
            <p:cNvSpPr/>
            <p:nvPr/>
          </p:nvSpPr>
          <p:spPr>
            <a:xfrm>
              <a:off x="445789" y="1922400"/>
              <a:ext cx="1860289" cy="4595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28" y="0"/>
                  </a:moveTo>
                  <a:lnTo>
                    <a:pt x="11536" y="82"/>
                  </a:lnTo>
                  <a:lnTo>
                    <a:pt x="20844" y="4036"/>
                  </a:lnTo>
                  <a:cubicBezTo>
                    <a:pt x="21147" y="4164"/>
                    <a:pt x="21326" y="4340"/>
                    <a:pt x="21326" y="4533"/>
                  </a:cubicBezTo>
                  <a:cubicBezTo>
                    <a:pt x="21326" y="4720"/>
                    <a:pt x="21147" y="4896"/>
                    <a:pt x="20844" y="5030"/>
                  </a:cubicBezTo>
                  <a:lnTo>
                    <a:pt x="19785" y="5475"/>
                  </a:lnTo>
                  <a:cubicBezTo>
                    <a:pt x="19469" y="5615"/>
                    <a:pt x="19050" y="5685"/>
                    <a:pt x="18627" y="5685"/>
                  </a:cubicBezTo>
                  <a:cubicBezTo>
                    <a:pt x="18204" y="5685"/>
                    <a:pt x="17778" y="5615"/>
                    <a:pt x="17448" y="5475"/>
                  </a:cubicBezTo>
                  <a:lnTo>
                    <a:pt x="15303" y="4562"/>
                  </a:lnTo>
                  <a:cubicBezTo>
                    <a:pt x="14932" y="4410"/>
                    <a:pt x="14464" y="4323"/>
                    <a:pt x="13928" y="4323"/>
                  </a:cubicBezTo>
                  <a:cubicBezTo>
                    <a:pt x="13391" y="4323"/>
                    <a:pt x="12910" y="4410"/>
                    <a:pt x="12553" y="4562"/>
                  </a:cubicBezTo>
                  <a:lnTo>
                    <a:pt x="11302" y="5095"/>
                  </a:lnTo>
                  <a:cubicBezTo>
                    <a:pt x="10546" y="5416"/>
                    <a:pt x="10546" y="5937"/>
                    <a:pt x="11302" y="6258"/>
                  </a:cubicBezTo>
                  <a:cubicBezTo>
                    <a:pt x="11605" y="6387"/>
                    <a:pt x="11783" y="6562"/>
                    <a:pt x="11783" y="6756"/>
                  </a:cubicBezTo>
                  <a:cubicBezTo>
                    <a:pt x="11783" y="6943"/>
                    <a:pt x="11605" y="7118"/>
                    <a:pt x="11302" y="7253"/>
                  </a:cubicBezTo>
                  <a:lnTo>
                    <a:pt x="10367" y="7645"/>
                  </a:lnTo>
                  <a:cubicBezTo>
                    <a:pt x="10064" y="7779"/>
                    <a:pt x="9652" y="7849"/>
                    <a:pt x="9198" y="7849"/>
                  </a:cubicBezTo>
                  <a:lnTo>
                    <a:pt x="8635" y="7849"/>
                  </a:lnTo>
                  <a:cubicBezTo>
                    <a:pt x="8099" y="7849"/>
                    <a:pt x="7617" y="7937"/>
                    <a:pt x="7259" y="8095"/>
                  </a:cubicBezTo>
                  <a:lnTo>
                    <a:pt x="3011" y="9897"/>
                  </a:lnTo>
                  <a:cubicBezTo>
                    <a:pt x="2653" y="10060"/>
                    <a:pt x="2447" y="10265"/>
                    <a:pt x="2447" y="10481"/>
                  </a:cubicBezTo>
                  <a:cubicBezTo>
                    <a:pt x="2447" y="10709"/>
                    <a:pt x="2653" y="10914"/>
                    <a:pt x="3011" y="11066"/>
                  </a:cubicBezTo>
                  <a:lnTo>
                    <a:pt x="9501" y="13827"/>
                  </a:lnTo>
                  <a:cubicBezTo>
                    <a:pt x="10147" y="14096"/>
                    <a:pt x="10147" y="14540"/>
                    <a:pt x="9501" y="14821"/>
                  </a:cubicBezTo>
                  <a:lnTo>
                    <a:pt x="7397" y="15710"/>
                  </a:lnTo>
                  <a:cubicBezTo>
                    <a:pt x="7039" y="15874"/>
                    <a:pt x="6833" y="16079"/>
                    <a:pt x="6833" y="16295"/>
                  </a:cubicBezTo>
                  <a:lnTo>
                    <a:pt x="6833" y="18313"/>
                  </a:lnTo>
                  <a:cubicBezTo>
                    <a:pt x="6833" y="18506"/>
                    <a:pt x="6655" y="18681"/>
                    <a:pt x="6352" y="18810"/>
                  </a:cubicBezTo>
                  <a:lnTo>
                    <a:pt x="0" y="21518"/>
                  </a:lnTo>
                  <a:lnTo>
                    <a:pt x="179" y="21600"/>
                  </a:lnTo>
                  <a:lnTo>
                    <a:pt x="6558" y="18892"/>
                  </a:lnTo>
                  <a:cubicBezTo>
                    <a:pt x="6915" y="18734"/>
                    <a:pt x="7122" y="18529"/>
                    <a:pt x="7122" y="18307"/>
                  </a:cubicBezTo>
                  <a:lnTo>
                    <a:pt x="7122" y="16289"/>
                  </a:lnTo>
                  <a:cubicBezTo>
                    <a:pt x="7122" y="16102"/>
                    <a:pt x="7301" y="15921"/>
                    <a:pt x="7603" y="15792"/>
                  </a:cubicBezTo>
                  <a:lnTo>
                    <a:pt x="9707" y="14897"/>
                  </a:lnTo>
                  <a:cubicBezTo>
                    <a:pt x="10463" y="14581"/>
                    <a:pt x="10463" y="14061"/>
                    <a:pt x="9707" y="13739"/>
                  </a:cubicBezTo>
                  <a:lnTo>
                    <a:pt x="3231" y="10978"/>
                  </a:lnTo>
                  <a:cubicBezTo>
                    <a:pt x="2915" y="10850"/>
                    <a:pt x="2750" y="10674"/>
                    <a:pt x="2750" y="10487"/>
                  </a:cubicBezTo>
                  <a:cubicBezTo>
                    <a:pt x="2750" y="10294"/>
                    <a:pt x="2915" y="10119"/>
                    <a:pt x="3231" y="9990"/>
                  </a:cubicBezTo>
                  <a:lnTo>
                    <a:pt x="7466" y="8194"/>
                  </a:lnTo>
                  <a:cubicBezTo>
                    <a:pt x="7782" y="8066"/>
                    <a:pt x="8194" y="7990"/>
                    <a:pt x="8635" y="7990"/>
                  </a:cubicBezTo>
                  <a:lnTo>
                    <a:pt x="9212" y="7990"/>
                  </a:lnTo>
                  <a:cubicBezTo>
                    <a:pt x="9735" y="7990"/>
                    <a:pt x="10216" y="7902"/>
                    <a:pt x="10587" y="7750"/>
                  </a:cubicBezTo>
                  <a:lnTo>
                    <a:pt x="11508" y="7352"/>
                  </a:lnTo>
                  <a:cubicBezTo>
                    <a:pt x="11865" y="7194"/>
                    <a:pt x="12072" y="6989"/>
                    <a:pt x="12072" y="6767"/>
                  </a:cubicBezTo>
                  <a:cubicBezTo>
                    <a:pt x="12072" y="6545"/>
                    <a:pt x="11865" y="6340"/>
                    <a:pt x="11508" y="6182"/>
                  </a:cubicBezTo>
                  <a:cubicBezTo>
                    <a:pt x="10862" y="5913"/>
                    <a:pt x="10862" y="5469"/>
                    <a:pt x="11508" y="5188"/>
                  </a:cubicBezTo>
                  <a:lnTo>
                    <a:pt x="12760" y="4656"/>
                  </a:lnTo>
                  <a:cubicBezTo>
                    <a:pt x="13076" y="4527"/>
                    <a:pt x="13488" y="4451"/>
                    <a:pt x="13928" y="4451"/>
                  </a:cubicBezTo>
                  <a:cubicBezTo>
                    <a:pt x="14381" y="4451"/>
                    <a:pt x="14795" y="4527"/>
                    <a:pt x="15097" y="4656"/>
                  </a:cubicBezTo>
                  <a:lnTo>
                    <a:pt x="17241" y="5568"/>
                  </a:lnTo>
                  <a:cubicBezTo>
                    <a:pt x="17619" y="5729"/>
                    <a:pt x="18115" y="5809"/>
                    <a:pt x="18609" y="5809"/>
                  </a:cubicBezTo>
                  <a:cubicBezTo>
                    <a:pt x="19105" y="5809"/>
                    <a:pt x="19599" y="5729"/>
                    <a:pt x="19977" y="5568"/>
                  </a:cubicBezTo>
                  <a:lnTo>
                    <a:pt x="21022" y="5124"/>
                  </a:lnTo>
                  <a:cubicBezTo>
                    <a:pt x="21394" y="4966"/>
                    <a:pt x="21600" y="4761"/>
                    <a:pt x="21600" y="4539"/>
                  </a:cubicBezTo>
                  <a:cubicBezTo>
                    <a:pt x="21600" y="4311"/>
                    <a:pt x="21394" y="4106"/>
                    <a:pt x="21022" y="3954"/>
                  </a:cubicBezTo>
                  <a:lnTo>
                    <a:pt x="1172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C0A9E"/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7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1735" name="Google Shape;1631;p40" descr="Google Shape;1631;p40"/>
            <p:cNvPicPr>
              <a:picLocks noChangeAspect="1"/>
            </p:cNvPicPr>
            <p:nvPr/>
          </p:nvPicPr>
          <p:blipFill>
            <a:blip r:embed="rId2"/>
            <a:srcRect l="16960" t="24718" r="7120" b="26177"/>
            <a:stretch>
              <a:fillRect/>
            </a:stretch>
          </p:blipFill>
          <p:spPr>
            <a:xfrm>
              <a:off x="0" y="0"/>
              <a:ext cx="4198516" cy="32044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43" name="Google Shape;1632;p40"/>
            <p:cNvGrpSpPr/>
            <p:nvPr/>
          </p:nvGrpSpPr>
          <p:grpSpPr>
            <a:xfrm>
              <a:off x="1745002" y="5555691"/>
              <a:ext cx="708476" cy="708101"/>
              <a:chOff x="0" y="0"/>
              <a:chExt cx="708474" cy="708100"/>
            </a:xfrm>
          </p:grpSpPr>
          <p:sp>
            <p:nvSpPr>
              <p:cNvPr id="1736" name="Google Shape;1633;p40"/>
              <p:cNvSpPr/>
              <p:nvPr/>
            </p:nvSpPr>
            <p:spPr>
              <a:xfrm rot="5400000">
                <a:off x="458599" y="0"/>
                <a:ext cx="249876" cy="2498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37" name="Google Shape;1634;p40"/>
              <p:cNvSpPr/>
              <p:nvPr/>
            </p:nvSpPr>
            <p:spPr>
              <a:xfrm rot="5400000">
                <a:off x="382424" y="76175"/>
                <a:ext cx="249876" cy="2498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38" name="Google Shape;1635;p40"/>
              <p:cNvSpPr/>
              <p:nvPr/>
            </p:nvSpPr>
            <p:spPr>
              <a:xfrm rot="5400000">
                <a:off x="305874" y="152750"/>
                <a:ext cx="249876" cy="2498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2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39" name="Google Shape;1636;p40"/>
              <p:cNvSpPr/>
              <p:nvPr/>
            </p:nvSpPr>
            <p:spPr>
              <a:xfrm rot="5400000">
                <a:off x="229499" y="229125"/>
                <a:ext cx="249876" cy="2494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67"/>
                    </a:lnTo>
                    <a:lnTo>
                      <a:pt x="3030" y="21600"/>
                    </a:lnTo>
                    <a:lnTo>
                      <a:pt x="21600" y="300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40" name="Google Shape;1637;p40"/>
              <p:cNvSpPr/>
              <p:nvPr/>
            </p:nvSpPr>
            <p:spPr>
              <a:xfrm rot="5400000">
                <a:off x="152749" y="305475"/>
                <a:ext cx="249876" cy="2498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41" name="Google Shape;1638;p40"/>
              <p:cNvSpPr/>
              <p:nvPr/>
            </p:nvSpPr>
            <p:spPr>
              <a:xfrm rot="5400000">
                <a:off x="76562" y="382437"/>
                <a:ext cx="249501" cy="2494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98" y="0"/>
                    </a:moveTo>
                    <a:lnTo>
                      <a:pt x="0" y="18600"/>
                    </a:lnTo>
                    <a:lnTo>
                      <a:pt x="3034" y="21600"/>
                    </a:lnTo>
                    <a:lnTo>
                      <a:pt x="21600" y="3033"/>
                    </a:lnTo>
                    <a:lnTo>
                      <a:pt x="1859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42" name="Google Shape;1639;p40"/>
              <p:cNvSpPr/>
              <p:nvPr/>
            </p:nvSpPr>
            <p:spPr>
              <a:xfrm rot="5400000">
                <a:off x="-1" y="458225"/>
                <a:ext cx="249877" cy="2498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751" name="Google Shape;1640;p40"/>
            <p:cNvGrpSpPr/>
            <p:nvPr/>
          </p:nvGrpSpPr>
          <p:grpSpPr>
            <a:xfrm>
              <a:off x="2511579" y="4655504"/>
              <a:ext cx="458030" cy="457788"/>
              <a:chOff x="0" y="0"/>
              <a:chExt cx="458028" cy="457787"/>
            </a:xfrm>
          </p:grpSpPr>
          <p:sp>
            <p:nvSpPr>
              <p:cNvPr id="1744" name="Google Shape;1641;p40"/>
              <p:cNvSpPr/>
              <p:nvPr/>
            </p:nvSpPr>
            <p:spPr>
              <a:xfrm rot="5400000">
                <a:off x="296484" y="0"/>
                <a:ext cx="161545" cy="1615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45" name="Google Shape;1642;p40"/>
              <p:cNvSpPr/>
              <p:nvPr/>
            </p:nvSpPr>
            <p:spPr>
              <a:xfrm rot="5400000">
                <a:off x="247237" y="49247"/>
                <a:ext cx="161545" cy="1615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46" name="Google Shape;1643;p40"/>
              <p:cNvSpPr/>
              <p:nvPr/>
            </p:nvSpPr>
            <p:spPr>
              <a:xfrm rot="5400000">
                <a:off x="197747" y="98753"/>
                <a:ext cx="161546" cy="1615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2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47" name="Google Shape;1644;p40"/>
              <p:cNvSpPr/>
              <p:nvPr/>
            </p:nvSpPr>
            <p:spPr>
              <a:xfrm rot="5400000">
                <a:off x="148371" y="148129"/>
                <a:ext cx="161545" cy="1612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67"/>
                    </a:lnTo>
                    <a:lnTo>
                      <a:pt x="3030" y="21600"/>
                    </a:lnTo>
                    <a:lnTo>
                      <a:pt x="21600" y="300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48" name="Google Shape;1645;p40"/>
              <p:cNvSpPr/>
              <p:nvPr/>
            </p:nvSpPr>
            <p:spPr>
              <a:xfrm rot="5400000">
                <a:off x="98752" y="197489"/>
                <a:ext cx="161546" cy="1615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49" name="Google Shape;1646;p40"/>
              <p:cNvSpPr/>
              <p:nvPr/>
            </p:nvSpPr>
            <p:spPr>
              <a:xfrm rot="5400000">
                <a:off x="49497" y="247246"/>
                <a:ext cx="161303" cy="1612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98" y="0"/>
                    </a:moveTo>
                    <a:lnTo>
                      <a:pt x="0" y="18600"/>
                    </a:lnTo>
                    <a:lnTo>
                      <a:pt x="3034" y="21600"/>
                    </a:lnTo>
                    <a:lnTo>
                      <a:pt x="21600" y="3033"/>
                    </a:lnTo>
                    <a:lnTo>
                      <a:pt x="1859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50" name="Google Shape;1647;p40"/>
              <p:cNvSpPr/>
              <p:nvPr/>
            </p:nvSpPr>
            <p:spPr>
              <a:xfrm rot="5400000">
                <a:off x="-1" y="296242"/>
                <a:ext cx="161546" cy="1615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70" y="0"/>
                    </a:moveTo>
                    <a:lnTo>
                      <a:pt x="0" y="18570"/>
                    </a:lnTo>
                    <a:lnTo>
                      <a:pt x="3030" y="21600"/>
                    </a:lnTo>
                    <a:lnTo>
                      <a:pt x="21600" y="3030"/>
                    </a:lnTo>
                    <a:lnTo>
                      <a:pt x="1857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B9109">
                      <a:alpha val="46820"/>
                    </a:srgbClr>
                  </a:gs>
                  <a:gs pos="78000">
                    <a:srgbClr val="F5F8FF">
                      <a:alpha val="46820"/>
                    </a:srgbClr>
                  </a:gs>
                  <a:gs pos="100000">
                    <a:srgbClr val="F5F8FF">
                      <a:alpha val="46820"/>
                    </a:srgbClr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754" name="Google Shape;1648;p40"/>
            <p:cNvGrpSpPr/>
            <p:nvPr/>
          </p:nvGrpSpPr>
          <p:grpSpPr>
            <a:xfrm>
              <a:off x="1659128" y="1840672"/>
              <a:ext cx="208185" cy="208185"/>
              <a:chOff x="0" y="0"/>
              <a:chExt cx="208183" cy="208183"/>
            </a:xfrm>
          </p:grpSpPr>
          <p:sp>
            <p:nvSpPr>
              <p:cNvPr id="1752" name="Google Shape;1649;p40"/>
              <p:cNvSpPr/>
              <p:nvPr/>
            </p:nvSpPr>
            <p:spPr>
              <a:xfrm>
                <a:off x="0" y="0"/>
                <a:ext cx="208184" cy="208184"/>
              </a:xfrm>
              <a:prstGeom prst="ellipse">
                <a:avLst/>
              </a:prstGeom>
              <a:noFill/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53" name="Google Shape;1650;p40"/>
              <p:cNvSpPr/>
              <p:nvPr/>
            </p:nvSpPr>
            <p:spPr>
              <a:xfrm>
                <a:off x="29393" y="29393"/>
                <a:ext cx="149439" cy="149439"/>
              </a:xfrm>
              <a:prstGeom prst="ellipse">
                <a:avLst/>
              </a:pr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1757" name="Google Shape;1651;p40"/>
            <p:cNvGrpSpPr/>
            <p:nvPr/>
          </p:nvGrpSpPr>
          <p:grpSpPr>
            <a:xfrm>
              <a:off x="1066703" y="3768835"/>
              <a:ext cx="208185" cy="208185"/>
              <a:chOff x="0" y="0"/>
              <a:chExt cx="208183" cy="208183"/>
            </a:xfrm>
          </p:grpSpPr>
          <p:sp>
            <p:nvSpPr>
              <p:cNvPr id="1755" name="Google Shape;1652;p40"/>
              <p:cNvSpPr/>
              <p:nvPr/>
            </p:nvSpPr>
            <p:spPr>
              <a:xfrm>
                <a:off x="0" y="0"/>
                <a:ext cx="208184" cy="208184"/>
              </a:xfrm>
              <a:prstGeom prst="ellipse">
                <a:avLst/>
              </a:prstGeom>
              <a:noFill/>
              <a:ln w="95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56" name="Google Shape;1653;p40"/>
              <p:cNvSpPr/>
              <p:nvPr/>
            </p:nvSpPr>
            <p:spPr>
              <a:xfrm>
                <a:off x="29393" y="29393"/>
                <a:ext cx="149439" cy="149439"/>
              </a:xfrm>
              <a:prstGeom prst="ellipse">
                <a:avLst/>
              </a:prstGeom>
              <a:gradFill flip="none" rotWithShape="1">
                <a:gsLst>
                  <a:gs pos="0">
                    <a:srgbClr val="9900FF">
                      <a:alpha val="46666"/>
                    </a:srgbClr>
                  </a:gs>
                  <a:gs pos="100000">
                    <a:schemeClr val="accent3">
                      <a:lumOff val="44000"/>
                      <a:alpha val="0"/>
                    </a:schemeClr>
                  </a:gs>
                </a:gsLst>
                <a:path path="circle">
                  <a:fillToRect l="37721" t="-19636" r="62278" b="119636"/>
                </a:path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758" name="Google Shape;1654;p40"/>
            <p:cNvSpPr/>
            <p:nvPr/>
          </p:nvSpPr>
          <p:spPr>
            <a:xfrm>
              <a:off x="967012" y="5465225"/>
              <a:ext cx="147901" cy="147901"/>
            </a:xfrm>
            <a:prstGeom prst="ellipse">
              <a:avLst/>
            </a:prstGeom>
            <a:gradFill flip="none" rotWithShape="1">
              <a:gsLst>
                <a:gs pos="0">
                  <a:srgbClr val="0C0A9E"/>
                </a:gs>
                <a:gs pos="100000">
                  <a:schemeClr val="accent3">
                    <a:lumOff val="44000"/>
                    <a:alpha val="0"/>
                  </a:schemeClr>
                </a:gs>
              </a:gsLst>
              <a:lin ang="54007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760" name="Google Shape;1655;p40"/>
          <p:cNvSpPr txBox="1">
            <a:spLocks noGrp="1"/>
          </p:cNvSpPr>
          <p:nvPr>
            <p:ph type="title"/>
          </p:nvPr>
        </p:nvSpPr>
        <p:spPr>
          <a:xfrm>
            <a:off x="735650" y="618399"/>
            <a:ext cx="1702500" cy="993602"/>
          </a:xfrm>
          <a:prstGeom prst="rect">
            <a:avLst/>
          </a:prstGeom>
        </p:spPr>
        <p:txBody>
          <a:bodyPr/>
          <a:lstStyle>
            <a:lvl1pPr defTabSz="768095">
              <a:defRPr sz="5208"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04</a:t>
            </a:r>
          </a:p>
        </p:txBody>
      </p:sp>
      <p:grpSp>
        <p:nvGrpSpPr>
          <p:cNvPr id="1766" name="Google Shape;1656;p40"/>
          <p:cNvGrpSpPr/>
          <p:nvPr/>
        </p:nvGrpSpPr>
        <p:grpSpPr>
          <a:xfrm>
            <a:off x="-374388" y="3354325"/>
            <a:ext cx="3922592" cy="2969901"/>
            <a:chOff x="0" y="0"/>
            <a:chExt cx="3922590" cy="2969900"/>
          </a:xfrm>
        </p:grpSpPr>
        <p:pic>
          <p:nvPicPr>
            <p:cNvPr id="1761" name="Google Shape;1657;p40" descr="Google Shape;1657;p40"/>
            <p:cNvPicPr>
              <a:picLocks noChangeAspect="1"/>
            </p:cNvPicPr>
            <p:nvPr/>
          </p:nvPicPr>
          <p:blipFill>
            <a:blip r:embed="rId2"/>
            <a:srcRect l="16960" t="24718" r="7120" b="26176"/>
            <a:stretch>
              <a:fillRect/>
            </a:stretch>
          </p:blipFill>
          <p:spPr>
            <a:xfrm>
              <a:off x="0" y="-1"/>
              <a:ext cx="3891277" cy="29699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65" name="Google Shape;1658;p40"/>
            <p:cNvGrpSpPr/>
            <p:nvPr/>
          </p:nvGrpSpPr>
          <p:grpSpPr>
            <a:xfrm>
              <a:off x="2227970" y="1091231"/>
              <a:ext cx="1694621" cy="1360170"/>
              <a:chOff x="0" y="0"/>
              <a:chExt cx="1694620" cy="1360168"/>
            </a:xfrm>
          </p:grpSpPr>
          <p:sp>
            <p:nvSpPr>
              <p:cNvPr id="1762" name="Google Shape;1659;p40"/>
              <p:cNvSpPr/>
              <p:nvPr/>
            </p:nvSpPr>
            <p:spPr>
              <a:xfrm>
                <a:off x="433739" y="268242"/>
                <a:ext cx="1260882" cy="10919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70000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63" name="Google Shape;1660;p40"/>
              <p:cNvSpPr/>
              <p:nvPr/>
            </p:nvSpPr>
            <p:spPr>
              <a:xfrm>
                <a:off x="410464" y="0"/>
                <a:ext cx="900870" cy="7801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70000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64" name="Google Shape;1661;p40"/>
              <p:cNvSpPr/>
              <p:nvPr/>
            </p:nvSpPr>
            <p:spPr>
              <a:xfrm>
                <a:off x="0" y="268242"/>
                <a:ext cx="900869" cy="7801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97" y="0"/>
                    </a:moveTo>
                    <a:lnTo>
                      <a:pt x="0" y="10796"/>
                    </a:lnTo>
                    <a:lnTo>
                      <a:pt x="5397" y="21600"/>
                    </a:lnTo>
                    <a:lnTo>
                      <a:pt x="16203" y="21600"/>
                    </a:lnTo>
                    <a:lnTo>
                      <a:pt x="21600" y="10796"/>
                    </a:lnTo>
                    <a:lnTo>
                      <a:pt x="1620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chemeClr val="accent3">
                      <a:lumOff val="44000"/>
                      <a:alpha val="0"/>
                    </a:schemeClr>
                  </a:gs>
                  <a:gs pos="100000">
                    <a:srgbClr val="0C0A9E">
                      <a:alpha val="50195"/>
                    </a:srgbClr>
                  </a:gs>
                </a:gsLst>
                <a:lin ang="270000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1767" name="Google Shape;1662;p40"/>
          <p:cNvSpPr txBox="1"/>
          <p:nvPr/>
        </p:nvSpPr>
        <p:spPr>
          <a:xfrm>
            <a:off x="719999" y="1962999"/>
            <a:ext cx="7112701" cy="84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92500"/>
          </a:bodyPr>
          <a:lstStyle>
            <a:lvl1pPr defTabSz="768095">
              <a:defRPr sz="42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</a:lstStyle>
          <a:p>
            <a:r>
              <a:t>Choosing the Best Model</a:t>
            </a:r>
          </a:p>
        </p:txBody>
      </p:sp>
      <p:grpSp>
        <p:nvGrpSpPr>
          <p:cNvPr id="1771" name="Google Shape;1663;p40"/>
          <p:cNvGrpSpPr/>
          <p:nvPr/>
        </p:nvGrpSpPr>
        <p:grpSpPr>
          <a:xfrm>
            <a:off x="796100" y="3172100"/>
            <a:ext cx="4558968" cy="134101"/>
            <a:chOff x="0" y="0"/>
            <a:chExt cx="4558967" cy="134100"/>
          </a:xfrm>
        </p:grpSpPr>
        <p:sp>
          <p:nvSpPr>
            <p:cNvPr id="1768" name="Google Shape;1664;p40"/>
            <p:cNvSpPr/>
            <p:nvPr/>
          </p:nvSpPr>
          <p:spPr>
            <a:xfrm>
              <a:off x="4424867" y="-1"/>
              <a:ext cx="134101" cy="134102"/>
            </a:xfrm>
            <a:prstGeom prst="ellipse">
              <a:avLst/>
            </a:prstGeom>
            <a:noFill/>
            <a:ln w="9525" cap="flat">
              <a:solidFill>
                <a:srgbClr val="0C0A9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69" name="Google Shape;1665;p40"/>
            <p:cNvSpPr/>
            <p:nvPr/>
          </p:nvSpPr>
          <p:spPr>
            <a:xfrm>
              <a:off x="-1" y="67049"/>
              <a:ext cx="4462802" cy="1"/>
            </a:xfrm>
            <a:prstGeom prst="line">
              <a:avLst/>
            </a:prstGeom>
            <a:noFill/>
            <a:ln w="9525" cap="flat">
              <a:solidFill>
                <a:srgbClr val="0C0A9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70" name="Google Shape;1666;p40"/>
            <p:cNvSpPr/>
            <p:nvPr/>
          </p:nvSpPr>
          <p:spPr>
            <a:xfrm>
              <a:off x="4454979" y="30142"/>
              <a:ext cx="73801" cy="73801"/>
            </a:xfrm>
            <a:prstGeom prst="ellipse">
              <a:avLst/>
            </a:prstGeom>
            <a:solidFill>
              <a:srgbClr val="0C0A9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Introduction to Coding Workshop by Slidesgo">
  <a:themeElements>
    <a:clrScheme name="Introduction to Coding Workshop by Slidesgo">
      <a:dk1>
        <a:srgbClr val="1D1D1D"/>
      </a:dk1>
      <a:lt1>
        <a:srgbClr val="F5F8FF"/>
      </a:lt1>
      <a:dk2>
        <a:srgbClr val="A7A7A7"/>
      </a:dk2>
      <a:lt2>
        <a:srgbClr val="535353"/>
      </a:lt2>
      <a:accent1>
        <a:srgbClr val="8208D5"/>
      </a:accent1>
      <a:accent2>
        <a:srgbClr val="BFBEF7"/>
      </a:accent2>
      <a:accent3>
        <a:srgbClr val="8F8F8F"/>
      </a:accent3>
      <a:accent4>
        <a:srgbClr val="6E6E6E"/>
      </a:accent4>
      <a:accent5>
        <a:srgbClr val="4D4D4D"/>
      </a:accent5>
      <a:accent6>
        <a:srgbClr val="2B2B2B"/>
      </a:accent6>
      <a:hlink>
        <a:srgbClr val="0000FF"/>
      </a:hlink>
      <a:folHlink>
        <a:srgbClr val="FF00FF"/>
      </a:folHlink>
    </a:clrScheme>
    <a:fontScheme name="Introduction to Coding Workshop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Introduction to Coding Workshop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F8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D1D1D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D1D1D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troduction to Coding Workshop by Slidesgo">
  <a:themeElements>
    <a:clrScheme name="Introduction to Coding Workshop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208D5"/>
      </a:accent1>
      <a:accent2>
        <a:srgbClr val="BFBEF7"/>
      </a:accent2>
      <a:accent3>
        <a:srgbClr val="8F8F8F"/>
      </a:accent3>
      <a:accent4>
        <a:srgbClr val="6E6E6E"/>
      </a:accent4>
      <a:accent5>
        <a:srgbClr val="4D4D4D"/>
      </a:accent5>
      <a:accent6>
        <a:srgbClr val="2B2B2B"/>
      </a:accent6>
      <a:hlink>
        <a:srgbClr val="0000FF"/>
      </a:hlink>
      <a:folHlink>
        <a:srgbClr val="FF00FF"/>
      </a:folHlink>
    </a:clrScheme>
    <a:fontScheme name="Introduction to Coding Workshop by Slidesgo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Introduction to Coding Workshop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F8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D1D1D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1D1D1D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348</Words>
  <Application>Microsoft Macintosh PowerPoint</Application>
  <PresentationFormat>On-screen Show (16:9)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Helvetica</vt:lpstr>
      <vt:lpstr>IBM Plex Mono</vt:lpstr>
      <vt:lpstr>Poppins</vt:lpstr>
      <vt:lpstr>Introduction to Coding Workshop by Slidesgo</vt:lpstr>
      <vt:lpstr>Facial Recognition Using ML</vt:lpstr>
      <vt:lpstr>01</vt:lpstr>
      <vt:lpstr>PowerPoint Presentation</vt:lpstr>
      <vt:lpstr>02</vt:lpstr>
      <vt:lpstr>PowerPoint Presentation</vt:lpstr>
      <vt:lpstr>HOG:Finding the Shape of Things</vt:lpstr>
      <vt:lpstr>03</vt:lpstr>
      <vt:lpstr>Machine Learning Models Used</vt:lpstr>
      <vt:lpstr>04</vt:lpstr>
      <vt:lpstr>Which Model Should I Use?</vt:lpstr>
      <vt:lpstr>05</vt:lpstr>
      <vt:lpstr>Model Training &amp; Evaluation</vt:lpstr>
      <vt:lpstr>06</vt:lpstr>
      <vt:lpstr>Our Confusion Matrix:</vt:lpstr>
      <vt:lpstr>Conclusion</vt:lpstr>
      <vt:lpstr>Model Training &amp; Evaluation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سيف الله هاشم عبد النعيم سليمان</cp:lastModifiedBy>
  <cp:revision>2</cp:revision>
  <dcterms:modified xsi:type="dcterms:W3CDTF">2025-02-26T22:53:35Z</dcterms:modified>
</cp:coreProperties>
</file>