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301" r:id="rId6"/>
    <p:sldId id="302" r:id="rId7"/>
    <p:sldId id="303" r:id="rId8"/>
    <p:sldId id="304" r:id="rId9"/>
    <p:sldId id="305" r:id="rId10"/>
    <p:sldId id="30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6E82E-9F18-4D7E-8ABF-C5D2D2ADE32B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284F7-301A-420A-BAF5-37CE4FBF0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9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9790671" y="4546233"/>
            <a:ext cx="2255229" cy="2310064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6724671" y="0"/>
            <a:ext cx="5085429" cy="5118803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1098667" y="2151751"/>
            <a:ext cx="5674000" cy="24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1098667" y="4795067"/>
            <a:ext cx="5674000" cy="9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2F88AF15-A0AC-44EC-BCB3-6019681BF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9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0D050F6-243B-4313-950E-03391B62A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4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95693" y="4542"/>
            <a:ext cx="1644287" cy="1846047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9033445" y="3872011"/>
            <a:ext cx="2914864" cy="29860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1098667" y="2151767"/>
            <a:ext cx="7810400" cy="24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2F88AF15-A0AC-44EC-BCB3-6019681BF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000" cy="3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F88AF15-A0AC-44EC-BCB3-6019681BF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7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4574000" cy="3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6538200" y="2653400"/>
            <a:ext cx="4574000" cy="3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F88AF15-A0AC-44EC-BCB3-6019681BF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5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416000" cy="21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738400" y="3079567"/>
            <a:ext cx="4416000" cy="2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F88AF15-A0AC-44EC-BCB3-6019681BF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6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9155619" y="1741"/>
            <a:ext cx="3023268" cy="346892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1098667" y="1018133"/>
            <a:ext cx="7810400" cy="47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2F88AF15-A0AC-44EC-BCB3-6019681BF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0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574000" cy="2653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738400" y="3657604"/>
            <a:ext cx="4574000" cy="968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6538267" y="881333"/>
            <a:ext cx="4574000" cy="51608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F88AF15-A0AC-44EC-BCB3-6019681BF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3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951164" y="5129492"/>
            <a:ext cx="1100523" cy="1100523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738400" y="5518633"/>
            <a:ext cx="7790800" cy="7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F88AF15-A0AC-44EC-BCB3-6019681BF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8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69" y="5465600"/>
            <a:ext cx="12192048" cy="13924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851500" y="1030300"/>
            <a:ext cx="8489200" cy="24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851500" y="3616400"/>
            <a:ext cx="8489200" cy="14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1219170" lvl="1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828754" lvl="2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2438339" lvl="3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3047924" lvl="4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3657509" lvl="5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4267093" lvl="6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4876678" lvl="7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5486263" lvl="8" indent="-3979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2F88AF15-A0AC-44EC-BCB3-6019681BF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2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2F88AF15-A0AC-44EC-BCB3-6019681BF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1087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go.net/en/dfsbfs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6A28-83C1-C35E-E36F-14FE5F96A5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Lab4: Implementing BFS, DFS, Greedy and A*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E6B6B-4833-0534-FA29-7B4B2CBB4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Maleeha Khalid Khan </a:t>
            </a:r>
          </a:p>
        </p:txBody>
      </p:sp>
    </p:spTree>
    <p:extLst>
      <p:ext uri="{BB962C8B-B14F-4D97-AF65-F5344CB8AC3E}">
        <p14:creationId xmlns:p14="http://schemas.microsoft.com/office/powerpoint/2010/main" val="116757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79E72-AEEB-8234-2817-14349B1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8270A-7C49-8842-AB57-2BEC36BF6E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All task should be uploaded on portal before 1pm </a:t>
            </a:r>
          </a:p>
        </p:txBody>
      </p:sp>
    </p:spTree>
    <p:extLst>
      <p:ext uri="{BB962C8B-B14F-4D97-AF65-F5344CB8AC3E}">
        <p14:creationId xmlns:p14="http://schemas.microsoft.com/office/powerpoint/2010/main" val="117919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621F9B0-CD3E-8F8C-EE2A-08D9EB3A7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</p:spPr>
        <p:txBody>
          <a:bodyPr/>
          <a:lstStyle/>
          <a:p>
            <a:r>
              <a:rPr lang="en-US" dirty="0"/>
              <a:t>Content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4C97B50-42C6-4686-C4FE-2926A6507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8400" y="2653400"/>
            <a:ext cx="9374000" cy="3388800"/>
          </a:xfrm>
        </p:spPr>
        <p:txBody>
          <a:bodyPr>
            <a:normAutofit/>
          </a:bodyPr>
          <a:lstStyle/>
          <a:p>
            <a:r>
              <a:rPr lang="en-US" sz="1800" dirty="0"/>
              <a:t>Create data Frame using pandas </a:t>
            </a:r>
          </a:p>
          <a:p>
            <a:r>
              <a:rPr lang="en-US" sz="1800" dirty="0"/>
              <a:t>Implement BFS, DFS, Greedy &amp; A* algorithm </a:t>
            </a:r>
          </a:p>
        </p:txBody>
      </p:sp>
    </p:spTree>
    <p:extLst>
      <p:ext uri="{BB962C8B-B14F-4D97-AF65-F5344CB8AC3E}">
        <p14:creationId xmlns:p14="http://schemas.microsoft.com/office/powerpoint/2010/main" val="299817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0031-5415-4AB3-03CF-B44C8810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Data Frame in python task 1: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9E9D0-DA85-288F-0F7C-10919FC5F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8400" y="2030819"/>
            <a:ext cx="9374000" cy="4011381"/>
          </a:xfrm>
        </p:spPr>
        <p:txBody>
          <a:bodyPr>
            <a:normAutofit/>
          </a:bodyPr>
          <a:lstStyle/>
          <a:p>
            <a:r>
              <a:rPr lang="en-US" sz="2400" dirty="0"/>
              <a:t>Here is simple code of how you are going to create data structure in python </a:t>
            </a:r>
          </a:p>
          <a:p>
            <a:r>
              <a:rPr lang="en-US" sz="2400" dirty="0"/>
              <a:t>See  0-9 range contains 20 elements and is a 3x3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506DA-FE3F-110E-EDB5-BEC8AAB73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00" y="3798592"/>
            <a:ext cx="74295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8AE6-E2F2-85F1-C0B6-5C73A1F5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following functions here:  check output continue with previous code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E9D9B-3118-52D9-5DE0-0492914BB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When we have 1 row and 1 column then we call it series and when we have more than 1 row and column then we call it data Frame  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9EBFC-D2B6-51F4-451E-22FF3EB5B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664" y="3868921"/>
            <a:ext cx="5318274" cy="14792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47BE75-1A6A-B9A9-0166-99D292FA1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100" y="3814400"/>
            <a:ext cx="39243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77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319F9A-8AE8-379F-16F9-A8594D543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400" y="1815953"/>
            <a:ext cx="9314025" cy="390436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84B4769-3F7D-A55E-8D91-13F1BB540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 BFS: </a:t>
            </a:r>
          </a:p>
        </p:txBody>
      </p:sp>
    </p:spTree>
    <p:extLst>
      <p:ext uri="{BB962C8B-B14F-4D97-AF65-F5344CB8AC3E}">
        <p14:creationId xmlns:p14="http://schemas.microsoft.com/office/powerpoint/2010/main" val="798975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D52FC-57D0-1649-F21A-E5165591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 for DFS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0936ED-FAF5-A322-5759-6CB13C0CD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400" y="1895475"/>
            <a:ext cx="8659524" cy="405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9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7971-AFCD-0552-C885-0D80E6E1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7E2E7-50A4-6DC8-7BDE-31FEBDA0FA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Implement in any way BFS and DFS and write comments with the code</a:t>
            </a:r>
          </a:p>
        </p:txBody>
      </p:sp>
    </p:spTree>
    <p:extLst>
      <p:ext uri="{BB962C8B-B14F-4D97-AF65-F5344CB8AC3E}">
        <p14:creationId xmlns:p14="http://schemas.microsoft.com/office/powerpoint/2010/main" val="181807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868B-028A-B35D-19D6-156DC667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EDF52-A292-0BAE-854D-1318C4AEA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8400" y="1414130"/>
            <a:ext cx="9374000" cy="462807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After implementing BFS and DFS give the following graph and start node and goal node and solve the following compare results of BFS and DFS </a:t>
            </a:r>
          </a:p>
          <a:p>
            <a:endParaRPr lang="en-US" sz="2000" dirty="0"/>
          </a:p>
          <a:p>
            <a:r>
              <a:rPr lang="en-US" dirty="0"/>
              <a:t>graph = {</a:t>
            </a:r>
            <a:br>
              <a:rPr lang="en-US" dirty="0"/>
            </a:br>
            <a:r>
              <a:rPr lang="en-US" dirty="0"/>
              <a:t>    'Karachi': ['Lahore', 'Faisalabad'],</a:t>
            </a:r>
            <a:br>
              <a:rPr lang="en-US" dirty="0"/>
            </a:br>
            <a:r>
              <a:rPr lang="en-US" dirty="0"/>
              <a:t>    'Peshawar': ['Islamabad', 'Quetta'],</a:t>
            </a:r>
            <a:br>
              <a:rPr lang="en-US" dirty="0"/>
            </a:br>
            <a:r>
              <a:rPr lang="en-US" dirty="0"/>
              <a:t>    'Quetta': ['Peshawar'],</a:t>
            </a:r>
            <a:br>
              <a:rPr lang="en-US" dirty="0"/>
            </a:br>
            <a:r>
              <a:rPr lang="en-US" dirty="0"/>
              <a:t>    'Multan': ['Lahore', 'Faisalabad'],</a:t>
            </a:r>
            <a:br>
              <a:rPr lang="en-US" dirty="0"/>
            </a:br>
            <a:r>
              <a:rPr lang="en-US" dirty="0"/>
              <a:t>    'Faisalabad': ['Karachi', 'Multan'],</a:t>
            </a:r>
            <a:br>
              <a:rPr lang="en-US" dirty="0"/>
            </a:br>
            <a:r>
              <a:rPr lang="en-US" dirty="0"/>
              <a:t>    'Lahore': ['Islamabad', 'Karachi', 'Multan'],</a:t>
            </a:r>
            <a:br>
              <a:rPr lang="en-US" dirty="0"/>
            </a:br>
            <a:r>
              <a:rPr lang="en-US" dirty="0"/>
              <a:t>    'Islamabad': ['Lahore', 'Peshawar']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Karachi is start and Islamabad is goal </a:t>
            </a:r>
          </a:p>
          <a:p>
            <a:r>
              <a:rPr lang="en-US" sz="2000" dirty="0"/>
              <a:t>Taske help from </a:t>
            </a:r>
            <a:r>
              <a:rPr lang="en-US" sz="2000" dirty="0">
                <a:hlinkClick r:id="rId2"/>
              </a:rPr>
              <a:t>https://visualgo.net/en/dfsbfs</a:t>
            </a:r>
            <a:r>
              <a:rPr lang="en-US" sz="2000" dirty="0"/>
              <a:t> but you have to implement code </a:t>
            </a:r>
            <a:r>
              <a:rPr lang="en-US" sz="2000"/>
              <a:t>in python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063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789B-BC61-A97B-BF25-8D451F90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Pandas: 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28B7C-0623-28B2-F025-203C98DEE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Import a dataset on </a:t>
            </a:r>
            <a:r>
              <a:rPr lang="en-US" sz="2000" dirty="0" err="1"/>
              <a:t>pycharm</a:t>
            </a:r>
            <a:r>
              <a:rPr lang="en-US" sz="2000" dirty="0"/>
              <a:t> and access first five rows using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Import pandas as pf then use alias pd as </a:t>
            </a:r>
            <a:r>
              <a:rPr lang="en-US" sz="2000" dirty="0" err="1"/>
              <a:t>pd.head</a:t>
            </a:r>
            <a:r>
              <a:rPr lang="en-US" sz="2000" dirty="0"/>
              <a:t> and then use </a:t>
            </a:r>
            <a:r>
              <a:rPr lang="en-US" sz="2000" dirty="0" err="1"/>
              <a:t>pd.tail</a:t>
            </a:r>
            <a:r>
              <a:rPr lang="en-US" sz="2000" dirty="0"/>
              <a:t> and use further pandas function and check outputs </a:t>
            </a:r>
          </a:p>
        </p:txBody>
      </p:sp>
    </p:spTree>
    <p:extLst>
      <p:ext uri="{BB962C8B-B14F-4D97-AF65-F5344CB8AC3E}">
        <p14:creationId xmlns:p14="http://schemas.microsoft.com/office/powerpoint/2010/main" val="19004559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my font">
      <a:majorFont>
        <a:latin typeface="Nunito"/>
        <a:ea typeface=""/>
        <a:cs typeface=""/>
      </a:majorFont>
      <a:minorFont>
        <a:latin typeface="Nuni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771DE8A-8BF5-4FD5-A4C5-30D751DDA781}" vid="{FBF1EBE9-7405-4BBE-A64B-931FB4DEAD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708</TotalTime>
  <Words>300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Maven Pro</vt:lpstr>
      <vt:lpstr>Nunito</vt:lpstr>
      <vt:lpstr>Theme1</vt:lpstr>
      <vt:lpstr>Lab4: Implementing BFS, DFS, Greedy and A*</vt:lpstr>
      <vt:lpstr>Content </vt:lpstr>
      <vt:lpstr>Create Data Frame in python task 1:  </vt:lpstr>
      <vt:lpstr>Apply following functions here:  check output continue with previous code </vt:lpstr>
      <vt:lpstr>Pseudo code BFS: </vt:lpstr>
      <vt:lpstr>Pseudo Code for DFS</vt:lpstr>
      <vt:lpstr>Task: </vt:lpstr>
      <vt:lpstr>Task: </vt:lpstr>
      <vt:lpstr>For Pandas: Task</vt:lpstr>
      <vt:lpstr>Important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Maleeha Khan</dc:creator>
  <cp:lastModifiedBy>Maleeha Khan</cp:lastModifiedBy>
  <cp:revision>54</cp:revision>
  <dcterms:created xsi:type="dcterms:W3CDTF">2025-08-30T12:09:44Z</dcterms:created>
  <dcterms:modified xsi:type="dcterms:W3CDTF">2025-09-24T04:06:00Z</dcterms:modified>
</cp:coreProperties>
</file>