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-312098" y="2277043"/>
            <a:ext cx="19359169" cy="440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2"/>
              </a:lnSpc>
            </a:pPr>
          </a:p>
          <a:p>
            <a:pPr algn="ctr">
              <a:lnSpc>
                <a:spcPts val="11372"/>
              </a:lnSpc>
            </a:pPr>
            <a:r>
              <a:rPr lang="en-US" b="true" sz="120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Airlines management system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225792" y="237103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0235" y="5201039"/>
            <a:ext cx="14676675" cy="307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0"/>
              </a:lnSpc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Airlines Management System is a simple project that helps manage airline data easily. It uses Java, SQL, and web technologies to provide secure login and smooth data handling. This project is a great start and can be improved with more features like flight booking and cloud hosting in the future.</a:t>
            </a:r>
          </a:p>
          <a:p>
            <a:pPr algn="ctr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401039" y="3084626"/>
            <a:ext cx="731506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48523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0162" y="2332037"/>
            <a:ext cx="7848753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74539" y="5497513"/>
            <a:ext cx="7848753" cy="12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Teacher by:</a:t>
            </a:r>
          </a:p>
          <a:p>
            <a:pPr algn="l">
              <a:lnSpc>
                <a:spcPts val="4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0162" y="3163887"/>
            <a:ext cx="7707571" cy="150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Saifulla Tanim (ID: 222002014)</a:t>
            </a:r>
          </a:p>
          <a:p>
            <a:pPr algn="l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Mim Akter (ID: 222002104)</a:t>
            </a:r>
          </a:p>
          <a:p>
            <a:pPr algn="l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74539" y="6315075"/>
            <a:ext cx="7707571" cy="200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Umme Habiba</a:t>
            </a:r>
          </a:p>
          <a:p>
            <a:pPr algn="l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Lecturer</a:t>
            </a:r>
          </a:p>
          <a:p>
            <a:pPr algn="l"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Green University of Bangladesh</a:t>
            </a:r>
          </a:p>
          <a:p>
            <a:pPr algn="l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52154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182362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6439" y="889511"/>
            <a:ext cx="809209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71979"/>
            <a:ext cx="7707571" cy="453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</a:t>
            </a: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roduction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Objectives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Technology Used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Implementation Details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Challenges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  <a:p>
            <a:pPr algn="l" marL="647694" indent="-323847" lvl="1">
              <a:lnSpc>
                <a:spcPts val="4049"/>
              </a:lnSpc>
              <a:spcBef>
                <a:spcPct val="0"/>
              </a:spcBef>
              <a:buAutoNum type="arabicPeriod" startAt="1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Scope</a:t>
            </a:r>
          </a:p>
          <a:p>
            <a:pPr algn="l" marL="0" indent="0" lvl="0">
              <a:lnSpc>
                <a:spcPts val="40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1868" y="3890747"/>
            <a:ext cx="14524264" cy="351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Airlines Management System is a simple project built to organize and manage airline data. It uses Java for backend processing, SQL for managing the database, and HTML/PHP for the user interface. The system allows administrators to log in securely, manage airline information, and handle data easily. This project aims to offer a reliable and user-friendly solution for managing airline operations.</a:t>
            </a:r>
          </a:p>
          <a:p>
            <a:pPr algn="ctr">
              <a:lnSpc>
                <a:spcPts val="46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6408941" y="1877428"/>
            <a:ext cx="547011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4875902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328699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07651" y="1917625"/>
            <a:ext cx="475464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a secure login system for admins.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07651" y="4321547"/>
            <a:ext cx="5065899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00" spc="4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nable easy initialisation and modification of airline information.</a:t>
            </a: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6871786"/>
            <a:ext cx="4754642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000" spc="4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reate a user-friendly interface for database interaction.</a:t>
            </a: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68282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086243" y="2320893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5"/>
                </a:lnTo>
                <a:lnTo>
                  <a:pt x="0" y="5008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5533" y="1950456"/>
            <a:ext cx="6415074" cy="7966107"/>
          </a:xfrm>
          <a:custGeom>
            <a:avLst/>
            <a:gdLst/>
            <a:ahLst/>
            <a:cxnLst/>
            <a:rect r="r" b="b" t="t" l="l"/>
            <a:pathLst>
              <a:path h="7966107" w="6415074">
                <a:moveTo>
                  <a:pt x="0" y="0"/>
                </a:moveTo>
                <a:lnTo>
                  <a:pt x="6415073" y="0"/>
                </a:lnTo>
                <a:lnTo>
                  <a:pt x="6415073" y="7966106"/>
                </a:lnTo>
                <a:lnTo>
                  <a:pt x="0" y="79661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73166"/>
            <a:ext cx="144425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Implementation 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40888" y="25108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40888" y="4564122"/>
            <a:ext cx="10247112" cy="336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1109" indent="-430555" lvl="1">
              <a:lnSpc>
                <a:spcPts val="5384"/>
              </a:lnSpc>
              <a:buFont typeface="Arial"/>
              <a:buChar char="•"/>
            </a:pPr>
            <a:r>
              <a:rPr lang="en-US" sz="3988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Secure Admin Login</a:t>
            </a:r>
          </a:p>
          <a:p>
            <a:pPr algn="l" marL="861109" indent="-430555" lvl="1">
              <a:lnSpc>
                <a:spcPts val="5384"/>
              </a:lnSpc>
              <a:buFont typeface="Arial"/>
              <a:buChar char="•"/>
            </a:pPr>
            <a:r>
              <a:rPr lang="en-US" sz="3988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Centralized Database Management</a:t>
            </a:r>
          </a:p>
          <a:p>
            <a:pPr algn="l" marL="861109" indent="-430555" lvl="1">
              <a:lnSpc>
                <a:spcPts val="5384"/>
              </a:lnSpc>
              <a:buFont typeface="Arial"/>
              <a:buChar char="•"/>
            </a:pPr>
            <a:r>
              <a:rPr lang="en-US" sz="3988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User-Friendly Interface </a:t>
            </a:r>
          </a:p>
          <a:p>
            <a:pPr algn="l" marL="861109" indent="-430555" lvl="1">
              <a:lnSpc>
                <a:spcPts val="5384"/>
              </a:lnSpc>
              <a:buFont typeface="Arial"/>
              <a:buChar char="•"/>
            </a:pPr>
            <a:r>
              <a:rPr lang="en-US" sz="3988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Integration with SQL</a:t>
            </a:r>
          </a:p>
          <a:p>
            <a:pPr algn="l" marL="0" indent="0" lvl="0">
              <a:lnSpc>
                <a:spcPts val="53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722526"/>
            <a:ext cx="7847400" cy="6046171"/>
            <a:chOff x="0" y="0"/>
            <a:chExt cx="1048738" cy="8080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808019"/>
            </a:xfrm>
            <a:custGeom>
              <a:avLst/>
              <a:gdLst/>
              <a:ahLst/>
              <a:cxnLst/>
              <a:rect r="r" b="b" t="t" l="l"/>
              <a:pathLst>
                <a:path h="808019" w="1048738">
                  <a:moveTo>
                    <a:pt x="33543" y="0"/>
                  </a:moveTo>
                  <a:lnTo>
                    <a:pt x="1015195" y="0"/>
                  </a:lnTo>
                  <a:cubicBezTo>
                    <a:pt x="1024091" y="0"/>
                    <a:pt x="1032623" y="3534"/>
                    <a:pt x="1038913" y="9825"/>
                  </a:cubicBezTo>
                  <a:cubicBezTo>
                    <a:pt x="1045204" y="16115"/>
                    <a:pt x="1048738" y="24647"/>
                    <a:pt x="1048738" y="33543"/>
                  </a:cubicBezTo>
                  <a:lnTo>
                    <a:pt x="1048738" y="774476"/>
                  </a:lnTo>
                  <a:cubicBezTo>
                    <a:pt x="1048738" y="783372"/>
                    <a:pt x="1045204" y="791904"/>
                    <a:pt x="1038913" y="798194"/>
                  </a:cubicBezTo>
                  <a:cubicBezTo>
                    <a:pt x="1032623" y="804485"/>
                    <a:pt x="1024091" y="808019"/>
                    <a:pt x="1015195" y="808019"/>
                  </a:cubicBezTo>
                  <a:lnTo>
                    <a:pt x="33543" y="808019"/>
                  </a:lnTo>
                  <a:cubicBezTo>
                    <a:pt x="15018" y="808019"/>
                    <a:pt x="0" y="793001"/>
                    <a:pt x="0" y="774476"/>
                  </a:cubicBezTo>
                  <a:lnTo>
                    <a:pt x="0" y="33543"/>
                  </a:lnTo>
                  <a:cubicBezTo>
                    <a:pt x="0" y="15018"/>
                    <a:pt x="15018" y="0"/>
                    <a:pt x="33543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846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73643" y="1653599"/>
            <a:ext cx="2186723" cy="668736"/>
            <a:chOff x="0" y="0"/>
            <a:chExt cx="455194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5194" cy="139206"/>
            </a:xfrm>
            <a:custGeom>
              <a:avLst/>
              <a:gdLst/>
              <a:ahLst/>
              <a:cxnLst/>
              <a:rect r="r" b="b" t="t" l="l"/>
              <a:pathLst>
                <a:path h="139206" w="455194">
                  <a:moveTo>
                    <a:pt x="60187" y="0"/>
                  </a:moveTo>
                  <a:lnTo>
                    <a:pt x="395007" y="0"/>
                  </a:lnTo>
                  <a:cubicBezTo>
                    <a:pt x="428247" y="0"/>
                    <a:pt x="455194" y="26947"/>
                    <a:pt x="455194" y="60187"/>
                  </a:cubicBezTo>
                  <a:lnTo>
                    <a:pt x="455194" y="79019"/>
                  </a:lnTo>
                  <a:cubicBezTo>
                    <a:pt x="455194" y="112259"/>
                    <a:pt x="428247" y="139206"/>
                    <a:pt x="395007" y="139206"/>
                  </a:cubicBezTo>
                  <a:lnTo>
                    <a:pt x="60187" y="139206"/>
                  </a:lnTo>
                  <a:cubicBezTo>
                    <a:pt x="26947" y="139206"/>
                    <a:pt x="0" y="112259"/>
                    <a:pt x="0" y="79019"/>
                  </a:cubicBezTo>
                  <a:lnTo>
                    <a:pt x="0" y="60187"/>
                  </a:lnTo>
                  <a:cubicBezTo>
                    <a:pt x="0" y="26947"/>
                    <a:pt x="26947" y="0"/>
                    <a:pt x="6018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55194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722526"/>
            <a:ext cx="7847400" cy="1041637"/>
            <a:chOff x="0" y="0"/>
            <a:chExt cx="1048738" cy="1392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16771" y="0"/>
                  </a:moveTo>
                  <a:lnTo>
                    <a:pt x="1031966" y="0"/>
                  </a:lnTo>
                  <a:cubicBezTo>
                    <a:pt x="1036414" y="0"/>
                    <a:pt x="1040680" y="1767"/>
                    <a:pt x="1043825" y="4912"/>
                  </a:cubicBezTo>
                  <a:cubicBezTo>
                    <a:pt x="1046971" y="8058"/>
                    <a:pt x="1048738" y="12323"/>
                    <a:pt x="1048738" y="16771"/>
                  </a:cubicBezTo>
                  <a:lnTo>
                    <a:pt x="1048738" y="122434"/>
                  </a:lnTo>
                  <a:cubicBezTo>
                    <a:pt x="1048738" y="126882"/>
                    <a:pt x="1046971" y="131148"/>
                    <a:pt x="1043825" y="134294"/>
                  </a:cubicBezTo>
                  <a:cubicBezTo>
                    <a:pt x="1040680" y="137439"/>
                    <a:pt x="1036414" y="139206"/>
                    <a:pt x="1031966" y="139206"/>
                  </a:cubicBezTo>
                  <a:lnTo>
                    <a:pt x="16771" y="139206"/>
                  </a:lnTo>
                  <a:cubicBezTo>
                    <a:pt x="12323" y="139206"/>
                    <a:pt x="8058" y="137439"/>
                    <a:pt x="4912" y="134294"/>
                  </a:cubicBezTo>
                  <a:cubicBezTo>
                    <a:pt x="1767" y="131148"/>
                    <a:pt x="0" y="126882"/>
                    <a:pt x="0" y="122434"/>
                  </a:cubicBezTo>
                  <a:lnTo>
                    <a:pt x="0" y="16771"/>
                  </a:lnTo>
                  <a:cubicBezTo>
                    <a:pt x="0" y="12323"/>
                    <a:pt x="1767" y="8058"/>
                    <a:pt x="4912" y="4912"/>
                  </a:cubicBezTo>
                  <a:cubicBezTo>
                    <a:pt x="8058" y="1767"/>
                    <a:pt x="12323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90656" y="1844305"/>
            <a:ext cx="3739422" cy="62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Scop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605480" y="3014262"/>
            <a:ext cx="5824597" cy="49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6"/>
              </a:lnSpc>
            </a:pPr>
            <a:r>
              <a:rPr lang="en-US" sz="33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Quotation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5480" y="4473447"/>
            <a:ext cx="6445355" cy="460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Role-Based Access Control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Flight Scheduling and Bookings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Cloud Integration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multiple languages for a global user 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5. Enh</a:t>
            </a:r>
            <a:r>
              <a:rPr lang="en-US" sz="2492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anced Security</a:t>
            </a:r>
          </a:p>
          <a:p>
            <a:pPr algn="l">
              <a:lnSpc>
                <a:spcPts val="3364"/>
              </a:lnSpc>
            </a:pPr>
          </a:p>
          <a:p>
            <a:pPr algn="l">
              <a:lnSpc>
                <a:spcPts val="336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0661" y="3808631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4914" y="1025292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4596" y="3812039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4855" y="6618145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3538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920860" y="3939262"/>
            <a:ext cx="3249280" cy="62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8"/>
              </a:lnSpc>
              <a:spcBef>
                <a:spcPct val="0"/>
              </a:spcBef>
            </a:pPr>
            <a:r>
              <a:rPr lang="en-US" sz="17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Interface Optimization</a:t>
            </a:r>
          </a:p>
          <a:p>
            <a:pPr algn="l" marL="0" indent="0" lvl="0">
              <a:lnSpc>
                <a:spcPts val="2548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37186" y="4357162"/>
            <a:ext cx="2816627" cy="172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000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alancing a user-friendly design with the complexity of backend operations.</a:t>
            </a:r>
          </a:p>
          <a:p>
            <a:pPr algn="l" marL="0" indent="0" lvl="0">
              <a:lnSpc>
                <a:spcPts val="1936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279709" y="1623908"/>
            <a:ext cx="2413080" cy="167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Integrating Java with SQL for database operations</a:t>
            </a:r>
          </a:p>
          <a:p>
            <a:pPr algn="l" marL="0" indent="0" lvl="0">
              <a:lnSpc>
                <a:spcPts val="129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077935" y="1144453"/>
            <a:ext cx="2715504" cy="35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Technical Challenges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77935" y="4482670"/>
            <a:ext cx="2995393" cy="146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Ensuring a user-friendly interface while maintaining backend complexity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98046" y="3964255"/>
            <a:ext cx="2995393" cy="35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Development Challenges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94308" y="7298138"/>
            <a:ext cx="3197167" cy="1469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Difficulty in integrating Java with SQL and JAVA for seamless communication.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50271" y="6751186"/>
            <a:ext cx="2816627" cy="35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Integration Complexity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71835" y="4444570"/>
            <a:ext cx="5534779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DAGZrLeN_7o</dc:identifier>
  <dcterms:modified xsi:type="dcterms:W3CDTF">2011-08-01T06:04:30Z</dcterms:modified>
  <cp:revision>1</cp:revision>
  <dc:title>Blue Doodle Project Presentation</dc:title>
</cp:coreProperties>
</file>