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4" r:id="rId9"/>
    <p:sldId id="269" r:id="rId10"/>
    <p:sldId id="270" r:id="rId11"/>
    <p:sldId id="271" r:id="rId12"/>
    <p:sldId id="273" r:id="rId13"/>
    <p:sldId id="274" r:id="rId14"/>
    <p:sldId id="275" r:id="rId15"/>
    <p:sldId id="277" r:id="rId16"/>
    <p:sldId id="278" r:id="rId17"/>
    <p:sldId id="276" r:id="rId18"/>
    <p:sldId id="282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6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31B4-9E46-4F8B-B136-C07CFA727A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D6CB-AB7B-4590-990D-7F8364C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5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31B4-9E46-4F8B-B136-C07CFA727A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D6CB-AB7B-4590-990D-7F8364C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2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31B4-9E46-4F8B-B136-C07CFA727A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D6CB-AB7B-4590-990D-7F8364C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5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31B4-9E46-4F8B-B136-C07CFA727A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D6CB-AB7B-4590-990D-7F8364C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3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31B4-9E46-4F8B-B136-C07CFA727A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D6CB-AB7B-4590-990D-7F8364C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2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31B4-9E46-4F8B-B136-C07CFA727A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D6CB-AB7B-4590-990D-7F8364C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7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31B4-9E46-4F8B-B136-C07CFA727A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D6CB-AB7B-4590-990D-7F8364C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1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31B4-9E46-4F8B-B136-C07CFA727A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D6CB-AB7B-4590-990D-7F8364C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3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31B4-9E46-4F8B-B136-C07CFA727A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D6CB-AB7B-4590-990D-7F8364C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4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31B4-9E46-4F8B-B136-C07CFA727A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D6CB-AB7B-4590-990D-7F8364C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0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31B4-9E46-4F8B-B136-C07CFA727A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4D6CB-AB7B-4590-990D-7F8364C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6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731B4-9E46-4F8B-B136-C07CFA727ADC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4D6CB-AB7B-4590-990D-7F8364C5E4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Client/Server Database App </a:t>
            </a:r>
            <a:r>
              <a:rPr lang="en-US" dirty="0" smtClean="0"/>
              <a:t>for Streaming </a:t>
            </a:r>
            <a:r>
              <a:rPr lang="en-US" dirty="0"/>
              <a:t>Image File and </a:t>
            </a:r>
            <a:r>
              <a:rPr lang="en-US" dirty="0" smtClean="0"/>
              <a:t>Data Using </a:t>
            </a:r>
            <a:r>
              <a:rPr lang="en-US" dirty="0" smtClean="0"/>
              <a:t>NetBeans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©2020NorleyzaJailani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40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link driver </a:t>
            </a:r>
            <a:r>
              <a:rPr lang="en-US" dirty="0" smtClean="0"/>
              <a:t>library: Add Dependencies as in previous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34102"/>
            <a:ext cx="5572125" cy="45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95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you have set </a:t>
            </a:r>
            <a:r>
              <a:rPr lang="en-US" dirty="0" err="1" smtClean="0"/>
              <a:t>classpath</a:t>
            </a:r>
            <a:r>
              <a:rPr lang="en-US" dirty="0" smtClean="0"/>
              <a:t> 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54138"/>
            <a:ext cx="50196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9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Client App </a:t>
            </a:r>
            <a:r>
              <a:rPr lang="en-US" dirty="0" smtClean="0"/>
              <a:t>will read from </a:t>
            </a:r>
            <a:r>
              <a:rPr lang="en-US" dirty="0" smtClean="0"/>
              <a:t>file user.txt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Copy file user.txt into Project folder</a:t>
            </a:r>
          </a:p>
          <a:p>
            <a:r>
              <a:rPr lang="en-US" dirty="0"/>
              <a:t>Copy file </a:t>
            </a:r>
            <a:r>
              <a:rPr lang="en-US" dirty="0" smtClean="0"/>
              <a:t>stag.png </a:t>
            </a:r>
            <a:r>
              <a:rPr lang="en-US" dirty="0"/>
              <a:t>into Project folder</a:t>
            </a:r>
          </a:p>
          <a:p>
            <a:r>
              <a:rPr lang="en-US" dirty="0" smtClean="0"/>
              <a:t>Create folder named image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971800"/>
            <a:ext cx="6600825" cy="35528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617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Leave the first line empty</a:t>
            </a:r>
            <a:br>
              <a:rPr lang="en-US" dirty="0" smtClean="0"/>
            </a:br>
            <a:r>
              <a:rPr lang="en-US" dirty="0" smtClean="0"/>
              <a:t>You may edit the </a:t>
            </a:r>
            <a:r>
              <a:rPr lang="en-US" dirty="0" smtClean="0"/>
              <a:t>username and password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/>
              <a:t>user.txt </a:t>
            </a:r>
            <a:r>
              <a:rPr lang="en-US" dirty="0" smtClean="0"/>
              <a:t>file is visible under tab Files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14600"/>
            <a:ext cx="5163566" cy="194786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8195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95250"/>
            <a:ext cx="8229600" cy="1143000"/>
          </a:xfrm>
        </p:spPr>
        <p:txBody>
          <a:bodyPr/>
          <a:lstStyle/>
          <a:p>
            <a:r>
              <a:rPr lang="en-US" dirty="0" err="1" smtClean="0"/>
              <a:t>Rightclick</a:t>
            </a:r>
            <a:r>
              <a:rPr lang="en-US" dirty="0" smtClean="0"/>
              <a:t> project&gt; Clean and Build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Right-click Server.java and Run File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1905000"/>
            <a:ext cx="5915025" cy="3638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08567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763000" cy="9747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 run client: </a:t>
            </a:r>
            <a:r>
              <a:rPr lang="en-US" dirty="0" err="1" smtClean="0"/>
              <a:t>Rightclick</a:t>
            </a:r>
            <a:r>
              <a:rPr lang="en-US" dirty="0" smtClean="0"/>
              <a:t> </a:t>
            </a:r>
            <a:r>
              <a:rPr lang="en-US" dirty="0" smtClean="0"/>
              <a:t>Client.java&gt;Run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First, Client reads and sends image file. Image data encoded as string is displayed before being streamed to server</a:t>
            </a:r>
          </a:p>
          <a:p>
            <a:r>
              <a:rPr lang="en-US" sz="2000" dirty="0" smtClean="0"/>
              <a:t>Second, Client reads user.txt, displays and sends the data as string to server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667000"/>
            <a:ext cx="8534400" cy="3810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680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299"/>
            <a:ext cx="8229600" cy="1143000"/>
          </a:xfrm>
        </p:spPr>
        <p:txBody>
          <a:bodyPr/>
          <a:lstStyle/>
          <a:p>
            <a:r>
              <a:rPr lang="en-US" dirty="0" smtClean="0"/>
              <a:t>Output display at </a:t>
            </a:r>
            <a:r>
              <a:rPr lang="en-US" dirty="0" err="1" smtClean="0"/>
              <a:t>ServerApp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r>
              <a:rPr lang="en-US" dirty="0" smtClean="0"/>
              <a:t>Image file received as encoded string will be decoded and written into a new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62200"/>
            <a:ext cx="6777037" cy="38480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2067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 run server app: </a:t>
            </a:r>
            <a:r>
              <a:rPr lang="en-US" dirty="0" err="1" smtClean="0"/>
              <a:t>Rightclick</a:t>
            </a:r>
            <a:r>
              <a:rPr lang="en-US" dirty="0" smtClean="0"/>
              <a:t> ServerApp.java&gt;click Run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Note: the server create an </a:t>
            </a:r>
            <a:r>
              <a:rPr lang="en-US" dirty="0" err="1" smtClean="0"/>
              <a:t>an</a:t>
            </a:r>
            <a:r>
              <a:rPr lang="en-US" dirty="0" smtClean="0"/>
              <a:t> image file (stag_r.png in the folder named image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91365"/>
            <a:ext cx="6553200" cy="42208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7840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Server.java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statement to create timestamp</a:t>
            </a:r>
          </a:p>
          <a:p>
            <a:r>
              <a:rPr lang="en-US" dirty="0" smtClean="0"/>
              <a:t>Modify query1 and add statement to insert timestamp</a:t>
            </a:r>
          </a:p>
          <a:p>
            <a:r>
              <a:rPr lang="en-US" dirty="0" smtClean="0"/>
              <a:t>Uncomment the </a:t>
            </a:r>
            <a:r>
              <a:rPr lang="en-US" dirty="0"/>
              <a:t>method </a:t>
            </a:r>
            <a:r>
              <a:rPr lang="en-US" dirty="0" err="1"/>
              <a:t>connectToDatabase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Clean and build project</a:t>
            </a:r>
          </a:p>
          <a:p>
            <a:r>
              <a:rPr lang="en-US" dirty="0" smtClean="0"/>
              <a:t>Run Server, followed by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565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2279650"/>
            <a:ext cx="7772400" cy="4029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1801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File&gt;New Project</a:t>
            </a:r>
            <a:br>
              <a:rPr lang="en-US" dirty="0"/>
            </a:br>
            <a:r>
              <a:rPr lang="en-US" dirty="0"/>
              <a:t>Java with Maven, Java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68865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936"/>
            <a:ext cx="8229600" cy="800100"/>
          </a:xfrm>
        </p:spPr>
        <p:txBody>
          <a:bodyPr/>
          <a:lstStyle/>
          <a:p>
            <a:r>
              <a:rPr lang="en-US" dirty="0" smtClean="0"/>
              <a:t>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200900" cy="5800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4106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Project Name and 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68865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46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</a:t>
            </a:r>
            <a:r>
              <a:rPr lang="en-US" dirty="0" smtClean="0"/>
              <a:t>Client App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Rightclick</a:t>
            </a:r>
            <a:r>
              <a:rPr lang="en-US" dirty="0"/>
              <a:t> project name&gt; new Java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600200"/>
            <a:ext cx="68865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9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content of </a:t>
            </a:r>
            <a:r>
              <a:rPr lang="en-US" dirty="0" smtClean="0"/>
              <a:t>Client.java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872176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2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</a:t>
            </a:r>
            <a:r>
              <a:rPr lang="en-US" dirty="0" smtClean="0"/>
              <a:t>Server App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Rightclick</a:t>
            </a:r>
            <a:r>
              <a:rPr lang="en-US" dirty="0" smtClean="0"/>
              <a:t> project name&gt; new Java </a:t>
            </a:r>
            <a:r>
              <a:rPr lang="en-US" dirty="0"/>
              <a:t>C</a:t>
            </a:r>
            <a:r>
              <a:rPr lang="en-US" dirty="0" smtClean="0"/>
              <a:t>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600200"/>
            <a:ext cx="68865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4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content of </a:t>
            </a:r>
            <a:r>
              <a:rPr lang="en-US" dirty="0" smtClean="0"/>
              <a:t>Server.java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46" y="1417637"/>
            <a:ext cx="8600107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2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 tab services&gt;</a:t>
            </a:r>
            <a:r>
              <a:rPr lang="en-US" dirty="0" err="1" smtClean="0"/>
              <a:t>rightclick</a:t>
            </a:r>
            <a:r>
              <a:rPr lang="en-US" dirty="0" smtClean="0"/>
              <a:t> </a:t>
            </a:r>
            <a:r>
              <a:rPr lang="en-US" dirty="0" err="1" smtClean="0"/>
              <a:t>javadb</a:t>
            </a:r>
            <a:r>
              <a:rPr lang="en-US" dirty="0" smtClean="0"/>
              <a:t>&gt;start server (to start </a:t>
            </a:r>
            <a:r>
              <a:rPr lang="en-US" dirty="0" err="1" smtClean="0"/>
              <a:t>db</a:t>
            </a:r>
            <a:r>
              <a:rPr lang="en-US" dirty="0" smtClean="0"/>
              <a:t> server)</a:t>
            </a:r>
            <a:br>
              <a:rPr lang="en-US" dirty="0" smtClean="0"/>
            </a:br>
            <a:r>
              <a:rPr lang="en-US" dirty="0" smtClean="0"/>
              <a:t>or create database (to create new </a:t>
            </a:r>
            <a:r>
              <a:rPr lang="en-US" dirty="0" err="1" smtClean="0"/>
              <a:t>db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username and </a:t>
            </a:r>
            <a:r>
              <a:rPr lang="en-US" dirty="0" smtClean="0"/>
              <a:t>password</a:t>
            </a:r>
          </a:p>
          <a:p>
            <a:r>
              <a:rPr lang="en-US" dirty="0" smtClean="0"/>
              <a:t>Or use database you have created in Labtest1</a:t>
            </a:r>
          </a:p>
          <a:p>
            <a:r>
              <a:rPr lang="en-US" dirty="0" smtClean="0"/>
              <a:t>Connect Database and Create Table as follows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581400"/>
            <a:ext cx="5276850" cy="233121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8136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Rightclick</a:t>
            </a:r>
            <a:r>
              <a:rPr lang="en-US" dirty="0" smtClean="0"/>
              <a:t> table&gt;view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1752600"/>
            <a:ext cx="780415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476375"/>
            <a:ext cx="79057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9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251</Words>
  <Application>Microsoft Office PowerPoint</Application>
  <PresentationFormat>On-screen Show (4:3)</PresentationFormat>
  <Paragraphs>38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Creating Client/Server Database App for Streaming Image File and Data Using NetBeans</vt:lpstr>
      <vt:lpstr>File&gt;New Project Java with Maven, Java Application</vt:lpstr>
      <vt:lpstr>Input Project Name and Location</vt:lpstr>
      <vt:lpstr>Create Client App Rightclick project name&gt; new Java Class</vt:lpstr>
      <vt:lpstr>Copy content of Client.java</vt:lpstr>
      <vt:lpstr>Create Server App Rightclick project name&gt; new Java Class</vt:lpstr>
      <vt:lpstr>Copy content of Server.java</vt:lpstr>
      <vt:lpstr>Select tab services&gt;rightclick javadb&gt;start server (to start db server) or create database (to create new db)</vt:lpstr>
      <vt:lpstr>Rightclick table&gt;view data</vt:lpstr>
      <vt:lpstr>To link driver library: Add Dependencies as in previous lab</vt:lpstr>
      <vt:lpstr>Assume you have set classpath to </vt:lpstr>
      <vt:lpstr>Client App will read from file user.txt</vt:lpstr>
      <vt:lpstr>Leave the first line empty You may edit the username and password</vt:lpstr>
      <vt:lpstr>Rightclick project&gt; Clean and Build</vt:lpstr>
      <vt:lpstr>To run client: Rightclick Client.java&gt;Run File</vt:lpstr>
      <vt:lpstr>Output display at ServerApp</vt:lpstr>
      <vt:lpstr>To run server app: Rightclick ServerApp.java&gt;click Run File</vt:lpstr>
      <vt:lpstr>Modify Server.java</vt:lpstr>
      <vt:lpstr>Client</vt:lpstr>
      <vt:lpstr>Server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Client/Server Database App Using NetBeans</dc:title>
  <dc:creator>Norleyza Jailani</dc:creator>
  <cp:lastModifiedBy>User</cp:lastModifiedBy>
  <cp:revision>16</cp:revision>
  <dcterms:created xsi:type="dcterms:W3CDTF">2013-05-06T17:43:12Z</dcterms:created>
  <dcterms:modified xsi:type="dcterms:W3CDTF">2020-12-18T21:24:52Z</dcterms:modified>
</cp:coreProperties>
</file>