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8" r:id="rId14"/>
    <p:sldId id="268" r:id="rId15"/>
    <p:sldId id="269" r:id="rId16"/>
    <p:sldId id="270" r:id="rId17"/>
    <p:sldId id="278" r:id="rId18"/>
    <p:sldId id="277" r:id="rId19"/>
    <p:sldId id="271" r:id="rId20"/>
    <p:sldId id="272" r:id="rId21"/>
    <p:sldId id="273" r:id="rId22"/>
    <p:sldId id="274" r:id="rId23"/>
    <p:sldId id="275" r:id="rId24"/>
    <p:sldId id="276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6" r:id="rId46"/>
    <p:sldId id="307" r:id="rId47"/>
    <p:sldId id="300" r:id="rId48"/>
    <p:sldId id="301" r:id="rId49"/>
    <p:sldId id="302" r:id="rId50"/>
    <p:sldId id="303" r:id="rId51"/>
    <p:sldId id="304" r:id="rId52"/>
    <p:sldId id="30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89788" autoAdjust="0"/>
  </p:normalViewPr>
  <p:slideViewPr>
    <p:cSldViewPr>
      <p:cViewPr varScale="1">
        <p:scale>
          <a:sx n="101" d="100"/>
          <a:sy n="101" d="100"/>
        </p:scale>
        <p:origin x="145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9127A-F452-4C6F-B261-2ED0F5320BDC}" type="datetimeFigureOut">
              <a:rPr lang="en-US" smtClean="0"/>
              <a:t>22/07/20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57931-BBE3-4561-9255-61AE9ECE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3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D80942-4A4D-44D9-AD0E-8A245DF617F3}" type="slidenum">
              <a:rPr lang="en-US" altLang="en-US" sz="1000"/>
              <a:pPr/>
              <a:t>3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30425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74E4EB-B9E5-408D-B1B5-0247007525D8}" type="slidenum">
              <a:rPr lang="en-US" altLang="en-US" sz="1000"/>
              <a:pPr/>
              <a:t>12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02134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B43F8-EF5D-4497-9ABD-39017CEE3125}" type="slidenum"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014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EB43F8-EF5D-4497-9ABD-39017CEE3125}" type="slidenum">
              <a:rPr lang="en-US" altLang="en-US" sz="1000"/>
              <a:pPr/>
              <a:t>14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24784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E78525-3ADD-4606-8277-5706D29C6775}" type="slidenum">
              <a:rPr lang="en-US" altLang="en-US" sz="1000"/>
              <a:pPr/>
              <a:t>15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673404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F39635-FC33-4037-9085-B0EF6CA5741B}" type="slidenum">
              <a:rPr lang="en-US" altLang="en-US" sz="1000"/>
              <a:pPr/>
              <a:t>16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440525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E48A3B-937A-4C67-82A5-B161AD3823E1}" type="slidenum">
              <a:rPr lang="en-US" altLang="en-US" sz="1000"/>
              <a:pPr/>
              <a:t>19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532613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49F945-AF47-48C8-AA87-E163D1E11FDD}" type="slidenum">
              <a:rPr lang="en-US" altLang="en-US" sz="1000"/>
              <a:pPr/>
              <a:t>20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4262762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F8243A-D911-406D-A5A3-079BADCCD6FF}" type="slidenum">
              <a:rPr lang="en-US" altLang="en-US" sz="1000"/>
              <a:pPr/>
              <a:t>21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817986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7C9BF5-A9F5-4D80-BD35-081F2C2AA6E3}" type="slidenum">
              <a:rPr lang="en-US" altLang="en-US" sz="1000"/>
              <a:pPr/>
              <a:t>22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304052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84D48A-7974-4F14-883E-7AC9BCA9E909}" type="slidenum">
              <a:rPr lang="en-US" altLang="en-US" sz="1000"/>
              <a:pPr/>
              <a:t>23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54748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2FF242-4170-450E-A5DC-73D5B2D394C8}" type="slidenum">
              <a:rPr lang="en-US" altLang="en-US" sz="1000"/>
              <a:pPr/>
              <a:t>4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353251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75D9F0-CF40-4912-9CB9-DE0D1C37B41B}" type="slidenum">
              <a:rPr lang="en-US" altLang="en-US" sz="1000"/>
              <a:pPr/>
              <a:t>24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204257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42E627-1C9B-44A2-90AC-4CD56056AB01}" type="slidenum">
              <a:rPr lang="en-US" altLang="en-US" sz="1000"/>
              <a:pPr/>
              <a:t>25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347091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E78AAF-F5E3-458E-B3DB-2FE12208C115}" type="slidenum">
              <a:rPr lang="en-US" altLang="en-US" sz="1000"/>
              <a:pPr/>
              <a:t>26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852185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6CE4CE-91F4-41A6-9A2D-3A73094255DA}" type="slidenum">
              <a:rPr lang="en-US" altLang="en-US" sz="1000"/>
              <a:pPr/>
              <a:t>27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581855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A2CDE3-5FC9-4D4F-A7D0-665900AF60F5}" type="slidenum">
              <a:rPr lang="en-US" altLang="en-US" sz="1000"/>
              <a:pPr/>
              <a:t>28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640028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E27EEEA-18A1-4A5E-A97B-9A98720B7696}" type="slidenum">
              <a:rPr lang="en-US" altLang="en-US" sz="1000"/>
              <a:pPr/>
              <a:t>29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334696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FF5F11-B6FE-453F-B524-A945F691EB28}" type="slidenum">
              <a:rPr lang="en-US" altLang="en-US" sz="1000"/>
              <a:pPr/>
              <a:t>30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5428314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E935B7A-B46E-459C-8657-022A7B4D6760}" type="slidenum">
              <a:rPr lang="en-US" altLang="en-US" sz="1000"/>
              <a:pPr/>
              <a:t>31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3578987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CBFC28-26C7-45C4-83FE-4FB21AEC0446}" type="slidenum">
              <a:rPr lang="en-US" altLang="en-US" sz="1000"/>
              <a:pPr/>
              <a:t>32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4133994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E2CBA7-11F2-4868-A5DB-03458437D4D7}" type="slidenum">
              <a:rPr lang="en-US" altLang="en-US" sz="1000"/>
              <a:pPr/>
              <a:t>33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93251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0EBA11-D6F3-4163-B94F-7D834E4EC394}" type="slidenum">
              <a:rPr lang="en-US" altLang="en-US" sz="1000"/>
              <a:pPr/>
              <a:t>5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9390313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59650B-61EA-4673-B75F-E8FC64257541}" type="slidenum">
              <a:rPr lang="en-US" altLang="en-US" sz="1000"/>
              <a:pPr/>
              <a:t>34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42501614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C5F822-9A69-4376-A10B-B0F73702F1E4}" type="slidenum">
              <a:rPr lang="en-US" altLang="en-US" sz="1000"/>
              <a:pPr/>
              <a:t>35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5243773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7B370F-CDEE-4A80-96C1-417F35A45AA4}" type="slidenum">
              <a:rPr lang="en-US" altLang="en-US" sz="1000"/>
              <a:pPr/>
              <a:t>36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072259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3B372D-9A84-4A5B-A693-7F30ABABB232}" type="slidenum">
              <a:rPr lang="en-US" altLang="en-US" sz="1000"/>
              <a:pPr/>
              <a:t>37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286282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6E7976-1712-4CF6-A2E3-9FAC18498469}" type="slidenum">
              <a:rPr lang="en-US" altLang="en-US" sz="1000"/>
              <a:pPr/>
              <a:t>38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0169186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3FBC53-71DC-4E57-99B5-1ADE824878FA}" type="slidenum">
              <a:rPr lang="en-US" altLang="en-US" sz="1000"/>
              <a:pPr/>
              <a:t>39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7338111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97BBEB-4EDE-4F50-97CE-9F16F8985736}" type="slidenum">
              <a:rPr lang="en-US" altLang="en-US" sz="1000"/>
              <a:pPr/>
              <a:t>40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6229872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0480E2-47D4-4323-89BE-13128060E6E9}" type="slidenum">
              <a:rPr lang="en-US" altLang="en-US" sz="1000"/>
              <a:pPr/>
              <a:t>41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9631871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7E87F2-B063-4F71-8D3A-9962F411C19B}" type="slidenum">
              <a:rPr lang="en-US" altLang="en-US" sz="1000"/>
              <a:pPr/>
              <a:t>42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8684979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DE63BD-7FA7-49E8-8772-E879CF5F6E1F}" type="slidenum">
              <a:rPr lang="en-US" altLang="en-US" sz="1000"/>
              <a:pPr/>
              <a:t>43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55322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B8F8A0-0D1A-45BB-BAEF-FFA8F57AC342}" type="slidenum">
              <a:rPr lang="en-US" altLang="en-US" sz="1000"/>
              <a:pPr/>
              <a:t>6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58099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B4C776-1F0C-432F-919A-88CE9F984D08}" type="slidenum">
              <a:rPr lang="en-US" altLang="en-US" sz="1000"/>
              <a:pPr/>
              <a:t>44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8809517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2E6FCE-E606-49C8-83CA-C9408C1EF7CA}" type="slidenum">
              <a:rPr lang="en-US" altLang="en-US" sz="1000"/>
              <a:pPr/>
              <a:t>45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8836929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E6DDB6-8D0F-4CAC-ADBC-B8BAF08317F8}" type="slidenum">
              <a:rPr lang="en-US" altLang="en-US" sz="1000"/>
              <a:pPr/>
              <a:t>46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5654491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1AACB1-1885-43D3-AE22-285421A68E9E}" type="slidenum">
              <a:rPr lang="en-US" altLang="en-US" sz="1000"/>
              <a:pPr/>
              <a:t>47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8621757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CAC664-01C2-474D-8FEC-D541210E199C}" type="slidenum">
              <a:rPr lang="en-US" altLang="en-US" sz="1000"/>
              <a:pPr/>
              <a:t>48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8409532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93CF38-7592-43CB-8D06-42466DF34C9C}" type="slidenum">
              <a:rPr lang="en-US" altLang="en-US" sz="1000"/>
              <a:pPr/>
              <a:t>49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9698181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78FCB9-A188-4D27-9D91-2C91E181B83A}" type="slidenum">
              <a:rPr lang="en-US" altLang="en-US" sz="1000"/>
              <a:pPr/>
              <a:t>50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523305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51FCF4-332C-430A-8A81-767AEA33C694}" type="slidenum">
              <a:rPr lang="en-US" altLang="en-US" sz="1000"/>
              <a:pPr/>
              <a:t>51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7697287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04ECF6-C7D0-463E-B183-5DEC61A929D4}" type="slidenum">
              <a:rPr lang="en-US" altLang="en-US" sz="1000"/>
              <a:pPr/>
              <a:t>52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51523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9B4980-4876-411B-BB03-AC5D766DAD3A}" type="slidenum">
              <a:rPr lang="en-US" altLang="en-US" sz="1000"/>
              <a:pPr/>
              <a:t>7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183237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55FC70-1AAE-4EB2-A479-D565FE360678}" type="slidenum">
              <a:rPr lang="en-US" altLang="en-US" sz="1000"/>
              <a:pPr/>
              <a:t>8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262678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B1BB47-D7BA-4BC2-ABC6-A518F0A6A27D}" type="slidenum">
              <a:rPr lang="en-US" altLang="en-US" sz="1000"/>
              <a:pPr/>
              <a:t>9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244280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9E125DC-5FDB-449D-872E-628DEB65D291}" type="slidenum">
              <a:rPr lang="en-US" altLang="en-US" sz="1000"/>
              <a:pPr/>
              <a:t>10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79790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BD22E5-DD6A-43FB-9F48-E603B070CCB4}" type="slidenum">
              <a:rPr lang="en-US" altLang="en-US" sz="1000"/>
              <a:pPr/>
              <a:t>11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407423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9870-C3FB-4EED-A448-C2D4F751BA62}" type="datetimeFigureOut">
              <a:rPr lang="en-US" smtClean="0"/>
              <a:t>22/07/20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7528-DB31-40BF-87A3-87CF8261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9870-C3FB-4EED-A448-C2D4F751BA62}" type="datetimeFigureOut">
              <a:rPr lang="en-US" smtClean="0"/>
              <a:t>22/07/20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7528-DB31-40BF-87A3-87CF8261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9870-C3FB-4EED-A448-C2D4F751BA62}" type="datetimeFigureOut">
              <a:rPr lang="en-US" smtClean="0"/>
              <a:t>22/07/20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7528-DB31-40BF-87A3-87CF8261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9870-C3FB-4EED-A448-C2D4F751BA62}" type="datetimeFigureOut">
              <a:rPr lang="en-US" smtClean="0"/>
              <a:t>22/07/20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7528-DB31-40BF-87A3-87CF8261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5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9870-C3FB-4EED-A448-C2D4F751BA62}" type="datetimeFigureOut">
              <a:rPr lang="en-US" smtClean="0"/>
              <a:t>22/07/20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7528-DB31-40BF-87A3-87CF8261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1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9870-C3FB-4EED-A448-C2D4F751BA62}" type="datetimeFigureOut">
              <a:rPr lang="en-US" smtClean="0"/>
              <a:t>22/07/20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7528-DB31-40BF-87A3-87CF8261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0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9870-C3FB-4EED-A448-C2D4F751BA62}" type="datetimeFigureOut">
              <a:rPr lang="en-US" smtClean="0"/>
              <a:t>22/07/20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7528-DB31-40BF-87A3-87CF8261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9870-C3FB-4EED-A448-C2D4F751BA62}" type="datetimeFigureOut">
              <a:rPr lang="en-US" smtClean="0"/>
              <a:t>22/07/20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7528-DB31-40BF-87A3-87CF8261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8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9870-C3FB-4EED-A448-C2D4F751BA62}" type="datetimeFigureOut">
              <a:rPr lang="en-US" smtClean="0"/>
              <a:t>22/07/20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7528-DB31-40BF-87A3-87CF8261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9870-C3FB-4EED-A448-C2D4F751BA62}" type="datetimeFigureOut">
              <a:rPr lang="en-US" smtClean="0"/>
              <a:t>22/07/20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7528-DB31-40BF-87A3-87CF8261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4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9870-C3FB-4EED-A448-C2D4F751BA62}" type="datetimeFigureOut">
              <a:rPr lang="en-US" smtClean="0"/>
              <a:t>22/07/20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7528-DB31-40BF-87A3-87CF8261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3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9870-C3FB-4EED-A448-C2D4F751BA62}" type="datetimeFigureOut">
              <a:rPr lang="en-US" smtClean="0"/>
              <a:t>22/07/20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77528-DB31-40BF-87A3-87CF8261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6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file:///F:\TK1143%20Sem2%2020162017\Notes\Notes\L2\Circle.java" TargetMode="External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GeomObjArrayList.java" TargetMode="External"/><Relationship Id="rId10" Type="http://schemas.openxmlformats.org/officeDocument/2006/relationships/hyperlink" Target="run_geomobj.bat" TargetMode="External"/><Relationship Id="rId4" Type="http://schemas.openxmlformats.org/officeDocument/2006/relationships/hyperlink" Target="file:///F:\TK1143%20Sem2%2020162017\Notes\Notes\L2\GeometricObject.java" TargetMode="External"/><Relationship Id="rId9" Type="http://schemas.openxmlformats.org/officeDocument/2006/relationships/hyperlink" Target="file:///F:\TK1143%20Sem2%2020162017\Notes\Notes\L2\Rectangle.java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2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4800" b="1"/>
              <a:t>Inheritance Relationship</a:t>
            </a:r>
          </a:p>
        </p:txBody>
      </p:sp>
      <p:sp>
        <p:nvSpPr>
          <p:cNvPr id="247810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8064500" cy="45529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/>
              <a:t>Based on the meaning of the “is-a” relationship, each object will have </a:t>
            </a:r>
            <a:r>
              <a:rPr lang="en-US" altLang="en-US" dirty="0">
                <a:solidFill>
                  <a:srgbClr val="FF0000"/>
                </a:solidFill>
              </a:rPr>
              <a:t>attributes </a:t>
            </a:r>
            <a:r>
              <a:rPr lang="en-US" altLang="en-US" dirty="0"/>
              <a:t>and </a:t>
            </a:r>
            <a:r>
              <a:rPr lang="en-US" altLang="en-US" dirty="0" err="1">
                <a:solidFill>
                  <a:srgbClr val="FF0000"/>
                </a:solidFill>
              </a:rPr>
              <a:t>behaviour</a:t>
            </a:r>
            <a:r>
              <a:rPr lang="en-US" altLang="en-US" dirty="0">
                <a:solidFill>
                  <a:srgbClr val="FF0066"/>
                </a:solidFill>
              </a:rPr>
              <a:t> </a:t>
            </a:r>
            <a:r>
              <a:rPr lang="en-US" altLang="en-US" dirty="0"/>
              <a:t>as defined by its category and all its </a:t>
            </a:r>
            <a:r>
              <a:rPr lang="en-US" altLang="en-US" dirty="0" err="1">
                <a:solidFill>
                  <a:srgbClr val="FF0000"/>
                </a:solidFill>
              </a:rPr>
              <a:t>supercategories</a:t>
            </a:r>
            <a:r>
              <a:rPr lang="en-US" altLang="en-US" dirty="0"/>
              <a:t>.  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An inheritance hierarchy can be built through </a:t>
            </a:r>
            <a:r>
              <a:rPr lang="en-US" altLang="en-US" dirty="0">
                <a:solidFill>
                  <a:srgbClr val="FF0000"/>
                </a:solidFill>
              </a:rPr>
              <a:t>generalization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FF0000"/>
                </a:solidFill>
              </a:rPr>
              <a:t>specialization</a:t>
            </a:r>
            <a:r>
              <a:rPr lang="en-US" altLang="en-US" dirty="0"/>
              <a:t>. </a:t>
            </a:r>
          </a:p>
          <a:p>
            <a:pPr eaLnBrk="1" hangingPunct="1">
              <a:lnSpc>
                <a:spcPct val="11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9372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4800" b="1"/>
              <a:t>Inheritance Relationship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2366963" y="1666875"/>
            <a:ext cx="2895600" cy="4648200"/>
            <a:chOff x="864" y="432"/>
            <a:chExt cx="1824" cy="2928"/>
          </a:xfrm>
        </p:grpSpPr>
        <p:sp>
          <p:nvSpPr>
            <p:cNvPr id="26674" name="Text Box 4"/>
            <p:cNvSpPr txBox="1">
              <a:spLocks noChangeArrowheads="1"/>
            </p:cNvSpPr>
            <p:nvPr/>
          </p:nvSpPr>
          <p:spPr bwMode="auto">
            <a:xfrm>
              <a:off x="912" y="480"/>
              <a:ext cx="1728" cy="88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FF0000"/>
                  </a:solidFill>
                  <a:latin typeface="Arial" pitchFamily="34" charset="0"/>
                </a:rPr>
                <a:t>Transport</a:t>
              </a:r>
            </a:p>
            <a:p>
              <a:pPr eaLnBrk="1" hangingPunct="1">
                <a:spcBef>
                  <a:spcPct val="50000"/>
                </a:spcBef>
                <a:spcAft>
                  <a:spcPct val="50000"/>
                </a:spcAft>
              </a:pPr>
              <a:r>
                <a:rPr lang="en-US" altLang="en-US" sz="2000">
                  <a:solidFill>
                    <a:schemeClr val="tx2"/>
                  </a:solidFill>
                  <a:latin typeface="Arial" pitchFamily="34" charset="0"/>
                </a:rPr>
                <a:t>speed</a:t>
              </a:r>
            </a:p>
            <a:p>
              <a:pPr eaLnBrk="1" hangingPunct="1"/>
              <a:r>
                <a:rPr lang="en-US" altLang="en-US" sz="2000">
                  <a:solidFill>
                    <a:schemeClr val="tx2"/>
                  </a:solidFill>
                  <a:latin typeface="Arial" pitchFamily="34" charset="0"/>
                </a:rPr>
                <a:t>getSpeed( )</a:t>
              </a:r>
              <a:endParaRPr lang="en-GB" altLang="en-US" sz="200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26675" name="Text Box 5"/>
            <p:cNvSpPr txBox="1">
              <a:spLocks noChangeArrowheads="1"/>
            </p:cNvSpPr>
            <p:nvPr/>
          </p:nvSpPr>
          <p:spPr bwMode="auto">
            <a:xfrm>
              <a:off x="912" y="2208"/>
              <a:ext cx="1728" cy="111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solidFill>
                    <a:srgbClr val="FF0000"/>
                  </a:solidFill>
                  <a:latin typeface="Arial" pitchFamily="34" charset="0"/>
                </a:rPr>
                <a:t>Air Transport</a:t>
              </a:r>
            </a:p>
            <a:p>
              <a:pPr algn="ctr" eaLnBrk="1" hangingPunct="1"/>
              <a:endParaRPr lang="en-US" altLang="en-US" dirty="0">
                <a:solidFill>
                  <a:srgbClr val="FF0000"/>
                </a:solidFill>
                <a:latin typeface="Arial" pitchFamily="34" charset="0"/>
              </a:endParaRPr>
            </a:p>
            <a:p>
              <a:pPr eaLnBrk="1" hangingPunct="1">
                <a:spcBef>
                  <a:spcPct val="50000"/>
                </a:spcBef>
                <a:spcAft>
                  <a:spcPct val="50000"/>
                </a:spcAft>
              </a:pPr>
              <a:r>
                <a:rPr lang="en-US" altLang="en-US" sz="2000" dirty="0">
                  <a:solidFill>
                    <a:schemeClr val="tx2"/>
                  </a:solidFill>
                  <a:latin typeface="Arial" pitchFamily="34" charset="0"/>
                </a:rPr>
                <a:t>altitude</a:t>
              </a:r>
            </a:p>
            <a:p>
              <a:pPr eaLnBrk="1" hangingPunct="1"/>
              <a:r>
                <a:rPr lang="en-US" altLang="en-US" sz="2000" dirty="0">
                  <a:solidFill>
                    <a:schemeClr val="tx2"/>
                  </a:solidFill>
                  <a:latin typeface="Arial" pitchFamily="34" charset="0"/>
                </a:rPr>
                <a:t>fly( )</a:t>
              </a:r>
              <a:endParaRPr lang="en-GB" altLang="en-US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26676" name="AutoShape 6"/>
            <p:cNvSpPr>
              <a:spLocks noChangeArrowheads="1"/>
            </p:cNvSpPr>
            <p:nvPr/>
          </p:nvSpPr>
          <p:spPr bwMode="auto">
            <a:xfrm>
              <a:off x="1632" y="1392"/>
              <a:ext cx="192" cy="24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77" name="Line 7"/>
            <p:cNvSpPr>
              <a:spLocks noChangeShapeType="1"/>
            </p:cNvSpPr>
            <p:nvPr/>
          </p:nvSpPr>
          <p:spPr bwMode="auto">
            <a:xfrm>
              <a:off x="1728" y="1632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8" name="Line 8"/>
            <p:cNvSpPr>
              <a:spLocks noChangeShapeType="1"/>
            </p:cNvSpPr>
            <p:nvPr/>
          </p:nvSpPr>
          <p:spPr bwMode="auto">
            <a:xfrm>
              <a:off x="912" y="816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9" name="Line 9"/>
            <p:cNvSpPr>
              <a:spLocks noChangeShapeType="1"/>
            </p:cNvSpPr>
            <p:nvPr/>
          </p:nvSpPr>
          <p:spPr bwMode="auto">
            <a:xfrm>
              <a:off x="912" y="1104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0" name="Line 10"/>
            <p:cNvSpPr>
              <a:spLocks noChangeShapeType="1"/>
            </p:cNvSpPr>
            <p:nvPr/>
          </p:nvSpPr>
          <p:spPr bwMode="auto">
            <a:xfrm>
              <a:off x="912" y="2784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1" name="Line 11"/>
            <p:cNvSpPr>
              <a:spLocks noChangeShapeType="1"/>
            </p:cNvSpPr>
            <p:nvPr/>
          </p:nvSpPr>
          <p:spPr bwMode="auto">
            <a:xfrm>
              <a:off x="912" y="3072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2" name="Rectangle 12"/>
            <p:cNvSpPr>
              <a:spLocks noChangeArrowheads="1"/>
            </p:cNvSpPr>
            <p:nvPr/>
          </p:nvSpPr>
          <p:spPr bwMode="auto">
            <a:xfrm>
              <a:off x="864" y="432"/>
              <a:ext cx="1824" cy="1008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83" name="Rectangle 13"/>
            <p:cNvSpPr>
              <a:spLocks noChangeArrowheads="1"/>
            </p:cNvSpPr>
            <p:nvPr/>
          </p:nvSpPr>
          <p:spPr bwMode="auto">
            <a:xfrm>
              <a:off x="864" y="2160"/>
              <a:ext cx="1824" cy="1200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6628" name="Group 14"/>
          <p:cNvGrpSpPr>
            <a:grpSpLocks/>
          </p:cNvGrpSpPr>
          <p:nvPr/>
        </p:nvGrpSpPr>
        <p:grpSpPr bwMode="auto">
          <a:xfrm>
            <a:off x="7116763" y="3403600"/>
            <a:ext cx="1825625" cy="1477963"/>
            <a:chOff x="808" y="966"/>
            <a:chExt cx="1421" cy="939"/>
          </a:xfrm>
        </p:grpSpPr>
        <p:sp>
          <p:nvSpPr>
            <p:cNvPr id="26637" name="Freeform 15"/>
            <p:cNvSpPr>
              <a:spLocks/>
            </p:cNvSpPr>
            <p:nvPr/>
          </p:nvSpPr>
          <p:spPr bwMode="auto">
            <a:xfrm>
              <a:off x="811" y="977"/>
              <a:ext cx="1414" cy="591"/>
            </a:xfrm>
            <a:custGeom>
              <a:avLst/>
              <a:gdLst>
                <a:gd name="T0" fmla="*/ 89 w 2828"/>
                <a:gd name="T1" fmla="*/ 30 h 1183"/>
                <a:gd name="T2" fmla="*/ 44 w 2828"/>
                <a:gd name="T3" fmla="*/ 44 h 1183"/>
                <a:gd name="T4" fmla="*/ 6 w 2828"/>
                <a:gd name="T5" fmla="*/ 68 h 1183"/>
                <a:gd name="T6" fmla="*/ 1 w 2828"/>
                <a:gd name="T7" fmla="*/ 85 h 1183"/>
                <a:gd name="T8" fmla="*/ 12 w 2828"/>
                <a:gd name="T9" fmla="*/ 94 h 1183"/>
                <a:gd name="T10" fmla="*/ 43 w 2828"/>
                <a:gd name="T11" fmla="*/ 102 h 1183"/>
                <a:gd name="T12" fmla="*/ 102 w 2828"/>
                <a:gd name="T13" fmla="*/ 110 h 1183"/>
                <a:gd name="T14" fmla="*/ 182 w 2828"/>
                <a:gd name="T15" fmla="*/ 120 h 1183"/>
                <a:gd name="T16" fmla="*/ 254 w 2828"/>
                <a:gd name="T17" fmla="*/ 134 h 1183"/>
                <a:gd name="T18" fmla="*/ 268 w 2828"/>
                <a:gd name="T19" fmla="*/ 145 h 1183"/>
                <a:gd name="T20" fmla="*/ 244 w 2828"/>
                <a:gd name="T21" fmla="*/ 172 h 1183"/>
                <a:gd name="T22" fmla="*/ 218 w 2828"/>
                <a:gd name="T23" fmla="*/ 210 h 1183"/>
                <a:gd name="T24" fmla="*/ 211 w 2828"/>
                <a:gd name="T25" fmla="*/ 234 h 1183"/>
                <a:gd name="T26" fmla="*/ 223 w 2828"/>
                <a:gd name="T27" fmla="*/ 239 h 1183"/>
                <a:gd name="T28" fmla="*/ 241 w 2828"/>
                <a:gd name="T29" fmla="*/ 241 h 1183"/>
                <a:gd name="T30" fmla="*/ 261 w 2828"/>
                <a:gd name="T31" fmla="*/ 236 h 1183"/>
                <a:gd name="T32" fmla="*/ 295 w 2828"/>
                <a:gd name="T33" fmla="*/ 215 h 1183"/>
                <a:gd name="T34" fmla="*/ 341 w 2828"/>
                <a:gd name="T35" fmla="*/ 194 h 1183"/>
                <a:gd name="T36" fmla="*/ 382 w 2828"/>
                <a:gd name="T37" fmla="*/ 185 h 1183"/>
                <a:gd name="T38" fmla="*/ 408 w 2828"/>
                <a:gd name="T39" fmla="*/ 197 h 1183"/>
                <a:gd name="T40" fmla="*/ 449 w 2828"/>
                <a:gd name="T41" fmla="*/ 223 h 1183"/>
                <a:gd name="T42" fmla="*/ 474 w 2828"/>
                <a:gd name="T43" fmla="*/ 256 h 1183"/>
                <a:gd name="T44" fmla="*/ 468 w 2828"/>
                <a:gd name="T45" fmla="*/ 257 h 1183"/>
                <a:gd name="T46" fmla="*/ 457 w 2828"/>
                <a:gd name="T47" fmla="*/ 262 h 1183"/>
                <a:gd name="T48" fmla="*/ 452 w 2828"/>
                <a:gd name="T49" fmla="*/ 270 h 1183"/>
                <a:gd name="T50" fmla="*/ 468 w 2828"/>
                <a:gd name="T51" fmla="*/ 275 h 1183"/>
                <a:gd name="T52" fmla="*/ 493 w 2828"/>
                <a:gd name="T53" fmla="*/ 277 h 1183"/>
                <a:gd name="T54" fmla="*/ 513 w 2828"/>
                <a:gd name="T55" fmla="*/ 277 h 1183"/>
                <a:gd name="T56" fmla="*/ 519 w 2828"/>
                <a:gd name="T57" fmla="*/ 280 h 1183"/>
                <a:gd name="T58" fmla="*/ 534 w 2828"/>
                <a:gd name="T59" fmla="*/ 283 h 1183"/>
                <a:gd name="T60" fmla="*/ 551 w 2828"/>
                <a:gd name="T61" fmla="*/ 279 h 1183"/>
                <a:gd name="T62" fmla="*/ 562 w 2828"/>
                <a:gd name="T63" fmla="*/ 280 h 1183"/>
                <a:gd name="T64" fmla="*/ 582 w 2828"/>
                <a:gd name="T65" fmla="*/ 284 h 1183"/>
                <a:gd name="T66" fmla="*/ 599 w 2828"/>
                <a:gd name="T67" fmla="*/ 295 h 1183"/>
                <a:gd name="T68" fmla="*/ 590 w 2828"/>
                <a:gd name="T69" fmla="*/ 272 h 1183"/>
                <a:gd name="T70" fmla="*/ 570 w 2828"/>
                <a:gd name="T71" fmla="*/ 261 h 1183"/>
                <a:gd name="T72" fmla="*/ 551 w 2828"/>
                <a:gd name="T73" fmla="*/ 252 h 1183"/>
                <a:gd name="T74" fmla="*/ 543 w 2828"/>
                <a:gd name="T75" fmla="*/ 245 h 1183"/>
                <a:gd name="T76" fmla="*/ 526 w 2828"/>
                <a:gd name="T77" fmla="*/ 215 h 1183"/>
                <a:gd name="T78" fmla="*/ 500 w 2828"/>
                <a:gd name="T79" fmla="*/ 181 h 1183"/>
                <a:gd name="T80" fmla="*/ 491 w 2828"/>
                <a:gd name="T81" fmla="*/ 170 h 1183"/>
                <a:gd name="T82" fmla="*/ 539 w 2828"/>
                <a:gd name="T83" fmla="*/ 169 h 1183"/>
                <a:gd name="T84" fmla="*/ 623 w 2828"/>
                <a:gd name="T85" fmla="*/ 175 h 1183"/>
                <a:gd name="T86" fmla="*/ 704 w 2828"/>
                <a:gd name="T87" fmla="*/ 188 h 1183"/>
                <a:gd name="T88" fmla="*/ 707 w 2828"/>
                <a:gd name="T89" fmla="*/ 181 h 1183"/>
                <a:gd name="T90" fmla="*/ 707 w 2828"/>
                <a:gd name="T91" fmla="*/ 166 h 1183"/>
                <a:gd name="T92" fmla="*/ 697 w 2828"/>
                <a:gd name="T93" fmla="*/ 149 h 1183"/>
                <a:gd name="T94" fmla="*/ 638 w 2828"/>
                <a:gd name="T95" fmla="*/ 124 h 1183"/>
                <a:gd name="T96" fmla="*/ 530 w 2828"/>
                <a:gd name="T97" fmla="*/ 98 h 1183"/>
                <a:gd name="T98" fmla="*/ 422 w 2828"/>
                <a:gd name="T99" fmla="*/ 88 h 1183"/>
                <a:gd name="T100" fmla="*/ 397 w 2828"/>
                <a:gd name="T101" fmla="*/ 82 h 1183"/>
                <a:gd name="T102" fmla="*/ 360 w 2828"/>
                <a:gd name="T103" fmla="*/ 55 h 1183"/>
                <a:gd name="T104" fmla="*/ 289 w 2828"/>
                <a:gd name="T105" fmla="*/ 22 h 1183"/>
                <a:gd name="T106" fmla="*/ 194 w 2828"/>
                <a:gd name="T107" fmla="*/ 0 h 1183"/>
                <a:gd name="T108" fmla="*/ 135 w 2828"/>
                <a:gd name="T109" fmla="*/ 7 h 1183"/>
                <a:gd name="T110" fmla="*/ 108 w 2828"/>
                <a:gd name="T111" fmla="*/ 22 h 11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28"/>
                <a:gd name="T169" fmla="*/ 0 h 1183"/>
                <a:gd name="T170" fmla="*/ 2828 w 2828"/>
                <a:gd name="T171" fmla="*/ 1183 h 11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28" h="1183">
                  <a:moveTo>
                    <a:pt x="419" y="109"/>
                  </a:moveTo>
                  <a:lnTo>
                    <a:pt x="413" y="109"/>
                  </a:lnTo>
                  <a:lnTo>
                    <a:pt x="401" y="112"/>
                  </a:lnTo>
                  <a:lnTo>
                    <a:pt x="382" y="116"/>
                  </a:lnTo>
                  <a:lnTo>
                    <a:pt x="356" y="122"/>
                  </a:lnTo>
                  <a:lnTo>
                    <a:pt x="326" y="129"/>
                  </a:lnTo>
                  <a:lnTo>
                    <a:pt x="292" y="139"/>
                  </a:lnTo>
                  <a:lnTo>
                    <a:pt x="254" y="148"/>
                  </a:lnTo>
                  <a:lnTo>
                    <a:pt x="217" y="163"/>
                  </a:lnTo>
                  <a:lnTo>
                    <a:pt x="178" y="176"/>
                  </a:lnTo>
                  <a:lnTo>
                    <a:pt x="141" y="193"/>
                  </a:lnTo>
                  <a:lnTo>
                    <a:pt x="106" y="209"/>
                  </a:lnTo>
                  <a:lnTo>
                    <a:pt x="75" y="232"/>
                  </a:lnTo>
                  <a:lnTo>
                    <a:pt x="45" y="251"/>
                  </a:lnTo>
                  <a:lnTo>
                    <a:pt x="23" y="274"/>
                  </a:lnTo>
                  <a:lnTo>
                    <a:pt x="6" y="299"/>
                  </a:lnTo>
                  <a:lnTo>
                    <a:pt x="0" y="328"/>
                  </a:lnTo>
                  <a:lnTo>
                    <a:pt x="0" y="330"/>
                  </a:lnTo>
                  <a:lnTo>
                    <a:pt x="1" y="337"/>
                  </a:lnTo>
                  <a:lnTo>
                    <a:pt x="3" y="342"/>
                  </a:lnTo>
                  <a:lnTo>
                    <a:pt x="10" y="349"/>
                  </a:lnTo>
                  <a:lnTo>
                    <a:pt x="15" y="355"/>
                  </a:lnTo>
                  <a:lnTo>
                    <a:pt x="26" y="363"/>
                  </a:lnTo>
                  <a:lnTo>
                    <a:pt x="37" y="371"/>
                  </a:lnTo>
                  <a:lnTo>
                    <a:pt x="50" y="377"/>
                  </a:lnTo>
                  <a:lnTo>
                    <a:pt x="67" y="385"/>
                  </a:lnTo>
                  <a:lnTo>
                    <a:pt x="88" y="391"/>
                  </a:lnTo>
                  <a:lnTo>
                    <a:pt x="113" y="398"/>
                  </a:lnTo>
                  <a:lnTo>
                    <a:pt x="140" y="404"/>
                  </a:lnTo>
                  <a:lnTo>
                    <a:pt x="172" y="411"/>
                  </a:lnTo>
                  <a:lnTo>
                    <a:pt x="210" y="416"/>
                  </a:lnTo>
                  <a:lnTo>
                    <a:pt x="252" y="420"/>
                  </a:lnTo>
                  <a:lnTo>
                    <a:pt x="300" y="427"/>
                  </a:lnTo>
                  <a:lnTo>
                    <a:pt x="352" y="432"/>
                  </a:lnTo>
                  <a:lnTo>
                    <a:pt x="410" y="440"/>
                  </a:lnTo>
                  <a:lnTo>
                    <a:pt x="470" y="446"/>
                  </a:lnTo>
                  <a:lnTo>
                    <a:pt x="535" y="453"/>
                  </a:lnTo>
                  <a:lnTo>
                    <a:pt x="600" y="462"/>
                  </a:lnTo>
                  <a:lnTo>
                    <a:pt x="666" y="472"/>
                  </a:lnTo>
                  <a:lnTo>
                    <a:pt x="730" y="481"/>
                  </a:lnTo>
                  <a:lnTo>
                    <a:pt x="795" y="492"/>
                  </a:lnTo>
                  <a:lnTo>
                    <a:pt x="855" y="502"/>
                  </a:lnTo>
                  <a:lnTo>
                    <a:pt x="915" y="514"/>
                  </a:lnTo>
                  <a:lnTo>
                    <a:pt x="966" y="524"/>
                  </a:lnTo>
                  <a:lnTo>
                    <a:pt x="1016" y="536"/>
                  </a:lnTo>
                  <a:lnTo>
                    <a:pt x="1057" y="547"/>
                  </a:lnTo>
                  <a:lnTo>
                    <a:pt x="1094" y="560"/>
                  </a:lnTo>
                  <a:lnTo>
                    <a:pt x="1090" y="562"/>
                  </a:lnTo>
                  <a:lnTo>
                    <a:pt x="1082" y="570"/>
                  </a:lnTo>
                  <a:lnTo>
                    <a:pt x="1072" y="581"/>
                  </a:lnTo>
                  <a:lnTo>
                    <a:pt x="1057" y="596"/>
                  </a:lnTo>
                  <a:lnTo>
                    <a:pt x="1041" y="615"/>
                  </a:lnTo>
                  <a:lnTo>
                    <a:pt x="1021" y="637"/>
                  </a:lnTo>
                  <a:lnTo>
                    <a:pt x="1000" y="661"/>
                  </a:lnTo>
                  <a:lnTo>
                    <a:pt x="979" y="689"/>
                  </a:lnTo>
                  <a:lnTo>
                    <a:pt x="955" y="716"/>
                  </a:lnTo>
                  <a:lnTo>
                    <a:pt x="934" y="748"/>
                  </a:lnTo>
                  <a:lnTo>
                    <a:pt x="913" y="777"/>
                  </a:lnTo>
                  <a:lnTo>
                    <a:pt x="892" y="810"/>
                  </a:lnTo>
                  <a:lnTo>
                    <a:pt x="874" y="840"/>
                  </a:lnTo>
                  <a:lnTo>
                    <a:pt x="859" y="872"/>
                  </a:lnTo>
                  <a:lnTo>
                    <a:pt x="846" y="904"/>
                  </a:lnTo>
                  <a:lnTo>
                    <a:pt x="838" y="933"/>
                  </a:lnTo>
                  <a:lnTo>
                    <a:pt x="840" y="935"/>
                  </a:lnTo>
                  <a:lnTo>
                    <a:pt x="846" y="937"/>
                  </a:lnTo>
                  <a:lnTo>
                    <a:pt x="853" y="941"/>
                  </a:lnTo>
                  <a:lnTo>
                    <a:pt x="861" y="944"/>
                  </a:lnTo>
                  <a:lnTo>
                    <a:pt x="872" y="948"/>
                  </a:lnTo>
                  <a:lnTo>
                    <a:pt x="882" y="953"/>
                  </a:lnTo>
                  <a:lnTo>
                    <a:pt x="895" y="957"/>
                  </a:lnTo>
                  <a:lnTo>
                    <a:pt x="907" y="959"/>
                  </a:lnTo>
                  <a:lnTo>
                    <a:pt x="921" y="963"/>
                  </a:lnTo>
                  <a:lnTo>
                    <a:pt x="935" y="966"/>
                  </a:lnTo>
                  <a:lnTo>
                    <a:pt x="951" y="969"/>
                  </a:lnTo>
                  <a:lnTo>
                    <a:pt x="965" y="967"/>
                  </a:lnTo>
                  <a:lnTo>
                    <a:pt x="979" y="967"/>
                  </a:lnTo>
                  <a:lnTo>
                    <a:pt x="992" y="965"/>
                  </a:lnTo>
                  <a:lnTo>
                    <a:pt x="1007" y="962"/>
                  </a:lnTo>
                  <a:lnTo>
                    <a:pt x="1021" y="956"/>
                  </a:lnTo>
                  <a:lnTo>
                    <a:pt x="1041" y="944"/>
                  </a:lnTo>
                  <a:lnTo>
                    <a:pt x="1061" y="931"/>
                  </a:lnTo>
                  <a:lnTo>
                    <a:pt x="1087" y="918"/>
                  </a:lnTo>
                  <a:lnTo>
                    <a:pt x="1115" y="900"/>
                  </a:lnTo>
                  <a:lnTo>
                    <a:pt x="1146" y="881"/>
                  </a:lnTo>
                  <a:lnTo>
                    <a:pt x="1177" y="863"/>
                  </a:lnTo>
                  <a:lnTo>
                    <a:pt x="1212" y="845"/>
                  </a:lnTo>
                  <a:lnTo>
                    <a:pt x="1247" y="827"/>
                  </a:lnTo>
                  <a:lnTo>
                    <a:pt x="1286" y="809"/>
                  </a:lnTo>
                  <a:lnTo>
                    <a:pt x="1324" y="790"/>
                  </a:lnTo>
                  <a:lnTo>
                    <a:pt x="1364" y="776"/>
                  </a:lnTo>
                  <a:lnTo>
                    <a:pt x="1403" y="763"/>
                  </a:lnTo>
                  <a:lnTo>
                    <a:pt x="1445" y="751"/>
                  </a:lnTo>
                  <a:lnTo>
                    <a:pt x="1486" y="744"/>
                  </a:lnTo>
                  <a:lnTo>
                    <a:pt x="1528" y="740"/>
                  </a:lnTo>
                  <a:lnTo>
                    <a:pt x="1529" y="741"/>
                  </a:lnTo>
                  <a:lnTo>
                    <a:pt x="1541" y="746"/>
                  </a:lnTo>
                  <a:lnTo>
                    <a:pt x="1557" y="753"/>
                  </a:lnTo>
                  <a:lnTo>
                    <a:pt x="1579" y="763"/>
                  </a:lnTo>
                  <a:lnTo>
                    <a:pt x="1605" y="775"/>
                  </a:lnTo>
                  <a:lnTo>
                    <a:pt x="1635" y="790"/>
                  </a:lnTo>
                  <a:lnTo>
                    <a:pt x="1666" y="807"/>
                  </a:lnTo>
                  <a:lnTo>
                    <a:pt x="1700" y="828"/>
                  </a:lnTo>
                  <a:lnTo>
                    <a:pt x="1732" y="848"/>
                  </a:lnTo>
                  <a:lnTo>
                    <a:pt x="1764" y="870"/>
                  </a:lnTo>
                  <a:lnTo>
                    <a:pt x="1796" y="893"/>
                  </a:lnTo>
                  <a:lnTo>
                    <a:pt x="1824" y="918"/>
                  </a:lnTo>
                  <a:lnTo>
                    <a:pt x="1849" y="944"/>
                  </a:lnTo>
                  <a:lnTo>
                    <a:pt x="1871" y="970"/>
                  </a:lnTo>
                  <a:lnTo>
                    <a:pt x="1885" y="996"/>
                  </a:lnTo>
                  <a:lnTo>
                    <a:pt x="1897" y="1024"/>
                  </a:lnTo>
                  <a:lnTo>
                    <a:pt x="1894" y="1024"/>
                  </a:lnTo>
                  <a:lnTo>
                    <a:pt x="1892" y="1024"/>
                  </a:lnTo>
                  <a:lnTo>
                    <a:pt x="1885" y="1026"/>
                  </a:lnTo>
                  <a:lnTo>
                    <a:pt x="1880" y="1030"/>
                  </a:lnTo>
                  <a:lnTo>
                    <a:pt x="1872" y="1031"/>
                  </a:lnTo>
                  <a:lnTo>
                    <a:pt x="1863" y="1034"/>
                  </a:lnTo>
                  <a:lnTo>
                    <a:pt x="1855" y="1037"/>
                  </a:lnTo>
                  <a:lnTo>
                    <a:pt x="1846" y="1043"/>
                  </a:lnTo>
                  <a:lnTo>
                    <a:pt x="1836" y="1047"/>
                  </a:lnTo>
                  <a:lnTo>
                    <a:pt x="1828" y="1049"/>
                  </a:lnTo>
                  <a:lnTo>
                    <a:pt x="1820" y="1054"/>
                  </a:lnTo>
                  <a:lnTo>
                    <a:pt x="1814" y="1060"/>
                  </a:lnTo>
                  <a:lnTo>
                    <a:pt x="1806" y="1070"/>
                  </a:lnTo>
                  <a:lnTo>
                    <a:pt x="1806" y="1079"/>
                  </a:lnTo>
                  <a:lnTo>
                    <a:pt x="1809" y="1083"/>
                  </a:lnTo>
                  <a:lnTo>
                    <a:pt x="1816" y="1087"/>
                  </a:lnTo>
                  <a:lnTo>
                    <a:pt x="1827" y="1091"/>
                  </a:lnTo>
                  <a:lnTo>
                    <a:pt x="1841" y="1096"/>
                  </a:lnTo>
                  <a:lnTo>
                    <a:pt x="1857" y="1099"/>
                  </a:lnTo>
                  <a:lnTo>
                    <a:pt x="1874" y="1101"/>
                  </a:lnTo>
                  <a:lnTo>
                    <a:pt x="1893" y="1104"/>
                  </a:lnTo>
                  <a:lnTo>
                    <a:pt x="1914" y="1106"/>
                  </a:lnTo>
                  <a:lnTo>
                    <a:pt x="1935" y="1108"/>
                  </a:lnTo>
                  <a:lnTo>
                    <a:pt x="1954" y="1109"/>
                  </a:lnTo>
                  <a:lnTo>
                    <a:pt x="1974" y="1109"/>
                  </a:lnTo>
                  <a:lnTo>
                    <a:pt x="1993" y="1110"/>
                  </a:lnTo>
                  <a:lnTo>
                    <a:pt x="2010" y="1110"/>
                  </a:lnTo>
                  <a:lnTo>
                    <a:pt x="2026" y="1110"/>
                  </a:lnTo>
                  <a:lnTo>
                    <a:pt x="2037" y="1109"/>
                  </a:lnTo>
                  <a:lnTo>
                    <a:pt x="2049" y="1108"/>
                  </a:lnTo>
                  <a:lnTo>
                    <a:pt x="2049" y="1109"/>
                  </a:lnTo>
                  <a:lnTo>
                    <a:pt x="2057" y="1113"/>
                  </a:lnTo>
                  <a:lnTo>
                    <a:pt x="2062" y="1115"/>
                  </a:lnTo>
                  <a:lnTo>
                    <a:pt x="2069" y="1119"/>
                  </a:lnTo>
                  <a:lnTo>
                    <a:pt x="2076" y="1123"/>
                  </a:lnTo>
                  <a:lnTo>
                    <a:pt x="2087" y="1126"/>
                  </a:lnTo>
                  <a:lnTo>
                    <a:pt x="2096" y="1127"/>
                  </a:lnTo>
                  <a:lnTo>
                    <a:pt x="2108" y="1130"/>
                  </a:lnTo>
                  <a:lnTo>
                    <a:pt x="2119" y="1131"/>
                  </a:lnTo>
                  <a:lnTo>
                    <a:pt x="2135" y="1132"/>
                  </a:lnTo>
                  <a:lnTo>
                    <a:pt x="2149" y="1130"/>
                  </a:lnTo>
                  <a:lnTo>
                    <a:pt x="2166" y="1128"/>
                  </a:lnTo>
                  <a:lnTo>
                    <a:pt x="2184" y="1125"/>
                  </a:lnTo>
                  <a:lnTo>
                    <a:pt x="2204" y="1121"/>
                  </a:lnTo>
                  <a:lnTo>
                    <a:pt x="2204" y="1119"/>
                  </a:lnTo>
                  <a:lnTo>
                    <a:pt x="2209" y="1119"/>
                  </a:lnTo>
                  <a:lnTo>
                    <a:pt x="2217" y="1119"/>
                  </a:lnTo>
                  <a:lnTo>
                    <a:pt x="2226" y="1119"/>
                  </a:lnTo>
                  <a:lnTo>
                    <a:pt x="2235" y="1119"/>
                  </a:lnTo>
                  <a:lnTo>
                    <a:pt x="2248" y="1121"/>
                  </a:lnTo>
                  <a:lnTo>
                    <a:pt x="2262" y="1122"/>
                  </a:lnTo>
                  <a:lnTo>
                    <a:pt x="2279" y="1125"/>
                  </a:lnTo>
                  <a:lnTo>
                    <a:pt x="2292" y="1127"/>
                  </a:lnTo>
                  <a:lnTo>
                    <a:pt x="2309" y="1131"/>
                  </a:lnTo>
                  <a:lnTo>
                    <a:pt x="2326" y="1136"/>
                  </a:lnTo>
                  <a:lnTo>
                    <a:pt x="2343" y="1143"/>
                  </a:lnTo>
                  <a:lnTo>
                    <a:pt x="2357" y="1151"/>
                  </a:lnTo>
                  <a:lnTo>
                    <a:pt x="2370" y="1160"/>
                  </a:lnTo>
                  <a:lnTo>
                    <a:pt x="2383" y="1170"/>
                  </a:lnTo>
                  <a:lnTo>
                    <a:pt x="2396" y="1183"/>
                  </a:lnTo>
                  <a:lnTo>
                    <a:pt x="2383" y="1105"/>
                  </a:lnTo>
                  <a:lnTo>
                    <a:pt x="2381" y="1102"/>
                  </a:lnTo>
                  <a:lnTo>
                    <a:pt x="2375" y="1100"/>
                  </a:lnTo>
                  <a:lnTo>
                    <a:pt x="2368" y="1095"/>
                  </a:lnTo>
                  <a:lnTo>
                    <a:pt x="2357" y="1088"/>
                  </a:lnTo>
                  <a:lnTo>
                    <a:pt x="2343" y="1080"/>
                  </a:lnTo>
                  <a:lnTo>
                    <a:pt x="2330" y="1073"/>
                  </a:lnTo>
                  <a:lnTo>
                    <a:pt x="2313" y="1062"/>
                  </a:lnTo>
                  <a:lnTo>
                    <a:pt x="2297" y="1054"/>
                  </a:lnTo>
                  <a:lnTo>
                    <a:pt x="2280" y="1044"/>
                  </a:lnTo>
                  <a:lnTo>
                    <a:pt x="2264" y="1035"/>
                  </a:lnTo>
                  <a:lnTo>
                    <a:pt x="2245" y="1027"/>
                  </a:lnTo>
                  <a:lnTo>
                    <a:pt x="2230" y="1021"/>
                  </a:lnTo>
                  <a:lnTo>
                    <a:pt x="2215" y="1014"/>
                  </a:lnTo>
                  <a:lnTo>
                    <a:pt x="2202" y="1010"/>
                  </a:lnTo>
                  <a:lnTo>
                    <a:pt x="2191" y="1008"/>
                  </a:lnTo>
                  <a:lnTo>
                    <a:pt x="2184" y="1009"/>
                  </a:lnTo>
                  <a:lnTo>
                    <a:pt x="2182" y="1006"/>
                  </a:lnTo>
                  <a:lnTo>
                    <a:pt x="2176" y="996"/>
                  </a:lnTo>
                  <a:lnTo>
                    <a:pt x="2169" y="982"/>
                  </a:lnTo>
                  <a:lnTo>
                    <a:pt x="2160" y="963"/>
                  </a:lnTo>
                  <a:lnTo>
                    <a:pt x="2147" y="941"/>
                  </a:lnTo>
                  <a:lnTo>
                    <a:pt x="2134" y="917"/>
                  </a:lnTo>
                  <a:lnTo>
                    <a:pt x="2117" y="889"/>
                  </a:lnTo>
                  <a:lnTo>
                    <a:pt x="2101" y="862"/>
                  </a:lnTo>
                  <a:lnTo>
                    <a:pt x="2082" y="832"/>
                  </a:lnTo>
                  <a:lnTo>
                    <a:pt x="2063" y="803"/>
                  </a:lnTo>
                  <a:lnTo>
                    <a:pt x="2043" y="775"/>
                  </a:lnTo>
                  <a:lnTo>
                    <a:pt x="2024" y="750"/>
                  </a:lnTo>
                  <a:lnTo>
                    <a:pt x="2002" y="727"/>
                  </a:lnTo>
                  <a:lnTo>
                    <a:pt x="1984" y="709"/>
                  </a:lnTo>
                  <a:lnTo>
                    <a:pt x="1965" y="693"/>
                  </a:lnTo>
                  <a:lnTo>
                    <a:pt x="1948" y="684"/>
                  </a:lnTo>
                  <a:lnTo>
                    <a:pt x="1950" y="683"/>
                  </a:lnTo>
                  <a:lnTo>
                    <a:pt x="1965" y="681"/>
                  </a:lnTo>
                  <a:lnTo>
                    <a:pt x="1987" y="680"/>
                  </a:lnTo>
                  <a:lnTo>
                    <a:pt x="2019" y="680"/>
                  </a:lnTo>
                  <a:lnTo>
                    <a:pt x="2057" y="679"/>
                  </a:lnTo>
                  <a:lnTo>
                    <a:pt x="2102" y="679"/>
                  </a:lnTo>
                  <a:lnTo>
                    <a:pt x="2154" y="679"/>
                  </a:lnTo>
                  <a:lnTo>
                    <a:pt x="2214" y="683"/>
                  </a:lnTo>
                  <a:lnTo>
                    <a:pt x="2277" y="684"/>
                  </a:lnTo>
                  <a:lnTo>
                    <a:pt x="2343" y="688"/>
                  </a:lnTo>
                  <a:lnTo>
                    <a:pt x="2414" y="694"/>
                  </a:lnTo>
                  <a:lnTo>
                    <a:pt x="2491" y="702"/>
                  </a:lnTo>
                  <a:lnTo>
                    <a:pt x="2569" y="711"/>
                  </a:lnTo>
                  <a:lnTo>
                    <a:pt x="2650" y="724"/>
                  </a:lnTo>
                  <a:lnTo>
                    <a:pt x="2731" y="738"/>
                  </a:lnTo>
                  <a:lnTo>
                    <a:pt x="2816" y="758"/>
                  </a:lnTo>
                  <a:lnTo>
                    <a:pt x="2816" y="755"/>
                  </a:lnTo>
                  <a:lnTo>
                    <a:pt x="2817" y="753"/>
                  </a:lnTo>
                  <a:lnTo>
                    <a:pt x="2819" y="749"/>
                  </a:lnTo>
                  <a:lnTo>
                    <a:pt x="2821" y="742"/>
                  </a:lnTo>
                  <a:lnTo>
                    <a:pt x="2822" y="735"/>
                  </a:lnTo>
                  <a:lnTo>
                    <a:pt x="2825" y="724"/>
                  </a:lnTo>
                  <a:lnTo>
                    <a:pt x="2826" y="714"/>
                  </a:lnTo>
                  <a:lnTo>
                    <a:pt x="2828" y="705"/>
                  </a:lnTo>
                  <a:lnTo>
                    <a:pt x="2826" y="692"/>
                  </a:lnTo>
                  <a:lnTo>
                    <a:pt x="2826" y="680"/>
                  </a:lnTo>
                  <a:lnTo>
                    <a:pt x="2825" y="666"/>
                  </a:lnTo>
                  <a:lnTo>
                    <a:pt x="2821" y="653"/>
                  </a:lnTo>
                  <a:lnTo>
                    <a:pt x="2815" y="638"/>
                  </a:lnTo>
                  <a:lnTo>
                    <a:pt x="2808" y="624"/>
                  </a:lnTo>
                  <a:lnTo>
                    <a:pt x="2798" y="610"/>
                  </a:lnTo>
                  <a:lnTo>
                    <a:pt x="2787" y="597"/>
                  </a:lnTo>
                  <a:lnTo>
                    <a:pt x="2764" y="581"/>
                  </a:lnTo>
                  <a:lnTo>
                    <a:pt x="2728" y="563"/>
                  </a:lnTo>
                  <a:lnTo>
                    <a:pt x="2679" y="542"/>
                  </a:lnTo>
                  <a:lnTo>
                    <a:pt x="2621" y="523"/>
                  </a:lnTo>
                  <a:lnTo>
                    <a:pt x="2549" y="499"/>
                  </a:lnTo>
                  <a:lnTo>
                    <a:pt x="2473" y="477"/>
                  </a:lnTo>
                  <a:lnTo>
                    <a:pt x="2390" y="454"/>
                  </a:lnTo>
                  <a:lnTo>
                    <a:pt x="2303" y="434"/>
                  </a:lnTo>
                  <a:lnTo>
                    <a:pt x="2210" y="414"/>
                  </a:lnTo>
                  <a:lnTo>
                    <a:pt x="2118" y="395"/>
                  </a:lnTo>
                  <a:lnTo>
                    <a:pt x="2026" y="380"/>
                  </a:lnTo>
                  <a:lnTo>
                    <a:pt x="1936" y="368"/>
                  </a:lnTo>
                  <a:lnTo>
                    <a:pt x="1846" y="359"/>
                  </a:lnTo>
                  <a:lnTo>
                    <a:pt x="1764" y="355"/>
                  </a:lnTo>
                  <a:lnTo>
                    <a:pt x="1688" y="355"/>
                  </a:lnTo>
                  <a:lnTo>
                    <a:pt x="1622" y="363"/>
                  </a:lnTo>
                  <a:lnTo>
                    <a:pt x="1618" y="359"/>
                  </a:lnTo>
                  <a:lnTo>
                    <a:pt x="1612" y="352"/>
                  </a:lnTo>
                  <a:lnTo>
                    <a:pt x="1602" y="342"/>
                  </a:lnTo>
                  <a:lnTo>
                    <a:pt x="1588" y="329"/>
                  </a:lnTo>
                  <a:lnTo>
                    <a:pt x="1567" y="311"/>
                  </a:lnTo>
                  <a:lnTo>
                    <a:pt x="1542" y="293"/>
                  </a:lnTo>
                  <a:lnTo>
                    <a:pt x="1514" y="272"/>
                  </a:lnTo>
                  <a:lnTo>
                    <a:pt x="1479" y="248"/>
                  </a:lnTo>
                  <a:lnTo>
                    <a:pt x="1440" y="222"/>
                  </a:lnTo>
                  <a:lnTo>
                    <a:pt x="1393" y="198"/>
                  </a:lnTo>
                  <a:lnTo>
                    <a:pt x="1342" y="170"/>
                  </a:lnTo>
                  <a:lnTo>
                    <a:pt x="1286" y="145"/>
                  </a:lnTo>
                  <a:lnTo>
                    <a:pt x="1223" y="117"/>
                  </a:lnTo>
                  <a:lnTo>
                    <a:pt x="1155" y="91"/>
                  </a:lnTo>
                  <a:lnTo>
                    <a:pt x="1080" y="67"/>
                  </a:lnTo>
                  <a:lnTo>
                    <a:pt x="999" y="42"/>
                  </a:lnTo>
                  <a:lnTo>
                    <a:pt x="917" y="22"/>
                  </a:lnTo>
                  <a:lnTo>
                    <a:pt x="843" y="9"/>
                  </a:lnTo>
                  <a:lnTo>
                    <a:pt x="777" y="2"/>
                  </a:lnTo>
                  <a:lnTo>
                    <a:pt x="717" y="0"/>
                  </a:lnTo>
                  <a:lnTo>
                    <a:pt x="662" y="2"/>
                  </a:lnTo>
                  <a:lnTo>
                    <a:pt x="616" y="8"/>
                  </a:lnTo>
                  <a:lnTo>
                    <a:pt x="574" y="17"/>
                  </a:lnTo>
                  <a:lnTo>
                    <a:pt x="539" y="29"/>
                  </a:lnTo>
                  <a:lnTo>
                    <a:pt x="508" y="41"/>
                  </a:lnTo>
                  <a:lnTo>
                    <a:pt x="483" y="54"/>
                  </a:lnTo>
                  <a:lnTo>
                    <a:pt x="461" y="67"/>
                  </a:lnTo>
                  <a:lnTo>
                    <a:pt x="445" y="81"/>
                  </a:lnTo>
                  <a:lnTo>
                    <a:pt x="432" y="91"/>
                  </a:lnTo>
                  <a:lnTo>
                    <a:pt x="425" y="100"/>
                  </a:lnTo>
                  <a:lnTo>
                    <a:pt x="419" y="106"/>
                  </a:lnTo>
                  <a:lnTo>
                    <a:pt x="419" y="109"/>
                  </a:lnTo>
                  <a:close/>
                </a:path>
              </a:pathLst>
            </a:custGeom>
            <a:solidFill>
              <a:srgbClr val="BDC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Freeform 16"/>
            <p:cNvSpPr>
              <a:spLocks/>
            </p:cNvSpPr>
            <p:nvPr/>
          </p:nvSpPr>
          <p:spPr bwMode="auto">
            <a:xfrm>
              <a:off x="848" y="997"/>
              <a:ext cx="937" cy="381"/>
            </a:xfrm>
            <a:custGeom>
              <a:avLst/>
              <a:gdLst>
                <a:gd name="T0" fmla="*/ 89 w 1873"/>
                <a:gd name="T1" fmla="*/ 74 h 760"/>
                <a:gd name="T2" fmla="*/ 71 w 1873"/>
                <a:gd name="T3" fmla="*/ 73 h 760"/>
                <a:gd name="T4" fmla="*/ 46 w 1873"/>
                <a:gd name="T5" fmla="*/ 73 h 760"/>
                <a:gd name="T6" fmla="*/ 21 w 1873"/>
                <a:gd name="T7" fmla="*/ 70 h 760"/>
                <a:gd name="T8" fmla="*/ 4 w 1873"/>
                <a:gd name="T9" fmla="*/ 65 h 760"/>
                <a:gd name="T10" fmla="*/ 1 w 1873"/>
                <a:gd name="T11" fmla="*/ 57 h 760"/>
                <a:gd name="T12" fmla="*/ 11 w 1873"/>
                <a:gd name="T13" fmla="*/ 48 h 760"/>
                <a:gd name="T14" fmla="*/ 33 w 1873"/>
                <a:gd name="T15" fmla="*/ 39 h 760"/>
                <a:gd name="T16" fmla="*/ 64 w 1873"/>
                <a:gd name="T17" fmla="*/ 33 h 760"/>
                <a:gd name="T18" fmla="*/ 103 w 1873"/>
                <a:gd name="T19" fmla="*/ 30 h 760"/>
                <a:gd name="T20" fmla="*/ 149 w 1873"/>
                <a:gd name="T21" fmla="*/ 34 h 760"/>
                <a:gd name="T22" fmla="*/ 187 w 1873"/>
                <a:gd name="T23" fmla="*/ 37 h 760"/>
                <a:gd name="T24" fmla="*/ 209 w 1873"/>
                <a:gd name="T25" fmla="*/ 35 h 760"/>
                <a:gd name="T26" fmla="*/ 214 w 1873"/>
                <a:gd name="T27" fmla="*/ 28 h 760"/>
                <a:gd name="T28" fmla="*/ 208 w 1873"/>
                <a:gd name="T29" fmla="*/ 18 h 760"/>
                <a:gd name="T30" fmla="*/ 188 w 1873"/>
                <a:gd name="T31" fmla="*/ 5 h 760"/>
                <a:gd name="T32" fmla="*/ 182 w 1873"/>
                <a:gd name="T33" fmla="*/ 1 h 760"/>
                <a:gd name="T34" fmla="*/ 200 w 1873"/>
                <a:gd name="T35" fmla="*/ 4 h 760"/>
                <a:gd name="T36" fmla="*/ 231 w 1873"/>
                <a:gd name="T37" fmla="*/ 13 h 760"/>
                <a:gd name="T38" fmla="*/ 275 w 1873"/>
                <a:gd name="T39" fmla="*/ 29 h 760"/>
                <a:gd name="T40" fmla="*/ 331 w 1873"/>
                <a:gd name="T41" fmla="*/ 55 h 760"/>
                <a:gd name="T42" fmla="*/ 362 w 1873"/>
                <a:gd name="T43" fmla="*/ 78 h 760"/>
                <a:gd name="T44" fmla="*/ 351 w 1873"/>
                <a:gd name="T45" fmla="*/ 74 h 760"/>
                <a:gd name="T46" fmla="*/ 324 w 1873"/>
                <a:gd name="T47" fmla="*/ 67 h 760"/>
                <a:gd name="T48" fmla="*/ 286 w 1873"/>
                <a:gd name="T49" fmla="*/ 58 h 760"/>
                <a:gd name="T50" fmla="*/ 245 w 1873"/>
                <a:gd name="T51" fmla="*/ 49 h 760"/>
                <a:gd name="T52" fmla="*/ 208 w 1873"/>
                <a:gd name="T53" fmla="*/ 45 h 760"/>
                <a:gd name="T54" fmla="*/ 204 w 1873"/>
                <a:gd name="T55" fmla="*/ 47 h 760"/>
                <a:gd name="T56" fmla="*/ 239 w 1873"/>
                <a:gd name="T57" fmla="*/ 56 h 760"/>
                <a:gd name="T58" fmla="*/ 294 w 1873"/>
                <a:gd name="T59" fmla="*/ 75 h 760"/>
                <a:gd name="T60" fmla="*/ 359 w 1873"/>
                <a:gd name="T61" fmla="*/ 106 h 760"/>
                <a:gd name="T62" fmla="*/ 427 w 1873"/>
                <a:gd name="T63" fmla="*/ 151 h 760"/>
                <a:gd name="T64" fmla="*/ 466 w 1873"/>
                <a:gd name="T65" fmla="*/ 189 h 760"/>
                <a:gd name="T66" fmla="*/ 436 w 1873"/>
                <a:gd name="T67" fmla="*/ 165 h 760"/>
                <a:gd name="T68" fmla="*/ 376 w 1873"/>
                <a:gd name="T69" fmla="*/ 126 h 760"/>
                <a:gd name="T70" fmla="*/ 292 w 1873"/>
                <a:gd name="T71" fmla="*/ 84 h 760"/>
                <a:gd name="T72" fmla="*/ 191 w 1873"/>
                <a:gd name="T73" fmla="*/ 53 h 760"/>
                <a:gd name="T74" fmla="*/ 80 w 1873"/>
                <a:gd name="T75" fmla="*/ 48 h 760"/>
                <a:gd name="T76" fmla="*/ 41 w 1873"/>
                <a:gd name="T77" fmla="*/ 55 h 760"/>
                <a:gd name="T78" fmla="*/ 37 w 1873"/>
                <a:gd name="T79" fmla="*/ 61 h 760"/>
                <a:gd name="T80" fmla="*/ 53 w 1873"/>
                <a:gd name="T81" fmla="*/ 67 h 760"/>
                <a:gd name="T82" fmla="*/ 76 w 1873"/>
                <a:gd name="T83" fmla="*/ 71 h 760"/>
                <a:gd name="T84" fmla="*/ 91 w 1873"/>
                <a:gd name="T85" fmla="*/ 74 h 7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873"/>
                <a:gd name="T130" fmla="*/ 0 h 760"/>
                <a:gd name="T131" fmla="*/ 1873 w 1873"/>
                <a:gd name="T132" fmla="*/ 760 h 7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873" h="760">
                  <a:moveTo>
                    <a:pt x="370" y="295"/>
                  </a:moveTo>
                  <a:lnTo>
                    <a:pt x="365" y="294"/>
                  </a:lnTo>
                  <a:lnTo>
                    <a:pt x="353" y="294"/>
                  </a:lnTo>
                  <a:lnTo>
                    <a:pt x="334" y="294"/>
                  </a:lnTo>
                  <a:lnTo>
                    <a:pt x="311" y="294"/>
                  </a:lnTo>
                  <a:lnTo>
                    <a:pt x="282" y="292"/>
                  </a:lnTo>
                  <a:lnTo>
                    <a:pt x="252" y="292"/>
                  </a:lnTo>
                  <a:lnTo>
                    <a:pt x="217" y="291"/>
                  </a:lnTo>
                  <a:lnTo>
                    <a:pt x="184" y="290"/>
                  </a:lnTo>
                  <a:lnTo>
                    <a:pt x="149" y="286"/>
                  </a:lnTo>
                  <a:lnTo>
                    <a:pt x="116" y="282"/>
                  </a:lnTo>
                  <a:lnTo>
                    <a:pt x="83" y="278"/>
                  </a:lnTo>
                  <a:lnTo>
                    <a:pt x="56" y="273"/>
                  </a:lnTo>
                  <a:lnTo>
                    <a:pt x="31" y="266"/>
                  </a:lnTo>
                  <a:lnTo>
                    <a:pt x="14" y="258"/>
                  </a:lnTo>
                  <a:lnTo>
                    <a:pt x="3" y="249"/>
                  </a:lnTo>
                  <a:lnTo>
                    <a:pt x="0" y="240"/>
                  </a:lnTo>
                  <a:lnTo>
                    <a:pt x="1" y="227"/>
                  </a:lnTo>
                  <a:lnTo>
                    <a:pt x="10" y="216"/>
                  </a:lnTo>
                  <a:lnTo>
                    <a:pt x="23" y="204"/>
                  </a:lnTo>
                  <a:lnTo>
                    <a:pt x="43" y="192"/>
                  </a:lnTo>
                  <a:lnTo>
                    <a:pt x="66" y="179"/>
                  </a:lnTo>
                  <a:lnTo>
                    <a:pt x="96" y="166"/>
                  </a:lnTo>
                  <a:lnTo>
                    <a:pt x="129" y="156"/>
                  </a:lnTo>
                  <a:lnTo>
                    <a:pt x="168" y="147"/>
                  </a:lnTo>
                  <a:lnTo>
                    <a:pt x="209" y="136"/>
                  </a:lnTo>
                  <a:lnTo>
                    <a:pt x="255" y="130"/>
                  </a:lnTo>
                  <a:lnTo>
                    <a:pt x="303" y="125"/>
                  </a:lnTo>
                  <a:lnTo>
                    <a:pt x="356" y="122"/>
                  </a:lnTo>
                  <a:lnTo>
                    <a:pt x="409" y="119"/>
                  </a:lnTo>
                  <a:lnTo>
                    <a:pt x="469" y="122"/>
                  </a:lnTo>
                  <a:lnTo>
                    <a:pt x="529" y="127"/>
                  </a:lnTo>
                  <a:lnTo>
                    <a:pt x="594" y="135"/>
                  </a:lnTo>
                  <a:lnTo>
                    <a:pt x="652" y="141"/>
                  </a:lnTo>
                  <a:lnTo>
                    <a:pt x="704" y="147"/>
                  </a:lnTo>
                  <a:lnTo>
                    <a:pt x="747" y="148"/>
                  </a:lnTo>
                  <a:lnTo>
                    <a:pt x="784" y="148"/>
                  </a:lnTo>
                  <a:lnTo>
                    <a:pt x="812" y="144"/>
                  </a:lnTo>
                  <a:lnTo>
                    <a:pt x="833" y="139"/>
                  </a:lnTo>
                  <a:lnTo>
                    <a:pt x="847" y="131"/>
                  </a:lnTo>
                  <a:lnTo>
                    <a:pt x="856" y="123"/>
                  </a:lnTo>
                  <a:lnTo>
                    <a:pt x="856" y="112"/>
                  </a:lnTo>
                  <a:lnTo>
                    <a:pt x="854" y="99"/>
                  </a:lnTo>
                  <a:lnTo>
                    <a:pt x="842" y="84"/>
                  </a:lnTo>
                  <a:lnTo>
                    <a:pt x="829" y="70"/>
                  </a:lnTo>
                  <a:lnTo>
                    <a:pt x="806" y="52"/>
                  </a:lnTo>
                  <a:lnTo>
                    <a:pt x="780" y="36"/>
                  </a:lnTo>
                  <a:lnTo>
                    <a:pt x="750" y="18"/>
                  </a:lnTo>
                  <a:lnTo>
                    <a:pt x="715" y="0"/>
                  </a:lnTo>
                  <a:lnTo>
                    <a:pt x="717" y="0"/>
                  </a:lnTo>
                  <a:lnTo>
                    <a:pt x="728" y="1"/>
                  </a:lnTo>
                  <a:lnTo>
                    <a:pt x="745" y="4"/>
                  </a:lnTo>
                  <a:lnTo>
                    <a:pt x="768" y="10"/>
                  </a:lnTo>
                  <a:lnTo>
                    <a:pt x="797" y="15"/>
                  </a:lnTo>
                  <a:lnTo>
                    <a:pt x="833" y="25"/>
                  </a:lnTo>
                  <a:lnTo>
                    <a:pt x="876" y="36"/>
                  </a:lnTo>
                  <a:lnTo>
                    <a:pt x="924" y="51"/>
                  </a:lnTo>
                  <a:lnTo>
                    <a:pt x="976" y="67"/>
                  </a:lnTo>
                  <a:lnTo>
                    <a:pt x="1036" y="88"/>
                  </a:lnTo>
                  <a:lnTo>
                    <a:pt x="1098" y="114"/>
                  </a:lnTo>
                  <a:lnTo>
                    <a:pt x="1170" y="144"/>
                  </a:lnTo>
                  <a:lnTo>
                    <a:pt x="1244" y="177"/>
                  </a:lnTo>
                  <a:lnTo>
                    <a:pt x="1324" y="217"/>
                  </a:lnTo>
                  <a:lnTo>
                    <a:pt x="1407" y="258"/>
                  </a:lnTo>
                  <a:lnTo>
                    <a:pt x="1497" y="309"/>
                  </a:lnTo>
                  <a:lnTo>
                    <a:pt x="1448" y="309"/>
                  </a:lnTo>
                  <a:lnTo>
                    <a:pt x="1441" y="308"/>
                  </a:lnTo>
                  <a:lnTo>
                    <a:pt x="1428" y="303"/>
                  </a:lnTo>
                  <a:lnTo>
                    <a:pt x="1404" y="295"/>
                  </a:lnTo>
                  <a:lnTo>
                    <a:pt x="1374" y="287"/>
                  </a:lnTo>
                  <a:lnTo>
                    <a:pt x="1335" y="275"/>
                  </a:lnTo>
                  <a:lnTo>
                    <a:pt x="1293" y="265"/>
                  </a:lnTo>
                  <a:lnTo>
                    <a:pt x="1245" y="253"/>
                  </a:lnTo>
                  <a:lnTo>
                    <a:pt x="1196" y="242"/>
                  </a:lnTo>
                  <a:lnTo>
                    <a:pt x="1141" y="229"/>
                  </a:lnTo>
                  <a:lnTo>
                    <a:pt x="1086" y="217"/>
                  </a:lnTo>
                  <a:lnTo>
                    <a:pt x="1032" y="205"/>
                  </a:lnTo>
                  <a:lnTo>
                    <a:pt x="977" y="196"/>
                  </a:lnTo>
                  <a:lnTo>
                    <a:pt x="924" y="188"/>
                  </a:lnTo>
                  <a:lnTo>
                    <a:pt x="875" y="183"/>
                  </a:lnTo>
                  <a:lnTo>
                    <a:pt x="829" y="180"/>
                  </a:lnTo>
                  <a:lnTo>
                    <a:pt x="789" y="182"/>
                  </a:lnTo>
                  <a:lnTo>
                    <a:pt x="795" y="182"/>
                  </a:lnTo>
                  <a:lnTo>
                    <a:pt x="816" y="187"/>
                  </a:lnTo>
                  <a:lnTo>
                    <a:pt x="852" y="195"/>
                  </a:lnTo>
                  <a:lnTo>
                    <a:pt x="899" y="206"/>
                  </a:lnTo>
                  <a:lnTo>
                    <a:pt x="955" y="221"/>
                  </a:lnTo>
                  <a:lnTo>
                    <a:pt x="1020" y="243"/>
                  </a:lnTo>
                  <a:lnTo>
                    <a:pt x="1094" y="268"/>
                  </a:lnTo>
                  <a:lnTo>
                    <a:pt x="1174" y="297"/>
                  </a:lnTo>
                  <a:lnTo>
                    <a:pt x="1258" y="333"/>
                  </a:lnTo>
                  <a:lnTo>
                    <a:pt x="1346" y="373"/>
                  </a:lnTo>
                  <a:lnTo>
                    <a:pt x="1436" y="421"/>
                  </a:lnTo>
                  <a:lnTo>
                    <a:pt x="1527" y="476"/>
                  </a:lnTo>
                  <a:lnTo>
                    <a:pt x="1617" y="535"/>
                  </a:lnTo>
                  <a:lnTo>
                    <a:pt x="1706" y="603"/>
                  </a:lnTo>
                  <a:lnTo>
                    <a:pt x="1791" y="677"/>
                  </a:lnTo>
                  <a:lnTo>
                    <a:pt x="1873" y="760"/>
                  </a:lnTo>
                  <a:lnTo>
                    <a:pt x="1862" y="752"/>
                  </a:lnTo>
                  <a:lnTo>
                    <a:pt x="1838" y="733"/>
                  </a:lnTo>
                  <a:lnTo>
                    <a:pt x="1797" y="699"/>
                  </a:lnTo>
                  <a:lnTo>
                    <a:pt x="1744" y="659"/>
                  </a:lnTo>
                  <a:lnTo>
                    <a:pt x="1674" y="609"/>
                  </a:lnTo>
                  <a:lnTo>
                    <a:pt x="1593" y="556"/>
                  </a:lnTo>
                  <a:lnTo>
                    <a:pt x="1502" y="500"/>
                  </a:lnTo>
                  <a:lnTo>
                    <a:pt x="1401" y="443"/>
                  </a:lnTo>
                  <a:lnTo>
                    <a:pt x="1288" y="385"/>
                  </a:lnTo>
                  <a:lnTo>
                    <a:pt x="1167" y="333"/>
                  </a:lnTo>
                  <a:lnTo>
                    <a:pt x="1038" y="283"/>
                  </a:lnTo>
                  <a:lnTo>
                    <a:pt x="904" y="243"/>
                  </a:lnTo>
                  <a:lnTo>
                    <a:pt x="763" y="210"/>
                  </a:lnTo>
                  <a:lnTo>
                    <a:pt x="619" y="191"/>
                  </a:lnTo>
                  <a:lnTo>
                    <a:pt x="472" y="182"/>
                  </a:lnTo>
                  <a:lnTo>
                    <a:pt x="320" y="191"/>
                  </a:lnTo>
                  <a:lnTo>
                    <a:pt x="248" y="199"/>
                  </a:lnTo>
                  <a:lnTo>
                    <a:pt x="197" y="208"/>
                  </a:lnTo>
                  <a:lnTo>
                    <a:pt x="164" y="217"/>
                  </a:lnTo>
                  <a:lnTo>
                    <a:pt x="145" y="226"/>
                  </a:lnTo>
                  <a:lnTo>
                    <a:pt x="140" y="234"/>
                  </a:lnTo>
                  <a:lnTo>
                    <a:pt x="145" y="243"/>
                  </a:lnTo>
                  <a:lnTo>
                    <a:pt x="161" y="251"/>
                  </a:lnTo>
                  <a:lnTo>
                    <a:pt x="183" y="260"/>
                  </a:lnTo>
                  <a:lnTo>
                    <a:pt x="209" y="266"/>
                  </a:lnTo>
                  <a:lnTo>
                    <a:pt x="240" y="273"/>
                  </a:lnTo>
                  <a:lnTo>
                    <a:pt x="270" y="278"/>
                  </a:lnTo>
                  <a:lnTo>
                    <a:pt x="301" y="283"/>
                  </a:lnTo>
                  <a:lnTo>
                    <a:pt x="327" y="287"/>
                  </a:lnTo>
                  <a:lnTo>
                    <a:pt x="350" y="291"/>
                  </a:lnTo>
                  <a:lnTo>
                    <a:pt x="364" y="294"/>
                  </a:lnTo>
                  <a:lnTo>
                    <a:pt x="370" y="295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Freeform 17"/>
            <p:cNvSpPr>
              <a:spLocks/>
            </p:cNvSpPr>
            <p:nvPr/>
          </p:nvSpPr>
          <p:spPr bwMode="auto">
            <a:xfrm>
              <a:off x="1021" y="994"/>
              <a:ext cx="239" cy="71"/>
            </a:xfrm>
            <a:custGeom>
              <a:avLst/>
              <a:gdLst>
                <a:gd name="T0" fmla="*/ 0 w 479"/>
                <a:gd name="T1" fmla="*/ 15 h 142"/>
                <a:gd name="T2" fmla="*/ 0 w 479"/>
                <a:gd name="T3" fmla="*/ 14 h 142"/>
                <a:gd name="T4" fmla="*/ 1 w 479"/>
                <a:gd name="T5" fmla="*/ 13 h 142"/>
                <a:gd name="T6" fmla="*/ 2 w 479"/>
                <a:gd name="T7" fmla="*/ 11 h 142"/>
                <a:gd name="T8" fmla="*/ 4 w 479"/>
                <a:gd name="T9" fmla="*/ 10 h 142"/>
                <a:gd name="T10" fmla="*/ 5 w 479"/>
                <a:gd name="T11" fmla="*/ 9 h 142"/>
                <a:gd name="T12" fmla="*/ 7 w 479"/>
                <a:gd name="T13" fmla="*/ 9 h 142"/>
                <a:gd name="T14" fmla="*/ 9 w 479"/>
                <a:gd name="T15" fmla="*/ 6 h 142"/>
                <a:gd name="T16" fmla="*/ 12 w 479"/>
                <a:gd name="T17" fmla="*/ 5 h 142"/>
                <a:gd name="T18" fmla="*/ 14 w 479"/>
                <a:gd name="T19" fmla="*/ 4 h 142"/>
                <a:gd name="T20" fmla="*/ 17 w 479"/>
                <a:gd name="T21" fmla="*/ 3 h 142"/>
                <a:gd name="T22" fmla="*/ 20 w 479"/>
                <a:gd name="T23" fmla="*/ 1 h 142"/>
                <a:gd name="T24" fmla="*/ 24 w 479"/>
                <a:gd name="T25" fmla="*/ 1 h 142"/>
                <a:gd name="T26" fmla="*/ 28 w 479"/>
                <a:gd name="T27" fmla="*/ 1 h 142"/>
                <a:gd name="T28" fmla="*/ 32 w 479"/>
                <a:gd name="T29" fmla="*/ 1 h 142"/>
                <a:gd name="T30" fmla="*/ 36 w 479"/>
                <a:gd name="T31" fmla="*/ 0 h 142"/>
                <a:gd name="T32" fmla="*/ 41 w 479"/>
                <a:gd name="T33" fmla="*/ 1 h 142"/>
                <a:gd name="T34" fmla="*/ 46 w 479"/>
                <a:gd name="T35" fmla="*/ 1 h 142"/>
                <a:gd name="T36" fmla="*/ 52 w 479"/>
                <a:gd name="T37" fmla="*/ 1 h 142"/>
                <a:gd name="T38" fmla="*/ 58 w 479"/>
                <a:gd name="T39" fmla="*/ 2 h 142"/>
                <a:gd name="T40" fmla="*/ 64 w 479"/>
                <a:gd name="T41" fmla="*/ 3 h 142"/>
                <a:gd name="T42" fmla="*/ 70 w 479"/>
                <a:gd name="T43" fmla="*/ 5 h 142"/>
                <a:gd name="T44" fmla="*/ 77 w 479"/>
                <a:gd name="T45" fmla="*/ 7 h 142"/>
                <a:gd name="T46" fmla="*/ 83 w 479"/>
                <a:gd name="T47" fmla="*/ 9 h 142"/>
                <a:gd name="T48" fmla="*/ 89 w 479"/>
                <a:gd name="T49" fmla="*/ 11 h 142"/>
                <a:gd name="T50" fmla="*/ 95 w 479"/>
                <a:gd name="T51" fmla="*/ 14 h 142"/>
                <a:gd name="T52" fmla="*/ 101 w 479"/>
                <a:gd name="T53" fmla="*/ 18 h 142"/>
                <a:gd name="T54" fmla="*/ 106 w 479"/>
                <a:gd name="T55" fmla="*/ 21 h 142"/>
                <a:gd name="T56" fmla="*/ 111 w 479"/>
                <a:gd name="T57" fmla="*/ 25 h 142"/>
                <a:gd name="T58" fmla="*/ 115 w 479"/>
                <a:gd name="T59" fmla="*/ 30 h 142"/>
                <a:gd name="T60" fmla="*/ 119 w 479"/>
                <a:gd name="T61" fmla="*/ 36 h 142"/>
                <a:gd name="T62" fmla="*/ 118 w 479"/>
                <a:gd name="T63" fmla="*/ 36 h 142"/>
                <a:gd name="T64" fmla="*/ 117 w 479"/>
                <a:gd name="T65" fmla="*/ 36 h 142"/>
                <a:gd name="T66" fmla="*/ 113 w 479"/>
                <a:gd name="T67" fmla="*/ 35 h 142"/>
                <a:gd name="T68" fmla="*/ 110 w 479"/>
                <a:gd name="T69" fmla="*/ 34 h 142"/>
                <a:gd name="T70" fmla="*/ 104 w 479"/>
                <a:gd name="T71" fmla="*/ 33 h 142"/>
                <a:gd name="T72" fmla="*/ 98 w 479"/>
                <a:gd name="T73" fmla="*/ 31 h 142"/>
                <a:gd name="T74" fmla="*/ 92 w 479"/>
                <a:gd name="T75" fmla="*/ 30 h 142"/>
                <a:gd name="T76" fmla="*/ 86 w 479"/>
                <a:gd name="T77" fmla="*/ 29 h 142"/>
                <a:gd name="T78" fmla="*/ 79 w 479"/>
                <a:gd name="T79" fmla="*/ 27 h 142"/>
                <a:gd name="T80" fmla="*/ 72 w 479"/>
                <a:gd name="T81" fmla="*/ 25 h 142"/>
                <a:gd name="T82" fmla="*/ 65 w 479"/>
                <a:gd name="T83" fmla="*/ 23 h 142"/>
                <a:gd name="T84" fmla="*/ 58 w 479"/>
                <a:gd name="T85" fmla="*/ 23 h 142"/>
                <a:gd name="T86" fmla="*/ 52 w 479"/>
                <a:gd name="T87" fmla="*/ 21 h 142"/>
                <a:gd name="T88" fmla="*/ 46 w 479"/>
                <a:gd name="T89" fmla="*/ 21 h 142"/>
                <a:gd name="T90" fmla="*/ 41 w 479"/>
                <a:gd name="T91" fmla="*/ 20 h 142"/>
                <a:gd name="T92" fmla="*/ 37 w 479"/>
                <a:gd name="T93" fmla="*/ 20 h 142"/>
                <a:gd name="T94" fmla="*/ 34 w 479"/>
                <a:gd name="T95" fmla="*/ 20 h 142"/>
                <a:gd name="T96" fmla="*/ 30 w 479"/>
                <a:gd name="T97" fmla="*/ 20 h 142"/>
                <a:gd name="T98" fmla="*/ 27 w 479"/>
                <a:gd name="T99" fmla="*/ 20 h 142"/>
                <a:gd name="T100" fmla="*/ 23 w 479"/>
                <a:gd name="T101" fmla="*/ 20 h 142"/>
                <a:gd name="T102" fmla="*/ 20 w 479"/>
                <a:gd name="T103" fmla="*/ 19 h 142"/>
                <a:gd name="T104" fmla="*/ 17 w 479"/>
                <a:gd name="T105" fmla="*/ 19 h 142"/>
                <a:gd name="T106" fmla="*/ 14 w 479"/>
                <a:gd name="T107" fmla="*/ 18 h 142"/>
                <a:gd name="T108" fmla="*/ 11 w 479"/>
                <a:gd name="T109" fmla="*/ 18 h 142"/>
                <a:gd name="T110" fmla="*/ 9 w 479"/>
                <a:gd name="T111" fmla="*/ 18 h 142"/>
                <a:gd name="T112" fmla="*/ 6 w 479"/>
                <a:gd name="T113" fmla="*/ 17 h 142"/>
                <a:gd name="T114" fmla="*/ 4 w 479"/>
                <a:gd name="T115" fmla="*/ 17 h 142"/>
                <a:gd name="T116" fmla="*/ 3 w 479"/>
                <a:gd name="T117" fmla="*/ 16 h 142"/>
                <a:gd name="T118" fmla="*/ 0 w 479"/>
                <a:gd name="T119" fmla="*/ 15 h 142"/>
                <a:gd name="T120" fmla="*/ 0 w 479"/>
                <a:gd name="T121" fmla="*/ 15 h 142"/>
                <a:gd name="T122" fmla="*/ 0 w 479"/>
                <a:gd name="T123" fmla="*/ 15 h 14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79"/>
                <a:gd name="T187" fmla="*/ 0 h 142"/>
                <a:gd name="T188" fmla="*/ 479 w 479"/>
                <a:gd name="T189" fmla="*/ 142 h 14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79" h="142">
                  <a:moveTo>
                    <a:pt x="0" y="61"/>
                  </a:moveTo>
                  <a:lnTo>
                    <a:pt x="0" y="58"/>
                  </a:lnTo>
                  <a:lnTo>
                    <a:pt x="7" y="52"/>
                  </a:lnTo>
                  <a:lnTo>
                    <a:pt x="11" y="47"/>
                  </a:lnTo>
                  <a:lnTo>
                    <a:pt x="16" y="43"/>
                  </a:lnTo>
                  <a:lnTo>
                    <a:pt x="22" y="38"/>
                  </a:lnTo>
                  <a:lnTo>
                    <a:pt x="30" y="33"/>
                  </a:lnTo>
                  <a:lnTo>
                    <a:pt x="38" y="26"/>
                  </a:lnTo>
                  <a:lnTo>
                    <a:pt x="48" y="21"/>
                  </a:lnTo>
                  <a:lnTo>
                    <a:pt x="58" y="16"/>
                  </a:lnTo>
                  <a:lnTo>
                    <a:pt x="71" y="12"/>
                  </a:lnTo>
                  <a:lnTo>
                    <a:pt x="82" y="7"/>
                  </a:lnTo>
                  <a:lnTo>
                    <a:pt x="97" y="4"/>
                  </a:lnTo>
                  <a:lnTo>
                    <a:pt x="112" y="2"/>
                  </a:lnTo>
                  <a:lnTo>
                    <a:pt x="129" y="2"/>
                  </a:lnTo>
                  <a:lnTo>
                    <a:pt x="146" y="0"/>
                  </a:lnTo>
                  <a:lnTo>
                    <a:pt x="167" y="2"/>
                  </a:lnTo>
                  <a:lnTo>
                    <a:pt x="186" y="3"/>
                  </a:lnTo>
                  <a:lnTo>
                    <a:pt x="210" y="6"/>
                  </a:lnTo>
                  <a:lnTo>
                    <a:pt x="232" y="9"/>
                  </a:lnTo>
                  <a:lnTo>
                    <a:pt x="256" y="15"/>
                  </a:lnTo>
                  <a:lnTo>
                    <a:pt x="282" y="20"/>
                  </a:lnTo>
                  <a:lnTo>
                    <a:pt x="308" y="29"/>
                  </a:lnTo>
                  <a:lnTo>
                    <a:pt x="332" y="35"/>
                  </a:lnTo>
                  <a:lnTo>
                    <a:pt x="358" y="46"/>
                  </a:lnTo>
                  <a:lnTo>
                    <a:pt x="381" y="58"/>
                  </a:lnTo>
                  <a:lnTo>
                    <a:pt x="405" y="72"/>
                  </a:lnTo>
                  <a:lnTo>
                    <a:pt x="424" y="86"/>
                  </a:lnTo>
                  <a:lnTo>
                    <a:pt x="445" y="103"/>
                  </a:lnTo>
                  <a:lnTo>
                    <a:pt x="462" y="121"/>
                  </a:lnTo>
                  <a:lnTo>
                    <a:pt x="479" y="142"/>
                  </a:lnTo>
                  <a:lnTo>
                    <a:pt x="475" y="142"/>
                  </a:lnTo>
                  <a:lnTo>
                    <a:pt x="468" y="141"/>
                  </a:lnTo>
                  <a:lnTo>
                    <a:pt x="455" y="138"/>
                  </a:lnTo>
                  <a:lnTo>
                    <a:pt x="440" y="135"/>
                  </a:lnTo>
                  <a:lnTo>
                    <a:pt x="419" y="132"/>
                  </a:lnTo>
                  <a:lnTo>
                    <a:pt x="395" y="126"/>
                  </a:lnTo>
                  <a:lnTo>
                    <a:pt x="371" y="121"/>
                  </a:lnTo>
                  <a:lnTo>
                    <a:pt x="345" y="116"/>
                  </a:lnTo>
                  <a:lnTo>
                    <a:pt x="317" y="108"/>
                  </a:lnTo>
                  <a:lnTo>
                    <a:pt x="289" y="103"/>
                  </a:lnTo>
                  <a:lnTo>
                    <a:pt x="260" y="95"/>
                  </a:lnTo>
                  <a:lnTo>
                    <a:pt x="234" y="93"/>
                  </a:lnTo>
                  <a:lnTo>
                    <a:pt x="208" y="87"/>
                  </a:lnTo>
                  <a:lnTo>
                    <a:pt x="186" y="84"/>
                  </a:lnTo>
                  <a:lnTo>
                    <a:pt x="167" y="82"/>
                  </a:lnTo>
                  <a:lnTo>
                    <a:pt x="151" y="82"/>
                  </a:lnTo>
                  <a:lnTo>
                    <a:pt x="137" y="82"/>
                  </a:lnTo>
                  <a:lnTo>
                    <a:pt x="122" y="81"/>
                  </a:lnTo>
                  <a:lnTo>
                    <a:pt x="108" y="80"/>
                  </a:lnTo>
                  <a:lnTo>
                    <a:pt x="95" y="80"/>
                  </a:lnTo>
                  <a:lnTo>
                    <a:pt x="81" y="77"/>
                  </a:lnTo>
                  <a:lnTo>
                    <a:pt x="69" y="76"/>
                  </a:lnTo>
                  <a:lnTo>
                    <a:pt x="58" y="73"/>
                  </a:lnTo>
                  <a:lnTo>
                    <a:pt x="47" y="72"/>
                  </a:lnTo>
                  <a:lnTo>
                    <a:pt x="37" y="69"/>
                  </a:lnTo>
                  <a:lnTo>
                    <a:pt x="26" y="68"/>
                  </a:lnTo>
                  <a:lnTo>
                    <a:pt x="19" y="65"/>
                  </a:lnTo>
                  <a:lnTo>
                    <a:pt x="13" y="64"/>
                  </a:lnTo>
                  <a:lnTo>
                    <a:pt x="2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Freeform 18"/>
            <p:cNvSpPr>
              <a:spLocks/>
            </p:cNvSpPr>
            <p:nvPr/>
          </p:nvSpPr>
          <p:spPr bwMode="auto">
            <a:xfrm>
              <a:off x="1470" y="1132"/>
              <a:ext cx="45" cy="34"/>
            </a:xfrm>
            <a:custGeom>
              <a:avLst/>
              <a:gdLst>
                <a:gd name="T0" fmla="*/ 1 w 88"/>
                <a:gd name="T1" fmla="*/ 5 h 69"/>
                <a:gd name="T2" fmla="*/ 0 w 88"/>
                <a:gd name="T3" fmla="*/ 8 h 69"/>
                <a:gd name="T4" fmla="*/ 1 w 88"/>
                <a:gd name="T5" fmla="*/ 10 h 69"/>
                <a:gd name="T6" fmla="*/ 2 w 88"/>
                <a:gd name="T7" fmla="*/ 12 h 69"/>
                <a:gd name="T8" fmla="*/ 4 w 88"/>
                <a:gd name="T9" fmla="*/ 14 h 69"/>
                <a:gd name="T10" fmla="*/ 5 w 88"/>
                <a:gd name="T11" fmla="*/ 15 h 69"/>
                <a:gd name="T12" fmla="*/ 7 w 88"/>
                <a:gd name="T13" fmla="*/ 16 h 69"/>
                <a:gd name="T14" fmla="*/ 10 w 88"/>
                <a:gd name="T15" fmla="*/ 16 h 69"/>
                <a:gd name="T16" fmla="*/ 13 w 88"/>
                <a:gd name="T17" fmla="*/ 17 h 69"/>
                <a:gd name="T18" fmla="*/ 15 w 88"/>
                <a:gd name="T19" fmla="*/ 16 h 69"/>
                <a:gd name="T20" fmla="*/ 18 w 88"/>
                <a:gd name="T21" fmla="*/ 15 h 69"/>
                <a:gd name="T22" fmla="*/ 20 w 88"/>
                <a:gd name="T23" fmla="*/ 13 h 69"/>
                <a:gd name="T24" fmla="*/ 22 w 88"/>
                <a:gd name="T25" fmla="*/ 11 h 69"/>
                <a:gd name="T26" fmla="*/ 23 w 88"/>
                <a:gd name="T27" fmla="*/ 9 h 69"/>
                <a:gd name="T28" fmla="*/ 23 w 88"/>
                <a:gd name="T29" fmla="*/ 7 h 69"/>
                <a:gd name="T30" fmla="*/ 22 w 88"/>
                <a:gd name="T31" fmla="*/ 5 h 69"/>
                <a:gd name="T32" fmla="*/ 20 w 88"/>
                <a:gd name="T33" fmla="*/ 3 h 69"/>
                <a:gd name="T34" fmla="*/ 17 w 88"/>
                <a:gd name="T35" fmla="*/ 2 h 69"/>
                <a:gd name="T36" fmla="*/ 15 w 88"/>
                <a:gd name="T37" fmla="*/ 0 h 69"/>
                <a:gd name="T38" fmla="*/ 11 w 88"/>
                <a:gd name="T39" fmla="*/ 0 h 69"/>
                <a:gd name="T40" fmla="*/ 8 w 88"/>
                <a:gd name="T41" fmla="*/ 0 h 69"/>
                <a:gd name="T42" fmla="*/ 5 w 88"/>
                <a:gd name="T43" fmla="*/ 0 h 69"/>
                <a:gd name="T44" fmla="*/ 3 w 88"/>
                <a:gd name="T45" fmla="*/ 1 h 69"/>
                <a:gd name="T46" fmla="*/ 1 w 88"/>
                <a:gd name="T47" fmla="*/ 3 h 69"/>
                <a:gd name="T48" fmla="*/ 1 w 88"/>
                <a:gd name="T49" fmla="*/ 5 h 69"/>
                <a:gd name="T50" fmla="*/ 1 w 88"/>
                <a:gd name="T51" fmla="*/ 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69"/>
                <a:gd name="T80" fmla="*/ 88 w 88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69">
                  <a:moveTo>
                    <a:pt x="1" y="23"/>
                  </a:moveTo>
                  <a:lnTo>
                    <a:pt x="0" y="32"/>
                  </a:lnTo>
                  <a:lnTo>
                    <a:pt x="4" y="41"/>
                  </a:lnTo>
                  <a:lnTo>
                    <a:pt x="5" y="49"/>
                  </a:lnTo>
                  <a:lnTo>
                    <a:pt x="13" y="56"/>
                  </a:lnTo>
                  <a:lnTo>
                    <a:pt x="18" y="61"/>
                  </a:lnTo>
                  <a:lnTo>
                    <a:pt x="28" y="65"/>
                  </a:lnTo>
                  <a:lnTo>
                    <a:pt x="37" y="67"/>
                  </a:lnTo>
                  <a:lnTo>
                    <a:pt x="49" y="69"/>
                  </a:lnTo>
                  <a:lnTo>
                    <a:pt x="58" y="65"/>
                  </a:lnTo>
                  <a:lnTo>
                    <a:pt x="69" y="61"/>
                  </a:lnTo>
                  <a:lnTo>
                    <a:pt x="78" y="53"/>
                  </a:lnTo>
                  <a:lnTo>
                    <a:pt x="84" y="47"/>
                  </a:lnTo>
                  <a:lnTo>
                    <a:pt x="87" y="38"/>
                  </a:lnTo>
                  <a:lnTo>
                    <a:pt x="88" y="28"/>
                  </a:lnTo>
                  <a:lnTo>
                    <a:pt x="84" y="21"/>
                  </a:lnTo>
                  <a:lnTo>
                    <a:pt x="79" y="14"/>
                  </a:lnTo>
                  <a:lnTo>
                    <a:pt x="67" y="8"/>
                  </a:lnTo>
                  <a:lnTo>
                    <a:pt x="56" y="2"/>
                  </a:lnTo>
                  <a:lnTo>
                    <a:pt x="43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10" y="4"/>
                  </a:lnTo>
                  <a:lnTo>
                    <a:pt x="4" y="12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Freeform 19"/>
            <p:cNvSpPr>
              <a:spLocks/>
            </p:cNvSpPr>
            <p:nvPr/>
          </p:nvSpPr>
          <p:spPr bwMode="auto">
            <a:xfrm>
              <a:off x="1535" y="1153"/>
              <a:ext cx="468" cy="58"/>
            </a:xfrm>
            <a:custGeom>
              <a:avLst/>
              <a:gdLst>
                <a:gd name="T0" fmla="*/ 7 w 936"/>
                <a:gd name="T1" fmla="*/ 0 h 117"/>
                <a:gd name="T2" fmla="*/ 7 w 936"/>
                <a:gd name="T3" fmla="*/ 0 h 117"/>
                <a:gd name="T4" fmla="*/ 6 w 936"/>
                <a:gd name="T5" fmla="*/ 0 h 117"/>
                <a:gd name="T6" fmla="*/ 4 w 936"/>
                <a:gd name="T7" fmla="*/ 0 h 117"/>
                <a:gd name="T8" fmla="*/ 2 w 936"/>
                <a:gd name="T9" fmla="*/ 1 h 117"/>
                <a:gd name="T10" fmla="*/ 1 w 936"/>
                <a:gd name="T11" fmla="*/ 1 h 117"/>
                <a:gd name="T12" fmla="*/ 0 w 936"/>
                <a:gd name="T13" fmla="*/ 2 h 117"/>
                <a:gd name="T14" fmla="*/ 1 w 936"/>
                <a:gd name="T15" fmla="*/ 4 h 117"/>
                <a:gd name="T16" fmla="*/ 3 w 936"/>
                <a:gd name="T17" fmla="*/ 7 h 117"/>
                <a:gd name="T18" fmla="*/ 5 w 936"/>
                <a:gd name="T19" fmla="*/ 8 h 117"/>
                <a:gd name="T20" fmla="*/ 10 w 936"/>
                <a:gd name="T21" fmla="*/ 9 h 117"/>
                <a:gd name="T22" fmla="*/ 17 w 936"/>
                <a:gd name="T23" fmla="*/ 9 h 117"/>
                <a:gd name="T24" fmla="*/ 25 w 936"/>
                <a:gd name="T25" fmla="*/ 10 h 117"/>
                <a:gd name="T26" fmla="*/ 36 w 936"/>
                <a:gd name="T27" fmla="*/ 10 h 117"/>
                <a:gd name="T28" fmla="*/ 49 w 936"/>
                <a:gd name="T29" fmla="*/ 11 h 117"/>
                <a:gd name="T30" fmla="*/ 62 w 936"/>
                <a:gd name="T31" fmla="*/ 11 h 117"/>
                <a:gd name="T32" fmla="*/ 78 w 936"/>
                <a:gd name="T33" fmla="*/ 12 h 117"/>
                <a:gd name="T34" fmla="*/ 95 w 936"/>
                <a:gd name="T35" fmla="*/ 12 h 117"/>
                <a:gd name="T36" fmla="*/ 113 w 936"/>
                <a:gd name="T37" fmla="*/ 14 h 117"/>
                <a:gd name="T38" fmla="*/ 131 w 936"/>
                <a:gd name="T39" fmla="*/ 15 h 117"/>
                <a:gd name="T40" fmla="*/ 151 w 936"/>
                <a:gd name="T41" fmla="*/ 17 h 117"/>
                <a:gd name="T42" fmla="*/ 171 w 936"/>
                <a:gd name="T43" fmla="*/ 19 h 117"/>
                <a:gd name="T44" fmla="*/ 192 w 936"/>
                <a:gd name="T45" fmla="*/ 22 h 117"/>
                <a:gd name="T46" fmla="*/ 213 w 936"/>
                <a:gd name="T47" fmla="*/ 25 h 117"/>
                <a:gd name="T48" fmla="*/ 234 w 936"/>
                <a:gd name="T49" fmla="*/ 29 h 117"/>
                <a:gd name="T50" fmla="*/ 234 w 936"/>
                <a:gd name="T51" fmla="*/ 28 h 117"/>
                <a:gd name="T52" fmla="*/ 231 w 936"/>
                <a:gd name="T53" fmla="*/ 28 h 117"/>
                <a:gd name="T54" fmla="*/ 227 w 936"/>
                <a:gd name="T55" fmla="*/ 27 h 117"/>
                <a:gd name="T56" fmla="*/ 222 w 936"/>
                <a:gd name="T57" fmla="*/ 25 h 117"/>
                <a:gd name="T58" fmla="*/ 216 w 936"/>
                <a:gd name="T59" fmla="*/ 23 h 117"/>
                <a:gd name="T60" fmla="*/ 208 w 936"/>
                <a:gd name="T61" fmla="*/ 21 h 117"/>
                <a:gd name="T62" fmla="*/ 199 w 936"/>
                <a:gd name="T63" fmla="*/ 19 h 117"/>
                <a:gd name="T64" fmla="*/ 190 w 936"/>
                <a:gd name="T65" fmla="*/ 17 h 117"/>
                <a:gd name="T66" fmla="*/ 179 w 936"/>
                <a:gd name="T67" fmla="*/ 15 h 117"/>
                <a:gd name="T68" fmla="*/ 168 w 936"/>
                <a:gd name="T69" fmla="*/ 12 h 117"/>
                <a:gd name="T70" fmla="*/ 156 w 936"/>
                <a:gd name="T71" fmla="*/ 10 h 117"/>
                <a:gd name="T72" fmla="*/ 143 w 936"/>
                <a:gd name="T73" fmla="*/ 9 h 117"/>
                <a:gd name="T74" fmla="*/ 130 w 936"/>
                <a:gd name="T75" fmla="*/ 6 h 117"/>
                <a:gd name="T76" fmla="*/ 117 w 936"/>
                <a:gd name="T77" fmla="*/ 5 h 117"/>
                <a:gd name="T78" fmla="*/ 103 w 936"/>
                <a:gd name="T79" fmla="*/ 4 h 117"/>
                <a:gd name="T80" fmla="*/ 89 w 936"/>
                <a:gd name="T81" fmla="*/ 3 h 117"/>
                <a:gd name="T82" fmla="*/ 76 w 936"/>
                <a:gd name="T83" fmla="*/ 3 h 117"/>
                <a:gd name="T84" fmla="*/ 64 w 936"/>
                <a:gd name="T85" fmla="*/ 2 h 117"/>
                <a:gd name="T86" fmla="*/ 54 w 936"/>
                <a:gd name="T87" fmla="*/ 2 h 117"/>
                <a:gd name="T88" fmla="*/ 45 w 936"/>
                <a:gd name="T89" fmla="*/ 2 h 117"/>
                <a:gd name="T90" fmla="*/ 37 w 936"/>
                <a:gd name="T91" fmla="*/ 1 h 117"/>
                <a:gd name="T92" fmla="*/ 30 w 936"/>
                <a:gd name="T93" fmla="*/ 1 h 117"/>
                <a:gd name="T94" fmla="*/ 25 w 936"/>
                <a:gd name="T95" fmla="*/ 1 h 117"/>
                <a:gd name="T96" fmla="*/ 21 w 936"/>
                <a:gd name="T97" fmla="*/ 1 h 117"/>
                <a:gd name="T98" fmla="*/ 17 w 936"/>
                <a:gd name="T99" fmla="*/ 0 h 117"/>
                <a:gd name="T100" fmla="*/ 14 w 936"/>
                <a:gd name="T101" fmla="*/ 0 h 117"/>
                <a:gd name="T102" fmla="*/ 11 w 936"/>
                <a:gd name="T103" fmla="*/ 0 h 117"/>
                <a:gd name="T104" fmla="*/ 10 w 936"/>
                <a:gd name="T105" fmla="*/ 0 h 117"/>
                <a:gd name="T106" fmla="*/ 7 w 936"/>
                <a:gd name="T107" fmla="*/ 0 h 117"/>
                <a:gd name="T108" fmla="*/ 7 w 936"/>
                <a:gd name="T109" fmla="*/ 0 h 117"/>
                <a:gd name="T110" fmla="*/ 7 w 936"/>
                <a:gd name="T111" fmla="*/ 0 h 11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36"/>
                <a:gd name="T169" fmla="*/ 0 h 117"/>
                <a:gd name="T170" fmla="*/ 936 w 936"/>
                <a:gd name="T171" fmla="*/ 117 h 11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36" h="117">
                  <a:moveTo>
                    <a:pt x="29" y="2"/>
                  </a:moveTo>
                  <a:lnTo>
                    <a:pt x="26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8" y="4"/>
                  </a:lnTo>
                  <a:lnTo>
                    <a:pt x="3" y="7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9" y="28"/>
                  </a:lnTo>
                  <a:lnTo>
                    <a:pt x="17" y="32"/>
                  </a:lnTo>
                  <a:lnTo>
                    <a:pt x="37" y="37"/>
                  </a:lnTo>
                  <a:lnTo>
                    <a:pt x="65" y="38"/>
                  </a:lnTo>
                  <a:lnTo>
                    <a:pt x="100" y="41"/>
                  </a:lnTo>
                  <a:lnTo>
                    <a:pt x="143" y="42"/>
                  </a:lnTo>
                  <a:lnTo>
                    <a:pt x="194" y="45"/>
                  </a:lnTo>
                  <a:lnTo>
                    <a:pt x="249" y="46"/>
                  </a:lnTo>
                  <a:lnTo>
                    <a:pt x="311" y="50"/>
                  </a:lnTo>
                  <a:lnTo>
                    <a:pt x="377" y="51"/>
                  </a:lnTo>
                  <a:lnTo>
                    <a:pt x="450" y="56"/>
                  </a:lnTo>
                  <a:lnTo>
                    <a:pt x="524" y="62"/>
                  </a:lnTo>
                  <a:lnTo>
                    <a:pt x="602" y="69"/>
                  </a:lnTo>
                  <a:lnTo>
                    <a:pt x="683" y="77"/>
                  </a:lnTo>
                  <a:lnTo>
                    <a:pt x="766" y="88"/>
                  </a:lnTo>
                  <a:lnTo>
                    <a:pt x="850" y="101"/>
                  </a:lnTo>
                  <a:lnTo>
                    <a:pt x="936" y="117"/>
                  </a:lnTo>
                  <a:lnTo>
                    <a:pt x="934" y="115"/>
                  </a:lnTo>
                  <a:lnTo>
                    <a:pt x="923" y="114"/>
                  </a:lnTo>
                  <a:lnTo>
                    <a:pt x="908" y="108"/>
                  </a:lnTo>
                  <a:lnTo>
                    <a:pt x="887" y="102"/>
                  </a:lnTo>
                  <a:lnTo>
                    <a:pt x="861" y="94"/>
                  </a:lnTo>
                  <a:lnTo>
                    <a:pt x="831" y="86"/>
                  </a:lnTo>
                  <a:lnTo>
                    <a:pt x="794" y="77"/>
                  </a:lnTo>
                  <a:lnTo>
                    <a:pt x="757" y="69"/>
                  </a:lnTo>
                  <a:lnTo>
                    <a:pt x="715" y="60"/>
                  </a:lnTo>
                  <a:lnTo>
                    <a:pt x="670" y="50"/>
                  </a:lnTo>
                  <a:lnTo>
                    <a:pt x="622" y="42"/>
                  </a:lnTo>
                  <a:lnTo>
                    <a:pt x="572" y="36"/>
                  </a:lnTo>
                  <a:lnTo>
                    <a:pt x="519" y="26"/>
                  </a:lnTo>
                  <a:lnTo>
                    <a:pt x="466" y="21"/>
                  </a:lnTo>
                  <a:lnTo>
                    <a:pt x="411" y="17"/>
                  </a:lnTo>
                  <a:lnTo>
                    <a:pt x="356" y="15"/>
                  </a:lnTo>
                  <a:lnTo>
                    <a:pt x="302" y="12"/>
                  </a:lnTo>
                  <a:lnTo>
                    <a:pt x="256" y="11"/>
                  </a:lnTo>
                  <a:lnTo>
                    <a:pt x="215" y="10"/>
                  </a:lnTo>
                  <a:lnTo>
                    <a:pt x="180" y="8"/>
                  </a:lnTo>
                  <a:lnTo>
                    <a:pt x="147" y="7"/>
                  </a:lnTo>
                  <a:lnTo>
                    <a:pt x="120" y="6"/>
                  </a:lnTo>
                  <a:lnTo>
                    <a:pt x="98" y="4"/>
                  </a:lnTo>
                  <a:lnTo>
                    <a:pt x="81" y="4"/>
                  </a:lnTo>
                  <a:lnTo>
                    <a:pt x="65" y="3"/>
                  </a:lnTo>
                  <a:lnTo>
                    <a:pt x="54" y="2"/>
                  </a:lnTo>
                  <a:lnTo>
                    <a:pt x="43" y="2"/>
                  </a:lnTo>
                  <a:lnTo>
                    <a:pt x="37" y="2"/>
                  </a:lnTo>
                  <a:lnTo>
                    <a:pt x="30" y="2"/>
                  </a:lnTo>
                  <a:lnTo>
                    <a:pt x="29" y="2"/>
                  </a:lnTo>
                  <a:close/>
                </a:path>
              </a:pathLst>
            </a:custGeom>
            <a:solidFill>
              <a:srgbClr val="EAE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Freeform 20"/>
            <p:cNvSpPr>
              <a:spLocks/>
            </p:cNvSpPr>
            <p:nvPr/>
          </p:nvSpPr>
          <p:spPr bwMode="auto">
            <a:xfrm>
              <a:off x="1401" y="1097"/>
              <a:ext cx="47" cy="32"/>
            </a:xfrm>
            <a:custGeom>
              <a:avLst/>
              <a:gdLst>
                <a:gd name="T0" fmla="*/ 1 w 93"/>
                <a:gd name="T1" fmla="*/ 9 h 65"/>
                <a:gd name="T2" fmla="*/ 1 w 93"/>
                <a:gd name="T3" fmla="*/ 11 h 65"/>
                <a:gd name="T4" fmla="*/ 4 w 93"/>
                <a:gd name="T5" fmla="*/ 13 h 65"/>
                <a:gd name="T6" fmla="*/ 5 w 93"/>
                <a:gd name="T7" fmla="*/ 14 h 65"/>
                <a:gd name="T8" fmla="*/ 6 w 93"/>
                <a:gd name="T9" fmla="*/ 14 h 65"/>
                <a:gd name="T10" fmla="*/ 8 w 93"/>
                <a:gd name="T11" fmla="*/ 15 h 65"/>
                <a:gd name="T12" fmla="*/ 10 w 93"/>
                <a:gd name="T13" fmla="*/ 16 h 65"/>
                <a:gd name="T14" fmla="*/ 12 w 93"/>
                <a:gd name="T15" fmla="*/ 16 h 65"/>
                <a:gd name="T16" fmla="*/ 14 w 93"/>
                <a:gd name="T17" fmla="*/ 16 h 65"/>
                <a:gd name="T18" fmla="*/ 16 w 93"/>
                <a:gd name="T19" fmla="*/ 15 h 65"/>
                <a:gd name="T20" fmla="*/ 17 w 93"/>
                <a:gd name="T21" fmla="*/ 15 h 65"/>
                <a:gd name="T22" fmla="*/ 20 w 93"/>
                <a:gd name="T23" fmla="*/ 14 h 65"/>
                <a:gd name="T24" fmla="*/ 23 w 93"/>
                <a:gd name="T25" fmla="*/ 12 h 65"/>
                <a:gd name="T26" fmla="*/ 24 w 93"/>
                <a:gd name="T27" fmla="*/ 10 h 65"/>
                <a:gd name="T28" fmla="*/ 23 w 93"/>
                <a:gd name="T29" fmla="*/ 7 h 65"/>
                <a:gd name="T30" fmla="*/ 21 w 93"/>
                <a:gd name="T31" fmla="*/ 5 h 65"/>
                <a:gd name="T32" fmla="*/ 19 w 93"/>
                <a:gd name="T33" fmla="*/ 3 h 65"/>
                <a:gd name="T34" fmla="*/ 17 w 93"/>
                <a:gd name="T35" fmla="*/ 2 h 65"/>
                <a:gd name="T36" fmla="*/ 16 w 93"/>
                <a:gd name="T37" fmla="*/ 1 h 65"/>
                <a:gd name="T38" fmla="*/ 14 w 93"/>
                <a:gd name="T39" fmla="*/ 1 h 65"/>
                <a:gd name="T40" fmla="*/ 13 w 93"/>
                <a:gd name="T41" fmla="*/ 0 h 65"/>
                <a:gd name="T42" fmla="*/ 10 w 93"/>
                <a:gd name="T43" fmla="*/ 0 h 65"/>
                <a:gd name="T44" fmla="*/ 7 w 93"/>
                <a:gd name="T45" fmla="*/ 0 h 65"/>
                <a:gd name="T46" fmla="*/ 5 w 93"/>
                <a:gd name="T47" fmla="*/ 1 h 65"/>
                <a:gd name="T48" fmla="*/ 3 w 93"/>
                <a:gd name="T49" fmla="*/ 1 h 65"/>
                <a:gd name="T50" fmla="*/ 2 w 93"/>
                <a:gd name="T51" fmla="*/ 1 h 65"/>
                <a:gd name="T52" fmla="*/ 1 w 93"/>
                <a:gd name="T53" fmla="*/ 3 h 65"/>
                <a:gd name="T54" fmla="*/ 0 w 93"/>
                <a:gd name="T55" fmla="*/ 4 h 65"/>
                <a:gd name="T56" fmla="*/ 0 w 93"/>
                <a:gd name="T57" fmla="*/ 5 h 65"/>
                <a:gd name="T58" fmla="*/ 0 w 93"/>
                <a:gd name="T59" fmla="*/ 7 h 65"/>
                <a:gd name="T60" fmla="*/ 1 w 93"/>
                <a:gd name="T61" fmla="*/ 9 h 65"/>
                <a:gd name="T62" fmla="*/ 1 w 93"/>
                <a:gd name="T63" fmla="*/ 9 h 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65"/>
                <a:gd name="T98" fmla="*/ 93 w 93"/>
                <a:gd name="T99" fmla="*/ 65 h 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65">
                  <a:moveTo>
                    <a:pt x="1" y="37"/>
                  </a:moveTo>
                  <a:lnTo>
                    <a:pt x="4" y="46"/>
                  </a:lnTo>
                  <a:lnTo>
                    <a:pt x="13" y="54"/>
                  </a:lnTo>
                  <a:lnTo>
                    <a:pt x="17" y="57"/>
                  </a:lnTo>
                  <a:lnTo>
                    <a:pt x="24" y="59"/>
                  </a:lnTo>
                  <a:lnTo>
                    <a:pt x="31" y="62"/>
                  </a:lnTo>
                  <a:lnTo>
                    <a:pt x="40" y="65"/>
                  </a:lnTo>
                  <a:lnTo>
                    <a:pt x="46" y="65"/>
                  </a:lnTo>
                  <a:lnTo>
                    <a:pt x="54" y="65"/>
                  </a:lnTo>
                  <a:lnTo>
                    <a:pt x="61" y="63"/>
                  </a:lnTo>
                  <a:lnTo>
                    <a:pt x="67" y="62"/>
                  </a:lnTo>
                  <a:lnTo>
                    <a:pt x="80" y="58"/>
                  </a:lnTo>
                  <a:lnTo>
                    <a:pt x="89" y="50"/>
                  </a:lnTo>
                  <a:lnTo>
                    <a:pt x="93" y="40"/>
                  </a:lnTo>
                  <a:lnTo>
                    <a:pt x="91" y="31"/>
                  </a:lnTo>
                  <a:lnTo>
                    <a:pt x="84" y="20"/>
                  </a:lnTo>
                  <a:lnTo>
                    <a:pt x="75" y="14"/>
                  </a:lnTo>
                  <a:lnTo>
                    <a:pt x="67" y="10"/>
                  </a:lnTo>
                  <a:lnTo>
                    <a:pt x="62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37" y="0"/>
                  </a:lnTo>
                  <a:lnTo>
                    <a:pt x="28" y="2"/>
                  </a:lnTo>
                  <a:lnTo>
                    <a:pt x="17" y="4"/>
                  </a:lnTo>
                  <a:lnTo>
                    <a:pt x="11" y="5"/>
                  </a:lnTo>
                  <a:lnTo>
                    <a:pt x="5" y="7"/>
                  </a:lnTo>
                  <a:lnTo>
                    <a:pt x="4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Freeform 21"/>
            <p:cNvSpPr>
              <a:spLocks/>
            </p:cNvSpPr>
            <p:nvPr/>
          </p:nvSpPr>
          <p:spPr bwMode="auto">
            <a:xfrm>
              <a:off x="1310" y="1068"/>
              <a:ext cx="51" cy="33"/>
            </a:xfrm>
            <a:custGeom>
              <a:avLst/>
              <a:gdLst>
                <a:gd name="T0" fmla="*/ 1 w 101"/>
                <a:gd name="T1" fmla="*/ 4 h 68"/>
                <a:gd name="T2" fmla="*/ 0 w 101"/>
                <a:gd name="T3" fmla="*/ 7 h 68"/>
                <a:gd name="T4" fmla="*/ 1 w 101"/>
                <a:gd name="T5" fmla="*/ 9 h 68"/>
                <a:gd name="T6" fmla="*/ 2 w 101"/>
                <a:gd name="T7" fmla="*/ 12 h 68"/>
                <a:gd name="T8" fmla="*/ 4 w 101"/>
                <a:gd name="T9" fmla="*/ 14 h 68"/>
                <a:gd name="T10" fmla="*/ 5 w 101"/>
                <a:gd name="T11" fmla="*/ 15 h 68"/>
                <a:gd name="T12" fmla="*/ 6 w 101"/>
                <a:gd name="T13" fmla="*/ 15 h 68"/>
                <a:gd name="T14" fmla="*/ 8 w 101"/>
                <a:gd name="T15" fmla="*/ 16 h 68"/>
                <a:gd name="T16" fmla="*/ 10 w 101"/>
                <a:gd name="T17" fmla="*/ 16 h 68"/>
                <a:gd name="T18" fmla="*/ 12 w 101"/>
                <a:gd name="T19" fmla="*/ 16 h 68"/>
                <a:gd name="T20" fmla="*/ 14 w 101"/>
                <a:gd name="T21" fmla="*/ 16 h 68"/>
                <a:gd name="T22" fmla="*/ 17 w 101"/>
                <a:gd name="T23" fmla="*/ 16 h 68"/>
                <a:gd name="T24" fmla="*/ 19 w 101"/>
                <a:gd name="T25" fmla="*/ 15 h 68"/>
                <a:gd name="T26" fmla="*/ 21 w 101"/>
                <a:gd name="T27" fmla="*/ 14 h 68"/>
                <a:gd name="T28" fmla="*/ 23 w 101"/>
                <a:gd name="T29" fmla="*/ 12 h 68"/>
                <a:gd name="T30" fmla="*/ 25 w 101"/>
                <a:gd name="T31" fmla="*/ 11 h 68"/>
                <a:gd name="T32" fmla="*/ 26 w 101"/>
                <a:gd name="T33" fmla="*/ 10 h 68"/>
                <a:gd name="T34" fmla="*/ 26 w 101"/>
                <a:gd name="T35" fmla="*/ 7 h 68"/>
                <a:gd name="T36" fmla="*/ 25 w 101"/>
                <a:gd name="T37" fmla="*/ 5 h 68"/>
                <a:gd name="T38" fmla="*/ 23 w 101"/>
                <a:gd name="T39" fmla="*/ 2 h 68"/>
                <a:gd name="T40" fmla="*/ 20 w 101"/>
                <a:gd name="T41" fmla="*/ 1 h 68"/>
                <a:gd name="T42" fmla="*/ 17 w 101"/>
                <a:gd name="T43" fmla="*/ 0 h 68"/>
                <a:gd name="T44" fmla="*/ 14 w 101"/>
                <a:gd name="T45" fmla="*/ 0 h 68"/>
                <a:gd name="T46" fmla="*/ 12 w 101"/>
                <a:gd name="T47" fmla="*/ 0 h 68"/>
                <a:gd name="T48" fmla="*/ 10 w 101"/>
                <a:gd name="T49" fmla="*/ 0 h 68"/>
                <a:gd name="T50" fmla="*/ 9 w 101"/>
                <a:gd name="T51" fmla="*/ 0 h 68"/>
                <a:gd name="T52" fmla="*/ 8 w 101"/>
                <a:gd name="T53" fmla="*/ 0 h 68"/>
                <a:gd name="T54" fmla="*/ 6 w 101"/>
                <a:gd name="T55" fmla="*/ 0 h 68"/>
                <a:gd name="T56" fmla="*/ 5 w 101"/>
                <a:gd name="T57" fmla="*/ 0 h 68"/>
                <a:gd name="T58" fmla="*/ 4 w 101"/>
                <a:gd name="T59" fmla="*/ 0 h 68"/>
                <a:gd name="T60" fmla="*/ 3 w 101"/>
                <a:gd name="T61" fmla="*/ 1 h 68"/>
                <a:gd name="T62" fmla="*/ 2 w 101"/>
                <a:gd name="T63" fmla="*/ 2 h 68"/>
                <a:gd name="T64" fmla="*/ 1 w 101"/>
                <a:gd name="T65" fmla="*/ 4 h 68"/>
                <a:gd name="T66" fmla="*/ 1 w 101"/>
                <a:gd name="T67" fmla="*/ 4 h 6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1"/>
                <a:gd name="T103" fmla="*/ 0 h 68"/>
                <a:gd name="T104" fmla="*/ 101 w 101"/>
                <a:gd name="T105" fmla="*/ 68 h 6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1" h="68">
                  <a:moveTo>
                    <a:pt x="4" y="18"/>
                  </a:moveTo>
                  <a:lnTo>
                    <a:pt x="0" y="29"/>
                  </a:lnTo>
                  <a:lnTo>
                    <a:pt x="1" y="39"/>
                  </a:lnTo>
                  <a:lnTo>
                    <a:pt x="5" y="50"/>
                  </a:lnTo>
                  <a:lnTo>
                    <a:pt x="13" y="59"/>
                  </a:lnTo>
                  <a:lnTo>
                    <a:pt x="17" y="61"/>
                  </a:lnTo>
                  <a:lnTo>
                    <a:pt x="23" y="64"/>
                  </a:lnTo>
                  <a:lnTo>
                    <a:pt x="30" y="65"/>
                  </a:lnTo>
                  <a:lnTo>
                    <a:pt x="37" y="68"/>
                  </a:lnTo>
                  <a:lnTo>
                    <a:pt x="45" y="66"/>
                  </a:lnTo>
                  <a:lnTo>
                    <a:pt x="56" y="66"/>
                  </a:lnTo>
                  <a:lnTo>
                    <a:pt x="65" y="65"/>
                  </a:lnTo>
                  <a:lnTo>
                    <a:pt x="76" y="64"/>
                  </a:lnTo>
                  <a:lnTo>
                    <a:pt x="84" y="57"/>
                  </a:lnTo>
                  <a:lnTo>
                    <a:pt x="92" y="52"/>
                  </a:lnTo>
                  <a:lnTo>
                    <a:pt x="97" y="48"/>
                  </a:lnTo>
                  <a:lnTo>
                    <a:pt x="101" y="43"/>
                  </a:lnTo>
                  <a:lnTo>
                    <a:pt x="101" y="31"/>
                  </a:lnTo>
                  <a:lnTo>
                    <a:pt x="98" y="21"/>
                  </a:lnTo>
                  <a:lnTo>
                    <a:pt x="89" y="11"/>
                  </a:lnTo>
                  <a:lnTo>
                    <a:pt x="78" y="4"/>
                  </a:lnTo>
                  <a:lnTo>
                    <a:pt x="65" y="0"/>
                  </a:lnTo>
                  <a:lnTo>
                    <a:pt x="53" y="0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7" y="9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Freeform 22"/>
            <p:cNvSpPr>
              <a:spLocks/>
            </p:cNvSpPr>
            <p:nvPr/>
          </p:nvSpPr>
          <p:spPr bwMode="auto">
            <a:xfrm>
              <a:off x="1535" y="1184"/>
              <a:ext cx="688" cy="170"/>
            </a:xfrm>
            <a:custGeom>
              <a:avLst/>
              <a:gdLst>
                <a:gd name="T0" fmla="*/ 96 w 1377"/>
                <a:gd name="T1" fmla="*/ 65 h 340"/>
                <a:gd name="T2" fmla="*/ 82 w 1377"/>
                <a:gd name="T3" fmla="*/ 52 h 340"/>
                <a:gd name="T4" fmla="*/ 60 w 1377"/>
                <a:gd name="T5" fmla="*/ 36 h 340"/>
                <a:gd name="T6" fmla="*/ 35 w 1377"/>
                <a:gd name="T7" fmla="*/ 19 h 340"/>
                <a:gd name="T8" fmla="*/ 12 w 1377"/>
                <a:gd name="T9" fmla="*/ 5 h 340"/>
                <a:gd name="T10" fmla="*/ 1 w 1377"/>
                <a:gd name="T11" fmla="*/ 0 h 340"/>
                <a:gd name="T12" fmla="*/ 15 w 1377"/>
                <a:gd name="T13" fmla="*/ 0 h 340"/>
                <a:gd name="T14" fmla="*/ 44 w 1377"/>
                <a:gd name="T15" fmla="*/ 0 h 340"/>
                <a:gd name="T16" fmla="*/ 88 w 1377"/>
                <a:gd name="T17" fmla="*/ 3 h 340"/>
                <a:gd name="T18" fmla="*/ 143 w 1377"/>
                <a:gd name="T19" fmla="*/ 9 h 340"/>
                <a:gd name="T20" fmla="*/ 208 w 1377"/>
                <a:gd name="T21" fmla="*/ 20 h 340"/>
                <a:gd name="T22" fmla="*/ 266 w 1377"/>
                <a:gd name="T23" fmla="*/ 31 h 340"/>
                <a:gd name="T24" fmla="*/ 304 w 1377"/>
                <a:gd name="T25" fmla="*/ 40 h 340"/>
                <a:gd name="T26" fmla="*/ 325 w 1377"/>
                <a:gd name="T27" fmla="*/ 44 h 340"/>
                <a:gd name="T28" fmla="*/ 335 w 1377"/>
                <a:gd name="T29" fmla="*/ 48 h 340"/>
                <a:gd name="T30" fmla="*/ 338 w 1377"/>
                <a:gd name="T31" fmla="*/ 49 h 340"/>
                <a:gd name="T32" fmla="*/ 339 w 1377"/>
                <a:gd name="T33" fmla="*/ 52 h 340"/>
                <a:gd name="T34" fmla="*/ 341 w 1377"/>
                <a:gd name="T35" fmla="*/ 59 h 340"/>
                <a:gd name="T36" fmla="*/ 342 w 1377"/>
                <a:gd name="T37" fmla="*/ 69 h 340"/>
                <a:gd name="T38" fmla="*/ 344 w 1377"/>
                <a:gd name="T39" fmla="*/ 78 h 340"/>
                <a:gd name="T40" fmla="*/ 344 w 1377"/>
                <a:gd name="T41" fmla="*/ 84 h 340"/>
                <a:gd name="T42" fmla="*/ 286 w 1377"/>
                <a:gd name="T43" fmla="*/ 72 h 340"/>
                <a:gd name="T44" fmla="*/ 283 w 1377"/>
                <a:gd name="T45" fmla="*/ 68 h 340"/>
                <a:gd name="T46" fmla="*/ 278 w 1377"/>
                <a:gd name="T47" fmla="*/ 60 h 340"/>
                <a:gd name="T48" fmla="*/ 270 w 1377"/>
                <a:gd name="T49" fmla="*/ 51 h 340"/>
                <a:gd name="T50" fmla="*/ 260 w 1377"/>
                <a:gd name="T51" fmla="*/ 43 h 340"/>
                <a:gd name="T52" fmla="*/ 249 w 1377"/>
                <a:gd name="T53" fmla="*/ 36 h 340"/>
                <a:gd name="T54" fmla="*/ 252 w 1377"/>
                <a:gd name="T55" fmla="*/ 41 h 340"/>
                <a:gd name="T56" fmla="*/ 255 w 1377"/>
                <a:gd name="T57" fmla="*/ 47 h 340"/>
                <a:gd name="T58" fmla="*/ 258 w 1377"/>
                <a:gd name="T59" fmla="*/ 55 h 340"/>
                <a:gd name="T60" fmla="*/ 260 w 1377"/>
                <a:gd name="T61" fmla="*/ 62 h 340"/>
                <a:gd name="T62" fmla="*/ 260 w 1377"/>
                <a:gd name="T63" fmla="*/ 68 h 340"/>
                <a:gd name="T64" fmla="*/ 254 w 1377"/>
                <a:gd name="T65" fmla="*/ 62 h 340"/>
                <a:gd name="T66" fmla="*/ 243 w 1377"/>
                <a:gd name="T67" fmla="*/ 53 h 340"/>
                <a:gd name="T68" fmla="*/ 229 w 1377"/>
                <a:gd name="T69" fmla="*/ 43 h 340"/>
                <a:gd name="T70" fmla="*/ 215 w 1377"/>
                <a:gd name="T71" fmla="*/ 34 h 340"/>
                <a:gd name="T72" fmla="*/ 204 w 1377"/>
                <a:gd name="T73" fmla="*/ 28 h 340"/>
                <a:gd name="T74" fmla="*/ 207 w 1377"/>
                <a:gd name="T75" fmla="*/ 33 h 340"/>
                <a:gd name="T76" fmla="*/ 212 w 1377"/>
                <a:gd name="T77" fmla="*/ 41 h 340"/>
                <a:gd name="T78" fmla="*/ 217 w 1377"/>
                <a:gd name="T79" fmla="*/ 48 h 340"/>
                <a:gd name="T80" fmla="*/ 220 w 1377"/>
                <a:gd name="T81" fmla="*/ 57 h 340"/>
                <a:gd name="T82" fmla="*/ 221 w 1377"/>
                <a:gd name="T83" fmla="*/ 63 h 340"/>
                <a:gd name="T84" fmla="*/ 214 w 1377"/>
                <a:gd name="T85" fmla="*/ 57 h 340"/>
                <a:gd name="T86" fmla="*/ 199 w 1377"/>
                <a:gd name="T87" fmla="*/ 48 h 340"/>
                <a:gd name="T88" fmla="*/ 182 w 1377"/>
                <a:gd name="T89" fmla="*/ 37 h 340"/>
                <a:gd name="T90" fmla="*/ 164 w 1377"/>
                <a:gd name="T91" fmla="*/ 27 h 340"/>
                <a:gd name="T92" fmla="*/ 150 w 1377"/>
                <a:gd name="T93" fmla="*/ 23 h 340"/>
                <a:gd name="T94" fmla="*/ 154 w 1377"/>
                <a:gd name="T95" fmla="*/ 29 h 340"/>
                <a:gd name="T96" fmla="*/ 157 w 1377"/>
                <a:gd name="T97" fmla="*/ 35 h 340"/>
                <a:gd name="T98" fmla="*/ 161 w 1377"/>
                <a:gd name="T99" fmla="*/ 42 h 340"/>
                <a:gd name="T100" fmla="*/ 164 w 1377"/>
                <a:gd name="T101" fmla="*/ 50 h 340"/>
                <a:gd name="T102" fmla="*/ 166 w 1377"/>
                <a:gd name="T103" fmla="*/ 59 h 340"/>
                <a:gd name="T104" fmla="*/ 165 w 1377"/>
                <a:gd name="T105" fmla="*/ 61 h 340"/>
                <a:gd name="T106" fmla="*/ 157 w 1377"/>
                <a:gd name="T107" fmla="*/ 53 h 340"/>
                <a:gd name="T108" fmla="*/ 143 w 1377"/>
                <a:gd name="T109" fmla="*/ 43 h 340"/>
                <a:gd name="T110" fmla="*/ 123 w 1377"/>
                <a:gd name="T111" fmla="*/ 31 h 340"/>
                <a:gd name="T112" fmla="*/ 100 w 1377"/>
                <a:gd name="T113" fmla="*/ 22 h 340"/>
                <a:gd name="T114" fmla="*/ 87 w 1377"/>
                <a:gd name="T115" fmla="*/ 22 h 340"/>
                <a:gd name="T116" fmla="*/ 96 w 1377"/>
                <a:gd name="T117" fmla="*/ 29 h 340"/>
                <a:gd name="T118" fmla="*/ 106 w 1377"/>
                <a:gd name="T119" fmla="*/ 37 h 340"/>
                <a:gd name="T120" fmla="*/ 115 w 1377"/>
                <a:gd name="T121" fmla="*/ 45 h 340"/>
                <a:gd name="T122" fmla="*/ 123 w 1377"/>
                <a:gd name="T123" fmla="*/ 54 h 340"/>
                <a:gd name="T124" fmla="*/ 128 w 1377"/>
                <a:gd name="T125" fmla="*/ 67 h 3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77"/>
                <a:gd name="T190" fmla="*/ 0 h 340"/>
                <a:gd name="T191" fmla="*/ 1377 w 1377"/>
                <a:gd name="T192" fmla="*/ 340 h 3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77" h="340">
                  <a:moveTo>
                    <a:pt x="398" y="269"/>
                  </a:moveTo>
                  <a:lnTo>
                    <a:pt x="395" y="265"/>
                  </a:lnTo>
                  <a:lnTo>
                    <a:pt x="386" y="257"/>
                  </a:lnTo>
                  <a:lnTo>
                    <a:pt x="371" y="244"/>
                  </a:lnTo>
                  <a:lnTo>
                    <a:pt x="351" y="230"/>
                  </a:lnTo>
                  <a:lnTo>
                    <a:pt x="328" y="210"/>
                  </a:lnTo>
                  <a:lnTo>
                    <a:pt x="302" y="191"/>
                  </a:lnTo>
                  <a:lnTo>
                    <a:pt x="272" y="168"/>
                  </a:lnTo>
                  <a:lnTo>
                    <a:pt x="242" y="144"/>
                  </a:lnTo>
                  <a:lnTo>
                    <a:pt x="208" y="119"/>
                  </a:lnTo>
                  <a:lnTo>
                    <a:pt x="176" y="96"/>
                  </a:lnTo>
                  <a:lnTo>
                    <a:pt x="142" y="74"/>
                  </a:lnTo>
                  <a:lnTo>
                    <a:pt x="110" y="53"/>
                  </a:lnTo>
                  <a:lnTo>
                    <a:pt x="78" y="35"/>
                  </a:lnTo>
                  <a:lnTo>
                    <a:pt x="50" y="19"/>
                  </a:lnTo>
                  <a:lnTo>
                    <a:pt x="22" y="8"/>
                  </a:lnTo>
                  <a:lnTo>
                    <a:pt x="0" y="1"/>
                  </a:lnTo>
                  <a:lnTo>
                    <a:pt x="4" y="0"/>
                  </a:lnTo>
                  <a:lnTo>
                    <a:pt x="16" y="0"/>
                  </a:lnTo>
                  <a:lnTo>
                    <a:pt x="33" y="0"/>
                  </a:lnTo>
                  <a:lnTo>
                    <a:pt x="60" y="0"/>
                  </a:lnTo>
                  <a:lnTo>
                    <a:pt x="94" y="0"/>
                  </a:lnTo>
                  <a:lnTo>
                    <a:pt x="133" y="0"/>
                  </a:lnTo>
                  <a:lnTo>
                    <a:pt x="178" y="0"/>
                  </a:lnTo>
                  <a:lnTo>
                    <a:pt x="232" y="4"/>
                  </a:lnTo>
                  <a:lnTo>
                    <a:pt x="288" y="6"/>
                  </a:lnTo>
                  <a:lnTo>
                    <a:pt x="353" y="12"/>
                  </a:lnTo>
                  <a:lnTo>
                    <a:pt x="421" y="18"/>
                  </a:lnTo>
                  <a:lnTo>
                    <a:pt x="496" y="26"/>
                  </a:lnTo>
                  <a:lnTo>
                    <a:pt x="574" y="36"/>
                  </a:lnTo>
                  <a:lnTo>
                    <a:pt x="655" y="48"/>
                  </a:lnTo>
                  <a:lnTo>
                    <a:pt x="742" y="62"/>
                  </a:lnTo>
                  <a:lnTo>
                    <a:pt x="835" y="79"/>
                  </a:lnTo>
                  <a:lnTo>
                    <a:pt x="921" y="96"/>
                  </a:lnTo>
                  <a:lnTo>
                    <a:pt x="997" y="112"/>
                  </a:lnTo>
                  <a:lnTo>
                    <a:pt x="1065" y="125"/>
                  </a:lnTo>
                  <a:lnTo>
                    <a:pt x="1125" y="138"/>
                  </a:lnTo>
                  <a:lnTo>
                    <a:pt x="1174" y="147"/>
                  </a:lnTo>
                  <a:lnTo>
                    <a:pt x="1216" y="157"/>
                  </a:lnTo>
                  <a:lnTo>
                    <a:pt x="1251" y="166"/>
                  </a:lnTo>
                  <a:lnTo>
                    <a:pt x="1279" y="174"/>
                  </a:lnTo>
                  <a:lnTo>
                    <a:pt x="1301" y="179"/>
                  </a:lnTo>
                  <a:lnTo>
                    <a:pt x="1320" y="184"/>
                  </a:lnTo>
                  <a:lnTo>
                    <a:pt x="1333" y="188"/>
                  </a:lnTo>
                  <a:lnTo>
                    <a:pt x="1343" y="192"/>
                  </a:lnTo>
                  <a:lnTo>
                    <a:pt x="1349" y="192"/>
                  </a:lnTo>
                  <a:lnTo>
                    <a:pt x="1353" y="195"/>
                  </a:lnTo>
                  <a:lnTo>
                    <a:pt x="1355" y="196"/>
                  </a:lnTo>
                  <a:lnTo>
                    <a:pt x="1356" y="197"/>
                  </a:lnTo>
                  <a:lnTo>
                    <a:pt x="1356" y="203"/>
                  </a:lnTo>
                  <a:lnTo>
                    <a:pt x="1357" y="208"/>
                  </a:lnTo>
                  <a:lnTo>
                    <a:pt x="1360" y="218"/>
                  </a:lnTo>
                  <a:lnTo>
                    <a:pt x="1361" y="227"/>
                  </a:lnTo>
                  <a:lnTo>
                    <a:pt x="1364" y="238"/>
                  </a:lnTo>
                  <a:lnTo>
                    <a:pt x="1366" y="249"/>
                  </a:lnTo>
                  <a:lnTo>
                    <a:pt x="1369" y="262"/>
                  </a:lnTo>
                  <a:lnTo>
                    <a:pt x="1370" y="274"/>
                  </a:lnTo>
                  <a:lnTo>
                    <a:pt x="1373" y="287"/>
                  </a:lnTo>
                  <a:lnTo>
                    <a:pt x="1374" y="299"/>
                  </a:lnTo>
                  <a:lnTo>
                    <a:pt x="1377" y="310"/>
                  </a:lnTo>
                  <a:lnTo>
                    <a:pt x="1377" y="321"/>
                  </a:lnTo>
                  <a:lnTo>
                    <a:pt x="1377" y="329"/>
                  </a:lnTo>
                  <a:lnTo>
                    <a:pt x="1377" y="335"/>
                  </a:lnTo>
                  <a:lnTo>
                    <a:pt x="1377" y="340"/>
                  </a:lnTo>
                  <a:lnTo>
                    <a:pt x="1145" y="288"/>
                  </a:lnTo>
                  <a:lnTo>
                    <a:pt x="1144" y="286"/>
                  </a:lnTo>
                  <a:lnTo>
                    <a:pt x="1141" y="283"/>
                  </a:lnTo>
                  <a:lnTo>
                    <a:pt x="1138" y="277"/>
                  </a:lnTo>
                  <a:lnTo>
                    <a:pt x="1134" y="270"/>
                  </a:lnTo>
                  <a:lnTo>
                    <a:pt x="1126" y="262"/>
                  </a:lnTo>
                  <a:lnTo>
                    <a:pt x="1121" y="253"/>
                  </a:lnTo>
                  <a:lnTo>
                    <a:pt x="1113" y="243"/>
                  </a:lnTo>
                  <a:lnTo>
                    <a:pt x="1104" y="233"/>
                  </a:lnTo>
                  <a:lnTo>
                    <a:pt x="1092" y="218"/>
                  </a:lnTo>
                  <a:lnTo>
                    <a:pt x="1082" y="207"/>
                  </a:lnTo>
                  <a:lnTo>
                    <a:pt x="1070" y="194"/>
                  </a:lnTo>
                  <a:lnTo>
                    <a:pt x="1057" y="183"/>
                  </a:lnTo>
                  <a:lnTo>
                    <a:pt x="1043" y="171"/>
                  </a:lnTo>
                  <a:lnTo>
                    <a:pt x="1028" y="161"/>
                  </a:lnTo>
                  <a:lnTo>
                    <a:pt x="1012" y="151"/>
                  </a:lnTo>
                  <a:lnTo>
                    <a:pt x="997" y="143"/>
                  </a:lnTo>
                  <a:lnTo>
                    <a:pt x="997" y="145"/>
                  </a:lnTo>
                  <a:lnTo>
                    <a:pt x="1004" y="156"/>
                  </a:lnTo>
                  <a:lnTo>
                    <a:pt x="1008" y="162"/>
                  </a:lnTo>
                  <a:lnTo>
                    <a:pt x="1010" y="170"/>
                  </a:lnTo>
                  <a:lnTo>
                    <a:pt x="1015" y="179"/>
                  </a:lnTo>
                  <a:lnTo>
                    <a:pt x="1021" y="190"/>
                  </a:lnTo>
                  <a:lnTo>
                    <a:pt x="1023" y="199"/>
                  </a:lnTo>
                  <a:lnTo>
                    <a:pt x="1028" y="209"/>
                  </a:lnTo>
                  <a:lnTo>
                    <a:pt x="1032" y="220"/>
                  </a:lnTo>
                  <a:lnTo>
                    <a:pt x="1036" y="231"/>
                  </a:lnTo>
                  <a:lnTo>
                    <a:pt x="1038" y="240"/>
                  </a:lnTo>
                  <a:lnTo>
                    <a:pt x="1041" y="251"/>
                  </a:lnTo>
                  <a:lnTo>
                    <a:pt x="1043" y="260"/>
                  </a:lnTo>
                  <a:lnTo>
                    <a:pt x="1044" y="270"/>
                  </a:lnTo>
                  <a:lnTo>
                    <a:pt x="1041" y="269"/>
                  </a:lnTo>
                  <a:lnTo>
                    <a:pt x="1036" y="264"/>
                  </a:lnTo>
                  <a:lnTo>
                    <a:pt x="1027" y="257"/>
                  </a:lnTo>
                  <a:lnTo>
                    <a:pt x="1018" y="248"/>
                  </a:lnTo>
                  <a:lnTo>
                    <a:pt x="1004" y="236"/>
                  </a:lnTo>
                  <a:lnTo>
                    <a:pt x="989" y="226"/>
                  </a:lnTo>
                  <a:lnTo>
                    <a:pt x="973" y="213"/>
                  </a:lnTo>
                  <a:lnTo>
                    <a:pt x="957" y="201"/>
                  </a:lnTo>
                  <a:lnTo>
                    <a:pt x="936" y="187"/>
                  </a:lnTo>
                  <a:lnTo>
                    <a:pt x="919" y="173"/>
                  </a:lnTo>
                  <a:lnTo>
                    <a:pt x="898" y="158"/>
                  </a:lnTo>
                  <a:lnTo>
                    <a:pt x="882" y="148"/>
                  </a:lnTo>
                  <a:lnTo>
                    <a:pt x="862" y="136"/>
                  </a:lnTo>
                  <a:lnTo>
                    <a:pt x="845" y="127"/>
                  </a:lnTo>
                  <a:lnTo>
                    <a:pt x="831" y="118"/>
                  </a:lnTo>
                  <a:lnTo>
                    <a:pt x="818" y="114"/>
                  </a:lnTo>
                  <a:lnTo>
                    <a:pt x="819" y="116"/>
                  </a:lnTo>
                  <a:lnTo>
                    <a:pt x="827" y="127"/>
                  </a:lnTo>
                  <a:lnTo>
                    <a:pt x="831" y="132"/>
                  </a:lnTo>
                  <a:lnTo>
                    <a:pt x="836" y="140"/>
                  </a:lnTo>
                  <a:lnTo>
                    <a:pt x="844" y="151"/>
                  </a:lnTo>
                  <a:lnTo>
                    <a:pt x="850" y="161"/>
                  </a:lnTo>
                  <a:lnTo>
                    <a:pt x="857" y="170"/>
                  </a:lnTo>
                  <a:lnTo>
                    <a:pt x="862" y="181"/>
                  </a:lnTo>
                  <a:lnTo>
                    <a:pt x="869" y="192"/>
                  </a:lnTo>
                  <a:lnTo>
                    <a:pt x="874" y="205"/>
                  </a:lnTo>
                  <a:lnTo>
                    <a:pt x="878" y="218"/>
                  </a:lnTo>
                  <a:lnTo>
                    <a:pt x="883" y="231"/>
                  </a:lnTo>
                  <a:lnTo>
                    <a:pt x="884" y="243"/>
                  </a:lnTo>
                  <a:lnTo>
                    <a:pt x="888" y="256"/>
                  </a:lnTo>
                  <a:lnTo>
                    <a:pt x="884" y="253"/>
                  </a:lnTo>
                  <a:lnTo>
                    <a:pt x="879" y="248"/>
                  </a:lnTo>
                  <a:lnTo>
                    <a:pt x="869" y="240"/>
                  </a:lnTo>
                  <a:lnTo>
                    <a:pt x="856" y="231"/>
                  </a:lnTo>
                  <a:lnTo>
                    <a:pt x="837" y="218"/>
                  </a:lnTo>
                  <a:lnTo>
                    <a:pt x="819" y="205"/>
                  </a:lnTo>
                  <a:lnTo>
                    <a:pt x="797" y="192"/>
                  </a:lnTo>
                  <a:lnTo>
                    <a:pt x="776" y="178"/>
                  </a:lnTo>
                  <a:lnTo>
                    <a:pt x="753" y="162"/>
                  </a:lnTo>
                  <a:lnTo>
                    <a:pt x="729" y="148"/>
                  </a:lnTo>
                  <a:lnTo>
                    <a:pt x="705" y="134"/>
                  </a:lnTo>
                  <a:lnTo>
                    <a:pt x="683" y="122"/>
                  </a:lnTo>
                  <a:lnTo>
                    <a:pt x="659" y="110"/>
                  </a:lnTo>
                  <a:lnTo>
                    <a:pt x="640" y="103"/>
                  </a:lnTo>
                  <a:lnTo>
                    <a:pt x="619" y="95"/>
                  </a:lnTo>
                  <a:lnTo>
                    <a:pt x="603" y="92"/>
                  </a:lnTo>
                  <a:lnTo>
                    <a:pt x="607" y="100"/>
                  </a:lnTo>
                  <a:lnTo>
                    <a:pt x="611" y="108"/>
                  </a:lnTo>
                  <a:lnTo>
                    <a:pt x="616" y="116"/>
                  </a:lnTo>
                  <a:lnTo>
                    <a:pt x="620" y="125"/>
                  </a:lnTo>
                  <a:lnTo>
                    <a:pt x="626" y="132"/>
                  </a:lnTo>
                  <a:lnTo>
                    <a:pt x="629" y="140"/>
                  </a:lnTo>
                  <a:lnTo>
                    <a:pt x="635" y="149"/>
                  </a:lnTo>
                  <a:lnTo>
                    <a:pt x="641" y="160"/>
                  </a:lnTo>
                  <a:lnTo>
                    <a:pt x="644" y="168"/>
                  </a:lnTo>
                  <a:lnTo>
                    <a:pt x="649" y="178"/>
                  </a:lnTo>
                  <a:lnTo>
                    <a:pt x="653" y="188"/>
                  </a:lnTo>
                  <a:lnTo>
                    <a:pt x="657" y="200"/>
                  </a:lnTo>
                  <a:lnTo>
                    <a:pt x="661" y="210"/>
                  </a:lnTo>
                  <a:lnTo>
                    <a:pt x="664" y="223"/>
                  </a:lnTo>
                  <a:lnTo>
                    <a:pt x="667" y="236"/>
                  </a:lnTo>
                  <a:lnTo>
                    <a:pt x="671" y="252"/>
                  </a:lnTo>
                  <a:lnTo>
                    <a:pt x="668" y="249"/>
                  </a:lnTo>
                  <a:lnTo>
                    <a:pt x="663" y="244"/>
                  </a:lnTo>
                  <a:lnTo>
                    <a:pt x="654" y="236"/>
                  </a:lnTo>
                  <a:lnTo>
                    <a:pt x="644" y="227"/>
                  </a:lnTo>
                  <a:lnTo>
                    <a:pt x="629" y="214"/>
                  </a:lnTo>
                  <a:lnTo>
                    <a:pt x="613" y="201"/>
                  </a:lnTo>
                  <a:lnTo>
                    <a:pt x="592" y="186"/>
                  </a:lnTo>
                  <a:lnTo>
                    <a:pt x="572" y="171"/>
                  </a:lnTo>
                  <a:lnTo>
                    <a:pt x="548" y="155"/>
                  </a:lnTo>
                  <a:lnTo>
                    <a:pt x="522" y="140"/>
                  </a:lnTo>
                  <a:lnTo>
                    <a:pt x="493" y="126"/>
                  </a:lnTo>
                  <a:lnTo>
                    <a:pt x="466" y="113"/>
                  </a:lnTo>
                  <a:lnTo>
                    <a:pt x="434" y="100"/>
                  </a:lnTo>
                  <a:lnTo>
                    <a:pt x="403" y="90"/>
                  </a:lnTo>
                  <a:lnTo>
                    <a:pt x="371" y="83"/>
                  </a:lnTo>
                  <a:lnTo>
                    <a:pt x="338" y="79"/>
                  </a:lnTo>
                  <a:lnTo>
                    <a:pt x="349" y="88"/>
                  </a:lnTo>
                  <a:lnTo>
                    <a:pt x="360" y="97"/>
                  </a:lnTo>
                  <a:lnTo>
                    <a:pt x="371" y="105"/>
                  </a:lnTo>
                  <a:lnTo>
                    <a:pt x="385" y="116"/>
                  </a:lnTo>
                  <a:lnTo>
                    <a:pt x="398" y="126"/>
                  </a:lnTo>
                  <a:lnTo>
                    <a:pt x="411" y="135"/>
                  </a:lnTo>
                  <a:lnTo>
                    <a:pt x="424" y="145"/>
                  </a:lnTo>
                  <a:lnTo>
                    <a:pt x="438" y="157"/>
                  </a:lnTo>
                  <a:lnTo>
                    <a:pt x="450" y="168"/>
                  </a:lnTo>
                  <a:lnTo>
                    <a:pt x="462" y="181"/>
                  </a:lnTo>
                  <a:lnTo>
                    <a:pt x="473" y="192"/>
                  </a:lnTo>
                  <a:lnTo>
                    <a:pt x="485" y="205"/>
                  </a:lnTo>
                  <a:lnTo>
                    <a:pt x="493" y="218"/>
                  </a:lnTo>
                  <a:lnTo>
                    <a:pt x="502" y="233"/>
                  </a:lnTo>
                  <a:lnTo>
                    <a:pt x="507" y="248"/>
                  </a:lnTo>
                  <a:lnTo>
                    <a:pt x="514" y="265"/>
                  </a:lnTo>
                  <a:lnTo>
                    <a:pt x="398" y="269"/>
                  </a:lnTo>
                  <a:close/>
                </a:path>
              </a:pathLst>
            </a:custGeom>
            <a:solidFill>
              <a:srgbClr val="7A9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Freeform 23"/>
            <p:cNvSpPr>
              <a:spLocks/>
            </p:cNvSpPr>
            <p:nvPr/>
          </p:nvSpPr>
          <p:spPr bwMode="auto">
            <a:xfrm>
              <a:off x="811" y="1104"/>
              <a:ext cx="1173" cy="422"/>
            </a:xfrm>
            <a:custGeom>
              <a:avLst/>
              <a:gdLst>
                <a:gd name="T0" fmla="*/ 2 w 2347"/>
                <a:gd name="T1" fmla="*/ 8 h 845"/>
                <a:gd name="T2" fmla="*/ 1 w 2347"/>
                <a:gd name="T3" fmla="*/ 23 h 845"/>
                <a:gd name="T4" fmla="*/ 35 w 2347"/>
                <a:gd name="T5" fmla="*/ 37 h 845"/>
                <a:gd name="T6" fmla="*/ 144 w 2347"/>
                <a:gd name="T7" fmla="*/ 52 h 845"/>
                <a:gd name="T8" fmla="*/ 257 w 2347"/>
                <a:gd name="T9" fmla="*/ 73 h 845"/>
                <a:gd name="T10" fmla="*/ 316 w 2347"/>
                <a:gd name="T11" fmla="*/ 98 h 845"/>
                <a:gd name="T12" fmla="*/ 344 w 2347"/>
                <a:gd name="T13" fmla="*/ 114 h 845"/>
                <a:gd name="T14" fmla="*/ 350 w 2347"/>
                <a:gd name="T15" fmla="*/ 118 h 845"/>
                <a:gd name="T16" fmla="*/ 323 w 2347"/>
                <a:gd name="T17" fmla="*/ 109 h 845"/>
                <a:gd name="T18" fmla="*/ 280 w 2347"/>
                <a:gd name="T19" fmla="*/ 99 h 845"/>
                <a:gd name="T20" fmla="*/ 266 w 2347"/>
                <a:gd name="T21" fmla="*/ 101 h 845"/>
                <a:gd name="T22" fmla="*/ 283 w 2347"/>
                <a:gd name="T23" fmla="*/ 112 h 845"/>
                <a:gd name="T24" fmla="*/ 301 w 2347"/>
                <a:gd name="T25" fmla="*/ 126 h 845"/>
                <a:gd name="T26" fmla="*/ 289 w 2347"/>
                <a:gd name="T27" fmla="*/ 123 h 845"/>
                <a:gd name="T28" fmla="*/ 264 w 2347"/>
                <a:gd name="T29" fmla="*/ 120 h 845"/>
                <a:gd name="T30" fmla="*/ 246 w 2347"/>
                <a:gd name="T31" fmla="*/ 122 h 845"/>
                <a:gd name="T32" fmla="*/ 258 w 2347"/>
                <a:gd name="T33" fmla="*/ 130 h 845"/>
                <a:gd name="T34" fmla="*/ 272 w 2347"/>
                <a:gd name="T35" fmla="*/ 142 h 845"/>
                <a:gd name="T36" fmla="*/ 260 w 2347"/>
                <a:gd name="T37" fmla="*/ 140 h 845"/>
                <a:gd name="T38" fmla="*/ 238 w 2347"/>
                <a:gd name="T39" fmla="*/ 137 h 845"/>
                <a:gd name="T40" fmla="*/ 229 w 2347"/>
                <a:gd name="T41" fmla="*/ 139 h 845"/>
                <a:gd name="T42" fmla="*/ 240 w 2347"/>
                <a:gd name="T43" fmla="*/ 148 h 845"/>
                <a:gd name="T44" fmla="*/ 249 w 2347"/>
                <a:gd name="T45" fmla="*/ 158 h 845"/>
                <a:gd name="T46" fmla="*/ 239 w 2347"/>
                <a:gd name="T47" fmla="*/ 155 h 845"/>
                <a:gd name="T48" fmla="*/ 222 w 2347"/>
                <a:gd name="T49" fmla="*/ 153 h 845"/>
                <a:gd name="T50" fmla="*/ 212 w 2347"/>
                <a:gd name="T51" fmla="*/ 159 h 845"/>
                <a:gd name="T52" fmla="*/ 206 w 2347"/>
                <a:gd name="T53" fmla="*/ 170 h 845"/>
                <a:gd name="T54" fmla="*/ 217 w 2347"/>
                <a:gd name="T55" fmla="*/ 173 h 845"/>
                <a:gd name="T56" fmla="*/ 241 w 2347"/>
                <a:gd name="T57" fmla="*/ 177 h 845"/>
                <a:gd name="T58" fmla="*/ 259 w 2347"/>
                <a:gd name="T59" fmla="*/ 171 h 845"/>
                <a:gd name="T60" fmla="*/ 302 w 2347"/>
                <a:gd name="T61" fmla="*/ 146 h 845"/>
                <a:gd name="T62" fmla="*/ 362 w 2347"/>
                <a:gd name="T63" fmla="*/ 124 h 845"/>
                <a:gd name="T64" fmla="*/ 394 w 2347"/>
                <a:gd name="T65" fmla="*/ 127 h 845"/>
                <a:gd name="T66" fmla="*/ 440 w 2347"/>
                <a:gd name="T67" fmla="*/ 152 h 845"/>
                <a:gd name="T68" fmla="*/ 475 w 2347"/>
                <a:gd name="T69" fmla="*/ 192 h 845"/>
                <a:gd name="T70" fmla="*/ 467 w 2347"/>
                <a:gd name="T71" fmla="*/ 194 h 845"/>
                <a:gd name="T72" fmla="*/ 453 w 2347"/>
                <a:gd name="T73" fmla="*/ 201 h 845"/>
                <a:gd name="T74" fmla="*/ 462 w 2347"/>
                <a:gd name="T75" fmla="*/ 206 h 845"/>
                <a:gd name="T76" fmla="*/ 511 w 2347"/>
                <a:gd name="T77" fmla="*/ 203 h 845"/>
                <a:gd name="T78" fmla="*/ 586 w 2347"/>
                <a:gd name="T79" fmla="*/ 211 h 845"/>
                <a:gd name="T80" fmla="*/ 572 w 2347"/>
                <a:gd name="T81" fmla="*/ 199 h 845"/>
                <a:gd name="T82" fmla="*/ 533 w 2347"/>
                <a:gd name="T83" fmla="*/ 184 h 845"/>
                <a:gd name="T84" fmla="*/ 492 w 2347"/>
                <a:gd name="T85" fmla="*/ 181 h 845"/>
                <a:gd name="T86" fmla="*/ 437 w 2347"/>
                <a:gd name="T87" fmla="*/ 127 h 845"/>
                <a:gd name="T88" fmla="*/ 299 w 2347"/>
                <a:gd name="T89" fmla="*/ 54 h 845"/>
                <a:gd name="T90" fmla="*/ 250 w 2347"/>
                <a:gd name="T91" fmla="*/ 37 h 845"/>
                <a:gd name="T92" fmla="*/ 326 w 2347"/>
                <a:gd name="T93" fmla="*/ 54 h 845"/>
                <a:gd name="T94" fmla="*/ 413 w 2347"/>
                <a:gd name="T95" fmla="*/ 93 h 845"/>
                <a:gd name="T96" fmla="*/ 366 w 2347"/>
                <a:gd name="T97" fmla="*/ 62 h 845"/>
                <a:gd name="T98" fmla="*/ 238 w 2347"/>
                <a:gd name="T99" fmla="*/ 17 h 845"/>
                <a:gd name="T100" fmla="*/ 126 w 2347"/>
                <a:gd name="T101" fmla="*/ 14 h 845"/>
                <a:gd name="T102" fmla="*/ 154 w 2347"/>
                <a:gd name="T103" fmla="*/ 23 h 845"/>
                <a:gd name="T104" fmla="*/ 184 w 2347"/>
                <a:gd name="T105" fmla="*/ 33 h 845"/>
                <a:gd name="T106" fmla="*/ 167 w 2347"/>
                <a:gd name="T107" fmla="*/ 32 h 845"/>
                <a:gd name="T108" fmla="*/ 119 w 2347"/>
                <a:gd name="T109" fmla="*/ 26 h 845"/>
                <a:gd name="T110" fmla="*/ 60 w 2347"/>
                <a:gd name="T111" fmla="*/ 24 h 845"/>
                <a:gd name="T112" fmla="*/ 18 w 2347"/>
                <a:gd name="T113" fmla="*/ 16 h 845"/>
                <a:gd name="T114" fmla="*/ 8 w 2347"/>
                <a:gd name="T115" fmla="*/ 3 h 84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47"/>
                <a:gd name="T175" fmla="*/ 0 h 845"/>
                <a:gd name="T176" fmla="*/ 2347 w 2347"/>
                <a:gd name="T177" fmla="*/ 845 h 84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47" h="845">
                  <a:moveTo>
                    <a:pt x="36" y="0"/>
                  </a:moveTo>
                  <a:lnTo>
                    <a:pt x="31" y="3"/>
                  </a:lnTo>
                  <a:lnTo>
                    <a:pt x="24" y="13"/>
                  </a:lnTo>
                  <a:lnTo>
                    <a:pt x="18" y="18"/>
                  </a:lnTo>
                  <a:lnTo>
                    <a:pt x="13" y="27"/>
                  </a:lnTo>
                  <a:lnTo>
                    <a:pt x="9" y="35"/>
                  </a:lnTo>
                  <a:lnTo>
                    <a:pt x="5" y="45"/>
                  </a:lnTo>
                  <a:lnTo>
                    <a:pt x="1" y="56"/>
                  </a:lnTo>
                  <a:lnTo>
                    <a:pt x="0" y="66"/>
                  </a:lnTo>
                  <a:lnTo>
                    <a:pt x="0" y="75"/>
                  </a:lnTo>
                  <a:lnTo>
                    <a:pt x="1" y="86"/>
                  </a:lnTo>
                  <a:lnTo>
                    <a:pt x="5" y="95"/>
                  </a:lnTo>
                  <a:lnTo>
                    <a:pt x="13" y="107"/>
                  </a:lnTo>
                  <a:lnTo>
                    <a:pt x="24" y="116"/>
                  </a:lnTo>
                  <a:lnTo>
                    <a:pt x="37" y="125"/>
                  </a:lnTo>
                  <a:lnTo>
                    <a:pt x="59" y="133"/>
                  </a:lnTo>
                  <a:lnTo>
                    <a:pt x="96" y="140"/>
                  </a:lnTo>
                  <a:lnTo>
                    <a:pt x="141" y="148"/>
                  </a:lnTo>
                  <a:lnTo>
                    <a:pt x="200" y="159"/>
                  </a:lnTo>
                  <a:lnTo>
                    <a:pt x="265" y="166"/>
                  </a:lnTo>
                  <a:lnTo>
                    <a:pt x="337" y="175"/>
                  </a:lnTo>
                  <a:lnTo>
                    <a:pt x="415" y="186"/>
                  </a:lnTo>
                  <a:lnTo>
                    <a:pt x="496" y="198"/>
                  </a:lnTo>
                  <a:lnTo>
                    <a:pt x="578" y="208"/>
                  </a:lnTo>
                  <a:lnTo>
                    <a:pt x="661" y="220"/>
                  </a:lnTo>
                  <a:lnTo>
                    <a:pt x="743" y="233"/>
                  </a:lnTo>
                  <a:lnTo>
                    <a:pt x="824" y="247"/>
                  </a:lnTo>
                  <a:lnTo>
                    <a:pt x="896" y="261"/>
                  </a:lnTo>
                  <a:lnTo>
                    <a:pt x="966" y="277"/>
                  </a:lnTo>
                  <a:lnTo>
                    <a:pt x="1028" y="294"/>
                  </a:lnTo>
                  <a:lnTo>
                    <a:pt x="1081" y="313"/>
                  </a:lnTo>
                  <a:lnTo>
                    <a:pt x="1124" y="329"/>
                  </a:lnTo>
                  <a:lnTo>
                    <a:pt x="1165" y="347"/>
                  </a:lnTo>
                  <a:lnTo>
                    <a:pt x="1202" y="363"/>
                  </a:lnTo>
                  <a:lnTo>
                    <a:pt x="1236" y="378"/>
                  </a:lnTo>
                  <a:lnTo>
                    <a:pt x="1265" y="393"/>
                  </a:lnTo>
                  <a:lnTo>
                    <a:pt x="1293" y="406"/>
                  </a:lnTo>
                  <a:lnTo>
                    <a:pt x="1315" y="417"/>
                  </a:lnTo>
                  <a:lnTo>
                    <a:pt x="1337" y="430"/>
                  </a:lnTo>
                  <a:lnTo>
                    <a:pt x="1352" y="441"/>
                  </a:lnTo>
                  <a:lnTo>
                    <a:pt x="1367" y="448"/>
                  </a:lnTo>
                  <a:lnTo>
                    <a:pt x="1377" y="456"/>
                  </a:lnTo>
                  <a:lnTo>
                    <a:pt x="1388" y="464"/>
                  </a:lnTo>
                  <a:lnTo>
                    <a:pt x="1395" y="468"/>
                  </a:lnTo>
                  <a:lnTo>
                    <a:pt x="1401" y="473"/>
                  </a:lnTo>
                  <a:lnTo>
                    <a:pt x="1403" y="476"/>
                  </a:lnTo>
                  <a:lnTo>
                    <a:pt x="1404" y="477"/>
                  </a:lnTo>
                  <a:lnTo>
                    <a:pt x="1401" y="474"/>
                  </a:lnTo>
                  <a:lnTo>
                    <a:pt x="1393" y="472"/>
                  </a:lnTo>
                  <a:lnTo>
                    <a:pt x="1380" y="468"/>
                  </a:lnTo>
                  <a:lnTo>
                    <a:pt x="1364" y="461"/>
                  </a:lnTo>
                  <a:lnTo>
                    <a:pt x="1343" y="455"/>
                  </a:lnTo>
                  <a:lnTo>
                    <a:pt x="1321" y="447"/>
                  </a:lnTo>
                  <a:lnTo>
                    <a:pt x="1295" y="439"/>
                  </a:lnTo>
                  <a:lnTo>
                    <a:pt x="1269" y="432"/>
                  </a:lnTo>
                  <a:lnTo>
                    <a:pt x="1239" y="424"/>
                  </a:lnTo>
                  <a:lnTo>
                    <a:pt x="1210" y="416"/>
                  </a:lnTo>
                  <a:lnTo>
                    <a:pt x="1180" y="408"/>
                  </a:lnTo>
                  <a:lnTo>
                    <a:pt x="1150" y="403"/>
                  </a:lnTo>
                  <a:lnTo>
                    <a:pt x="1120" y="396"/>
                  </a:lnTo>
                  <a:lnTo>
                    <a:pt x="1094" y="394"/>
                  </a:lnTo>
                  <a:lnTo>
                    <a:pt x="1068" y="393"/>
                  </a:lnTo>
                  <a:lnTo>
                    <a:pt x="1046" y="394"/>
                  </a:lnTo>
                  <a:lnTo>
                    <a:pt x="1051" y="396"/>
                  </a:lnTo>
                  <a:lnTo>
                    <a:pt x="1056" y="399"/>
                  </a:lnTo>
                  <a:lnTo>
                    <a:pt x="1065" y="404"/>
                  </a:lnTo>
                  <a:lnTo>
                    <a:pt x="1073" y="408"/>
                  </a:lnTo>
                  <a:lnTo>
                    <a:pt x="1085" y="416"/>
                  </a:lnTo>
                  <a:lnTo>
                    <a:pt x="1095" y="422"/>
                  </a:lnTo>
                  <a:lnTo>
                    <a:pt x="1109" y="432"/>
                  </a:lnTo>
                  <a:lnTo>
                    <a:pt x="1122" y="439"/>
                  </a:lnTo>
                  <a:lnTo>
                    <a:pt x="1135" y="448"/>
                  </a:lnTo>
                  <a:lnTo>
                    <a:pt x="1148" y="457"/>
                  </a:lnTo>
                  <a:lnTo>
                    <a:pt x="1161" y="468"/>
                  </a:lnTo>
                  <a:lnTo>
                    <a:pt x="1173" y="478"/>
                  </a:lnTo>
                  <a:lnTo>
                    <a:pt x="1185" y="487"/>
                  </a:lnTo>
                  <a:lnTo>
                    <a:pt x="1195" y="496"/>
                  </a:lnTo>
                  <a:lnTo>
                    <a:pt x="1204" y="507"/>
                  </a:lnTo>
                  <a:lnTo>
                    <a:pt x="1202" y="506"/>
                  </a:lnTo>
                  <a:lnTo>
                    <a:pt x="1198" y="504"/>
                  </a:lnTo>
                  <a:lnTo>
                    <a:pt x="1191" y="502"/>
                  </a:lnTo>
                  <a:lnTo>
                    <a:pt x="1184" y="500"/>
                  </a:lnTo>
                  <a:lnTo>
                    <a:pt x="1172" y="496"/>
                  </a:lnTo>
                  <a:lnTo>
                    <a:pt x="1159" y="495"/>
                  </a:lnTo>
                  <a:lnTo>
                    <a:pt x="1145" y="493"/>
                  </a:lnTo>
                  <a:lnTo>
                    <a:pt x="1130" y="490"/>
                  </a:lnTo>
                  <a:lnTo>
                    <a:pt x="1112" y="486"/>
                  </a:lnTo>
                  <a:lnTo>
                    <a:pt x="1095" y="483"/>
                  </a:lnTo>
                  <a:lnTo>
                    <a:pt x="1074" y="482"/>
                  </a:lnTo>
                  <a:lnTo>
                    <a:pt x="1056" y="481"/>
                  </a:lnTo>
                  <a:lnTo>
                    <a:pt x="1035" y="480"/>
                  </a:lnTo>
                  <a:lnTo>
                    <a:pt x="1016" y="480"/>
                  </a:lnTo>
                  <a:lnTo>
                    <a:pt x="994" y="480"/>
                  </a:lnTo>
                  <a:lnTo>
                    <a:pt x="976" y="482"/>
                  </a:lnTo>
                  <a:lnTo>
                    <a:pt x="978" y="483"/>
                  </a:lnTo>
                  <a:lnTo>
                    <a:pt x="987" y="490"/>
                  </a:lnTo>
                  <a:lnTo>
                    <a:pt x="992" y="494"/>
                  </a:lnTo>
                  <a:lnTo>
                    <a:pt x="1000" y="498"/>
                  </a:lnTo>
                  <a:lnTo>
                    <a:pt x="1007" y="503"/>
                  </a:lnTo>
                  <a:lnTo>
                    <a:pt x="1017" y="509"/>
                  </a:lnTo>
                  <a:lnTo>
                    <a:pt x="1025" y="515"/>
                  </a:lnTo>
                  <a:lnTo>
                    <a:pt x="1034" y="521"/>
                  </a:lnTo>
                  <a:lnTo>
                    <a:pt x="1044" y="529"/>
                  </a:lnTo>
                  <a:lnTo>
                    <a:pt x="1054" y="537"/>
                  </a:lnTo>
                  <a:lnTo>
                    <a:pt x="1063" y="545"/>
                  </a:lnTo>
                  <a:lnTo>
                    <a:pt x="1072" y="552"/>
                  </a:lnTo>
                  <a:lnTo>
                    <a:pt x="1081" y="560"/>
                  </a:lnTo>
                  <a:lnTo>
                    <a:pt x="1090" y="569"/>
                  </a:lnTo>
                  <a:lnTo>
                    <a:pt x="1087" y="568"/>
                  </a:lnTo>
                  <a:lnTo>
                    <a:pt x="1082" y="567"/>
                  </a:lnTo>
                  <a:lnTo>
                    <a:pt x="1076" y="565"/>
                  </a:lnTo>
                  <a:lnTo>
                    <a:pt x="1067" y="564"/>
                  </a:lnTo>
                  <a:lnTo>
                    <a:pt x="1055" y="561"/>
                  </a:lnTo>
                  <a:lnTo>
                    <a:pt x="1043" y="560"/>
                  </a:lnTo>
                  <a:lnTo>
                    <a:pt x="1029" y="558"/>
                  </a:lnTo>
                  <a:lnTo>
                    <a:pt x="1015" y="556"/>
                  </a:lnTo>
                  <a:lnTo>
                    <a:pt x="998" y="554"/>
                  </a:lnTo>
                  <a:lnTo>
                    <a:pt x="982" y="552"/>
                  </a:lnTo>
                  <a:lnTo>
                    <a:pt x="968" y="550"/>
                  </a:lnTo>
                  <a:lnTo>
                    <a:pt x="953" y="548"/>
                  </a:lnTo>
                  <a:lnTo>
                    <a:pt x="939" y="547"/>
                  </a:lnTo>
                  <a:lnTo>
                    <a:pt x="926" y="547"/>
                  </a:lnTo>
                  <a:lnTo>
                    <a:pt x="915" y="547"/>
                  </a:lnTo>
                  <a:lnTo>
                    <a:pt x="905" y="550"/>
                  </a:lnTo>
                  <a:lnTo>
                    <a:pt x="908" y="551"/>
                  </a:lnTo>
                  <a:lnTo>
                    <a:pt x="917" y="559"/>
                  </a:lnTo>
                  <a:lnTo>
                    <a:pt x="924" y="561"/>
                  </a:lnTo>
                  <a:lnTo>
                    <a:pt x="930" y="568"/>
                  </a:lnTo>
                  <a:lnTo>
                    <a:pt x="939" y="573"/>
                  </a:lnTo>
                  <a:lnTo>
                    <a:pt x="947" y="581"/>
                  </a:lnTo>
                  <a:lnTo>
                    <a:pt x="955" y="586"/>
                  </a:lnTo>
                  <a:lnTo>
                    <a:pt x="963" y="594"/>
                  </a:lnTo>
                  <a:lnTo>
                    <a:pt x="969" y="600"/>
                  </a:lnTo>
                  <a:lnTo>
                    <a:pt x="978" y="608"/>
                  </a:lnTo>
                  <a:lnTo>
                    <a:pt x="983" y="613"/>
                  </a:lnTo>
                  <a:lnTo>
                    <a:pt x="990" y="621"/>
                  </a:lnTo>
                  <a:lnTo>
                    <a:pt x="994" y="626"/>
                  </a:lnTo>
                  <a:lnTo>
                    <a:pt x="999" y="634"/>
                  </a:lnTo>
                  <a:lnTo>
                    <a:pt x="996" y="633"/>
                  </a:lnTo>
                  <a:lnTo>
                    <a:pt x="992" y="632"/>
                  </a:lnTo>
                  <a:lnTo>
                    <a:pt x="986" y="629"/>
                  </a:lnTo>
                  <a:lnTo>
                    <a:pt x="979" y="628"/>
                  </a:lnTo>
                  <a:lnTo>
                    <a:pt x="968" y="624"/>
                  </a:lnTo>
                  <a:lnTo>
                    <a:pt x="959" y="623"/>
                  </a:lnTo>
                  <a:lnTo>
                    <a:pt x="947" y="620"/>
                  </a:lnTo>
                  <a:lnTo>
                    <a:pt x="937" y="619"/>
                  </a:lnTo>
                  <a:lnTo>
                    <a:pt x="924" y="615"/>
                  </a:lnTo>
                  <a:lnTo>
                    <a:pt x="912" y="613"/>
                  </a:lnTo>
                  <a:lnTo>
                    <a:pt x="900" y="612"/>
                  </a:lnTo>
                  <a:lnTo>
                    <a:pt x="891" y="612"/>
                  </a:lnTo>
                  <a:lnTo>
                    <a:pt x="879" y="612"/>
                  </a:lnTo>
                  <a:lnTo>
                    <a:pt x="873" y="613"/>
                  </a:lnTo>
                  <a:lnTo>
                    <a:pt x="865" y="616"/>
                  </a:lnTo>
                  <a:lnTo>
                    <a:pt x="864" y="621"/>
                  </a:lnTo>
                  <a:lnTo>
                    <a:pt x="856" y="628"/>
                  </a:lnTo>
                  <a:lnTo>
                    <a:pt x="850" y="638"/>
                  </a:lnTo>
                  <a:lnTo>
                    <a:pt x="842" y="649"/>
                  </a:lnTo>
                  <a:lnTo>
                    <a:pt x="837" y="659"/>
                  </a:lnTo>
                  <a:lnTo>
                    <a:pt x="830" y="665"/>
                  </a:lnTo>
                  <a:lnTo>
                    <a:pt x="827" y="675"/>
                  </a:lnTo>
                  <a:lnTo>
                    <a:pt x="825" y="678"/>
                  </a:lnTo>
                  <a:lnTo>
                    <a:pt x="825" y="681"/>
                  </a:lnTo>
                  <a:lnTo>
                    <a:pt x="826" y="681"/>
                  </a:lnTo>
                  <a:lnTo>
                    <a:pt x="830" y="682"/>
                  </a:lnTo>
                  <a:lnTo>
                    <a:pt x="837" y="684"/>
                  </a:lnTo>
                  <a:lnTo>
                    <a:pt x="847" y="688"/>
                  </a:lnTo>
                  <a:lnTo>
                    <a:pt x="857" y="689"/>
                  </a:lnTo>
                  <a:lnTo>
                    <a:pt x="870" y="693"/>
                  </a:lnTo>
                  <a:lnTo>
                    <a:pt x="885" y="697"/>
                  </a:lnTo>
                  <a:lnTo>
                    <a:pt x="902" y="701"/>
                  </a:lnTo>
                  <a:lnTo>
                    <a:pt x="916" y="702"/>
                  </a:lnTo>
                  <a:lnTo>
                    <a:pt x="931" y="704"/>
                  </a:lnTo>
                  <a:lnTo>
                    <a:pt x="947" y="706"/>
                  </a:lnTo>
                  <a:lnTo>
                    <a:pt x="964" y="708"/>
                  </a:lnTo>
                  <a:lnTo>
                    <a:pt x="977" y="707"/>
                  </a:lnTo>
                  <a:lnTo>
                    <a:pt x="990" y="707"/>
                  </a:lnTo>
                  <a:lnTo>
                    <a:pt x="1002" y="703"/>
                  </a:lnTo>
                  <a:lnTo>
                    <a:pt x="1012" y="701"/>
                  </a:lnTo>
                  <a:lnTo>
                    <a:pt x="1021" y="694"/>
                  </a:lnTo>
                  <a:lnTo>
                    <a:pt x="1038" y="684"/>
                  </a:lnTo>
                  <a:lnTo>
                    <a:pt x="1056" y="671"/>
                  </a:lnTo>
                  <a:lnTo>
                    <a:pt x="1082" y="656"/>
                  </a:lnTo>
                  <a:lnTo>
                    <a:pt x="1108" y="639"/>
                  </a:lnTo>
                  <a:lnTo>
                    <a:pt x="1141" y="624"/>
                  </a:lnTo>
                  <a:lnTo>
                    <a:pt x="1173" y="606"/>
                  </a:lnTo>
                  <a:lnTo>
                    <a:pt x="1210" y="587"/>
                  </a:lnTo>
                  <a:lnTo>
                    <a:pt x="1247" y="571"/>
                  </a:lnTo>
                  <a:lnTo>
                    <a:pt x="1286" y="552"/>
                  </a:lnTo>
                  <a:lnTo>
                    <a:pt x="1326" y="535"/>
                  </a:lnTo>
                  <a:lnTo>
                    <a:pt x="1368" y="522"/>
                  </a:lnTo>
                  <a:lnTo>
                    <a:pt x="1408" y="508"/>
                  </a:lnTo>
                  <a:lnTo>
                    <a:pt x="1449" y="499"/>
                  </a:lnTo>
                  <a:lnTo>
                    <a:pt x="1488" y="493"/>
                  </a:lnTo>
                  <a:lnTo>
                    <a:pt x="1528" y="490"/>
                  </a:lnTo>
                  <a:lnTo>
                    <a:pt x="1529" y="490"/>
                  </a:lnTo>
                  <a:lnTo>
                    <a:pt x="1541" y="495"/>
                  </a:lnTo>
                  <a:lnTo>
                    <a:pt x="1557" y="500"/>
                  </a:lnTo>
                  <a:lnTo>
                    <a:pt x="1579" y="511"/>
                  </a:lnTo>
                  <a:lnTo>
                    <a:pt x="1603" y="521"/>
                  </a:lnTo>
                  <a:lnTo>
                    <a:pt x="1632" y="535"/>
                  </a:lnTo>
                  <a:lnTo>
                    <a:pt x="1663" y="552"/>
                  </a:lnTo>
                  <a:lnTo>
                    <a:pt x="1696" y="572"/>
                  </a:lnTo>
                  <a:lnTo>
                    <a:pt x="1728" y="590"/>
                  </a:lnTo>
                  <a:lnTo>
                    <a:pt x="1761" y="611"/>
                  </a:lnTo>
                  <a:lnTo>
                    <a:pt x="1792" y="636"/>
                  </a:lnTo>
                  <a:lnTo>
                    <a:pt x="1822" y="660"/>
                  </a:lnTo>
                  <a:lnTo>
                    <a:pt x="1848" y="685"/>
                  </a:lnTo>
                  <a:lnTo>
                    <a:pt x="1871" y="714"/>
                  </a:lnTo>
                  <a:lnTo>
                    <a:pt x="1888" y="741"/>
                  </a:lnTo>
                  <a:lnTo>
                    <a:pt x="1902" y="769"/>
                  </a:lnTo>
                  <a:lnTo>
                    <a:pt x="1900" y="769"/>
                  </a:lnTo>
                  <a:lnTo>
                    <a:pt x="1897" y="769"/>
                  </a:lnTo>
                  <a:lnTo>
                    <a:pt x="1891" y="771"/>
                  </a:lnTo>
                  <a:lnTo>
                    <a:pt x="1885" y="775"/>
                  </a:lnTo>
                  <a:lnTo>
                    <a:pt x="1876" y="776"/>
                  </a:lnTo>
                  <a:lnTo>
                    <a:pt x="1868" y="779"/>
                  </a:lnTo>
                  <a:lnTo>
                    <a:pt x="1859" y="782"/>
                  </a:lnTo>
                  <a:lnTo>
                    <a:pt x="1849" y="788"/>
                  </a:lnTo>
                  <a:lnTo>
                    <a:pt x="1839" y="792"/>
                  </a:lnTo>
                  <a:lnTo>
                    <a:pt x="1831" y="794"/>
                  </a:lnTo>
                  <a:lnTo>
                    <a:pt x="1822" y="799"/>
                  </a:lnTo>
                  <a:lnTo>
                    <a:pt x="1815" y="805"/>
                  </a:lnTo>
                  <a:lnTo>
                    <a:pt x="1806" y="812"/>
                  </a:lnTo>
                  <a:lnTo>
                    <a:pt x="1806" y="821"/>
                  </a:lnTo>
                  <a:lnTo>
                    <a:pt x="1809" y="823"/>
                  </a:lnTo>
                  <a:lnTo>
                    <a:pt x="1819" y="824"/>
                  </a:lnTo>
                  <a:lnTo>
                    <a:pt x="1832" y="824"/>
                  </a:lnTo>
                  <a:lnTo>
                    <a:pt x="1850" y="824"/>
                  </a:lnTo>
                  <a:lnTo>
                    <a:pt x="1872" y="821"/>
                  </a:lnTo>
                  <a:lnTo>
                    <a:pt x="1900" y="819"/>
                  </a:lnTo>
                  <a:lnTo>
                    <a:pt x="1931" y="818"/>
                  </a:lnTo>
                  <a:lnTo>
                    <a:pt x="1966" y="816"/>
                  </a:lnTo>
                  <a:lnTo>
                    <a:pt x="2002" y="814"/>
                  </a:lnTo>
                  <a:lnTo>
                    <a:pt x="2044" y="814"/>
                  </a:lnTo>
                  <a:lnTo>
                    <a:pt x="2088" y="814"/>
                  </a:lnTo>
                  <a:lnTo>
                    <a:pt x="2135" y="816"/>
                  </a:lnTo>
                  <a:lnTo>
                    <a:pt x="2183" y="818"/>
                  </a:lnTo>
                  <a:lnTo>
                    <a:pt x="2236" y="825"/>
                  </a:lnTo>
                  <a:lnTo>
                    <a:pt x="2290" y="833"/>
                  </a:lnTo>
                  <a:lnTo>
                    <a:pt x="2347" y="845"/>
                  </a:lnTo>
                  <a:lnTo>
                    <a:pt x="2344" y="844"/>
                  </a:lnTo>
                  <a:lnTo>
                    <a:pt x="2340" y="838"/>
                  </a:lnTo>
                  <a:lnTo>
                    <a:pt x="2330" y="831"/>
                  </a:lnTo>
                  <a:lnTo>
                    <a:pt x="2319" y="821"/>
                  </a:lnTo>
                  <a:lnTo>
                    <a:pt x="2305" y="810"/>
                  </a:lnTo>
                  <a:lnTo>
                    <a:pt x="2290" y="798"/>
                  </a:lnTo>
                  <a:lnTo>
                    <a:pt x="2269" y="785"/>
                  </a:lnTo>
                  <a:lnTo>
                    <a:pt x="2248" y="775"/>
                  </a:lnTo>
                  <a:lnTo>
                    <a:pt x="2222" y="762"/>
                  </a:lnTo>
                  <a:lnTo>
                    <a:pt x="2195" y="753"/>
                  </a:lnTo>
                  <a:lnTo>
                    <a:pt x="2165" y="742"/>
                  </a:lnTo>
                  <a:lnTo>
                    <a:pt x="2132" y="737"/>
                  </a:lnTo>
                  <a:lnTo>
                    <a:pt x="2097" y="732"/>
                  </a:lnTo>
                  <a:lnTo>
                    <a:pt x="2061" y="732"/>
                  </a:lnTo>
                  <a:lnTo>
                    <a:pt x="2022" y="736"/>
                  </a:lnTo>
                  <a:lnTo>
                    <a:pt x="1983" y="743"/>
                  </a:lnTo>
                  <a:lnTo>
                    <a:pt x="1979" y="738"/>
                  </a:lnTo>
                  <a:lnTo>
                    <a:pt x="1970" y="724"/>
                  </a:lnTo>
                  <a:lnTo>
                    <a:pt x="1952" y="701"/>
                  </a:lnTo>
                  <a:lnTo>
                    <a:pt x="1928" y="673"/>
                  </a:lnTo>
                  <a:lnTo>
                    <a:pt x="1896" y="637"/>
                  </a:lnTo>
                  <a:lnTo>
                    <a:pt x="1857" y="598"/>
                  </a:lnTo>
                  <a:lnTo>
                    <a:pt x="1809" y="554"/>
                  </a:lnTo>
                  <a:lnTo>
                    <a:pt x="1751" y="508"/>
                  </a:lnTo>
                  <a:lnTo>
                    <a:pt x="1684" y="456"/>
                  </a:lnTo>
                  <a:lnTo>
                    <a:pt x="1607" y="407"/>
                  </a:lnTo>
                  <a:lnTo>
                    <a:pt x="1521" y="356"/>
                  </a:lnTo>
                  <a:lnTo>
                    <a:pt x="1425" y="308"/>
                  </a:lnTo>
                  <a:lnTo>
                    <a:pt x="1316" y="260"/>
                  </a:lnTo>
                  <a:lnTo>
                    <a:pt x="1198" y="216"/>
                  </a:lnTo>
                  <a:lnTo>
                    <a:pt x="1068" y="175"/>
                  </a:lnTo>
                  <a:lnTo>
                    <a:pt x="926" y="142"/>
                  </a:lnTo>
                  <a:lnTo>
                    <a:pt x="930" y="142"/>
                  </a:lnTo>
                  <a:lnTo>
                    <a:pt x="946" y="143"/>
                  </a:lnTo>
                  <a:lnTo>
                    <a:pt x="969" y="147"/>
                  </a:lnTo>
                  <a:lnTo>
                    <a:pt x="1002" y="151"/>
                  </a:lnTo>
                  <a:lnTo>
                    <a:pt x="1039" y="157"/>
                  </a:lnTo>
                  <a:lnTo>
                    <a:pt x="1083" y="165"/>
                  </a:lnTo>
                  <a:lnTo>
                    <a:pt x="1133" y="174"/>
                  </a:lnTo>
                  <a:lnTo>
                    <a:pt x="1189" y="187"/>
                  </a:lnTo>
                  <a:lnTo>
                    <a:pt x="1245" y="200"/>
                  </a:lnTo>
                  <a:lnTo>
                    <a:pt x="1304" y="217"/>
                  </a:lnTo>
                  <a:lnTo>
                    <a:pt x="1364" y="235"/>
                  </a:lnTo>
                  <a:lnTo>
                    <a:pt x="1427" y="257"/>
                  </a:lnTo>
                  <a:lnTo>
                    <a:pt x="1486" y="281"/>
                  </a:lnTo>
                  <a:lnTo>
                    <a:pt x="1546" y="308"/>
                  </a:lnTo>
                  <a:lnTo>
                    <a:pt x="1602" y="339"/>
                  </a:lnTo>
                  <a:lnTo>
                    <a:pt x="1655" y="373"/>
                  </a:lnTo>
                  <a:lnTo>
                    <a:pt x="1649" y="367"/>
                  </a:lnTo>
                  <a:lnTo>
                    <a:pt x="1632" y="355"/>
                  </a:lnTo>
                  <a:lnTo>
                    <a:pt x="1605" y="335"/>
                  </a:lnTo>
                  <a:lnTo>
                    <a:pt x="1568" y="312"/>
                  </a:lnTo>
                  <a:lnTo>
                    <a:pt x="1521" y="282"/>
                  </a:lnTo>
                  <a:lnTo>
                    <a:pt x="1466" y="251"/>
                  </a:lnTo>
                  <a:lnTo>
                    <a:pt x="1401" y="217"/>
                  </a:lnTo>
                  <a:lnTo>
                    <a:pt x="1329" y="185"/>
                  </a:lnTo>
                  <a:lnTo>
                    <a:pt x="1247" y="149"/>
                  </a:lnTo>
                  <a:lnTo>
                    <a:pt x="1158" y="120"/>
                  </a:lnTo>
                  <a:lnTo>
                    <a:pt x="1059" y="92"/>
                  </a:lnTo>
                  <a:lnTo>
                    <a:pt x="955" y="69"/>
                  </a:lnTo>
                  <a:lnTo>
                    <a:pt x="843" y="53"/>
                  </a:lnTo>
                  <a:lnTo>
                    <a:pt x="726" y="44"/>
                  </a:lnTo>
                  <a:lnTo>
                    <a:pt x="601" y="43"/>
                  </a:lnTo>
                  <a:lnTo>
                    <a:pt x="473" y="52"/>
                  </a:lnTo>
                  <a:lnTo>
                    <a:pt x="487" y="56"/>
                  </a:lnTo>
                  <a:lnTo>
                    <a:pt x="505" y="58"/>
                  </a:lnTo>
                  <a:lnTo>
                    <a:pt x="522" y="64"/>
                  </a:lnTo>
                  <a:lnTo>
                    <a:pt x="540" y="69"/>
                  </a:lnTo>
                  <a:lnTo>
                    <a:pt x="560" y="74"/>
                  </a:lnTo>
                  <a:lnTo>
                    <a:pt x="579" y="81"/>
                  </a:lnTo>
                  <a:lnTo>
                    <a:pt x="597" y="86"/>
                  </a:lnTo>
                  <a:lnTo>
                    <a:pt x="619" y="94"/>
                  </a:lnTo>
                  <a:lnTo>
                    <a:pt x="639" y="99"/>
                  </a:lnTo>
                  <a:lnTo>
                    <a:pt x="660" y="107"/>
                  </a:lnTo>
                  <a:lnTo>
                    <a:pt x="678" y="113"/>
                  </a:lnTo>
                  <a:lnTo>
                    <a:pt x="699" y="120"/>
                  </a:lnTo>
                  <a:lnTo>
                    <a:pt x="717" y="127"/>
                  </a:lnTo>
                  <a:lnTo>
                    <a:pt x="736" y="134"/>
                  </a:lnTo>
                  <a:lnTo>
                    <a:pt x="752" y="143"/>
                  </a:lnTo>
                  <a:lnTo>
                    <a:pt x="770" y="151"/>
                  </a:lnTo>
                  <a:lnTo>
                    <a:pt x="747" y="146"/>
                  </a:lnTo>
                  <a:lnTo>
                    <a:pt x="722" y="140"/>
                  </a:lnTo>
                  <a:lnTo>
                    <a:pt x="696" y="134"/>
                  </a:lnTo>
                  <a:lnTo>
                    <a:pt x="670" y="131"/>
                  </a:lnTo>
                  <a:lnTo>
                    <a:pt x="640" y="125"/>
                  </a:lnTo>
                  <a:lnTo>
                    <a:pt x="610" y="120"/>
                  </a:lnTo>
                  <a:lnTo>
                    <a:pt x="579" y="117"/>
                  </a:lnTo>
                  <a:lnTo>
                    <a:pt x="548" y="113"/>
                  </a:lnTo>
                  <a:lnTo>
                    <a:pt x="513" y="109"/>
                  </a:lnTo>
                  <a:lnTo>
                    <a:pt x="479" y="107"/>
                  </a:lnTo>
                  <a:lnTo>
                    <a:pt x="443" y="103"/>
                  </a:lnTo>
                  <a:lnTo>
                    <a:pt x="405" y="101"/>
                  </a:lnTo>
                  <a:lnTo>
                    <a:pt x="365" y="97"/>
                  </a:lnTo>
                  <a:lnTo>
                    <a:pt x="326" y="96"/>
                  </a:lnTo>
                  <a:lnTo>
                    <a:pt x="283" y="96"/>
                  </a:lnTo>
                  <a:lnTo>
                    <a:pt x="241" y="96"/>
                  </a:lnTo>
                  <a:lnTo>
                    <a:pt x="201" y="95"/>
                  </a:lnTo>
                  <a:lnTo>
                    <a:pt x="165" y="92"/>
                  </a:lnTo>
                  <a:lnTo>
                    <a:pt x="136" y="86"/>
                  </a:lnTo>
                  <a:lnTo>
                    <a:pt x="111" y="82"/>
                  </a:lnTo>
                  <a:lnTo>
                    <a:pt x="89" y="73"/>
                  </a:lnTo>
                  <a:lnTo>
                    <a:pt x="75" y="65"/>
                  </a:lnTo>
                  <a:lnTo>
                    <a:pt x="61" y="56"/>
                  </a:lnTo>
                  <a:lnTo>
                    <a:pt x="52" y="48"/>
                  </a:lnTo>
                  <a:lnTo>
                    <a:pt x="44" y="38"/>
                  </a:lnTo>
                  <a:lnTo>
                    <a:pt x="39" y="30"/>
                  </a:lnTo>
                  <a:lnTo>
                    <a:pt x="36" y="21"/>
                  </a:lnTo>
                  <a:lnTo>
                    <a:pt x="35" y="14"/>
                  </a:lnTo>
                  <a:lnTo>
                    <a:pt x="35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7A9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Freeform 24"/>
            <p:cNvSpPr>
              <a:spLocks/>
            </p:cNvSpPr>
            <p:nvPr/>
          </p:nvSpPr>
          <p:spPr bwMode="auto">
            <a:xfrm>
              <a:off x="808" y="1022"/>
              <a:ext cx="453" cy="122"/>
            </a:xfrm>
            <a:custGeom>
              <a:avLst/>
              <a:gdLst>
                <a:gd name="T0" fmla="*/ 0 w 907"/>
                <a:gd name="T1" fmla="*/ 61 h 243"/>
                <a:gd name="T2" fmla="*/ 3 w 907"/>
                <a:gd name="T3" fmla="*/ 57 h 243"/>
                <a:gd name="T4" fmla="*/ 9 w 907"/>
                <a:gd name="T5" fmla="*/ 50 h 243"/>
                <a:gd name="T6" fmla="*/ 18 w 907"/>
                <a:gd name="T7" fmla="*/ 42 h 243"/>
                <a:gd name="T8" fmla="*/ 31 w 907"/>
                <a:gd name="T9" fmla="*/ 34 h 243"/>
                <a:gd name="T10" fmla="*/ 45 w 907"/>
                <a:gd name="T11" fmla="*/ 25 h 243"/>
                <a:gd name="T12" fmla="*/ 63 w 907"/>
                <a:gd name="T13" fmla="*/ 18 h 243"/>
                <a:gd name="T14" fmla="*/ 83 w 907"/>
                <a:gd name="T15" fmla="*/ 14 h 243"/>
                <a:gd name="T16" fmla="*/ 106 w 907"/>
                <a:gd name="T17" fmla="*/ 12 h 243"/>
                <a:gd name="T18" fmla="*/ 129 w 907"/>
                <a:gd name="T19" fmla="*/ 12 h 243"/>
                <a:gd name="T20" fmla="*/ 152 w 907"/>
                <a:gd name="T21" fmla="*/ 13 h 243"/>
                <a:gd name="T22" fmla="*/ 173 w 907"/>
                <a:gd name="T23" fmla="*/ 15 h 243"/>
                <a:gd name="T24" fmla="*/ 192 w 907"/>
                <a:gd name="T25" fmla="*/ 17 h 243"/>
                <a:gd name="T26" fmla="*/ 208 w 907"/>
                <a:gd name="T27" fmla="*/ 19 h 243"/>
                <a:gd name="T28" fmla="*/ 219 w 907"/>
                <a:gd name="T29" fmla="*/ 21 h 243"/>
                <a:gd name="T30" fmla="*/ 225 w 907"/>
                <a:gd name="T31" fmla="*/ 22 h 243"/>
                <a:gd name="T32" fmla="*/ 225 w 907"/>
                <a:gd name="T33" fmla="*/ 22 h 243"/>
                <a:gd name="T34" fmla="*/ 221 w 907"/>
                <a:gd name="T35" fmla="*/ 19 h 243"/>
                <a:gd name="T36" fmla="*/ 211 w 907"/>
                <a:gd name="T37" fmla="*/ 15 h 243"/>
                <a:gd name="T38" fmla="*/ 197 w 907"/>
                <a:gd name="T39" fmla="*/ 11 h 243"/>
                <a:gd name="T40" fmla="*/ 178 w 907"/>
                <a:gd name="T41" fmla="*/ 6 h 243"/>
                <a:gd name="T42" fmla="*/ 156 w 907"/>
                <a:gd name="T43" fmla="*/ 2 h 243"/>
                <a:gd name="T44" fmla="*/ 130 w 907"/>
                <a:gd name="T45" fmla="*/ 0 h 243"/>
                <a:gd name="T46" fmla="*/ 100 w 907"/>
                <a:gd name="T47" fmla="*/ 2 h 243"/>
                <a:gd name="T48" fmla="*/ 68 w 907"/>
                <a:gd name="T49" fmla="*/ 6 h 243"/>
                <a:gd name="T50" fmla="*/ 43 w 907"/>
                <a:gd name="T51" fmla="*/ 12 h 243"/>
                <a:gd name="T52" fmla="*/ 25 w 907"/>
                <a:gd name="T53" fmla="*/ 21 h 243"/>
                <a:gd name="T54" fmla="*/ 13 w 907"/>
                <a:gd name="T55" fmla="*/ 31 h 243"/>
                <a:gd name="T56" fmla="*/ 5 w 907"/>
                <a:gd name="T57" fmla="*/ 41 h 243"/>
                <a:gd name="T58" fmla="*/ 1 w 907"/>
                <a:gd name="T59" fmla="*/ 49 h 243"/>
                <a:gd name="T60" fmla="*/ 0 w 907"/>
                <a:gd name="T61" fmla="*/ 56 h 243"/>
                <a:gd name="T62" fmla="*/ 0 w 907"/>
                <a:gd name="T63" fmla="*/ 61 h 243"/>
                <a:gd name="T64" fmla="*/ 0 w 907"/>
                <a:gd name="T65" fmla="*/ 61 h 2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07"/>
                <a:gd name="T100" fmla="*/ 0 h 243"/>
                <a:gd name="T101" fmla="*/ 907 w 907"/>
                <a:gd name="T102" fmla="*/ 243 h 2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07" h="243">
                  <a:moveTo>
                    <a:pt x="1" y="243"/>
                  </a:moveTo>
                  <a:lnTo>
                    <a:pt x="3" y="241"/>
                  </a:lnTo>
                  <a:lnTo>
                    <a:pt x="7" y="234"/>
                  </a:lnTo>
                  <a:lnTo>
                    <a:pt x="14" y="225"/>
                  </a:lnTo>
                  <a:lnTo>
                    <a:pt x="25" y="215"/>
                  </a:lnTo>
                  <a:lnTo>
                    <a:pt x="38" y="199"/>
                  </a:lnTo>
                  <a:lnTo>
                    <a:pt x="56" y="185"/>
                  </a:lnTo>
                  <a:lnTo>
                    <a:pt x="75" y="168"/>
                  </a:lnTo>
                  <a:lnTo>
                    <a:pt x="99" y="152"/>
                  </a:lnTo>
                  <a:lnTo>
                    <a:pt x="124" y="134"/>
                  </a:lnTo>
                  <a:lnTo>
                    <a:pt x="152" y="116"/>
                  </a:lnTo>
                  <a:lnTo>
                    <a:pt x="183" y="100"/>
                  </a:lnTo>
                  <a:lnTo>
                    <a:pt x="218" y="86"/>
                  </a:lnTo>
                  <a:lnTo>
                    <a:pt x="253" y="72"/>
                  </a:lnTo>
                  <a:lnTo>
                    <a:pt x="294" y="63"/>
                  </a:lnTo>
                  <a:lnTo>
                    <a:pt x="335" y="55"/>
                  </a:lnTo>
                  <a:lnTo>
                    <a:pt x="381" y="52"/>
                  </a:lnTo>
                  <a:lnTo>
                    <a:pt x="426" y="48"/>
                  </a:lnTo>
                  <a:lnTo>
                    <a:pt x="473" y="48"/>
                  </a:lnTo>
                  <a:lnTo>
                    <a:pt x="519" y="48"/>
                  </a:lnTo>
                  <a:lnTo>
                    <a:pt x="567" y="51"/>
                  </a:lnTo>
                  <a:lnTo>
                    <a:pt x="610" y="52"/>
                  </a:lnTo>
                  <a:lnTo>
                    <a:pt x="655" y="56"/>
                  </a:lnTo>
                  <a:lnTo>
                    <a:pt x="695" y="60"/>
                  </a:lnTo>
                  <a:lnTo>
                    <a:pt x="736" y="65"/>
                  </a:lnTo>
                  <a:lnTo>
                    <a:pt x="771" y="68"/>
                  </a:lnTo>
                  <a:lnTo>
                    <a:pt x="805" y="72"/>
                  </a:lnTo>
                  <a:lnTo>
                    <a:pt x="833" y="76"/>
                  </a:lnTo>
                  <a:lnTo>
                    <a:pt x="859" y="79"/>
                  </a:lnTo>
                  <a:lnTo>
                    <a:pt x="879" y="82"/>
                  </a:lnTo>
                  <a:lnTo>
                    <a:pt x="894" y="86"/>
                  </a:lnTo>
                  <a:lnTo>
                    <a:pt x="903" y="87"/>
                  </a:lnTo>
                  <a:lnTo>
                    <a:pt x="907" y="89"/>
                  </a:lnTo>
                  <a:lnTo>
                    <a:pt x="903" y="86"/>
                  </a:lnTo>
                  <a:lnTo>
                    <a:pt x="897" y="82"/>
                  </a:lnTo>
                  <a:lnTo>
                    <a:pt x="884" y="76"/>
                  </a:lnTo>
                  <a:lnTo>
                    <a:pt x="867" y="69"/>
                  </a:lnTo>
                  <a:lnTo>
                    <a:pt x="845" y="60"/>
                  </a:lnTo>
                  <a:lnTo>
                    <a:pt x="819" y="51"/>
                  </a:lnTo>
                  <a:lnTo>
                    <a:pt x="788" y="41"/>
                  </a:lnTo>
                  <a:lnTo>
                    <a:pt x="755" y="33"/>
                  </a:lnTo>
                  <a:lnTo>
                    <a:pt x="715" y="22"/>
                  </a:lnTo>
                  <a:lnTo>
                    <a:pt x="672" y="15"/>
                  </a:lnTo>
                  <a:lnTo>
                    <a:pt x="625" y="8"/>
                  </a:lnTo>
                  <a:lnTo>
                    <a:pt x="576" y="4"/>
                  </a:lnTo>
                  <a:lnTo>
                    <a:pt x="520" y="0"/>
                  </a:lnTo>
                  <a:lnTo>
                    <a:pt x="464" y="2"/>
                  </a:lnTo>
                  <a:lnTo>
                    <a:pt x="402" y="5"/>
                  </a:lnTo>
                  <a:lnTo>
                    <a:pt x="337" y="13"/>
                  </a:lnTo>
                  <a:lnTo>
                    <a:pt x="273" y="21"/>
                  </a:lnTo>
                  <a:lnTo>
                    <a:pt x="221" y="34"/>
                  </a:lnTo>
                  <a:lnTo>
                    <a:pt x="173" y="48"/>
                  </a:lnTo>
                  <a:lnTo>
                    <a:pt x="134" y="65"/>
                  </a:lnTo>
                  <a:lnTo>
                    <a:pt x="100" y="83"/>
                  </a:lnTo>
                  <a:lnTo>
                    <a:pt x="74" y="103"/>
                  </a:lnTo>
                  <a:lnTo>
                    <a:pt x="52" y="122"/>
                  </a:lnTo>
                  <a:lnTo>
                    <a:pt x="36" y="143"/>
                  </a:lnTo>
                  <a:lnTo>
                    <a:pt x="22" y="161"/>
                  </a:lnTo>
                  <a:lnTo>
                    <a:pt x="13" y="181"/>
                  </a:lnTo>
                  <a:lnTo>
                    <a:pt x="7" y="196"/>
                  </a:lnTo>
                  <a:lnTo>
                    <a:pt x="4" y="212"/>
                  </a:lnTo>
                  <a:lnTo>
                    <a:pt x="1" y="224"/>
                  </a:lnTo>
                  <a:lnTo>
                    <a:pt x="0" y="234"/>
                  </a:lnTo>
                  <a:lnTo>
                    <a:pt x="0" y="241"/>
                  </a:lnTo>
                  <a:lnTo>
                    <a:pt x="1" y="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Freeform 25"/>
            <p:cNvSpPr>
              <a:spLocks/>
            </p:cNvSpPr>
            <p:nvPr/>
          </p:nvSpPr>
          <p:spPr bwMode="auto">
            <a:xfrm>
              <a:off x="1006" y="966"/>
              <a:ext cx="616" cy="184"/>
            </a:xfrm>
            <a:custGeom>
              <a:avLst/>
              <a:gdLst>
                <a:gd name="T0" fmla="*/ 6 w 1231"/>
                <a:gd name="T1" fmla="*/ 32 h 369"/>
                <a:gd name="T2" fmla="*/ 6 w 1231"/>
                <a:gd name="T3" fmla="*/ 32 h 369"/>
                <a:gd name="T4" fmla="*/ 7 w 1231"/>
                <a:gd name="T5" fmla="*/ 30 h 369"/>
                <a:gd name="T6" fmla="*/ 10 w 1231"/>
                <a:gd name="T7" fmla="*/ 28 h 369"/>
                <a:gd name="T8" fmla="*/ 13 w 1231"/>
                <a:gd name="T9" fmla="*/ 25 h 369"/>
                <a:gd name="T10" fmla="*/ 17 w 1231"/>
                <a:gd name="T11" fmla="*/ 22 h 369"/>
                <a:gd name="T12" fmla="*/ 23 w 1231"/>
                <a:gd name="T13" fmla="*/ 19 h 369"/>
                <a:gd name="T14" fmla="*/ 30 w 1231"/>
                <a:gd name="T15" fmla="*/ 16 h 369"/>
                <a:gd name="T16" fmla="*/ 39 w 1231"/>
                <a:gd name="T17" fmla="*/ 13 h 369"/>
                <a:gd name="T18" fmla="*/ 48 w 1231"/>
                <a:gd name="T19" fmla="*/ 10 h 369"/>
                <a:gd name="T20" fmla="*/ 59 w 1231"/>
                <a:gd name="T21" fmla="*/ 9 h 369"/>
                <a:gd name="T22" fmla="*/ 72 w 1231"/>
                <a:gd name="T23" fmla="*/ 8 h 369"/>
                <a:gd name="T24" fmla="*/ 87 w 1231"/>
                <a:gd name="T25" fmla="*/ 8 h 369"/>
                <a:gd name="T26" fmla="*/ 103 w 1231"/>
                <a:gd name="T27" fmla="*/ 10 h 369"/>
                <a:gd name="T28" fmla="*/ 121 w 1231"/>
                <a:gd name="T29" fmla="*/ 13 h 369"/>
                <a:gd name="T30" fmla="*/ 140 w 1231"/>
                <a:gd name="T31" fmla="*/ 19 h 369"/>
                <a:gd name="T32" fmla="*/ 162 w 1231"/>
                <a:gd name="T33" fmla="*/ 25 h 369"/>
                <a:gd name="T34" fmla="*/ 183 w 1231"/>
                <a:gd name="T35" fmla="*/ 33 h 369"/>
                <a:gd name="T36" fmla="*/ 203 w 1231"/>
                <a:gd name="T37" fmla="*/ 41 h 369"/>
                <a:gd name="T38" fmla="*/ 220 w 1231"/>
                <a:gd name="T39" fmla="*/ 47 h 369"/>
                <a:gd name="T40" fmla="*/ 236 w 1231"/>
                <a:gd name="T41" fmla="*/ 54 h 369"/>
                <a:gd name="T42" fmla="*/ 250 w 1231"/>
                <a:gd name="T43" fmla="*/ 60 h 369"/>
                <a:gd name="T44" fmla="*/ 262 w 1231"/>
                <a:gd name="T45" fmla="*/ 66 h 369"/>
                <a:gd name="T46" fmla="*/ 273 w 1231"/>
                <a:gd name="T47" fmla="*/ 71 h 369"/>
                <a:gd name="T48" fmla="*/ 282 w 1231"/>
                <a:gd name="T49" fmla="*/ 76 h 369"/>
                <a:gd name="T50" fmla="*/ 289 w 1231"/>
                <a:gd name="T51" fmla="*/ 80 h 369"/>
                <a:gd name="T52" fmla="*/ 296 w 1231"/>
                <a:gd name="T53" fmla="*/ 84 h 369"/>
                <a:gd name="T54" fmla="*/ 301 w 1231"/>
                <a:gd name="T55" fmla="*/ 87 h 369"/>
                <a:gd name="T56" fmla="*/ 308 w 1231"/>
                <a:gd name="T57" fmla="*/ 92 h 369"/>
                <a:gd name="T58" fmla="*/ 298 w 1231"/>
                <a:gd name="T59" fmla="*/ 84 h 369"/>
                <a:gd name="T60" fmla="*/ 291 w 1231"/>
                <a:gd name="T61" fmla="*/ 79 h 369"/>
                <a:gd name="T62" fmla="*/ 283 w 1231"/>
                <a:gd name="T63" fmla="*/ 73 h 369"/>
                <a:gd name="T64" fmla="*/ 273 w 1231"/>
                <a:gd name="T65" fmla="*/ 67 h 369"/>
                <a:gd name="T66" fmla="*/ 262 w 1231"/>
                <a:gd name="T67" fmla="*/ 60 h 369"/>
                <a:gd name="T68" fmla="*/ 250 w 1231"/>
                <a:gd name="T69" fmla="*/ 53 h 369"/>
                <a:gd name="T70" fmla="*/ 237 w 1231"/>
                <a:gd name="T71" fmla="*/ 45 h 369"/>
                <a:gd name="T72" fmla="*/ 222 w 1231"/>
                <a:gd name="T73" fmla="*/ 38 h 369"/>
                <a:gd name="T74" fmla="*/ 207 w 1231"/>
                <a:gd name="T75" fmla="*/ 31 h 369"/>
                <a:gd name="T76" fmla="*/ 191 w 1231"/>
                <a:gd name="T77" fmla="*/ 24 h 369"/>
                <a:gd name="T78" fmla="*/ 174 w 1231"/>
                <a:gd name="T79" fmla="*/ 19 h 369"/>
                <a:gd name="T80" fmla="*/ 157 w 1231"/>
                <a:gd name="T81" fmla="*/ 13 h 369"/>
                <a:gd name="T82" fmla="*/ 139 w 1231"/>
                <a:gd name="T83" fmla="*/ 8 h 369"/>
                <a:gd name="T84" fmla="*/ 121 w 1231"/>
                <a:gd name="T85" fmla="*/ 5 h 369"/>
                <a:gd name="T86" fmla="*/ 105 w 1231"/>
                <a:gd name="T87" fmla="*/ 2 h 369"/>
                <a:gd name="T88" fmla="*/ 90 w 1231"/>
                <a:gd name="T89" fmla="*/ 0 h 369"/>
                <a:gd name="T90" fmla="*/ 77 w 1231"/>
                <a:gd name="T91" fmla="*/ 0 h 369"/>
                <a:gd name="T92" fmla="*/ 64 w 1231"/>
                <a:gd name="T93" fmla="*/ 0 h 369"/>
                <a:gd name="T94" fmla="*/ 54 w 1231"/>
                <a:gd name="T95" fmla="*/ 1 h 369"/>
                <a:gd name="T96" fmla="*/ 44 w 1231"/>
                <a:gd name="T97" fmla="*/ 2 h 369"/>
                <a:gd name="T98" fmla="*/ 36 w 1231"/>
                <a:gd name="T99" fmla="*/ 5 h 369"/>
                <a:gd name="T100" fmla="*/ 28 w 1231"/>
                <a:gd name="T101" fmla="*/ 7 h 369"/>
                <a:gd name="T102" fmla="*/ 22 w 1231"/>
                <a:gd name="T103" fmla="*/ 10 h 369"/>
                <a:gd name="T104" fmla="*/ 17 w 1231"/>
                <a:gd name="T105" fmla="*/ 13 h 369"/>
                <a:gd name="T106" fmla="*/ 12 w 1231"/>
                <a:gd name="T107" fmla="*/ 17 h 369"/>
                <a:gd name="T108" fmla="*/ 8 w 1231"/>
                <a:gd name="T109" fmla="*/ 20 h 369"/>
                <a:gd name="T110" fmla="*/ 5 w 1231"/>
                <a:gd name="T111" fmla="*/ 24 h 369"/>
                <a:gd name="T112" fmla="*/ 2 w 1231"/>
                <a:gd name="T113" fmla="*/ 27 h 369"/>
                <a:gd name="T114" fmla="*/ 1 w 1231"/>
                <a:gd name="T115" fmla="*/ 31 h 369"/>
                <a:gd name="T116" fmla="*/ 0 w 1231"/>
                <a:gd name="T117" fmla="*/ 32 h 369"/>
                <a:gd name="T118" fmla="*/ 2 w 1231"/>
                <a:gd name="T119" fmla="*/ 33 h 369"/>
                <a:gd name="T120" fmla="*/ 4 w 1231"/>
                <a:gd name="T121" fmla="*/ 32 h 369"/>
                <a:gd name="T122" fmla="*/ 6 w 1231"/>
                <a:gd name="T123" fmla="*/ 32 h 369"/>
                <a:gd name="T124" fmla="*/ 6 w 1231"/>
                <a:gd name="T125" fmla="*/ 32 h 36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231"/>
                <a:gd name="T190" fmla="*/ 0 h 369"/>
                <a:gd name="T191" fmla="*/ 1231 w 1231"/>
                <a:gd name="T192" fmla="*/ 369 h 36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231" h="369">
                  <a:moveTo>
                    <a:pt x="22" y="131"/>
                  </a:moveTo>
                  <a:lnTo>
                    <a:pt x="23" y="128"/>
                  </a:lnTo>
                  <a:lnTo>
                    <a:pt x="28" y="122"/>
                  </a:lnTo>
                  <a:lnTo>
                    <a:pt x="37" y="113"/>
                  </a:lnTo>
                  <a:lnTo>
                    <a:pt x="52" y="103"/>
                  </a:lnTo>
                  <a:lnTo>
                    <a:pt x="67" y="90"/>
                  </a:lnTo>
                  <a:lnTo>
                    <a:pt x="92" y="77"/>
                  </a:lnTo>
                  <a:lnTo>
                    <a:pt x="118" y="64"/>
                  </a:lnTo>
                  <a:lnTo>
                    <a:pt x="153" y="53"/>
                  </a:lnTo>
                  <a:lnTo>
                    <a:pt x="191" y="43"/>
                  </a:lnTo>
                  <a:lnTo>
                    <a:pt x="235" y="37"/>
                  </a:lnTo>
                  <a:lnTo>
                    <a:pt x="286" y="34"/>
                  </a:lnTo>
                  <a:lnTo>
                    <a:pt x="345" y="35"/>
                  </a:lnTo>
                  <a:lnTo>
                    <a:pt x="409" y="42"/>
                  </a:lnTo>
                  <a:lnTo>
                    <a:pt x="481" y="55"/>
                  </a:lnTo>
                  <a:lnTo>
                    <a:pt x="559" y="76"/>
                  </a:lnTo>
                  <a:lnTo>
                    <a:pt x="647" y="103"/>
                  </a:lnTo>
                  <a:lnTo>
                    <a:pt x="731" y="134"/>
                  </a:lnTo>
                  <a:lnTo>
                    <a:pt x="809" y="164"/>
                  </a:lnTo>
                  <a:lnTo>
                    <a:pt x="880" y="191"/>
                  </a:lnTo>
                  <a:lnTo>
                    <a:pt x="943" y="218"/>
                  </a:lnTo>
                  <a:lnTo>
                    <a:pt x="998" y="243"/>
                  </a:lnTo>
                  <a:lnTo>
                    <a:pt x="1047" y="267"/>
                  </a:lnTo>
                  <a:lnTo>
                    <a:pt x="1089" y="287"/>
                  </a:lnTo>
                  <a:lnTo>
                    <a:pt x="1127" y="307"/>
                  </a:lnTo>
                  <a:lnTo>
                    <a:pt x="1156" y="322"/>
                  </a:lnTo>
                  <a:lnTo>
                    <a:pt x="1182" y="338"/>
                  </a:lnTo>
                  <a:lnTo>
                    <a:pt x="1202" y="350"/>
                  </a:lnTo>
                  <a:lnTo>
                    <a:pt x="1231" y="369"/>
                  </a:lnTo>
                  <a:lnTo>
                    <a:pt x="1192" y="339"/>
                  </a:lnTo>
                  <a:lnTo>
                    <a:pt x="1163" y="319"/>
                  </a:lnTo>
                  <a:lnTo>
                    <a:pt x="1129" y="294"/>
                  </a:lnTo>
                  <a:lnTo>
                    <a:pt x="1089" y="268"/>
                  </a:lnTo>
                  <a:lnTo>
                    <a:pt x="1047" y="242"/>
                  </a:lnTo>
                  <a:lnTo>
                    <a:pt x="997" y="212"/>
                  </a:lnTo>
                  <a:lnTo>
                    <a:pt x="945" y="183"/>
                  </a:lnTo>
                  <a:lnTo>
                    <a:pt x="886" y="154"/>
                  </a:lnTo>
                  <a:lnTo>
                    <a:pt x="826" y="126"/>
                  </a:lnTo>
                  <a:lnTo>
                    <a:pt x="763" y="99"/>
                  </a:lnTo>
                  <a:lnTo>
                    <a:pt x="695" y="76"/>
                  </a:lnTo>
                  <a:lnTo>
                    <a:pt x="625" y="52"/>
                  </a:lnTo>
                  <a:lnTo>
                    <a:pt x="553" y="35"/>
                  </a:lnTo>
                  <a:lnTo>
                    <a:pt x="482" y="20"/>
                  </a:lnTo>
                  <a:lnTo>
                    <a:pt x="417" y="9"/>
                  </a:lnTo>
                  <a:lnTo>
                    <a:pt x="357" y="1"/>
                  </a:lnTo>
                  <a:lnTo>
                    <a:pt x="305" y="0"/>
                  </a:lnTo>
                  <a:lnTo>
                    <a:pt x="256" y="0"/>
                  </a:lnTo>
                  <a:lnTo>
                    <a:pt x="213" y="5"/>
                  </a:lnTo>
                  <a:lnTo>
                    <a:pt x="174" y="11"/>
                  </a:lnTo>
                  <a:lnTo>
                    <a:pt x="143" y="21"/>
                  </a:lnTo>
                  <a:lnTo>
                    <a:pt x="112" y="30"/>
                  </a:lnTo>
                  <a:lnTo>
                    <a:pt x="87" y="42"/>
                  </a:lnTo>
                  <a:lnTo>
                    <a:pt x="65" y="53"/>
                  </a:lnTo>
                  <a:lnTo>
                    <a:pt x="47" y="68"/>
                  </a:lnTo>
                  <a:lnTo>
                    <a:pt x="30" y="82"/>
                  </a:lnTo>
                  <a:lnTo>
                    <a:pt x="18" y="96"/>
                  </a:lnTo>
                  <a:lnTo>
                    <a:pt x="8" y="109"/>
                  </a:lnTo>
                  <a:lnTo>
                    <a:pt x="2" y="124"/>
                  </a:lnTo>
                  <a:lnTo>
                    <a:pt x="0" y="130"/>
                  </a:lnTo>
                  <a:lnTo>
                    <a:pt x="8" y="133"/>
                  </a:lnTo>
                  <a:lnTo>
                    <a:pt x="15" y="131"/>
                  </a:lnTo>
                  <a:lnTo>
                    <a:pt x="22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Freeform 26"/>
            <p:cNvSpPr>
              <a:spLocks/>
            </p:cNvSpPr>
            <p:nvPr/>
          </p:nvSpPr>
          <p:spPr bwMode="auto">
            <a:xfrm>
              <a:off x="1046" y="986"/>
              <a:ext cx="207" cy="56"/>
            </a:xfrm>
            <a:custGeom>
              <a:avLst/>
              <a:gdLst>
                <a:gd name="T0" fmla="*/ 1 w 415"/>
                <a:gd name="T1" fmla="*/ 10 h 112"/>
                <a:gd name="T2" fmla="*/ 0 w 415"/>
                <a:gd name="T3" fmla="*/ 13 h 112"/>
                <a:gd name="T4" fmla="*/ 1 w 415"/>
                <a:gd name="T5" fmla="*/ 12 h 112"/>
                <a:gd name="T6" fmla="*/ 4 w 415"/>
                <a:gd name="T7" fmla="*/ 12 h 112"/>
                <a:gd name="T8" fmla="*/ 7 w 415"/>
                <a:gd name="T9" fmla="*/ 11 h 112"/>
                <a:gd name="T10" fmla="*/ 11 w 415"/>
                <a:gd name="T11" fmla="*/ 11 h 112"/>
                <a:gd name="T12" fmla="*/ 17 w 415"/>
                <a:gd name="T13" fmla="*/ 10 h 112"/>
                <a:gd name="T14" fmla="*/ 22 w 415"/>
                <a:gd name="T15" fmla="*/ 10 h 112"/>
                <a:gd name="T16" fmla="*/ 30 w 415"/>
                <a:gd name="T17" fmla="*/ 11 h 112"/>
                <a:gd name="T18" fmla="*/ 37 w 415"/>
                <a:gd name="T19" fmla="*/ 11 h 112"/>
                <a:gd name="T20" fmla="*/ 45 w 415"/>
                <a:gd name="T21" fmla="*/ 12 h 112"/>
                <a:gd name="T22" fmla="*/ 54 w 415"/>
                <a:gd name="T23" fmla="*/ 13 h 112"/>
                <a:gd name="T24" fmla="*/ 63 w 415"/>
                <a:gd name="T25" fmla="*/ 14 h 112"/>
                <a:gd name="T26" fmla="*/ 72 w 415"/>
                <a:gd name="T27" fmla="*/ 17 h 112"/>
                <a:gd name="T28" fmla="*/ 82 w 415"/>
                <a:gd name="T29" fmla="*/ 20 h 112"/>
                <a:gd name="T30" fmla="*/ 92 w 415"/>
                <a:gd name="T31" fmla="*/ 24 h 112"/>
                <a:gd name="T32" fmla="*/ 103 w 415"/>
                <a:gd name="T33" fmla="*/ 28 h 112"/>
                <a:gd name="T34" fmla="*/ 103 w 415"/>
                <a:gd name="T35" fmla="*/ 28 h 112"/>
                <a:gd name="T36" fmla="*/ 103 w 415"/>
                <a:gd name="T37" fmla="*/ 27 h 112"/>
                <a:gd name="T38" fmla="*/ 102 w 415"/>
                <a:gd name="T39" fmla="*/ 26 h 112"/>
                <a:gd name="T40" fmla="*/ 101 w 415"/>
                <a:gd name="T41" fmla="*/ 25 h 112"/>
                <a:gd name="T42" fmla="*/ 99 w 415"/>
                <a:gd name="T43" fmla="*/ 22 h 112"/>
                <a:gd name="T44" fmla="*/ 97 w 415"/>
                <a:gd name="T45" fmla="*/ 20 h 112"/>
                <a:gd name="T46" fmla="*/ 95 w 415"/>
                <a:gd name="T47" fmla="*/ 18 h 112"/>
                <a:gd name="T48" fmla="*/ 91 w 415"/>
                <a:gd name="T49" fmla="*/ 15 h 112"/>
                <a:gd name="T50" fmla="*/ 86 w 415"/>
                <a:gd name="T51" fmla="*/ 13 h 112"/>
                <a:gd name="T52" fmla="*/ 80 w 415"/>
                <a:gd name="T53" fmla="*/ 11 h 112"/>
                <a:gd name="T54" fmla="*/ 73 w 415"/>
                <a:gd name="T55" fmla="*/ 9 h 112"/>
                <a:gd name="T56" fmla="*/ 66 w 415"/>
                <a:gd name="T57" fmla="*/ 7 h 112"/>
                <a:gd name="T58" fmla="*/ 56 w 415"/>
                <a:gd name="T59" fmla="*/ 5 h 112"/>
                <a:gd name="T60" fmla="*/ 45 w 415"/>
                <a:gd name="T61" fmla="*/ 3 h 112"/>
                <a:gd name="T62" fmla="*/ 32 w 415"/>
                <a:gd name="T63" fmla="*/ 1 h 112"/>
                <a:gd name="T64" fmla="*/ 19 w 415"/>
                <a:gd name="T65" fmla="*/ 0 h 112"/>
                <a:gd name="T66" fmla="*/ 1 w 415"/>
                <a:gd name="T67" fmla="*/ 10 h 112"/>
                <a:gd name="T68" fmla="*/ 1 w 415"/>
                <a:gd name="T69" fmla="*/ 10 h 11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15"/>
                <a:gd name="T106" fmla="*/ 0 h 112"/>
                <a:gd name="T107" fmla="*/ 415 w 415"/>
                <a:gd name="T108" fmla="*/ 112 h 11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15" h="112">
                  <a:moveTo>
                    <a:pt x="7" y="38"/>
                  </a:moveTo>
                  <a:lnTo>
                    <a:pt x="0" y="49"/>
                  </a:lnTo>
                  <a:lnTo>
                    <a:pt x="5" y="47"/>
                  </a:lnTo>
                  <a:lnTo>
                    <a:pt x="16" y="45"/>
                  </a:lnTo>
                  <a:lnTo>
                    <a:pt x="30" y="43"/>
                  </a:lnTo>
                  <a:lnTo>
                    <a:pt x="47" y="41"/>
                  </a:lnTo>
                  <a:lnTo>
                    <a:pt x="68" y="39"/>
                  </a:lnTo>
                  <a:lnTo>
                    <a:pt x="91" y="39"/>
                  </a:lnTo>
                  <a:lnTo>
                    <a:pt x="120" y="41"/>
                  </a:lnTo>
                  <a:lnTo>
                    <a:pt x="148" y="41"/>
                  </a:lnTo>
                  <a:lnTo>
                    <a:pt x="181" y="46"/>
                  </a:lnTo>
                  <a:lnTo>
                    <a:pt x="216" y="49"/>
                  </a:lnTo>
                  <a:lnTo>
                    <a:pt x="252" y="58"/>
                  </a:lnTo>
                  <a:lnTo>
                    <a:pt x="290" y="65"/>
                  </a:lnTo>
                  <a:lnTo>
                    <a:pt x="330" y="78"/>
                  </a:lnTo>
                  <a:lnTo>
                    <a:pt x="370" y="93"/>
                  </a:lnTo>
                  <a:lnTo>
                    <a:pt x="415" y="112"/>
                  </a:lnTo>
                  <a:lnTo>
                    <a:pt x="413" y="110"/>
                  </a:lnTo>
                  <a:lnTo>
                    <a:pt x="412" y="107"/>
                  </a:lnTo>
                  <a:lnTo>
                    <a:pt x="409" y="102"/>
                  </a:lnTo>
                  <a:lnTo>
                    <a:pt x="407" y="97"/>
                  </a:lnTo>
                  <a:lnTo>
                    <a:pt x="399" y="88"/>
                  </a:lnTo>
                  <a:lnTo>
                    <a:pt x="391" y="80"/>
                  </a:lnTo>
                  <a:lnTo>
                    <a:pt x="380" y="72"/>
                  </a:lnTo>
                  <a:lnTo>
                    <a:pt x="365" y="63"/>
                  </a:lnTo>
                  <a:lnTo>
                    <a:pt x="344" y="52"/>
                  </a:lnTo>
                  <a:lnTo>
                    <a:pt x="322" y="43"/>
                  </a:lnTo>
                  <a:lnTo>
                    <a:pt x="294" y="34"/>
                  </a:lnTo>
                  <a:lnTo>
                    <a:pt x="264" y="25"/>
                  </a:lnTo>
                  <a:lnTo>
                    <a:pt x="225" y="17"/>
                  </a:lnTo>
                  <a:lnTo>
                    <a:pt x="182" y="10"/>
                  </a:lnTo>
                  <a:lnTo>
                    <a:pt x="131" y="4"/>
                  </a:lnTo>
                  <a:lnTo>
                    <a:pt x="77" y="0"/>
                  </a:lnTo>
                  <a:lnTo>
                    <a:pt x="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Freeform 27"/>
            <p:cNvSpPr>
              <a:spLocks/>
            </p:cNvSpPr>
            <p:nvPr/>
          </p:nvSpPr>
          <p:spPr bwMode="auto">
            <a:xfrm>
              <a:off x="1294" y="1061"/>
              <a:ext cx="66" cy="51"/>
            </a:xfrm>
            <a:custGeom>
              <a:avLst/>
              <a:gdLst>
                <a:gd name="T0" fmla="*/ 33 w 133"/>
                <a:gd name="T1" fmla="*/ 5 h 103"/>
                <a:gd name="T2" fmla="*/ 32 w 133"/>
                <a:gd name="T3" fmla="*/ 5 h 103"/>
                <a:gd name="T4" fmla="*/ 32 w 133"/>
                <a:gd name="T5" fmla="*/ 5 h 103"/>
                <a:gd name="T6" fmla="*/ 31 w 133"/>
                <a:gd name="T7" fmla="*/ 5 h 103"/>
                <a:gd name="T8" fmla="*/ 29 w 133"/>
                <a:gd name="T9" fmla="*/ 5 h 103"/>
                <a:gd name="T10" fmla="*/ 27 w 133"/>
                <a:gd name="T11" fmla="*/ 5 h 103"/>
                <a:gd name="T12" fmla="*/ 26 w 133"/>
                <a:gd name="T13" fmla="*/ 5 h 103"/>
                <a:gd name="T14" fmla="*/ 23 w 133"/>
                <a:gd name="T15" fmla="*/ 5 h 103"/>
                <a:gd name="T16" fmla="*/ 22 w 133"/>
                <a:gd name="T17" fmla="*/ 5 h 103"/>
                <a:gd name="T18" fmla="*/ 19 w 133"/>
                <a:gd name="T19" fmla="*/ 5 h 103"/>
                <a:gd name="T20" fmla="*/ 18 w 133"/>
                <a:gd name="T21" fmla="*/ 6 h 103"/>
                <a:gd name="T22" fmla="*/ 16 w 133"/>
                <a:gd name="T23" fmla="*/ 6 h 103"/>
                <a:gd name="T24" fmla="*/ 15 w 133"/>
                <a:gd name="T25" fmla="*/ 7 h 103"/>
                <a:gd name="T26" fmla="*/ 14 w 133"/>
                <a:gd name="T27" fmla="*/ 8 h 103"/>
                <a:gd name="T28" fmla="*/ 13 w 133"/>
                <a:gd name="T29" fmla="*/ 10 h 103"/>
                <a:gd name="T30" fmla="*/ 13 w 133"/>
                <a:gd name="T31" fmla="*/ 11 h 103"/>
                <a:gd name="T32" fmla="*/ 14 w 133"/>
                <a:gd name="T33" fmla="*/ 13 h 103"/>
                <a:gd name="T34" fmla="*/ 15 w 133"/>
                <a:gd name="T35" fmla="*/ 15 h 103"/>
                <a:gd name="T36" fmla="*/ 16 w 133"/>
                <a:gd name="T37" fmla="*/ 16 h 103"/>
                <a:gd name="T38" fmla="*/ 18 w 133"/>
                <a:gd name="T39" fmla="*/ 16 h 103"/>
                <a:gd name="T40" fmla="*/ 19 w 133"/>
                <a:gd name="T41" fmla="*/ 17 h 103"/>
                <a:gd name="T42" fmla="*/ 21 w 133"/>
                <a:gd name="T43" fmla="*/ 17 h 103"/>
                <a:gd name="T44" fmla="*/ 22 w 133"/>
                <a:gd name="T45" fmla="*/ 17 h 103"/>
                <a:gd name="T46" fmla="*/ 24 w 133"/>
                <a:gd name="T47" fmla="*/ 17 h 103"/>
                <a:gd name="T48" fmla="*/ 26 w 133"/>
                <a:gd name="T49" fmla="*/ 17 h 103"/>
                <a:gd name="T50" fmla="*/ 29 w 133"/>
                <a:gd name="T51" fmla="*/ 16 h 103"/>
                <a:gd name="T52" fmla="*/ 31 w 133"/>
                <a:gd name="T53" fmla="*/ 16 h 103"/>
                <a:gd name="T54" fmla="*/ 32 w 133"/>
                <a:gd name="T55" fmla="*/ 16 h 103"/>
                <a:gd name="T56" fmla="*/ 33 w 133"/>
                <a:gd name="T57" fmla="*/ 17 h 103"/>
                <a:gd name="T58" fmla="*/ 32 w 133"/>
                <a:gd name="T59" fmla="*/ 18 h 103"/>
                <a:gd name="T60" fmla="*/ 31 w 133"/>
                <a:gd name="T61" fmla="*/ 19 h 103"/>
                <a:gd name="T62" fmla="*/ 29 w 133"/>
                <a:gd name="T63" fmla="*/ 20 h 103"/>
                <a:gd name="T64" fmla="*/ 26 w 133"/>
                <a:gd name="T65" fmla="*/ 22 h 103"/>
                <a:gd name="T66" fmla="*/ 23 w 133"/>
                <a:gd name="T67" fmla="*/ 23 h 103"/>
                <a:gd name="T68" fmla="*/ 20 w 133"/>
                <a:gd name="T69" fmla="*/ 24 h 103"/>
                <a:gd name="T70" fmla="*/ 17 w 133"/>
                <a:gd name="T71" fmla="*/ 25 h 103"/>
                <a:gd name="T72" fmla="*/ 14 w 133"/>
                <a:gd name="T73" fmla="*/ 25 h 103"/>
                <a:gd name="T74" fmla="*/ 11 w 133"/>
                <a:gd name="T75" fmla="*/ 25 h 103"/>
                <a:gd name="T76" fmla="*/ 8 w 133"/>
                <a:gd name="T77" fmla="*/ 25 h 103"/>
                <a:gd name="T78" fmla="*/ 5 w 133"/>
                <a:gd name="T79" fmla="*/ 24 h 103"/>
                <a:gd name="T80" fmla="*/ 3 w 133"/>
                <a:gd name="T81" fmla="*/ 23 h 103"/>
                <a:gd name="T82" fmla="*/ 1 w 133"/>
                <a:gd name="T83" fmla="*/ 21 h 103"/>
                <a:gd name="T84" fmla="*/ 0 w 133"/>
                <a:gd name="T85" fmla="*/ 19 h 103"/>
                <a:gd name="T86" fmla="*/ 0 w 133"/>
                <a:gd name="T87" fmla="*/ 16 h 103"/>
                <a:gd name="T88" fmla="*/ 0 w 133"/>
                <a:gd name="T89" fmla="*/ 12 h 103"/>
                <a:gd name="T90" fmla="*/ 1 w 133"/>
                <a:gd name="T91" fmla="*/ 8 h 103"/>
                <a:gd name="T92" fmla="*/ 3 w 133"/>
                <a:gd name="T93" fmla="*/ 5 h 103"/>
                <a:gd name="T94" fmla="*/ 4 w 133"/>
                <a:gd name="T95" fmla="*/ 3 h 103"/>
                <a:gd name="T96" fmla="*/ 6 w 133"/>
                <a:gd name="T97" fmla="*/ 1 h 103"/>
                <a:gd name="T98" fmla="*/ 9 w 133"/>
                <a:gd name="T99" fmla="*/ 0 h 103"/>
                <a:gd name="T100" fmla="*/ 12 w 133"/>
                <a:gd name="T101" fmla="*/ 0 h 103"/>
                <a:gd name="T102" fmla="*/ 15 w 133"/>
                <a:gd name="T103" fmla="*/ 0 h 103"/>
                <a:gd name="T104" fmla="*/ 18 w 133"/>
                <a:gd name="T105" fmla="*/ 0 h 103"/>
                <a:gd name="T106" fmla="*/ 20 w 133"/>
                <a:gd name="T107" fmla="*/ 0 h 103"/>
                <a:gd name="T108" fmla="*/ 23 w 133"/>
                <a:gd name="T109" fmla="*/ 1 h 103"/>
                <a:gd name="T110" fmla="*/ 26 w 133"/>
                <a:gd name="T111" fmla="*/ 2 h 103"/>
                <a:gd name="T112" fmla="*/ 28 w 133"/>
                <a:gd name="T113" fmla="*/ 3 h 103"/>
                <a:gd name="T114" fmla="*/ 30 w 133"/>
                <a:gd name="T115" fmla="*/ 3 h 103"/>
                <a:gd name="T116" fmla="*/ 32 w 133"/>
                <a:gd name="T117" fmla="*/ 4 h 103"/>
                <a:gd name="T118" fmla="*/ 32 w 133"/>
                <a:gd name="T119" fmla="*/ 5 h 103"/>
                <a:gd name="T120" fmla="*/ 33 w 133"/>
                <a:gd name="T121" fmla="*/ 5 h 103"/>
                <a:gd name="T122" fmla="*/ 33 w 133"/>
                <a:gd name="T123" fmla="*/ 5 h 10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3"/>
                <a:gd name="T187" fmla="*/ 0 h 103"/>
                <a:gd name="T188" fmla="*/ 133 w 133"/>
                <a:gd name="T189" fmla="*/ 103 h 10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3" h="103">
                  <a:moveTo>
                    <a:pt x="133" y="21"/>
                  </a:moveTo>
                  <a:lnTo>
                    <a:pt x="130" y="20"/>
                  </a:lnTo>
                  <a:lnTo>
                    <a:pt x="129" y="20"/>
                  </a:lnTo>
                  <a:lnTo>
                    <a:pt x="124" y="20"/>
                  </a:lnTo>
                  <a:lnTo>
                    <a:pt x="117" y="20"/>
                  </a:lnTo>
                  <a:lnTo>
                    <a:pt x="111" y="20"/>
                  </a:lnTo>
                  <a:lnTo>
                    <a:pt x="104" y="20"/>
                  </a:lnTo>
                  <a:lnTo>
                    <a:pt x="95" y="20"/>
                  </a:lnTo>
                  <a:lnTo>
                    <a:pt x="89" y="22"/>
                  </a:lnTo>
                  <a:lnTo>
                    <a:pt x="79" y="22"/>
                  </a:lnTo>
                  <a:lnTo>
                    <a:pt x="73" y="25"/>
                  </a:lnTo>
                  <a:lnTo>
                    <a:pt x="66" y="27"/>
                  </a:lnTo>
                  <a:lnTo>
                    <a:pt x="61" y="31"/>
                  </a:lnTo>
                  <a:lnTo>
                    <a:pt x="56" y="35"/>
                  </a:lnTo>
                  <a:lnTo>
                    <a:pt x="55" y="40"/>
                  </a:lnTo>
                  <a:lnTo>
                    <a:pt x="53" y="47"/>
                  </a:lnTo>
                  <a:lnTo>
                    <a:pt x="57" y="55"/>
                  </a:lnTo>
                  <a:lnTo>
                    <a:pt x="61" y="60"/>
                  </a:lnTo>
                  <a:lnTo>
                    <a:pt x="66" y="65"/>
                  </a:lnTo>
                  <a:lnTo>
                    <a:pt x="72" y="66"/>
                  </a:lnTo>
                  <a:lnTo>
                    <a:pt x="79" y="69"/>
                  </a:lnTo>
                  <a:lnTo>
                    <a:pt x="85" y="69"/>
                  </a:lnTo>
                  <a:lnTo>
                    <a:pt x="91" y="69"/>
                  </a:lnTo>
                  <a:lnTo>
                    <a:pt x="99" y="68"/>
                  </a:lnTo>
                  <a:lnTo>
                    <a:pt x="105" y="68"/>
                  </a:lnTo>
                  <a:lnTo>
                    <a:pt x="117" y="65"/>
                  </a:lnTo>
                  <a:lnTo>
                    <a:pt x="126" y="64"/>
                  </a:lnTo>
                  <a:lnTo>
                    <a:pt x="131" y="64"/>
                  </a:lnTo>
                  <a:lnTo>
                    <a:pt x="133" y="70"/>
                  </a:lnTo>
                  <a:lnTo>
                    <a:pt x="130" y="74"/>
                  </a:lnTo>
                  <a:lnTo>
                    <a:pt x="124" y="79"/>
                  </a:lnTo>
                  <a:lnTo>
                    <a:pt x="117" y="83"/>
                  </a:lnTo>
                  <a:lnTo>
                    <a:pt x="107" y="90"/>
                  </a:lnTo>
                  <a:lnTo>
                    <a:pt x="95" y="92"/>
                  </a:lnTo>
                  <a:lnTo>
                    <a:pt x="83" y="98"/>
                  </a:lnTo>
                  <a:lnTo>
                    <a:pt x="70" y="100"/>
                  </a:lnTo>
                  <a:lnTo>
                    <a:pt x="59" y="103"/>
                  </a:lnTo>
                  <a:lnTo>
                    <a:pt x="44" y="102"/>
                  </a:lnTo>
                  <a:lnTo>
                    <a:pt x="33" y="102"/>
                  </a:lnTo>
                  <a:lnTo>
                    <a:pt x="22" y="98"/>
                  </a:lnTo>
                  <a:lnTo>
                    <a:pt x="14" y="94"/>
                  </a:lnTo>
                  <a:lnTo>
                    <a:pt x="5" y="86"/>
                  </a:lnTo>
                  <a:lnTo>
                    <a:pt x="1" y="77"/>
                  </a:lnTo>
                  <a:lnTo>
                    <a:pt x="0" y="65"/>
                  </a:lnTo>
                  <a:lnTo>
                    <a:pt x="3" y="51"/>
                  </a:lnTo>
                  <a:lnTo>
                    <a:pt x="4" y="34"/>
                  </a:lnTo>
                  <a:lnTo>
                    <a:pt x="12" y="22"/>
                  </a:lnTo>
                  <a:lnTo>
                    <a:pt x="18" y="13"/>
                  </a:lnTo>
                  <a:lnTo>
                    <a:pt x="27" y="7"/>
                  </a:lnTo>
                  <a:lnTo>
                    <a:pt x="38" y="1"/>
                  </a:lnTo>
                  <a:lnTo>
                    <a:pt x="50" y="0"/>
                  </a:lnTo>
                  <a:lnTo>
                    <a:pt x="60" y="0"/>
                  </a:lnTo>
                  <a:lnTo>
                    <a:pt x="73" y="1"/>
                  </a:lnTo>
                  <a:lnTo>
                    <a:pt x="83" y="1"/>
                  </a:lnTo>
                  <a:lnTo>
                    <a:pt x="94" y="5"/>
                  </a:lnTo>
                  <a:lnTo>
                    <a:pt x="104" y="9"/>
                  </a:lnTo>
                  <a:lnTo>
                    <a:pt x="115" y="13"/>
                  </a:lnTo>
                  <a:lnTo>
                    <a:pt x="120" y="14"/>
                  </a:lnTo>
                  <a:lnTo>
                    <a:pt x="128" y="17"/>
                  </a:lnTo>
                  <a:lnTo>
                    <a:pt x="130" y="20"/>
                  </a:lnTo>
                  <a:lnTo>
                    <a:pt x="13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Freeform 28"/>
            <p:cNvSpPr>
              <a:spLocks/>
            </p:cNvSpPr>
            <p:nvPr/>
          </p:nvSpPr>
          <p:spPr bwMode="auto">
            <a:xfrm>
              <a:off x="1390" y="1088"/>
              <a:ext cx="56" cy="47"/>
            </a:xfrm>
            <a:custGeom>
              <a:avLst/>
              <a:gdLst>
                <a:gd name="T0" fmla="*/ 29 w 110"/>
                <a:gd name="T1" fmla="*/ 8 h 95"/>
                <a:gd name="T2" fmla="*/ 27 w 110"/>
                <a:gd name="T3" fmla="*/ 8 h 95"/>
                <a:gd name="T4" fmla="*/ 25 w 110"/>
                <a:gd name="T5" fmla="*/ 8 h 95"/>
                <a:gd name="T6" fmla="*/ 22 w 110"/>
                <a:gd name="T7" fmla="*/ 8 h 95"/>
                <a:gd name="T8" fmla="*/ 19 w 110"/>
                <a:gd name="T9" fmla="*/ 9 h 95"/>
                <a:gd name="T10" fmla="*/ 17 w 110"/>
                <a:gd name="T11" fmla="*/ 9 h 95"/>
                <a:gd name="T12" fmla="*/ 16 w 110"/>
                <a:gd name="T13" fmla="*/ 10 h 95"/>
                <a:gd name="T14" fmla="*/ 14 w 110"/>
                <a:gd name="T15" fmla="*/ 10 h 95"/>
                <a:gd name="T16" fmla="*/ 13 w 110"/>
                <a:gd name="T17" fmla="*/ 11 h 95"/>
                <a:gd name="T18" fmla="*/ 11 w 110"/>
                <a:gd name="T19" fmla="*/ 12 h 95"/>
                <a:gd name="T20" fmla="*/ 11 w 110"/>
                <a:gd name="T21" fmla="*/ 14 h 95"/>
                <a:gd name="T22" fmla="*/ 12 w 110"/>
                <a:gd name="T23" fmla="*/ 16 h 95"/>
                <a:gd name="T24" fmla="*/ 13 w 110"/>
                <a:gd name="T25" fmla="*/ 17 h 95"/>
                <a:gd name="T26" fmla="*/ 16 w 110"/>
                <a:gd name="T27" fmla="*/ 18 h 95"/>
                <a:gd name="T28" fmla="*/ 18 w 110"/>
                <a:gd name="T29" fmla="*/ 19 h 95"/>
                <a:gd name="T30" fmla="*/ 20 w 110"/>
                <a:gd name="T31" fmla="*/ 19 h 95"/>
                <a:gd name="T32" fmla="*/ 23 w 110"/>
                <a:gd name="T33" fmla="*/ 19 h 95"/>
                <a:gd name="T34" fmla="*/ 24 w 110"/>
                <a:gd name="T35" fmla="*/ 19 h 95"/>
                <a:gd name="T36" fmla="*/ 25 w 110"/>
                <a:gd name="T37" fmla="*/ 19 h 95"/>
                <a:gd name="T38" fmla="*/ 25 w 110"/>
                <a:gd name="T39" fmla="*/ 19 h 95"/>
                <a:gd name="T40" fmla="*/ 24 w 110"/>
                <a:gd name="T41" fmla="*/ 19 h 95"/>
                <a:gd name="T42" fmla="*/ 23 w 110"/>
                <a:gd name="T43" fmla="*/ 20 h 95"/>
                <a:gd name="T44" fmla="*/ 21 w 110"/>
                <a:gd name="T45" fmla="*/ 21 h 95"/>
                <a:gd name="T46" fmla="*/ 19 w 110"/>
                <a:gd name="T47" fmla="*/ 21 h 95"/>
                <a:gd name="T48" fmla="*/ 17 w 110"/>
                <a:gd name="T49" fmla="*/ 22 h 95"/>
                <a:gd name="T50" fmla="*/ 15 w 110"/>
                <a:gd name="T51" fmla="*/ 22 h 95"/>
                <a:gd name="T52" fmla="*/ 13 w 110"/>
                <a:gd name="T53" fmla="*/ 23 h 95"/>
                <a:gd name="T54" fmla="*/ 10 w 110"/>
                <a:gd name="T55" fmla="*/ 23 h 95"/>
                <a:gd name="T56" fmla="*/ 8 w 110"/>
                <a:gd name="T57" fmla="*/ 23 h 95"/>
                <a:gd name="T58" fmla="*/ 6 w 110"/>
                <a:gd name="T59" fmla="*/ 23 h 95"/>
                <a:gd name="T60" fmla="*/ 4 w 110"/>
                <a:gd name="T61" fmla="*/ 22 h 95"/>
                <a:gd name="T62" fmla="*/ 2 w 110"/>
                <a:gd name="T63" fmla="*/ 21 h 95"/>
                <a:gd name="T64" fmla="*/ 1 w 110"/>
                <a:gd name="T65" fmla="*/ 19 h 95"/>
                <a:gd name="T66" fmla="*/ 0 w 110"/>
                <a:gd name="T67" fmla="*/ 17 h 95"/>
                <a:gd name="T68" fmla="*/ 0 w 110"/>
                <a:gd name="T69" fmla="*/ 15 h 95"/>
                <a:gd name="T70" fmla="*/ 0 w 110"/>
                <a:gd name="T71" fmla="*/ 11 h 95"/>
                <a:gd name="T72" fmla="*/ 1 w 110"/>
                <a:gd name="T73" fmla="*/ 9 h 95"/>
                <a:gd name="T74" fmla="*/ 1 w 110"/>
                <a:gd name="T75" fmla="*/ 7 h 95"/>
                <a:gd name="T76" fmla="*/ 3 w 110"/>
                <a:gd name="T77" fmla="*/ 5 h 95"/>
                <a:gd name="T78" fmla="*/ 4 w 110"/>
                <a:gd name="T79" fmla="*/ 3 h 95"/>
                <a:gd name="T80" fmla="*/ 6 w 110"/>
                <a:gd name="T81" fmla="*/ 2 h 95"/>
                <a:gd name="T82" fmla="*/ 7 w 110"/>
                <a:gd name="T83" fmla="*/ 1 h 95"/>
                <a:gd name="T84" fmla="*/ 10 w 110"/>
                <a:gd name="T85" fmla="*/ 1 h 95"/>
                <a:gd name="T86" fmla="*/ 11 w 110"/>
                <a:gd name="T87" fmla="*/ 0 h 95"/>
                <a:gd name="T88" fmla="*/ 13 w 110"/>
                <a:gd name="T89" fmla="*/ 0 h 95"/>
                <a:gd name="T90" fmla="*/ 16 w 110"/>
                <a:gd name="T91" fmla="*/ 0 h 95"/>
                <a:gd name="T92" fmla="*/ 17 w 110"/>
                <a:gd name="T93" fmla="*/ 0 h 95"/>
                <a:gd name="T94" fmla="*/ 19 w 110"/>
                <a:gd name="T95" fmla="*/ 0 h 95"/>
                <a:gd name="T96" fmla="*/ 21 w 110"/>
                <a:gd name="T97" fmla="*/ 1 h 95"/>
                <a:gd name="T98" fmla="*/ 22 w 110"/>
                <a:gd name="T99" fmla="*/ 1 h 95"/>
                <a:gd name="T100" fmla="*/ 24 w 110"/>
                <a:gd name="T101" fmla="*/ 2 h 95"/>
                <a:gd name="T102" fmla="*/ 26 w 110"/>
                <a:gd name="T103" fmla="*/ 3 h 95"/>
                <a:gd name="T104" fmla="*/ 27 w 110"/>
                <a:gd name="T105" fmla="*/ 3 h 95"/>
                <a:gd name="T106" fmla="*/ 27 w 110"/>
                <a:gd name="T107" fmla="*/ 4 h 95"/>
                <a:gd name="T108" fmla="*/ 29 w 110"/>
                <a:gd name="T109" fmla="*/ 6 h 95"/>
                <a:gd name="T110" fmla="*/ 29 w 110"/>
                <a:gd name="T111" fmla="*/ 7 h 95"/>
                <a:gd name="T112" fmla="*/ 29 w 110"/>
                <a:gd name="T113" fmla="*/ 8 h 95"/>
                <a:gd name="T114" fmla="*/ 29 w 110"/>
                <a:gd name="T115" fmla="*/ 8 h 9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0"/>
                <a:gd name="T175" fmla="*/ 0 h 95"/>
                <a:gd name="T176" fmla="*/ 110 w 110"/>
                <a:gd name="T177" fmla="*/ 95 h 9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0" h="95">
                  <a:moveTo>
                    <a:pt x="110" y="33"/>
                  </a:moveTo>
                  <a:lnTo>
                    <a:pt x="106" y="33"/>
                  </a:lnTo>
                  <a:lnTo>
                    <a:pt x="99" y="33"/>
                  </a:lnTo>
                  <a:lnTo>
                    <a:pt x="87" y="34"/>
                  </a:lnTo>
                  <a:lnTo>
                    <a:pt x="75" y="37"/>
                  </a:lnTo>
                  <a:lnTo>
                    <a:pt x="67" y="38"/>
                  </a:lnTo>
                  <a:lnTo>
                    <a:pt x="61" y="41"/>
                  </a:lnTo>
                  <a:lnTo>
                    <a:pt x="54" y="42"/>
                  </a:lnTo>
                  <a:lnTo>
                    <a:pt x="51" y="46"/>
                  </a:lnTo>
                  <a:lnTo>
                    <a:pt x="44" y="50"/>
                  </a:lnTo>
                  <a:lnTo>
                    <a:pt x="43" y="59"/>
                  </a:lnTo>
                  <a:lnTo>
                    <a:pt x="45" y="64"/>
                  </a:lnTo>
                  <a:lnTo>
                    <a:pt x="51" y="69"/>
                  </a:lnTo>
                  <a:lnTo>
                    <a:pt x="61" y="72"/>
                  </a:lnTo>
                  <a:lnTo>
                    <a:pt x="71" y="76"/>
                  </a:lnTo>
                  <a:lnTo>
                    <a:pt x="79" y="76"/>
                  </a:lnTo>
                  <a:lnTo>
                    <a:pt x="88" y="77"/>
                  </a:lnTo>
                  <a:lnTo>
                    <a:pt x="95" y="77"/>
                  </a:lnTo>
                  <a:lnTo>
                    <a:pt x="99" y="77"/>
                  </a:lnTo>
                  <a:lnTo>
                    <a:pt x="96" y="77"/>
                  </a:lnTo>
                  <a:lnTo>
                    <a:pt x="93" y="78"/>
                  </a:lnTo>
                  <a:lnTo>
                    <a:pt x="88" y="80"/>
                  </a:lnTo>
                  <a:lnTo>
                    <a:pt x="82" y="84"/>
                  </a:lnTo>
                  <a:lnTo>
                    <a:pt x="74" y="86"/>
                  </a:lnTo>
                  <a:lnTo>
                    <a:pt x="66" y="89"/>
                  </a:lnTo>
                  <a:lnTo>
                    <a:pt x="57" y="91"/>
                  </a:lnTo>
                  <a:lnTo>
                    <a:pt x="49" y="94"/>
                  </a:lnTo>
                  <a:lnTo>
                    <a:pt x="38" y="94"/>
                  </a:lnTo>
                  <a:lnTo>
                    <a:pt x="30" y="95"/>
                  </a:lnTo>
                  <a:lnTo>
                    <a:pt x="22" y="93"/>
                  </a:lnTo>
                  <a:lnTo>
                    <a:pt x="14" y="90"/>
                  </a:lnTo>
                  <a:lnTo>
                    <a:pt x="8" y="86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0"/>
                  </a:lnTo>
                  <a:lnTo>
                    <a:pt x="0" y="47"/>
                  </a:lnTo>
                  <a:lnTo>
                    <a:pt x="1" y="37"/>
                  </a:lnTo>
                  <a:lnTo>
                    <a:pt x="4" y="28"/>
                  </a:lnTo>
                  <a:lnTo>
                    <a:pt x="10" y="21"/>
                  </a:lnTo>
                  <a:lnTo>
                    <a:pt x="14" y="13"/>
                  </a:lnTo>
                  <a:lnTo>
                    <a:pt x="22" y="11"/>
                  </a:lnTo>
                  <a:lnTo>
                    <a:pt x="28" y="6"/>
                  </a:lnTo>
                  <a:lnTo>
                    <a:pt x="38" y="4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67" y="2"/>
                  </a:lnTo>
                  <a:lnTo>
                    <a:pt x="74" y="2"/>
                  </a:lnTo>
                  <a:lnTo>
                    <a:pt x="80" y="4"/>
                  </a:lnTo>
                  <a:lnTo>
                    <a:pt x="87" y="6"/>
                  </a:lnTo>
                  <a:lnTo>
                    <a:pt x="92" y="10"/>
                  </a:lnTo>
                  <a:lnTo>
                    <a:pt x="100" y="12"/>
                  </a:lnTo>
                  <a:lnTo>
                    <a:pt x="104" y="15"/>
                  </a:lnTo>
                  <a:lnTo>
                    <a:pt x="106" y="19"/>
                  </a:lnTo>
                  <a:lnTo>
                    <a:pt x="110" y="24"/>
                  </a:lnTo>
                  <a:lnTo>
                    <a:pt x="110" y="29"/>
                  </a:lnTo>
                  <a:lnTo>
                    <a:pt x="11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Freeform 29"/>
            <p:cNvSpPr>
              <a:spLocks/>
            </p:cNvSpPr>
            <p:nvPr/>
          </p:nvSpPr>
          <p:spPr bwMode="auto">
            <a:xfrm>
              <a:off x="1455" y="1122"/>
              <a:ext cx="63" cy="48"/>
            </a:xfrm>
            <a:custGeom>
              <a:avLst/>
              <a:gdLst>
                <a:gd name="T0" fmla="*/ 26 w 127"/>
                <a:gd name="T1" fmla="*/ 5 h 95"/>
                <a:gd name="T2" fmla="*/ 25 w 127"/>
                <a:gd name="T3" fmla="*/ 5 h 95"/>
                <a:gd name="T4" fmla="*/ 24 w 127"/>
                <a:gd name="T5" fmla="*/ 5 h 95"/>
                <a:gd name="T6" fmla="*/ 21 w 127"/>
                <a:gd name="T7" fmla="*/ 6 h 95"/>
                <a:gd name="T8" fmla="*/ 18 w 127"/>
                <a:gd name="T9" fmla="*/ 8 h 95"/>
                <a:gd name="T10" fmla="*/ 16 w 127"/>
                <a:gd name="T11" fmla="*/ 8 h 95"/>
                <a:gd name="T12" fmla="*/ 14 w 127"/>
                <a:gd name="T13" fmla="*/ 9 h 95"/>
                <a:gd name="T14" fmla="*/ 12 w 127"/>
                <a:gd name="T15" fmla="*/ 10 h 95"/>
                <a:gd name="T16" fmla="*/ 12 w 127"/>
                <a:gd name="T17" fmla="*/ 11 h 95"/>
                <a:gd name="T18" fmla="*/ 10 w 127"/>
                <a:gd name="T19" fmla="*/ 13 h 95"/>
                <a:gd name="T20" fmla="*/ 11 w 127"/>
                <a:gd name="T21" fmla="*/ 15 h 95"/>
                <a:gd name="T22" fmla="*/ 12 w 127"/>
                <a:gd name="T23" fmla="*/ 17 h 95"/>
                <a:gd name="T24" fmla="*/ 13 w 127"/>
                <a:gd name="T25" fmla="*/ 19 h 95"/>
                <a:gd name="T26" fmla="*/ 15 w 127"/>
                <a:gd name="T27" fmla="*/ 19 h 95"/>
                <a:gd name="T28" fmla="*/ 18 w 127"/>
                <a:gd name="T29" fmla="*/ 20 h 95"/>
                <a:gd name="T30" fmla="*/ 21 w 127"/>
                <a:gd name="T31" fmla="*/ 19 h 95"/>
                <a:gd name="T32" fmla="*/ 25 w 127"/>
                <a:gd name="T33" fmla="*/ 18 h 95"/>
                <a:gd name="T34" fmla="*/ 26 w 127"/>
                <a:gd name="T35" fmla="*/ 18 h 95"/>
                <a:gd name="T36" fmla="*/ 28 w 127"/>
                <a:gd name="T37" fmla="*/ 17 h 95"/>
                <a:gd name="T38" fmla="*/ 30 w 127"/>
                <a:gd name="T39" fmla="*/ 17 h 95"/>
                <a:gd name="T40" fmla="*/ 31 w 127"/>
                <a:gd name="T41" fmla="*/ 16 h 95"/>
                <a:gd name="T42" fmla="*/ 31 w 127"/>
                <a:gd name="T43" fmla="*/ 17 h 95"/>
                <a:gd name="T44" fmla="*/ 29 w 127"/>
                <a:gd name="T45" fmla="*/ 18 h 95"/>
                <a:gd name="T46" fmla="*/ 27 w 127"/>
                <a:gd name="T47" fmla="*/ 19 h 95"/>
                <a:gd name="T48" fmla="*/ 26 w 127"/>
                <a:gd name="T49" fmla="*/ 21 h 95"/>
                <a:gd name="T50" fmla="*/ 25 w 127"/>
                <a:gd name="T51" fmla="*/ 21 h 95"/>
                <a:gd name="T52" fmla="*/ 23 w 127"/>
                <a:gd name="T53" fmla="*/ 23 h 95"/>
                <a:gd name="T54" fmla="*/ 20 w 127"/>
                <a:gd name="T55" fmla="*/ 23 h 95"/>
                <a:gd name="T56" fmla="*/ 18 w 127"/>
                <a:gd name="T57" fmla="*/ 24 h 95"/>
                <a:gd name="T58" fmla="*/ 16 w 127"/>
                <a:gd name="T59" fmla="*/ 24 h 95"/>
                <a:gd name="T60" fmla="*/ 14 w 127"/>
                <a:gd name="T61" fmla="*/ 24 h 95"/>
                <a:gd name="T62" fmla="*/ 11 w 127"/>
                <a:gd name="T63" fmla="*/ 24 h 95"/>
                <a:gd name="T64" fmla="*/ 9 w 127"/>
                <a:gd name="T65" fmla="*/ 23 h 95"/>
                <a:gd name="T66" fmla="*/ 6 w 127"/>
                <a:gd name="T67" fmla="*/ 21 h 95"/>
                <a:gd name="T68" fmla="*/ 4 w 127"/>
                <a:gd name="T69" fmla="*/ 19 h 95"/>
                <a:gd name="T70" fmla="*/ 2 w 127"/>
                <a:gd name="T71" fmla="*/ 17 h 95"/>
                <a:gd name="T72" fmla="*/ 0 w 127"/>
                <a:gd name="T73" fmla="*/ 15 h 95"/>
                <a:gd name="T74" fmla="*/ 0 w 127"/>
                <a:gd name="T75" fmla="*/ 12 h 95"/>
                <a:gd name="T76" fmla="*/ 0 w 127"/>
                <a:gd name="T77" fmla="*/ 11 h 95"/>
                <a:gd name="T78" fmla="*/ 0 w 127"/>
                <a:gd name="T79" fmla="*/ 9 h 95"/>
                <a:gd name="T80" fmla="*/ 1 w 127"/>
                <a:gd name="T81" fmla="*/ 7 h 95"/>
                <a:gd name="T82" fmla="*/ 2 w 127"/>
                <a:gd name="T83" fmla="*/ 6 h 95"/>
                <a:gd name="T84" fmla="*/ 5 w 127"/>
                <a:gd name="T85" fmla="*/ 5 h 95"/>
                <a:gd name="T86" fmla="*/ 6 w 127"/>
                <a:gd name="T87" fmla="*/ 4 h 95"/>
                <a:gd name="T88" fmla="*/ 9 w 127"/>
                <a:gd name="T89" fmla="*/ 3 h 95"/>
                <a:gd name="T90" fmla="*/ 11 w 127"/>
                <a:gd name="T91" fmla="*/ 2 h 95"/>
                <a:gd name="T92" fmla="*/ 13 w 127"/>
                <a:gd name="T93" fmla="*/ 1 h 95"/>
                <a:gd name="T94" fmla="*/ 15 w 127"/>
                <a:gd name="T95" fmla="*/ 1 h 95"/>
                <a:gd name="T96" fmla="*/ 17 w 127"/>
                <a:gd name="T97" fmla="*/ 0 h 95"/>
                <a:gd name="T98" fmla="*/ 19 w 127"/>
                <a:gd name="T99" fmla="*/ 0 h 95"/>
                <a:gd name="T100" fmla="*/ 21 w 127"/>
                <a:gd name="T101" fmla="*/ 0 h 95"/>
                <a:gd name="T102" fmla="*/ 22 w 127"/>
                <a:gd name="T103" fmla="*/ 0 h 95"/>
                <a:gd name="T104" fmla="*/ 24 w 127"/>
                <a:gd name="T105" fmla="*/ 1 h 95"/>
                <a:gd name="T106" fmla="*/ 25 w 127"/>
                <a:gd name="T107" fmla="*/ 2 h 95"/>
                <a:gd name="T108" fmla="*/ 26 w 127"/>
                <a:gd name="T109" fmla="*/ 3 h 95"/>
                <a:gd name="T110" fmla="*/ 26 w 127"/>
                <a:gd name="T111" fmla="*/ 4 h 95"/>
                <a:gd name="T112" fmla="*/ 26 w 127"/>
                <a:gd name="T113" fmla="*/ 5 h 95"/>
                <a:gd name="T114" fmla="*/ 26 w 127"/>
                <a:gd name="T115" fmla="*/ 5 h 9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27"/>
                <a:gd name="T175" fmla="*/ 0 h 95"/>
                <a:gd name="T176" fmla="*/ 127 w 127"/>
                <a:gd name="T177" fmla="*/ 95 h 9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27" h="95">
                  <a:moveTo>
                    <a:pt x="107" y="20"/>
                  </a:moveTo>
                  <a:lnTo>
                    <a:pt x="103" y="20"/>
                  </a:lnTo>
                  <a:lnTo>
                    <a:pt x="96" y="20"/>
                  </a:lnTo>
                  <a:lnTo>
                    <a:pt x="84" y="24"/>
                  </a:lnTo>
                  <a:lnTo>
                    <a:pt x="72" y="29"/>
                  </a:lnTo>
                  <a:lnTo>
                    <a:pt x="64" y="32"/>
                  </a:lnTo>
                  <a:lnTo>
                    <a:pt x="58" y="33"/>
                  </a:lnTo>
                  <a:lnTo>
                    <a:pt x="51" y="37"/>
                  </a:lnTo>
                  <a:lnTo>
                    <a:pt x="49" y="42"/>
                  </a:lnTo>
                  <a:lnTo>
                    <a:pt x="42" y="50"/>
                  </a:lnTo>
                  <a:lnTo>
                    <a:pt x="44" y="60"/>
                  </a:lnTo>
                  <a:lnTo>
                    <a:pt x="48" y="68"/>
                  </a:lnTo>
                  <a:lnTo>
                    <a:pt x="55" y="73"/>
                  </a:lnTo>
                  <a:lnTo>
                    <a:pt x="63" y="76"/>
                  </a:lnTo>
                  <a:lnTo>
                    <a:pt x="75" y="77"/>
                  </a:lnTo>
                  <a:lnTo>
                    <a:pt x="87" y="74"/>
                  </a:lnTo>
                  <a:lnTo>
                    <a:pt x="100" y="72"/>
                  </a:lnTo>
                  <a:lnTo>
                    <a:pt x="106" y="71"/>
                  </a:lnTo>
                  <a:lnTo>
                    <a:pt x="113" y="68"/>
                  </a:lnTo>
                  <a:lnTo>
                    <a:pt x="120" y="65"/>
                  </a:lnTo>
                  <a:lnTo>
                    <a:pt x="127" y="63"/>
                  </a:lnTo>
                  <a:lnTo>
                    <a:pt x="124" y="65"/>
                  </a:lnTo>
                  <a:lnTo>
                    <a:pt x="116" y="72"/>
                  </a:lnTo>
                  <a:lnTo>
                    <a:pt x="111" y="76"/>
                  </a:lnTo>
                  <a:lnTo>
                    <a:pt x="106" y="81"/>
                  </a:lnTo>
                  <a:lnTo>
                    <a:pt x="100" y="84"/>
                  </a:lnTo>
                  <a:lnTo>
                    <a:pt x="92" y="89"/>
                  </a:lnTo>
                  <a:lnTo>
                    <a:pt x="83" y="91"/>
                  </a:lnTo>
                  <a:lnTo>
                    <a:pt x="75" y="94"/>
                  </a:lnTo>
                  <a:lnTo>
                    <a:pt x="64" y="94"/>
                  </a:lnTo>
                  <a:lnTo>
                    <a:pt x="57" y="95"/>
                  </a:lnTo>
                  <a:lnTo>
                    <a:pt x="46" y="93"/>
                  </a:lnTo>
                  <a:lnTo>
                    <a:pt x="36" y="89"/>
                  </a:lnTo>
                  <a:lnTo>
                    <a:pt x="27" y="84"/>
                  </a:lnTo>
                  <a:lnTo>
                    <a:pt x="18" y="76"/>
                  </a:lnTo>
                  <a:lnTo>
                    <a:pt x="9" y="65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1" y="42"/>
                  </a:lnTo>
                  <a:lnTo>
                    <a:pt x="2" y="34"/>
                  </a:lnTo>
                  <a:lnTo>
                    <a:pt x="7" y="28"/>
                  </a:lnTo>
                  <a:lnTo>
                    <a:pt x="11" y="21"/>
                  </a:lnTo>
                  <a:lnTo>
                    <a:pt x="20" y="19"/>
                  </a:lnTo>
                  <a:lnTo>
                    <a:pt x="27" y="13"/>
                  </a:lnTo>
                  <a:lnTo>
                    <a:pt x="36" y="9"/>
                  </a:lnTo>
                  <a:lnTo>
                    <a:pt x="45" y="7"/>
                  </a:lnTo>
                  <a:lnTo>
                    <a:pt x="54" y="4"/>
                  </a:lnTo>
                  <a:lnTo>
                    <a:pt x="62" y="2"/>
                  </a:lnTo>
                  <a:lnTo>
                    <a:pt x="71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8" y="3"/>
                  </a:lnTo>
                  <a:lnTo>
                    <a:pt x="101" y="7"/>
                  </a:lnTo>
                  <a:lnTo>
                    <a:pt x="105" y="9"/>
                  </a:lnTo>
                  <a:lnTo>
                    <a:pt x="106" y="16"/>
                  </a:lnTo>
                  <a:lnTo>
                    <a:pt x="10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Freeform 30"/>
            <p:cNvSpPr>
              <a:spLocks/>
            </p:cNvSpPr>
            <p:nvPr/>
          </p:nvSpPr>
          <p:spPr bwMode="auto">
            <a:xfrm>
              <a:off x="956" y="1073"/>
              <a:ext cx="556" cy="162"/>
            </a:xfrm>
            <a:custGeom>
              <a:avLst/>
              <a:gdLst>
                <a:gd name="T0" fmla="*/ 14 w 1111"/>
                <a:gd name="T1" fmla="*/ 1 h 323"/>
                <a:gd name="T2" fmla="*/ 16 w 1111"/>
                <a:gd name="T3" fmla="*/ 1 h 323"/>
                <a:gd name="T4" fmla="*/ 20 w 1111"/>
                <a:gd name="T5" fmla="*/ 1 h 323"/>
                <a:gd name="T6" fmla="*/ 28 w 1111"/>
                <a:gd name="T7" fmla="*/ 1 h 323"/>
                <a:gd name="T8" fmla="*/ 39 w 1111"/>
                <a:gd name="T9" fmla="*/ 3 h 323"/>
                <a:gd name="T10" fmla="*/ 52 w 1111"/>
                <a:gd name="T11" fmla="*/ 4 h 323"/>
                <a:gd name="T12" fmla="*/ 68 w 1111"/>
                <a:gd name="T13" fmla="*/ 6 h 323"/>
                <a:gd name="T14" fmla="*/ 84 w 1111"/>
                <a:gd name="T15" fmla="*/ 9 h 323"/>
                <a:gd name="T16" fmla="*/ 103 w 1111"/>
                <a:gd name="T17" fmla="*/ 13 h 323"/>
                <a:gd name="T18" fmla="*/ 123 w 1111"/>
                <a:gd name="T19" fmla="*/ 17 h 323"/>
                <a:gd name="T20" fmla="*/ 144 w 1111"/>
                <a:gd name="T21" fmla="*/ 23 h 323"/>
                <a:gd name="T22" fmla="*/ 166 w 1111"/>
                <a:gd name="T23" fmla="*/ 30 h 323"/>
                <a:gd name="T24" fmla="*/ 189 w 1111"/>
                <a:gd name="T25" fmla="*/ 37 h 323"/>
                <a:gd name="T26" fmla="*/ 211 w 1111"/>
                <a:gd name="T27" fmla="*/ 46 h 323"/>
                <a:gd name="T28" fmla="*/ 234 w 1111"/>
                <a:gd name="T29" fmla="*/ 56 h 323"/>
                <a:gd name="T30" fmla="*/ 256 w 1111"/>
                <a:gd name="T31" fmla="*/ 68 h 323"/>
                <a:gd name="T32" fmla="*/ 278 w 1111"/>
                <a:gd name="T33" fmla="*/ 81 h 323"/>
                <a:gd name="T34" fmla="*/ 277 w 1111"/>
                <a:gd name="T35" fmla="*/ 80 h 323"/>
                <a:gd name="T36" fmla="*/ 273 w 1111"/>
                <a:gd name="T37" fmla="*/ 78 h 323"/>
                <a:gd name="T38" fmla="*/ 267 w 1111"/>
                <a:gd name="T39" fmla="*/ 75 h 323"/>
                <a:gd name="T40" fmla="*/ 259 w 1111"/>
                <a:gd name="T41" fmla="*/ 71 h 323"/>
                <a:gd name="T42" fmla="*/ 248 w 1111"/>
                <a:gd name="T43" fmla="*/ 66 h 323"/>
                <a:gd name="T44" fmla="*/ 235 w 1111"/>
                <a:gd name="T45" fmla="*/ 61 h 323"/>
                <a:gd name="T46" fmla="*/ 219 w 1111"/>
                <a:gd name="T47" fmla="*/ 55 h 323"/>
                <a:gd name="T48" fmla="*/ 202 w 1111"/>
                <a:gd name="T49" fmla="*/ 49 h 323"/>
                <a:gd name="T50" fmla="*/ 183 w 1111"/>
                <a:gd name="T51" fmla="*/ 42 h 323"/>
                <a:gd name="T52" fmla="*/ 162 w 1111"/>
                <a:gd name="T53" fmla="*/ 36 h 323"/>
                <a:gd name="T54" fmla="*/ 139 w 1111"/>
                <a:gd name="T55" fmla="*/ 30 h 323"/>
                <a:gd name="T56" fmla="*/ 115 w 1111"/>
                <a:gd name="T57" fmla="*/ 23 h 323"/>
                <a:gd name="T58" fmla="*/ 88 w 1111"/>
                <a:gd name="T59" fmla="*/ 18 h 323"/>
                <a:gd name="T60" fmla="*/ 61 w 1111"/>
                <a:gd name="T61" fmla="*/ 14 h 323"/>
                <a:gd name="T62" fmla="*/ 31 w 1111"/>
                <a:gd name="T63" fmla="*/ 10 h 323"/>
                <a:gd name="T64" fmla="*/ 1 w 1111"/>
                <a:gd name="T65" fmla="*/ 7 h 323"/>
                <a:gd name="T66" fmla="*/ 0 w 1111"/>
                <a:gd name="T67" fmla="*/ 5 h 323"/>
                <a:gd name="T68" fmla="*/ 1 w 1111"/>
                <a:gd name="T69" fmla="*/ 3 h 323"/>
                <a:gd name="T70" fmla="*/ 2 w 1111"/>
                <a:gd name="T71" fmla="*/ 2 h 323"/>
                <a:gd name="T72" fmla="*/ 5 w 1111"/>
                <a:gd name="T73" fmla="*/ 1 h 323"/>
                <a:gd name="T74" fmla="*/ 6 w 1111"/>
                <a:gd name="T75" fmla="*/ 1 h 323"/>
                <a:gd name="T76" fmla="*/ 8 w 1111"/>
                <a:gd name="T77" fmla="*/ 0 h 323"/>
                <a:gd name="T78" fmla="*/ 11 w 1111"/>
                <a:gd name="T79" fmla="*/ 0 h 323"/>
                <a:gd name="T80" fmla="*/ 14 w 1111"/>
                <a:gd name="T81" fmla="*/ 1 h 323"/>
                <a:gd name="T82" fmla="*/ 14 w 1111"/>
                <a:gd name="T83" fmla="*/ 1 h 3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11"/>
                <a:gd name="T127" fmla="*/ 0 h 323"/>
                <a:gd name="T128" fmla="*/ 1111 w 1111"/>
                <a:gd name="T129" fmla="*/ 323 h 3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11" h="323">
                  <a:moveTo>
                    <a:pt x="54" y="1"/>
                  </a:moveTo>
                  <a:lnTo>
                    <a:pt x="61" y="1"/>
                  </a:lnTo>
                  <a:lnTo>
                    <a:pt x="80" y="1"/>
                  </a:lnTo>
                  <a:lnTo>
                    <a:pt x="111" y="3"/>
                  </a:lnTo>
                  <a:lnTo>
                    <a:pt x="154" y="9"/>
                  </a:lnTo>
                  <a:lnTo>
                    <a:pt x="206" y="14"/>
                  </a:lnTo>
                  <a:lnTo>
                    <a:pt x="269" y="24"/>
                  </a:lnTo>
                  <a:lnTo>
                    <a:pt x="336" y="36"/>
                  </a:lnTo>
                  <a:lnTo>
                    <a:pt x="412" y="52"/>
                  </a:lnTo>
                  <a:lnTo>
                    <a:pt x="492" y="68"/>
                  </a:lnTo>
                  <a:lnTo>
                    <a:pt x="575" y="92"/>
                  </a:lnTo>
                  <a:lnTo>
                    <a:pt x="664" y="117"/>
                  </a:lnTo>
                  <a:lnTo>
                    <a:pt x="753" y="148"/>
                  </a:lnTo>
                  <a:lnTo>
                    <a:pt x="843" y="183"/>
                  </a:lnTo>
                  <a:lnTo>
                    <a:pt x="934" y="224"/>
                  </a:lnTo>
                  <a:lnTo>
                    <a:pt x="1022" y="270"/>
                  </a:lnTo>
                  <a:lnTo>
                    <a:pt x="1111" y="323"/>
                  </a:lnTo>
                  <a:lnTo>
                    <a:pt x="1106" y="319"/>
                  </a:lnTo>
                  <a:lnTo>
                    <a:pt x="1090" y="312"/>
                  </a:lnTo>
                  <a:lnTo>
                    <a:pt x="1065" y="299"/>
                  </a:lnTo>
                  <a:lnTo>
                    <a:pt x="1033" y="283"/>
                  </a:lnTo>
                  <a:lnTo>
                    <a:pt x="989" y="262"/>
                  </a:lnTo>
                  <a:lnTo>
                    <a:pt x="937" y="241"/>
                  </a:lnTo>
                  <a:lnTo>
                    <a:pt x="876" y="217"/>
                  </a:lnTo>
                  <a:lnTo>
                    <a:pt x="808" y="193"/>
                  </a:lnTo>
                  <a:lnTo>
                    <a:pt x="730" y="166"/>
                  </a:lnTo>
                  <a:lnTo>
                    <a:pt x="647" y="141"/>
                  </a:lnTo>
                  <a:lnTo>
                    <a:pt x="556" y="117"/>
                  </a:lnTo>
                  <a:lnTo>
                    <a:pt x="458" y="92"/>
                  </a:lnTo>
                  <a:lnTo>
                    <a:pt x="352" y="70"/>
                  </a:lnTo>
                  <a:lnTo>
                    <a:pt x="241" y="53"/>
                  </a:lnTo>
                  <a:lnTo>
                    <a:pt x="123" y="37"/>
                  </a:lnTo>
                  <a:lnTo>
                    <a:pt x="1" y="27"/>
                  </a:lnTo>
                  <a:lnTo>
                    <a:pt x="0" y="20"/>
                  </a:lnTo>
                  <a:lnTo>
                    <a:pt x="2" y="11"/>
                  </a:lnTo>
                  <a:lnTo>
                    <a:pt x="7" y="5"/>
                  </a:lnTo>
                  <a:lnTo>
                    <a:pt x="18" y="1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Freeform 31"/>
            <p:cNvSpPr>
              <a:spLocks/>
            </p:cNvSpPr>
            <p:nvPr/>
          </p:nvSpPr>
          <p:spPr bwMode="auto">
            <a:xfrm>
              <a:off x="942" y="1119"/>
              <a:ext cx="654" cy="195"/>
            </a:xfrm>
            <a:custGeom>
              <a:avLst/>
              <a:gdLst>
                <a:gd name="T0" fmla="*/ 0 w 1308"/>
                <a:gd name="T1" fmla="*/ 5 h 390"/>
                <a:gd name="T2" fmla="*/ 1 w 1308"/>
                <a:gd name="T3" fmla="*/ 5 h 390"/>
                <a:gd name="T4" fmla="*/ 6 w 1308"/>
                <a:gd name="T5" fmla="*/ 5 h 390"/>
                <a:gd name="T6" fmla="*/ 14 w 1308"/>
                <a:gd name="T7" fmla="*/ 6 h 390"/>
                <a:gd name="T8" fmla="*/ 25 w 1308"/>
                <a:gd name="T9" fmla="*/ 6 h 390"/>
                <a:gd name="T10" fmla="*/ 39 w 1308"/>
                <a:gd name="T11" fmla="*/ 7 h 390"/>
                <a:gd name="T12" fmla="*/ 55 w 1308"/>
                <a:gd name="T13" fmla="*/ 10 h 390"/>
                <a:gd name="T14" fmla="*/ 74 w 1308"/>
                <a:gd name="T15" fmla="*/ 12 h 390"/>
                <a:gd name="T16" fmla="*/ 95 w 1308"/>
                <a:gd name="T17" fmla="*/ 17 h 390"/>
                <a:gd name="T18" fmla="*/ 118 w 1308"/>
                <a:gd name="T19" fmla="*/ 21 h 390"/>
                <a:gd name="T20" fmla="*/ 144 w 1308"/>
                <a:gd name="T21" fmla="*/ 27 h 390"/>
                <a:gd name="T22" fmla="*/ 170 w 1308"/>
                <a:gd name="T23" fmla="*/ 35 h 390"/>
                <a:gd name="T24" fmla="*/ 199 w 1308"/>
                <a:gd name="T25" fmla="*/ 45 h 390"/>
                <a:gd name="T26" fmla="*/ 229 w 1308"/>
                <a:gd name="T27" fmla="*/ 54 h 390"/>
                <a:gd name="T28" fmla="*/ 261 w 1308"/>
                <a:gd name="T29" fmla="*/ 67 h 390"/>
                <a:gd name="T30" fmla="*/ 294 w 1308"/>
                <a:gd name="T31" fmla="*/ 81 h 390"/>
                <a:gd name="T32" fmla="*/ 327 w 1308"/>
                <a:gd name="T33" fmla="*/ 98 h 390"/>
                <a:gd name="T34" fmla="*/ 327 w 1308"/>
                <a:gd name="T35" fmla="*/ 97 h 390"/>
                <a:gd name="T36" fmla="*/ 325 w 1308"/>
                <a:gd name="T37" fmla="*/ 96 h 390"/>
                <a:gd name="T38" fmla="*/ 321 w 1308"/>
                <a:gd name="T39" fmla="*/ 93 h 390"/>
                <a:gd name="T40" fmla="*/ 317 w 1308"/>
                <a:gd name="T41" fmla="*/ 90 h 390"/>
                <a:gd name="T42" fmla="*/ 310 w 1308"/>
                <a:gd name="T43" fmla="*/ 85 h 390"/>
                <a:gd name="T44" fmla="*/ 303 w 1308"/>
                <a:gd name="T45" fmla="*/ 81 h 390"/>
                <a:gd name="T46" fmla="*/ 294 w 1308"/>
                <a:gd name="T47" fmla="*/ 75 h 390"/>
                <a:gd name="T48" fmla="*/ 284 w 1308"/>
                <a:gd name="T49" fmla="*/ 70 h 390"/>
                <a:gd name="T50" fmla="*/ 272 w 1308"/>
                <a:gd name="T51" fmla="*/ 63 h 390"/>
                <a:gd name="T52" fmla="*/ 259 w 1308"/>
                <a:gd name="T53" fmla="*/ 56 h 390"/>
                <a:gd name="T54" fmla="*/ 243 w 1308"/>
                <a:gd name="T55" fmla="*/ 50 h 390"/>
                <a:gd name="T56" fmla="*/ 227 w 1308"/>
                <a:gd name="T57" fmla="*/ 44 h 390"/>
                <a:gd name="T58" fmla="*/ 210 w 1308"/>
                <a:gd name="T59" fmla="*/ 37 h 390"/>
                <a:gd name="T60" fmla="*/ 191 w 1308"/>
                <a:gd name="T61" fmla="*/ 30 h 390"/>
                <a:gd name="T62" fmla="*/ 170 w 1308"/>
                <a:gd name="T63" fmla="*/ 24 h 390"/>
                <a:gd name="T64" fmla="*/ 149 w 1308"/>
                <a:gd name="T65" fmla="*/ 19 h 390"/>
                <a:gd name="T66" fmla="*/ 126 w 1308"/>
                <a:gd name="T67" fmla="*/ 13 h 390"/>
                <a:gd name="T68" fmla="*/ 106 w 1308"/>
                <a:gd name="T69" fmla="*/ 10 h 390"/>
                <a:gd name="T70" fmla="*/ 89 w 1308"/>
                <a:gd name="T71" fmla="*/ 6 h 390"/>
                <a:gd name="T72" fmla="*/ 74 w 1308"/>
                <a:gd name="T73" fmla="*/ 3 h 390"/>
                <a:gd name="T74" fmla="*/ 59 w 1308"/>
                <a:gd name="T75" fmla="*/ 2 h 390"/>
                <a:gd name="T76" fmla="*/ 47 w 1308"/>
                <a:gd name="T77" fmla="*/ 1 h 390"/>
                <a:gd name="T78" fmla="*/ 37 w 1308"/>
                <a:gd name="T79" fmla="*/ 0 h 390"/>
                <a:gd name="T80" fmla="*/ 28 w 1308"/>
                <a:gd name="T81" fmla="*/ 1 h 390"/>
                <a:gd name="T82" fmla="*/ 20 w 1308"/>
                <a:gd name="T83" fmla="*/ 1 h 390"/>
                <a:gd name="T84" fmla="*/ 14 w 1308"/>
                <a:gd name="T85" fmla="*/ 1 h 390"/>
                <a:gd name="T86" fmla="*/ 10 w 1308"/>
                <a:gd name="T87" fmla="*/ 2 h 390"/>
                <a:gd name="T88" fmla="*/ 5 w 1308"/>
                <a:gd name="T89" fmla="*/ 3 h 390"/>
                <a:gd name="T90" fmla="*/ 3 w 1308"/>
                <a:gd name="T91" fmla="*/ 3 h 390"/>
                <a:gd name="T92" fmla="*/ 1 w 1308"/>
                <a:gd name="T93" fmla="*/ 3 h 390"/>
                <a:gd name="T94" fmla="*/ 0 w 1308"/>
                <a:gd name="T95" fmla="*/ 5 h 390"/>
                <a:gd name="T96" fmla="*/ 0 w 1308"/>
                <a:gd name="T97" fmla="*/ 5 h 390"/>
                <a:gd name="T98" fmla="*/ 0 w 1308"/>
                <a:gd name="T99" fmla="*/ 5 h 3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308"/>
                <a:gd name="T151" fmla="*/ 0 h 390"/>
                <a:gd name="T152" fmla="*/ 1308 w 1308"/>
                <a:gd name="T153" fmla="*/ 390 h 39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308" h="390">
                  <a:moveTo>
                    <a:pt x="0" y="19"/>
                  </a:moveTo>
                  <a:lnTo>
                    <a:pt x="5" y="19"/>
                  </a:lnTo>
                  <a:lnTo>
                    <a:pt x="26" y="19"/>
                  </a:lnTo>
                  <a:lnTo>
                    <a:pt x="56" y="21"/>
                  </a:lnTo>
                  <a:lnTo>
                    <a:pt x="101" y="26"/>
                  </a:lnTo>
                  <a:lnTo>
                    <a:pt x="156" y="30"/>
                  </a:lnTo>
                  <a:lnTo>
                    <a:pt x="221" y="39"/>
                  </a:lnTo>
                  <a:lnTo>
                    <a:pt x="296" y="51"/>
                  </a:lnTo>
                  <a:lnTo>
                    <a:pt x="382" y="66"/>
                  </a:lnTo>
                  <a:lnTo>
                    <a:pt x="474" y="84"/>
                  </a:lnTo>
                  <a:lnTo>
                    <a:pt x="575" y="110"/>
                  </a:lnTo>
                  <a:lnTo>
                    <a:pt x="681" y="140"/>
                  </a:lnTo>
                  <a:lnTo>
                    <a:pt x="797" y="177"/>
                  </a:lnTo>
                  <a:lnTo>
                    <a:pt x="916" y="218"/>
                  </a:lnTo>
                  <a:lnTo>
                    <a:pt x="1042" y="268"/>
                  </a:lnTo>
                  <a:lnTo>
                    <a:pt x="1174" y="324"/>
                  </a:lnTo>
                  <a:lnTo>
                    <a:pt x="1308" y="390"/>
                  </a:lnTo>
                  <a:lnTo>
                    <a:pt x="1305" y="387"/>
                  </a:lnTo>
                  <a:lnTo>
                    <a:pt x="1297" y="381"/>
                  </a:lnTo>
                  <a:lnTo>
                    <a:pt x="1283" y="370"/>
                  </a:lnTo>
                  <a:lnTo>
                    <a:pt x="1266" y="357"/>
                  </a:lnTo>
                  <a:lnTo>
                    <a:pt x="1240" y="339"/>
                  </a:lnTo>
                  <a:lnTo>
                    <a:pt x="1210" y="322"/>
                  </a:lnTo>
                  <a:lnTo>
                    <a:pt x="1175" y="300"/>
                  </a:lnTo>
                  <a:lnTo>
                    <a:pt x="1135" y="278"/>
                  </a:lnTo>
                  <a:lnTo>
                    <a:pt x="1088" y="252"/>
                  </a:lnTo>
                  <a:lnTo>
                    <a:pt x="1035" y="227"/>
                  </a:lnTo>
                  <a:lnTo>
                    <a:pt x="975" y="200"/>
                  </a:lnTo>
                  <a:lnTo>
                    <a:pt x="911" y="174"/>
                  </a:lnTo>
                  <a:lnTo>
                    <a:pt x="841" y="147"/>
                  </a:lnTo>
                  <a:lnTo>
                    <a:pt x="766" y="122"/>
                  </a:lnTo>
                  <a:lnTo>
                    <a:pt x="682" y="97"/>
                  </a:lnTo>
                  <a:lnTo>
                    <a:pt x="594" y="75"/>
                  </a:lnTo>
                  <a:lnTo>
                    <a:pt x="506" y="53"/>
                  </a:lnTo>
                  <a:lnTo>
                    <a:pt x="426" y="38"/>
                  </a:lnTo>
                  <a:lnTo>
                    <a:pt x="356" y="23"/>
                  </a:lnTo>
                  <a:lnTo>
                    <a:pt x="294" y="14"/>
                  </a:lnTo>
                  <a:lnTo>
                    <a:pt x="238" y="6"/>
                  </a:lnTo>
                  <a:lnTo>
                    <a:pt x="190" y="2"/>
                  </a:lnTo>
                  <a:lnTo>
                    <a:pt x="147" y="0"/>
                  </a:lnTo>
                  <a:lnTo>
                    <a:pt x="113" y="1"/>
                  </a:lnTo>
                  <a:lnTo>
                    <a:pt x="82" y="1"/>
                  </a:lnTo>
                  <a:lnTo>
                    <a:pt x="57" y="4"/>
                  </a:lnTo>
                  <a:lnTo>
                    <a:pt x="38" y="6"/>
                  </a:lnTo>
                  <a:lnTo>
                    <a:pt x="23" y="10"/>
                  </a:lnTo>
                  <a:lnTo>
                    <a:pt x="12" y="13"/>
                  </a:lnTo>
                  <a:lnTo>
                    <a:pt x="4" y="15"/>
                  </a:lnTo>
                  <a:lnTo>
                    <a:pt x="0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Freeform 32"/>
            <p:cNvSpPr>
              <a:spLocks/>
            </p:cNvSpPr>
            <p:nvPr/>
          </p:nvSpPr>
          <p:spPr bwMode="auto">
            <a:xfrm>
              <a:off x="1520" y="1175"/>
              <a:ext cx="225" cy="155"/>
            </a:xfrm>
            <a:custGeom>
              <a:avLst/>
              <a:gdLst>
                <a:gd name="T0" fmla="*/ 8 w 451"/>
                <a:gd name="T1" fmla="*/ 8 h 308"/>
                <a:gd name="T2" fmla="*/ 9 w 451"/>
                <a:gd name="T3" fmla="*/ 8 h 308"/>
                <a:gd name="T4" fmla="*/ 11 w 451"/>
                <a:gd name="T5" fmla="*/ 9 h 308"/>
                <a:gd name="T6" fmla="*/ 14 w 451"/>
                <a:gd name="T7" fmla="*/ 11 h 308"/>
                <a:gd name="T8" fmla="*/ 19 w 451"/>
                <a:gd name="T9" fmla="*/ 13 h 308"/>
                <a:gd name="T10" fmla="*/ 24 w 451"/>
                <a:gd name="T11" fmla="*/ 16 h 308"/>
                <a:gd name="T12" fmla="*/ 30 w 451"/>
                <a:gd name="T13" fmla="*/ 20 h 308"/>
                <a:gd name="T14" fmla="*/ 37 w 451"/>
                <a:gd name="T15" fmla="*/ 24 h 308"/>
                <a:gd name="T16" fmla="*/ 45 w 451"/>
                <a:gd name="T17" fmla="*/ 29 h 308"/>
                <a:gd name="T18" fmla="*/ 53 w 451"/>
                <a:gd name="T19" fmla="*/ 34 h 308"/>
                <a:gd name="T20" fmla="*/ 61 w 451"/>
                <a:gd name="T21" fmla="*/ 39 h 308"/>
                <a:gd name="T22" fmla="*/ 70 w 451"/>
                <a:gd name="T23" fmla="*/ 45 h 308"/>
                <a:gd name="T24" fmla="*/ 78 w 451"/>
                <a:gd name="T25" fmla="*/ 51 h 308"/>
                <a:gd name="T26" fmla="*/ 87 w 451"/>
                <a:gd name="T27" fmla="*/ 57 h 308"/>
                <a:gd name="T28" fmla="*/ 96 w 451"/>
                <a:gd name="T29" fmla="*/ 64 h 308"/>
                <a:gd name="T30" fmla="*/ 104 w 451"/>
                <a:gd name="T31" fmla="*/ 70 h 308"/>
                <a:gd name="T32" fmla="*/ 112 w 451"/>
                <a:gd name="T33" fmla="*/ 78 h 308"/>
                <a:gd name="T34" fmla="*/ 112 w 451"/>
                <a:gd name="T35" fmla="*/ 77 h 308"/>
                <a:gd name="T36" fmla="*/ 111 w 451"/>
                <a:gd name="T37" fmla="*/ 76 h 308"/>
                <a:gd name="T38" fmla="*/ 109 w 451"/>
                <a:gd name="T39" fmla="*/ 73 h 308"/>
                <a:gd name="T40" fmla="*/ 107 w 451"/>
                <a:gd name="T41" fmla="*/ 70 h 308"/>
                <a:gd name="T42" fmla="*/ 104 w 451"/>
                <a:gd name="T43" fmla="*/ 66 h 308"/>
                <a:gd name="T44" fmla="*/ 100 w 451"/>
                <a:gd name="T45" fmla="*/ 62 h 308"/>
                <a:gd name="T46" fmla="*/ 96 w 451"/>
                <a:gd name="T47" fmla="*/ 57 h 308"/>
                <a:gd name="T48" fmla="*/ 91 w 451"/>
                <a:gd name="T49" fmla="*/ 52 h 308"/>
                <a:gd name="T50" fmla="*/ 85 w 451"/>
                <a:gd name="T51" fmla="*/ 46 h 308"/>
                <a:gd name="T52" fmla="*/ 78 w 451"/>
                <a:gd name="T53" fmla="*/ 40 h 308"/>
                <a:gd name="T54" fmla="*/ 70 w 451"/>
                <a:gd name="T55" fmla="*/ 34 h 308"/>
                <a:gd name="T56" fmla="*/ 61 w 451"/>
                <a:gd name="T57" fmla="*/ 27 h 308"/>
                <a:gd name="T58" fmla="*/ 52 w 451"/>
                <a:gd name="T59" fmla="*/ 21 h 308"/>
                <a:gd name="T60" fmla="*/ 42 w 451"/>
                <a:gd name="T61" fmla="*/ 15 h 308"/>
                <a:gd name="T62" fmla="*/ 31 w 451"/>
                <a:gd name="T63" fmla="*/ 9 h 308"/>
                <a:gd name="T64" fmla="*/ 19 w 451"/>
                <a:gd name="T65" fmla="*/ 3 h 308"/>
                <a:gd name="T66" fmla="*/ 18 w 451"/>
                <a:gd name="T67" fmla="*/ 3 h 308"/>
                <a:gd name="T68" fmla="*/ 17 w 451"/>
                <a:gd name="T69" fmla="*/ 3 h 308"/>
                <a:gd name="T70" fmla="*/ 15 w 451"/>
                <a:gd name="T71" fmla="*/ 2 h 308"/>
                <a:gd name="T72" fmla="*/ 14 w 451"/>
                <a:gd name="T73" fmla="*/ 2 h 308"/>
                <a:gd name="T74" fmla="*/ 11 w 451"/>
                <a:gd name="T75" fmla="*/ 1 h 308"/>
                <a:gd name="T76" fmla="*/ 9 w 451"/>
                <a:gd name="T77" fmla="*/ 1 h 308"/>
                <a:gd name="T78" fmla="*/ 6 w 451"/>
                <a:gd name="T79" fmla="*/ 1 h 308"/>
                <a:gd name="T80" fmla="*/ 5 w 451"/>
                <a:gd name="T81" fmla="*/ 1 h 308"/>
                <a:gd name="T82" fmla="*/ 2 w 451"/>
                <a:gd name="T83" fmla="*/ 0 h 308"/>
                <a:gd name="T84" fmla="*/ 1 w 451"/>
                <a:gd name="T85" fmla="*/ 1 h 308"/>
                <a:gd name="T86" fmla="*/ 0 w 451"/>
                <a:gd name="T87" fmla="*/ 1 h 308"/>
                <a:gd name="T88" fmla="*/ 0 w 451"/>
                <a:gd name="T89" fmla="*/ 1 h 308"/>
                <a:gd name="T90" fmla="*/ 0 w 451"/>
                <a:gd name="T91" fmla="*/ 2 h 308"/>
                <a:gd name="T92" fmla="*/ 2 w 451"/>
                <a:gd name="T93" fmla="*/ 4 h 308"/>
                <a:gd name="T94" fmla="*/ 5 w 451"/>
                <a:gd name="T95" fmla="*/ 5 h 308"/>
                <a:gd name="T96" fmla="*/ 8 w 451"/>
                <a:gd name="T97" fmla="*/ 8 h 308"/>
                <a:gd name="T98" fmla="*/ 8 w 451"/>
                <a:gd name="T99" fmla="*/ 8 h 30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51"/>
                <a:gd name="T151" fmla="*/ 0 h 308"/>
                <a:gd name="T152" fmla="*/ 451 w 451"/>
                <a:gd name="T153" fmla="*/ 308 h 30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51" h="308">
                  <a:moveTo>
                    <a:pt x="34" y="29"/>
                  </a:moveTo>
                  <a:lnTo>
                    <a:pt x="37" y="30"/>
                  </a:lnTo>
                  <a:lnTo>
                    <a:pt x="46" y="35"/>
                  </a:lnTo>
                  <a:lnTo>
                    <a:pt x="59" y="42"/>
                  </a:lnTo>
                  <a:lnTo>
                    <a:pt x="76" y="52"/>
                  </a:lnTo>
                  <a:lnTo>
                    <a:pt x="98" y="62"/>
                  </a:lnTo>
                  <a:lnTo>
                    <a:pt x="123" y="78"/>
                  </a:lnTo>
                  <a:lnTo>
                    <a:pt x="150" y="94"/>
                  </a:lnTo>
                  <a:lnTo>
                    <a:pt x="181" y="113"/>
                  </a:lnTo>
                  <a:lnTo>
                    <a:pt x="212" y="133"/>
                  </a:lnTo>
                  <a:lnTo>
                    <a:pt x="246" y="155"/>
                  </a:lnTo>
                  <a:lnTo>
                    <a:pt x="280" y="177"/>
                  </a:lnTo>
                  <a:lnTo>
                    <a:pt x="315" y="201"/>
                  </a:lnTo>
                  <a:lnTo>
                    <a:pt x="350" y="226"/>
                  </a:lnTo>
                  <a:lnTo>
                    <a:pt x="385" y="252"/>
                  </a:lnTo>
                  <a:lnTo>
                    <a:pt x="418" y="279"/>
                  </a:lnTo>
                  <a:lnTo>
                    <a:pt x="451" y="308"/>
                  </a:lnTo>
                  <a:lnTo>
                    <a:pt x="449" y="305"/>
                  </a:lnTo>
                  <a:lnTo>
                    <a:pt x="445" y="300"/>
                  </a:lnTo>
                  <a:lnTo>
                    <a:pt x="438" y="289"/>
                  </a:lnTo>
                  <a:lnTo>
                    <a:pt x="429" y="278"/>
                  </a:lnTo>
                  <a:lnTo>
                    <a:pt x="416" y="261"/>
                  </a:lnTo>
                  <a:lnTo>
                    <a:pt x="402" y="246"/>
                  </a:lnTo>
                  <a:lnTo>
                    <a:pt x="384" y="225"/>
                  </a:lnTo>
                  <a:lnTo>
                    <a:pt x="364" y="205"/>
                  </a:lnTo>
                  <a:lnTo>
                    <a:pt x="340" y="182"/>
                  </a:lnTo>
                  <a:lnTo>
                    <a:pt x="312" y="157"/>
                  </a:lnTo>
                  <a:lnTo>
                    <a:pt x="280" y="133"/>
                  </a:lnTo>
                  <a:lnTo>
                    <a:pt x="247" y="108"/>
                  </a:lnTo>
                  <a:lnTo>
                    <a:pt x="210" y="82"/>
                  </a:lnTo>
                  <a:lnTo>
                    <a:pt x="168" y="57"/>
                  </a:lnTo>
                  <a:lnTo>
                    <a:pt x="124" y="34"/>
                  </a:lnTo>
                  <a:lnTo>
                    <a:pt x="76" y="12"/>
                  </a:lnTo>
                  <a:lnTo>
                    <a:pt x="73" y="10"/>
                  </a:lnTo>
                  <a:lnTo>
                    <a:pt x="69" y="9"/>
                  </a:lnTo>
                  <a:lnTo>
                    <a:pt x="62" y="8"/>
                  </a:lnTo>
                  <a:lnTo>
                    <a:pt x="56" y="6"/>
                  </a:lnTo>
                  <a:lnTo>
                    <a:pt x="47" y="4"/>
                  </a:lnTo>
                  <a:lnTo>
                    <a:pt x="37" y="4"/>
                  </a:lnTo>
                  <a:lnTo>
                    <a:pt x="26" y="1"/>
                  </a:lnTo>
                  <a:lnTo>
                    <a:pt x="20" y="1"/>
                  </a:lnTo>
                  <a:lnTo>
                    <a:pt x="11" y="0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8"/>
                  </a:lnTo>
                  <a:lnTo>
                    <a:pt x="10" y="13"/>
                  </a:lnTo>
                  <a:lnTo>
                    <a:pt x="20" y="19"/>
                  </a:lnTo>
                  <a:lnTo>
                    <a:pt x="34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Freeform 33"/>
            <p:cNvSpPr>
              <a:spLocks/>
            </p:cNvSpPr>
            <p:nvPr/>
          </p:nvSpPr>
          <p:spPr bwMode="auto">
            <a:xfrm>
              <a:off x="1521" y="1146"/>
              <a:ext cx="484" cy="65"/>
            </a:xfrm>
            <a:custGeom>
              <a:avLst/>
              <a:gdLst>
                <a:gd name="T0" fmla="*/ 10 w 967"/>
                <a:gd name="T1" fmla="*/ 8 h 131"/>
                <a:gd name="T2" fmla="*/ 11 w 967"/>
                <a:gd name="T3" fmla="*/ 8 h 131"/>
                <a:gd name="T4" fmla="*/ 15 w 967"/>
                <a:gd name="T5" fmla="*/ 8 h 131"/>
                <a:gd name="T6" fmla="*/ 21 w 967"/>
                <a:gd name="T7" fmla="*/ 8 h 131"/>
                <a:gd name="T8" fmla="*/ 30 w 967"/>
                <a:gd name="T9" fmla="*/ 8 h 131"/>
                <a:gd name="T10" fmla="*/ 41 w 967"/>
                <a:gd name="T11" fmla="*/ 8 h 131"/>
                <a:gd name="T12" fmla="*/ 54 w 967"/>
                <a:gd name="T13" fmla="*/ 9 h 131"/>
                <a:gd name="T14" fmla="*/ 68 w 967"/>
                <a:gd name="T15" fmla="*/ 9 h 131"/>
                <a:gd name="T16" fmla="*/ 84 w 967"/>
                <a:gd name="T17" fmla="*/ 11 h 131"/>
                <a:gd name="T18" fmla="*/ 101 w 967"/>
                <a:gd name="T19" fmla="*/ 12 h 131"/>
                <a:gd name="T20" fmla="*/ 120 w 967"/>
                <a:gd name="T21" fmla="*/ 14 h 131"/>
                <a:gd name="T22" fmla="*/ 139 w 967"/>
                <a:gd name="T23" fmla="*/ 16 h 131"/>
                <a:gd name="T24" fmla="*/ 159 w 967"/>
                <a:gd name="T25" fmla="*/ 19 h 131"/>
                <a:gd name="T26" fmla="*/ 179 w 967"/>
                <a:gd name="T27" fmla="*/ 21 h 131"/>
                <a:gd name="T28" fmla="*/ 200 w 967"/>
                <a:gd name="T29" fmla="*/ 24 h 131"/>
                <a:gd name="T30" fmla="*/ 221 w 967"/>
                <a:gd name="T31" fmla="*/ 28 h 131"/>
                <a:gd name="T32" fmla="*/ 242 w 967"/>
                <a:gd name="T33" fmla="*/ 32 h 131"/>
                <a:gd name="T34" fmla="*/ 241 w 967"/>
                <a:gd name="T35" fmla="*/ 32 h 131"/>
                <a:gd name="T36" fmla="*/ 240 w 967"/>
                <a:gd name="T37" fmla="*/ 32 h 131"/>
                <a:gd name="T38" fmla="*/ 237 w 967"/>
                <a:gd name="T39" fmla="*/ 30 h 131"/>
                <a:gd name="T40" fmla="*/ 234 w 967"/>
                <a:gd name="T41" fmla="*/ 28 h 131"/>
                <a:gd name="T42" fmla="*/ 228 w 967"/>
                <a:gd name="T43" fmla="*/ 26 h 131"/>
                <a:gd name="T44" fmla="*/ 223 w 967"/>
                <a:gd name="T45" fmla="*/ 24 h 131"/>
                <a:gd name="T46" fmla="*/ 215 w 967"/>
                <a:gd name="T47" fmla="*/ 22 h 131"/>
                <a:gd name="T48" fmla="*/ 206 w 967"/>
                <a:gd name="T49" fmla="*/ 19 h 131"/>
                <a:gd name="T50" fmla="*/ 196 w 967"/>
                <a:gd name="T51" fmla="*/ 17 h 131"/>
                <a:gd name="T52" fmla="*/ 185 w 967"/>
                <a:gd name="T53" fmla="*/ 14 h 131"/>
                <a:gd name="T54" fmla="*/ 171 w 967"/>
                <a:gd name="T55" fmla="*/ 11 h 131"/>
                <a:gd name="T56" fmla="*/ 157 w 967"/>
                <a:gd name="T57" fmla="*/ 9 h 131"/>
                <a:gd name="T58" fmla="*/ 140 w 967"/>
                <a:gd name="T59" fmla="*/ 6 h 131"/>
                <a:gd name="T60" fmla="*/ 123 w 967"/>
                <a:gd name="T61" fmla="*/ 5 h 131"/>
                <a:gd name="T62" fmla="*/ 103 w 967"/>
                <a:gd name="T63" fmla="*/ 3 h 131"/>
                <a:gd name="T64" fmla="*/ 82 w 967"/>
                <a:gd name="T65" fmla="*/ 2 h 131"/>
                <a:gd name="T66" fmla="*/ 61 w 967"/>
                <a:gd name="T67" fmla="*/ 1 h 131"/>
                <a:gd name="T68" fmla="*/ 45 w 967"/>
                <a:gd name="T69" fmla="*/ 0 h 131"/>
                <a:gd name="T70" fmla="*/ 31 w 967"/>
                <a:gd name="T71" fmla="*/ 0 h 131"/>
                <a:gd name="T72" fmla="*/ 21 w 967"/>
                <a:gd name="T73" fmla="*/ 0 h 131"/>
                <a:gd name="T74" fmla="*/ 12 w 967"/>
                <a:gd name="T75" fmla="*/ 0 h 131"/>
                <a:gd name="T76" fmla="*/ 7 w 967"/>
                <a:gd name="T77" fmla="*/ 1 h 131"/>
                <a:gd name="T78" fmla="*/ 3 w 967"/>
                <a:gd name="T79" fmla="*/ 2 h 131"/>
                <a:gd name="T80" fmla="*/ 1 w 967"/>
                <a:gd name="T81" fmla="*/ 3 h 131"/>
                <a:gd name="T82" fmla="*/ 0 w 967"/>
                <a:gd name="T83" fmla="*/ 3 h 131"/>
                <a:gd name="T84" fmla="*/ 1 w 967"/>
                <a:gd name="T85" fmla="*/ 4 h 131"/>
                <a:gd name="T86" fmla="*/ 2 w 967"/>
                <a:gd name="T87" fmla="*/ 5 h 131"/>
                <a:gd name="T88" fmla="*/ 4 w 967"/>
                <a:gd name="T89" fmla="*/ 6 h 131"/>
                <a:gd name="T90" fmla="*/ 6 w 967"/>
                <a:gd name="T91" fmla="*/ 6 h 131"/>
                <a:gd name="T92" fmla="*/ 8 w 967"/>
                <a:gd name="T93" fmla="*/ 7 h 131"/>
                <a:gd name="T94" fmla="*/ 9 w 967"/>
                <a:gd name="T95" fmla="*/ 7 h 131"/>
                <a:gd name="T96" fmla="*/ 10 w 967"/>
                <a:gd name="T97" fmla="*/ 8 h 131"/>
                <a:gd name="T98" fmla="*/ 10 w 967"/>
                <a:gd name="T99" fmla="*/ 8 h 1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67"/>
                <a:gd name="T151" fmla="*/ 0 h 131"/>
                <a:gd name="T152" fmla="*/ 967 w 967"/>
                <a:gd name="T153" fmla="*/ 131 h 1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67" h="131">
                  <a:moveTo>
                    <a:pt x="38" y="33"/>
                  </a:moveTo>
                  <a:lnTo>
                    <a:pt x="43" y="33"/>
                  </a:lnTo>
                  <a:lnTo>
                    <a:pt x="59" y="33"/>
                  </a:lnTo>
                  <a:lnTo>
                    <a:pt x="83" y="33"/>
                  </a:lnTo>
                  <a:lnTo>
                    <a:pt x="120" y="34"/>
                  </a:lnTo>
                  <a:lnTo>
                    <a:pt x="161" y="34"/>
                  </a:lnTo>
                  <a:lnTo>
                    <a:pt x="213" y="37"/>
                  </a:lnTo>
                  <a:lnTo>
                    <a:pt x="270" y="39"/>
                  </a:lnTo>
                  <a:lnTo>
                    <a:pt x="335" y="46"/>
                  </a:lnTo>
                  <a:lnTo>
                    <a:pt x="402" y="50"/>
                  </a:lnTo>
                  <a:lnTo>
                    <a:pt x="477" y="56"/>
                  </a:lnTo>
                  <a:lnTo>
                    <a:pt x="554" y="64"/>
                  </a:lnTo>
                  <a:lnTo>
                    <a:pt x="633" y="76"/>
                  </a:lnTo>
                  <a:lnTo>
                    <a:pt x="715" y="86"/>
                  </a:lnTo>
                  <a:lnTo>
                    <a:pt x="798" y="99"/>
                  </a:lnTo>
                  <a:lnTo>
                    <a:pt x="883" y="113"/>
                  </a:lnTo>
                  <a:lnTo>
                    <a:pt x="967" y="131"/>
                  </a:lnTo>
                  <a:lnTo>
                    <a:pt x="964" y="129"/>
                  </a:lnTo>
                  <a:lnTo>
                    <a:pt x="959" y="128"/>
                  </a:lnTo>
                  <a:lnTo>
                    <a:pt x="948" y="121"/>
                  </a:lnTo>
                  <a:lnTo>
                    <a:pt x="933" y="115"/>
                  </a:lnTo>
                  <a:lnTo>
                    <a:pt x="912" y="107"/>
                  </a:lnTo>
                  <a:lnTo>
                    <a:pt x="889" y="99"/>
                  </a:lnTo>
                  <a:lnTo>
                    <a:pt x="859" y="89"/>
                  </a:lnTo>
                  <a:lnTo>
                    <a:pt x="824" y="78"/>
                  </a:lnTo>
                  <a:lnTo>
                    <a:pt x="782" y="68"/>
                  </a:lnTo>
                  <a:lnTo>
                    <a:pt x="737" y="57"/>
                  </a:lnTo>
                  <a:lnTo>
                    <a:pt x="684" y="47"/>
                  </a:lnTo>
                  <a:lnTo>
                    <a:pt x="627" y="37"/>
                  </a:lnTo>
                  <a:lnTo>
                    <a:pt x="560" y="27"/>
                  </a:lnTo>
                  <a:lnTo>
                    <a:pt x="489" y="21"/>
                  </a:lnTo>
                  <a:lnTo>
                    <a:pt x="412" y="13"/>
                  </a:lnTo>
                  <a:lnTo>
                    <a:pt x="326" y="9"/>
                  </a:lnTo>
                  <a:lnTo>
                    <a:pt x="244" y="4"/>
                  </a:lnTo>
                  <a:lnTo>
                    <a:pt x="177" y="1"/>
                  </a:lnTo>
                  <a:lnTo>
                    <a:pt x="122" y="0"/>
                  </a:lnTo>
                  <a:lnTo>
                    <a:pt x="81" y="1"/>
                  </a:lnTo>
                  <a:lnTo>
                    <a:pt x="47" y="1"/>
                  </a:lnTo>
                  <a:lnTo>
                    <a:pt x="25" y="4"/>
                  </a:lnTo>
                  <a:lnTo>
                    <a:pt x="10" y="8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2"/>
                  </a:lnTo>
                  <a:lnTo>
                    <a:pt x="16" y="25"/>
                  </a:lnTo>
                  <a:lnTo>
                    <a:pt x="22" y="27"/>
                  </a:lnTo>
                  <a:lnTo>
                    <a:pt x="30" y="30"/>
                  </a:lnTo>
                  <a:lnTo>
                    <a:pt x="35" y="31"/>
                  </a:lnTo>
                  <a:lnTo>
                    <a:pt x="3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Freeform 34"/>
            <p:cNvSpPr>
              <a:spLocks/>
            </p:cNvSpPr>
            <p:nvPr/>
          </p:nvSpPr>
          <p:spPr bwMode="auto">
            <a:xfrm>
              <a:off x="1630" y="1191"/>
              <a:ext cx="587" cy="100"/>
            </a:xfrm>
            <a:custGeom>
              <a:avLst/>
              <a:gdLst>
                <a:gd name="T0" fmla="*/ 293 w 1175"/>
                <a:gd name="T1" fmla="*/ 50 h 199"/>
                <a:gd name="T2" fmla="*/ 292 w 1175"/>
                <a:gd name="T3" fmla="*/ 49 h 199"/>
                <a:gd name="T4" fmla="*/ 290 w 1175"/>
                <a:gd name="T5" fmla="*/ 49 h 199"/>
                <a:gd name="T6" fmla="*/ 286 w 1175"/>
                <a:gd name="T7" fmla="*/ 48 h 199"/>
                <a:gd name="T8" fmla="*/ 280 w 1175"/>
                <a:gd name="T9" fmla="*/ 46 h 199"/>
                <a:gd name="T10" fmla="*/ 272 w 1175"/>
                <a:gd name="T11" fmla="*/ 44 h 199"/>
                <a:gd name="T12" fmla="*/ 262 w 1175"/>
                <a:gd name="T13" fmla="*/ 41 h 199"/>
                <a:gd name="T14" fmla="*/ 250 w 1175"/>
                <a:gd name="T15" fmla="*/ 38 h 199"/>
                <a:gd name="T16" fmla="*/ 235 w 1175"/>
                <a:gd name="T17" fmla="*/ 35 h 199"/>
                <a:gd name="T18" fmla="*/ 216 w 1175"/>
                <a:gd name="T19" fmla="*/ 31 h 199"/>
                <a:gd name="T20" fmla="*/ 196 w 1175"/>
                <a:gd name="T21" fmla="*/ 28 h 199"/>
                <a:gd name="T22" fmla="*/ 172 w 1175"/>
                <a:gd name="T23" fmla="*/ 23 h 199"/>
                <a:gd name="T24" fmla="*/ 145 w 1175"/>
                <a:gd name="T25" fmla="*/ 19 h 199"/>
                <a:gd name="T26" fmla="*/ 114 w 1175"/>
                <a:gd name="T27" fmla="*/ 15 h 199"/>
                <a:gd name="T28" fmla="*/ 80 w 1175"/>
                <a:gd name="T29" fmla="*/ 10 h 199"/>
                <a:gd name="T30" fmla="*/ 41 w 1175"/>
                <a:gd name="T31" fmla="*/ 6 h 199"/>
                <a:gd name="T32" fmla="*/ 0 w 1175"/>
                <a:gd name="T33" fmla="*/ 1 h 199"/>
                <a:gd name="T34" fmla="*/ 1 w 1175"/>
                <a:gd name="T35" fmla="*/ 1 h 199"/>
                <a:gd name="T36" fmla="*/ 5 w 1175"/>
                <a:gd name="T37" fmla="*/ 1 h 199"/>
                <a:gd name="T38" fmla="*/ 11 w 1175"/>
                <a:gd name="T39" fmla="*/ 0 h 199"/>
                <a:gd name="T40" fmla="*/ 20 w 1175"/>
                <a:gd name="T41" fmla="*/ 0 h 199"/>
                <a:gd name="T42" fmla="*/ 31 w 1175"/>
                <a:gd name="T43" fmla="*/ 0 h 199"/>
                <a:gd name="T44" fmla="*/ 45 w 1175"/>
                <a:gd name="T45" fmla="*/ 1 h 199"/>
                <a:gd name="T46" fmla="*/ 61 w 1175"/>
                <a:gd name="T47" fmla="*/ 2 h 199"/>
                <a:gd name="T48" fmla="*/ 79 w 1175"/>
                <a:gd name="T49" fmla="*/ 3 h 199"/>
                <a:gd name="T50" fmla="*/ 99 w 1175"/>
                <a:gd name="T51" fmla="*/ 5 h 199"/>
                <a:gd name="T52" fmla="*/ 121 w 1175"/>
                <a:gd name="T53" fmla="*/ 7 h 199"/>
                <a:gd name="T54" fmla="*/ 145 w 1175"/>
                <a:gd name="T55" fmla="*/ 10 h 199"/>
                <a:gd name="T56" fmla="*/ 172 w 1175"/>
                <a:gd name="T57" fmla="*/ 15 h 199"/>
                <a:gd name="T58" fmla="*/ 199 w 1175"/>
                <a:gd name="T59" fmla="*/ 19 h 199"/>
                <a:gd name="T60" fmla="*/ 229 w 1175"/>
                <a:gd name="T61" fmla="*/ 26 h 199"/>
                <a:gd name="T62" fmla="*/ 260 w 1175"/>
                <a:gd name="T63" fmla="*/ 32 h 199"/>
                <a:gd name="T64" fmla="*/ 293 w 1175"/>
                <a:gd name="T65" fmla="*/ 41 h 199"/>
                <a:gd name="T66" fmla="*/ 293 w 1175"/>
                <a:gd name="T67" fmla="*/ 50 h 199"/>
                <a:gd name="T68" fmla="*/ 293 w 1175"/>
                <a:gd name="T69" fmla="*/ 50 h 1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75"/>
                <a:gd name="T106" fmla="*/ 0 h 199"/>
                <a:gd name="T107" fmla="*/ 1175 w 1175"/>
                <a:gd name="T108" fmla="*/ 199 h 1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75" h="199">
                  <a:moveTo>
                    <a:pt x="1175" y="199"/>
                  </a:moveTo>
                  <a:lnTo>
                    <a:pt x="1171" y="196"/>
                  </a:lnTo>
                  <a:lnTo>
                    <a:pt x="1162" y="194"/>
                  </a:lnTo>
                  <a:lnTo>
                    <a:pt x="1145" y="189"/>
                  </a:lnTo>
                  <a:lnTo>
                    <a:pt x="1123" y="182"/>
                  </a:lnTo>
                  <a:lnTo>
                    <a:pt x="1089" y="173"/>
                  </a:lnTo>
                  <a:lnTo>
                    <a:pt x="1050" y="163"/>
                  </a:lnTo>
                  <a:lnTo>
                    <a:pt x="1000" y="151"/>
                  </a:lnTo>
                  <a:lnTo>
                    <a:pt x="940" y="139"/>
                  </a:lnTo>
                  <a:lnTo>
                    <a:pt x="867" y="124"/>
                  </a:lnTo>
                  <a:lnTo>
                    <a:pt x="784" y="109"/>
                  </a:lnTo>
                  <a:lnTo>
                    <a:pt x="689" y="92"/>
                  </a:lnTo>
                  <a:lnTo>
                    <a:pt x="580" y="76"/>
                  </a:lnTo>
                  <a:lnTo>
                    <a:pt x="456" y="57"/>
                  </a:lnTo>
                  <a:lnTo>
                    <a:pt x="320" y="39"/>
                  </a:lnTo>
                  <a:lnTo>
                    <a:pt x="166" y="21"/>
                  </a:lnTo>
                  <a:lnTo>
                    <a:pt x="0" y="3"/>
                  </a:lnTo>
                  <a:lnTo>
                    <a:pt x="5" y="1"/>
                  </a:lnTo>
                  <a:lnTo>
                    <a:pt x="20" y="1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126" y="0"/>
                  </a:lnTo>
                  <a:lnTo>
                    <a:pt x="181" y="1"/>
                  </a:lnTo>
                  <a:lnTo>
                    <a:pt x="244" y="5"/>
                  </a:lnTo>
                  <a:lnTo>
                    <a:pt x="317" y="11"/>
                  </a:lnTo>
                  <a:lnTo>
                    <a:pt x="398" y="17"/>
                  </a:lnTo>
                  <a:lnTo>
                    <a:pt x="486" y="27"/>
                  </a:lnTo>
                  <a:lnTo>
                    <a:pt x="582" y="40"/>
                  </a:lnTo>
                  <a:lnTo>
                    <a:pt x="688" y="57"/>
                  </a:lnTo>
                  <a:lnTo>
                    <a:pt x="798" y="76"/>
                  </a:lnTo>
                  <a:lnTo>
                    <a:pt x="916" y="102"/>
                  </a:lnTo>
                  <a:lnTo>
                    <a:pt x="1041" y="128"/>
                  </a:lnTo>
                  <a:lnTo>
                    <a:pt x="1175" y="163"/>
                  </a:lnTo>
                  <a:lnTo>
                    <a:pt x="1175" y="1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Freeform 35"/>
            <p:cNvSpPr>
              <a:spLocks/>
            </p:cNvSpPr>
            <p:nvPr/>
          </p:nvSpPr>
          <p:spPr bwMode="auto">
            <a:xfrm>
              <a:off x="2203" y="1268"/>
              <a:ext cx="26" cy="81"/>
            </a:xfrm>
            <a:custGeom>
              <a:avLst/>
              <a:gdLst>
                <a:gd name="T0" fmla="*/ 0 w 52"/>
                <a:gd name="T1" fmla="*/ 3 h 162"/>
                <a:gd name="T2" fmla="*/ 0 w 52"/>
                <a:gd name="T3" fmla="*/ 4 h 162"/>
                <a:gd name="T4" fmla="*/ 1 w 52"/>
                <a:gd name="T5" fmla="*/ 6 h 162"/>
                <a:gd name="T6" fmla="*/ 1 w 52"/>
                <a:gd name="T7" fmla="*/ 7 h 162"/>
                <a:gd name="T8" fmla="*/ 2 w 52"/>
                <a:gd name="T9" fmla="*/ 10 h 162"/>
                <a:gd name="T10" fmla="*/ 3 w 52"/>
                <a:gd name="T11" fmla="*/ 11 h 162"/>
                <a:gd name="T12" fmla="*/ 3 w 52"/>
                <a:gd name="T13" fmla="*/ 14 h 162"/>
                <a:gd name="T14" fmla="*/ 5 w 52"/>
                <a:gd name="T15" fmla="*/ 17 h 162"/>
                <a:gd name="T16" fmla="*/ 5 w 52"/>
                <a:gd name="T17" fmla="*/ 19 h 162"/>
                <a:gd name="T18" fmla="*/ 6 w 52"/>
                <a:gd name="T19" fmla="*/ 21 h 162"/>
                <a:gd name="T20" fmla="*/ 6 w 52"/>
                <a:gd name="T21" fmla="*/ 24 h 162"/>
                <a:gd name="T22" fmla="*/ 7 w 52"/>
                <a:gd name="T23" fmla="*/ 26 h 162"/>
                <a:gd name="T24" fmla="*/ 7 w 52"/>
                <a:gd name="T25" fmla="*/ 29 h 162"/>
                <a:gd name="T26" fmla="*/ 7 w 52"/>
                <a:gd name="T27" fmla="*/ 33 h 162"/>
                <a:gd name="T28" fmla="*/ 9 w 52"/>
                <a:gd name="T29" fmla="*/ 36 h 162"/>
                <a:gd name="T30" fmla="*/ 9 w 52"/>
                <a:gd name="T31" fmla="*/ 38 h 162"/>
                <a:gd name="T32" fmla="*/ 9 w 52"/>
                <a:gd name="T33" fmla="*/ 40 h 162"/>
                <a:gd name="T34" fmla="*/ 10 w 52"/>
                <a:gd name="T35" fmla="*/ 40 h 162"/>
                <a:gd name="T36" fmla="*/ 11 w 52"/>
                <a:gd name="T37" fmla="*/ 41 h 162"/>
                <a:gd name="T38" fmla="*/ 11 w 52"/>
                <a:gd name="T39" fmla="*/ 40 h 162"/>
                <a:gd name="T40" fmla="*/ 12 w 52"/>
                <a:gd name="T41" fmla="*/ 39 h 162"/>
                <a:gd name="T42" fmla="*/ 12 w 52"/>
                <a:gd name="T43" fmla="*/ 37 h 162"/>
                <a:gd name="T44" fmla="*/ 13 w 52"/>
                <a:gd name="T45" fmla="*/ 35 h 162"/>
                <a:gd name="T46" fmla="*/ 13 w 52"/>
                <a:gd name="T47" fmla="*/ 32 h 162"/>
                <a:gd name="T48" fmla="*/ 13 w 52"/>
                <a:gd name="T49" fmla="*/ 28 h 162"/>
                <a:gd name="T50" fmla="*/ 13 w 52"/>
                <a:gd name="T51" fmla="*/ 25 h 162"/>
                <a:gd name="T52" fmla="*/ 13 w 52"/>
                <a:gd name="T53" fmla="*/ 21 h 162"/>
                <a:gd name="T54" fmla="*/ 11 w 52"/>
                <a:gd name="T55" fmla="*/ 17 h 162"/>
                <a:gd name="T56" fmla="*/ 11 w 52"/>
                <a:gd name="T57" fmla="*/ 12 h 162"/>
                <a:gd name="T58" fmla="*/ 9 w 52"/>
                <a:gd name="T59" fmla="*/ 6 h 162"/>
                <a:gd name="T60" fmla="*/ 7 w 52"/>
                <a:gd name="T61" fmla="*/ 1 h 162"/>
                <a:gd name="T62" fmla="*/ 6 w 52"/>
                <a:gd name="T63" fmla="*/ 0 h 162"/>
                <a:gd name="T64" fmla="*/ 5 w 52"/>
                <a:gd name="T65" fmla="*/ 0 h 162"/>
                <a:gd name="T66" fmla="*/ 3 w 52"/>
                <a:gd name="T67" fmla="*/ 0 h 162"/>
                <a:gd name="T68" fmla="*/ 3 w 52"/>
                <a:gd name="T69" fmla="*/ 1 h 162"/>
                <a:gd name="T70" fmla="*/ 1 w 52"/>
                <a:gd name="T71" fmla="*/ 3 h 162"/>
                <a:gd name="T72" fmla="*/ 0 w 52"/>
                <a:gd name="T73" fmla="*/ 3 h 162"/>
                <a:gd name="T74" fmla="*/ 0 w 52"/>
                <a:gd name="T75" fmla="*/ 3 h 1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2"/>
                <a:gd name="T115" fmla="*/ 0 h 162"/>
                <a:gd name="T116" fmla="*/ 52 w 52"/>
                <a:gd name="T117" fmla="*/ 162 h 1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2" h="162">
                  <a:moveTo>
                    <a:pt x="0" y="14"/>
                  </a:moveTo>
                  <a:lnTo>
                    <a:pt x="0" y="16"/>
                  </a:lnTo>
                  <a:lnTo>
                    <a:pt x="4" y="26"/>
                  </a:lnTo>
                  <a:lnTo>
                    <a:pt x="4" y="31"/>
                  </a:lnTo>
                  <a:lnTo>
                    <a:pt x="6" y="39"/>
                  </a:lnTo>
                  <a:lnTo>
                    <a:pt x="10" y="46"/>
                  </a:lnTo>
                  <a:lnTo>
                    <a:pt x="14" y="57"/>
                  </a:lnTo>
                  <a:lnTo>
                    <a:pt x="17" y="65"/>
                  </a:lnTo>
                  <a:lnTo>
                    <a:pt x="18" y="76"/>
                  </a:lnTo>
                  <a:lnTo>
                    <a:pt x="21" y="87"/>
                  </a:lnTo>
                  <a:lnTo>
                    <a:pt x="24" y="97"/>
                  </a:lnTo>
                  <a:lnTo>
                    <a:pt x="27" y="107"/>
                  </a:lnTo>
                  <a:lnTo>
                    <a:pt x="30" y="119"/>
                  </a:lnTo>
                  <a:lnTo>
                    <a:pt x="31" y="129"/>
                  </a:lnTo>
                  <a:lnTo>
                    <a:pt x="34" y="141"/>
                  </a:lnTo>
                  <a:lnTo>
                    <a:pt x="34" y="150"/>
                  </a:lnTo>
                  <a:lnTo>
                    <a:pt x="36" y="157"/>
                  </a:lnTo>
                  <a:lnTo>
                    <a:pt x="37" y="159"/>
                  </a:lnTo>
                  <a:lnTo>
                    <a:pt x="41" y="162"/>
                  </a:lnTo>
                  <a:lnTo>
                    <a:pt x="43" y="158"/>
                  </a:lnTo>
                  <a:lnTo>
                    <a:pt x="45" y="154"/>
                  </a:lnTo>
                  <a:lnTo>
                    <a:pt x="48" y="148"/>
                  </a:lnTo>
                  <a:lnTo>
                    <a:pt x="52" y="140"/>
                  </a:lnTo>
                  <a:lnTo>
                    <a:pt x="52" y="128"/>
                  </a:lnTo>
                  <a:lnTo>
                    <a:pt x="52" y="115"/>
                  </a:lnTo>
                  <a:lnTo>
                    <a:pt x="50" y="102"/>
                  </a:lnTo>
                  <a:lnTo>
                    <a:pt x="49" y="85"/>
                  </a:lnTo>
                  <a:lnTo>
                    <a:pt x="44" y="66"/>
                  </a:lnTo>
                  <a:lnTo>
                    <a:pt x="41" y="48"/>
                  </a:lnTo>
                  <a:lnTo>
                    <a:pt x="34" y="26"/>
                  </a:lnTo>
                  <a:lnTo>
                    <a:pt x="27" y="6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2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Freeform 36"/>
            <p:cNvSpPr>
              <a:spLocks/>
            </p:cNvSpPr>
            <p:nvPr/>
          </p:nvSpPr>
          <p:spPr bwMode="auto">
            <a:xfrm>
              <a:off x="1728" y="1302"/>
              <a:ext cx="471" cy="48"/>
            </a:xfrm>
            <a:custGeom>
              <a:avLst/>
              <a:gdLst>
                <a:gd name="T0" fmla="*/ 7 w 944"/>
                <a:gd name="T1" fmla="*/ 14 h 96"/>
                <a:gd name="T2" fmla="*/ 8 w 944"/>
                <a:gd name="T3" fmla="*/ 13 h 96"/>
                <a:gd name="T4" fmla="*/ 10 w 944"/>
                <a:gd name="T5" fmla="*/ 13 h 96"/>
                <a:gd name="T6" fmla="*/ 14 w 944"/>
                <a:gd name="T7" fmla="*/ 12 h 96"/>
                <a:gd name="T8" fmla="*/ 21 w 944"/>
                <a:gd name="T9" fmla="*/ 12 h 96"/>
                <a:gd name="T10" fmla="*/ 28 w 944"/>
                <a:gd name="T11" fmla="*/ 12 h 96"/>
                <a:gd name="T12" fmla="*/ 37 w 944"/>
                <a:gd name="T13" fmla="*/ 11 h 96"/>
                <a:gd name="T14" fmla="*/ 48 w 944"/>
                <a:gd name="T15" fmla="*/ 11 h 96"/>
                <a:gd name="T16" fmla="*/ 62 w 944"/>
                <a:gd name="T17" fmla="*/ 11 h 96"/>
                <a:gd name="T18" fmla="*/ 76 w 944"/>
                <a:gd name="T19" fmla="*/ 10 h 96"/>
                <a:gd name="T20" fmla="*/ 93 w 944"/>
                <a:gd name="T21" fmla="*/ 11 h 96"/>
                <a:gd name="T22" fmla="*/ 112 w 944"/>
                <a:gd name="T23" fmla="*/ 12 h 96"/>
                <a:gd name="T24" fmla="*/ 133 w 944"/>
                <a:gd name="T25" fmla="*/ 12 h 96"/>
                <a:gd name="T26" fmla="*/ 155 w 944"/>
                <a:gd name="T27" fmla="*/ 14 h 96"/>
                <a:gd name="T28" fmla="*/ 180 w 944"/>
                <a:gd name="T29" fmla="*/ 17 h 96"/>
                <a:gd name="T30" fmla="*/ 206 w 944"/>
                <a:gd name="T31" fmla="*/ 20 h 96"/>
                <a:gd name="T32" fmla="*/ 235 w 944"/>
                <a:gd name="T33" fmla="*/ 24 h 96"/>
                <a:gd name="T34" fmla="*/ 234 w 944"/>
                <a:gd name="T35" fmla="*/ 24 h 96"/>
                <a:gd name="T36" fmla="*/ 231 w 944"/>
                <a:gd name="T37" fmla="*/ 22 h 96"/>
                <a:gd name="T38" fmla="*/ 225 w 944"/>
                <a:gd name="T39" fmla="*/ 21 h 96"/>
                <a:gd name="T40" fmla="*/ 218 w 944"/>
                <a:gd name="T41" fmla="*/ 19 h 96"/>
                <a:gd name="T42" fmla="*/ 209 w 944"/>
                <a:gd name="T43" fmla="*/ 16 h 96"/>
                <a:gd name="T44" fmla="*/ 197 w 944"/>
                <a:gd name="T45" fmla="*/ 13 h 96"/>
                <a:gd name="T46" fmla="*/ 184 w 944"/>
                <a:gd name="T47" fmla="*/ 11 h 96"/>
                <a:gd name="T48" fmla="*/ 170 w 944"/>
                <a:gd name="T49" fmla="*/ 9 h 96"/>
                <a:gd name="T50" fmla="*/ 153 w 944"/>
                <a:gd name="T51" fmla="*/ 6 h 96"/>
                <a:gd name="T52" fmla="*/ 135 w 944"/>
                <a:gd name="T53" fmla="*/ 3 h 96"/>
                <a:gd name="T54" fmla="*/ 116 w 944"/>
                <a:gd name="T55" fmla="*/ 2 h 96"/>
                <a:gd name="T56" fmla="*/ 96 w 944"/>
                <a:gd name="T57" fmla="*/ 1 h 96"/>
                <a:gd name="T58" fmla="*/ 73 w 944"/>
                <a:gd name="T59" fmla="*/ 0 h 96"/>
                <a:gd name="T60" fmla="*/ 50 w 944"/>
                <a:gd name="T61" fmla="*/ 1 h 96"/>
                <a:gd name="T62" fmla="*/ 25 w 944"/>
                <a:gd name="T63" fmla="*/ 3 h 96"/>
                <a:gd name="T64" fmla="*/ 0 w 944"/>
                <a:gd name="T65" fmla="*/ 5 h 96"/>
                <a:gd name="T66" fmla="*/ 7 w 944"/>
                <a:gd name="T67" fmla="*/ 14 h 96"/>
                <a:gd name="T68" fmla="*/ 7 w 944"/>
                <a:gd name="T69" fmla="*/ 14 h 9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4"/>
                <a:gd name="T106" fmla="*/ 0 h 96"/>
                <a:gd name="T107" fmla="*/ 944 w 944"/>
                <a:gd name="T108" fmla="*/ 96 h 9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4" h="96">
                  <a:moveTo>
                    <a:pt x="30" y="56"/>
                  </a:moveTo>
                  <a:lnTo>
                    <a:pt x="33" y="55"/>
                  </a:lnTo>
                  <a:lnTo>
                    <a:pt x="42" y="53"/>
                  </a:lnTo>
                  <a:lnTo>
                    <a:pt x="59" y="51"/>
                  </a:lnTo>
                  <a:lnTo>
                    <a:pt x="84" y="48"/>
                  </a:lnTo>
                  <a:lnTo>
                    <a:pt x="113" y="46"/>
                  </a:lnTo>
                  <a:lnTo>
                    <a:pt x="151" y="43"/>
                  </a:lnTo>
                  <a:lnTo>
                    <a:pt x="195" y="42"/>
                  </a:lnTo>
                  <a:lnTo>
                    <a:pt x="249" y="42"/>
                  </a:lnTo>
                  <a:lnTo>
                    <a:pt x="307" y="40"/>
                  </a:lnTo>
                  <a:lnTo>
                    <a:pt x="375" y="43"/>
                  </a:lnTo>
                  <a:lnTo>
                    <a:pt x="449" y="46"/>
                  </a:lnTo>
                  <a:lnTo>
                    <a:pt x="533" y="51"/>
                  </a:lnTo>
                  <a:lnTo>
                    <a:pt x="623" y="57"/>
                  </a:lnTo>
                  <a:lnTo>
                    <a:pt x="722" y="68"/>
                  </a:lnTo>
                  <a:lnTo>
                    <a:pt x="828" y="79"/>
                  </a:lnTo>
                  <a:lnTo>
                    <a:pt x="944" y="96"/>
                  </a:lnTo>
                  <a:lnTo>
                    <a:pt x="939" y="94"/>
                  </a:lnTo>
                  <a:lnTo>
                    <a:pt x="926" y="88"/>
                  </a:lnTo>
                  <a:lnTo>
                    <a:pt x="904" y="82"/>
                  </a:lnTo>
                  <a:lnTo>
                    <a:pt x="875" y="74"/>
                  </a:lnTo>
                  <a:lnTo>
                    <a:pt x="837" y="64"/>
                  </a:lnTo>
                  <a:lnTo>
                    <a:pt x="792" y="53"/>
                  </a:lnTo>
                  <a:lnTo>
                    <a:pt x="739" y="43"/>
                  </a:lnTo>
                  <a:lnTo>
                    <a:pt x="681" y="33"/>
                  </a:lnTo>
                  <a:lnTo>
                    <a:pt x="614" y="22"/>
                  </a:lnTo>
                  <a:lnTo>
                    <a:pt x="544" y="13"/>
                  </a:lnTo>
                  <a:lnTo>
                    <a:pt x="466" y="7"/>
                  </a:lnTo>
                  <a:lnTo>
                    <a:pt x="384" y="3"/>
                  </a:lnTo>
                  <a:lnTo>
                    <a:pt x="293" y="0"/>
                  </a:lnTo>
                  <a:lnTo>
                    <a:pt x="201" y="3"/>
                  </a:lnTo>
                  <a:lnTo>
                    <a:pt x="102" y="9"/>
                  </a:lnTo>
                  <a:lnTo>
                    <a:pt x="0" y="20"/>
                  </a:lnTo>
                  <a:lnTo>
                    <a:pt x="3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Freeform 37"/>
            <p:cNvSpPr>
              <a:spLocks/>
            </p:cNvSpPr>
            <p:nvPr/>
          </p:nvSpPr>
          <p:spPr bwMode="auto">
            <a:xfrm>
              <a:off x="1773" y="1312"/>
              <a:ext cx="130" cy="169"/>
            </a:xfrm>
            <a:custGeom>
              <a:avLst/>
              <a:gdLst>
                <a:gd name="T0" fmla="*/ 0 w 261"/>
                <a:gd name="T1" fmla="*/ 3 h 338"/>
                <a:gd name="T2" fmla="*/ 0 w 261"/>
                <a:gd name="T3" fmla="*/ 3 h 338"/>
                <a:gd name="T4" fmla="*/ 1 w 261"/>
                <a:gd name="T5" fmla="*/ 4 h 338"/>
                <a:gd name="T6" fmla="*/ 3 w 261"/>
                <a:gd name="T7" fmla="*/ 5 h 338"/>
                <a:gd name="T8" fmla="*/ 6 w 261"/>
                <a:gd name="T9" fmla="*/ 9 h 338"/>
                <a:gd name="T10" fmla="*/ 9 w 261"/>
                <a:gd name="T11" fmla="*/ 11 h 338"/>
                <a:gd name="T12" fmla="*/ 14 w 261"/>
                <a:gd name="T13" fmla="*/ 15 h 338"/>
                <a:gd name="T14" fmla="*/ 18 w 261"/>
                <a:gd name="T15" fmla="*/ 20 h 338"/>
                <a:gd name="T16" fmla="*/ 23 w 261"/>
                <a:gd name="T17" fmla="*/ 25 h 338"/>
                <a:gd name="T18" fmla="*/ 28 w 261"/>
                <a:gd name="T19" fmla="*/ 30 h 338"/>
                <a:gd name="T20" fmla="*/ 33 w 261"/>
                <a:gd name="T21" fmla="*/ 37 h 338"/>
                <a:gd name="T22" fmla="*/ 38 w 261"/>
                <a:gd name="T23" fmla="*/ 43 h 338"/>
                <a:gd name="T24" fmla="*/ 44 w 261"/>
                <a:gd name="T25" fmla="*/ 51 h 338"/>
                <a:gd name="T26" fmla="*/ 49 w 261"/>
                <a:gd name="T27" fmla="*/ 58 h 338"/>
                <a:gd name="T28" fmla="*/ 55 w 261"/>
                <a:gd name="T29" fmla="*/ 67 h 338"/>
                <a:gd name="T30" fmla="*/ 60 w 261"/>
                <a:gd name="T31" fmla="*/ 76 h 338"/>
                <a:gd name="T32" fmla="*/ 65 w 261"/>
                <a:gd name="T33" fmla="*/ 85 h 338"/>
                <a:gd name="T34" fmla="*/ 65 w 261"/>
                <a:gd name="T35" fmla="*/ 85 h 338"/>
                <a:gd name="T36" fmla="*/ 65 w 261"/>
                <a:gd name="T37" fmla="*/ 83 h 338"/>
                <a:gd name="T38" fmla="*/ 64 w 261"/>
                <a:gd name="T39" fmla="*/ 82 h 338"/>
                <a:gd name="T40" fmla="*/ 64 w 261"/>
                <a:gd name="T41" fmla="*/ 79 h 338"/>
                <a:gd name="T42" fmla="*/ 63 w 261"/>
                <a:gd name="T43" fmla="*/ 75 h 338"/>
                <a:gd name="T44" fmla="*/ 62 w 261"/>
                <a:gd name="T45" fmla="*/ 72 h 338"/>
                <a:gd name="T46" fmla="*/ 60 w 261"/>
                <a:gd name="T47" fmla="*/ 67 h 338"/>
                <a:gd name="T48" fmla="*/ 58 w 261"/>
                <a:gd name="T49" fmla="*/ 61 h 338"/>
                <a:gd name="T50" fmla="*/ 56 w 261"/>
                <a:gd name="T51" fmla="*/ 55 h 338"/>
                <a:gd name="T52" fmla="*/ 52 w 261"/>
                <a:gd name="T53" fmla="*/ 49 h 338"/>
                <a:gd name="T54" fmla="*/ 47 w 261"/>
                <a:gd name="T55" fmla="*/ 42 h 338"/>
                <a:gd name="T56" fmla="*/ 43 w 261"/>
                <a:gd name="T57" fmla="*/ 35 h 338"/>
                <a:gd name="T58" fmla="*/ 36 w 261"/>
                <a:gd name="T59" fmla="*/ 26 h 338"/>
                <a:gd name="T60" fmla="*/ 29 w 261"/>
                <a:gd name="T61" fmla="*/ 19 h 338"/>
                <a:gd name="T62" fmla="*/ 21 w 261"/>
                <a:gd name="T63" fmla="*/ 10 h 338"/>
                <a:gd name="T64" fmla="*/ 12 w 261"/>
                <a:gd name="T65" fmla="*/ 0 h 338"/>
                <a:gd name="T66" fmla="*/ 0 w 261"/>
                <a:gd name="T67" fmla="*/ 3 h 338"/>
                <a:gd name="T68" fmla="*/ 0 w 261"/>
                <a:gd name="T69" fmla="*/ 3 h 3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61"/>
                <a:gd name="T106" fmla="*/ 0 h 338"/>
                <a:gd name="T107" fmla="*/ 261 w 261"/>
                <a:gd name="T108" fmla="*/ 338 h 33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61" h="338">
                  <a:moveTo>
                    <a:pt x="0" y="12"/>
                  </a:moveTo>
                  <a:lnTo>
                    <a:pt x="1" y="12"/>
                  </a:lnTo>
                  <a:lnTo>
                    <a:pt x="7" y="16"/>
                  </a:lnTo>
                  <a:lnTo>
                    <a:pt x="14" y="23"/>
                  </a:lnTo>
                  <a:lnTo>
                    <a:pt x="26" y="34"/>
                  </a:lnTo>
                  <a:lnTo>
                    <a:pt x="39" y="45"/>
                  </a:lnTo>
                  <a:lnTo>
                    <a:pt x="56" y="62"/>
                  </a:lnTo>
                  <a:lnTo>
                    <a:pt x="73" y="79"/>
                  </a:lnTo>
                  <a:lnTo>
                    <a:pt x="94" y="101"/>
                  </a:lnTo>
                  <a:lnTo>
                    <a:pt x="113" y="122"/>
                  </a:lnTo>
                  <a:lnTo>
                    <a:pt x="134" y="147"/>
                  </a:lnTo>
                  <a:lnTo>
                    <a:pt x="155" y="174"/>
                  </a:lnTo>
                  <a:lnTo>
                    <a:pt x="178" y="204"/>
                  </a:lnTo>
                  <a:lnTo>
                    <a:pt x="199" y="234"/>
                  </a:lnTo>
                  <a:lnTo>
                    <a:pt x="221" y="268"/>
                  </a:lnTo>
                  <a:lnTo>
                    <a:pt x="242" y="301"/>
                  </a:lnTo>
                  <a:lnTo>
                    <a:pt x="261" y="338"/>
                  </a:lnTo>
                  <a:lnTo>
                    <a:pt x="260" y="337"/>
                  </a:lnTo>
                  <a:lnTo>
                    <a:pt x="260" y="331"/>
                  </a:lnTo>
                  <a:lnTo>
                    <a:pt x="259" y="325"/>
                  </a:lnTo>
                  <a:lnTo>
                    <a:pt x="257" y="313"/>
                  </a:lnTo>
                  <a:lnTo>
                    <a:pt x="253" y="299"/>
                  </a:lnTo>
                  <a:lnTo>
                    <a:pt x="250" y="285"/>
                  </a:lnTo>
                  <a:lnTo>
                    <a:pt x="242" y="266"/>
                  </a:lnTo>
                  <a:lnTo>
                    <a:pt x="235" y="247"/>
                  </a:lnTo>
                  <a:lnTo>
                    <a:pt x="224" y="222"/>
                  </a:lnTo>
                  <a:lnTo>
                    <a:pt x="209" y="197"/>
                  </a:lnTo>
                  <a:lnTo>
                    <a:pt x="191" y="169"/>
                  </a:lnTo>
                  <a:lnTo>
                    <a:pt x="172" y="140"/>
                  </a:lnTo>
                  <a:lnTo>
                    <a:pt x="147" y="106"/>
                  </a:lnTo>
                  <a:lnTo>
                    <a:pt x="118" y="73"/>
                  </a:lnTo>
                  <a:lnTo>
                    <a:pt x="86" y="38"/>
                  </a:lnTo>
                  <a:lnTo>
                    <a:pt x="48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Freeform 38"/>
            <p:cNvSpPr>
              <a:spLocks/>
            </p:cNvSpPr>
            <p:nvPr/>
          </p:nvSpPr>
          <p:spPr bwMode="auto">
            <a:xfrm>
              <a:off x="1656" y="1350"/>
              <a:ext cx="156" cy="154"/>
            </a:xfrm>
            <a:custGeom>
              <a:avLst/>
              <a:gdLst>
                <a:gd name="T0" fmla="*/ 0 w 312"/>
                <a:gd name="T1" fmla="*/ 0 h 310"/>
                <a:gd name="T2" fmla="*/ 1 w 312"/>
                <a:gd name="T3" fmla="*/ 0 h 310"/>
                <a:gd name="T4" fmla="*/ 2 w 312"/>
                <a:gd name="T5" fmla="*/ 1 h 310"/>
                <a:gd name="T6" fmla="*/ 5 w 312"/>
                <a:gd name="T7" fmla="*/ 3 h 310"/>
                <a:gd name="T8" fmla="*/ 9 w 312"/>
                <a:gd name="T9" fmla="*/ 6 h 310"/>
                <a:gd name="T10" fmla="*/ 13 w 312"/>
                <a:gd name="T11" fmla="*/ 9 h 310"/>
                <a:gd name="T12" fmla="*/ 19 w 312"/>
                <a:gd name="T13" fmla="*/ 13 h 310"/>
                <a:gd name="T14" fmla="*/ 24 w 312"/>
                <a:gd name="T15" fmla="*/ 18 h 310"/>
                <a:gd name="T16" fmla="*/ 31 w 312"/>
                <a:gd name="T17" fmla="*/ 23 h 310"/>
                <a:gd name="T18" fmla="*/ 37 w 312"/>
                <a:gd name="T19" fmla="*/ 29 h 310"/>
                <a:gd name="T20" fmla="*/ 43 w 312"/>
                <a:gd name="T21" fmla="*/ 35 h 310"/>
                <a:gd name="T22" fmla="*/ 49 w 312"/>
                <a:gd name="T23" fmla="*/ 41 h 310"/>
                <a:gd name="T24" fmla="*/ 56 w 312"/>
                <a:gd name="T25" fmla="*/ 48 h 310"/>
                <a:gd name="T26" fmla="*/ 62 w 312"/>
                <a:gd name="T27" fmla="*/ 55 h 310"/>
                <a:gd name="T28" fmla="*/ 68 w 312"/>
                <a:gd name="T29" fmla="*/ 62 h 310"/>
                <a:gd name="T30" fmla="*/ 73 w 312"/>
                <a:gd name="T31" fmla="*/ 69 h 310"/>
                <a:gd name="T32" fmla="*/ 77 w 312"/>
                <a:gd name="T33" fmla="*/ 77 h 310"/>
                <a:gd name="T34" fmla="*/ 77 w 312"/>
                <a:gd name="T35" fmla="*/ 76 h 310"/>
                <a:gd name="T36" fmla="*/ 78 w 312"/>
                <a:gd name="T37" fmla="*/ 75 h 310"/>
                <a:gd name="T38" fmla="*/ 78 w 312"/>
                <a:gd name="T39" fmla="*/ 74 h 310"/>
                <a:gd name="T40" fmla="*/ 78 w 312"/>
                <a:gd name="T41" fmla="*/ 72 h 310"/>
                <a:gd name="T42" fmla="*/ 78 w 312"/>
                <a:gd name="T43" fmla="*/ 70 h 310"/>
                <a:gd name="T44" fmla="*/ 77 w 312"/>
                <a:gd name="T45" fmla="*/ 68 h 310"/>
                <a:gd name="T46" fmla="*/ 76 w 312"/>
                <a:gd name="T47" fmla="*/ 65 h 310"/>
                <a:gd name="T48" fmla="*/ 75 w 312"/>
                <a:gd name="T49" fmla="*/ 62 h 310"/>
                <a:gd name="T50" fmla="*/ 73 w 312"/>
                <a:gd name="T51" fmla="*/ 58 h 310"/>
                <a:gd name="T52" fmla="*/ 71 w 312"/>
                <a:gd name="T53" fmla="*/ 54 h 310"/>
                <a:gd name="T54" fmla="*/ 68 w 312"/>
                <a:gd name="T55" fmla="*/ 49 h 310"/>
                <a:gd name="T56" fmla="*/ 65 w 312"/>
                <a:gd name="T57" fmla="*/ 45 h 310"/>
                <a:gd name="T58" fmla="*/ 60 w 312"/>
                <a:gd name="T59" fmla="*/ 39 h 310"/>
                <a:gd name="T60" fmla="*/ 55 w 312"/>
                <a:gd name="T61" fmla="*/ 34 h 310"/>
                <a:gd name="T62" fmla="*/ 50 w 312"/>
                <a:gd name="T63" fmla="*/ 30 h 310"/>
                <a:gd name="T64" fmla="*/ 45 w 312"/>
                <a:gd name="T65" fmla="*/ 25 h 310"/>
                <a:gd name="T66" fmla="*/ 40 w 312"/>
                <a:gd name="T67" fmla="*/ 21 h 310"/>
                <a:gd name="T68" fmla="*/ 35 w 312"/>
                <a:gd name="T69" fmla="*/ 17 h 310"/>
                <a:gd name="T70" fmla="*/ 30 w 312"/>
                <a:gd name="T71" fmla="*/ 14 h 310"/>
                <a:gd name="T72" fmla="*/ 24 w 312"/>
                <a:gd name="T73" fmla="*/ 11 h 310"/>
                <a:gd name="T74" fmla="*/ 20 w 312"/>
                <a:gd name="T75" fmla="*/ 8 h 310"/>
                <a:gd name="T76" fmla="*/ 15 w 312"/>
                <a:gd name="T77" fmla="*/ 6 h 310"/>
                <a:gd name="T78" fmla="*/ 10 w 312"/>
                <a:gd name="T79" fmla="*/ 4 h 310"/>
                <a:gd name="T80" fmla="*/ 7 w 312"/>
                <a:gd name="T81" fmla="*/ 2 h 310"/>
                <a:gd name="T82" fmla="*/ 4 w 312"/>
                <a:gd name="T83" fmla="*/ 1 h 310"/>
                <a:gd name="T84" fmla="*/ 1 w 312"/>
                <a:gd name="T85" fmla="*/ 0 h 310"/>
                <a:gd name="T86" fmla="*/ 1 w 312"/>
                <a:gd name="T87" fmla="*/ 0 h 310"/>
                <a:gd name="T88" fmla="*/ 0 w 312"/>
                <a:gd name="T89" fmla="*/ 0 h 310"/>
                <a:gd name="T90" fmla="*/ 0 w 312"/>
                <a:gd name="T91" fmla="*/ 0 h 31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12"/>
                <a:gd name="T139" fmla="*/ 0 h 310"/>
                <a:gd name="T140" fmla="*/ 312 w 312"/>
                <a:gd name="T141" fmla="*/ 310 h 31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12" h="310">
                  <a:moveTo>
                    <a:pt x="0" y="0"/>
                  </a:moveTo>
                  <a:lnTo>
                    <a:pt x="3" y="2"/>
                  </a:lnTo>
                  <a:lnTo>
                    <a:pt x="9" y="5"/>
                  </a:lnTo>
                  <a:lnTo>
                    <a:pt x="20" y="15"/>
                  </a:lnTo>
                  <a:lnTo>
                    <a:pt x="36" y="26"/>
                  </a:lnTo>
                  <a:lnTo>
                    <a:pt x="55" y="39"/>
                  </a:lnTo>
                  <a:lnTo>
                    <a:pt x="75" y="55"/>
                  </a:lnTo>
                  <a:lnTo>
                    <a:pt x="98" y="73"/>
                  </a:lnTo>
                  <a:lnTo>
                    <a:pt x="124" y="95"/>
                  </a:lnTo>
                  <a:lnTo>
                    <a:pt x="148" y="117"/>
                  </a:lnTo>
                  <a:lnTo>
                    <a:pt x="174" y="142"/>
                  </a:lnTo>
                  <a:lnTo>
                    <a:pt x="199" y="167"/>
                  </a:lnTo>
                  <a:lnTo>
                    <a:pt x="225" y="195"/>
                  </a:lnTo>
                  <a:lnTo>
                    <a:pt x="248" y="223"/>
                  </a:lnTo>
                  <a:lnTo>
                    <a:pt x="270" y="250"/>
                  </a:lnTo>
                  <a:lnTo>
                    <a:pt x="289" y="280"/>
                  </a:lnTo>
                  <a:lnTo>
                    <a:pt x="307" y="310"/>
                  </a:lnTo>
                  <a:lnTo>
                    <a:pt x="307" y="308"/>
                  </a:lnTo>
                  <a:lnTo>
                    <a:pt x="309" y="304"/>
                  </a:lnTo>
                  <a:lnTo>
                    <a:pt x="311" y="299"/>
                  </a:lnTo>
                  <a:lnTo>
                    <a:pt x="312" y="289"/>
                  </a:lnTo>
                  <a:lnTo>
                    <a:pt x="311" y="281"/>
                  </a:lnTo>
                  <a:lnTo>
                    <a:pt x="308" y="273"/>
                  </a:lnTo>
                  <a:lnTo>
                    <a:pt x="304" y="262"/>
                  </a:lnTo>
                  <a:lnTo>
                    <a:pt x="299" y="250"/>
                  </a:lnTo>
                  <a:lnTo>
                    <a:pt x="291" y="236"/>
                  </a:lnTo>
                  <a:lnTo>
                    <a:pt x="283" y="220"/>
                  </a:lnTo>
                  <a:lnTo>
                    <a:pt x="272" y="200"/>
                  </a:lnTo>
                  <a:lnTo>
                    <a:pt x="259" y="182"/>
                  </a:lnTo>
                  <a:lnTo>
                    <a:pt x="241" y="159"/>
                  </a:lnTo>
                  <a:lnTo>
                    <a:pt x="222" y="138"/>
                  </a:lnTo>
                  <a:lnTo>
                    <a:pt x="203" y="120"/>
                  </a:lnTo>
                  <a:lnTo>
                    <a:pt x="183" y="103"/>
                  </a:lnTo>
                  <a:lnTo>
                    <a:pt x="161" y="85"/>
                  </a:lnTo>
                  <a:lnTo>
                    <a:pt x="140" y="70"/>
                  </a:lnTo>
                  <a:lnTo>
                    <a:pt x="120" y="56"/>
                  </a:lnTo>
                  <a:lnTo>
                    <a:pt x="99" y="46"/>
                  </a:lnTo>
                  <a:lnTo>
                    <a:pt x="78" y="34"/>
                  </a:lnTo>
                  <a:lnTo>
                    <a:pt x="60" y="25"/>
                  </a:lnTo>
                  <a:lnTo>
                    <a:pt x="43" y="17"/>
                  </a:lnTo>
                  <a:lnTo>
                    <a:pt x="29" y="11"/>
                  </a:lnTo>
                  <a:lnTo>
                    <a:pt x="16" y="4"/>
                  </a:lnTo>
                  <a:lnTo>
                    <a:pt x="7" y="3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Freeform 39"/>
            <p:cNvSpPr>
              <a:spLocks/>
            </p:cNvSpPr>
            <p:nvPr/>
          </p:nvSpPr>
          <p:spPr bwMode="auto">
            <a:xfrm>
              <a:off x="1238" y="1229"/>
              <a:ext cx="527" cy="258"/>
            </a:xfrm>
            <a:custGeom>
              <a:avLst/>
              <a:gdLst>
                <a:gd name="T0" fmla="*/ 260 w 1054"/>
                <a:gd name="T1" fmla="*/ 129 h 517"/>
                <a:gd name="T2" fmla="*/ 259 w 1054"/>
                <a:gd name="T3" fmla="*/ 128 h 517"/>
                <a:gd name="T4" fmla="*/ 257 w 1054"/>
                <a:gd name="T5" fmla="*/ 125 h 517"/>
                <a:gd name="T6" fmla="*/ 252 w 1054"/>
                <a:gd name="T7" fmla="*/ 121 h 517"/>
                <a:gd name="T8" fmla="*/ 247 w 1054"/>
                <a:gd name="T9" fmla="*/ 116 h 517"/>
                <a:gd name="T10" fmla="*/ 240 w 1054"/>
                <a:gd name="T11" fmla="*/ 109 h 517"/>
                <a:gd name="T12" fmla="*/ 231 w 1054"/>
                <a:gd name="T13" fmla="*/ 101 h 517"/>
                <a:gd name="T14" fmla="*/ 220 w 1054"/>
                <a:gd name="T15" fmla="*/ 92 h 517"/>
                <a:gd name="T16" fmla="*/ 207 w 1054"/>
                <a:gd name="T17" fmla="*/ 83 h 517"/>
                <a:gd name="T18" fmla="*/ 190 w 1054"/>
                <a:gd name="T19" fmla="*/ 73 h 517"/>
                <a:gd name="T20" fmla="*/ 172 w 1054"/>
                <a:gd name="T21" fmla="*/ 62 h 517"/>
                <a:gd name="T22" fmla="*/ 151 w 1054"/>
                <a:gd name="T23" fmla="*/ 51 h 517"/>
                <a:gd name="T24" fmla="*/ 127 w 1054"/>
                <a:gd name="T25" fmla="*/ 41 h 517"/>
                <a:gd name="T26" fmla="*/ 100 w 1054"/>
                <a:gd name="T27" fmla="*/ 30 h 517"/>
                <a:gd name="T28" fmla="*/ 70 w 1054"/>
                <a:gd name="T29" fmla="*/ 19 h 517"/>
                <a:gd name="T30" fmla="*/ 36 w 1054"/>
                <a:gd name="T31" fmla="*/ 9 h 517"/>
                <a:gd name="T32" fmla="*/ 0 w 1054"/>
                <a:gd name="T33" fmla="*/ 0 h 517"/>
                <a:gd name="T34" fmla="*/ 1 w 1054"/>
                <a:gd name="T35" fmla="*/ 0 h 517"/>
                <a:gd name="T36" fmla="*/ 4 w 1054"/>
                <a:gd name="T37" fmla="*/ 0 h 517"/>
                <a:gd name="T38" fmla="*/ 9 w 1054"/>
                <a:gd name="T39" fmla="*/ 0 h 517"/>
                <a:gd name="T40" fmla="*/ 17 w 1054"/>
                <a:gd name="T41" fmla="*/ 1 h 517"/>
                <a:gd name="T42" fmla="*/ 26 w 1054"/>
                <a:gd name="T43" fmla="*/ 3 h 517"/>
                <a:gd name="T44" fmla="*/ 37 w 1054"/>
                <a:gd name="T45" fmla="*/ 5 h 517"/>
                <a:gd name="T46" fmla="*/ 49 w 1054"/>
                <a:gd name="T47" fmla="*/ 7 h 517"/>
                <a:gd name="T48" fmla="*/ 63 w 1054"/>
                <a:gd name="T49" fmla="*/ 10 h 517"/>
                <a:gd name="T50" fmla="*/ 77 w 1054"/>
                <a:gd name="T51" fmla="*/ 14 h 517"/>
                <a:gd name="T52" fmla="*/ 93 w 1054"/>
                <a:gd name="T53" fmla="*/ 18 h 517"/>
                <a:gd name="T54" fmla="*/ 109 w 1054"/>
                <a:gd name="T55" fmla="*/ 23 h 517"/>
                <a:gd name="T56" fmla="*/ 126 w 1054"/>
                <a:gd name="T57" fmla="*/ 29 h 517"/>
                <a:gd name="T58" fmla="*/ 143 w 1054"/>
                <a:gd name="T59" fmla="*/ 37 h 517"/>
                <a:gd name="T60" fmla="*/ 160 w 1054"/>
                <a:gd name="T61" fmla="*/ 45 h 517"/>
                <a:gd name="T62" fmla="*/ 178 w 1054"/>
                <a:gd name="T63" fmla="*/ 53 h 517"/>
                <a:gd name="T64" fmla="*/ 196 w 1054"/>
                <a:gd name="T65" fmla="*/ 64 h 517"/>
                <a:gd name="T66" fmla="*/ 211 w 1054"/>
                <a:gd name="T67" fmla="*/ 74 h 517"/>
                <a:gd name="T68" fmla="*/ 225 w 1054"/>
                <a:gd name="T69" fmla="*/ 83 h 517"/>
                <a:gd name="T70" fmla="*/ 235 w 1054"/>
                <a:gd name="T71" fmla="*/ 90 h 517"/>
                <a:gd name="T72" fmla="*/ 244 w 1054"/>
                <a:gd name="T73" fmla="*/ 98 h 517"/>
                <a:gd name="T74" fmla="*/ 251 w 1054"/>
                <a:gd name="T75" fmla="*/ 104 h 517"/>
                <a:gd name="T76" fmla="*/ 257 w 1054"/>
                <a:gd name="T77" fmla="*/ 109 h 517"/>
                <a:gd name="T78" fmla="*/ 260 w 1054"/>
                <a:gd name="T79" fmla="*/ 114 h 517"/>
                <a:gd name="T80" fmla="*/ 263 w 1054"/>
                <a:gd name="T81" fmla="*/ 118 h 517"/>
                <a:gd name="T82" fmla="*/ 263 w 1054"/>
                <a:gd name="T83" fmla="*/ 120 h 517"/>
                <a:gd name="T84" fmla="*/ 264 w 1054"/>
                <a:gd name="T85" fmla="*/ 123 h 517"/>
                <a:gd name="T86" fmla="*/ 263 w 1054"/>
                <a:gd name="T87" fmla="*/ 125 h 517"/>
                <a:gd name="T88" fmla="*/ 263 w 1054"/>
                <a:gd name="T89" fmla="*/ 127 h 517"/>
                <a:gd name="T90" fmla="*/ 261 w 1054"/>
                <a:gd name="T91" fmla="*/ 129 h 517"/>
                <a:gd name="T92" fmla="*/ 260 w 1054"/>
                <a:gd name="T93" fmla="*/ 129 h 517"/>
                <a:gd name="T94" fmla="*/ 260 w 1054"/>
                <a:gd name="T95" fmla="*/ 129 h 5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54"/>
                <a:gd name="T145" fmla="*/ 0 h 517"/>
                <a:gd name="T146" fmla="*/ 1054 w 1054"/>
                <a:gd name="T147" fmla="*/ 517 h 51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54" h="517">
                  <a:moveTo>
                    <a:pt x="1037" y="517"/>
                  </a:moveTo>
                  <a:lnTo>
                    <a:pt x="1033" y="513"/>
                  </a:lnTo>
                  <a:lnTo>
                    <a:pt x="1025" y="503"/>
                  </a:lnTo>
                  <a:lnTo>
                    <a:pt x="1011" y="486"/>
                  </a:lnTo>
                  <a:lnTo>
                    <a:pt x="990" y="464"/>
                  </a:lnTo>
                  <a:lnTo>
                    <a:pt x="961" y="436"/>
                  </a:lnTo>
                  <a:lnTo>
                    <a:pt x="926" y="405"/>
                  </a:lnTo>
                  <a:lnTo>
                    <a:pt x="881" y="370"/>
                  </a:lnTo>
                  <a:lnTo>
                    <a:pt x="828" y="334"/>
                  </a:lnTo>
                  <a:lnTo>
                    <a:pt x="763" y="292"/>
                  </a:lnTo>
                  <a:lnTo>
                    <a:pt x="690" y="250"/>
                  </a:lnTo>
                  <a:lnTo>
                    <a:pt x="605" y="206"/>
                  </a:lnTo>
                  <a:lnTo>
                    <a:pt x="509" y="165"/>
                  </a:lnTo>
                  <a:lnTo>
                    <a:pt x="401" y="120"/>
                  </a:lnTo>
                  <a:lnTo>
                    <a:pt x="280" y="79"/>
                  </a:lnTo>
                  <a:lnTo>
                    <a:pt x="147" y="37"/>
                  </a:lnTo>
                  <a:lnTo>
                    <a:pt x="0" y="0"/>
                  </a:lnTo>
                  <a:lnTo>
                    <a:pt x="4" y="0"/>
                  </a:lnTo>
                  <a:lnTo>
                    <a:pt x="18" y="1"/>
                  </a:lnTo>
                  <a:lnTo>
                    <a:pt x="39" y="2"/>
                  </a:lnTo>
                  <a:lnTo>
                    <a:pt x="70" y="7"/>
                  </a:lnTo>
                  <a:lnTo>
                    <a:pt x="106" y="13"/>
                  </a:lnTo>
                  <a:lnTo>
                    <a:pt x="150" y="20"/>
                  </a:lnTo>
                  <a:lnTo>
                    <a:pt x="199" y="29"/>
                  </a:lnTo>
                  <a:lnTo>
                    <a:pt x="253" y="42"/>
                  </a:lnTo>
                  <a:lnTo>
                    <a:pt x="310" y="57"/>
                  </a:lnTo>
                  <a:lnTo>
                    <a:pt x="373" y="75"/>
                  </a:lnTo>
                  <a:lnTo>
                    <a:pt x="436" y="94"/>
                  </a:lnTo>
                  <a:lnTo>
                    <a:pt x="505" y="119"/>
                  </a:lnTo>
                  <a:lnTo>
                    <a:pt x="573" y="148"/>
                  </a:lnTo>
                  <a:lnTo>
                    <a:pt x="643" y="180"/>
                  </a:lnTo>
                  <a:lnTo>
                    <a:pt x="713" y="215"/>
                  </a:lnTo>
                  <a:lnTo>
                    <a:pt x="785" y="257"/>
                  </a:lnTo>
                  <a:lnTo>
                    <a:pt x="847" y="296"/>
                  </a:lnTo>
                  <a:lnTo>
                    <a:pt x="900" y="332"/>
                  </a:lnTo>
                  <a:lnTo>
                    <a:pt x="942" y="363"/>
                  </a:lnTo>
                  <a:lnTo>
                    <a:pt x="978" y="393"/>
                  </a:lnTo>
                  <a:lnTo>
                    <a:pt x="1004" y="417"/>
                  </a:lnTo>
                  <a:lnTo>
                    <a:pt x="1026" y="439"/>
                  </a:lnTo>
                  <a:lnTo>
                    <a:pt x="1039" y="456"/>
                  </a:lnTo>
                  <a:lnTo>
                    <a:pt x="1049" y="473"/>
                  </a:lnTo>
                  <a:lnTo>
                    <a:pt x="1052" y="483"/>
                  </a:lnTo>
                  <a:lnTo>
                    <a:pt x="1054" y="493"/>
                  </a:lnTo>
                  <a:lnTo>
                    <a:pt x="1051" y="501"/>
                  </a:lnTo>
                  <a:lnTo>
                    <a:pt x="1049" y="508"/>
                  </a:lnTo>
                  <a:lnTo>
                    <a:pt x="1041" y="516"/>
                  </a:lnTo>
                  <a:lnTo>
                    <a:pt x="1037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Freeform 40"/>
            <p:cNvSpPr>
              <a:spLocks/>
            </p:cNvSpPr>
            <p:nvPr/>
          </p:nvSpPr>
          <p:spPr bwMode="auto">
            <a:xfrm>
              <a:off x="808" y="1132"/>
              <a:ext cx="418" cy="98"/>
            </a:xfrm>
            <a:custGeom>
              <a:avLst/>
              <a:gdLst>
                <a:gd name="T0" fmla="*/ 1 w 837"/>
                <a:gd name="T1" fmla="*/ 11 h 196"/>
                <a:gd name="T2" fmla="*/ 4 w 837"/>
                <a:gd name="T3" fmla="*/ 13 h 196"/>
                <a:gd name="T4" fmla="*/ 8 w 837"/>
                <a:gd name="T5" fmla="*/ 18 h 196"/>
                <a:gd name="T6" fmla="*/ 15 w 837"/>
                <a:gd name="T7" fmla="*/ 21 h 196"/>
                <a:gd name="T8" fmla="*/ 24 w 837"/>
                <a:gd name="T9" fmla="*/ 25 h 196"/>
                <a:gd name="T10" fmla="*/ 37 w 837"/>
                <a:gd name="T11" fmla="*/ 27 h 196"/>
                <a:gd name="T12" fmla="*/ 53 w 837"/>
                <a:gd name="T13" fmla="*/ 30 h 196"/>
                <a:gd name="T14" fmla="*/ 72 w 837"/>
                <a:gd name="T15" fmla="*/ 33 h 196"/>
                <a:gd name="T16" fmla="*/ 94 w 837"/>
                <a:gd name="T17" fmla="*/ 34 h 196"/>
                <a:gd name="T18" fmla="*/ 115 w 837"/>
                <a:gd name="T19" fmla="*/ 36 h 196"/>
                <a:gd name="T20" fmla="*/ 137 w 837"/>
                <a:gd name="T21" fmla="*/ 39 h 196"/>
                <a:gd name="T22" fmla="*/ 158 w 837"/>
                <a:gd name="T23" fmla="*/ 41 h 196"/>
                <a:gd name="T24" fmla="*/ 176 w 837"/>
                <a:gd name="T25" fmla="*/ 43 h 196"/>
                <a:gd name="T26" fmla="*/ 192 w 837"/>
                <a:gd name="T27" fmla="*/ 46 h 196"/>
                <a:gd name="T28" fmla="*/ 204 w 837"/>
                <a:gd name="T29" fmla="*/ 48 h 196"/>
                <a:gd name="T30" fmla="*/ 209 w 837"/>
                <a:gd name="T31" fmla="*/ 49 h 196"/>
                <a:gd name="T32" fmla="*/ 207 w 837"/>
                <a:gd name="T33" fmla="*/ 48 h 196"/>
                <a:gd name="T34" fmla="*/ 202 w 837"/>
                <a:gd name="T35" fmla="*/ 46 h 196"/>
                <a:gd name="T36" fmla="*/ 195 w 837"/>
                <a:gd name="T37" fmla="*/ 42 h 196"/>
                <a:gd name="T38" fmla="*/ 183 w 837"/>
                <a:gd name="T39" fmla="*/ 39 h 196"/>
                <a:gd name="T40" fmla="*/ 168 w 837"/>
                <a:gd name="T41" fmla="*/ 35 h 196"/>
                <a:gd name="T42" fmla="*/ 147 w 837"/>
                <a:gd name="T43" fmla="*/ 30 h 196"/>
                <a:gd name="T44" fmla="*/ 121 w 837"/>
                <a:gd name="T45" fmla="*/ 27 h 196"/>
                <a:gd name="T46" fmla="*/ 91 w 837"/>
                <a:gd name="T47" fmla="*/ 24 h 196"/>
                <a:gd name="T48" fmla="*/ 66 w 837"/>
                <a:gd name="T49" fmla="*/ 22 h 196"/>
                <a:gd name="T50" fmla="*/ 46 w 837"/>
                <a:gd name="T51" fmla="*/ 20 h 196"/>
                <a:gd name="T52" fmla="*/ 31 w 837"/>
                <a:gd name="T53" fmla="*/ 17 h 196"/>
                <a:gd name="T54" fmla="*/ 20 w 837"/>
                <a:gd name="T55" fmla="*/ 14 h 196"/>
                <a:gd name="T56" fmla="*/ 12 w 837"/>
                <a:gd name="T57" fmla="*/ 12 h 196"/>
                <a:gd name="T58" fmla="*/ 7 w 837"/>
                <a:gd name="T59" fmla="*/ 10 h 196"/>
                <a:gd name="T60" fmla="*/ 4 w 837"/>
                <a:gd name="T61" fmla="*/ 6 h 196"/>
                <a:gd name="T62" fmla="*/ 2 w 837"/>
                <a:gd name="T63" fmla="*/ 3 h 196"/>
                <a:gd name="T64" fmla="*/ 1 w 837"/>
                <a:gd name="T65" fmla="*/ 0 h 196"/>
                <a:gd name="T66" fmla="*/ 0 w 837"/>
                <a:gd name="T67" fmla="*/ 1 h 196"/>
                <a:gd name="T68" fmla="*/ 0 w 837"/>
                <a:gd name="T69" fmla="*/ 6 h 196"/>
                <a:gd name="T70" fmla="*/ 0 w 837"/>
                <a:gd name="T71" fmla="*/ 10 h 196"/>
                <a:gd name="T72" fmla="*/ 1 w 837"/>
                <a:gd name="T73" fmla="*/ 10 h 1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37"/>
                <a:gd name="T112" fmla="*/ 0 h 196"/>
                <a:gd name="T113" fmla="*/ 837 w 837"/>
                <a:gd name="T114" fmla="*/ 196 h 1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37" h="196">
                  <a:moveTo>
                    <a:pt x="4" y="40"/>
                  </a:moveTo>
                  <a:lnTo>
                    <a:pt x="5" y="43"/>
                  </a:lnTo>
                  <a:lnTo>
                    <a:pt x="12" y="52"/>
                  </a:lnTo>
                  <a:lnTo>
                    <a:pt x="17" y="54"/>
                  </a:lnTo>
                  <a:lnTo>
                    <a:pt x="25" y="62"/>
                  </a:lnTo>
                  <a:lnTo>
                    <a:pt x="34" y="69"/>
                  </a:lnTo>
                  <a:lnTo>
                    <a:pt x="47" y="77"/>
                  </a:lnTo>
                  <a:lnTo>
                    <a:pt x="61" y="83"/>
                  </a:lnTo>
                  <a:lnTo>
                    <a:pt x="79" y="91"/>
                  </a:lnTo>
                  <a:lnTo>
                    <a:pt x="99" y="97"/>
                  </a:lnTo>
                  <a:lnTo>
                    <a:pt x="122" y="104"/>
                  </a:lnTo>
                  <a:lnTo>
                    <a:pt x="148" y="110"/>
                  </a:lnTo>
                  <a:lnTo>
                    <a:pt x="179" y="117"/>
                  </a:lnTo>
                  <a:lnTo>
                    <a:pt x="212" y="122"/>
                  </a:lnTo>
                  <a:lnTo>
                    <a:pt x="251" y="127"/>
                  </a:lnTo>
                  <a:lnTo>
                    <a:pt x="290" y="129"/>
                  </a:lnTo>
                  <a:lnTo>
                    <a:pt x="333" y="132"/>
                  </a:lnTo>
                  <a:lnTo>
                    <a:pt x="376" y="136"/>
                  </a:lnTo>
                  <a:lnTo>
                    <a:pt x="420" y="140"/>
                  </a:lnTo>
                  <a:lnTo>
                    <a:pt x="463" y="143"/>
                  </a:lnTo>
                  <a:lnTo>
                    <a:pt x="506" y="148"/>
                  </a:lnTo>
                  <a:lnTo>
                    <a:pt x="548" y="153"/>
                  </a:lnTo>
                  <a:lnTo>
                    <a:pt x="593" y="157"/>
                  </a:lnTo>
                  <a:lnTo>
                    <a:pt x="632" y="161"/>
                  </a:lnTo>
                  <a:lnTo>
                    <a:pt x="671" y="166"/>
                  </a:lnTo>
                  <a:lnTo>
                    <a:pt x="707" y="170"/>
                  </a:lnTo>
                  <a:lnTo>
                    <a:pt x="741" y="175"/>
                  </a:lnTo>
                  <a:lnTo>
                    <a:pt x="771" y="181"/>
                  </a:lnTo>
                  <a:lnTo>
                    <a:pt x="795" y="186"/>
                  </a:lnTo>
                  <a:lnTo>
                    <a:pt x="819" y="191"/>
                  </a:lnTo>
                  <a:lnTo>
                    <a:pt x="837" y="196"/>
                  </a:lnTo>
                  <a:lnTo>
                    <a:pt x="836" y="195"/>
                  </a:lnTo>
                  <a:lnTo>
                    <a:pt x="833" y="194"/>
                  </a:lnTo>
                  <a:lnTo>
                    <a:pt x="828" y="190"/>
                  </a:lnTo>
                  <a:lnTo>
                    <a:pt x="821" y="186"/>
                  </a:lnTo>
                  <a:lnTo>
                    <a:pt x="810" y="181"/>
                  </a:lnTo>
                  <a:lnTo>
                    <a:pt x="795" y="174"/>
                  </a:lnTo>
                  <a:lnTo>
                    <a:pt x="780" y="168"/>
                  </a:lnTo>
                  <a:lnTo>
                    <a:pt x="759" y="161"/>
                  </a:lnTo>
                  <a:lnTo>
                    <a:pt x="733" y="153"/>
                  </a:lnTo>
                  <a:lnTo>
                    <a:pt x="706" y="145"/>
                  </a:lnTo>
                  <a:lnTo>
                    <a:pt x="672" y="138"/>
                  </a:lnTo>
                  <a:lnTo>
                    <a:pt x="634" y="130"/>
                  </a:lnTo>
                  <a:lnTo>
                    <a:pt x="591" y="122"/>
                  </a:lnTo>
                  <a:lnTo>
                    <a:pt x="541" y="116"/>
                  </a:lnTo>
                  <a:lnTo>
                    <a:pt x="487" y="108"/>
                  </a:lnTo>
                  <a:lnTo>
                    <a:pt x="428" y="104"/>
                  </a:lnTo>
                  <a:lnTo>
                    <a:pt x="367" y="96"/>
                  </a:lnTo>
                  <a:lnTo>
                    <a:pt x="312" y="91"/>
                  </a:lnTo>
                  <a:lnTo>
                    <a:pt x="264" y="86"/>
                  </a:lnTo>
                  <a:lnTo>
                    <a:pt x="222" y="82"/>
                  </a:lnTo>
                  <a:lnTo>
                    <a:pt x="185" y="77"/>
                  </a:lnTo>
                  <a:lnTo>
                    <a:pt x="153" y="73"/>
                  </a:lnTo>
                  <a:lnTo>
                    <a:pt x="125" y="67"/>
                  </a:lnTo>
                  <a:lnTo>
                    <a:pt x="101" y="64"/>
                  </a:lnTo>
                  <a:lnTo>
                    <a:pt x="81" y="58"/>
                  </a:lnTo>
                  <a:lnTo>
                    <a:pt x="64" y="53"/>
                  </a:lnTo>
                  <a:lnTo>
                    <a:pt x="49" y="49"/>
                  </a:lnTo>
                  <a:lnTo>
                    <a:pt x="39" y="44"/>
                  </a:lnTo>
                  <a:lnTo>
                    <a:pt x="30" y="38"/>
                  </a:lnTo>
                  <a:lnTo>
                    <a:pt x="22" y="31"/>
                  </a:lnTo>
                  <a:lnTo>
                    <a:pt x="18" y="25"/>
                  </a:lnTo>
                  <a:lnTo>
                    <a:pt x="14" y="17"/>
                  </a:lnTo>
                  <a:lnTo>
                    <a:pt x="9" y="9"/>
                  </a:lnTo>
                  <a:lnTo>
                    <a:pt x="7" y="4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12"/>
                  </a:lnTo>
                  <a:lnTo>
                    <a:pt x="0" y="21"/>
                  </a:lnTo>
                  <a:lnTo>
                    <a:pt x="1" y="30"/>
                  </a:lnTo>
                  <a:lnTo>
                    <a:pt x="3" y="38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Freeform 41"/>
            <p:cNvSpPr>
              <a:spLocks/>
            </p:cNvSpPr>
            <p:nvPr/>
          </p:nvSpPr>
          <p:spPr bwMode="auto">
            <a:xfrm>
              <a:off x="1265" y="1255"/>
              <a:ext cx="101" cy="152"/>
            </a:xfrm>
            <a:custGeom>
              <a:avLst/>
              <a:gdLst>
                <a:gd name="T0" fmla="*/ 50 w 203"/>
                <a:gd name="T1" fmla="*/ 3 h 304"/>
                <a:gd name="T2" fmla="*/ 50 w 203"/>
                <a:gd name="T3" fmla="*/ 3 h 304"/>
                <a:gd name="T4" fmla="*/ 48 w 203"/>
                <a:gd name="T5" fmla="*/ 5 h 304"/>
                <a:gd name="T6" fmla="*/ 46 w 203"/>
                <a:gd name="T7" fmla="*/ 8 h 304"/>
                <a:gd name="T8" fmla="*/ 43 w 203"/>
                <a:gd name="T9" fmla="*/ 12 h 304"/>
                <a:gd name="T10" fmla="*/ 40 w 203"/>
                <a:gd name="T11" fmla="*/ 15 h 304"/>
                <a:gd name="T12" fmla="*/ 36 w 203"/>
                <a:gd name="T13" fmla="*/ 21 h 304"/>
                <a:gd name="T14" fmla="*/ 32 w 203"/>
                <a:gd name="T15" fmla="*/ 26 h 304"/>
                <a:gd name="T16" fmla="*/ 28 w 203"/>
                <a:gd name="T17" fmla="*/ 33 h 304"/>
                <a:gd name="T18" fmla="*/ 23 w 203"/>
                <a:gd name="T19" fmla="*/ 38 h 304"/>
                <a:gd name="T20" fmla="*/ 18 w 203"/>
                <a:gd name="T21" fmla="*/ 44 h 304"/>
                <a:gd name="T22" fmla="*/ 15 w 203"/>
                <a:gd name="T23" fmla="*/ 50 h 304"/>
                <a:gd name="T24" fmla="*/ 11 w 203"/>
                <a:gd name="T25" fmla="*/ 56 h 304"/>
                <a:gd name="T26" fmla="*/ 7 w 203"/>
                <a:gd name="T27" fmla="*/ 62 h 304"/>
                <a:gd name="T28" fmla="*/ 4 w 203"/>
                <a:gd name="T29" fmla="*/ 68 h 304"/>
                <a:gd name="T30" fmla="*/ 1 w 203"/>
                <a:gd name="T31" fmla="*/ 72 h 304"/>
                <a:gd name="T32" fmla="*/ 0 w 203"/>
                <a:gd name="T33" fmla="*/ 76 h 304"/>
                <a:gd name="T34" fmla="*/ 0 w 203"/>
                <a:gd name="T35" fmla="*/ 76 h 304"/>
                <a:gd name="T36" fmla="*/ 0 w 203"/>
                <a:gd name="T37" fmla="*/ 74 h 304"/>
                <a:gd name="T38" fmla="*/ 0 w 203"/>
                <a:gd name="T39" fmla="*/ 72 h 304"/>
                <a:gd name="T40" fmla="*/ 1 w 203"/>
                <a:gd name="T41" fmla="*/ 69 h 304"/>
                <a:gd name="T42" fmla="*/ 2 w 203"/>
                <a:gd name="T43" fmla="*/ 66 h 304"/>
                <a:gd name="T44" fmla="*/ 3 w 203"/>
                <a:gd name="T45" fmla="*/ 61 h 304"/>
                <a:gd name="T46" fmla="*/ 5 w 203"/>
                <a:gd name="T47" fmla="*/ 56 h 304"/>
                <a:gd name="T48" fmla="*/ 7 w 203"/>
                <a:gd name="T49" fmla="*/ 51 h 304"/>
                <a:gd name="T50" fmla="*/ 9 w 203"/>
                <a:gd name="T51" fmla="*/ 45 h 304"/>
                <a:gd name="T52" fmla="*/ 12 w 203"/>
                <a:gd name="T53" fmla="*/ 39 h 304"/>
                <a:gd name="T54" fmla="*/ 16 w 203"/>
                <a:gd name="T55" fmla="*/ 33 h 304"/>
                <a:gd name="T56" fmla="*/ 20 w 203"/>
                <a:gd name="T57" fmla="*/ 26 h 304"/>
                <a:gd name="T58" fmla="*/ 24 w 203"/>
                <a:gd name="T59" fmla="*/ 20 h 304"/>
                <a:gd name="T60" fmla="*/ 29 w 203"/>
                <a:gd name="T61" fmla="*/ 13 h 304"/>
                <a:gd name="T62" fmla="*/ 35 w 203"/>
                <a:gd name="T63" fmla="*/ 6 h 304"/>
                <a:gd name="T64" fmla="*/ 41 w 203"/>
                <a:gd name="T65" fmla="*/ 0 h 304"/>
                <a:gd name="T66" fmla="*/ 50 w 203"/>
                <a:gd name="T67" fmla="*/ 3 h 304"/>
                <a:gd name="T68" fmla="*/ 50 w 203"/>
                <a:gd name="T69" fmla="*/ 3 h 3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03"/>
                <a:gd name="T106" fmla="*/ 0 h 304"/>
                <a:gd name="T107" fmla="*/ 203 w 203"/>
                <a:gd name="T108" fmla="*/ 304 h 3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03" h="304">
                  <a:moveTo>
                    <a:pt x="203" y="13"/>
                  </a:moveTo>
                  <a:lnTo>
                    <a:pt x="200" y="14"/>
                  </a:lnTo>
                  <a:lnTo>
                    <a:pt x="195" y="22"/>
                  </a:lnTo>
                  <a:lnTo>
                    <a:pt x="186" y="32"/>
                  </a:lnTo>
                  <a:lnTo>
                    <a:pt x="174" y="48"/>
                  </a:lnTo>
                  <a:lnTo>
                    <a:pt x="161" y="63"/>
                  </a:lnTo>
                  <a:lnTo>
                    <a:pt x="146" y="84"/>
                  </a:lnTo>
                  <a:lnTo>
                    <a:pt x="129" y="105"/>
                  </a:lnTo>
                  <a:lnTo>
                    <a:pt x="112" y="130"/>
                  </a:lnTo>
                  <a:lnTo>
                    <a:pt x="94" y="154"/>
                  </a:lnTo>
                  <a:lnTo>
                    <a:pt x="75" y="179"/>
                  </a:lnTo>
                  <a:lnTo>
                    <a:pt x="60" y="202"/>
                  </a:lnTo>
                  <a:lnTo>
                    <a:pt x="44" y="227"/>
                  </a:lnTo>
                  <a:lnTo>
                    <a:pt x="29" y="248"/>
                  </a:lnTo>
                  <a:lnTo>
                    <a:pt x="17" y="270"/>
                  </a:lnTo>
                  <a:lnTo>
                    <a:pt x="7" y="287"/>
                  </a:lnTo>
                  <a:lnTo>
                    <a:pt x="0" y="304"/>
                  </a:lnTo>
                  <a:lnTo>
                    <a:pt x="0" y="301"/>
                  </a:lnTo>
                  <a:lnTo>
                    <a:pt x="1" y="296"/>
                  </a:lnTo>
                  <a:lnTo>
                    <a:pt x="3" y="285"/>
                  </a:lnTo>
                  <a:lnTo>
                    <a:pt x="7" y="275"/>
                  </a:lnTo>
                  <a:lnTo>
                    <a:pt x="9" y="261"/>
                  </a:lnTo>
                  <a:lnTo>
                    <a:pt x="14" y="244"/>
                  </a:lnTo>
                  <a:lnTo>
                    <a:pt x="21" y="226"/>
                  </a:lnTo>
                  <a:lnTo>
                    <a:pt x="30" y="206"/>
                  </a:lnTo>
                  <a:lnTo>
                    <a:pt x="39" y="181"/>
                  </a:lnTo>
                  <a:lnTo>
                    <a:pt x="51" y="158"/>
                  </a:lnTo>
                  <a:lnTo>
                    <a:pt x="64" y="132"/>
                  </a:lnTo>
                  <a:lnTo>
                    <a:pt x="81" y="107"/>
                  </a:lnTo>
                  <a:lnTo>
                    <a:pt x="97" y="80"/>
                  </a:lnTo>
                  <a:lnTo>
                    <a:pt x="118" y="53"/>
                  </a:lnTo>
                  <a:lnTo>
                    <a:pt x="140" y="26"/>
                  </a:lnTo>
                  <a:lnTo>
                    <a:pt x="166" y="0"/>
                  </a:lnTo>
                  <a:lnTo>
                    <a:pt x="2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Freeform 42"/>
            <p:cNvSpPr>
              <a:spLocks/>
            </p:cNvSpPr>
            <p:nvPr/>
          </p:nvSpPr>
          <p:spPr bwMode="auto">
            <a:xfrm>
              <a:off x="1223" y="1434"/>
              <a:ext cx="113" cy="39"/>
            </a:xfrm>
            <a:custGeom>
              <a:avLst/>
              <a:gdLst>
                <a:gd name="T0" fmla="*/ 4 w 226"/>
                <a:gd name="T1" fmla="*/ 0 h 78"/>
                <a:gd name="T2" fmla="*/ 4 w 226"/>
                <a:gd name="T3" fmla="*/ 1 h 78"/>
                <a:gd name="T4" fmla="*/ 6 w 226"/>
                <a:gd name="T5" fmla="*/ 1 h 78"/>
                <a:gd name="T6" fmla="*/ 7 w 226"/>
                <a:gd name="T7" fmla="*/ 2 h 78"/>
                <a:gd name="T8" fmla="*/ 9 w 226"/>
                <a:gd name="T9" fmla="*/ 3 h 78"/>
                <a:gd name="T10" fmla="*/ 12 w 226"/>
                <a:gd name="T11" fmla="*/ 4 h 78"/>
                <a:gd name="T12" fmla="*/ 14 w 226"/>
                <a:gd name="T13" fmla="*/ 5 h 78"/>
                <a:gd name="T14" fmla="*/ 18 w 226"/>
                <a:gd name="T15" fmla="*/ 5 h 78"/>
                <a:gd name="T16" fmla="*/ 22 w 226"/>
                <a:gd name="T17" fmla="*/ 6 h 78"/>
                <a:gd name="T18" fmla="*/ 26 w 226"/>
                <a:gd name="T19" fmla="*/ 7 h 78"/>
                <a:gd name="T20" fmla="*/ 30 w 226"/>
                <a:gd name="T21" fmla="*/ 7 h 78"/>
                <a:gd name="T22" fmla="*/ 36 w 226"/>
                <a:gd name="T23" fmla="*/ 9 h 78"/>
                <a:gd name="T24" fmla="*/ 42 w 226"/>
                <a:gd name="T25" fmla="*/ 9 h 78"/>
                <a:gd name="T26" fmla="*/ 49 w 226"/>
                <a:gd name="T27" fmla="*/ 9 h 78"/>
                <a:gd name="T28" fmla="*/ 57 w 226"/>
                <a:gd name="T29" fmla="*/ 9 h 78"/>
                <a:gd name="T30" fmla="*/ 41 w 226"/>
                <a:gd name="T31" fmla="*/ 20 h 78"/>
                <a:gd name="T32" fmla="*/ 40 w 226"/>
                <a:gd name="T33" fmla="*/ 20 h 78"/>
                <a:gd name="T34" fmla="*/ 39 w 226"/>
                <a:gd name="T35" fmla="*/ 20 h 78"/>
                <a:gd name="T36" fmla="*/ 37 w 226"/>
                <a:gd name="T37" fmla="*/ 20 h 78"/>
                <a:gd name="T38" fmla="*/ 35 w 226"/>
                <a:gd name="T39" fmla="*/ 20 h 78"/>
                <a:gd name="T40" fmla="*/ 32 w 226"/>
                <a:gd name="T41" fmla="*/ 20 h 78"/>
                <a:gd name="T42" fmla="*/ 29 w 226"/>
                <a:gd name="T43" fmla="*/ 20 h 78"/>
                <a:gd name="T44" fmla="*/ 26 w 226"/>
                <a:gd name="T45" fmla="*/ 20 h 78"/>
                <a:gd name="T46" fmla="*/ 23 w 226"/>
                <a:gd name="T47" fmla="*/ 20 h 78"/>
                <a:gd name="T48" fmla="*/ 20 w 226"/>
                <a:gd name="T49" fmla="*/ 19 h 78"/>
                <a:gd name="T50" fmla="*/ 17 w 226"/>
                <a:gd name="T51" fmla="*/ 19 h 78"/>
                <a:gd name="T52" fmla="*/ 13 w 226"/>
                <a:gd name="T53" fmla="*/ 18 h 78"/>
                <a:gd name="T54" fmla="*/ 10 w 226"/>
                <a:gd name="T55" fmla="*/ 17 h 78"/>
                <a:gd name="T56" fmla="*/ 7 w 226"/>
                <a:gd name="T57" fmla="*/ 15 h 78"/>
                <a:gd name="T58" fmla="*/ 5 w 226"/>
                <a:gd name="T59" fmla="*/ 14 h 78"/>
                <a:gd name="T60" fmla="*/ 3 w 226"/>
                <a:gd name="T61" fmla="*/ 13 h 78"/>
                <a:gd name="T62" fmla="*/ 2 w 226"/>
                <a:gd name="T63" fmla="*/ 11 h 78"/>
                <a:gd name="T64" fmla="*/ 1 w 226"/>
                <a:gd name="T65" fmla="*/ 10 h 78"/>
                <a:gd name="T66" fmla="*/ 1 w 226"/>
                <a:gd name="T67" fmla="*/ 9 h 78"/>
                <a:gd name="T68" fmla="*/ 0 w 226"/>
                <a:gd name="T69" fmla="*/ 6 h 78"/>
                <a:gd name="T70" fmla="*/ 0 w 226"/>
                <a:gd name="T71" fmla="*/ 5 h 78"/>
                <a:gd name="T72" fmla="*/ 0 w 226"/>
                <a:gd name="T73" fmla="*/ 3 h 78"/>
                <a:gd name="T74" fmla="*/ 1 w 226"/>
                <a:gd name="T75" fmla="*/ 2 h 78"/>
                <a:gd name="T76" fmla="*/ 3 w 226"/>
                <a:gd name="T77" fmla="*/ 1 h 78"/>
                <a:gd name="T78" fmla="*/ 4 w 226"/>
                <a:gd name="T79" fmla="*/ 0 h 78"/>
                <a:gd name="T80" fmla="*/ 4 w 226"/>
                <a:gd name="T81" fmla="*/ 0 h 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26"/>
                <a:gd name="T124" fmla="*/ 0 h 78"/>
                <a:gd name="T125" fmla="*/ 226 w 226"/>
                <a:gd name="T126" fmla="*/ 78 h 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26" h="78">
                  <a:moveTo>
                    <a:pt x="13" y="0"/>
                  </a:moveTo>
                  <a:lnTo>
                    <a:pt x="14" y="2"/>
                  </a:lnTo>
                  <a:lnTo>
                    <a:pt x="22" y="5"/>
                  </a:lnTo>
                  <a:lnTo>
                    <a:pt x="27" y="8"/>
                  </a:lnTo>
                  <a:lnTo>
                    <a:pt x="36" y="12"/>
                  </a:lnTo>
                  <a:lnTo>
                    <a:pt x="45" y="16"/>
                  </a:lnTo>
                  <a:lnTo>
                    <a:pt x="57" y="20"/>
                  </a:lnTo>
                  <a:lnTo>
                    <a:pt x="70" y="22"/>
                  </a:lnTo>
                  <a:lnTo>
                    <a:pt x="86" y="26"/>
                  </a:lnTo>
                  <a:lnTo>
                    <a:pt x="102" y="29"/>
                  </a:lnTo>
                  <a:lnTo>
                    <a:pt x="122" y="31"/>
                  </a:lnTo>
                  <a:lnTo>
                    <a:pt x="143" y="33"/>
                  </a:lnTo>
                  <a:lnTo>
                    <a:pt x="167" y="34"/>
                  </a:lnTo>
                  <a:lnTo>
                    <a:pt x="195" y="34"/>
                  </a:lnTo>
                  <a:lnTo>
                    <a:pt x="226" y="34"/>
                  </a:lnTo>
                  <a:lnTo>
                    <a:pt x="161" y="78"/>
                  </a:lnTo>
                  <a:lnTo>
                    <a:pt x="158" y="78"/>
                  </a:lnTo>
                  <a:lnTo>
                    <a:pt x="156" y="78"/>
                  </a:lnTo>
                  <a:lnTo>
                    <a:pt x="148" y="78"/>
                  </a:lnTo>
                  <a:lnTo>
                    <a:pt x="140" y="78"/>
                  </a:lnTo>
                  <a:lnTo>
                    <a:pt x="128" y="77"/>
                  </a:lnTo>
                  <a:lnTo>
                    <a:pt x="117" y="77"/>
                  </a:lnTo>
                  <a:lnTo>
                    <a:pt x="104" y="77"/>
                  </a:lnTo>
                  <a:lnTo>
                    <a:pt x="92" y="77"/>
                  </a:lnTo>
                  <a:lnTo>
                    <a:pt x="79" y="74"/>
                  </a:lnTo>
                  <a:lnTo>
                    <a:pt x="66" y="73"/>
                  </a:lnTo>
                  <a:lnTo>
                    <a:pt x="52" y="69"/>
                  </a:lnTo>
                  <a:lnTo>
                    <a:pt x="40" y="68"/>
                  </a:lnTo>
                  <a:lnTo>
                    <a:pt x="28" y="63"/>
                  </a:lnTo>
                  <a:lnTo>
                    <a:pt x="19" y="59"/>
                  </a:lnTo>
                  <a:lnTo>
                    <a:pt x="12" y="54"/>
                  </a:lnTo>
                  <a:lnTo>
                    <a:pt x="8" y="47"/>
                  </a:lnTo>
                  <a:lnTo>
                    <a:pt x="4" y="39"/>
                  </a:lnTo>
                  <a:lnTo>
                    <a:pt x="2" y="33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5"/>
                  </a:lnTo>
                  <a:lnTo>
                    <a:pt x="2" y="8"/>
                  </a:lnTo>
                  <a:lnTo>
                    <a:pt x="9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Freeform 43"/>
            <p:cNvSpPr>
              <a:spLocks/>
            </p:cNvSpPr>
            <p:nvPr/>
          </p:nvSpPr>
          <p:spPr bwMode="auto">
            <a:xfrm>
              <a:off x="1297" y="1354"/>
              <a:ext cx="234" cy="119"/>
            </a:xfrm>
            <a:custGeom>
              <a:avLst/>
              <a:gdLst>
                <a:gd name="T0" fmla="*/ 5 w 467"/>
                <a:gd name="T1" fmla="*/ 60 h 238"/>
                <a:gd name="T2" fmla="*/ 5 w 467"/>
                <a:gd name="T3" fmla="*/ 59 h 238"/>
                <a:gd name="T4" fmla="*/ 8 w 467"/>
                <a:gd name="T5" fmla="*/ 57 h 238"/>
                <a:gd name="T6" fmla="*/ 11 w 467"/>
                <a:gd name="T7" fmla="*/ 55 h 238"/>
                <a:gd name="T8" fmla="*/ 16 w 467"/>
                <a:gd name="T9" fmla="*/ 52 h 238"/>
                <a:gd name="T10" fmla="*/ 22 w 467"/>
                <a:gd name="T11" fmla="*/ 48 h 238"/>
                <a:gd name="T12" fmla="*/ 29 w 467"/>
                <a:gd name="T13" fmla="*/ 44 h 238"/>
                <a:gd name="T14" fmla="*/ 37 w 467"/>
                <a:gd name="T15" fmla="*/ 39 h 238"/>
                <a:gd name="T16" fmla="*/ 45 w 467"/>
                <a:gd name="T17" fmla="*/ 34 h 238"/>
                <a:gd name="T18" fmla="*/ 54 w 467"/>
                <a:gd name="T19" fmla="*/ 29 h 238"/>
                <a:gd name="T20" fmla="*/ 63 w 467"/>
                <a:gd name="T21" fmla="*/ 24 h 238"/>
                <a:gd name="T22" fmla="*/ 72 w 467"/>
                <a:gd name="T23" fmla="*/ 19 h 238"/>
                <a:gd name="T24" fmla="*/ 82 w 467"/>
                <a:gd name="T25" fmla="*/ 14 h 238"/>
                <a:gd name="T26" fmla="*/ 91 w 467"/>
                <a:gd name="T27" fmla="*/ 10 h 238"/>
                <a:gd name="T28" fmla="*/ 100 w 467"/>
                <a:gd name="T29" fmla="*/ 6 h 238"/>
                <a:gd name="T30" fmla="*/ 109 w 467"/>
                <a:gd name="T31" fmla="*/ 3 h 238"/>
                <a:gd name="T32" fmla="*/ 117 w 467"/>
                <a:gd name="T33" fmla="*/ 0 h 238"/>
                <a:gd name="T34" fmla="*/ 116 w 467"/>
                <a:gd name="T35" fmla="*/ 0 h 238"/>
                <a:gd name="T36" fmla="*/ 114 w 467"/>
                <a:gd name="T37" fmla="*/ 0 h 238"/>
                <a:gd name="T38" fmla="*/ 112 w 467"/>
                <a:gd name="T39" fmla="*/ 0 h 238"/>
                <a:gd name="T40" fmla="*/ 108 w 467"/>
                <a:gd name="T41" fmla="*/ 1 h 238"/>
                <a:gd name="T42" fmla="*/ 104 w 467"/>
                <a:gd name="T43" fmla="*/ 2 h 238"/>
                <a:gd name="T44" fmla="*/ 98 w 467"/>
                <a:gd name="T45" fmla="*/ 3 h 238"/>
                <a:gd name="T46" fmla="*/ 92 w 467"/>
                <a:gd name="T47" fmla="*/ 5 h 238"/>
                <a:gd name="T48" fmla="*/ 85 w 467"/>
                <a:gd name="T49" fmla="*/ 7 h 238"/>
                <a:gd name="T50" fmla="*/ 76 w 467"/>
                <a:gd name="T51" fmla="*/ 9 h 238"/>
                <a:gd name="T52" fmla="*/ 68 w 467"/>
                <a:gd name="T53" fmla="*/ 13 h 238"/>
                <a:gd name="T54" fmla="*/ 58 w 467"/>
                <a:gd name="T55" fmla="*/ 17 h 238"/>
                <a:gd name="T56" fmla="*/ 48 w 467"/>
                <a:gd name="T57" fmla="*/ 22 h 238"/>
                <a:gd name="T58" fmla="*/ 37 w 467"/>
                <a:gd name="T59" fmla="*/ 28 h 238"/>
                <a:gd name="T60" fmla="*/ 25 w 467"/>
                <a:gd name="T61" fmla="*/ 35 h 238"/>
                <a:gd name="T62" fmla="*/ 13 w 467"/>
                <a:gd name="T63" fmla="*/ 43 h 238"/>
                <a:gd name="T64" fmla="*/ 0 w 467"/>
                <a:gd name="T65" fmla="*/ 52 h 238"/>
                <a:gd name="T66" fmla="*/ 5 w 467"/>
                <a:gd name="T67" fmla="*/ 60 h 238"/>
                <a:gd name="T68" fmla="*/ 5 w 467"/>
                <a:gd name="T69" fmla="*/ 60 h 2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7"/>
                <a:gd name="T106" fmla="*/ 0 h 238"/>
                <a:gd name="T107" fmla="*/ 467 w 467"/>
                <a:gd name="T108" fmla="*/ 238 h 23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7" h="238">
                  <a:moveTo>
                    <a:pt x="18" y="238"/>
                  </a:moveTo>
                  <a:lnTo>
                    <a:pt x="19" y="234"/>
                  </a:lnTo>
                  <a:lnTo>
                    <a:pt x="30" y="228"/>
                  </a:lnTo>
                  <a:lnTo>
                    <a:pt x="44" y="217"/>
                  </a:lnTo>
                  <a:lnTo>
                    <a:pt x="64" y="206"/>
                  </a:lnTo>
                  <a:lnTo>
                    <a:pt x="87" y="189"/>
                  </a:lnTo>
                  <a:lnTo>
                    <a:pt x="114" y="173"/>
                  </a:lnTo>
                  <a:lnTo>
                    <a:pt x="146" y="154"/>
                  </a:lnTo>
                  <a:lnTo>
                    <a:pt x="179" y="136"/>
                  </a:lnTo>
                  <a:lnTo>
                    <a:pt x="213" y="113"/>
                  </a:lnTo>
                  <a:lnTo>
                    <a:pt x="250" y="94"/>
                  </a:lnTo>
                  <a:lnTo>
                    <a:pt x="287" y="73"/>
                  </a:lnTo>
                  <a:lnTo>
                    <a:pt x="326" y="56"/>
                  </a:lnTo>
                  <a:lnTo>
                    <a:pt x="363" y="37"/>
                  </a:lnTo>
                  <a:lnTo>
                    <a:pt x="399" y="22"/>
                  </a:lnTo>
                  <a:lnTo>
                    <a:pt x="433" y="9"/>
                  </a:lnTo>
                  <a:lnTo>
                    <a:pt x="467" y="0"/>
                  </a:lnTo>
                  <a:lnTo>
                    <a:pt x="463" y="0"/>
                  </a:lnTo>
                  <a:lnTo>
                    <a:pt x="456" y="0"/>
                  </a:lnTo>
                  <a:lnTo>
                    <a:pt x="446" y="0"/>
                  </a:lnTo>
                  <a:lnTo>
                    <a:pt x="431" y="3"/>
                  </a:lnTo>
                  <a:lnTo>
                    <a:pt x="413" y="6"/>
                  </a:lnTo>
                  <a:lnTo>
                    <a:pt x="390" y="11"/>
                  </a:lnTo>
                  <a:lnTo>
                    <a:pt x="365" y="17"/>
                  </a:lnTo>
                  <a:lnTo>
                    <a:pt x="338" y="26"/>
                  </a:lnTo>
                  <a:lnTo>
                    <a:pt x="304" y="35"/>
                  </a:lnTo>
                  <a:lnTo>
                    <a:pt x="269" y="50"/>
                  </a:lnTo>
                  <a:lnTo>
                    <a:pt x="230" y="67"/>
                  </a:lnTo>
                  <a:lnTo>
                    <a:pt x="190" y="87"/>
                  </a:lnTo>
                  <a:lnTo>
                    <a:pt x="146" y="111"/>
                  </a:lnTo>
                  <a:lnTo>
                    <a:pt x="99" y="138"/>
                  </a:lnTo>
                  <a:lnTo>
                    <a:pt x="49" y="169"/>
                  </a:lnTo>
                  <a:lnTo>
                    <a:pt x="0" y="207"/>
                  </a:lnTo>
                  <a:lnTo>
                    <a:pt x="18" y="2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6" name="Freeform 44"/>
            <p:cNvSpPr>
              <a:spLocks/>
            </p:cNvSpPr>
            <p:nvPr/>
          </p:nvSpPr>
          <p:spPr bwMode="auto">
            <a:xfrm>
              <a:off x="1696" y="1480"/>
              <a:ext cx="116" cy="57"/>
            </a:xfrm>
            <a:custGeom>
              <a:avLst/>
              <a:gdLst>
                <a:gd name="T0" fmla="*/ 38 w 231"/>
                <a:gd name="T1" fmla="*/ 0 h 116"/>
                <a:gd name="T2" fmla="*/ 35 w 231"/>
                <a:gd name="T3" fmla="*/ 0 h 116"/>
                <a:gd name="T4" fmla="*/ 30 w 231"/>
                <a:gd name="T5" fmla="*/ 1 h 116"/>
                <a:gd name="T6" fmla="*/ 23 w 231"/>
                <a:gd name="T7" fmla="*/ 3 h 116"/>
                <a:gd name="T8" fmla="*/ 17 w 231"/>
                <a:gd name="T9" fmla="*/ 5 h 116"/>
                <a:gd name="T10" fmla="*/ 10 w 231"/>
                <a:gd name="T11" fmla="*/ 8 h 116"/>
                <a:gd name="T12" fmla="*/ 4 w 231"/>
                <a:gd name="T13" fmla="*/ 12 h 116"/>
                <a:gd name="T14" fmla="*/ 1 w 231"/>
                <a:gd name="T15" fmla="*/ 16 h 116"/>
                <a:gd name="T16" fmla="*/ 0 w 231"/>
                <a:gd name="T17" fmla="*/ 21 h 116"/>
                <a:gd name="T18" fmla="*/ 4 w 231"/>
                <a:gd name="T19" fmla="*/ 24 h 116"/>
                <a:gd name="T20" fmla="*/ 11 w 231"/>
                <a:gd name="T21" fmla="*/ 26 h 116"/>
                <a:gd name="T22" fmla="*/ 21 w 231"/>
                <a:gd name="T23" fmla="*/ 28 h 116"/>
                <a:gd name="T24" fmla="*/ 31 w 231"/>
                <a:gd name="T25" fmla="*/ 28 h 116"/>
                <a:gd name="T26" fmla="*/ 41 w 231"/>
                <a:gd name="T27" fmla="*/ 28 h 116"/>
                <a:gd name="T28" fmla="*/ 50 w 231"/>
                <a:gd name="T29" fmla="*/ 26 h 116"/>
                <a:gd name="T30" fmla="*/ 56 w 231"/>
                <a:gd name="T31" fmla="*/ 25 h 116"/>
                <a:gd name="T32" fmla="*/ 57 w 231"/>
                <a:gd name="T33" fmla="*/ 24 h 116"/>
                <a:gd name="T34" fmla="*/ 53 w 231"/>
                <a:gd name="T35" fmla="*/ 24 h 116"/>
                <a:gd name="T36" fmla="*/ 46 w 231"/>
                <a:gd name="T37" fmla="*/ 23 h 116"/>
                <a:gd name="T38" fmla="*/ 38 w 231"/>
                <a:gd name="T39" fmla="*/ 22 h 116"/>
                <a:gd name="T40" fmla="*/ 29 w 231"/>
                <a:gd name="T41" fmla="*/ 21 h 116"/>
                <a:gd name="T42" fmla="*/ 20 w 231"/>
                <a:gd name="T43" fmla="*/ 19 h 116"/>
                <a:gd name="T44" fmla="*/ 15 w 231"/>
                <a:gd name="T45" fmla="*/ 18 h 116"/>
                <a:gd name="T46" fmla="*/ 12 w 231"/>
                <a:gd name="T47" fmla="*/ 16 h 116"/>
                <a:gd name="T48" fmla="*/ 14 w 231"/>
                <a:gd name="T49" fmla="*/ 14 h 116"/>
                <a:gd name="T50" fmla="*/ 18 w 231"/>
                <a:gd name="T51" fmla="*/ 12 h 116"/>
                <a:gd name="T52" fmla="*/ 23 w 231"/>
                <a:gd name="T53" fmla="*/ 11 h 116"/>
                <a:gd name="T54" fmla="*/ 29 w 231"/>
                <a:gd name="T55" fmla="*/ 10 h 116"/>
                <a:gd name="T56" fmla="*/ 34 w 231"/>
                <a:gd name="T57" fmla="*/ 9 h 116"/>
                <a:gd name="T58" fmla="*/ 39 w 231"/>
                <a:gd name="T59" fmla="*/ 8 h 116"/>
                <a:gd name="T60" fmla="*/ 44 w 231"/>
                <a:gd name="T61" fmla="*/ 8 h 116"/>
                <a:gd name="T62" fmla="*/ 46 w 231"/>
                <a:gd name="T63" fmla="*/ 8 h 116"/>
                <a:gd name="T64" fmla="*/ 39 w 231"/>
                <a:gd name="T65" fmla="*/ 0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1"/>
                <a:gd name="T100" fmla="*/ 0 h 116"/>
                <a:gd name="T101" fmla="*/ 231 w 231"/>
                <a:gd name="T102" fmla="*/ 116 h 1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1" h="116">
                  <a:moveTo>
                    <a:pt x="153" y="0"/>
                  </a:moveTo>
                  <a:lnTo>
                    <a:pt x="152" y="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130" y="3"/>
                  </a:lnTo>
                  <a:lnTo>
                    <a:pt x="118" y="5"/>
                  </a:lnTo>
                  <a:lnTo>
                    <a:pt x="106" y="9"/>
                  </a:lnTo>
                  <a:lnTo>
                    <a:pt x="92" y="13"/>
                  </a:lnTo>
                  <a:lnTo>
                    <a:pt x="79" y="17"/>
                  </a:lnTo>
                  <a:lnTo>
                    <a:pt x="65" y="21"/>
                  </a:lnTo>
                  <a:lnTo>
                    <a:pt x="52" y="28"/>
                  </a:lnTo>
                  <a:lnTo>
                    <a:pt x="37" y="34"/>
                  </a:lnTo>
                  <a:lnTo>
                    <a:pt x="26" y="42"/>
                  </a:lnTo>
                  <a:lnTo>
                    <a:pt x="15" y="50"/>
                  </a:lnTo>
                  <a:lnTo>
                    <a:pt x="7" y="57"/>
                  </a:lnTo>
                  <a:lnTo>
                    <a:pt x="1" y="67"/>
                  </a:lnTo>
                  <a:lnTo>
                    <a:pt x="0" y="78"/>
                  </a:lnTo>
                  <a:lnTo>
                    <a:pt x="0" y="86"/>
                  </a:lnTo>
                  <a:lnTo>
                    <a:pt x="6" y="93"/>
                  </a:lnTo>
                  <a:lnTo>
                    <a:pt x="15" y="99"/>
                  </a:lnTo>
                  <a:lnTo>
                    <a:pt x="30" y="106"/>
                  </a:lnTo>
                  <a:lnTo>
                    <a:pt x="44" y="108"/>
                  </a:lnTo>
                  <a:lnTo>
                    <a:pt x="63" y="112"/>
                  </a:lnTo>
                  <a:lnTo>
                    <a:pt x="82" y="113"/>
                  </a:lnTo>
                  <a:lnTo>
                    <a:pt x="102" y="116"/>
                  </a:lnTo>
                  <a:lnTo>
                    <a:pt x="123" y="115"/>
                  </a:lnTo>
                  <a:lnTo>
                    <a:pt x="144" y="115"/>
                  </a:lnTo>
                  <a:lnTo>
                    <a:pt x="163" y="113"/>
                  </a:lnTo>
                  <a:lnTo>
                    <a:pt x="183" y="112"/>
                  </a:lnTo>
                  <a:lnTo>
                    <a:pt x="199" y="108"/>
                  </a:lnTo>
                  <a:lnTo>
                    <a:pt x="213" y="106"/>
                  </a:lnTo>
                  <a:lnTo>
                    <a:pt x="223" y="104"/>
                  </a:lnTo>
                  <a:lnTo>
                    <a:pt x="231" y="102"/>
                  </a:lnTo>
                  <a:lnTo>
                    <a:pt x="228" y="100"/>
                  </a:lnTo>
                  <a:lnTo>
                    <a:pt x="222" y="100"/>
                  </a:lnTo>
                  <a:lnTo>
                    <a:pt x="212" y="99"/>
                  </a:lnTo>
                  <a:lnTo>
                    <a:pt x="199" y="98"/>
                  </a:lnTo>
                  <a:lnTo>
                    <a:pt x="182" y="95"/>
                  </a:lnTo>
                  <a:lnTo>
                    <a:pt x="166" y="93"/>
                  </a:lnTo>
                  <a:lnTo>
                    <a:pt x="149" y="91"/>
                  </a:lnTo>
                  <a:lnTo>
                    <a:pt x="131" y="90"/>
                  </a:lnTo>
                  <a:lnTo>
                    <a:pt x="113" y="86"/>
                  </a:lnTo>
                  <a:lnTo>
                    <a:pt x="96" y="82"/>
                  </a:lnTo>
                  <a:lnTo>
                    <a:pt x="79" y="80"/>
                  </a:lnTo>
                  <a:lnTo>
                    <a:pt x="67" y="77"/>
                  </a:lnTo>
                  <a:lnTo>
                    <a:pt x="57" y="73"/>
                  </a:lnTo>
                  <a:lnTo>
                    <a:pt x="50" y="69"/>
                  </a:lnTo>
                  <a:lnTo>
                    <a:pt x="48" y="67"/>
                  </a:lnTo>
                  <a:lnTo>
                    <a:pt x="52" y="63"/>
                  </a:lnTo>
                  <a:lnTo>
                    <a:pt x="56" y="57"/>
                  </a:lnTo>
                  <a:lnTo>
                    <a:pt x="63" y="54"/>
                  </a:lnTo>
                  <a:lnTo>
                    <a:pt x="71" y="51"/>
                  </a:lnTo>
                  <a:lnTo>
                    <a:pt x="82" y="48"/>
                  </a:lnTo>
                  <a:lnTo>
                    <a:pt x="91" y="44"/>
                  </a:lnTo>
                  <a:lnTo>
                    <a:pt x="102" y="43"/>
                  </a:lnTo>
                  <a:lnTo>
                    <a:pt x="114" y="41"/>
                  </a:lnTo>
                  <a:lnTo>
                    <a:pt x="127" y="41"/>
                  </a:lnTo>
                  <a:lnTo>
                    <a:pt x="136" y="38"/>
                  </a:lnTo>
                  <a:lnTo>
                    <a:pt x="147" y="37"/>
                  </a:lnTo>
                  <a:lnTo>
                    <a:pt x="156" y="35"/>
                  </a:lnTo>
                  <a:lnTo>
                    <a:pt x="166" y="35"/>
                  </a:lnTo>
                  <a:lnTo>
                    <a:pt x="173" y="34"/>
                  </a:lnTo>
                  <a:lnTo>
                    <a:pt x="179" y="34"/>
                  </a:lnTo>
                  <a:lnTo>
                    <a:pt x="182" y="34"/>
                  </a:lnTo>
                  <a:lnTo>
                    <a:pt x="184" y="3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7" name="Freeform 45"/>
            <p:cNvSpPr>
              <a:spLocks/>
            </p:cNvSpPr>
            <p:nvPr/>
          </p:nvSpPr>
          <p:spPr bwMode="auto">
            <a:xfrm>
              <a:off x="1839" y="1527"/>
              <a:ext cx="75" cy="30"/>
            </a:xfrm>
            <a:custGeom>
              <a:avLst/>
              <a:gdLst>
                <a:gd name="T0" fmla="*/ 0 w 150"/>
                <a:gd name="T1" fmla="*/ 1 h 60"/>
                <a:gd name="T2" fmla="*/ 1 w 150"/>
                <a:gd name="T3" fmla="*/ 1 h 60"/>
                <a:gd name="T4" fmla="*/ 1 w 150"/>
                <a:gd name="T5" fmla="*/ 1 h 60"/>
                <a:gd name="T6" fmla="*/ 2 w 150"/>
                <a:gd name="T7" fmla="*/ 2 h 60"/>
                <a:gd name="T8" fmla="*/ 5 w 150"/>
                <a:gd name="T9" fmla="*/ 2 h 60"/>
                <a:gd name="T10" fmla="*/ 5 w 150"/>
                <a:gd name="T11" fmla="*/ 3 h 60"/>
                <a:gd name="T12" fmla="*/ 7 w 150"/>
                <a:gd name="T13" fmla="*/ 3 h 60"/>
                <a:gd name="T14" fmla="*/ 9 w 150"/>
                <a:gd name="T15" fmla="*/ 3 h 60"/>
                <a:gd name="T16" fmla="*/ 11 w 150"/>
                <a:gd name="T17" fmla="*/ 4 h 60"/>
                <a:gd name="T18" fmla="*/ 13 w 150"/>
                <a:gd name="T19" fmla="*/ 4 h 60"/>
                <a:gd name="T20" fmla="*/ 17 w 150"/>
                <a:gd name="T21" fmla="*/ 4 h 60"/>
                <a:gd name="T22" fmla="*/ 19 w 150"/>
                <a:gd name="T23" fmla="*/ 3 h 60"/>
                <a:gd name="T24" fmla="*/ 21 w 150"/>
                <a:gd name="T25" fmla="*/ 3 h 60"/>
                <a:gd name="T26" fmla="*/ 24 w 150"/>
                <a:gd name="T27" fmla="*/ 3 h 60"/>
                <a:gd name="T28" fmla="*/ 27 w 150"/>
                <a:gd name="T29" fmla="*/ 2 h 60"/>
                <a:gd name="T30" fmla="*/ 30 w 150"/>
                <a:gd name="T31" fmla="*/ 1 h 60"/>
                <a:gd name="T32" fmla="*/ 33 w 150"/>
                <a:gd name="T33" fmla="*/ 0 h 60"/>
                <a:gd name="T34" fmla="*/ 35 w 150"/>
                <a:gd name="T35" fmla="*/ 0 h 60"/>
                <a:gd name="T36" fmla="*/ 37 w 150"/>
                <a:gd name="T37" fmla="*/ 1 h 60"/>
                <a:gd name="T38" fmla="*/ 38 w 150"/>
                <a:gd name="T39" fmla="*/ 3 h 60"/>
                <a:gd name="T40" fmla="*/ 38 w 150"/>
                <a:gd name="T41" fmla="*/ 6 h 60"/>
                <a:gd name="T42" fmla="*/ 37 w 150"/>
                <a:gd name="T43" fmla="*/ 7 h 60"/>
                <a:gd name="T44" fmla="*/ 35 w 150"/>
                <a:gd name="T45" fmla="*/ 9 h 60"/>
                <a:gd name="T46" fmla="*/ 34 w 150"/>
                <a:gd name="T47" fmla="*/ 10 h 60"/>
                <a:gd name="T48" fmla="*/ 31 w 150"/>
                <a:gd name="T49" fmla="*/ 12 h 60"/>
                <a:gd name="T50" fmla="*/ 28 w 150"/>
                <a:gd name="T51" fmla="*/ 13 h 60"/>
                <a:gd name="T52" fmla="*/ 26 w 150"/>
                <a:gd name="T53" fmla="*/ 14 h 60"/>
                <a:gd name="T54" fmla="*/ 23 w 150"/>
                <a:gd name="T55" fmla="*/ 15 h 60"/>
                <a:gd name="T56" fmla="*/ 19 w 150"/>
                <a:gd name="T57" fmla="*/ 15 h 60"/>
                <a:gd name="T58" fmla="*/ 15 w 150"/>
                <a:gd name="T59" fmla="*/ 15 h 60"/>
                <a:gd name="T60" fmla="*/ 13 w 150"/>
                <a:gd name="T61" fmla="*/ 14 h 60"/>
                <a:gd name="T62" fmla="*/ 10 w 150"/>
                <a:gd name="T63" fmla="*/ 13 h 60"/>
                <a:gd name="T64" fmla="*/ 9 w 150"/>
                <a:gd name="T65" fmla="*/ 13 h 60"/>
                <a:gd name="T66" fmla="*/ 6 w 150"/>
                <a:gd name="T67" fmla="*/ 12 h 60"/>
                <a:gd name="T68" fmla="*/ 5 w 150"/>
                <a:gd name="T69" fmla="*/ 10 h 60"/>
                <a:gd name="T70" fmla="*/ 3 w 150"/>
                <a:gd name="T71" fmla="*/ 9 h 60"/>
                <a:gd name="T72" fmla="*/ 2 w 150"/>
                <a:gd name="T73" fmla="*/ 8 h 60"/>
                <a:gd name="T74" fmla="*/ 1 w 150"/>
                <a:gd name="T75" fmla="*/ 5 h 60"/>
                <a:gd name="T76" fmla="*/ 1 w 150"/>
                <a:gd name="T77" fmla="*/ 3 h 60"/>
                <a:gd name="T78" fmla="*/ 0 w 150"/>
                <a:gd name="T79" fmla="*/ 1 h 60"/>
                <a:gd name="T80" fmla="*/ 0 w 150"/>
                <a:gd name="T81" fmla="*/ 1 h 60"/>
                <a:gd name="T82" fmla="*/ 0 w 150"/>
                <a:gd name="T83" fmla="*/ 1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0"/>
                <a:gd name="T127" fmla="*/ 0 h 60"/>
                <a:gd name="T128" fmla="*/ 150 w 150"/>
                <a:gd name="T129" fmla="*/ 60 h 6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0" h="60">
                  <a:moveTo>
                    <a:pt x="0" y="1"/>
                  </a:moveTo>
                  <a:lnTo>
                    <a:pt x="1" y="1"/>
                  </a:lnTo>
                  <a:lnTo>
                    <a:pt x="7" y="4"/>
                  </a:lnTo>
                  <a:lnTo>
                    <a:pt x="10" y="5"/>
                  </a:lnTo>
                  <a:lnTo>
                    <a:pt x="17" y="8"/>
                  </a:lnTo>
                  <a:lnTo>
                    <a:pt x="22" y="9"/>
                  </a:lnTo>
                  <a:lnTo>
                    <a:pt x="31" y="11"/>
                  </a:lnTo>
                  <a:lnTo>
                    <a:pt x="37" y="12"/>
                  </a:lnTo>
                  <a:lnTo>
                    <a:pt x="45" y="13"/>
                  </a:lnTo>
                  <a:lnTo>
                    <a:pt x="54" y="13"/>
                  </a:lnTo>
                  <a:lnTo>
                    <a:pt x="65" y="13"/>
                  </a:lnTo>
                  <a:lnTo>
                    <a:pt x="75" y="12"/>
                  </a:lnTo>
                  <a:lnTo>
                    <a:pt x="85" y="11"/>
                  </a:lnTo>
                  <a:lnTo>
                    <a:pt x="97" y="9"/>
                  </a:lnTo>
                  <a:lnTo>
                    <a:pt x="111" y="7"/>
                  </a:lnTo>
                  <a:lnTo>
                    <a:pt x="122" y="1"/>
                  </a:lnTo>
                  <a:lnTo>
                    <a:pt x="132" y="0"/>
                  </a:lnTo>
                  <a:lnTo>
                    <a:pt x="139" y="0"/>
                  </a:lnTo>
                  <a:lnTo>
                    <a:pt x="146" y="3"/>
                  </a:lnTo>
                  <a:lnTo>
                    <a:pt x="150" y="11"/>
                  </a:lnTo>
                  <a:lnTo>
                    <a:pt x="149" y="22"/>
                  </a:lnTo>
                  <a:lnTo>
                    <a:pt x="145" y="27"/>
                  </a:lnTo>
                  <a:lnTo>
                    <a:pt x="140" y="34"/>
                  </a:lnTo>
                  <a:lnTo>
                    <a:pt x="133" y="39"/>
                  </a:lnTo>
                  <a:lnTo>
                    <a:pt x="126" y="46"/>
                  </a:lnTo>
                  <a:lnTo>
                    <a:pt x="115" y="50"/>
                  </a:lnTo>
                  <a:lnTo>
                    <a:pt x="105" y="53"/>
                  </a:lnTo>
                  <a:lnTo>
                    <a:pt x="92" y="57"/>
                  </a:lnTo>
                  <a:lnTo>
                    <a:pt x="79" y="60"/>
                  </a:lnTo>
                  <a:lnTo>
                    <a:pt x="63" y="59"/>
                  </a:lnTo>
                  <a:lnTo>
                    <a:pt x="52" y="56"/>
                  </a:lnTo>
                  <a:lnTo>
                    <a:pt x="41" y="52"/>
                  </a:lnTo>
                  <a:lnTo>
                    <a:pt x="33" y="50"/>
                  </a:lnTo>
                  <a:lnTo>
                    <a:pt x="24" y="46"/>
                  </a:lnTo>
                  <a:lnTo>
                    <a:pt x="19" y="40"/>
                  </a:lnTo>
                  <a:lnTo>
                    <a:pt x="14" y="35"/>
                  </a:lnTo>
                  <a:lnTo>
                    <a:pt x="10" y="31"/>
                  </a:lnTo>
                  <a:lnTo>
                    <a:pt x="4" y="20"/>
                  </a:lnTo>
                  <a:lnTo>
                    <a:pt x="1" y="11"/>
                  </a:lnTo>
                  <a:lnTo>
                    <a:pt x="0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8" name="Freeform 46"/>
            <p:cNvSpPr>
              <a:spLocks/>
            </p:cNvSpPr>
            <p:nvPr/>
          </p:nvSpPr>
          <p:spPr bwMode="auto">
            <a:xfrm>
              <a:off x="1906" y="1529"/>
              <a:ext cx="104" cy="49"/>
            </a:xfrm>
            <a:custGeom>
              <a:avLst/>
              <a:gdLst>
                <a:gd name="T0" fmla="*/ 0 w 206"/>
                <a:gd name="T1" fmla="*/ 4 h 99"/>
                <a:gd name="T2" fmla="*/ 1 w 206"/>
                <a:gd name="T3" fmla="*/ 4 h 99"/>
                <a:gd name="T4" fmla="*/ 2 w 206"/>
                <a:gd name="T5" fmla="*/ 4 h 99"/>
                <a:gd name="T6" fmla="*/ 4 w 206"/>
                <a:gd name="T7" fmla="*/ 4 h 99"/>
                <a:gd name="T8" fmla="*/ 6 w 206"/>
                <a:gd name="T9" fmla="*/ 5 h 99"/>
                <a:gd name="T10" fmla="*/ 9 w 206"/>
                <a:gd name="T11" fmla="*/ 5 h 99"/>
                <a:gd name="T12" fmla="*/ 13 w 206"/>
                <a:gd name="T13" fmla="*/ 6 h 99"/>
                <a:gd name="T14" fmla="*/ 16 w 206"/>
                <a:gd name="T15" fmla="*/ 7 h 99"/>
                <a:gd name="T16" fmla="*/ 21 w 206"/>
                <a:gd name="T17" fmla="*/ 9 h 99"/>
                <a:gd name="T18" fmla="*/ 25 w 206"/>
                <a:gd name="T19" fmla="*/ 10 h 99"/>
                <a:gd name="T20" fmla="*/ 29 w 206"/>
                <a:gd name="T21" fmla="*/ 11 h 99"/>
                <a:gd name="T22" fmla="*/ 33 w 206"/>
                <a:gd name="T23" fmla="*/ 13 h 99"/>
                <a:gd name="T24" fmla="*/ 38 w 206"/>
                <a:gd name="T25" fmla="*/ 15 h 99"/>
                <a:gd name="T26" fmla="*/ 42 w 206"/>
                <a:gd name="T27" fmla="*/ 17 h 99"/>
                <a:gd name="T28" fmla="*/ 45 w 206"/>
                <a:gd name="T29" fmla="*/ 19 h 99"/>
                <a:gd name="T30" fmla="*/ 49 w 206"/>
                <a:gd name="T31" fmla="*/ 22 h 99"/>
                <a:gd name="T32" fmla="*/ 52 w 206"/>
                <a:gd name="T33" fmla="*/ 24 h 99"/>
                <a:gd name="T34" fmla="*/ 52 w 206"/>
                <a:gd name="T35" fmla="*/ 24 h 99"/>
                <a:gd name="T36" fmla="*/ 53 w 206"/>
                <a:gd name="T37" fmla="*/ 22 h 99"/>
                <a:gd name="T38" fmla="*/ 53 w 206"/>
                <a:gd name="T39" fmla="*/ 19 h 99"/>
                <a:gd name="T40" fmla="*/ 52 w 206"/>
                <a:gd name="T41" fmla="*/ 17 h 99"/>
                <a:gd name="T42" fmla="*/ 51 w 206"/>
                <a:gd name="T43" fmla="*/ 15 h 99"/>
                <a:gd name="T44" fmla="*/ 50 w 206"/>
                <a:gd name="T45" fmla="*/ 13 h 99"/>
                <a:gd name="T46" fmla="*/ 48 w 206"/>
                <a:gd name="T47" fmla="*/ 11 h 99"/>
                <a:gd name="T48" fmla="*/ 47 w 206"/>
                <a:gd name="T49" fmla="*/ 10 h 99"/>
                <a:gd name="T50" fmla="*/ 45 w 206"/>
                <a:gd name="T51" fmla="*/ 8 h 99"/>
                <a:gd name="T52" fmla="*/ 42 w 206"/>
                <a:gd name="T53" fmla="*/ 6 h 99"/>
                <a:gd name="T54" fmla="*/ 39 w 206"/>
                <a:gd name="T55" fmla="*/ 5 h 99"/>
                <a:gd name="T56" fmla="*/ 35 w 206"/>
                <a:gd name="T57" fmla="*/ 4 h 99"/>
                <a:gd name="T58" fmla="*/ 31 w 206"/>
                <a:gd name="T59" fmla="*/ 2 h 99"/>
                <a:gd name="T60" fmla="*/ 27 w 206"/>
                <a:gd name="T61" fmla="*/ 1 h 99"/>
                <a:gd name="T62" fmla="*/ 23 w 206"/>
                <a:gd name="T63" fmla="*/ 0 h 99"/>
                <a:gd name="T64" fmla="*/ 19 w 206"/>
                <a:gd name="T65" fmla="*/ 0 h 99"/>
                <a:gd name="T66" fmla="*/ 16 w 206"/>
                <a:gd name="T67" fmla="*/ 0 h 99"/>
                <a:gd name="T68" fmla="*/ 14 w 206"/>
                <a:gd name="T69" fmla="*/ 0 h 99"/>
                <a:gd name="T70" fmla="*/ 11 w 206"/>
                <a:gd name="T71" fmla="*/ 0 h 99"/>
                <a:gd name="T72" fmla="*/ 9 w 206"/>
                <a:gd name="T73" fmla="*/ 1 h 99"/>
                <a:gd name="T74" fmla="*/ 7 w 206"/>
                <a:gd name="T75" fmla="*/ 1 h 99"/>
                <a:gd name="T76" fmla="*/ 5 w 206"/>
                <a:gd name="T77" fmla="*/ 1 h 99"/>
                <a:gd name="T78" fmla="*/ 3 w 206"/>
                <a:gd name="T79" fmla="*/ 2 h 99"/>
                <a:gd name="T80" fmla="*/ 3 w 206"/>
                <a:gd name="T81" fmla="*/ 2 h 99"/>
                <a:gd name="T82" fmla="*/ 1 w 206"/>
                <a:gd name="T83" fmla="*/ 3 h 99"/>
                <a:gd name="T84" fmla="*/ 0 w 206"/>
                <a:gd name="T85" fmla="*/ 4 h 99"/>
                <a:gd name="T86" fmla="*/ 0 w 206"/>
                <a:gd name="T87" fmla="*/ 4 h 9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6"/>
                <a:gd name="T133" fmla="*/ 0 h 99"/>
                <a:gd name="T134" fmla="*/ 206 w 206"/>
                <a:gd name="T135" fmla="*/ 99 h 9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6" h="99">
                  <a:moveTo>
                    <a:pt x="0" y="16"/>
                  </a:moveTo>
                  <a:lnTo>
                    <a:pt x="1" y="16"/>
                  </a:lnTo>
                  <a:lnTo>
                    <a:pt x="6" y="16"/>
                  </a:lnTo>
                  <a:lnTo>
                    <a:pt x="13" y="17"/>
                  </a:lnTo>
                  <a:lnTo>
                    <a:pt x="24" y="20"/>
                  </a:lnTo>
                  <a:lnTo>
                    <a:pt x="35" y="22"/>
                  </a:lnTo>
                  <a:lnTo>
                    <a:pt x="49" y="26"/>
                  </a:lnTo>
                  <a:lnTo>
                    <a:pt x="63" y="31"/>
                  </a:lnTo>
                  <a:lnTo>
                    <a:pt x="82" y="36"/>
                  </a:lnTo>
                  <a:lnTo>
                    <a:pt x="97" y="42"/>
                  </a:lnTo>
                  <a:lnTo>
                    <a:pt x="114" y="47"/>
                  </a:lnTo>
                  <a:lnTo>
                    <a:pt x="131" y="55"/>
                  </a:lnTo>
                  <a:lnTo>
                    <a:pt x="149" y="62"/>
                  </a:lnTo>
                  <a:lnTo>
                    <a:pt x="165" y="70"/>
                  </a:lnTo>
                  <a:lnTo>
                    <a:pt x="179" y="79"/>
                  </a:lnTo>
                  <a:lnTo>
                    <a:pt x="192" y="88"/>
                  </a:lnTo>
                  <a:lnTo>
                    <a:pt x="205" y="99"/>
                  </a:lnTo>
                  <a:lnTo>
                    <a:pt x="205" y="96"/>
                  </a:lnTo>
                  <a:lnTo>
                    <a:pt x="206" y="90"/>
                  </a:lnTo>
                  <a:lnTo>
                    <a:pt x="206" y="79"/>
                  </a:lnTo>
                  <a:lnTo>
                    <a:pt x="205" y="68"/>
                  </a:lnTo>
                  <a:lnTo>
                    <a:pt x="201" y="60"/>
                  </a:lnTo>
                  <a:lnTo>
                    <a:pt x="197" y="53"/>
                  </a:lnTo>
                  <a:lnTo>
                    <a:pt x="191" y="46"/>
                  </a:lnTo>
                  <a:lnTo>
                    <a:pt x="186" y="40"/>
                  </a:lnTo>
                  <a:lnTo>
                    <a:pt x="177" y="33"/>
                  </a:lnTo>
                  <a:lnTo>
                    <a:pt x="166" y="26"/>
                  </a:lnTo>
                  <a:lnTo>
                    <a:pt x="152" y="20"/>
                  </a:lnTo>
                  <a:lnTo>
                    <a:pt x="139" y="16"/>
                  </a:lnTo>
                  <a:lnTo>
                    <a:pt x="121" y="9"/>
                  </a:lnTo>
                  <a:lnTo>
                    <a:pt x="105" y="7"/>
                  </a:lnTo>
                  <a:lnTo>
                    <a:pt x="89" y="3"/>
                  </a:lnTo>
                  <a:lnTo>
                    <a:pt x="76" y="3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3" y="1"/>
                  </a:lnTo>
                  <a:lnTo>
                    <a:pt x="35" y="4"/>
                  </a:lnTo>
                  <a:lnTo>
                    <a:pt x="26" y="4"/>
                  </a:lnTo>
                  <a:lnTo>
                    <a:pt x="19" y="7"/>
                  </a:lnTo>
                  <a:lnTo>
                    <a:pt x="11" y="8"/>
                  </a:lnTo>
                  <a:lnTo>
                    <a:pt x="9" y="10"/>
                  </a:lnTo>
                  <a:lnTo>
                    <a:pt x="1" y="13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9" name="Freeform 47"/>
            <p:cNvSpPr>
              <a:spLocks/>
            </p:cNvSpPr>
            <p:nvPr/>
          </p:nvSpPr>
          <p:spPr bwMode="auto">
            <a:xfrm>
              <a:off x="1994" y="1519"/>
              <a:ext cx="20" cy="59"/>
            </a:xfrm>
            <a:custGeom>
              <a:avLst/>
              <a:gdLst>
                <a:gd name="T0" fmla="*/ 2 w 41"/>
                <a:gd name="T1" fmla="*/ 20 h 118"/>
                <a:gd name="T2" fmla="*/ 2 w 41"/>
                <a:gd name="T3" fmla="*/ 19 h 118"/>
                <a:gd name="T4" fmla="*/ 1 w 41"/>
                <a:gd name="T5" fmla="*/ 17 h 118"/>
                <a:gd name="T6" fmla="*/ 0 w 41"/>
                <a:gd name="T7" fmla="*/ 15 h 118"/>
                <a:gd name="T8" fmla="*/ 0 w 41"/>
                <a:gd name="T9" fmla="*/ 13 h 118"/>
                <a:gd name="T10" fmla="*/ 0 w 41"/>
                <a:gd name="T11" fmla="*/ 10 h 118"/>
                <a:gd name="T12" fmla="*/ 0 w 41"/>
                <a:gd name="T13" fmla="*/ 7 h 118"/>
                <a:gd name="T14" fmla="*/ 1 w 41"/>
                <a:gd name="T15" fmla="*/ 4 h 118"/>
                <a:gd name="T16" fmla="*/ 3 w 41"/>
                <a:gd name="T17" fmla="*/ 1 h 118"/>
                <a:gd name="T18" fmla="*/ 4 w 41"/>
                <a:gd name="T19" fmla="*/ 0 h 118"/>
                <a:gd name="T20" fmla="*/ 5 w 41"/>
                <a:gd name="T21" fmla="*/ 0 h 118"/>
                <a:gd name="T22" fmla="*/ 6 w 41"/>
                <a:gd name="T23" fmla="*/ 1 h 118"/>
                <a:gd name="T24" fmla="*/ 7 w 41"/>
                <a:gd name="T25" fmla="*/ 3 h 118"/>
                <a:gd name="T26" fmla="*/ 7 w 41"/>
                <a:gd name="T27" fmla="*/ 4 h 118"/>
                <a:gd name="T28" fmla="*/ 7 w 41"/>
                <a:gd name="T29" fmla="*/ 7 h 118"/>
                <a:gd name="T30" fmla="*/ 8 w 41"/>
                <a:gd name="T31" fmla="*/ 10 h 118"/>
                <a:gd name="T32" fmla="*/ 8 w 41"/>
                <a:gd name="T33" fmla="*/ 13 h 118"/>
                <a:gd name="T34" fmla="*/ 9 w 41"/>
                <a:gd name="T35" fmla="*/ 15 h 118"/>
                <a:gd name="T36" fmla="*/ 9 w 41"/>
                <a:gd name="T37" fmla="*/ 19 h 118"/>
                <a:gd name="T38" fmla="*/ 9 w 41"/>
                <a:gd name="T39" fmla="*/ 21 h 118"/>
                <a:gd name="T40" fmla="*/ 10 w 41"/>
                <a:gd name="T41" fmla="*/ 24 h 118"/>
                <a:gd name="T42" fmla="*/ 10 w 41"/>
                <a:gd name="T43" fmla="*/ 26 h 118"/>
                <a:gd name="T44" fmla="*/ 10 w 41"/>
                <a:gd name="T45" fmla="*/ 28 h 118"/>
                <a:gd name="T46" fmla="*/ 10 w 41"/>
                <a:gd name="T47" fmla="*/ 29 h 118"/>
                <a:gd name="T48" fmla="*/ 10 w 41"/>
                <a:gd name="T49" fmla="*/ 30 h 118"/>
                <a:gd name="T50" fmla="*/ 2 w 41"/>
                <a:gd name="T51" fmla="*/ 20 h 118"/>
                <a:gd name="T52" fmla="*/ 2 w 41"/>
                <a:gd name="T53" fmla="*/ 20 h 11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1"/>
                <a:gd name="T82" fmla="*/ 0 h 118"/>
                <a:gd name="T83" fmla="*/ 41 w 41"/>
                <a:gd name="T84" fmla="*/ 118 h 11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1" h="118">
                  <a:moveTo>
                    <a:pt x="11" y="78"/>
                  </a:moveTo>
                  <a:lnTo>
                    <a:pt x="8" y="75"/>
                  </a:lnTo>
                  <a:lnTo>
                    <a:pt x="7" y="68"/>
                  </a:lnTo>
                  <a:lnTo>
                    <a:pt x="3" y="61"/>
                  </a:lnTo>
                  <a:lnTo>
                    <a:pt x="2" y="50"/>
                  </a:lnTo>
                  <a:lnTo>
                    <a:pt x="0" y="39"/>
                  </a:lnTo>
                  <a:lnTo>
                    <a:pt x="2" y="27"/>
                  </a:lnTo>
                  <a:lnTo>
                    <a:pt x="5" y="14"/>
                  </a:lnTo>
                  <a:lnTo>
                    <a:pt x="13" y="3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9"/>
                  </a:lnTo>
                  <a:lnTo>
                    <a:pt x="28" y="15"/>
                  </a:lnTo>
                  <a:lnTo>
                    <a:pt x="30" y="26"/>
                  </a:lnTo>
                  <a:lnTo>
                    <a:pt x="33" y="37"/>
                  </a:lnTo>
                  <a:lnTo>
                    <a:pt x="35" y="50"/>
                  </a:lnTo>
                  <a:lnTo>
                    <a:pt x="37" y="61"/>
                  </a:lnTo>
                  <a:lnTo>
                    <a:pt x="38" y="74"/>
                  </a:lnTo>
                  <a:lnTo>
                    <a:pt x="39" y="84"/>
                  </a:lnTo>
                  <a:lnTo>
                    <a:pt x="41" y="96"/>
                  </a:lnTo>
                  <a:lnTo>
                    <a:pt x="41" y="104"/>
                  </a:lnTo>
                  <a:lnTo>
                    <a:pt x="41" y="111"/>
                  </a:lnTo>
                  <a:lnTo>
                    <a:pt x="41" y="115"/>
                  </a:lnTo>
                  <a:lnTo>
                    <a:pt x="41" y="118"/>
                  </a:lnTo>
                  <a:lnTo>
                    <a:pt x="1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Freeform 48"/>
            <p:cNvSpPr>
              <a:spLocks/>
            </p:cNvSpPr>
            <p:nvPr/>
          </p:nvSpPr>
          <p:spPr bwMode="auto">
            <a:xfrm>
              <a:off x="1885" y="1474"/>
              <a:ext cx="121" cy="65"/>
            </a:xfrm>
            <a:custGeom>
              <a:avLst/>
              <a:gdLst>
                <a:gd name="T0" fmla="*/ 61 w 242"/>
                <a:gd name="T1" fmla="*/ 22 h 130"/>
                <a:gd name="T2" fmla="*/ 60 w 242"/>
                <a:gd name="T3" fmla="*/ 22 h 130"/>
                <a:gd name="T4" fmla="*/ 59 w 242"/>
                <a:gd name="T5" fmla="*/ 21 h 130"/>
                <a:gd name="T6" fmla="*/ 58 w 242"/>
                <a:gd name="T7" fmla="*/ 20 h 130"/>
                <a:gd name="T8" fmla="*/ 55 w 242"/>
                <a:gd name="T9" fmla="*/ 19 h 130"/>
                <a:gd name="T10" fmla="*/ 53 w 242"/>
                <a:gd name="T11" fmla="*/ 17 h 130"/>
                <a:gd name="T12" fmla="*/ 49 w 242"/>
                <a:gd name="T13" fmla="*/ 16 h 130"/>
                <a:gd name="T14" fmla="*/ 46 w 242"/>
                <a:gd name="T15" fmla="*/ 14 h 130"/>
                <a:gd name="T16" fmla="*/ 42 w 242"/>
                <a:gd name="T17" fmla="*/ 12 h 130"/>
                <a:gd name="T18" fmla="*/ 37 w 242"/>
                <a:gd name="T19" fmla="*/ 10 h 130"/>
                <a:gd name="T20" fmla="*/ 33 w 242"/>
                <a:gd name="T21" fmla="*/ 9 h 130"/>
                <a:gd name="T22" fmla="*/ 28 w 242"/>
                <a:gd name="T23" fmla="*/ 7 h 130"/>
                <a:gd name="T24" fmla="*/ 23 w 242"/>
                <a:gd name="T25" fmla="*/ 5 h 130"/>
                <a:gd name="T26" fmla="*/ 17 w 242"/>
                <a:gd name="T27" fmla="*/ 3 h 130"/>
                <a:gd name="T28" fmla="*/ 11 w 242"/>
                <a:gd name="T29" fmla="*/ 2 h 130"/>
                <a:gd name="T30" fmla="*/ 6 w 242"/>
                <a:gd name="T31" fmla="*/ 1 h 130"/>
                <a:gd name="T32" fmla="*/ 4 w 242"/>
                <a:gd name="T33" fmla="*/ 1 h 130"/>
                <a:gd name="T34" fmla="*/ 0 w 242"/>
                <a:gd name="T35" fmla="*/ 0 h 130"/>
                <a:gd name="T36" fmla="*/ 2 w 242"/>
                <a:gd name="T37" fmla="*/ 1 h 130"/>
                <a:gd name="T38" fmla="*/ 4 w 242"/>
                <a:gd name="T39" fmla="*/ 1 h 130"/>
                <a:gd name="T40" fmla="*/ 7 w 242"/>
                <a:gd name="T41" fmla="*/ 3 h 130"/>
                <a:gd name="T42" fmla="*/ 10 w 242"/>
                <a:gd name="T43" fmla="*/ 4 h 130"/>
                <a:gd name="T44" fmla="*/ 15 w 242"/>
                <a:gd name="T45" fmla="*/ 6 h 130"/>
                <a:gd name="T46" fmla="*/ 19 w 242"/>
                <a:gd name="T47" fmla="*/ 8 h 130"/>
                <a:gd name="T48" fmla="*/ 24 w 242"/>
                <a:gd name="T49" fmla="*/ 11 h 130"/>
                <a:gd name="T50" fmla="*/ 29 w 242"/>
                <a:gd name="T51" fmla="*/ 13 h 130"/>
                <a:gd name="T52" fmla="*/ 34 w 242"/>
                <a:gd name="T53" fmla="*/ 16 h 130"/>
                <a:gd name="T54" fmla="*/ 39 w 242"/>
                <a:gd name="T55" fmla="*/ 19 h 130"/>
                <a:gd name="T56" fmla="*/ 44 w 242"/>
                <a:gd name="T57" fmla="*/ 22 h 130"/>
                <a:gd name="T58" fmla="*/ 48 w 242"/>
                <a:gd name="T59" fmla="*/ 24 h 130"/>
                <a:gd name="T60" fmla="*/ 52 w 242"/>
                <a:gd name="T61" fmla="*/ 27 h 130"/>
                <a:gd name="T62" fmla="*/ 55 w 242"/>
                <a:gd name="T63" fmla="*/ 29 h 130"/>
                <a:gd name="T64" fmla="*/ 58 w 242"/>
                <a:gd name="T65" fmla="*/ 33 h 130"/>
                <a:gd name="T66" fmla="*/ 61 w 242"/>
                <a:gd name="T67" fmla="*/ 22 h 130"/>
                <a:gd name="T68" fmla="*/ 61 w 242"/>
                <a:gd name="T69" fmla="*/ 22 h 1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2"/>
                <a:gd name="T106" fmla="*/ 0 h 130"/>
                <a:gd name="T107" fmla="*/ 242 w 242"/>
                <a:gd name="T108" fmla="*/ 130 h 1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2" h="130">
                  <a:moveTo>
                    <a:pt x="242" y="90"/>
                  </a:moveTo>
                  <a:lnTo>
                    <a:pt x="239" y="88"/>
                  </a:lnTo>
                  <a:lnTo>
                    <a:pt x="235" y="86"/>
                  </a:lnTo>
                  <a:lnTo>
                    <a:pt x="229" y="80"/>
                  </a:lnTo>
                  <a:lnTo>
                    <a:pt x="220" y="77"/>
                  </a:lnTo>
                  <a:lnTo>
                    <a:pt x="209" y="70"/>
                  </a:lnTo>
                  <a:lnTo>
                    <a:pt x="196" y="64"/>
                  </a:lnTo>
                  <a:lnTo>
                    <a:pt x="182" y="57"/>
                  </a:lnTo>
                  <a:lnTo>
                    <a:pt x="168" y="51"/>
                  </a:lnTo>
                  <a:lnTo>
                    <a:pt x="148" y="43"/>
                  </a:lnTo>
                  <a:lnTo>
                    <a:pt x="131" y="36"/>
                  </a:lnTo>
                  <a:lnTo>
                    <a:pt x="109" y="28"/>
                  </a:lnTo>
                  <a:lnTo>
                    <a:pt x="90" y="22"/>
                  </a:lnTo>
                  <a:lnTo>
                    <a:pt x="67" y="14"/>
                  </a:lnTo>
                  <a:lnTo>
                    <a:pt x="44" y="9"/>
                  </a:lnTo>
                  <a:lnTo>
                    <a:pt x="21" y="2"/>
                  </a:lnTo>
                  <a:lnTo>
                    <a:pt x="13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14" y="5"/>
                  </a:lnTo>
                  <a:lnTo>
                    <a:pt x="27" y="12"/>
                  </a:lnTo>
                  <a:lnTo>
                    <a:pt x="40" y="18"/>
                  </a:lnTo>
                  <a:lnTo>
                    <a:pt x="57" y="26"/>
                  </a:lnTo>
                  <a:lnTo>
                    <a:pt x="75" y="35"/>
                  </a:lnTo>
                  <a:lnTo>
                    <a:pt x="95" y="45"/>
                  </a:lnTo>
                  <a:lnTo>
                    <a:pt x="114" y="54"/>
                  </a:lnTo>
                  <a:lnTo>
                    <a:pt x="134" y="65"/>
                  </a:lnTo>
                  <a:lnTo>
                    <a:pt x="153" y="77"/>
                  </a:lnTo>
                  <a:lnTo>
                    <a:pt x="173" y="88"/>
                  </a:lnTo>
                  <a:lnTo>
                    <a:pt x="190" y="99"/>
                  </a:lnTo>
                  <a:lnTo>
                    <a:pt x="205" y="109"/>
                  </a:lnTo>
                  <a:lnTo>
                    <a:pt x="220" y="119"/>
                  </a:lnTo>
                  <a:lnTo>
                    <a:pt x="231" y="130"/>
                  </a:lnTo>
                  <a:lnTo>
                    <a:pt x="242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Freeform 49"/>
            <p:cNvSpPr>
              <a:spLocks/>
            </p:cNvSpPr>
            <p:nvPr/>
          </p:nvSpPr>
          <p:spPr bwMode="auto">
            <a:xfrm>
              <a:off x="1893" y="1578"/>
              <a:ext cx="32" cy="117"/>
            </a:xfrm>
            <a:custGeom>
              <a:avLst/>
              <a:gdLst>
                <a:gd name="T0" fmla="*/ 6 w 63"/>
                <a:gd name="T1" fmla="*/ 0 h 232"/>
                <a:gd name="T2" fmla="*/ 6 w 63"/>
                <a:gd name="T3" fmla="*/ 2 h 232"/>
                <a:gd name="T4" fmla="*/ 6 w 63"/>
                <a:gd name="T5" fmla="*/ 3 h 232"/>
                <a:gd name="T6" fmla="*/ 7 w 63"/>
                <a:gd name="T7" fmla="*/ 6 h 232"/>
                <a:gd name="T8" fmla="*/ 7 w 63"/>
                <a:gd name="T9" fmla="*/ 8 h 232"/>
                <a:gd name="T10" fmla="*/ 8 w 63"/>
                <a:gd name="T11" fmla="*/ 12 h 232"/>
                <a:gd name="T12" fmla="*/ 8 w 63"/>
                <a:gd name="T13" fmla="*/ 15 h 232"/>
                <a:gd name="T14" fmla="*/ 8 w 63"/>
                <a:gd name="T15" fmla="*/ 19 h 232"/>
                <a:gd name="T16" fmla="*/ 8 w 63"/>
                <a:gd name="T17" fmla="*/ 24 h 232"/>
                <a:gd name="T18" fmla="*/ 8 w 63"/>
                <a:gd name="T19" fmla="*/ 29 h 232"/>
                <a:gd name="T20" fmla="*/ 7 w 63"/>
                <a:gd name="T21" fmla="*/ 33 h 232"/>
                <a:gd name="T22" fmla="*/ 7 w 63"/>
                <a:gd name="T23" fmla="*/ 39 h 232"/>
                <a:gd name="T24" fmla="*/ 6 w 63"/>
                <a:gd name="T25" fmla="*/ 43 h 232"/>
                <a:gd name="T26" fmla="*/ 4 w 63"/>
                <a:gd name="T27" fmla="*/ 49 h 232"/>
                <a:gd name="T28" fmla="*/ 3 w 63"/>
                <a:gd name="T29" fmla="*/ 54 h 232"/>
                <a:gd name="T30" fmla="*/ 0 w 63"/>
                <a:gd name="T31" fmla="*/ 59 h 232"/>
                <a:gd name="T32" fmla="*/ 1 w 63"/>
                <a:gd name="T33" fmla="*/ 59 h 232"/>
                <a:gd name="T34" fmla="*/ 3 w 63"/>
                <a:gd name="T35" fmla="*/ 57 h 232"/>
                <a:gd name="T36" fmla="*/ 3 w 63"/>
                <a:gd name="T37" fmla="*/ 55 h 232"/>
                <a:gd name="T38" fmla="*/ 5 w 63"/>
                <a:gd name="T39" fmla="*/ 54 h 232"/>
                <a:gd name="T40" fmla="*/ 6 w 63"/>
                <a:gd name="T41" fmla="*/ 52 h 232"/>
                <a:gd name="T42" fmla="*/ 8 w 63"/>
                <a:gd name="T43" fmla="*/ 51 h 232"/>
                <a:gd name="T44" fmla="*/ 9 w 63"/>
                <a:gd name="T45" fmla="*/ 48 h 232"/>
                <a:gd name="T46" fmla="*/ 10 w 63"/>
                <a:gd name="T47" fmla="*/ 46 h 232"/>
                <a:gd name="T48" fmla="*/ 11 w 63"/>
                <a:gd name="T49" fmla="*/ 43 h 232"/>
                <a:gd name="T50" fmla="*/ 13 w 63"/>
                <a:gd name="T51" fmla="*/ 41 h 232"/>
                <a:gd name="T52" fmla="*/ 14 w 63"/>
                <a:gd name="T53" fmla="*/ 37 h 232"/>
                <a:gd name="T54" fmla="*/ 15 w 63"/>
                <a:gd name="T55" fmla="*/ 34 h 232"/>
                <a:gd name="T56" fmla="*/ 16 w 63"/>
                <a:gd name="T57" fmla="*/ 30 h 232"/>
                <a:gd name="T58" fmla="*/ 16 w 63"/>
                <a:gd name="T59" fmla="*/ 26 h 232"/>
                <a:gd name="T60" fmla="*/ 16 w 63"/>
                <a:gd name="T61" fmla="*/ 22 h 232"/>
                <a:gd name="T62" fmla="*/ 16 w 63"/>
                <a:gd name="T63" fmla="*/ 19 h 232"/>
                <a:gd name="T64" fmla="*/ 16 w 63"/>
                <a:gd name="T65" fmla="*/ 16 h 232"/>
                <a:gd name="T66" fmla="*/ 15 w 63"/>
                <a:gd name="T67" fmla="*/ 13 h 232"/>
                <a:gd name="T68" fmla="*/ 14 w 63"/>
                <a:gd name="T69" fmla="*/ 10 h 232"/>
                <a:gd name="T70" fmla="*/ 13 w 63"/>
                <a:gd name="T71" fmla="*/ 8 h 232"/>
                <a:gd name="T72" fmla="*/ 13 w 63"/>
                <a:gd name="T73" fmla="*/ 6 h 232"/>
                <a:gd name="T74" fmla="*/ 12 w 63"/>
                <a:gd name="T75" fmla="*/ 5 h 232"/>
                <a:gd name="T76" fmla="*/ 10 w 63"/>
                <a:gd name="T77" fmla="*/ 3 h 232"/>
                <a:gd name="T78" fmla="*/ 8 w 63"/>
                <a:gd name="T79" fmla="*/ 1 h 232"/>
                <a:gd name="T80" fmla="*/ 6 w 63"/>
                <a:gd name="T81" fmla="*/ 0 h 232"/>
                <a:gd name="T82" fmla="*/ 6 w 63"/>
                <a:gd name="T83" fmla="*/ 0 h 232"/>
                <a:gd name="T84" fmla="*/ 6 w 63"/>
                <a:gd name="T85" fmla="*/ 0 h 2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3"/>
                <a:gd name="T130" fmla="*/ 0 h 232"/>
                <a:gd name="T131" fmla="*/ 63 w 63"/>
                <a:gd name="T132" fmla="*/ 232 h 2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3" h="232">
                  <a:moveTo>
                    <a:pt x="24" y="0"/>
                  </a:moveTo>
                  <a:lnTo>
                    <a:pt x="24" y="5"/>
                  </a:lnTo>
                  <a:lnTo>
                    <a:pt x="24" y="10"/>
                  </a:lnTo>
                  <a:lnTo>
                    <a:pt x="27" y="22"/>
                  </a:lnTo>
                  <a:lnTo>
                    <a:pt x="27" y="31"/>
                  </a:lnTo>
                  <a:lnTo>
                    <a:pt x="30" y="45"/>
                  </a:lnTo>
                  <a:lnTo>
                    <a:pt x="30" y="60"/>
                  </a:lnTo>
                  <a:lnTo>
                    <a:pt x="32" y="76"/>
                  </a:lnTo>
                  <a:lnTo>
                    <a:pt x="31" y="93"/>
                  </a:lnTo>
                  <a:lnTo>
                    <a:pt x="31" y="113"/>
                  </a:lnTo>
                  <a:lnTo>
                    <a:pt x="28" y="130"/>
                  </a:lnTo>
                  <a:lnTo>
                    <a:pt x="26" y="152"/>
                  </a:lnTo>
                  <a:lnTo>
                    <a:pt x="22" y="171"/>
                  </a:lnTo>
                  <a:lnTo>
                    <a:pt x="15" y="192"/>
                  </a:lnTo>
                  <a:lnTo>
                    <a:pt x="9" y="212"/>
                  </a:lnTo>
                  <a:lnTo>
                    <a:pt x="0" y="232"/>
                  </a:lnTo>
                  <a:lnTo>
                    <a:pt x="2" y="230"/>
                  </a:lnTo>
                  <a:lnTo>
                    <a:pt x="9" y="225"/>
                  </a:lnTo>
                  <a:lnTo>
                    <a:pt x="11" y="218"/>
                  </a:lnTo>
                  <a:lnTo>
                    <a:pt x="18" y="214"/>
                  </a:lnTo>
                  <a:lnTo>
                    <a:pt x="23" y="206"/>
                  </a:lnTo>
                  <a:lnTo>
                    <a:pt x="30" y="200"/>
                  </a:lnTo>
                  <a:lnTo>
                    <a:pt x="35" y="191"/>
                  </a:lnTo>
                  <a:lnTo>
                    <a:pt x="39" y="180"/>
                  </a:lnTo>
                  <a:lnTo>
                    <a:pt x="44" y="170"/>
                  </a:lnTo>
                  <a:lnTo>
                    <a:pt x="50" y="160"/>
                  </a:lnTo>
                  <a:lnTo>
                    <a:pt x="53" y="147"/>
                  </a:lnTo>
                  <a:lnTo>
                    <a:pt x="58" y="134"/>
                  </a:lnTo>
                  <a:lnTo>
                    <a:pt x="61" y="118"/>
                  </a:lnTo>
                  <a:lnTo>
                    <a:pt x="63" y="104"/>
                  </a:lnTo>
                  <a:lnTo>
                    <a:pt x="63" y="88"/>
                  </a:lnTo>
                  <a:lnTo>
                    <a:pt x="63" y="74"/>
                  </a:lnTo>
                  <a:lnTo>
                    <a:pt x="61" y="61"/>
                  </a:lnTo>
                  <a:lnTo>
                    <a:pt x="60" y="49"/>
                  </a:lnTo>
                  <a:lnTo>
                    <a:pt x="56" y="39"/>
                  </a:lnTo>
                  <a:lnTo>
                    <a:pt x="52" y="31"/>
                  </a:lnTo>
                  <a:lnTo>
                    <a:pt x="49" y="23"/>
                  </a:lnTo>
                  <a:lnTo>
                    <a:pt x="47" y="18"/>
                  </a:lnTo>
                  <a:lnTo>
                    <a:pt x="37" y="9"/>
                  </a:lnTo>
                  <a:lnTo>
                    <a:pt x="31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2" name="Freeform 50"/>
            <p:cNvSpPr>
              <a:spLocks/>
            </p:cNvSpPr>
            <p:nvPr/>
          </p:nvSpPr>
          <p:spPr bwMode="auto">
            <a:xfrm>
              <a:off x="1655" y="1568"/>
              <a:ext cx="220" cy="253"/>
            </a:xfrm>
            <a:custGeom>
              <a:avLst/>
              <a:gdLst>
                <a:gd name="T0" fmla="*/ 97 w 440"/>
                <a:gd name="T1" fmla="*/ 0 h 507"/>
                <a:gd name="T2" fmla="*/ 97 w 440"/>
                <a:gd name="T3" fmla="*/ 1 h 507"/>
                <a:gd name="T4" fmla="*/ 98 w 440"/>
                <a:gd name="T5" fmla="*/ 3 h 507"/>
                <a:gd name="T6" fmla="*/ 99 w 440"/>
                <a:gd name="T7" fmla="*/ 7 h 507"/>
                <a:gd name="T8" fmla="*/ 101 w 440"/>
                <a:gd name="T9" fmla="*/ 14 h 507"/>
                <a:gd name="T10" fmla="*/ 101 w 440"/>
                <a:gd name="T11" fmla="*/ 21 h 507"/>
                <a:gd name="T12" fmla="*/ 101 w 440"/>
                <a:gd name="T13" fmla="*/ 30 h 507"/>
                <a:gd name="T14" fmla="*/ 101 w 440"/>
                <a:gd name="T15" fmla="*/ 39 h 507"/>
                <a:gd name="T16" fmla="*/ 99 w 440"/>
                <a:gd name="T17" fmla="*/ 49 h 507"/>
                <a:gd name="T18" fmla="*/ 95 w 440"/>
                <a:gd name="T19" fmla="*/ 59 h 507"/>
                <a:gd name="T20" fmla="*/ 90 w 440"/>
                <a:gd name="T21" fmla="*/ 69 h 507"/>
                <a:gd name="T22" fmla="*/ 82 w 440"/>
                <a:gd name="T23" fmla="*/ 80 h 507"/>
                <a:gd name="T24" fmla="*/ 72 w 440"/>
                <a:gd name="T25" fmla="*/ 91 h 507"/>
                <a:gd name="T26" fmla="*/ 58 w 440"/>
                <a:gd name="T27" fmla="*/ 101 h 507"/>
                <a:gd name="T28" fmla="*/ 44 w 440"/>
                <a:gd name="T29" fmla="*/ 110 h 507"/>
                <a:gd name="T30" fmla="*/ 25 w 440"/>
                <a:gd name="T31" fmla="*/ 119 h 507"/>
                <a:gd name="T32" fmla="*/ 14 w 440"/>
                <a:gd name="T33" fmla="*/ 122 h 507"/>
                <a:gd name="T34" fmla="*/ 0 w 440"/>
                <a:gd name="T35" fmla="*/ 126 h 507"/>
                <a:gd name="T36" fmla="*/ 5 w 440"/>
                <a:gd name="T37" fmla="*/ 126 h 507"/>
                <a:gd name="T38" fmla="*/ 8 w 440"/>
                <a:gd name="T39" fmla="*/ 126 h 507"/>
                <a:gd name="T40" fmla="*/ 13 w 440"/>
                <a:gd name="T41" fmla="*/ 125 h 507"/>
                <a:gd name="T42" fmla="*/ 19 w 440"/>
                <a:gd name="T43" fmla="*/ 124 h 507"/>
                <a:gd name="T44" fmla="*/ 25 w 440"/>
                <a:gd name="T45" fmla="*/ 122 h 507"/>
                <a:gd name="T46" fmla="*/ 30 w 440"/>
                <a:gd name="T47" fmla="*/ 121 h 507"/>
                <a:gd name="T48" fmla="*/ 39 w 440"/>
                <a:gd name="T49" fmla="*/ 118 h 507"/>
                <a:gd name="T50" fmla="*/ 46 w 440"/>
                <a:gd name="T51" fmla="*/ 114 h 507"/>
                <a:gd name="T52" fmla="*/ 54 w 440"/>
                <a:gd name="T53" fmla="*/ 111 h 507"/>
                <a:gd name="T54" fmla="*/ 62 w 440"/>
                <a:gd name="T55" fmla="*/ 106 h 507"/>
                <a:gd name="T56" fmla="*/ 70 w 440"/>
                <a:gd name="T57" fmla="*/ 101 h 507"/>
                <a:gd name="T58" fmla="*/ 78 w 440"/>
                <a:gd name="T59" fmla="*/ 95 h 507"/>
                <a:gd name="T60" fmla="*/ 85 w 440"/>
                <a:gd name="T61" fmla="*/ 88 h 507"/>
                <a:gd name="T62" fmla="*/ 91 w 440"/>
                <a:gd name="T63" fmla="*/ 80 h 507"/>
                <a:gd name="T64" fmla="*/ 97 w 440"/>
                <a:gd name="T65" fmla="*/ 71 h 507"/>
                <a:gd name="T66" fmla="*/ 102 w 440"/>
                <a:gd name="T67" fmla="*/ 61 h 507"/>
                <a:gd name="T68" fmla="*/ 106 w 440"/>
                <a:gd name="T69" fmla="*/ 53 h 507"/>
                <a:gd name="T70" fmla="*/ 109 w 440"/>
                <a:gd name="T71" fmla="*/ 45 h 507"/>
                <a:gd name="T72" fmla="*/ 110 w 440"/>
                <a:gd name="T73" fmla="*/ 38 h 507"/>
                <a:gd name="T74" fmla="*/ 110 w 440"/>
                <a:gd name="T75" fmla="*/ 31 h 507"/>
                <a:gd name="T76" fmla="*/ 110 w 440"/>
                <a:gd name="T77" fmla="*/ 26 h 507"/>
                <a:gd name="T78" fmla="*/ 110 w 440"/>
                <a:gd name="T79" fmla="*/ 20 h 507"/>
                <a:gd name="T80" fmla="*/ 109 w 440"/>
                <a:gd name="T81" fmla="*/ 16 h 507"/>
                <a:gd name="T82" fmla="*/ 107 w 440"/>
                <a:gd name="T83" fmla="*/ 12 h 507"/>
                <a:gd name="T84" fmla="*/ 105 w 440"/>
                <a:gd name="T85" fmla="*/ 8 h 507"/>
                <a:gd name="T86" fmla="*/ 103 w 440"/>
                <a:gd name="T87" fmla="*/ 5 h 507"/>
                <a:gd name="T88" fmla="*/ 101 w 440"/>
                <a:gd name="T89" fmla="*/ 4 h 507"/>
                <a:gd name="T90" fmla="*/ 99 w 440"/>
                <a:gd name="T91" fmla="*/ 1 h 507"/>
                <a:gd name="T92" fmla="*/ 98 w 440"/>
                <a:gd name="T93" fmla="*/ 1 h 507"/>
                <a:gd name="T94" fmla="*/ 97 w 440"/>
                <a:gd name="T95" fmla="*/ 0 h 507"/>
                <a:gd name="T96" fmla="*/ 97 w 440"/>
                <a:gd name="T97" fmla="*/ 0 h 50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40"/>
                <a:gd name="T148" fmla="*/ 0 h 507"/>
                <a:gd name="T149" fmla="*/ 440 w 440"/>
                <a:gd name="T150" fmla="*/ 507 h 50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40" h="507">
                  <a:moveTo>
                    <a:pt x="387" y="0"/>
                  </a:moveTo>
                  <a:lnTo>
                    <a:pt x="387" y="4"/>
                  </a:lnTo>
                  <a:lnTo>
                    <a:pt x="391" y="14"/>
                  </a:lnTo>
                  <a:lnTo>
                    <a:pt x="395" y="31"/>
                  </a:lnTo>
                  <a:lnTo>
                    <a:pt x="401" y="57"/>
                  </a:lnTo>
                  <a:lnTo>
                    <a:pt x="403" y="85"/>
                  </a:lnTo>
                  <a:lnTo>
                    <a:pt x="404" y="120"/>
                  </a:lnTo>
                  <a:lnTo>
                    <a:pt x="401" y="156"/>
                  </a:lnTo>
                  <a:lnTo>
                    <a:pt x="394" y="196"/>
                  </a:lnTo>
                  <a:lnTo>
                    <a:pt x="378" y="238"/>
                  </a:lnTo>
                  <a:lnTo>
                    <a:pt x="357" y="279"/>
                  </a:lnTo>
                  <a:lnTo>
                    <a:pt x="326" y="321"/>
                  </a:lnTo>
                  <a:lnTo>
                    <a:pt x="287" y="364"/>
                  </a:lnTo>
                  <a:lnTo>
                    <a:pt x="235" y="404"/>
                  </a:lnTo>
                  <a:lnTo>
                    <a:pt x="174" y="442"/>
                  </a:lnTo>
                  <a:lnTo>
                    <a:pt x="99" y="477"/>
                  </a:lnTo>
                  <a:lnTo>
                    <a:pt x="57" y="489"/>
                  </a:lnTo>
                  <a:lnTo>
                    <a:pt x="0" y="504"/>
                  </a:lnTo>
                  <a:lnTo>
                    <a:pt x="19" y="507"/>
                  </a:lnTo>
                  <a:lnTo>
                    <a:pt x="32" y="504"/>
                  </a:lnTo>
                  <a:lnTo>
                    <a:pt x="52" y="502"/>
                  </a:lnTo>
                  <a:lnTo>
                    <a:pt x="73" y="497"/>
                  </a:lnTo>
                  <a:lnTo>
                    <a:pt x="97" y="491"/>
                  </a:lnTo>
                  <a:lnTo>
                    <a:pt x="123" y="484"/>
                  </a:lnTo>
                  <a:lnTo>
                    <a:pt x="154" y="473"/>
                  </a:lnTo>
                  <a:lnTo>
                    <a:pt x="184" y="459"/>
                  </a:lnTo>
                  <a:lnTo>
                    <a:pt x="216" y="445"/>
                  </a:lnTo>
                  <a:lnTo>
                    <a:pt x="248" y="426"/>
                  </a:lnTo>
                  <a:lnTo>
                    <a:pt x="279" y="406"/>
                  </a:lnTo>
                  <a:lnTo>
                    <a:pt x="309" y="380"/>
                  </a:lnTo>
                  <a:lnTo>
                    <a:pt x="338" y="352"/>
                  </a:lnTo>
                  <a:lnTo>
                    <a:pt x="364" y="320"/>
                  </a:lnTo>
                  <a:lnTo>
                    <a:pt x="388" y="285"/>
                  </a:lnTo>
                  <a:lnTo>
                    <a:pt x="408" y="247"/>
                  </a:lnTo>
                  <a:lnTo>
                    <a:pt x="423" y="213"/>
                  </a:lnTo>
                  <a:lnTo>
                    <a:pt x="433" y="182"/>
                  </a:lnTo>
                  <a:lnTo>
                    <a:pt x="439" y="153"/>
                  </a:lnTo>
                  <a:lnTo>
                    <a:pt x="440" y="126"/>
                  </a:lnTo>
                  <a:lnTo>
                    <a:pt x="440" y="104"/>
                  </a:lnTo>
                  <a:lnTo>
                    <a:pt x="438" y="83"/>
                  </a:lnTo>
                  <a:lnTo>
                    <a:pt x="434" y="66"/>
                  </a:lnTo>
                  <a:lnTo>
                    <a:pt x="425" y="48"/>
                  </a:lnTo>
                  <a:lnTo>
                    <a:pt x="418" y="35"/>
                  </a:lnTo>
                  <a:lnTo>
                    <a:pt x="411" y="23"/>
                  </a:lnTo>
                  <a:lnTo>
                    <a:pt x="403" y="16"/>
                  </a:lnTo>
                  <a:lnTo>
                    <a:pt x="396" y="7"/>
                  </a:lnTo>
                  <a:lnTo>
                    <a:pt x="391" y="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Freeform 51"/>
            <p:cNvSpPr>
              <a:spLocks/>
            </p:cNvSpPr>
            <p:nvPr/>
          </p:nvSpPr>
          <p:spPr bwMode="auto">
            <a:xfrm>
              <a:off x="1505" y="1783"/>
              <a:ext cx="329" cy="122"/>
            </a:xfrm>
            <a:custGeom>
              <a:avLst/>
              <a:gdLst>
                <a:gd name="T0" fmla="*/ 5 w 659"/>
                <a:gd name="T1" fmla="*/ 56 h 243"/>
                <a:gd name="T2" fmla="*/ 6 w 659"/>
                <a:gd name="T3" fmla="*/ 56 h 243"/>
                <a:gd name="T4" fmla="*/ 9 w 659"/>
                <a:gd name="T5" fmla="*/ 55 h 243"/>
                <a:gd name="T6" fmla="*/ 15 w 659"/>
                <a:gd name="T7" fmla="*/ 53 h 243"/>
                <a:gd name="T8" fmla="*/ 22 w 659"/>
                <a:gd name="T9" fmla="*/ 52 h 243"/>
                <a:gd name="T10" fmla="*/ 31 w 659"/>
                <a:gd name="T11" fmla="*/ 49 h 243"/>
                <a:gd name="T12" fmla="*/ 41 w 659"/>
                <a:gd name="T13" fmla="*/ 46 h 243"/>
                <a:gd name="T14" fmla="*/ 53 w 659"/>
                <a:gd name="T15" fmla="*/ 43 h 243"/>
                <a:gd name="T16" fmla="*/ 66 w 659"/>
                <a:gd name="T17" fmla="*/ 39 h 243"/>
                <a:gd name="T18" fmla="*/ 78 w 659"/>
                <a:gd name="T19" fmla="*/ 35 h 243"/>
                <a:gd name="T20" fmla="*/ 92 w 659"/>
                <a:gd name="T21" fmla="*/ 30 h 243"/>
                <a:gd name="T22" fmla="*/ 105 w 659"/>
                <a:gd name="T23" fmla="*/ 26 h 243"/>
                <a:gd name="T24" fmla="*/ 118 w 659"/>
                <a:gd name="T25" fmla="*/ 21 h 243"/>
                <a:gd name="T26" fmla="*/ 131 w 659"/>
                <a:gd name="T27" fmla="*/ 16 h 243"/>
                <a:gd name="T28" fmla="*/ 143 w 659"/>
                <a:gd name="T29" fmla="*/ 11 h 243"/>
                <a:gd name="T30" fmla="*/ 155 w 659"/>
                <a:gd name="T31" fmla="*/ 5 h 243"/>
                <a:gd name="T32" fmla="*/ 164 w 659"/>
                <a:gd name="T33" fmla="*/ 0 h 243"/>
                <a:gd name="T34" fmla="*/ 162 w 659"/>
                <a:gd name="T35" fmla="*/ 3 h 243"/>
                <a:gd name="T36" fmla="*/ 159 w 659"/>
                <a:gd name="T37" fmla="*/ 5 h 243"/>
                <a:gd name="T38" fmla="*/ 156 w 659"/>
                <a:gd name="T39" fmla="*/ 7 h 243"/>
                <a:gd name="T40" fmla="*/ 152 w 659"/>
                <a:gd name="T41" fmla="*/ 10 h 243"/>
                <a:gd name="T42" fmla="*/ 147 w 659"/>
                <a:gd name="T43" fmla="*/ 13 h 243"/>
                <a:gd name="T44" fmla="*/ 142 w 659"/>
                <a:gd name="T45" fmla="*/ 17 h 243"/>
                <a:gd name="T46" fmla="*/ 135 w 659"/>
                <a:gd name="T47" fmla="*/ 20 h 243"/>
                <a:gd name="T48" fmla="*/ 127 w 659"/>
                <a:gd name="T49" fmla="*/ 24 h 243"/>
                <a:gd name="T50" fmla="*/ 118 w 659"/>
                <a:gd name="T51" fmla="*/ 28 h 243"/>
                <a:gd name="T52" fmla="*/ 109 w 659"/>
                <a:gd name="T53" fmla="*/ 33 h 243"/>
                <a:gd name="T54" fmla="*/ 98 w 659"/>
                <a:gd name="T55" fmla="*/ 37 h 243"/>
                <a:gd name="T56" fmla="*/ 86 w 659"/>
                <a:gd name="T57" fmla="*/ 41 h 243"/>
                <a:gd name="T58" fmla="*/ 72 w 659"/>
                <a:gd name="T59" fmla="*/ 45 h 243"/>
                <a:gd name="T60" fmla="*/ 58 w 659"/>
                <a:gd name="T61" fmla="*/ 49 h 243"/>
                <a:gd name="T62" fmla="*/ 43 w 659"/>
                <a:gd name="T63" fmla="*/ 53 h 243"/>
                <a:gd name="T64" fmla="*/ 32 w 659"/>
                <a:gd name="T65" fmla="*/ 56 h 243"/>
                <a:gd name="T66" fmla="*/ 22 w 659"/>
                <a:gd name="T67" fmla="*/ 58 h 243"/>
                <a:gd name="T68" fmla="*/ 15 w 659"/>
                <a:gd name="T69" fmla="*/ 60 h 243"/>
                <a:gd name="T70" fmla="*/ 9 w 659"/>
                <a:gd name="T71" fmla="*/ 60 h 243"/>
                <a:gd name="T72" fmla="*/ 5 w 659"/>
                <a:gd name="T73" fmla="*/ 61 h 243"/>
                <a:gd name="T74" fmla="*/ 2 w 659"/>
                <a:gd name="T75" fmla="*/ 61 h 243"/>
                <a:gd name="T76" fmla="*/ 0 w 659"/>
                <a:gd name="T77" fmla="*/ 61 h 243"/>
                <a:gd name="T78" fmla="*/ 0 w 659"/>
                <a:gd name="T79" fmla="*/ 60 h 243"/>
                <a:gd name="T80" fmla="*/ 1 w 659"/>
                <a:gd name="T81" fmla="*/ 58 h 243"/>
                <a:gd name="T82" fmla="*/ 3 w 659"/>
                <a:gd name="T83" fmla="*/ 57 h 243"/>
                <a:gd name="T84" fmla="*/ 5 w 659"/>
                <a:gd name="T85" fmla="*/ 56 h 243"/>
                <a:gd name="T86" fmla="*/ 5 w 659"/>
                <a:gd name="T87" fmla="*/ 56 h 24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59"/>
                <a:gd name="T133" fmla="*/ 0 h 243"/>
                <a:gd name="T134" fmla="*/ 659 w 659"/>
                <a:gd name="T135" fmla="*/ 243 h 24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59" h="243">
                  <a:moveTo>
                    <a:pt x="20" y="224"/>
                  </a:moveTo>
                  <a:lnTo>
                    <a:pt x="24" y="221"/>
                  </a:lnTo>
                  <a:lnTo>
                    <a:pt x="39" y="219"/>
                  </a:lnTo>
                  <a:lnTo>
                    <a:pt x="61" y="212"/>
                  </a:lnTo>
                  <a:lnTo>
                    <a:pt x="91" y="206"/>
                  </a:lnTo>
                  <a:lnTo>
                    <a:pt x="126" y="194"/>
                  </a:lnTo>
                  <a:lnTo>
                    <a:pt x="167" y="182"/>
                  </a:lnTo>
                  <a:lnTo>
                    <a:pt x="214" y="169"/>
                  </a:lnTo>
                  <a:lnTo>
                    <a:pt x="265" y="155"/>
                  </a:lnTo>
                  <a:lnTo>
                    <a:pt x="315" y="137"/>
                  </a:lnTo>
                  <a:lnTo>
                    <a:pt x="369" y="120"/>
                  </a:lnTo>
                  <a:lnTo>
                    <a:pt x="421" y="102"/>
                  </a:lnTo>
                  <a:lnTo>
                    <a:pt x="474" y="82"/>
                  </a:lnTo>
                  <a:lnTo>
                    <a:pt x="525" y="61"/>
                  </a:lnTo>
                  <a:lnTo>
                    <a:pt x="574" y="41"/>
                  </a:lnTo>
                  <a:lnTo>
                    <a:pt x="620" y="20"/>
                  </a:lnTo>
                  <a:lnTo>
                    <a:pt x="659" y="0"/>
                  </a:lnTo>
                  <a:lnTo>
                    <a:pt x="648" y="9"/>
                  </a:lnTo>
                  <a:lnTo>
                    <a:pt x="639" y="17"/>
                  </a:lnTo>
                  <a:lnTo>
                    <a:pt x="625" y="28"/>
                  </a:lnTo>
                  <a:lnTo>
                    <a:pt x="610" y="38"/>
                  </a:lnTo>
                  <a:lnTo>
                    <a:pt x="591" y="51"/>
                  </a:lnTo>
                  <a:lnTo>
                    <a:pt x="569" y="65"/>
                  </a:lnTo>
                  <a:lnTo>
                    <a:pt x="542" y="80"/>
                  </a:lnTo>
                  <a:lnTo>
                    <a:pt x="510" y="94"/>
                  </a:lnTo>
                  <a:lnTo>
                    <a:pt x="475" y="111"/>
                  </a:lnTo>
                  <a:lnTo>
                    <a:pt x="436" y="129"/>
                  </a:lnTo>
                  <a:lnTo>
                    <a:pt x="392" y="145"/>
                  </a:lnTo>
                  <a:lnTo>
                    <a:pt x="344" y="161"/>
                  </a:lnTo>
                  <a:lnTo>
                    <a:pt x="291" y="178"/>
                  </a:lnTo>
                  <a:lnTo>
                    <a:pt x="232" y="195"/>
                  </a:lnTo>
                  <a:lnTo>
                    <a:pt x="175" y="210"/>
                  </a:lnTo>
                  <a:lnTo>
                    <a:pt x="128" y="221"/>
                  </a:lnTo>
                  <a:lnTo>
                    <a:pt x="89" y="230"/>
                  </a:lnTo>
                  <a:lnTo>
                    <a:pt x="61" y="237"/>
                  </a:lnTo>
                  <a:lnTo>
                    <a:pt x="37" y="239"/>
                  </a:lnTo>
                  <a:lnTo>
                    <a:pt x="20" y="242"/>
                  </a:lnTo>
                  <a:lnTo>
                    <a:pt x="9" y="242"/>
                  </a:lnTo>
                  <a:lnTo>
                    <a:pt x="2" y="243"/>
                  </a:lnTo>
                  <a:lnTo>
                    <a:pt x="0" y="237"/>
                  </a:lnTo>
                  <a:lnTo>
                    <a:pt x="6" y="232"/>
                  </a:lnTo>
                  <a:lnTo>
                    <a:pt x="14" y="225"/>
                  </a:lnTo>
                  <a:lnTo>
                    <a:pt x="20" y="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29" name="Text Box 52"/>
          <p:cNvSpPr txBox="1">
            <a:spLocks noChangeArrowheads="1"/>
          </p:cNvSpPr>
          <p:nvPr/>
        </p:nvSpPr>
        <p:spPr bwMode="auto">
          <a:xfrm>
            <a:off x="6096000" y="5068888"/>
            <a:ext cx="2025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>
                <a:latin typeface="Arial" pitchFamily="34" charset="0"/>
              </a:rPr>
              <a:t>getSpeed()</a:t>
            </a:r>
            <a:endParaRPr lang="en-GB" altLang="en-US" sz="2800">
              <a:latin typeface="Arial" pitchFamily="34" charset="0"/>
            </a:endParaRPr>
          </a:p>
        </p:txBody>
      </p:sp>
      <p:grpSp>
        <p:nvGrpSpPr>
          <p:cNvPr id="26630" name="Group 53"/>
          <p:cNvGrpSpPr>
            <a:grpSpLocks/>
          </p:cNvGrpSpPr>
          <p:nvPr/>
        </p:nvGrpSpPr>
        <p:grpSpPr bwMode="auto">
          <a:xfrm>
            <a:off x="5486400" y="4603750"/>
            <a:ext cx="1925638" cy="1509713"/>
            <a:chOff x="3456" y="2857"/>
            <a:chExt cx="1213" cy="951"/>
          </a:xfrm>
        </p:grpSpPr>
        <p:sp>
          <p:nvSpPr>
            <p:cNvPr id="26635" name="Text Box 54"/>
            <p:cNvSpPr txBox="1">
              <a:spLocks noChangeArrowheads="1"/>
            </p:cNvSpPr>
            <p:nvPr/>
          </p:nvSpPr>
          <p:spPr bwMode="auto">
            <a:xfrm>
              <a:off x="3456" y="2857"/>
              <a:ext cx="12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800" u="sng">
                  <a:latin typeface="Arial" pitchFamily="34" charset="0"/>
                </a:rPr>
                <a:t>Behaviour</a:t>
              </a:r>
              <a:endParaRPr lang="en-GB" altLang="en-US" sz="2800" u="sng">
                <a:latin typeface="Arial" pitchFamily="34" charset="0"/>
              </a:endParaRPr>
            </a:p>
          </p:txBody>
        </p:sp>
        <p:sp>
          <p:nvSpPr>
            <p:cNvPr id="26636" name="Text Box 55"/>
            <p:cNvSpPr txBox="1">
              <a:spLocks noChangeArrowheads="1"/>
            </p:cNvSpPr>
            <p:nvPr/>
          </p:nvSpPr>
          <p:spPr bwMode="auto">
            <a:xfrm>
              <a:off x="3840" y="3481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800">
                  <a:latin typeface="Arial" pitchFamily="34" charset="0"/>
                </a:rPr>
                <a:t>fly()</a:t>
              </a:r>
              <a:endParaRPr lang="en-GB" altLang="en-US" sz="2800">
                <a:latin typeface="Arial" pitchFamily="34" charset="0"/>
              </a:endParaRPr>
            </a:p>
          </p:txBody>
        </p:sp>
      </p:grpSp>
      <p:grpSp>
        <p:nvGrpSpPr>
          <p:cNvPr id="26631" name="Group 56"/>
          <p:cNvGrpSpPr>
            <a:grpSpLocks/>
          </p:cNvGrpSpPr>
          <p:nvPr/>
        </p:nvGrpSpPr>
        <p:grpSpPr bwMode="auto">
          <a:xfrm>
            <a:off x="5389563" y="1863725"/>
            <a:ext cx="2000250" cy="1470025"/>
            <a:chOff x="3446" y="1682"/>
            <a:chExt cx="1260" cy="926"/>
          </a:xfrm>
        </p:grpSpPr>
        <p:sp>
          <p:nvSpPr>
            <p:cNvPr id="26632" name="Text Box 57"/>
            <p:cNvSpPr txBox="1">
              <a:spLocks noChangeArrowheads="1"/>
            </p:cNvSpPr>
            <p:nvPr/>
          </p:nvSpPr>
          <p:spPr bwMode="auto">
            <a:xfrm>
              <a:off x="3446" y="1682"/>
              <a:ext cx="11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800" u="sng">
                  <a:latin typeface="Arial" pitchFamily="34" charset="0"/>
                </a:rPr>
                <a:t>Attributes</a:t>
              </a:r>
              <a:endParaRPr lang="en-GB" altLang="en-US" sz="2800" u="sng">
                <a:latin typeface="Arial" pitchFamily="34" charset="0"/>
              </a:endParaRPr>
            </a:p>
          </p:txBody>
        </p:sp>
        <p:sp>
          <p:nvSpPr>
            <p:cNvPr id="26633" name="Text Box 58"/>
            <p:cNvSpPr txBox="1">
              <a:spLocks noChangeArrowheads="1"/>
            </p:cNvSpPr>
            <p:nvPr/>
          </p:nvSpPr>
          <p:spPr bwMode="auto">
            <a:xfrm>
              <a:off x="3792" y="1993"/>
              <a:ext cx="7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800">
                  <a:latin typeface="Arial" pitchFamily="34" charset="0"/>
                </a:rPr>
                <a:t>speed</a:t>
              </a:r>
              <a:endParaRPr lang="en-GB" altLang="en-US" sz="2800">
                <a:latin typeface="Arial" pitchFamily="34" charset="0"/>
              </a:endParaRPr>
            </a:p>
          </p:txBody>
        </p:sp>
        <p:sp>
          <p:nvSpPr>
            <p:cNvPr id="26634" name="Text Box 59"/>
            <p:cNvSpPr txBox="1">
              <a:spLocks noChangeArrowheads="1"/>
            </p:cNvSpPr>
            <p:nvPr/>
          </p:nvSpPr>
          <p:spPr bwMode="auto">
            <a:xfrm>
              <a:off x="3792" y="2281"/>
              <a:ext cx="9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800">
                  <a:latin typeface="Arial" pitchFamily="34" charset="0"/>
                </a:rPr>
                <a:t>altitude</a:t>
              </a:r>
              <a:endParaRPr lang="en-GB" altLang="en-US" sz="280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04571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b="1"/>
              <a:t>Subclassing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935163"/>
            <a:ext cx="8532812" cy="4724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3000" dirty="0"/>
              <a:t>Java supports class </a:t>
            </a:r>
            <a:r>
              <a:rPr lang="en-US" altLang="en-US" sz="3000" dirty="0">
                <a:solidFill>
                  <a:srgbClr val="FF0066"/>
                </a:solidFill>
              </a:rPr>
              <a:t>inheritance</a:t>
            </a:r>
            <a:r>
              <a:rPr lang="en-US" altLang="en-US" sz="3000" dirty="0"/>
              <a:t> through </a:t>
            </a:r>
            <a:r>
              <a:rPr lang="en-US" altLang="en-US" sz="3000" dirty="0" err="1">
                <a:solidFill>
                  <a:srgbClr val="FF0066"/>
                </a:solidFill>
              </a:rPr>
              <a:t>subclassing</a:t>
            </a:r>
            <a:r>
              <a:rPr lang="en-US" altLang="en-US" sz="3000" dirty="0">
                <a:solidFill>
                  <a:srgbClr val="FF0066"/>
                </a:solidFill>
              </a:rPr>
              <a:t>.</a:t>
            </a:r>
            <a:r>
              <a:rPr lang="en-US" altLang="en-US" sz="3000" dirty="0"/>
              <a:t>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3000" dirty="0"/>
              <a:t>By declaring a class as a subclass of a base class, an inheritance relationship between those two classes is created.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3000" dirty="0"/>
              <a:t>The Java keyword for this is </a:t>
            </a:r>
            <a:r>
              <a:rPr lang="en-US" altLang="en-US" sz="3000" dirty="0">
                <a:solidFill>
                  <a:srgbClr val="FF0000"/>
                </a:solidFill>
              </a:rPr>
              <a:t>extends</a:t>
            </a:r>
            <a:r>
              <a:rPr lang="en-US" altLang="en-US" sz="30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33532425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16"/>
          <p:cNvGrpSpPr>
            <a:grpSpLocks/>
          </p:cNvGrpSpPr>
          <p:nvPr/>
        </p:nvGrpSpPr>
        <p:grpSpPr bwMode="auto">
          <a:xfrm>
            <a:off x="0" y="1506538"/>
            <a:ext cx="8955088" cy="4665662"/>
            <a:chOff x="925" y="1212"/>
            <a:chExt cx="4716" cy="2844"/>
          </a:xfrm>
        </p:grpSpPr>
        <p:sp>
          <p:nvSpPr>
            <p:cNvPr id="28676" name="Text Box 2"/>
            <p:cNvSpPr txBox="1">
              <a:spLocks noChangeArrowheads="1"/>
            </p:cNvSpPr>
            <p:nvPr/>
          </p:nvSpPr>
          <p:spPr bwMode="auto">
            <a:xfrm>
              <a:off x="1874" y="3354"/>
              <a:ext cx="3156" cy="7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entury Gothic" pitchFamily="34" charset="0"/>
                  <a:ea typeface="SimSun" pitchFamily="2" charset="-122"/>
                </a:rPr>
                <a:t>class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entury Gothic" pitchFamily="34" charset="0"/>
                  <a:ea typeface="SimSun" pitchFamily="2" charset="-122"/>
                </a:rPr>
                <a:t>AirTransport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entury Gothic" pitchFamily="34" charset="0"/>
                  <a:ea typeface="SimSun" pitchFamily="2" charset="-122"/>
                </a:rPr>
                <a:t> extends Transport 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kern="0" dirty="0">
                  <a:solidFill>
                    <a:srgbClr val="0000FF"/>
                  </a:solidFill>
                  <a:latin typeface="Century Gothic" pitchFamily="34" charset="0"/>
                  <a:ea typeface="SimSun" pitchFamily="2" charset="-122"/>
                </a:rPr>
                <a:t>    private </a:t>
              </a:r>
              <a:r>
                <a:rPr lang="en-US" altLang="zh-CN" sz="2000" kern="0" dirty="0" err="1">
                  <a:solidFill>
                    <a:srgbClr val="0000FF"/>
                  </a:solidFill>
                  <a:latin typeface="Century Gothic" pitchFamily="34" charset="0"/>
                  <a:ea typeface="SimSun" pitchFamily="2" charset="-122"/>
                </a:rPr>
                <a:t>int</a:t>
              </a:r>
              <a:r>
                <a:rPr lang="en-US" altLang="zh-CN" sz="2000" kern="0" dirty="0">
                  <a:solidFill>
                    <a:srgbClr val="0000FF"/>
                  </a:solidFill>
                  <a:latin typeface="Century Gothic" pitchFamily="34" charset="0"/>
                  <a:ea typeface="SimSun" pitchFamily="2" charset="-122"/>
                </a:rPr>
                <a:t> altitude;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entury Gothic" pitchFamily="34" charset="0"/>
                  <a:ea typeface="SimSun" pitchFamily="2" charset="-122"/>
                </a:rPr>
                <a:t>    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entury Gothic" pitchFamily="34" charset="0"/>
                <a:ea typeface="SimSun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entury Gothic" pitchFamily="34" charset="0"/>
                  <a:ea typeface="SimSun" pitchFamily="2" charset="-122"/>
                </a:rPr>
                <a:t>}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entury Gothic" pitchFamily="34" charset="0"/>
              </a:endParaRPr>
            </a:p>
          </p:txBody>
        </p:sp>
        <p:sp>
          <p:nvSpPr>
            <p:cNvPr id="28677" name="Text Box 3"/>
            <p:cNvSpPr txBox="1">
              <a:spLocks noChangeArrowheads="1"/>
            </p:cNvSpPr>
            <p:nvPr/>
          </p:nvSpPr>
          <p:spPr bwMode="auto">
            <a:xfrm>
              <a:off x="1868" y="1212"/>
              <a:ext cx="2742" cy="20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entury Gothic" pitchFamily="34" charset="0"/>
                  <a:ea typeface="SimSun" pitchFamily="2" charset="-122"/>
                </a:rPr>
                <a:t>class Transport 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entury Gothic" pitchFamily="34" charset="0"/>
                <a:ea typeface="SimSun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entury Gothic" pitchFamily="34" charset="0"/>
                <a:ea typeface="SimSun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entury Gothic" pitchFamily="34" charset="0"/>
                <a:ea typeface="SimSun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entury Gothic" pitchFamily="34" charset="0"/>
                <a:ea typeface="SimSun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entury Gothic" pitchFamily="34" charset="0"/>
                <a:ea typeface="SimSun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entury Gothic" pitchFamily="34" charset="0"/>
                <a:ea typeface="SimSun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entury Gothic" pitchFamily="34" charset="0"/>
                <a:ea typeface="SimSun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entury Gothic" pitchFamily="34" charset="0"/>
                <a:ea typeface="SimSun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entury Gothic" pitchFamily="34" charset="0"/>
                <a:ea typeface="SimSun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entury Gothic" pitchFamily="34" charset="0"/>
                <a:ea typeface="SimSun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entury Gothic" pitchFamily="34" charset="0"/>
                  <a:ea typeface="SimSun" pitchFamily="2" charset="-122"/>
                </a:rPr>
                <a:t>}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entury Gothic" pitchFamily="34" charset="0"/>
              </a:endParaRPr>
            </a:p>
          </p:txBody>
        </p:sp>
        <p:sp>
          <p:nvSpPr>
            <p:cNvPr id="28678" name="Text Box 4"/>
            <p:cNvSpPr txBox="1">
              <a:spLocks noChangeArrowheads="1"/>
            </p:cNvSpPr>
            <p:nvPr/>
          </p:nvSpPr>
          <p:spPr bwMode="auto">
            <a:xfrm>
              <a:off x="2138" y="1772"/>
              <a:ext cx="2328" cy="7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entury Gothic" pitchFamily="34" charset="0"/>
                  <a:ea typeface="SimSun" pitchFamily="2" charset="-122"/>
                </a:rPr>
                <a:t>public Transport (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entury Gothic" pitchFamily="34" charset="0"/>
                  <a:ea typeface="SimSun" pitchFamily="2" charset="-122"/>
                </a:rPr>
                <a:t>int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entury Gothic" pitchFamily="34" charset="0"/>
                  <a:ea typeface="SimSun" pitchFamily="2" charset="-122"/>
                </a:rPr>
                <a:t> s) {</a:t>
              </a:r>
            </a:p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entury Gothic" pitchFamily="34" charset="0"/>
                  <a:ea typeface="SimSun" pitchFamily="2" charset="-122"/>
                </a:rPr>
                <a:t>     speed = s;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entury Gothic" pitchFamily="34" charset="0"/>
                  <a:ea typeface="SimSun" pitchFamily="2" charset="-122"/>
                </a:rPr>
                <a:t>}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entury Gothic" pitchFamily="34" charset="0"/>
              </a:endParaRPr>
            </a:p>
          </p:txBody>
        </p:sp>
        <p:sp>
          <p:nvSpPr>
            <p:cNvPr id="28679" name="Text Box 5"/>
            <p:cNvSpPr txBox="1">
              <a:spLocks noChangeArrowheads="1"/>
            </p:cNvSpPr>
            <p:nvPr/>
          </p:nvSpPr>
          <p:spPr bwMode="auto">
            <a:xfrm>
              <a:off x="2138" y="2551"/>
              <a:ext cx="1872" cy="57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entury Gothic" pitchFamily="34" charset="0"/>
                  <a:ea typeface="SimSun" pitchFamily="2" charset="-122"/>
                </a:rPr>
                <a:t>public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entury Gothic" pitchFamily="34" charset="0"/>
                  <a:ea typeface="SimSun" pitchFamily="2" charset="-122"/>
                </a:rPr>
                <a:t>int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entury Gothic" pitchFamily="34" charset="0"/>
                  <a:ea typeface="SimSun" pitchFamily="2" charset="-122"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entury Gothic" pitchFamily="34" charset="0"/>
                  <a:ea typeface="SimSun" pitchFamily="2" charset="-122"/>
                </a:rPr>
                <a:t>getSpeed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entury Gothic" pitchFamily="34" charset="0"/>
                  <a:ea typeface="SimSun" pitchFamily="2" charset="-122"/>
                </a:rPr>
                <a:t>()  {</a:t>
              </a:r>
            </a:p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entury Gothic" pitchFamily="34" charset="0"/>
                  <a:ea typeface="SimSun" pitchFamily="2" charset="-122"/>
                </a:rPr>
                <a:t>     return speed;	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entury Gothic" pitchFamily="34" charset="0"/>
                  <a:ea typeface="SimSun" pitchFamily="2" charset="-122"/>
                </a:rPr>
                <a:t>}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entury Gothic" pitchFamily="34" charset="0"/>
              </a:endParaRPr>
            </a:p>
          </p:txBody>
        </p:sp>
        <p:sp>
          <p:nvSpPr>
            <p:cNvPr id="28680" name="Text Box 6"/>
            <p:cNvSpPr txBox="1">
              <a:spLocks noChangeArrowheads="1"/>
            </p:cNvSpPr>
            <p:nvPr/>
          </p:nvSpPr>
          <p:spPr bwMode="auto">
            <a:xfrm>
              <a:off x="2126" y="1470"/>
              <a:ext cx="1989" cy="25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itchFamily="34" charset="0"/>
                  <a:ea typeface="SimSun" pitchFamily="2" charset="-122"/>
                </a:rPr>
                <a:t>private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itchFamily="34" charset="0"/>
                  <a:ea typeface="SimSun" pitchFamily="2" charset="-122"/>
                </a:rPr>
                <a:t>int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itchFamily="34" charset="0"/>
                  <a:ea typeface="SimSun" pitchFamily="2" charset="-122"/>
                </a:rPr>
                <a:t> speed;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itchFamily="34" charset="0"/>
              </a:endParaRPr>
            </a:p>
          </p:txBody>
        </p:sp>
        <p:grpSp>
          <p:nvGrpSpPr>
            <p:cNvPr id="28681" name="Group 7"/>
            <p:cNvGrpSpPr>
              <a:grpSpLocks/>
            </p:cNvGrpSpPr>
            <p:nvPr/>
          </p:nvGrpSpPr>
          <p:grpSpPr bwMode="auto">
            <a:xfrm>
              <a:off x="925" y="3579"/>
              <a:ext cx="1560" cy="409"/>
              <a:chOff x="485" y="2809"/>
              <a:chExt cx="1560" cy="409"/>
            </a:xfrm>
          </p:grpSpPr>
          <p:sp>
            <p:nvSpPr>
              <p:cNvPr id="28687" name="Text Box 8"/>
              <p:cNvSpPr txBox="1">
                <a:spLocks noChangeArrowheads="1"/>
              </p:cNvSpPr>
              <p:nvPr/>
            </p:nvSpPr>
            <p:spPr bwMode="auto">
              <a:xfrm>
                <a:off x="485" y="3008"/>
                <a:ext cx="798" cy="2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entury Gothic" pitchFamily="34" charset="0"/>
                    <a:ea typeface="SimSun" pitchFamily="2" charset="-122"/>
                  </a:rPr>
                  <a:t>subclass</a:t>
                </a: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entury Gothic" pitchFamily="34" charset="0"/>
                </a:endParaRPr>
              </a:p>
            </p:txBody>
          </p:sp>
          <p:sp>
            <p:nvSpPr>
              <p:cNvPr id="28688" name="Line 9"/>
              <p:cNvSpPr>
                <a:spLocks noChangeShapeType="1"/>
              </p:cNvSpPr>
              <p:nvPr/>
            </p:nvSpPr>
            <p:spPr bwMode="auto">
              <a:xfrm flipV="1">
                <a:off x="1247" y="2809"/>
                <a:ext cx="798" cy="33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8682" name="Group 10"/>
            <p:cNvGrpSpPr>
              <a:grpSpLocks/>
            </p:cNvGrpSpPr>
            <p:nvPr/>
          </p:nvGrpSpPr>
          <p:grpSpPr bwMode="auto">
            <a:xfrm>
              <a:off x="3488" y="2002"/>
              <a:ext cx="2153" cy="2021"/>
              <a:chOff x="3048" y="1232"/>
              <a:chExt cx="2153" cy="2021"/>
            </a:xfrm>
          </p:grpSpPr>
          <p:sp>
            <p:nvSpPr>
              <p:cNvPr id="28683" name="Text Box 11"/>
              <p:cNvSpPr txBox="1">
                <a:spLocks noChangeArrowheads="1"/>
              </p:cNvSpPr>
              <p:nvPr/>
            </p:nvSpPr>
            <p:spPr bwMode="auto">
              <a:xfrm>
                <a:off x="4685" y="2833"/>
                <a:ext cx="516" cy="4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entury Gothic" pitchFamily="34" charset="0"/>
                    <a:ea typeface="SimSun" pitchFamily="2" charset="-122"/>
                  </a:rPr>
                  <a:t>Base class </a:t>
                </a: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entury Gothic" pitchFamily="34" charset="0"/>
                </a:endParaRPr>
              </a:p>
            </p:txBody>
          </p:sp>
          <p:sp>
            <p:nvSpPr>
              <p:cNvPr id="28684" name="Freeform 12"/>
              <p:cNvSpPr>
                <a:spLocks/>
              </p:cNvSpPr>
              <p:nvPr/>
            </p:nvSpPr>
            <p:spPr bwMode="auto">
              <a:xfrm>
                <a:off x="4181" y="1232"/>
                <a:ext cx="768" cy="1626"/>
              </a:xfrm>
              <a:custGeom>
                <a:avLst/>
                <a:gdLst>
                  <a:gd name="T0" fmla="*/ 307 w 1920"/>
                  <a:gd name="T1" fmla="*/ 650 h 4065"/>
                  <a:gd name="T2" fmla="*/ 307 w 1920"/>
                  <a:gd name="T3" fmla="*/ 1 h 4065"/>
                  <a:gd name="T4" fmla="*/ 0 w 1920"/>
                  <a:gd name="T5" fmla="*/ 0 h 4065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4065"/>
                  <a:gd name="T11" fmla="*/ 1920 w 1920"/>
                  <a:gd name="T12" fmla="*/ 4065 h 40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4065">
                    <a:moveTo>
                      <a:pt x="1920" y="4065"/>
                    </a:moveTo>
                    <a:lnTo>
                      <a:pt x="1920" y="7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685" name="Line 13"/>
              <p:cNvSpPr>
                <a:spLocks noChangeShapeType="1"/>
              </p:cNvSpPr>
              <p:nvPr/>
            </p:nvSpPr>
            <p:spPr bwMode="auto">
              <a:xfrm flipH="1" flipV="1">
                <a:off x="3654" y="2837"/>
                <a:ext cx="1085" cy="23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686" name="Oval 14"/>
              <p:cNvSpPr>
                <a:spLocks noChangeArrowheads="1"/>
              </p:cNvSpPr>
              <p:nvPr/>
            </p:nvSpPr>
            <p:spPr bwMode="auto">
              <a:xfrm>
                <a:off x="3048" y="2547"/>
                <a:ext cx="848" cy="336"/>
              </a:xfrm>
              <a:prstGeom prst="ellipse">
                <a:avLst/>
              </a:prstGeom>
              <a:noFill/>
              <a:ln w="317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  <p:sp>
        <p:nvSpPr>
          <p:cNvPr id="28675" name="Rectangle 1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4800" b="1"/>
              <a:t>Subclassing</a:t>
            </a:r>
          </a:p>
        </p:txBody>
      </p:sp>
    </p:spTree>
    <p:extLst>
      <p:ext uri="{BB962C8B-B14F-4D97-AF65-F5344CB8AC3E}">
        <p14:creationId xmlns:p14="http://schemas.microsoft.com/office/powerpoint/2010/main" val="16203226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16"/>
          <p:cNvGrpSpPr>
            <a:grpSpLocks/>
          </p:cNvGrpSpPr>
          <p:nvPr/>
        </p:nvGrpSpPr>
        <p:grpSpPr bwMode="auto">
          <a:xfrm>
            <a:off x="0" y="1524000"/>
            <a:ext cx="8955088" cy="4665662"/>
            <a:chOff x="925" y="1212"/>
            <a:chExt cx="4716" cy="2844"/>
          </a:xfrm>
        </p:grpSpPr>
        <p:sp>
          <p:nvSpPr>
            <p:cNvPr id="28676" name="Text Box 2"/>
            <p:cNvSpPr txBox="1">
              <a:spLocks noChangeArrowheads="1"/>
            </p:cNvSpPr>
            <p:nvPr/>
          </p:nvSpPr>
          <p:spPr bwMode="auto">
            <a:xfrm>
              <a:off x="1874" y="3354"/>
              <a:ext cx="3156" cy="7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0000FF"/>
                  </a:solidFill>
                  <a:latin typeface="Century Gothic" pitchFamily="34" charset="0"/>
                  <a:ea typeface="SimSun" pitchFamily="2" charset="-122"/>
                </a:rPr>
                <a:t>class Square extends Rectangle {</a:t>
              </a:r>
            </a:p>
            <a:p>
              <a:pPr eaLnBrk="1" hangingPunct="1"/>
              <a:endParaRPr lang="en-US" altLang="zh-CN" sz="2000" dirty="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endParaRPr>
            </a:p>
            <a:p>
              <a:pPr eaLnBrk="1" hangingPunct="1"/>
              <a:r>
                <a:rPr lang="en-US" altLang="zh-CN" sz="2000" dirty="0">
                  <a:solidFill>
                    <a:srgbClr val="0000FF"/>
                  </a:solidFill>
                  <a:latin typeface="Century Gothic" pitchFamily="34" charset="0"/>
                  <a:ea typeface="SimSun" pitchFamily="2" charset="-122"/>
                </a:rPr>
                <a:t>}</a:t>
              </a:r>
              <a:endParaRPr lang="en-US" altLang="en-US" sz="2000" dirty="0">
                <a:solidFill>
                  <a:srgbClr val="0000FF"/>
                </a:solidFill>
                <a:latin typeface="Century Gothic" pitchFamily="34" charset="0"/>
              </a:endParaRPr>
            </a:p>
          </p:txBody>
        </p:sp>
        <p:sp>
          <p:nvSpPr>
            <p:cNvPr id="28677" name="Text Box 3"/>
            <p:cNvSpPr txBox="1">
              <a:spLocks noChangeArrowheads="1"/>
            </p:cNvSpPr>
            <p:nvPr/>
          </p:nvSpPr>
          <p:spPr bwMode="auto">
            <a:xfrm>
              <a:off x="1868" y="1212"/>
              <a:ext cx="2742" cy="20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0000FF"/>
                  </a:solidFill>
                  <a:latin typeface="Century Gothic" pitchFamily="34" charset="0"/>
                  <a:ea typeface="SimSun" pitchFamily="2" charset="-122"/>
                </a:rPr>
                <a:t>class Rectangle {</a:t>
              </a:r>
            </a:p>
            <a:p>
              <a:pPr eaLnBrk="1" hangingPunct="1"/>
              <a:endParaRPr lang="en-US" altLang="zh-CN" sz="2000" dirty="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endParaRPr>
            </a:p>
            <a:p>
              <a:pPr eaLnBrk="1" hangingPunct="1"/>
              <a:endParaRPr lang="en-US" altLang="zh-CN" sz="2000" dirty="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endParaRPr>
            </a:p>
            <a:p>
              <a:pPr eaLnBrk="1" hangingPunct="1"/>
              <a:endParaRPr lang="en-US" altLang="zh-CN" sz="2000" dirty="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endParaRPr>
            </a:p>
            <a:p>
              <a:pPr eaLnBrk="1" hangingPunct="1"/>
              <a:endParaRPr lang="en-US" altLang="zh-CN" sz="2000" dirty="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endParaRPr>
            </a:p>
            <a:p>
              <a:pPr eaLnBrk="1" hangingPunct="1"/>
              <a:endParaRPr lang="en-US" altLang="zh-CN" sz="2000" dirty="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endParaRPr>
            </a:p>
            <a:p>
              <a:pPr eaLnBrk="1" hangingPunct="1"/>
              <a:endParaRPr lang="en-US" altLang="zh-CN" sz="2000" dirty="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endParaRPr>
            </a:p>
            <a:p>
              <a:pPr eaLnBrk="1" hangingPunct="1"/>
              <a:endParaRPr lang="en-US" altLang="zh-CN" sz="2000" dirty="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endParaRPr>
            </a:p>
            <a:p>
              <a:pPr eaLnBrk="1" hangingPunct="1"/>
              <a:endParaRPr lang="en-US" altLang="zh-CN" sz="2000" dirty="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endParaRPr>
            </a:p>
            <a:p>
              <a:pPr eaLnBrk="1" hangingPunct="1"/>
              <a:endParaRPr lang="en-US" altLang="zh-CN" sz="2000" dirty="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endParaRPr>
            </a:p>
            <a:p>
              <a:pPr eaLnBrk="1" hangingPunct="1"/>
              <a:endParaRPr lang="en-US" altLang="zh-CN" sz="2000" dirty="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endParaRPr>
            </a:p>
            <a:p>
              <a:pPr eaLnBrk="1" hangingPunct="1"/>
              <a:r>
                <a:rPr lang="en-US" altLang="zh-CN" sz="2000" dirty="0">
                  <a:solidFill>
                    <a:srgbClr val="0000FF"/>
                  </a:solidFill>
                  <a:latin typeface="Century Gothic" pitchFamily="34" charset="0"/>
                  <a:ea typeface="SimSun" pitchFamily="2" charset="-122"/>
                </a:rPr>
                <a:t>}</a:t>
              </a:r>
              <a:endParaRPr lang="en-US" altLang="en-US" sz="2000" dirty="0">
                <a:solidFill>
                  <a:srgbClr val="0000FF"/>
                </a:solidFill>
                <a:latin typeface="Century Gothic" pitchFamily="34" charset="0"/>
              </a:endParaRPr>
            </a:p>
          </p:txBody>
        </p:sp>
        <p:sp>
          <p:nvSpPr>
            <p:cNvPr id="28678" name="Text Box 4"/>
            <p:cNvSpPr txBox="1">
              <a:spLocks noChangeArrowheads="1"/>
            </p:cNvSpPr>
            <p:nvPr/>
          </p:nvSpPr>
          <p:spPr bwMode="auto">
            <a:xfrm>
              <a:off x="2138" y="1772"/>
              <a:ext cx="2328" cy="7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  <a:latin typeface="Century Gothic" pitchFamily="34" charset="0"/>
                  <a:ea typeface="SimSun" pitchFamily="2" charset="-122"/>
                </a:rPr>
                <a:t>public Rectangle(int w, int h) {</a:t>
              </a:r>
            </a:p>
            <a:p>
              <a:pPr lvl="1" eaLnBrk="1" hangingPunct="1"/>
              <a:r>
                <a:rPr lang="en-US" altLang="zh-CN" sz="2000">
                  <a:solidFill>
                    <a:srgbClr val="0000FF"/>
                  </a:solidFill>
                  <a:latin typeface="Century Gothic" pitchFamily="34" charset="0"/>
                  <a:ea typeface="SimSun" pitchFamily="2" charset="-122"/>
                </a:rPr>
                <a:t>width = w;</a:t>
              </a:r>
            </a:p>
            <a:p>
              <a:pPr lvl="1" eaLnBrk="1" hangingPunct="1"/>
              <a:r>
                <a:rPr lang="en-US" altLang="zh-CN" sz="2000">
                  <a:solidFill>
                    <a:srgbClr val="0000FF"/>
                  </a:solidFill>
                  <a:latin typeface="Century Gothic" pitchFamily="34" charset="0"/>
                  <a:ea typeface="SimSun" pitchFamily="2" charset="-122"/>
                </a:rPr>
                <a:t>height = h;</a:t>
              </a:r>
            </a:p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  <a:latin typeface="Century Gothic" pitchFamily="34" charset="0"/>
                  <a:ea typeface="SimSun" pitchFamily="2" charset="-122"/>
                </a:rPr>
                <a:t>}</a:t>
              </a:r>
              <a:endParaRPr lang="en-US" altLang="en-US" sz="2000">
                <a:solidFill>
                  <a:srgbClr val="0000FF"/>
                </a:solidFill>
                <a:latin typeface="Century Gothic" pitchFamily="34" charset="0"/>
              </a:endParaRPr>
            </a:p>
          </p:txBody>
        </p:sp>
        <p:sp>
          <p:nvSpPr>
            <p:cNvPr id="28679" name="Text Box 5"/>
            <p:cNvSpPr txBox="1">
              <a:spLocks noChangeArrowheads="1"/>
            </p:cNvSpPr>
            <p:nvPr/>
          </p:nvSpPr>
          <p:spPr bwMode="auto">
            <a:xfrm>
              <a:off x="2138" y="2551"/>
              <a:ext cx="1872" cy="57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  <a:latin typeface="Century Gothic" pitchFamily="34" charset="0"/>
                  <a:ea typeface="SimSun" pitchFamily="2" charset="-122"/>
                </a:rPr>
                <a:t>public int getArea()  {</a:t>
              </a:r>
            </a:p>
            <a:p>
              <a:pPr lvl="1" eaLnBrk="1" hangingPunct="1"/>
              <a:r>
                <a:rPr lang="en-US" altLang="zh-CN" sz="2000">
                  <a:solidFill>
                    <a:srgbClr val="0000FF"/>
                  </a:solidFill>
                  <a:latin typeface="Century Gothic" pitchFamily="34" charset="0"/>
                  <a:ea typeface="SimSun" pitchFamily="2" charset="-122"/>
                </a:rPr>
                <a:t>return width * height;	</a:t>
              </a:r>
            </a:p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  <a:latin typeface="Century Gothic" pitchFamily="34" charset="0"/>
                  <a:ea typeface="SimSun" pitchFamily="2" charset="-122"/>
                </a:rPr>
                <a:t>}</a:t>
              </a:r>
              <a:endParaRPr lang="en-US" altLang="en-US" sz="2000">
                <a:solidFill>
                  <a:srgbClr val="0000FF"/>
                </a:solidFill>
                <a:latin typeface="Century Gothic" pitchFamily="34" charset="0"/>
              </a:endParaRPr>
            </a:p>
          </p:txBody>
        </p:sp>
        <p:sp>
          <p:nvSpPr>
            <p:cNvPr id="28680" name="Text Box 6"/>
            <p:cNvSpPr txBox="1">
              <a:spLocks noChangeArrowheads="1"/>
            </p:cNvSpPr>
            <p:nvPr/>
          </p:nvSpPr>
          <p:spPr bwMode="auto">
            <a:xfrm>
              <a:off x="2126" y="1470"/>
              <a:ext cx="1989" cy="25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FFFF"/>
                  </a:solidFill>
                  <a:latin typeface="Century Gothic" pitchFamily="34" charset="0"/>
                  <a:ea typeface="SimSun" pitchFamily="2" charset="-122"/>
                </a:rPr>
                <a:t>private int width, height;</a:t>
              </a:r>
              <a:endParaRPr lang="en-US" altLang="en-US" sz="2000">
                <a:solidFill>
                  <a:srgbClr val="FFFFFF"/>
                </a:solidFill>
                <a:latin typeface="Century Gothic" pitchFamily="34" charset="0"/>
              </a:endParaRPr>
            </a:p>
          </p:txBody>
        </p:sp>
        <p:grpSp>
          <p:nvGrpSpPr>
            <p:cNvPr id="28681" name="Group 7"/>
            <p:cNvGrpSpPr>
              <a:grpSpLocks/>
            </p:cNvGrpSpPr>
            <p:nvPr/>
          </p:nvGrpSpPr>
          <p:grpSpPr bwMode="auto">
            <a:xfrm>
              <a:off x="925" y="3579"/>
              <a:ext cx="1560" cy="409"/>
              <a:chOff x="485" y="2809"/>
              <a:chExt cx="1560" cy="409"/>
            </a:xfrm>
          </p:grpSpPr>
          <p:sp>
            <p:nvSpPr>
              <p:cNvPr id="28687" name="Text Box 8"/>
              <p:cNvSpPr txBox="1">
                <a:spLocks noChangeArrowheads="1"/>
              </p:cNvSpPr>
              <p:nvPr/>
            </p:nvSpPr>
            <p:spPr bwMode="auto">
              <a:xfrm>
                <a:off x="485" y="3008"/>
                <a:ext cx="798" cy="2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FF0000"/>
                    </a:solidFill>
                    <a:latin typeface="Century Gothic" pitchFamily="34" charset="0"/>
                    <a:ea typeface="SimSun" pitchFamily="2" charset="-122"/>
                  </a:rPr>
                  <a:t>subclass</a:t>
                </a:r>
                <a:endParaRPr lang="en-US" altLang="en-US" sz="2000">
                  <a:solidFill>
                    <a:srgbClr val="FF0000"/>
                  </a:solidFill>
                  <a:latin typeface="Century Gothic" pitchFamily="34" charset="0"/>
                </a:endParaRPr>
              </a:p>
            </p:txBody>
          </p:sp>
          <p:sp>
            <p:nvSpPr>
              <p:cNvPr id="28688" name="Line 9"/>
              <p:cNvSpPr>
                <a:spLocks noChangeShapeType="1"/>
              </p:cNvSpPr>
              <p:nvPr/>
            </p:nvSpPr>
            <p:spPr bwMode="auto">
              <a:xfrm flipV="1">
                <a:off x="1247" y="2809"/>
                <a:ext cx="798" cy="33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82" name="Group 10"/>
            <p:cNvGrpSpPr>
              <a:grpSpLocks/>
            </p:cNvGrpSpPr>
            <p:nvPr/>
          </p:nvGrpSpPr>
          <p:grpSpPr bwMode="auto">
            <a:xfrm>
              <a:off x="3295" y="2002"/>
              <a:ext cx="2346" cy="2021"/>
              <a:chOff x="2855" y="1232"/>
              <a:chExt cx="2346" cy="2021"/>
            </a:xfrm>
          </p:grpSpPr>
          <p:sp>
            <p:nvSpPr>
              <p:cNvPr id="28683" name="Text Box 11"/>
              <p:cNvSpPr txBox="1">
                <a:spLocks noChangeArrowheads="1"/>
              </p:cNvSpPr>
              <p:nvPr/>
            </p:nvSpPr>
            <p:spPr bwMode="auto">
              <a:xfrm>
                <a:off x="4685" y="2833"/>
                <a:ext cx="516" cy="4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FF0000"/>
                    </a:solidFill>
                    <a:latin typeface="Century Gothic" pitchFamily="34" charset="0"/>
                    <a:ea typeface="SimSun" pitchFamily="2" charset="-122"/>
                  </a:rPr>
                  <a:t>Base class </a:t>
                </a:r>
                <a:endParaRPr lang="en-US" altLang="en-US" sz="2000">
                  <a:solidFill>
                    <a:srgbClr val="FF0000"/>
                  </a:solidFill>
                  <a:latin typeface="Century Gothic" pitchFamily="34" charset="0"/>
                </a:endParaRPr>
              </a:p>
            </p:txBody>
          </p:sp>
          <p:sp>
            <p:nvSpPr>
              <p:cNvPr id="28684" name="Freeform 12"/>
              <p:cNvSpPr>
                <a:spLocks/>
              </p:cNvSpPr>
              <p:nvPr/>
            </p:nvSpPr>
            <p:spPr bwMode="auto">
              <a:xfrm>
                <a:off x="4181" y="1232"/>
                <a:ext cx="768" cy="1626"/>
              </a:xfrm>
              <a:custGeom>
                <a:avLst/>
                <a:gdLst>
                  <a:gd name="T0" fmla="*/ 307 w 1920"/>
                  <a:gd name="T1" fmla="*/ 650 h 4065"/>
                  <a:gd name="T2" fmla="*/ 307 w 1920"/>
                  <a:gd name="T3" fmla="*/ 1 h 4065"/>
                  <a:gd name="T4" fmla="*/ 0 w 1920"/>
                  <a:gd name="T5" fmla="*/ 0 h 4065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4065"/>
                  <a:gd name="T11" fmla="*/ 1920 w 1920"/>
                  <a:gd name="T12" fmla="*/ 4065 h 40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4065">
                    <a:moveTo>
                      <a:pt x="1920" y="4065"/>
                    </a:moveTo>
                    <a:lnTo>
                      <a:pt x="1920" y="7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5" name="Line 13"/>
              <p:cNvSpPr>
                <a:spLocks noChangeShapeType="1"/>
              </p:cNvSpPr>
              <p:nvPr/>
            </p:nvSpPr>
            <p:spPr bwMode="auto">
              <a:xfrm flipH="1" flipV="1">
                <a:off x="3654" y="2837"/>
                <a:ext cx="1085" cy="23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6" name="Oval 14"/>
              <p:cNvSpPr>
                <a:spLocks noChangeArrowheads="1"/>
              </p:cNvSpPr>
              <p:nvPr/>
            </p:nvSpPr>
            <p:spPr bwMode="auto">
              <a:xfrm>
                <a:off x="2855" y="2547"/>
                <a:ext cx="848" cy="336"/>
              </a:xfrm>
              <a:prstGeom prst="ellipse">
                <a:avLst/>
              </a:prstGeom>
              <a:noFill/>
              <a:ln w="317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28675" name="Rectangle 1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4800" b="1"/>
              <a:t>Subclassing</a:t>
            </a:r>
          </a:p>
        </p:txBody>
      </p:sp>
    </p:spTree>
    <p:extLst>
      <p:ext uri="{BB962C8B-B14F-4D97-AF65-F5344CB8AC3E}">
        <p14:creationId xmlns:p14="http://schemas.microsoft.com/office/powerpoint/2010/main" val="10497430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938213"/>
          </a:xfrm>
          <a:noFill/>
        </p:spPr>
        <p:txBody>
          <a:bodyPr/>
          <a:lstStyle/>
          <a:p>
            <a:pPr eaLnBrk="1" hangingPunct="1"/>
            <a:r>
              <a:rPr lang="en-US" altLang="en-US" sz="4800" b="1"/>
              <a:t>Subclassing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628775"/>
            <a:ext cx="8604250" cy="5229225"/>
          </a:xfrm>
        </p:spPr>
        <p:txBody>
          <a:bodyPr/>
          <a:lstStyle/>
          <a:p>
            <a:pPr eaLnBrk="1" hangingPunct="1"/>
            <a:r>
              <a:rPr lang="en-US" altLang="en-US" dirty="0"/>
              <a:t>In the example, the </a:t>
            </a:r>
            <a:r>
              <a:rPr lang="en-US" altLang="en-US" i="1" dirty="0">
                <a:solidFill>
                  <a:srgbClr val="FF0000"/>
                </a:solidFill>
              </a:rPr>
              <a:t>Square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/>
              <a:t>class is declared as a subclass of the </a:t>
            </a:r>
            <a:r>
              <a:rPr lang="en-US" altLang="en-US" i="1" dirty="0">
                <a:solidFill>
                  <a:srgbClr val="FF0000"/>
                </a:solidFill>
              </a:rPr>
              <a:t>Rectangle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class</a:t>
            </a:r>
          </a:p>
          <a:p>
            <a:pPr eaLnBrk="1" hangingPunct="1"/>
            <a:r>
              <a:rPr lang="en-US" altLang="en-US" dirty="0"/>
              <a:t>Each subclass inherits the </a:t>
            </a:r>
            <a:r>
              <a:rPr lang="en-US" altLang="en-US" dirty="0">
                <a:solidFill>
                  <a:srgbClr val="FF0066"/>
                </a:solidFill>
              </a:rPr>
              <a:t>instance variables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66"/>
                </a:solidFill>
              </a:rPr>
              <a:t>instance methods</a:t>
            </a:r>
            <a:r>
              <a:rPr lang="en-US" altLang="en-US" dirty="0"/>
              <a:t> of its base class. </a:t>
            </a:r>
          </a:p>
          <a:p>
            <a:pPr eaLnBrk="1" hangingPunct="1"/>
            <a:r>
              <a:rPr lang="en-US" altLang="en-US" dirty="0"/>
              <a:t>Note that </a:t>
            </a:r>
            <a:r>
              <a:rPr lang="en-US" altLang="en-US" dirty="0">
                <a:solidFill>
                  <a:srgbClr val="FF0066"/>
                </a:solidFill>
              </a:rPr>
              <a:t>constructors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66"/>
                </a:solidFill>
              </a:rPr>
              <a:t>private methods</a:t>
            </a:r>
            <a:r>
              <a:rPr lang="en-US" altLang="en-US" b="1" dirty="0">
                <a:solidFill>
                  <a:schemeClr val="hlink"/>
                </a:solidFill>
              </a:rPr>
              <a:t> </a:t>
            </a:r>
            <a:r>
              <a:rPr lang="en-US" altLang="en-US" b="1" dirty="0">
                <a:solidFill>
                  <a:srgbClr val="FF0066"/>
                </a:solidFill>
              </a:rPr>
              <a:t>ARE NOT INHERITED</a:t>
            </a:r>
            <a:r>
              <a:rPr lang="en-US" altLang="en-US" dirty="0"/>
              <a:t>. </a:t>
            </a:r>
          </a:p>
          <a:p>
            <a:pPr eaLnBrk="1" hangingPunct="1"/>
            <a:r>
              <a:rPr lang="en-US" altLang="en-US" dirty="0"/>
              <a:t>Besides attributes and methods inherited from its base class, a subclass can also define its own attributes and methods. </a:t>
            </a:r>
          </a:p>
        </p:txBody>
      </p:sp>
    </p:spTree>
    <p:extLst>
      <p:ext uri="{BB962C8B-B14F-4D97-AF65-F5344CB8AC3E}">
        <p14:creationId xmlns:p14="http://schemas.microsoft.com/office/powerpoint/2010/main" val="361784455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Superclasses and Subclasses</a:t>
            </a: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0" y="146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307208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96000" y="1943100"/>
            <a:ext cx="2514600" cy="5334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FFFF00"/>
                </a:solidFill>
                <a:latin typeface="Book Antiqua" pitchFamily="18" charset="0"/>
                <a:hlinkClick r:id="rId4" action="ppaction://hlinkfile"/>
              </a:rPr>
              <a:t>GeometricObject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07211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981700" y="4343400"/>
            <a:ext cx="2743200" cy="5334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chemeClr val="tx2"/>
                </a:solidFill>
                <a:latin typeface="Book Antiqua" pitchFamily="18" charset="0"/>
                <a:hlinkClick r:id="rId5" action="ppaction://hlinkfile"/>
              </a:rPr>
              <a:t>GeomObjArrayList</a:t>
            </a:r>
            <a:endParaRPr lang="en-US" b="1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1123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graphicFrame>
        <p:nvGraphicFramePr>
          <p:cNvPr id="1026" name="Object 13"/>
          <p:cNvGraphicFramePr>
            <a:graphicFrameLocks noChangeAspect="1"/>
          </p:cNvGraphicFramePr>
          <p:nvPr/>
        </p:nvGraphicFramePr>
        <p:xfrm>
          <a:off x="228600" y="838200"/>
          <a:ext cx="5446713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Picture" r:id="rId6" imgW="4526280" imgH="4608576" progId="Word.Picture.8">
                  <p:embed/>
                </p:oleObj>
              </mc:Choice>
              <mc:Fallback>
                <p:oleObj name="Picture" r:id="rId6" imgW="4526280" imgH="460857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38200"/>
                        <a:ext cx="5446713" cy="5562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9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96000" y="2820035"/>
            <a:ext cx="2514600" cy="4572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solidFill>
                  <a:schemeClr val="accent1"/>
                </a:solidFill>
                <a:latin typeface="Book Antiqua" pitchFamily="18" charset="0"/>
                <a:hlinkClick r:id="rId8" action="ppaction://hlinkfile"/>
              </a:rPr>
              <a:t>Circle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07210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96000" y="3505200"/>
            <a:ext cx="2514600" cy="4572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chemeClr val="accent1"/>
                </a:solidFill>
                <a:latin typeface="Book Antiqua" pitchFamily="18" charset="0"/>
                <a:hlinkClick r:id="rId9" action="ppaction://hlinkfile"/>
              </a:rPr>
              <a:t>Rectangle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682740" y="5181600"/>
            <a:ext cx="1341120" cy="6096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0" action="ppaction://hlinkfile"/>
              </a:rPr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63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50" y="1800224"/>
            <a:ext cx="7731849" cy="39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89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 the toString() method overriding*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447800"/>
            <a:ext cx="86741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90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3" action="ppaction://hlinksldjump"/>
              </a:rPr>
              <a:t>Go back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07774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000"/>
              <a:t>Are superclass’s Constructor Inherited?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8680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600" dirty="0"/>
              <a:t>No. They are not inherited. Unlike attributes and public/protected methods.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600" dirty="0"/>
              <a:t>They are invoked </a:t>
            </a:r>
            <a:r>
              <a:rPr lang="en-US" altLang="en-US" sz="2600" b="1" dirty="0"/>
              <a:t>explicitly  </a:t>
            </a:r>
            <a:r>
              <a:rPr lang="en-US" altLang="en-US" sz="2600" dirty="0"/>
              <a:t>or </a:t>
            </a:r>
            <a:r>
              <a:rPr lang="en-US" altLang="en-US" sz="2600" b="1" dirty="0"/>
              <a:t>implicitly</a:t>
            </a:r>
            <a:r>
              <a:rPr lang="en-US" altLang="en-US" sz="2600" dirty="0"/>
              <a:t>.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600" dirty="0"/>
              <a:t>Explicitly using the super keyword.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219075" y="3235881"/>
            <a:ext cx="82296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itchFamily="18" charset="0"/>
              </a:rPr>
              <a:t>A constructor is used to construct an instance of a class.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itchFamily="18" charset="0"/>
              </a:rPr>
              <a:t>They can only be invoked from the subclasses' constructors, using the keyword </a:t>
            </a:r>
            <a:r>
              <a:rPr lang="en-US" altLang="en-US" sz="2800" u="sng" dirty="0">
                <a:cs typeface="Times New Roman" pitchFamily="18" charset="0"/>
              </a:rPr>
              <a:t>super</a:t>
            </a:r>
            <a:r>
              <a:rPr lang="en-US" altLang="en-US" sz="2800" dirty="0">
                <a:cs typeface="Times New Roman" pitchFamily="18" charset="0"/>
              </a:rPr>
              <a:t>. </a:t>
            </a:r>
            <a:r>
              <a:rPr lang="en-US" altLang="en-US" sz="2800" i="1" dirty="0">
                <a:cs typeface="Times New Roman" pitchFamily="18" charset="0"/>
              </a:rPr>
              <a:t>If the keyword </a:t>
            </a:r>
            <a:r>
              <a:rPr lang="en-US" altLang="en-US" sz="2800" i="1" u="sng" dirty="0">
                <a:cs typeface="Times New Roman" pitchFamily="18" charset="0"/>
              </a:rPr>
              <a:t>super</a:t>
            </a:r>
            <a:r>
              <a:rPr lang="en-US" altLang="en-US" sz="2800" i="1" dirty="0">
                <a:cs typeface="Times New Roman" pitchFamily="18" charset="0"/>
              </a:rPr>
              <a:t> is not explicitly used, the superclass's with no-</a:t>
            </a:r>
            <a:r>
              <a:rPr lang="en-US" altLang="en-US" sz="2800" i="1" dirty="0" err="1">
                <a:cs typeface="Times New Roman" pitchFamily="18" charset="0"/>
              </a:rPr>
              <a:t>arg</a:t>
            </a:r>
            <a:r>
              <a:rPr lang="en-US" altLang="en-US" sz="2800" i="1" dirty="0">
                <a:cs typeface="Times New Roman" pitchFamily="18" charset="0"/>
              </a:rPr>
              <a:t> constructor is automatically invoked.</a:t>
            </a:r>
          </a:p>
        </p:txBody>
      </p:sp>
    </p:spTree>
    <p:extLst>
      <p:ext uri="{BB962C8B-B14F-4D97-AF65-F5344CB8AC3E}">
        <p14:creationId xmlns:p14="http://schemas.microsoft.com/office/powerpoint/2010/main" val="314474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8775" lvl="2" indent="-355600"/>
            <a:r>
              <a:rPr lang="en-US" altLang="en-US" sz="2800" dirty="0"/>
              <a:t>To define a subclass from a superclass through inheritance </a:t>
            </a:r>
          </a:p>
          <a:p>
            <a:pPr marL="358775" lvl="2" indent="-355600"/>
            <a:r>
              <a:rPr lang="en-US" altLang="en-US" sz="2800" dirty="0"/>
              <a:t>To invoke the superclass’s constructors and methods using the </a:t>
            </a:r>
            <a:r>
              <a:rPr lang="en-US" altLang="en-US" sz="2800" b="1" dirty="0"/>
              <a:t>super</a:t>
            </a:r>
            <a:r>
              <a:rPr lang="en-US" altLang="en-US" sz="2800" dirty="0"/>
              <a:t> keyword </a:t>
            </a:r>
          </a:p>
          <a:p>
            <a:pPr marL="358775" lvl="2" indent="-355600"/>
            <a:r>
              <a:rPr lang="en-US" altLang="en-US" sz="2800" dirty="0"/>
              <a:t>To override instance methods in the subclass </a:t>
            </a:r>
          </a:p>
          <a:p>
            <a:pPr marL="358775" lvl="2" indent="-355600"/>
            <a:r>
              <a:rPr lang="en-US" altLang="en-US" sz="2800" dirty="0"/>
              <a:t>To distinguish differences between overriding and overloading</a:t>
            </a:r>
          </a:p>
          <a:p>
            <a:r>
              <a:rPr lang="en-US" sz="2800" dirty="0"/>
              <a:t>To learn about protected and package access control</a:t>
            </a:r>
          </a:p>
          <a:p>
            <a:r>
              <a:rPr lang="en-US" sz="2800" dirty="0"/>
              <a:t>To understand the common superclass Object and how to override its </a:t>
            </a:r>
            <a:r>
              <a:rPr lang="en-US" sz="2800" dirty="0" err="1"/>
              <a:t>toString</a:t>
            </a:r>
            <a:r>
              <a:rPr lang="en-US" sz="2800" dirty="0"/>
              <a:t> and equals methods</a:t>
            </a:r>
            <a:r>
              <a:rPr lang="en-US" altLang="en-US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4653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7FFD66-B10A-4F38-8E87-D7DEB04E024D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66750"/>
          </a:xfrm>
          <a:noFill/>
        </p:spPr>
        <p:txBody>
          <a:bodyPr/>
          <a:lstStyle/>
          <a:p>
            <a:r>
              <a:rPr lang="en-US" altLang="en-US" sz="3600"/>
              <a:t>Superclass’s Constructor Is Always Invoked</a:t>
            </a:r>
          </a:p>
        </p:txBody>
      </p:sp>
      <p:sp>
        <p:nvSpPr>
          <p:cNvPr id="2054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534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cs typeface="Times New Roman" pitchFamily="18" charset="0"/>
              </a:rPr>
              <a:t>A constructor may invoke an overloaded constructor or its superclass’s constructor. If none of them is invoked explicitly, the compiler puts </a:t>
            </a:r>
            <a:r>
              <a:rPr lang="en-US" altLang="en-US" sz="2800" u="sng" dirty="0">
                <a:cs typeface="Times New Roman" pitchFamily="18" charset="0"/>
              </a:rPr>
              <a:t>super()</a:t>
            </a:r>
            <a:r>
              <a:rPr lang="en-US" altLang="en-US" sz="2800" dirty="0">
                <a:cs typeface="Times New Roman" pitchFamily="18" charset="0"/>
              </a:rPr>
              <a:t> as the first statement in the constructor. For example, </a:t>
            </a:r>
            <a:endParaRPr lang="en-US" altLang="en-US" dirty="0">
              <a:cs typeface="Times New Roman" pitchFamily="18" charset="0"/>
            </a:endParaRP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2514600" y="3128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2514600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458788" y="4724400"/>
          <a:ext cx="80740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Picture" r:id="rId4" imgW="4118760" imgH="754200" progId="Word.Picture.8">
                  <p:embed/>
                </p:oleObj>
              </mc:Choice>
              <mc:Fallback>
                <p:oleObj name="Picture" r:id="rId4" imgW="4118760" imgH="754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4724400"/>
                        <a:ext cx="8074025" cy="1476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385763" y="3048000"/>
          <a:ext cx="8448675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Picture" r:id="rId6" imgW="4118760" imgH="603360" progId="Word.Picture.8">
                  <p:embed/>
                </p:oleObj>
              </mc:Choice>
              <mc:Fallback>
                <p:oleObj name="Picture" r:id="rId6" imgW="4118760" imgH="6033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048000"/>
                        <a:ext cx="8448675" cy="12350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804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DFF5C1-B4AC-4904-98C2-BB5A104F80C6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Using the Keyword </a:t>
            </a:r>
            <a:r>
              <a:rPr lang="en-US" altLang="en-US" sz="4200">
                <a:latin typeface="Courier New" pitchFamily="49" charset="0"/>
              </a:rPr>
              <a:t>super</a:t>
            </a:r>
            <a:endParaRPr lang="en-US" alt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048000"/>
            <a:ext cx="7772400" cy="1066800"/>
          </a:xfrm>
          <a:noFill/>
        </p:spPr>
        <p:txBody>
          <a:bodyPr>
            <a:normAutofit lnSpcReduction="10000"/>
          </a:bodyPr>
          <a:lstStyle/>
          <a:p>
            <a:pPr marL="358775" indent="-358775">
              <a:lnSpc>
                <a:spcPct val="90000"/>
              </a:lnSpc>
              <a:spcBef>
                <a:spcPct val="100000"/>
              </a:spcBef>
            </a:pPr>
            <a:r>
              <a:rPr lang="en-US" altLang="en-US" sz="2800"/>
              <a:t>To call a superclass constructor</a:t>
            </a:r>
          </a:p>
          <a:p>
            <a:pPr marL="358775" indent="-358775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/>
              <a:t>To call a superclass method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914400" y="1371600"/>
            <a:ext cx="71628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/>
              <a:t>The keyword </a:t>
            </a:r>
            <a:r>
              <a:rPr lang="en-US" altLang="en-US" sz="2800">
                <a:latin typeface="Courier New" pitchFamily="49" charset="0"/>
              </a:rPr>
              <a:t>super</a:t>
            </a:r>
            <a:r>
              <a:rPr lang="en-US" altLang="en-US" sz="3000"/>
              <a:t> refers to the superclass of the class in which </a:t>
            </a:r>
            <a:r>
              <a:rPr lang="en-US" altLang="en-US" sz="2800">
                <a:latin typeface="Courier New" pitchFamily="49" charset="0"/>
              </a:rPr>
              <a:t>super</a:t>
            </a:r>
            <a:r>
              <a:rPr lang="en-US" altLang="en-US" sz="3000"/>
              <a:t> appears. This keyword can be used in two ways:</a:t>
            </a:r>
          </a:p>
        </p:txBody>
      </p:sp>
    </p:spTree>
    <p:extLst>
      <p:ext uri="{BB962C8B-B14F-4D97-AF65-F5344CB8AC3E}">
        <p14:creationId xmlns:p14="http://schemas.microsoft.com/office/powerpoint/2010/main" val="3779148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286000" y="1143000"/>
            <a:ext cx="4986338" cy="3733800"/>
          </a:xfrm>
          <a:prstGeom prst="rect">
            <a:avLst/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class Rectangle {</a:t>
            </a:r>
          </a:p>
          <a:p>
            <a:pPr eaLnBrk="1" hangingPunct="1"/>
            <a:endParaRPr lang="en-US" altLang="zh-CN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r>
              <a:rPr lang="en-US" altLang="zh-CN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}</a:t>
            </a:r>
            <a:endParaRPr lang="en-US" altLang="en-US">
              <a:solidFill>
                <a:srgbClr val="0000FF"/>
              </a:solidFill>
              <a:latin typeface="Century Gothic" pitchFamily="34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667000" y="2209800"/>
            <a:ext cx="4233863" cy="1171575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public Rectangle(int w, int h) {</a:t>
            </a:r>
          </a:p>
          <a:p>
            <a:pPr lvl="1"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width = w;</a:t>
            </a:r>
          </a:p>
          <a:p>
            <a:pPr lvl="1"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height = h;</a:t>
            </a:r>
          </a:p>
          <a:p>
            <a:pPr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}</a:t>
            </a:r>
            <a:endParaRPr lang="en-US" altLang="en-US" sz="2000">
              <a:solidFill>
                <a:srgbClr val="0000FF"/>
              </a:solidFill>
              <a:latin typeface="Century Gothic" pitchFamily="34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667000" y="3581400"/>
            <a:ext cx="3405188" cy="914400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public int getArea()  {</a:t>
            </a:r>
          </a:p>
          <a:p>
            <a:pPr lvl="1"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return width * height;</a:t>
            </a:r>
          </a:p>
          <a:p>
            <a:pPr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}</a:t>
            </a:r>
            <a:endParaRPr lang="en-US" altLang="en-US" sz="2000">
              <a:solidFill>
                <a:srgbClr val="0000FF"/>
              </a:solidFill>
              <a:latin typeface="Century Gothic" pitchFamily="34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743200" y="1676400"/>
            <a:ext cx="3929063" cy="400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  <a:latin typeface="Century Gothic" pitchFamily="34" charset="0"/>
                <a:ea typeface="SimSun" pitchFamily="2" charset="-122"/>
              </a:rPr>
              <a:t>private int width, height;</a:t>
            </a:r>
            <a:endParaRPr lang="en-US" altLang="en-US">
              <a:solidFill>
                <a:srgbClr val="FFFF00"/>
              </a:solidFill>
              <a:latin typeface="Century Gothic" pitchFamily="34" charset="0"/>
            </a:endParaRPr>
          </a:p>
        </p:txBody>
      </p:sp>
      <p:grpSp>
        <p:nvGrpSpPr>
          <p:cNvPr id="32774" name="Group 6"/>
          <p:cNvGrpSpPr>
            <a:grpSpLocks/>
          </p:cNvGrpSpPr>
          <p:nvPr/>
        </p:nvGrpSpPr>
        <p:grpSpPr bwMode="auto">
          <a:xfrm>
            <a:off x="2300288" y="4929188"/>
            <a:ext cx="5010150" cy="1666875"/>
            <a:chOff x="4367" y="5355"/>
            <a:chExt cx="7890" cy="2625"/>
          </a:xfrm>
        </p:grpSpPr>
        <p:sp>
          <p:nvSpPr>
            <p:cNvPr id="32780" name="Text Box 7"/>
            <p:cNvSpPr txBox="1">
              <a:spLocks noChangeArrowheads="1"/>
            </p:cNvSpPr>
            <p:nvPr/>
          </p:nvSpPr>
          <p:spPr bwMode="auto">
            <a:xfrm>
              <a:off x="4367" y="5355"/>
              <a:ext cx="7890" cy="262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FF"/>
                  </a:solidFill>
                  <a:latin typeface="Century Gothic" pitchFamily="34" charset="0"/>
                  <a:ea typeface="SimSun" pitchFamily="2" charset="-122"/>
                </a:rPr>
                <a:t>class Square extends Rectangle {</a:t>
              </a:r>
            </a:p>
            <a:p>
              <a:pPr eaLnBrk="1" hangingPunct="1"/>
              <a:endParaRPr lang="en-US" altLang="zh-CN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endParaRPr>
            </a:p>
            <a:p>
              <a:pPr eaLnBrk="1" hangingPunct="1"/>
              <a:endParaRPr lang="en-US" altLang="zh-CN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endParaRPr>
            </a:p>
            <a:p>
              <a:pPr eaLnBrk="1" hangingPunct="1"/>
              <a:endParaRPr lang="en-US" altLang="zh-CN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endParaRPr>
            </a:p>
            <a:p>
              <a:pPr eaLnBrk="1" hangingPunct="1"/>
              <a:endParaRPr lang="en-US" altLang="zh-CN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endParaRPr>
            </a:p>
            <a:p>
              <a:pPr eaLnBrk="1" hangingPunct="1"/>
              <a:r>
                <a:rPr lang="en-US" altLang="zh-CN">
                  <a:solidFill>
                    <a:srgbClr val="0000FF"/>
                  </a:solidFill>
                  <a:latin typeface="Century Gothic" pitchFamily="34" charset="0"/>
                  <a:ea typeface="SimSun" pitchFamily="2" charset="-122"/>
                </a:rPr>
                <a:t>}</a:t>
              </a:r>
              <a:endParaRPr lang="en-US" altLang="en-US">
                <a:solidFill>
                  <a:srgbClr val="0000FF"/>
                </a:solidFill>
                <a:latin typeface="Century Gothic" pitchFamily="34" charset="0"/>
              </a:endParaRPr>
            </a:p>
          </p:txBody>
        </p:sp>
        <p:sp>
          <p:nvSpPr>
            <p:cNvPr id="32781" name="Text Box 8"/>
            <p:cNvSpPr txBox="1">
              <a:spLocks noChangeArrowheads="1"/>
            </p:cNvSpPr>
            <p:nvPr/>
          </p:nvSpPr>
          <p:spPr bwMode="auto">
            <a:xfrm>
              <a:off x="5042" y="6018"/>
              <a:ext cx="5835" cy="14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FF"/>
                  </a:solidFill>
                  <a:latin typeface="Century Gothic" pitchFamily="34" charset="0"/>
                  <a:ea typeface="SimSun" pitchFamily="2" charset="-122"/>
                </a:rPr>
                <a:t>public Square(int size) {</a:t>
              </a:r>
            </a:p>
            <a:p>
              <a:pPr lvl="1" eaLnBrk="1" hangingPunct="1"/>
              <a:r>
                <a:rPr lang="en-US" altLang="zh-CN">
                  <a:solidFill>
                    <a:srgbClr val="0000FF"/>
                  </a:solidFill>
                  <a:latin typeface="Century Gothic" pitchFamily="34" charset="0"/>
                  <a:ea typeface="SimSun" pitchFamily="2" charset="-122"/>
                </a:rPr>
                <a:t>super(size, size);	</a:t>
              </a:r>
            </a:p>
            <a:p>
              <a:pPr eaLnBrk="1" hangingPunct="1"/>
              <a:r>
                <a:rPr lang="en-US" altLang="zh-CN">
                  <a:solidFill>
                    <a:srgbClr val="0000FF"/>
                  </a:solidFill>
                  <a:latin typeface="Century Gothic" pitchFamily="34" charset="0"/>
                  <a:ea typeface="SimSun" pitchFamily="2" charset="-122"/>
                </a:rPr>
                <a:t>}</a:t>
              </a:r>
              <a:endParaRPr lang="en-US" altLang="en-US">
                <a:solidFill>
                  <a:srgbClr val="0000FF"/>
                </a:solidFill>
                <a:latin typeface="Century Gothic" pitchFamily="34" charset="0"/>
              </a:endParaRPr>
            </a:p>
          </p:txBody>
        </p:sp>
      </p:grpSp>
      <p:sp>
        <p:nvSpPr>
          <p:cNvPr id="32775" name="Oval 9"/>
          <p:cNvSpPr>
            <a:spLocks noChangeArrowheads="1"/>
          </p:cNvSpPr>
          <p:nvPr/>
        </p:nvSpPr>
        <p:spPr bwMode="auto">
          <a:xfrm>
            <a:off x="3200400" y="5715000"/>
            <a:ext cx="2286000" cy="533400"/>
          </a:xfrm>
          <a:prstGeom prst="ellipse">
            <a:avLst/>
          </a:prstGeom>
          <a:noFill/>
          <a:ln w="317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6858000" y="4818063"/>
            <a:ext cx="2286000" cy="1938337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Century Gothic" pitchFamily="34" charset="0"/>
              </a:rPr>
              <a:t>“Calls” the constructor of the Rectangle class</a:t>
            </a:r>
          </a:p>
        </p:txBody>
      </p:sp>
      <p:sp>
        <p:nvSpPr>
          <p:cNvPr id="22537" name="Line 11"/>
          <p:cNvSpPr>
            <a:spLocks noChangeShapeType="1"/>
          </p:cNvSpPr>
          <p:nvPr/>
        </p:nvSpPr>
        <p:spPr bwMode="auto">
          <a:xfrm flipH="1">
            <a:off x="5192713" y="5451475"/>
            <a:ext cx="1671637" cy="354013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MY"/>
          </a:p>
        </p:txBody>
      </p:sp>
      <p:sp>
        <p:nvSpPr>
          <p:cNvPr id="254988" name="Freeform 12"/>
          <p:cNvSpPr>
            <a:spLocks/>
          </p:cNvSpPr>
          <p:nvPr/>
        </p:nvSpPr>
        <p:spPr bwMode="auto">
          <a:xfrm>
            <a:off x="1435100" y="2986088"/>
            <a:ext cx="1674813" cy="2865437"/>
          </a:xfrm>
          <a:custGeom>
            <a:avLst/>
            <a:gdLst>
              <a:gd name="T0" fmla="*/ 2147483647 w 1055"/>
              <a:gd name="T1" fmla="*/ 2147483647 h 1805"/>
              <a:gd name="T2" fmla="*/ 372983163 w 1055"/>
              <a:gd name="T3" fmla="*/ 2147483647 h 1805"/>
              <a:gd name="T4" fmla="*/ 415826606 w 1055"/>
              <a:gd name="T5" fmla="*/ 927417484 h 1805"/>
              <a:gd name="T6" fmla="*/ 2076609203 w 1055"/>
              <a:gd name="T7" fmla="*/ 0 h 1805"/>
              <a:gd name="T8" fmla="*/ 0 60000 65536"/>
              <a:gd name="T9" fmla="*/ 0 60000 65536"/>
              <a:gd name="T10" fmla="*/ 0 60000 65536"/>
              <a:gd name="T11" fmla="*/ 0 60000 65536"/>
              <a:gd name="T12" fmla="*/ 0 w 1055"/>
              <a:gd name="T13" fmla="*/ 0 h 1805"/>
              <a:gd name="T14" fmla="*/ 1055 w 1055"/>
              <a:gd name="T15" fmla="*/ 1805 h 18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5" h="1805">
                <a:moveTo>
                  <a:pt x="1055" y="1805"/>
                </a:moveTo>
                <a:cubicBezTo>
                  <a:pt x="904" y="1738"/>
                  <a:pt x="296" y="1642"/>
                  <a:pt x="148" y="1403"/>
                </a:cubicBezTo>
                <a:cubicBezTo>
                  <a:pt x="0" y="1164"/>
                  <a:pt x="52" y="602"/>
                  <a:pt x="165" y="368"/>
                </a:cubicBezTo>
                <a:cubicBezTo>
                  <a:pt x="278" y="134"/>
                  <a:pt x="687" y="77"/>
                  <a:pt x="824" y="0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Rectangle 15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6524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Constructors and </a:t>
            </a:r>
            <a:r>
              <a:rPr lang="en-US" altLang="en-US" b="1" dirty="0">
                <a:solidFill>
                  <a:srgbClr val="0033CC"/>
                </a:solidFill>
              </a:rPr>
              <a:t>super()</a:t>
            </a:r>
          </a:p>
        </p:txBody>
      </p:sp>
    </p:spTree>
    <p:extLst>
      <p:ext uri="{BB962C8B-B14F-4D97-AF65-F5344CB8AC3E}">
        <p14:creationId xmlns:p14="http://schemas.microsoft.com/office/powerpoint/2010/main" val="2389947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693443" y="1390650"/>
            <a:ext cx="4341813" cy="2540000"/>
          </a:xfrm>
          <a:prstGeom prst="rect">
            <a:avLst/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class Square  extends Rectangle {</a:t>
            </a:r>
          </a:p>
          <a:p>
            <a:pPr eaLnBrk="1" hangingPunct="1"/>
            <a:endParaRPr lang="en-US" altLang="zh-CN" dirty="0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 dirty="0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 dirty="0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 dirty="0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 dirty="0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}</a:t>
            </a:r>
            <a:endParaRPr lang="en-US" altLang="en-US" sz="2000" dirty="0">
              <a:solidFill>
                <a:srgbClr val="0000FF"/>
              </a:solidFill>
              <a:latin typeface="Century Gothic" pitchFamily="34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145635" y="1924050"/>
            <a:ext cx="3325812" cy="1181100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public Square(int size) {</a:t>
            </a:r>
          </a:p>
          <a:p>
            <a:pPr lvl="1"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setWidth(size);</a:t>
            </a:r>
          </a:p>
          <a:p>
            <a:pPr lvl="1"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setHeight(size);</a:t>
            </a:r>
            <a:r>
              <a:rPr lang="en-US" altLang="zh-CN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	</a:t>
            </a:r>
          </a:p>
          <a:p>
            <a:pPr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}</a:t>
            </a:r>
            <a:endParaRPr lang="en-US" altLang="en-US" sz="2000">
              <a:solidFill>
                <a:srgbClr val="0000FF"/>
              </a:solidFill>
              <a:latin typeface="Century Gothic" pitchFamily="34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4352925" cy="5181600"/>
          </a:xfrm>
          <a:prstGeom prst="rect">
            <a:avLst/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class Rectangle {</a:t>
            </a:r>
          </a:p>
          <a:p>
            <a:pPr eaLnBrk="1" hangingPunct="1"/>
            <a:endParaRPr lang="en-US" altLang="zh-CN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endParaRPr lang="en-US" altLang="zh-CN">
              <a:solidFill>
                <a:srgbClr val="0000FF"/>
              </a:solidFill>
              <a:latin typeface="Century Gothic" pitchFamily="34" charset="0"/>
              <a:ea typeface="SimSun" pitchFamily="2" charset="-122"/>
            </a:endParaRPr>
          </a:p>
          <a:p>
            <a:pPr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}</a:t>
            </a:r>
            <a:endParaRPr lang="en-US" altLang="en-US" sz="2000">
              <a:solidFill>
                <a:srgbClr val="0000FF"/>
              </a:solidFill>
              <a:latin typeface="Century Gothic" pitchFamily="34" charset="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85800" y="2514600"/>
            <a:ext cx="3803650" cy="1524000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public Rectangle(int w, int h) {</a:t>
            </a:r>
          </a:p>
          <a:p>
            <a:pPr lvl="1"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width = w;</a:t>
            </a:r>
          </a:p>
          <a:p>
            <a:pPr lvl="1"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height = h;</a:t>
            </a:r>
          </a:p>
          <a:p>
            <a:pPr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}</a:t>
            </a:r>
            <a:endParaRPr lang="en-US" altLang="en-US" sz="2000">
              <a:solidFill>
                <a:srgbClr val="0000FF"/>
              </a:solidFill>
              <a:latin typeface="Century Gothic" pitchFamily="34" charset="0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685800" y="5334000"/>
            <a:ext cx="3444875" cy="1219200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public void setHeight(int h)  {</a:t>
            </a:r>
          </a:p>
          <a:p>
            <a:pPr lvl="1"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height = h;	</a:t>
            </a:r>
          </a:p>
          <a:p>
            <a:pPr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}</a:t>
            </a:r>
            <a:endParaRPr lang="en-US" altLang="en-US" sz="2000">
              <a:solidFill>
                <a:srgbClr val="0000FF"/>
              </a:solidFill>
              <a:latin typeface="Century Gothic" pitchFamily="34" charset="0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85800" y="2057400"/>
            <a:ext cx="3371850" cy="400050"/>
          </a:xfrm>
          <a:prstGeom prst="rect">
            <a:avLst/>
          </a:prstGeom>
          <a:solidFill>
            <a:srgbClr val="3366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00"/>
                </a:solidFill>
                <a:latin typeface="Century Gothic" pitchFamily="34" charset="0"/>
                <a:ea typeface="SimSun" pitchFamily="2" charset="-122"/>
              </a:rPr>
              <a:t>private int width, height;</a:t>
            </a:r>
            <a:endParaRPr lang="en-US" altLang="en-US" sz="200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692150" y="4114800"/>
            <a:ext cx="3727450" cy="1143000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public void setWidth(int w)  {</a:t>
            </a:r>
          </a:p>
          <a:p>
            <a:pPr lvl="1"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width = w;	</a:t>
            </a:r>
          </a:p>
          <a:p>
            <a:pPr eaLnBrk="1" hangingPunct="1"/>
            <a:r>
              <a:rPr lang="en-US" altLang="zh-CN" sz="2000">
                <a:solidFill>
                  <a:srgbClr val="0000FF"/>
                </a:solidFill>
                <a:latin typeface="Century Gothic" pitchFamily="34" charset="0"/>
                <a:ea typeface="SimSun" pitchFamily="2" charset="-122"/>
              </a:rPr>
              <a:t>}</a:t>
            </a:r>
            <a:endParaRPr lang="en-US" altLang="en-US" sz="2000">
              <a:solidFill>
                <a:srgbClr val="0000FF"/>
              </a:solidFill>
              <a:latin typeface="Century Gothic" pitchFamily="34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626100" y="2306085"/>
            <a:ext cx="2971800" cy="1751013"/>
            <a:chOff x="3360" y="1776"/>
            <a:chExt cx="1872" cy="1569"/>
          </a:xfrm>
        </p:grpSpPr>
        <p:grpSp>
          <p:nvGrpSpPr>
            <p:cNvPr id="33804" name="Group 10"/>
            <p:cNvGrpSpPr>
              <a:grpSpLocks/>
            </p:cNvGrpSpPr>
            <p:nvPr/>
          </p:nvGrpSpPr>
          <p:grpSpPr bwMode="auto">
            <a:xfrm>
              <a:off x="4320" y="1776"/>
              <a:ext cx="528" cy="912"/>
              <a:chOff x="4272" y="1776"/>
              <a:chExt cx="576" cy="1248"/>
            </a:xfrm>
          </p:grpSpPr>
          <p:sp>
            <p:nvSpPr>
              <p:cNvPr id="24590" name="Line 11"/>
              <p:cNvSpPr>
                <a:spLocks noChangeShapeType="1"/>
              </p:cNvSpPr>
              <p:nvPr/>
            </p:nvSpPr>
            <p:spPr bwMode="auto">
              <a:xfrm flipH="1">
                <a:off x="4416" y="1776"/>
                <a:ext cx="432" cy="0"/>
              </a:xfrm>
              <a:prstGeom prst="line">
                <a:avLst/>
              </a:prstGeom>
              <a:noFill/>
              <a:ln w="31750">
                <a:solidFill>
                  <a:schemeClr val="accent3">
                    <a:lumMod val="5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591" name="Line 12"/>
              <p:cNvSpPr>
                <a:spLocks noChangeShapeType="1"/>
              </p:cNvSpPr>
              <p:nvPr/>
            </p:nvSpPr>
            <p:spPr bwMode="auto">
              <a:xfrm flipH="1">
                <a:off x="4272" y="1776"/>
                <a:ext cx="576" cy="1248"/>
              </a:xfrm>
              <a:prstGeom prst="line">
                <a:avLst/>
              </a:prstGeom>
              <a:noFill/>
              <a:ln w="31750">
                <a:solidFill>
                  <a:schemeClr val="accent3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3360" y="2688"/>
              <a:ext cx="1872" cy="657"/>
            </a:xfrm>
            <a:prstGeom prst="rect">
              <a:avLst/>
            </a:prstGeom>
            <a:solidFill>
              <a:schemeClr val="tx2"/>
            </a:solidFill>
            <a:ln w="317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chemeClr val="bg1"/>
                  </a:solidFill>
                  <a:latin typeface="Arial" pitchFamily="34" charset="0"/>
                </a:rPr>
                <a:t>Compiler secretly adds a super()!</a:t>
              </a:r>
            </a:p>
          </p:txBody>
        </p:sp>
      </p:grpSp>
      <p:sp>
        <p:nvSpPr>
          <p:cNvPr id="257038" name="Text Box 14"/>
          <p:cNvSpPr txBox="1">
            <a:spLocks noChangeArrowheads="1"/>
          </p:cNvSpPr>
          <p:nvPr/>
        </p:nvSpPr>
        <p:spPr bwMode="auto">
          <a:xfrm>
            <a:off x="4581525" y="4159415"/>
            <a:ext cx="4562474" cy="230832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2" eaLnBrk="1" hangingPunct="1"/>
            <a:r>
              <a:rPr lang="en-US" altLang="en-US" sz="1600" dirty="0">
                <a:solidFill>
                  <a:schemeClr val="bg1"/>
                </a:solidFill>
              </a:rPr>
              <a:t>The compiler then displays this error message. Why?</a:t>
            </a:r>
          </a:p>
          <a:p>
            <a:pPr lvl="2" eaLnBrk="1" hangingPunct="1"/>
            <a:r>
              <a:rPr lang="en-US" altLang="en-US" sz="1600" dirty="0">
                <a:solidFill>
                  <a:schemeClr val="bg1"/>
                </a:solidFill>
                <a:latin typeface="Arial" pitchFamily="34" charset="0"/>
              </a:rPr>
              <a:t>   </a:t>
            </a:r>
            <a:r>
              <a:rPr lang="en-US" altLang="en-US" sz="1600" dirty="0">
                <a:solidFill>
                  <a:schemeClr val="bg1"/>
                </a:solidFill>
                <a:latin typeface="Century Gothic" pitchFamily="34" charset="0"/>
              </a:rPr>
              <a:t>test.java: 16: cannot resolve symbol</a:t>
            </a:r>
          </a:p>
          <a:p>
            <a:pPr lvl="2" eaLnBrk="1" hangingPunct="1"/>
            <a:r>
              <a:rPr lang="en-US" altLang="en-US" sz="1600" dirty="0">
                <a:solidFill>
                  <a:schemeClr val="bg1"/>
                </a:solidFill>
                <a:latin typeface="Century Gothic" pitchFamily="34" charset="0"/>
              </a:rPr>
              <a:t>   symbol  : constructor Rectangle  ()</a:t>
            </a:r>
          </a:p>
          <a:p>
            <a:pPr lvl="2" eaLnBrk="1" hangingPunct="1"/>
            <a:r>
              <a:rPr lang="en-US" altLang="en-US" sz="1600" dirty="0">
                <a:solidFill>
                  <a:schemeClr val="bg1"/>
                </a:solidFill>
                <a:latin typeface="Century Gothic" pitchFamily="34" charset="0"/>
              </a:rPr>
              <a:t>   location: class Rectangle</a:t>
            </a:r>
          </a:p>
          <a:p>
            <a:pPr lvl="2" eaLnBrk="1" hangingPunct="1"/>
            <a:r>
              <a:rPr lang="en-US" altLang="en-US" sz="1600" dirty="0">
                <a:solidFill>
                  <a:schemeClr val="bg1"/>
                </a:solidFill>
                <a:latin typeface="Century Gothic" pitchFamily="34" charset="0"/>
              </a:rPr>
              <a:t>   public Square(</a:t>
            </a:r>
            <a:r>
              <a:rPr lang="en-US" altLang="en-US" sz="1600" dirty="0" err="1">
                <a:solidFill>
                  <a:schemeClr val="bg1"/>
                </a:solidFill>
                <a:latin typeface="Century Gothic" pitchFamily="34" charset="0"/>
              </a:rPr>
              <a:t>int</a:t>
            </a:r>
            <a:r>
              <a:rPr lang="en-US" altLang="en-US" sz="1600" dirty="0">
                <a:solidFill>
                  <a:schemeClr val="bg1"/>
                </a:solidFill>
                <a:latin typeface="Century Gothic" pitchFamily="34" charset="0"/>
              </a:rPr>
              <a:t> size) {</a:t>
            </a:r>
          </a:p>
          <a:p>
            <a:pPr lvl="1" eaLnBrk="1" hangingPunct="1"/>
            <a:r>
              <a:rPr lang="en-US" altLang="en-US" sz="1600" dirty="0">
                <a:solidFill>
                  <a:schemeClr val="bg1"/>
                </a:solidFill>
                <a:latin typeface="Century Gothic" pitchFamily="34" charset="0"/>
              </a:rPr>
              <a:t>	   		         ^</a:t>
            </a:r>
          </a:p>
        </p:txBody>
      </p:sp>
      <p:sp>
        <p:nvSpPr>
          <p:cNvPr id="33803" name="Rectangle 17"/>
          <p:cNvSpPr>
            <a:spLocks noGrp="1" noChangeArrowheads="1"/>
          </p:cNvSpPr>
          <p:nvPr>
            <p:ph type="title"/>
          </p:nvPr>
        </p:nvSpPr>
        <p:spPr>
          <a:xfrm>
            <a:off x="466725" y="228600"/>
            <a:ext cx="8229600" cy="866775"/>
          </a:xfrm>
          <a:noFill/>
        </p:spPr>
        <p:txBody>
          <a:bodyPr/>
          <a:lstStyle/>
          <a:p>
            <a:pPr eaLnBrk="1" hangingPunct="1"/>
            <a:r>
              <a:rPr lang="en-US" altLang="en-US" sz="4800" b="1" dirty="0"/>
              <a:t>Constructors and </a:t>
            </a:r>
            <a:r>
              <a:rPr lang="en-US" altLang="en-US" sz="4800" b="1" dirty="0">
                <a:solidFill>
                  <a:schemeClr val="tx1"/>
                </a:solidFill>
              </a:rPr>
              <a:t>super()</a:t>
            </a:r>
          </a:p>
        </p:txBody>
      </p:sp>
    </p:spTree>
    <p:extLst>
      <p:ext uri="{BB962C8B-B14F-4D97-AF65-F5344CB8AC3E}">
        <p14:creationId xmlns:p14="http://schemas.microsoft.com/office/powerpoint/2010/main" val="1685743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CAUTION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533400" y="1066800"/>
            <a:ext cx="82296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en-US" sz="3600" dirty="0">
                <a:cs typeface="Times New Roman" pitchFamily="18" charset="0"/>
              </a:rPr>
              <a:t>You must use the keyword </a:t>
            </a:r>
            <a:r>
              <a:rPr lang="en-US" altLang="en-US" sz="3600" u="sng" dirty="0">
                <a:cs typeface="Times New Roman" pitchFamily="18" charset="0"/>
              </a:rPr>
              <a:t>super</a:t>
            </a:r>
            <a:r>
              <a:rPr lang="en-US" altLang="en-US" sz="3600" dirty="0">
                <a:cs typeface="Times New Roman" pitchFamily="18" charset="0"/>
              </a:rPr>
              <a:t> to call the superclass constructor. Invoking a superclass constructor’s name in a subclass causes a syntax error. Java requires that the statement that uses the keyword </a:t>
            </a:r>
            <a:r>
              <a:rPr lang="en-US" altLang="en-US" sz="3600" u="sng" dirty="0">
                <a:cs typeface="Times New Roman" pitchFamily="18" charset="0"/>
              </a:rPr>
              <a:t>super</a:t>
            </a:r>
            <a:r>
              <a:rPr lang="en-US" altLang="en-US" sz="3600" dirty="0">
                <a:cs typeface="Times New Roman" pitchFamily="18" charset="0"/>
              </a:rPr>
              <a:t> appear first in the constructor.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en-US" sz="3600" dirty="0"/>
              <a:t>Although a subclass inherits</a:t>
            </a:r>
            <a:r>
              <a:rPr lang="en-US" altLang="en-US" sz="3600" dirty="0">
                <a:solidFill>
                  <a:srgbClr val="FF00FF"/>
                </a:solidFill>
              </a:rPr>
              <a:t> </a:t>
            </a:r>
            <a:r>
              <a:rPr lang="en-US" altLang="en-US" sz="3600" dirty="0">
                <a:solidFill>
                  <a:srgbClr val="FF0066"/>
                </a:solidFill>
              </a:rPr>
              <a:t>private attributes</a:t>
            </a:r>
            <a:r>
              <a:rPr lang="en-US" altLang="en-US" sz="3600" dirty="0"/>
              <a:t> from its base class, it has no direct access to them</a:t>
            </a:r>
            <a:r>
              <a:rPr lang="en-US" altLang="en-US" sz="3600" dirty="0">
                <a:cs typeface="Times New Roman" pitchFamily="18" charset="0"/>
              </a:rPr>
              <a:t>.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07260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D91CE1-9FFE-4E62-B78C-8D9E11BBC538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0"/>
            <a:ext cx="9829800" cy="3810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/>
              <a:t>Constructor Chaining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609600" y="1471345"/>
            <a:ext cx="8001000" cy="53707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("(4) Faculty's no-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("(3) Employee's no-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("(1) Person's no-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0" y="457200"/>
            <a:ext cx="9144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cs typeface="Times New Roman" pitchFamily="18" charset="0"/>
              </a:rPr>
              <a:t>Constructing an instance of a class invokes all the </a:t>
            </a:r>
            <a:r>
              <a:rPr lang="en-US" altLang="en-US" sz="2200" dirty="0" err="1">
                <a:cs typeface="Times New Roman" pitchFamily="18" charset="0"/>
              </a:rPr>
              <a:t>superclasses’</a:t>
            </a:r>
            <a:r>
              <a:rPr lang="en-US" altLang="en-US" sz="2200" dirty="0">
                <a:cs typeface="Times New Roman" pitchFamily="18" charset="0"/>
              </a:rPr>
              <a:t> constructors along the inheritance chain. (</a:t>
            </a:r>
            <a:r>
              <a:rPr lang="en-US" altLang="en-US" sz="2200" dirty="0">
                <a:solidFill>
                  <a:srgbClr val="FF0000"/>
                </a:solidFill>
                <a:cs typeface="Times New Roman" pitchFamily="18" charset="0"/>
              </a:rPr>
              <a:t>secretly call super()</a:t>
            </a:r>
            <a:r>
              <a:rPr lang="en-US" altLang="en-US" sz="2200" dirty="0">
                <a:cs typeface="Times New Roman" pitchFamily="18" charset="0"/>
              </a:rPr>
              <a:t>). This is called </a:t>
            </a:r>
            <a:r>
              <a:rPr lang="en-US" altLang="en-US" sz="2200" i="1" dirty="0">
                <a:solidFill>
                  <a:srgbClr val="FF0000"/>
                </a:solidFill>
                <a:cs typeface="Times New Roman" pitchFamily="18" charset="0"/>
              </a:rPr>
              <a:t>constructor chaining</a:t>
            </a:r>
            <a:r>
              <a:rPr lang="en-US" altLang="en-US" sz="2200" dirty="0">
                <a:cs typeface="Times New Roman" pitchFamily="18" charset="0"/>
              </a:rPr>
              <a:t>.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77019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165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("(4) Faculty's no-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("(3) Employee's no-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("(1) Person's no-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57200" y="990600"/>
            <a:ext cx="41910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5715000" y="990600"/>
            <a:ext cx="2362200" cy="685800"/>
          </a:xfrm>
          <a:prstGeom prst="wedgeRoundRectCallout">
            <a:avLst>
              <a:gd name="adj1" fmla="val -100671"/>
              <a:gd name="adj2" fmla="val -31481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dirty="0"/>
              <a:t>1. Start from the main method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531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165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("(4) Faculty's no-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("(3) Employee's no-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("(1) Person's no-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37894" name="AutoShape 5"/>
          <p:cNvSpPr>
            <a:spLocks noChangeArrowheads="1"/>
          </p:cNvSpPr>
          <p:nvPr/>
        </p:nvSpPr>
        <p:spPr bwMode="auto">
          <a:xfrm>
            <a:off x="5715000" y="990600"/>
            <a:ext cx="2362200" cy="685800"/>
          </a:xfrm>
          <a:prstGeom prst="wedgeRoundRectCallout">
            <a:avLst>
              <a:gd name="adj1" fmla="val -99194"/>
              <a:gd name="adj2" fmla="val 694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dirty="0"/>
              <a:t>2. Invoke Faculty constructor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956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165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("(4) Faculty's no-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("(3) Employee's no-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("(1) Person's no-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38918" name="AutoShape 5"/>
          <p:cNvSpPr>
            <a:spLocks noChangeArrowheads="1"/>
          </p:cNvSpPr>
          <p:nvPr/>
        </p:nvSpPr>
        <p:spPr bwMode="auto">
          <a:xfrm>
            <a:off x="5562600" y="2362200"/>
            <a:ext cx="3124200" cy="685800"/>
          </a:xfrm>
          <a:prstGeom prst="wedgeRoundRectCallout">
            <a:avLst>
              <a:gd name="adj1" fmla="val -94769"/>
              <a:gd name="adj2" fmla="val 76620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dirty="0"/>
              <a:t>3. Invoke Employee’s no-</a:t>
            </a:r>
            <a:r>
              <a:rPr lang="en-US" altLang="en-US" sz="2000" dirty="0" err="1"/>
              <a:t>arg</a:t>
            </a:r>
            <a:r>
              <a:rPr lang="en-US" altLang="en-US" sz="2000" dirty="0"/>
              <a:t> constructor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457200" y="3124200"/>
            <a:ext cx="42672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697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165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>
            <a:off x="5257800" y="2514600"/>
            <a:ext cx="3352800" cy="685800"/>
          </a:xfrm>
          <a:prstGeom prst="wedgeRoundRectCallout">
            <a:avLst>
              <a:gd name="adj1" fmla="val -84898"/>
              <a:gd name="adj2" fmla="val 76620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dirty="0"/>
              <a:t>4. Invoke Employee(String) constructor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685800" y="3352800"/>
            <a:ext cx="57150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457200" y="4191000"/>
            <a:ext cx="57150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b="1"/>
              <a:t>Inheritance Relationship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3238"/>
            <a:ext cx="8229600" cy="4357687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solidFill>
                  <a:srgbClr val="FF0066"/>
                </a:solidFill>
              </a:rPr>
              <a:t>inheritance</a:t>
            </a:r>
            <a:r>
              <a:rPr lang="en-US" altLang="en-US"/>
              <a:t> relationship can be viewed as a relationship between an object category and its subcategories.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/>
          </a:p>
          <a:p>
            <a:pPr lvl="1" eaLnBrk="1" hangingPunct="1"/>
            <a:r>
              <a:rPr lang="en-US" altLang="en-US"/>
              <a:t>For example...</a:t>
            </a:r>
          </a:p>
        </p:txBody>
      </p:sp>
    </p:spTree>
    <p:extLst>
      <p:ext uri="{BB962C8B-B14F-4D97-AF65-F5344CB8AC3E}">
        <p14:creationId xmlns:p14="http://schemas.microsoft.com/office/powerpoint/2010/main" val="113672627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165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40966" name="AutoShape 5"/>
          <p:cNvSpPr>
            <a:spLocks noChangeArrowheads="1"/>
          </p:cNvSpPr>
          <p:nvPr/>
        </p:nvSpPr>
        <p:spPr bwMode="auto">
          <a:xfrm>
            <a:off x="5257800" y="4648200"/>
            <a:ext cx="3352800" cy="685800"/>
          </a:xfrm>
          <a:prstGeom prst="wedgeRoundRectCallout">
            <a:avLst>
              <a:gd name="adj1" fmla="val -81773"/>
              <a:gd name="adj2" fmla="val 90278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5. Invoke Person() constructor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685800" y="3352800"/>
            <a:ext cx="57150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457200" y="4191000"/>
            <a:ext cx="57150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457200" y="5486400"/>
            <a:ext cx="57150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975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165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41990" name="AutoShape 5"/>
          <p:cNvSpPr>
            <a:spLocks noChangeArrowheads="1"/>
          </p:cNvSpPr>
          <p:nvPr/>
        </p:nvSpPr>
        <p:spPr bwMode="auto">
          <a:xfrm>
            <a:off x="5257800" y="4876800"/>
            <a:ext cx="3352800" cy="685800"/>
          </a:xfrm>
          <a:prstGeom prst="wedgeRoundRectCallout">
            <a:avLst>
              <a:gd name="adj1" fmla="val -84898"/>
              <a:gd name="adj2" fmla="val 76620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dirty="0"/>
              <a:t>6. Execute </a:t>
            </a:r>
            <a:r>
              <a:rPr lang="en-US" altLang="en-US" sz="2000" dirty="0" err="1"/>
              <a:t>println</a:t>
            </a:r>
            <a:endParaRPr lang="en-US" altLang="en-US" sz="2000" dirty="0"/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685800" y="3352800"/>
            <a:ext cx="57150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457200" y="4191000"/>
            <a:ext cx="57150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685800" y="5715000"/>
            <a:ext cx="70104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838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165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43014" name="AutoShape 5"/>
          <p:cNvSpPr>
            <a:spLocks noChangeArrowheads="1"/>
          </p:cNvSpPr>
          <p:nvPr/>
        </p:nvSpPr>
        <p:spPr bwMode="auto">
          <a:xfrm>
            <a:off x="5257800" y="4876800"/>
            <a:ext cx="3352800" cy="685800"/>
          </a:xfrm>
          <a:prstGeom prst="wedgeRoundRectCallout">
            <a:avLst>
              <a:gd name="adj1" fmla="val -87310"/>
              <a:gd name="adj2" fmla="val -103935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7. Execute println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685800" y="3352800"/>
            <a:ext cx="57150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685800" y="4419600"/>
            <a:ext cx="70104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350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165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>
            <a:off x="5257800" y="4876800"/>
            <a:ext cx="3352800" cy="685800"/>
          </a:xfrm>
          <a:prstGeom prst="wedgeRoundRectCallout">
            <a:avLst>
              <a:gd name="adj1" fmla="val -71449"/>
              <a:gd name="adj2" fmla="val -218750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8. Execute println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685800" y="3581400"/>
            <a:ext cx="70104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035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165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45062" name="AutoShape 5"/>
          <p:cNvSpPr>
            <a:spLocks noChangeArrowheads="1"/>
          </p:cNvSpPr>
          <p:nvPr/>
        </p:nvSpPr>
        <p:spPr bwMode="auto">
          <a:xfrm>
            <a:off x="5410200" y="2590800"/>
            <a:ext cx="3352800" cy="685800"/>
          </a:xfrm>
          <a:prstGeom prst="wedgeRoundRectCallout">
            <a:avLst>
              <a:gd name="adj1" fmla="val -60083"/>
              <a:gd name="adj2" fmla="val -85417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9. Execute println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685800" y="2057400"/>
            <a:ext cx="7010400" cy="228600"/>
          </a:xfrm>
          <a:prstGeom prst="rect">
            <a:avLst/>
          </a:prstGeom>
          <a:solidFill>
            <a:schemeClr val="bg1">
              <a:lumMod val="9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116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838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/>
              <a:t>Example on the Impact of a Superclass without no-arg Constructor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304800" y="2438400"/>
            <a:ext cx="8610600" cy="21637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Apple extends Fruit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Fruit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Fruit(String name)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System.out.println("Fruit's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cs typeface="Times New Roman" pitchFamily="18" charset="0"/>
              </a:rPr>
              <a:t>Find out the errors in the program:</a:t>
            </a:r>
            <a:r>
              <a:rPr lang="en-US" altLang="en-US" sz="2800" i="1"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022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noFill/>
        </p:spPr>
        <p:txBody>
          <a:bodyPr/>
          <a:lstStyle/>
          <a:p>
            <a:r>
              <a:rPr lang="en-US" altLang="en-US"/>
              <a:t>Defining a Subclass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2743200"/>
          </a:xfrm>
          <a:noFill/>
        </p:spPr>
        <p:txBody>
          <a:bodyPr/>
          <a:lstStyle/>
          <a:p>
            <a:pPr marL="1588" indent="-1588">
              <a:buFont typeface="Monotype Sorts" pitchFamily="2" charset="2"/>
              <a:buNone/>
            </a:pPr>
            <a:r>
              <a:rPr lang="en-US" altLang="en-US" sz="3000"/>
              <a:t>A subclass inherits from a superclass. You can also:</a:t>
            </a:r>
            <a:endParaRPr lang="en-US" altLang="en-US"/>
          </a:p>
          <a:p>
            <a:pPr marL="344488" lvl="1" indent="-341313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en-US"/>
              <a:t>Add new properties</a:t>
            </a:r>
          </a:p>
          <a:p>
            <a:pPr marL="344488" lvl="1" indent="-341313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en-US"/>
              <a:t>Add new methods</a:t>
            </a:r>
          </a:p>
          <a:p>
            <a:pPr marL="344488" lvl="1" indent="-341313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en-US"/>
              <a:t>Override the methods of the superclass</a:t>
            </a:r>
          </a:p>
        </p:txBody>
      </p:sp>
    </p:spTree>
    <p:extLst>
      <p:ext uri="{BB962C8B-B14F-4D97-AF65-F5344CB8AC3E}">
        <p14:creationId xmlns:p14="http://schemas.microsoft.com/office/powerpoint/2010/main" val="877827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 sz="3600"/>
              <a:t>Calling Superclass Methods</a:t>
            </a:r>
            <a:endParaRPr lang="en-US" altLang="en-US"/>
          </a:p>
        </p:txBody>
      </p:sp>
      <p:sp>
        <p:nvSpPr>
          <p:cNvPr id="48132" name="Text Box 7"/>
          <p:cNvSpPr txBox="1">
            <a:spLocks noChangeArrowheads="1"/>
          </p:cNvSpPr>
          <p:nvPr/>
        </p:nvSpPr>
        <p:spPr bwMode="auto">
          <a:xfrm>
            <a:off x="228600" y="1066800"/>
            <a:ext cx="8610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You could rewrite the </a:t>
            </a:r>
            <a:r>
              <a:rPr lang="en-US" altLang="en-US" u="sng"/>
              <a:t>printCircle()</a:t>
            </a:r>
            <a:r>
              <a:rPr lang="en-US" altLang="en-US"/>
              <a:t> method in the </a:t>
            </a:r>
            <a:r>
              <a:rPr lang="en-US" altLang="en-US" u="sng"/>
              <a:t>Circle</a:t>
            </a:r>
            <a:r>
              <a:rPr lang="en-US" altLang="en-US"/>
              <a:t> class as follows:</a:t>
            </a:r>
          </a:p>
        </p:txBody>
      </p:sp>
      <p:sp>
        <p:nvSpPr>
          <p:cNvPr id="48133" name="Text Box 9"/>
          <p:cNvSpPr txBox="1">
            <a:spLocks noChangeArrowheads="1"/>
          </p:cNvSpPr>
          <p:nvPr/>
        </p:nvSpPr>
        <p:spPr bwMode="auto">
          <a:xfrm>
            <a:off x="228600" y="2514600"/>
            <a:ext cx="8686800" cy="1552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schemeClr val="bg2"/>
                </a:solidFill>
              </a:rPr>
              <a:t>public void printCircle() {</a:t>
            </a:r>
          </a:p>
          <a:p>
            <a:r>
              <a:rPr lang="en-US" altLang="en-US">
                <a:solidFill>
                  <a:schemeClr val="bg2"/>
                </a:solidFill>
              </a:rPr>
              <a:t>  System.out.println("The circle is created " + </a:t>
            </a:r>
          </a:p>
          <a:p>
            <a:r>
              <a:rPr lang="en-US" altLang="en-US">
                <a:solidFill>
                  <a:schemeClr val="bg2"/>
                </a:solidFill>
              </a:rPr>
              <a:t>    super.getDateCreated() + " and the radius is " + radius);</a:t>
            </a:r>
          </a:p>
          <a:p>
            <a:r>
              <a:rPr lang="en-US" altLang="en-US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608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 sz="3600"/>
              <a:t>Overriding Methods in the Superclass</a:t>
            </a:r>
            <a:endParaRPr lang="en-US" altLang="en-US"/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10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A subclass inherits methods from a superclass. Sometimes it is necessary for the subclass to modify the implementation of a method defined in the superclass. This is referred to as </a:t>
            </a:r>
            <a:r>
              <a:rPr lang="en-US" altLang="en-US" sz="2800" i="1" dirty="0">
                <a:solidFill>
                  <a:srgbClr val="FF0000"/>
                </a:solidFill>
              </a:rPr>
              <a:t>method overriding</a:t>
            </a:r>
            <a:r>
              <a:rPr lang="en-US" altLang="en-US" sz="28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152400" y="3276600"/>
            <a:ext cx="8686800" cy="2682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class Circle extends GeometricObject {</a:t>
            </a:r>
          </a:p>
          <a:p>
            <a:pPr>
              <a:spcBef>
                <a:spcPct val="50000"/>
              </a:spcBef>
            </a:pPr>
            <a:r>
              <a:rPr lang="en-US" altLang="en-US" sz="17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// Other methods are omitted</a:t>
            </a:r>
          </a:p>
          <a:p>
            <a:pPr>
              <a:spcBef>
                <a:spcPct val="50000"/>
              </a:spcBef>
            </a:pPr>
            <a:endParaRPr lang="en-US" altLang="en-US" sz="170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7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/** Override the toString method defined in GeometricObject */</a:t>
            </a:r>
          </a:p>
          <a:p>
            <a:r>
              <a:rPr lang="en-US" altLang="en-US" sz="17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public String toString() {</a:t>
            </a:r>
          </a:p>
          <a:p>
            <a:r>
              <a:rPr lang="en-US" altLang="en-US" sz="17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en-US" sz="17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super.toString</a:t>
            </a:r>
            <a:r>
              <a:rPr lang="en-US" altLang="en-US" sz="17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 + "\</a:t>
            </a:r>
            <a:r>
              <a:rPr lang="en-US" altLang="en-US" sz="17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nradius</a:t>
            </a:r>
            <a:r>
              <a:rPr lang="en-US" altLang="en-US" sz="17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is " + radius;</a:t>
            </a:r>
          </a:p>
          <a:p>
            <a:r>
              <a:rPr lang="en-US" altLang="en-US" sz="17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>
              <a:spcBef>
                <a:spcPct val="50000"/>
              </a:spcBef>
            </a:pPr>
            <a:r>
              <a:rPr lang="en-US" altLang="en-US" sz="17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3603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/>
              <a:t>NOTE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3820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600" dirty="0">
                <a:cs typeface="Times New Roman" pitchFamily="18" charset="0"/>
              </a:rPr>
              <a:t>An instance method can be overridden only if it is accessible. </a:t>
            </a:r>
          </a:p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600" dirty="0">
                <a:cs typeface="Times New Roman" pitchFamily="18" charset="0"/>
              </a:rPr>
              <a:t>Thus a private method cannot be overridden, because it is not accessible outside its own class. </a:t>
            </a:r>
          </a:p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600" dirty="0">
                <a:cs typeface="Times New Roman" pitchFamily="18" charset="0"/>
              </a:rPr>
              <a:t>If a method defined in a subclass is private in its superclass, the two methods are completely unrelated. </a:t>
            </a:r>
          </a:p>
        </p:txBody>
      </p:sp>
    </p:spTree>
    <p:extLst>
      <p:ext uri="{BB962C8B-B14F-4D97-AF65-F5344CB8AC3E}">
        <p14:creationId xmlns:p14="http://schemas.microsoft.com/office/powerpoint/2010/main" val="77035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11188" y="1557338"/>
            <a:ext cx="8281987" cy="49403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19459" name="Group 4"/>
          <p:cNvGrpSpPr>
            <a:grpSpLocks/>
          </p:cNvGrpSpPr>
          <p:nvPr/>
        </p:nvGrpSpPr>
        <p:grpSpPr bwMode="auto">
          <a:xfrm>
            <a:off x="2627313" y="2708275"/>
            <a:ext cx="2565400" cy="1320800"/>
            <a:chOff x="808" y="966"/>
            <a:chExt cx="1421" cy="939"/>
          </a:xfrm>
        </p:grpSpPr>
        <p:sp>
          <p:nvSpPr>
            <p:cNvPr id="19468" name="Freeform 5"/>
            <p:cNvSpPr>
              <a:spLocks/>
            </p:cNvSpPr>
            <p:nvPr/>
          </p:nvSpPr>
          <p:spPr bwMode="auto">
            <a:xfrm>
              <a:off x="811" y="977"/>
              <a:ext cx="1414" cy="591"/>
            </a:xfrm>
            <a:custGeom>
              <a:avLst/>
              <a:gdLst>
                <a:gd name="T0" fmla="*/ 89 w 2828"/>
                <a:gd name="T1" fmla="*/ 30 h 1183"/>
                <a:gd name="T2" fmla="*/ 44 w 2828"/>
                <a:gd name="T3" fmla="*/ 44 h 1183"/>
                <a:gd name="T4" fmla="*/ 6 w 2828"/>
                <a:gd name="T5" fmla="*/ 68 h 1183"/>
                <a:gd name="T6" fmla="*/ 1 w 2828"/>
                <a:gd name="T7" fmla="*/ 85 h 1183"/>
                <a:gd name="T8" fmla="*/ 12 w 2828"/>
                <a:gd name="T9" fmla="*/ 94 h 1183"/>
                <a:gd name="T10" fmla="*/ 43 w 2828"/>
                <a:gd name="T11" fmla="*/ 102 h 1183"/>
                <a:gd name="T12" fmla="*/ 102 w 2828"/>
                <a:gd name="T13" fmla="*/ 110 h 1183"/>
                <a:gd name="T14" fmla="*/ 182 w 2828"/>
                <a:gd name="T15" fmla="*/ 120 h 1183"/>
                <a:gd name="T16" fmla="*/ 254 w 2828"/>
                <a:gd name="T17" fmla="*/ 134 h 1183"/>
                <a:gd name="T18" fmla="*/ 268 w 2828"/>
                <a:gd name="T19" fmla="*/ 145 h 1183"/>
                <a:gd name="T20" fmla="*/ 244 w 2828"/>
                <a:gd name="T21" fmla="*/ 172 h 1183"/>
                <a:gd name="T22" fmla="*/ 218 w 2828"/>
                <a:gd name="T23" fmla="*/ 210 h 1183"/>
                <a:gd name="T24" fmla="*/ 211 w 2828"/>
                <a:gd name="T25" fmla="*/ 234 h 1183"/>
                <a:gd name="T26" fmla="*/ 223 w 2828"/>
                <a:gd name="T27" fmla="*/ 239 h 1183"/>
                <a:gd name="T28" fmla="*/ 241 w 2828"/>
                <a:gd name="T29" fmla="*/ 241 h 1183"/>
                <a:gd name="T30" fmla="*/ 261 w 2828"/>
                <a:gd name="T31" fmla="*/ 236 h 1183"/>
                <a:gd name="T32" fmla="*/ 295 w 2828"/>
                <a:gd name="T33" fmla="*/ 215 h 1183"/>
                <a:gd name="T34" fmla="*/ 341 w 2828"/>
                <a:gd name="T35" fmla="*/ 194 h 1183"/>
                <a:gd name="T36" fmla="*/ 382 w 2828"/>
                <a:gd name="T37" fmla="*/ 185 h 1183"/>
                <a:gd name="T38" fmla="*/ 408 w 2828"/>
                <a:gd name="T39" fmla="*/ 197 h 1183"/>
                <a:gd name="T40" fmla="*/ 449 w 2828"/>
                <a:gd name="T41" fmla="*/ 223 h 1183"/>
                <a:gd name="T42" fmla="*/ 474 w 2828"/>
                <a:gd name="T43" fmla="*/ 256 h 1183"/>
                <a:gd name="T44" fmla="*/ 468 w 2828"/>
                <a:gd name="T45" fmla="*/ 257 h 1183"/>
                <a:gd name="T46" fmla="*/ 457 w 2828"/>
                <a:gd name="T47" fmla="*/ 262 h 1183"/>
                <a:gd name="T48" fmla="*/ 452 w 2828"/>
                <a:gd name="T49" fmla="*/ 270 h 1183"/>
                <a:gd name="T50" fmla="*/ 468 w 2828"/>
                <a:gd name="T51" fmla="*/ 275 h 1183"/>
                <a:gd name="T52" fmla="*/ 493 w 2828"/>
                <a:gd name="T53" fmla="*/ 277 h 1183"/>
                <a:gd name="T54" fmla="*/ 513 w 2828"/>
                <a:gd name="T55" fmla="*/ 277 h 1183"/>
                <a:gd name="T56" fmla="*/ 519 w 2828"/>
                <a:gd name="T57" fmla="*/ 280 h 1183"/>
                <a:gd name="T58" fmla="*/ 534 w 2828"/>
                <a:gd name="T59" fmla="*/ 283 h 1183"/>
                <a:gd name="T60" fmla="*/ 551 w 2828"/>
                <a:gd name="T61" fmla="*/ 279 h 1183"/>
                <a:gd name="T62" fmla="*/ 562 w 2828"/>
                <a:gd name="T63" fmla="*/ 280 h 1183"/>
                <a:gd name="T64" fmla="*/ 582 w 2828"/>
                <a:gd name="T65" fmla="*/ 284 h 1183"/>
                <a:gd name="T66" fmla="*/ 599 w 2828"/>
                <a:gd name="T67" fmla="*/ 295 h 1183"/>
                <a:gd name="T68" fmla="*/ 590 w 2828"/>
                <a:gd name="T69" fmla="*/ 272 h 1183"/>
                <a:gd name="T70" fmla="*/ 570 w 2828"/>
                <a:gd name="T71" fmla="*/ 261 h 1183"/>
                <a:gd name="T72" fmla="*/ 551 w 2828"/>
                <a:gd name="T73" fmla="*/ 252 h 1183"/>
                <a:gd name="T74" fmla="*/ 543 w 2828"/>
                <a:gd name="T75" fmla="*/ 245 h 1183"/>
                <a:gd name="T76" fmla="*/ 526 w 2828"/>
                <a:gd name="T77" fmla="*/ 215 h 1183"/>
                <a:gd name="T78" fmla="*/ 500 w 2828"/>
                <a:gd name="T79" fmla="*/ 181 h 1183"/>
                <a:gd name="T80" fmla="*/ 491 w 2828"/>
                <a:gd name="T81" fmla="*/ 170 h 1183"/>
                <a:gd name="T82" fmla="*/ 539 w 2828"/>
                <a:gd name="T83" fmla="*/ 169 h 1183"/>
                <a:gd name="T84" fmla="*/ 623 w 2828"/>
                <a:gd name="T85" fmla="*/ 175 h 1183"/>
                <a:gd name="T86" fmla="*/ 704 w 2828"/>
                <a:gd name="T87" fmla="*/ 188 h 1183"/>
                <a:gd name="T88" fmla="*/ 707 w 2828"/>
                <a:gd name="T89" fmla="*/ 181 h 1183"/>
                <a:gd name="T90" fmla="*/ 707 w 2828"/>
                <a:gd name="T91" fmla="*/ 166 h 1183"/>
                <a:gd name="T92" fmla="*/ 697 w 2828"/>
                <a:gd name="T93" fmla="*/ 149 h 1183"/>
                <a:gd name="T94" fmla="*/ 638 w 2828"/>
                <a:gd name="T95" fmla="*/ 124 h 1183"/>
                <a:gd name="T96" fmla="*/ 530 w 2828"/>
                <a:gd name="T97" fmla="*/ 98 h 1183"/>
                <a:gd name="T98" fmla="*/ 422 w 2828"/>
                <a:gd name="T99" fmla="*/ 88 h 1183"/>
                <a:gd name="T100" fmla="*/ 397 w 2828"/>
                <a:gd name="T101" fmla="*/ 82 h 1183"/>
                <a:gd name="T102" fmla="*/ 360 w 2828"/>
                <a:gd name="T103" fmla="*/ 55 h 1183"/>
                <a:gd name="T104" fmla="*/ 289 w 2828"/>
                <a:gd name="T105" fmla="*/ 22 h 1183"/>
                <a:gd name="T106" fmla="*/ 194 w 2828"/>
                <a:gd name="T107" fmla="*/ 0 h 1183"/>
                <a:gd name="T108" fmla="*/ 135 w 2828"/>
                <a:gd name="T109" fmla="*/ 7 h 1183"/>
                <a:gd name="T110" fmla="*/ 108 w 2828"/>
                <a:gd name="T111" fmla="*/ 22 h 11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28"/>
                <a:gd name="T169" fmla="*/ 0 h 1183"/>
                <a:gd name="T170" fmla="*/ 2828 w 2828"/>
                <a:gd name="T171" fmla="*/ 1183 h 11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28" h="1183">
                  <a:moveTo>
                    <a:pt x="419" y="109"/>
                  </a:moveTo>
                  <a:lnTo>
                    <a:pt x="413" y="109"/>
                  </a:lnTo>
                  <a:lnTo>
                    <a:pt x="401" y="112"/>
                  </a:lnTo>
                  <a:lnTo>
                    <a:pt x="382" y="116"/>
                  </a:lnTo>
                  <a:lnTo>
                    <a:pt x="356" y="122"/>
                  </a:lnTo>
                  <a:lnTo>
                    <a:pt x="326" y="129"/>
                  </a:lnTo>
                  <a:lnTo>
                    <a:pt x="292" y="139"/>
                  </a:lnTo>
                  <a:lnTo>
                    <a:pt x="254" y="148"/>
                  </a:lnTo>
                  <a:lnTo>
                    <a:pt x="217" y="163"/>
                  </a:lnTo>
                  <a:lnTo>
                    <a:pt x="178" y="176"/>
                  </a:lnTo>
                  <a:lnTo>
                    <a:pt x="141" y="193"/>
                  </a:lnTo>
                  <a:lnTo>
                    <a:pt x="106" y="209"/>
                  </a:lnTo>
                  <a:lnTo>
                    <a:pt x="75" y="232"/>
                  </a:lnTo>
                  <a:lnTo>
                    <a:pt x="45" y="251"/>
                  </a:lnTo>
                  <a:lnTo>
                    <a:pt x="23" y="274"/>
                  </a:lnTo>
                  <a:lnTo>
                    <a:pt x="6" y="299"/>
                  </a:lnTo>
                  <a:lnTo>
                    <a:pt x="0" y="328"/>
                  </a:lnTo>
                  <a:lnTo>
                    <a:pt x="0" y="330"/>
                  </a:lnTo>
                  <a:lnTo>
                    <a:pt x="1" y="337"/>
                  </a:lnTo>
                  <a:lnTo>
                    <a:pt x="3" y="342"/>
                  </a:lnTo>
                  <a:lnTo>
                    <a:pt x="10" y="349"/>
                  </a:lnTo>
                  <a:lnTo>
                    <a:pt x="15" y="355"/>
                  </a:lnTo>
                  <a:lnTo>
                    <a:pt x="26" y="363"/>
                  </a:lnTo>
                  <a:lnTo>
                    <a:pt x="37" y="371"/>
                  </a:lnTo>
                  <a:lnTo>
                    <a:pt x="50" y="377"/>
                  </a:lnTo>
                  <a:lnTo>
                    <a:pt x="67" y="385"/>
                  </a:lnTo>
                  <a:lnTo>
                    <a:pt x="88" y="391"/>
                  </a:lnTo>
                  <a:lnTo>
                    <a:pt x="113" y="398"/>
                  </a:lnTo>
                  <a:lnTo>
                    <a:pt x="140" y="404"/>
                  </a:lnTo>
                  <a:lnTo>
                    <a:pt x="172" y="411"/>
                  </a:lnTo>
                  <a:lnTo>
                    <a:pt x="210" y="416"/>
                  </a:lnTo>
                  <a:lnTo>
                    <a:pt x="252" y="420"/>
                  </a:lnTo>
                  <a:lnTo>
                    <a:pt x="300" y="427"/>
                  </a:lnTo>
                  <a:lnTo>
                    <a:pt x="352" y="432"/>
                  </a:lnTo>
                  <a:lnTo>
                    <a:pt x="410" y="440"/>
                  </a:lnTo>
                  <a:lnTo>
                    <a:pt x="470" y="446"/>
                  </a:lnTo>
                  <a:lnTo>
                    <a:pt x="535" y="453"/>
                  </a:lnTo>
                  <a:lnTo>
                    <a:pt x="600" y="462"/>
                  </a:lnTo>
                  <a:lnTo>
                    <a:pt x="666" y="472"/>
                  </a:lnTo>
                  <a:lnTo>
                    <a:pt x="730" y="481"/>
                  </a:lnTo>
                  <a:lnTo>
                    <a:pt x="795" y="492"/>
                  </a:lnTo>
                  <a:lnTo>
                    <a:pt x="855" y="502"/>
                  </a:lnTo>
                  <a:lnTo>
                    <a:pt x="915" y="514"/>
                  </a:lnTo>
                  <a:lnTo>
                    <a:pt x="966" y="524"/>
                  </a:lnTo>
                  <a:lnTo>
                    <a:pt x="1016" y="536"/>
                  </a:lnTo>
                  <a:lnTo>
                    <a:pt x="1057" y="547"/>
                  </a:lnTo>
                  <a:lnTo>
                    <a:pt x="1094" y="560"/>
                  </a:lnTo>
                  <a:lnTo>
                    <a:pt x="1090" y="562"/>
                  </a:lnTo>
                  <a:lnTo>
                    <a:pt x="1082" y="570"/>
                  </a:lnTo>
                  <a:lnTo>
                    <a:pt x="1072" y="581"/>
                  </a:lnTo>
                  <a:lnTo>
                    <a:pt x="1057" y="596"/>
                  </a:lnTo>
                  <a:lnTo>
                    <a:pt x="1041" y="615"/>
                  </a:lnTo>
                  <a:lnTo>
                    <a:pt x="1021" y="637"/>
                  </a:lnTo>
                  <a:lnTo>
                    <a:pt x="1000" y="661"/>
                  </a:lnTo>
                  <a:lnTo>
                    <a:pt x="979" y="689"/>
                  </a:lnTo>
                  <a:lnTo>
                    <a:pt x="955" y="716"/>
                  </a:lnTo>
                  <a:lnTo>
                    <a:pt x="934" y="748"/>
                  </a:lnTo>
                  <a:lnTo>
                    <a:pt x="913" y="777"/>
                  </a:lnTo>
                  <a:lnTo>
                    <a:pt x="892" y="810"/>
                  </a:lnTo>
                  <a:lnTo>
                    <a:pt x="874" y="840"/>
                  </a:lnTo>
                  <a:lnTo>
                    <a:pt x="859" y="872"/>
                  </a:lnTo>
                  <a:lnTo>
                    <a:pt x="846" y="904"/>
                  </a:lnTo>
                  <a:lnTo>
                    <a:pt x="838" y="933"/>
                  </a:lnTo>
                  <a:lnTo>
                    <a:pt x="840" y="935"/>
                  </a:lnTo>
                  <a:lnTo>
                    <a:pt x="846" y="937"/>
                  </a:lnTo>
                  <a:lnTo>
                    <a:pt x="853" y="941"/>
                  </a:lnTo>
                  <a:lnTo>
                    <a:pt x="861" y="944"/>
                  </a:lnTo>
                  <a:lnTo>
                    <a:pt x="872" y="948"/>
                  </a:lnTo>
                  <a:lnTo>
                    <a:pt x="882" y="953"/>
                  </a:lnTo>
                  <a:lnTo>
                    <a:pt x="895" y="957"/>
                  </a:lnTo>
                  <a:lnTo>
                    <a:pt x="907" y="959"/>
                  </a:lnTo>
                  <a:lnTo>
                    <a:pt x="921" y="963"/>
                  </a:lnTo>
                  <a:lnTo>
                    <a:pt x="935" y="966"/>
                  </a:lnTo>
                  <a:lnTo>
                    <a:pt x="951" y="969"/>
                  </a:lnTo>
                  <a:lnTo>
                    <a:pt x="965" y="967"/>
                  </a:lnTo>
                  <a:lnTo>
                    <a:pt x="979" y="967"/>
                  </a:lnTo>
                  <a:lnTo>
                    <a:pt x="992" y="965"/>
                  </a:lnTo>
                  <a:lnTo>
                    <a:pt x="1007" y="962"/>
                  </a:lnTo>
                  <a:lnTo>
                    <a:pt x="1021" y="956"/>
                  </a:lnTo>
                  <a:lnTo>
                    <a:pt x="1041" y="944"/>
                  </a:lnTo>
                  <a:lnTo>
                    <a:pt x="1061" y="931"/>
                  </a:lnTo>
                  <a:lnTo>
                    <a:pt x="1087" y="918"/>
                  </a:lnTo>
                  <a:lnTo>
                    <a:pt x="1115" y="900"/>
                  </a:lnTo>
                  <a:lnTo>
                    <a:pt x="1146" y="881"/>
                  </a:lnTo>
                  <a:lnTo>
                    <a:pt x="1177" y="863"/>
                  </a:lnTo>
                  <a:lnTo>
                    <a:pt x="1212" y="845"/>
                  </a:lnTo>
                  <a:lnTo>
                    <a:pt x="1247" y="827"/>
                  </a:lnTo>
                  <a:lnTo>
                    <a:pt x="1286" y="809"/>
                  </a:lnTo>
                  <a:lnTo>
                    <a:pt x="1324" y="790"/>
                  </a:lnTo>
                  <a:lnTo>
                    <a:pt x="1364" y="776"/>
                  </a:lnTo>
                  <a:lnTo>
                    <a:pt x="1403" y="763"/>
                  </a:lnTo>
                  <a:lnTo>
                    <a:pt x="1445" y="751"/>
                  </a:lnTo>
                  <a:lnTo>
                    <a:pt x="1486" y="744"/>
                  </a:lnTo>
                  <a:lnTo>
                    <a:pt x="1528" y="740"/>
                  </a:lnTo>
                  <a:lnTo>
                    <a:pt x="1529" y="741"/>
                  </a:lnTo>
                  <a:lnTo>
                    <a:pt x="1541" y="746"/>
                  </a:lnTo>
                  <a:lnTo>
                    <a:pt x="1557" y="753"/>
                  </a:lnTo>
                  <a:lnTo>
                    <a:pt x="1579" y="763"/>
                  </a:lnTo>
                  <a:lnTo>
                    <a:pt x="1605" y="775"/>
                  </a:lnTo>
                  <a:lnTo>
                    <a:pt x="1635" y="790"/>
                  </a:lnTo>
                  <a:lnTo>
                    <a:pt x="1666" y="807"/>
                  </a:lnTo>
                  <a:lnTo>
                    <a:pt x="1700" y="828"/>
                  </a:lnTo>
                  <a:lnTo>
                    <a:pt x="1732" y="848"/>
                  </a:lnTo>
                  <a:lnTo>
                    <a:pt x="1764" y="870"/>
                  </a:lnTo>
                  <a:lnTo>
                    <a:pt x="1796" y="893"/>
                  </a:lnTo>
                  <a:lnTo>
                    <a:pt x="1824" y="918"/>
                  </a:lnTo>
                  <a:lnTo>
                    <a:pt x="1849" y="944"/>
                  </a:lnTo>
                  <a:lnTo>
                    <a:pt x="1871" y="970"/>
                  </a:lnTo>
                  <a:lnTo>
                    <a:pt x="1885" y="996"/>
                  </a:lnTo>
                  <a:lnTo>
                    <a:pt x="1897" y="1024"/>
                  </a:lnTo>
                  <a:lnTo>
                    <a:pt x="1894" y="1024"/>
                  </a:lnTo>
                  <a:lnTo>
                    <a:pt x="1892" y="1024"/>
                  </a:lnTo>
                  <a:lnTo>
                    <a:pt x="1885" y="1026"/>
                  </a:lnTo>
                  <a:lnTo>
                    <a:pt x="1880" y="1030"/>
                  </a:lnTo>
                  <a:lnTo>
                    <a:pt x="1872" y="1031"/>
                  </a:lnTo>
                  <a:lnTo>
                    <a:pt x="1863" y="1034"/>
                  </a:lnTo>
                  <a:lnTo>
                    <a:pt x="1855" y="1037"/>
                  </a:lnTo>
                  <a:lnTo>
                    <a:pt x="1846" y="1043"/>
                  </a:lnTo>
                  <a:lnTo>
                    <a:pt x="1836" y="1047"/>
                  </a:lnTo>
                  <a:lnTo>
                    <a:pt x="1828" y="1049"/>
                  </a:lnTo>
                  <a:lnTo>
                    <a:pt x="1820" y="1054"/>
                  </a:lnTo>
                  <a:lnTo>
                    <a:pt x="1814" y="1060"/>
                  </a:lnTo>
                  <a:lnTo>
                    <a:pt x="1806" y="1070"/>
                  </a:lnTo>
                  <a:lnTo>
                    <a:pt x="1806" y="1079"/>
                  </a:lnTo>
                  <a:lnTo>
                    <a:pt x="1809" y="1083"/>
                  </a:lnTo>
                  <a:lnTo>
                    <a:pt x="1816" y="1087"/>
                  </a:lnTo>
                  <a:lnTo>
                    <a:pt x="1827" y="1091"/>
                  </a:lnTo>
                  <a:lnTo>
                    <a:pt x="1841" y="1096"/>
                  </a:lnTo>
                  <a:lnTo>
                    <a:pt x="1857" y="1099"/>
                  </a:lnTo>
                  <a:lnTo>
                    <a:pt x="1874" y="1101"/>
                  </a:lnTo>
                  <a:lnTo>
                    <a:pt x="1893" y="1104"/>
                  </a:lnTo>
                  <a:lnTo>
                    <a:pt x="1914" y="1106"/>
                  </a:lnTo>
                  <a:lnTo>
                    <a:pt x="1935" y="1108"/>
                  </a:lnTo>
                  <a:lnTo>
                    <a:pt x="1954" y="1109"/>
                  </a:lnTo>
                  <a:lnTo>
                    <a:pt x="1974" y="1109"/>
                  </a:lnTo>
                  <a:lnTo>
                    <a:pt x="1993" y="1110"/>
                  </a:lnTo>
                  <a:lnTo>
                    <a:pt x="2010" y="1110"/>
                  </a:lnTo>
                  <a:lnTo>
                    <a:pt x="2026" y="1110"/>
                  </a:lnTo>
                  <a:lnTo>
                    <a:pt x="2037" y="1109"/>
                  </a:lnTo>
                  <a:lnTo>
                    <a:pt x="2049" y="1108"/>
                  </a:lnTo>
                  <a:lnTo>
                    <a:pt x="2049" y="1109"/>
                  </a:lnTo>
                  <a:lnTo>
                    <a:pt x="2057" y="1113"/>
                  </a:lnTo>
                  <a:lnTo>
                    <a:pt x="2062" y="1115"/>
                  </a:lnTo>
                  <a:lnTo>
                    <a:pt x="2069" y="1119"/>
                  </a:lnTo>
                  <a:lnTo>
                    <a:pt x="2076" y="1123"/>
                  </a:lnTo>
                  <a:lnTo>
                    <a:pt x="2087" y="1126"/>
                  </a:lnTo>
                  <a:lnTo>
                    <a:pt x="2096" y="1127"/>
                  </a:lnTo>
                  <a:lnTo>
                    <a:pt x="2108" y="1130"/>
                  </a:lnTo>
                  <a:lnTo>
                    <a:pt x="2119" y="1131"/>
                  </a:lnTo>
                  <a:lnTo>
                    <a:pt x="2135" y="1132"/>
                  </a:lnTo>
                  <a:lnTo>
                    <a:pt x="2149" y="1130"/>
                  </a:lnTo>
                  <a:lnTo>
                    <a:pt x="2166" y="1128"/>
                  </a:lnTo>
                  <a:lnTo>
                    <a:pt x="2184" y="1125"/>
                  </a:lnTo>
                  <a:lnTo>
                    <a:pt x="2204" y="1121"/>
                  </a:lnTo>
                  <a:lnTo>
                    <a:pt x="2204" y="1119"/>
                  </a:lnTo>
                  <a:lnTo>
                    <a:pt x="2209" y="1119"/>
                  </a:lnTo>
                  <a:lnTo>
                    <a:pt x="2217" y="1119"/>
                  </a:lnTo>
                  <a:lnTo>
                    <a:pt x="2226" y="1119"/>
                  </a:lnTo>
                  <a:lnTo>
                    <a:pt x="2235" y="1119"/>
                  </a:lnTo>
                  <a:lnTo>
                    <a:pt x="2248" y="1121"/>
                  </a:lnTo>
                  <a:lnTo>
                    <a:pt x="2262" y="1122"/>
                  </a:lnTo>
                  <a:lnTo>
                    <a:pt x="2279" y="1125"/>
                  </a:lnTo>
                  <a:lnTo>
                    <a:pt x="2292" y="1127"/>
                  </a:lnTo>
                  <a:lnTo>
                    <a:pt x="2309" y="1131"/>
                  </a:lnTo>
                  <a:lnTo>
                    <a:pt x="2326" y="1136"/>
                  </a:lnTo>
                  <a:lnTo>
                    <a:pt x="2343" y="1143"/>
                  </a:lnTo>
                  <a:lnTo>
                    <a:pt x="2357" y="1151"/>
                  </a:lnTo>
                  <a:lnTo>
                    <a:pt x="2370" y="1160"/>
                  </a:lnTo>
                  <a:lnTo>
                    <a:pt x="2383" y="1170"/>
                  </a:lnTo>
                  <a:lnTo>
                    <a:pt x="2396" y="1183"/>
                  </a:lnTo>
                  <a:lnTo>
                    <a:pt x="2383" y="1105"/>
                  </a:lnTo>
                  <a:lnTo>
                    <a:pt x="2381" y="1102"/>
                  </a:lnTo>
                  <a:lnTo>
                    <a:pt x="2375" y="1100"/>
                  </a:lnTo>
                  <a:lnTo>
                    <a:pt x="2368" y="1095"/>
                  </a:lnTo>
                  <a:lnTo>
                    <a:pt x="2357" y="1088"/>
                  </a:lnTo>
                  <a:lnTo>
                    <a:pt x="2343" y="1080"/>
                  </a:lnTo>
                  <a:lnTo>
                    <a:pt x="2330" y="1073"/>
                  </a:lnTo>
                  <a:lnTo>
                    <a:pt x="2313" y="1062"/>
                  </a:lnTo>
                  <a:lnTo>
                    <a:pt x="2297" y="1054"/>
                  </a:lnTo>
                  <a:lnTo>
                    <a:pt x="2280" y="1044"/>
                  </a:lnTo>
                  <a:lnTo>
                    <a:pt x="2264" y="1035"/>
                  </a:lnTo>
                  <a:lnTo>
                    <a:pt x="2245" y="1027"/>
                  </a:lnTo>
                  <a:lnTo>
                    <a:pt x="2230" y="1021"/>
                  </a:lnTo>
                  <a:lnTo>
                    <a:pt x="2215" y="1014"/>
                  </a:lnTo>
                  <a:lnTo>
                    <a:pt x="2202" y="1010"/>
                  </a:lnTo>
                  <a:lnTo>
                    <a:pt x="2191" y="1008"/>
                  </a:lnTo>
                  <a:lnTo>
                    <a:pt x="2184" y="1009"/>
                  </a:lnTo>
                  <a:lnTo>
                    <a:pt x="2182" y="1006"/>
                  </a:lnTo>
                  <a:lnTo>
                    <a:pt x="2176" y="996"/>
                  </a:lnTo>
                  <a:lnTo>
                    <a:pt x="2169" y="982"/>
                  </a:lnTo>
                  <a:lnTo>
                    <a:pt x="2160" y="963"/>
                  </a:lnTo>
                  <a:lnTo>
                    <a:pt x="2147" y="941"/>
                  </a:lnTo>
                  <a:lnTo>
                    <a:pt x="2134" y="917"/>
                  </a:lnTo>
                  <a:lnTo>
                    <a:pt x="2117" y="889"/>
                  </a:lnTo>
                  <a:lnTo>
                    <a:pt x="2101" y="862"/>
                  </a:lnTo>
                  <a:lnTo>
                    <a:pt x="2082" y="832"/>
                  </a:lnTo>
                  <a:lnTo>
                    <a:pt x="2063" y="803"/>
                  </a:lnTo>
                  <a:lnTo>
                    <a:pt x="2043" y="775"/>
                  </a:lnTo>
                  <a:lnTo>
                    <a:pt x="2024" y="750"/>
                  </a:lnTo>
                  <a:lnTo>
                    <a:pt x="2002" y="727"/>
                  </a:lnTo>
                  <a:lnTo>
                    <a:pt x="1984" y="709"/>
                  </a:lnTo>
                  <a:lnTo>
                    <a:pt x="1965" y="693"/>
                  </a:lnTo>
                  <a:lnTo>
                    <a:pt x="1948" y="684"/>
                  </a:lnTo>
                  <a:lnTo>
                    <a:pt x="1950" y="683"/>
                  </a:lnTo>
                  <a:lnTo>
                    <a:pt x="1965" y="681"/>
                  </a:lnTo>
                  <a:lnTo>
                    <a:pt x="1987" y="680"/>
                  </a:lnTo>
                  <a:lnTo>
                    <a:pt x="2019" y="680"/>
                  </a:lnTo>
                  <a:lnTo>
                    <a:pt x="2057" y="679"/>
                  </a:lnTo>
                  <a:lnTo>
                    <a:pt x="2102" y="679"/>
                  </a:lnTo>
                  <a:lnTo>
                    <a:pt x="2154" y="679"/>
                  </a:lnTo>
                  <a:lnTo>
                    <a:pt x="2214" y="683"/>
                  </a:lnTo>
                  <a:lnTo>
                    <a:pt x="2277" y="684"/>
                  </a:lnTo>
                  <a:lnTo>
                    <a:pt x="2343" y="688"/>
                  </a:lnTo>
                  <a:lnTo>
                    <a:pt x="2414" y="694"/>
                  </a:lnTo>
                  <a:lnTo>
                    <a:pt x="2491" y="702"/>
                  </a:lnTo>
                  <a:lnTo>
                    <a:pt x="2569" y="711"/>
                  </a:lnTo>
                  <a:lnTo>
                    <a:pt x="2650" y="724"/>
                  </a:lnTo>
                  <a:lnTo>
                    <a:pt x="2731" y="738"/>
                  </a:lnTo>
                  <a:lnTo>
                    <a:pt x="2816" y="758"/>
                  </a:lnTo>
                  <a:lnTo>
                    <a:pt x="2816" y="755"/>
                  </a:lnTo>
                  <a:lnTo>
                    <a:pt x="2817" y="753"/>
                  </a:lnTo>
                  <a:lnTo>
                    <a:pt x="2819" y="749"/>
                  </a:lnTo>
                  <a:lnTo>
                    <a:pt x="2821" y="742"/>
                  </a:lnTo>
                  <a:lnTo>
                    <a:pt x="2822" y="735"/>
                  </a:lnTo>
                  <a:lnTo>
                    <a:pt x="2825" y="724"/>
                  </a:lnTo>
                  <a:lnTo>
                    <a:pt x="2826" y="714"/>
                  </a:lnTo>
                  <a:lnTo>
                    <a:pt x="2828" y="705"/>
                  </a:lnTo>
                  <a:lnTo>
                    <a:pt x="2826" y="692"/>
                  </a:lnTo>
                  <a:lnTo>
                    <a:pt x="2826" y="680"/>
                  </a:lnTo>
                  <a:lnTo>
                    <a:pt x="2825" y="666"/>
                  </a:lnTo>
                  <a:lnTo>
                    <a:pt x="2821" y="653"/>
                  </a:lnTo>
                  <a:lnTo>
                    <a:pt x="2815" y="638"/>
                  </a:lnTo>
                  <a:lnTo>
                    <a:pt x="2808" y="624"/>
                  </a:lnTo>
                  <a:lnTo>
                    <a:pt x="2798" y="610"/>
                  </a:lnTo>
                  <a:lnTo>
                    <a:pt x="2787" y="597"/>
                  </a:lnTo>
                  <a:lnTo>
                    <a:pt x="2764" y="581"/>
                  </a:lnTo>
                  <a:lnTo>
                    <a:pt x="2728" y="563"/>
                  </a:lnTo>
                  <a:lnTo>
                    <a:pt x="2679" y="542"/>
                  </a:lnTo>
                  <a:lnTo>
                    <a:pt x="2621" y="523"/>
                  </a:lnTo>
                  <a:lnTo>
                    <a:pt x="2549" y="499"/>
                  </a:lnTo>
                  <a:lnTo>
                    <a:pt x="2473" y="477"/>
                  </a:lnTo>
                  <a:lnTo>
                    <a:pt x="2390" y="454"/>
                  </a:lnTo>
                  <a:lnTo>
                    <a:pt x="2303" y="434"/>
                  </a:lnTo>
                  <a:lnTo>
                    <a:pt x="2210" y="414"/>
                  </a:lnTo>
                  <a:lnTo>
                    <a:pt x="2118" y="395"/>
                  </a:lnTo>
                  <a:lnTo>
                    <a:pt x="2026" y="380"/>
                  </a:lnTo>
                  <a:lnTo>
                    <a:pt x="1936" y="368"/>
                  </a:lnTo>
                  <a:lnTo>
                    <a:pt x="1846" y="359"/>
                  </a:lnTo>
                  <a:lnTo>
                    <a:pt x="1764" y="355"/>
                  </a:lnTo>
                  <a:lnTo>
                    <a:pt x="1688" y="355"/>
                  </a:lnTo>
                  <a:lnTo>
                    <a:pt x="1622" y="363"/>
                  </a:lnTo>
                  <a:lnTo>
                    <a:pt x="1618" y="359"/>
                  </a:lnTo>
                  <a:lnTo>
                    <a:pt x="1612" y="352"/>
                  </a:lnTo>
                  <a:lnTo>
                    <a:pt x="1602" y="342"/>
                  </a:lnTo>
                  <a:lnTo>
                    <a:pt x="1588" y="329"/>
                  </a:lnTo>
                  <a:lnTo>
                    <a:pt x="1567" y="311"/>
                  </a:lnTo>
                  <a:lnTo>
                    <a:pt x="1542" y="293"/>
                  </a:lnTo>
                  <a:lnTo>
                    <a:pt x="1514" y="272"/>
                  </a:lnTo>
                  <a:lnTo>
                    <a:pt x="1479" y="248"/>
                  </a:lnTo>
                  <a:lnTo>
                    <a:pt x="1440" y="222"/>
                  </a:lnTo>
                  <a:lnTo>
                    <a:pt x="1393" y="198"/>
                  </a:lnTo>
                  <a:lnTo>
                    <a:pt x="1342" y="170"/>
                  </a:lnTo>
                  <a:lnTo>
                    <a:pt x="1286" y="145"/>
                  </a:lnTo>
                  <a:lnTo>
                    <a:pt x="1223" y="117"/>
                  </a:lnTo>
                  <a:lnTo>
                    <a:pt x="1155" y="91"/>
                  </a:lnTo>
                  <a:lnTo>
                    <a:pt x="1080" y="67"/>
                  </a:lnTo>
                  <a:lnTo>
                    <a:pt x="999" y="42"/>
                  </a:lnTo>
                  <a:lnTo>
                    <a:pt x="917" y="22"/>
                  </a:lnTo>
                  <a:lnTo>
                    <a:pt x="843" y="9"/>
                  </a:lnTo>
                  <a:lnTo>
                    <a:pt x="777" y="2"/>
                  </a:lnTo>
                  <a:lnTo>
                    <a:pt x="717" y="0"/>
                  </a:lnTo>
                  <a:lnTo>
                    <a:pt x="662" y="2"/>
                  </a:lnTo>
                  <a:lnTo>
                    <a:pt x="616" y="8"/>
                  </a:lnTo>
                  <a:lnTo>
                    <a:pt x="574" y="17"/>
                  </a:lnTo>
                  <a:lnTo>
                    <a:pt x="539" y="29"/>
                  </a:lnTo>
                  <a:lnTo>
                    <a:pt x="508" y="41"/>
                  </a:lnTo>
                  <a:lnTo>
                    <a:pt x="483" y="54"/>
                  </a:lnTo>
                  <a:lnTo>
                    <a:pt x="461" y="67"/>
                  </a:lnTo>
                  <a:lnTo>
                    <a:pt x="445" y="81"/>
                  </a:lnTo>
                  <a:lnTo>
                    <a:pt x="432" y="91"/>
                  </a:lnTo>
                  <a:lnTo>
                    <a:pt x="425" y="100"/>
                  </a:lnTo>
                  <a:lnTo>
                    <a:pt x="419" y="106"/>
                  </a:lnTo>
                  <a:lnTo>
                    <a:pt x="419" y="109"/>
                  </a:lnTo>
                  <a:close/>
                </a:path>
              </a:pathLst>
            </a:custGeom>
            <a:solidFill>
              <a:srgbClr val="BDC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Freeform 6"/>
            <p:cNvSpPr>
              <a:spLocks/>
            </p:cNvSpPr>
            <p:nvPr/>
          </p:nvSpPr>
          <p:spPr bwMode="auto">
            <a:xfrm>
              <a:off x="848" y="997"/>
              <a:ext cx="937" cy="381"/>
            </a:xfrm>
            <a:custGeom>
              <a:avLst/>
              <a:gdLst>
                <a:gd name="T0" fmla="*/ 89 w 1873"/>
                <a:gd name="T1" fmla="*/ 74 h 760"/>
                <a:gd name="T2" fmla="*/ 71 w 1873"/>
                <a:gd name="T3" fmla="*/ 73 h 760"/>
                <a:gd name="T4" fmla="*/ 46 w 1873"/>
                <a:gd name="T5" fmla="*/ 73 h 760"/>
                <a:gd name="T6" fmla="*/ 21 w 1873"/>
                <a:gd name="T7" fmla="*/ 70 h 760"/>
                <a:gd name="T8" fmla="*/ 4 w 1873"/>
                <a:gd name="T9" fmla="*/ 65 h 760"/>
                <a:gd name="T10" fmla="*/ 1 w 1873"/>
                <a:gd name="T11" fmla="*/ 57 h 760"/>
                <a:gd name="T12" fmla="*/ 11 w 1873"/>
                <a:gd name="T13" fmla="*/ 48 h 760"/>
                <a:gd name="T14" fmla="*/ 33 w 1873"/>
                <a:gd name="T15" fmla="*/ 39 h 760"/>
                <a:gd name="T16" fmla="*/ 64 w 1873"/>
                <a:gd name="T17" fmla="*/ 33 h 760"/>
                <a:gd name="T18" fmla="*/ 103 w 1873"/>
                <a:gd name="T19" fmla="*/ 30 h 760"/>
                <a:gd name="T20" fmla="*/ 149 w 1873"/>
                <a:gd name="T21" fmla="*/ 34 h 760"/>
                <a:gd name="T22" fmla="*/ 187 w 1873"/>
                <a:gd name="T23" fmla="*/ 37 h 760"/>
                <a:gd name="T24" fmla="*/ 209 w 1873"/>
                <a:gd name="T25" fmla="*/ 35 h 760"/>
                <a:gd name="T26" fmla="*/ 214 w 1873"/>
                <a:gd name="T27" fmla="*/ 28 h 760"/>
                <a:gd name="T28" fmla="*/ 208 w 1873"/>
                <a:gd name="T29" fmla="*/ 18 h 760"/>
                <a:gd name="T30" fmla="*/ 188 w 1873"/>
                <a:gd name="T31" fmla="*/ 5 h 760"/>
                <a:gd name="T32" fmla="*/ 182 w 1873"/>
                <a:gd name="T33" fmla="*/ 1 h 760"/>
                <a:gd name="T34" fmla="*/ 200 w 1873"/>
                <a:gd name="T35" fmla="*/ 4 h 760"/>
                <a:gd name="T36" fmla="*/ 231 w 1873"/>
                <a:gd name="T37" fmla="*/ 13 h 760"/>
                <a:gd name="T38" fmla="*/ 275 w 1873"/>
                <a:gd name="T39" fmla="*/ 29 h 760"/>
                <a:gd name="T40" fmla="*/ 331 w 1873"/>
                <a:gd name="T41" fmla="*/ 55 h 760"/>
                <a:gd name="T42" fmla="*/ 362 w 1873"/>
                <a:gd name="T43" fmla="*/ 78 h 760"/>
                <a:gd name="T44" fmla="*/ 351 w 1873"/>
                <a:gd name="T45" fmla="*/ 74 h 760"/>
                <a:gd name="T46" fmla="*/ 324 w 1873"/>
                <a:gd name="T47" fmla="*/ 67 h 760"/>
                <a:gd name="T48" fmla="*/ 286 w 1873"/>
                <a:gd name="T49" fmla="*/ 58 h 760"/>
                <a:gd name="T50" fmla="*/ 245 w 1873"/>
                <a:gd name="T51" fmla="*/ 49 h 760"/>
                <a:gd name="T52" fmla="*/ 208 w 1873"/>
                <a:gd name="T53" fmla="*/ 45 h 760"/>
                <a:gd name="T54" fmla="*/ 204 w 1873"/>
                <a:gd name="T55" fmla="*/ 47 h 760"/>
                <a:gd name="T56" fmla="*/ 239 w 1873"/>
                <a:gd name="T57" fmla="*/ 56 h 760"/>
                <a:gd name="T58" fmla="*/ 294 w 1873"/>
                <a:gd name="T59" fmla="*/ 75 h 760"/>
                <a:gd name="T60" fmla="*/ 359 w 1873"/>
                <a:gd name="T61" fmla="*/ 106 h 760"/>
                <a:gd name="T62" fmla="*/ 427 w 1873"/>
                <a:gd name="T63" fmla="*/ 151 h 760"/>
                <a:gd name="T64" fmla="*/ 466 w 1873"/>
                <a:gd name="T65" fmla="*/ 189 h 760"/>
                <a:gd name="T66" fmla="*/ 436 w 1873"/>
                <a:gd name="T67" fmla="*/ 165 h 760"/>
                <a:gd name="T68" fmla="*/ 376 w 1873"/>
                <a:gd name="T69" fmla="*/ 126 h 760"/>
                <a:gd name="T70" fmla="*/ 292 w 1873"/>
                <a:gd name="T71" fmla="*/ 84 h 760"/>
                <a:gd name="T72" fmla="*/ 191 w 1873"/>
                <a:gd name="T73" fmla="*/ 53 h 760"/>
                <a:gd name="T74" fmla="*/ 80 w 1873"/>
                <a:gd name="T75" fmla="*/ 48 h 760"/>
                <a:gd name="T76" fmla="*/ 41 w 1873"/>
                <a:gd name="T77" fmla="*/ 55 h 760"/>
                <a:gd name="T78" fmla="*/ 37 w 1873"/>
                <a:gd name="T79" fmla="*/ 61 h 760"/>
                <a:gd name="T80" fmla="*/ 53 w 1873"/>
                <a:gd name="T81" fmla="*/ 67 h 760"/>
                <a:gd name="T82" fmla="*/ 76 w 1873"/>
                <a:gd name="T83" fmla="*/ 71 h 760"/>
                <a:gd name="T84" fmla="*/ 91 w 1873"/>
                <a:gd name="T85" fmla="*/ 74 h 7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873"/>
                <a:gd name="T130" fmla="*/ 0 h 760"/>
                <a:gd name="T131" fmla="*/ 1873 w 1873"/>
                <a:gd name="T132" fmla="*/ 760 h 7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873" h="760">
                  <a:moveTo>
                    <a:pt x="370" y="295"/>
                  </a:moveTo>
                  <a:lnTo>
                    <a:pt x="365" y="294"/>
                  </a:lnTo>
                  <a:lnTo>
                    <a:pt x="353" y="294"/>
                  </a:lnTo>
                  <a:lnTo>
                    <a:pt x="334" y="294"/>
                  </a:lnTo>
                  <a:lnTo>
                    <a:pt x="311" y="294"/>
                  </a:lnTo>
                  <a:lnTo>
                    <a:pt x="282" y="292"/>
                  </a:lnTo>
                  <a:lnTo>
                    <a:pt x="252" y="292"/>
                  </a:lnTo>
                  <a:lnTo>
                    <a:pt x="217" y="291"/>
                  </a:lnTo>
                  <a:lnTo>
                    <a:pt x="184" y="290"/>
                  </a:lnTo>
                  <a:lnTo>
                    <a:pt x="149" y="286"/>
                  </a:lnTo>
                  <a:lnTo>
                    <a:pt x="116" y="282"/>
                  </a:lnTo>
                  <a:lnTo>
                    <a:pt x="83" y="278"/>
                  </a:lnTo>
                  <a:lnTo>
                    <a:pt x="56" y="273"/>
                  </a:lnTo>
                  <a:lnTo>
                    <a:pt x="31" y="266"/>
                  </a:lnTo>
                  <a:lnTo>
                    <a:pt x="14" y="258"/>
                  </a:lnTo>
                  <a:lnTo>
                    <a:pt x="3" y="249"/>
                  </a:lnTo>
                  <a:lnTo>
                    <a:pt x="0" y="240"/>
                  </a:lnTo>
                  <a:lnTo>
                    <a:pt x="1" y="227"/>
                  </a:lnTo>
                  <a:lnTo>
                    <a:pt x="10" y="216"/>
                  </a:lnTo>
                  <a:lnTo>
                    <a:pt x="23" y="204"/>
                  </a:lnTo>
                  <a:lnTo>
                    <a:pt x="43" y="192"/>
                  </a:lnTo>
                  <a:lnTo>
                    <a:pt x="66" y="179"/>
                  </a:lnTo>
                  <a:lnTo>
                    <a:pt x="96" y="166"/>
                  </a:lnTo>
                  <a:lnTo>
                    <a:pt x="129" y="156"/>
                  </a:lnTo>
                  <a:lnTo>
                    <a:pt x="168" y="147"/>
                  </a:lnTo>
                  <a:lnTo>
                    <a:pt x="209" y="136"/>
                  </a:lnTo>
                  <a:lnTo>
                    <a:pt x="255" y="130"/>
                  </a:lnTo>
                  <a:lnTo>
                    <a:pt x="303" y="125"/>
                  </a:lnTo>
                  <a:lnTo>
                    <a:pt x="356" y="122"/>
                  </a:lnTo>
                  <a:lnTo>
                    <a:pt x="409" y="119"/>
                  </a:lnTo>
                  <a:lnTo>
                    <a:pt x="469" y="122"/>
                  </a:lnTo>
                  <a:lnTo>
                    <a:pt x="529" y="127"/>
                  </a:lnTo>
                  <a:lnTo>
                    <a:pt x="594" y="135"/>
                  </a:lnTo>
                  <a:lnTo>
                    <a:pt x="652" y="141"/>
                  </a:lnTo>
                  <a:lnTo>
                    <a:pt x="704" y="147"/>
                  </a:lnTo>
                  <a:lnTo>
                    <a:pt x="747" y="148"/>
                  </a:lnTo>
                  <a:lnTo>
                    <a:pt x="784" y="148"/>
                  </a:lnTo>
                  <a:lnTo>
                    <a:pt x="812" y="144"/>
                  </a:lnTo>
                  <a:lnTo>
                    <a:pt x="833" y="139"/>
                  </a:lnTo>
                  <a:lnTo>
                    <a:pt x="847" y="131"/>
                  </a:lnTo>
                  <a:lnTo>
                    <a:pt x="856" y="123"/>
                  </a:lnTo>
                  <a:lnTo>
                    <a:pt x="856" y="112"/>
                  </a:lnTo>
                  <a:lnTo>
                    <a:pt x="854" y="99"/>
                  </a:lnTo>
                  <a:lnTo>
                    <a:pt x="842" y="84"/>
                  </a:lnTo>
                  <a:lnTo>
                    <a:pt x="829" y="70"/>
                  </a:lnTo>
                  <a:lnTo>
                    <a:pt x="806" y="52"/>
                  </a:lnTo>
                  <a:lnTo>
                    <a:pt x="780" y="36"/>
                  </a:lnTo>
                  <a:lnTo>
                    <a:pt x="750" y="18"/>
                  </a:lnTo>
                  <a:lnTo>
                    <a:pt x="715" y="0"/>
                  </a:lnTo>
                  <a:lnTo>
                    <a:pt x="717" y="0"/>
                  </a:lnTo>
                  <a:lnTo>
                    <a:pt x="728" y="1"/>
                  </a:lnTo>
                  <a:lnTo>
                    <a:pt x="745" y="4"/>
                  </a:lnTo>
                  <a:lnTo>
                    <a:pt x="768" y="10"/>
                  </a:lnTo>
                  <a:lnTo>
                    <a:pt x="797" y="15"/>
                  </a:lnTo>
                  <a:lnTo>
                    <a:pt x="833" y="25"/>
                  </a:lnTo>
                  <a:lnTo>
                    <a:pt x="876" y="36"/>
                  </a:lnTo>
                  <a:lnTo>
                    <a:pt x="924" y="51"/>
                  </a:lnTo>
                  <a:lnTo>
                    <a:pt x="976" y="67"/>
                  </a:lnTo>
                  <a:lnTo>
                    <a:pt x="1036" y="88"/>
                  </a:lnTo>
                  <a:lnTo>
                    <a:pt x="1098" y="114"/>
                  </a:lnTo>
                  <a:lnTo>
                    <a:pt x="1170" y="144"/>
                  </a:lnTo>
                  <a:lnTo>
                    <a:pt x="1244" y="177"/>
                  </a:lnTo>
                  <a:lnTo>
                    <a:pt x="1324" y="217"/>
                  </a:lnTo>
                  <a:lnTo>
                    <a:pt x="1407" y="258"/>
                  </a:lnTo>
                  <a:lnTo>
                    <a:pt x="1497" y="309"/>
                  </a:lnTo>
                  <a:lnTo>
                    <a:pt x="1448" y="309"/>
                  </a:lnTo>
                  <a:lnTo>
                    <a:pt x="1441" y="308"/>
                  </a:lnTo>
                  <a:lnTo>
                    <a:pt x="1428" y="303"/>
                  </a:lnTo>
                  <a:lnTo>
                    <a:pt x="1404" y="295"/>
                  </a:lnTo>
                  <a:lnTo>
                    <a:pt x="1374" y="287"/>
                  </a:lnTo>
                  <a:lnTo>
                    <a:pt x="1335" y="275"/>
                  </a:lnTo>
                  <a:lnTo>
                    <a:pt x="1293" y="265"/>
                  </a:lnTo>
                  <a:lnTo>
                    <a:pt x="1245" y="253"/>
                  </a:lnTo>
                  <a:lnTo>
                    <a:pt x="1196" y="242"/>
                  </a:lnTo>
                  <a:lnTo>
                    <a:pt x="1141" y="229"/>
                  </a:lnTo>
                  <a:lnTo>
                    <a:pt x="1086" y="217"/>
                  </a:lnTo>
                  <a:lnTo>
                    <a:pt x="1032" y="205"/>
                  </a:lnTo>
                  <a:lnTo>
                    <a:pt x="977" y="196"/>
                  </a:lnTo>
                  <a:lnTo>
                    <a:pt x="924" y="188"/>
                  </a:lnTo>
                  <a:lnTo>
                    <a:pt x="875" y="183"/>
                  </a:lnTo>
                  <a:lnTo>
                    <a:pt x="829" y="180"/>
                  </a:lnTo>
                  <a:lnTo>
                    <a:pt x="789" y="182"/>
                  </a:lnTo>
                  <a:lnTo>
                    <a:pt x="795" y="182"/>
                  </a:lnTo>
                  <a:lnTo>
                    <a:pt x="816" y="187"/>
                  </a:lnTo>
                  <a:lnTo>
                    <a:pt x="852" y="195"/>
                  </a:lnTo>
                  <a:lnTo>
                    <a:pt x="899" y="206"/>
                  </a:lnTo>
                  <a:lnTo>
                    <a:pt x="955" y="221"/>
                  </a:lnTo>
                  <a:lnTo>
                    <a:pt x="1020" y="243"/>
                  </a:lnTo>
                  <a:lnTo>
                    <a:pt x="1094" y="268"/>
                  </a:lnTo>
                  <a:lnTo>
                    <a:pt x="1174" y="297"/>
                  </a:lnTo>
                  <a:lnTo>
                    <a:pt x="1258" y="333"/>
                  </a:lnTo>
                  <a:lnTo>
                    <a:pt x="1346" y="373"/>
                  </a:lnTo>
                  <a:lnTo>
                    <a:pt x="1436" y="421"/>
                  </a:lnTo>
                  <a:lnTo>
                    <a:pt x="1527" y="476"/>
                  </a:lnTo>
                  <a:lnTo>
                    <a:pt x="1617" y="535"/>
                  </a:lnTo>
                  <a:lnTo>
                    <a:pt x="1706" y="603"/>
                  </a:lnTo>
                  <a:lnTo>
                    <a:pt x="1791" y="677"/>
                  </a:lnTo>
                  <a:lnTo>
                    <a:pt x="1873" y="760"/>
                  </a:lnTo>
                  <a:lnTo>
                    <a:pt x="1862" y="752"/>
                  </a:lnTo>
                  <a:lnTo>
                    <a:pt x="1838" y="733"/>
                  </a:lnTo>
                  <a:lnTo>
                    <a:pt x="1797" y="699"/>
                  </a:lnTo>
                  <a:lnTo>
                    <a:pt x="1744" y="659"/>
                  </a:lnTo>
                  <a:lnTo>
                    <a:pt x="1674" y="609"/>
                  </a:lnTo>
                  <a:lnTo>
                    <a:pt x="1593" y="556"/>
                  </a:lnTo>
                  <a:lnTo>
                    <a:pt x="1502" y="500"/>
                  </a:lnTo>
                  <a:lnTo>
                    <a:pt x="1401" y="443"/>
                  </a:lnTo>
                  <a:lnTo>
                    <a:pt x="1288" y="385"/>
                  </a:lnTo>
                  <a:lnTo>
                    <a:pt x="1167" y="333"/>
                  </a:lnTo>
                  <a:lnTo>
                    <a:pt x="1038" y="283"/>
                  </a:lnTo>
                  <a:lnTo>
                    <a:pt x="904" y="243"/>
                  </a:lnTo>
                  <a:lnTo>
                    <a:pt x="763" y="210"/>
                  </a:lnTo>
                  <a:lnTo>
                    <a:pt x="619" y="191"/>
                  </a:lnTo>
                  <a:lnTo>
                    <a:pt x="472" y="182"/>
                  </a:lnTo>
                  <a:lnTo>
                    <a:pt x="320" y="191"/>
                  </a:lnTo>
                  <a:lnTo>
                    <a:pt x="248" y="199"/>
                  </a:lnTo>
                  <a:lnTo>
                    <a:pt x="197" y="208"/>
                  </a:lnTo>
                  <a:lnTo>
                    <a:pt x="164" y="217"/>
                  </a:lnTo>
                  <a:lnTo>
                    <a:pt x="145" y="226"/>
                  </a:lnTo>
                  <a:lnTo>
                    <a:pt x="140" y="234"/>
                  </a:lnTo>
                  <a:lnTo>
                    <a:pt x="145" y="243"/>
                  </a:lnTo>
                  <a:lnTo>
                    <a:pt x="161" y="251"/>
                  </a:lnTo>
                  <a:lnTo>
                    <a:pt x="183" y="260"/>
                  </a:lnTo>
                  <a:lnTo>
                    <a:pt x="209" y="266"/>
                  </a:lnTo>
                  <a:lnTo>
                    <a:pt x="240" y="273"/>
                  </a:lnTo>
                  <a:lnTo>
                    <a:pt x="270" y="278"/>
                  </a:lnTo>
                  <a:lnTo>
                    <a:pt x="301" y="283"/>
                  </a:lnTo>
                  <a:lnTo>
                    <a:pt x="327" y="287"/>
                  </a:lnTo>
                  <a:lnTo>
                    <a:pt x="350" y="291"/>
                  </a:lnTo>
                  <a:lnTo>
                    <a:pt x="364" y="294"/>
                  </a:lnTo>
                  <a:lnTo>
                    <a:pt x="370" y="295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Freeform 7"/>
            <p:cNvSpPr>
              <a:spLocks/>
            </p:cNvSpPr>
            <p:nvPr/>
          </p:nvSpPr>
          <p:spPr bwMode="auto">
            <a:xfrm>
              <a:off x="1021" y="994"/>
              <a:ext cx="239" cy="71"/>
            </a:xfrm>
            <a:custGeom>
              <a:avLst/>
              <a:gdLst>
                <a:gd name="T0" fmla="*/ 0 w 479"/>
                <a:gd name="T1" fmla="*/ 15 h 142"/>
                <a:gd name="T2" fmla="*/ 0 w 479"/>
                <a:gd name="T3" fmla="*/ 14 h 142"/>
                <a:gd name="T4" fmla="*/ 1 w 479"/>
                <a:gd name="T5" fmla="*/ 13 h 142"/>
                <a:gd name="T6" fmla="*/ 2 w 479"/>
                <a:gd name="T7" fmla="*/ 11 h 142"/>
                <a:gd name="T8" fmla="*/ 4 w 479"/>
                <a:gd name="T9" fmla="*/ 10 h 142"/>
                <a:gd name="T10" fmla="*/ 5 w 479"/>
                <a:gd name="T11" fmla="*/ 9 h 142"/>
                <a:gd name="T12" fmla="*/ 7 w 479"/>
                <a:gd name="T13" fmla="*/ 9 h 142"/>
                <a:gd name="T14" fmla="*/ 9 w 479"/>
                <a:gd name="T15" fmla="*/ 6 h 142"/>
                <a:gd name="T16" fmla="*/ 12 w 479"/>
                <a:gd name="T17" fmla="*/ 5 h 142"/>
                <a:gd name="T18" fmla="*/ 14 w 479"/>
                <a:gd name="T19" fmla="*/ 4 h 142"/>
                <a:gd name="T20" fmla="*/ 17 w 479"/>
                <a:gd name="T21" fmla="*/ 3 h 142"/>
                <a:gd name="T22" fmla="*/ 20 w 479"/>
                <a:gd name="T23" fmla="*/ 1 h 142"/>
                <a:gd name="T24" fmla="*/ 24 w 479"/>
                <a:gd name="T25" fmla="*/ 1 h 142"/>
                <a:gd name="T26" fmla="*/ 28 w 479"/>
                <a:gd name="T27" fmla="*/ 1 h 142"/>
                <a:gd name="T28" fmla="*/ 32 w 479"/>
                <a:gd name="T29" fmla="*/ 1 h 142"/>
                <a:gd name="T30" fmla="*/ 36 w 479"/>
                <a:gd name="T31" fmla="*/ 0 h 142"/>
                <a:gd name="T32" fmla="*/ 41 w 479"/>
                <a:gd name="T33" fmla="*/ 1 h 142"/>
                <a:gd name="T34" fmla="*/ 46 w 479"/>
                <a:gd name="T35" fmla="*/ 1 h 142"/>
                <a:gd name="T36" fmla="*/ 52 w 479"/>
                <a:gd name="T37" fmla="*/ 1 h 142"/>
                <a:gd name="T38" fmla="*/ 58 w 479"/>
                <a:gd name="T39" fmla="*/ 2 h 142"/>
                <a:gd name="T40" fmla="*/ 64 w 479"/>
                <a:gd name="T41" fmla="*/ 3 h 142"/>
                <a:gd name="T42" fmla="*/ 70 w 479"/>
                <a:gd name="T43" fmla="*/ 5 h 142"/>
                <a:gd name="T44" fmla="*/ 77 w 479"/>
                <a:gd name="T45" fmla="*/ 7 h 142"/>
                <a:gd name="T46" fmla="*/ 83 w 479"/>
                <a:gd name="T47" fmla="*/ 9 h 142"/>
                <a:gd name="T48" fmla="*/ 89 w 479"/>
                <a:gd name="T49" fmla="*/ 11 h 142"/>
                <a:gd name="T50" fmla="*/ 95 w 479"/>
                <a:gd name="T51" fmla="*/ 14 h 142"/>
                <a:gd name="T52" fmla="*/ 101 w 479"/>
                <a:gd name="T53" fmla="*/ 18 h 142"/>
                <a:gd name="T54" fmla="*/ 106 w 479"/>
                <a:gd name="T55" fmla="*/ 21 h 142"/>
                <a:gd name="T56" fmla="*/ 111 w 479"/>
                <a:gd name="T57" fmla="*/ 25 h 142"/>
                <a:gd name="T58" fmla="*/ 115 w 479"/>
                <a:gd name="T59" fmla="*/ 30 h 142"/>
                <a:gd name="T60" fmla="*/ 119 w 479"/>
                <a:gd name="T61" fmla="*/ 36 h 142"/>
                <a:gd name="T62" fmla="*/ 118 w 479"/>
                <a:gd name="T63" fmla="*/ 36 h 142"/>
                <a:gd name="T64" fmla="*/ 117 w 479"/>
                <a:gd name="T65" fmla="*/ 36 h 142"/>
                <a:gd name="T66" fmla="*/ 113 w 479"/>
                <a:gd name="T67" fmla="*/ 35 h 142"/>
                <a:gd name="T68" fmla="*/ 110 w 479"/>
                <a:gd name="T69" fmla="*/ 34 h 142"/>
                <a:gd name="T70" fmla="*/ 104 w 479"/>
                <a:gd name="T71" fmla="*/ 33 h 142"/>
                <a:gd name="T72" fmla="*/ 98 w 479"/>
                <a:gd name="T73" fmla="*/ 31 h 142"/>
                <a:gd name="T74" fmla="*/ 92 w 479"/>
                <a:gd name="T75" fmla="*/ 30 h 142"/>
                <a:gd name="T76" fmla="*/ 86 w 479"/>
                <a:gd name="T77" fmla="*/ 29 h 142"/>
                <a:gd name="T78" fmla="*/ 79 w 479"/>
                <a:gd name="T79" fmla="*/ 27 h 142"/>
                <a:gd name="T80" fmla="*/ 72 w 479"/>
                <a:gd name="T81" fmla="*/ 25 h 142"/>
                <a:gd name="T82" fmla="*/ 65 w 479"/>
                <a:gd name="T83" fmla="*/ 23 h 142"/>
                <a:gd name="T84" fmla="*/ 58 w 479"/>
                <a:gd name="T85" fmla="*/ 23 h 142"/>
                <a:gd name="T86" fmla="*/ 52 w 479"/>
                <a:gd name="T87" fmla="*/ 21 h 142"/>
                <a:gd name="T88" fmla="*/ 46 w 479"/>
                <a:gd name="T89" fmla="*/ 21 h 142"/>
                <a:gd name="T90" fmla="*/ 41 w 479"/>
                <a:gd name="T91" fmla="*/ 20 h 142"/>
                <a:gd name="T92" fmla="*/ 37 w 479"/>
                <a:gd name="T93" fmla="*/ 20 h 142"/>
                <a:gd name="T94" fmla="*/ 34 w 479"/>
                <a:gd name="T95" fmla="*/ 20 h 142"/>
                <a:gd name="T96" fmla="*/ 30 w 479"/>
                <a:gd name="T97" fmla="*/ 20 h 142"/>
                <a:gd name="T98" fmla="*/ 27 w 479"/>
                <a:gd name="T99" fmla="*/ 20 h 142"/>
                <a:gd name="T100" fmla="*/ 23 w 479"/>
                <a:gd name="T101" fmla="*/ 20 h 142"/>
                <a:gd name="T102" fmla="*/ 20 w 479"/>
                <a:gd name="T103" fmla="*/ 19 h 142"/>
                <a:gd name="T104" fmla="*/ 17 w 479"/>
                <a:gd name="T105" fmla="*/ 19 h 142"/>
                <a:gd name="T106" fmla="*/ 14 w 479"/>
                <a:gd name="T107" fmla="*/ 18 h 142"/>
                <a:gd name="T108" fmla="*/ 11 w 479"/>
                <a:gd name="T109" fmla="*/ 18 h 142"/>
                <a:gd name="T110" fmla="*/ 9 w 479"/>
                <a:gd name="T111" fmla="*/ 18 h 142"/>
                <a:gd name="T112" fmla="*/ 6 w 479"/>
                <a:gd name="T113" fmla="*/ 17 h 142"/>
                <a:gd name="T114" fmla="*/ 4 w 479"/>
                <a:gd name="T115" fmla="*/ 17 h 142"/>
                <a:gd name="T116" fmla="*/ 3 w 479"/>
                <a:gd name="T117" fmla="*/ 16 h 142"/>
                <a:gd name="T118" fmla="*/ 0 w 479"/>
                <a:gd name="T119" fmla="*/ 15 h 142"/>
                <a:gd name="T120" fmla="*/ 0 w 479"/>
                <a:gd name="T121" fmla="*/ 15 h 142"/>
                <a:gd name="T122" fmla="*/ 0 w 479"/>
                <a:gd name="T123" fmla="*/ 15 h 14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79"/>
                <a:gd name="T187" fmla="*/ 0 h 142"/>
                <a:gd name="T188" fmla="*/ 479 w 479"/>
                <a:gd name="T189" fmla="*/ 142 h 14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79" h="142">
                  <a:moveTo>
                    <a:pt x="0" y="61"/>
                  </a:moveTo>
                  <a:lnTo>
                    <a:pt x="0" y="58"/>
                  </a:lnTo>
                  <a:lnTo>
                    <a:pt x="7" y="52"/>
                  </a:lnTo>
                  <a:lnTo>
                    <a:pt x="11" y="47"/>
                  </a:lnTo>
                  <a:lnTo>
                    <a:pt x="16" y="43"/>
                  </a:lnTo>
                  <a:lnTo>
                    <a:pt x="22" y="38"/>
                  </a:lnTo>
                  <a:lnTo>
                    <a:pt x="30" y="33"/>
                  </a:lnTo>
                  <a:lnTo>
                    <a:pt x="38" y="26"/>
                  </a:lnTo>
                  <a:lnTo>
                    <a:pt x="48" y="21"/>
                  </a:lnTo>
                  <a:lnTo>
                    <a:pt x="58" y="16"/>
                  </a:lnTo>
                  <a:lnTo>
                    <a:pt x="71" y="12"/>
                  </a:lnTo>
                  <a:lnTo>
                    <a:pt x="82" y="7"/>
                  </a:lnTo>
                  <a:lnTo>
                    <a:pt x="97" y="4"/>
                  </a:lnTo>
                  <a:lnTo>
                    <a:pt x="112" y="2"/>
                  </a:lnTo>
                  <a:lnTo>
                    <a:pt x="129" y="2"/>
                  </a:lnTo>
                  <a:lnTo>
                    <a:pt x="146" y="0"/>
                  </a:lnTo>
                  <a:lnTo>
                    <a:pt x="167" y="2"/>
                  </a:lnTo>
                  <a:lnTo>
                    <a:pt x="186" y="3"/>
                  </a:lnTo>
                  <a:lnTo>
                    <a:pt x="210" y="6"/>
                  </a:lnTo>
                  <a:lnTo>
                    <a:pt x="232" y="9"/>
                  </a:lnTo>
                  <a:lnTo>
                    <a:pt x="256" y="15"/>
                  </a:lnTo>
                  <a:lnTo>
                    <a:pt x="282" y="20"/>
                  </a:lnTo>
                  <a:lnTo>
                    <a:pt x="308" y="29"/>
                  </a:lnTo>
                  <a:lnTo>
                    <a:pt x="332" y="35"/>
                  </a:lnTo>
                  <a:lnTo>
                    <a:pt x="358" y="46"/>
                  </a:lnTo>
                  <a:lnTo>
                    <a:pt x="381" y="58"/>
                  </a:lnTo>
                  <a:lnTo>
                    <a:pt x="405" y="72"/>
                  </a:lnTo>
                  <a:lnTo>
                    <a:pt x="424" y="86"/>
                  </a:lnTo>
                  <a:lnTo>
                    <a:pt x="445" y="103"/>
                  </a:lnTo>
                  <a:lnTo>
                    <a:pt x="462" y="121"/>
                  </a:lnTo>
                  <a:lnTo>
                    <a:pt x="479" y="142"/>
                  </a:lnTo>
                  <a:lnTo>
                    <a:pt x="475" y="142"/>
                  </a:lnTo>
                  <a:lnTo>
                    <a:pt x="468" y="141"/>
                  </a:lnTo>
                  <a:lnTo>
                    <a:pt x="455" y="138"/>
                  </a:lnTo>
                  <a:lnTo>
                    <a:pt x="440" y="135"/>
                  </a:lnTo>
                  <a:lnTo>
                    <a:pt x="419" y="132"/>
                  </a:lnTo>
                  <a:lnTo>
                    <a:pt x="395" y="126"/>
                  </a:lnTo>
                  <a:lnTo>
                    <a:pt x="371" y="121"/>
                  </a:lnTo>
                  <a:lnTo>
                    <a:pt x="345" y="116"/>
                  </a:lnTo>
                  <a:lnTo>
                    <a:pt x="317" y="108"/>
                  </a:lnTo>
                  <a:lnTo>
                    <a:pt x="289" y="103"/>
                  </a:lnTo>
                  <a:lnTo>
                    <a:pt x="260" y="95"/>
                  </a:lnTo>
                  <a:lnTo>
                    <a:pt x="234" y="93"/>
                  </a:lnTo>
                  <a:lnTo>
                    <a:pt x="208" y="87"/>
                  </a:lnTo>
                  <a:lnTo>
                    <a:pt x="186" y="84"/>
                  </a:lnTo>
                  <a:lnTo>
                    <a:pt x="167" y="82"/>
                  </a:lnTo>
                  <a:lnTo>
                    <a:pt x="151" y="82"/>
                  </a:lnTo>
                  <a:lnTo>
                    <a:pt x="137" y="82"/>
                  </a:lnTo>
                  <a:lnTo>
                    <a:pt x="122" y="81"/>
                  </a:lnTo>
                  <a:lnTo>
                    <a:pt x="108" y="80"/>
                  </a:lnTo>
                  <a:lnTo>
                    <a:pt x="95" y="80"/>
                  </a:lnTo>
                  <a:lnTo>
                    <a:pt x="81" y="77"/>
                  </a:lnTo>
                  <a:lnTo>
                    <a:pt x="69" y="76"/>
                  </a:lnTo>
                  <a:lnTo>
                    <a:pt x="58" y="73"/>
                  </a:lnTo>
                  <a:lnTo>
                    <a:pt x="47" y="72"/>
                  </a:lnTo>
                  <a:lnTo>
                    <a:pt x="37" y="69"/>
                  </a:lnTo>
                  <a:lnTo>
                    <a:pt x="26" y="68"/>
                  </a:lnTo>
                  <a:lnTo>
                    <a:pt x="19" y="65"/>
                  </a:lnTo>
                  <a:lnTo>
                    <a:pt x="13" y="64"/>
                  </a:lnTo>
                  <a:lnTo>
                    <a:pt x="2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Freeform 8"/>
            <p:cNvSpPr>
              <a:spLocks/>
            </p:cNvSpPr>
            <p:nvPr/>
          </p:nvSpPr>
          <p:spPr bwMode="auto">
            <a:xfrm>
              <a:off x="1470" y="1132"/>
              <a:ext cx="45" cy="34"/>
            </a:xfrm>
            <a:custGeom>
              <a:avLst/>
              <a:gdLst>
                <a:gd name="T0" fmla="*/ 1 w 88"/>
                <a:gd name="T1" fmla="*/ 5 h 69"/>
                <a:gd name="T2" fmla="*/ 0 w 88"/>
                <a:gd name="T3" fmla="*/ 8 h 69"/>
                <a:gd name="T4" fmla="*/ 1 w 88"/>
                <a:gd name="T5" fmla="*/ 10 h 69"/>
                <a:gd name="T6" fmla="*/ 2 w 88"/>
                <a:gd name="T7" fmla="*/ 12 h 69"/>
                <a:gd name="T8" fmla="*/ 4 w 88"/>
                <a:gd name="T9" fmla="*/ 14 h 69"/>
                <a:gd name="T10" fmla="*/ 5 w 88"/>
                <a:gd name="T11" fmla="*/ 15 h 69"/>
                <a:gd name="T12" fmla="*/ 7 w 88"/>
                <a:gd name="T13" fmla="*/ 16 h 69"/>
                <a:gd name="T14" fmla="*/ 10 w 88"/>
                <a:gd name="T15" fmla="*/ 16 h 69"/>
                <a:gd name="T16" fmla="*/ 13 w 88"/>
                <a:gd name="T17" fmla="*/ 17 h 69"/>
                <a:gd name="T18" fmla="*/ 15 w 88"/>
                <a:gd name="T19" fmla="*/ 16 h 69"/>
                <a:gd name="T20" fmla="*/ 18 w 88"/>
                <a:gd name="T21" fmla="*/ 15 h 69"/>
                <a:gd name="T22" fmla="*/ 20 w 88"/>
                <a:gd name="T23" fmla="*/ 13 h 69"/>
                <a:gd name="T24" fmla="*/ 22 w 88"/>
                <a:gd name="T25" fmla="*/ 11 h 69"/>
                <a:gd name="T26" fmla="*/ 23 w 88"/>
                <a:gd name="T27" fmla="*/ 9 h 69"/>
                <a:gd name="T28" fmla="*/ 23 w 88"/>
                <a:gd name="T29" fmla="*/ 7 h 69"/>
                <a:gd name="T30" fmla="*/ 22 w 88"/>
                <a:gd name="T31" fmla="*/ 5 h 69"/>
                <a:gd name="T32" fmla="*/ 20 w 88"/>
                <a:gd name="T33" fmla="*/ 3 h 69"/>
                <a:gd name="T34" fmla="*/ 17 w 88"/>
                <a:gd name="T35" fmla="*/ 2 h 69"/>
                <a:gd name="T36" fmla="*/ 15 w 88"/>
                <a:gd name="T37" fmla="*/ 0 h 69"/>
                <a:gd name="T38" fmla="*/ 11 w 88"/>
                <a:gd name="T39" fmla="*/ 0 h 69"/>
                <a:gd name="T40" fmla="*/ 8 w 88"/>
                <a:gd name="T41" fmla="*/ 0 h 69"/>
                <a:gd name="T42" fmla="*/ 5 w 88"/>
                <a:gd name="T43" fmla="*/ 0 h 69"/>
                <a:gd name="T44" fmla="*/ 3 w 88"/>
                <a:gd name="T45" fmla="*/ 1 h 69"/>
                <a:gd name="T46" fmla="*/ 1 w 88"/>
                <a:gd name="T47" fmla="*/ 3 h 69"/>
                <a:gd name="T48" fmla="*/ 1 w 88"/>
                <a:gd name="T49" fmla="*/ 5 h 69"/>
                <a:gd name="T50" fmla="*/ 1 w 88"/>
                <a:gd name="T51" fmla="*/ 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69"/>
                <a:gd name="T80" fmla="*/ 88 w 88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69">
                  <a:moveTo>
                    <a:pt x="1" y="23"/>
                  </a:moveTo>
                  <a:lnTo>
                    <a:pt x="0" y="32"/>
                  </a:lnTo>
                  <a:lnTo>
                    <a:pt x="4" y="41"/>
                  </a:lnTo>
                  <a:lnTo>
                    <a:pt x="5" y="49"/>
                  </a:lnTo>
                  <a:lnTo>
                    <a:pt x="13" y="56"/>
                  </a:lnTo>
                  <a:lnTo>
                    <a:pt x="18" y="61"/>
                  </a:lnTo>
                  <a:lnTo>
                    <a:pt x="28" y="65"/>
                  </a:lnTo>
                  <a:lnTo>
                    <a:pt x="37" y="67"/>
                  </a:lnTo>
                  <a:lnTo>
                    <a:pt x="49" y="69"/>
                  </a:lnTo>
                  <a:lnTo>
                    <a:pt x="58" y="65"/>
                  </a:lnTo>
                  <a:lnTo>
                    <a:pt x="69" y="61"/>
                  </a:lnTo>
                  <a:lnTo>
                    <a:pt x="78" y="53"/>
                  </a:lnTo>
                  <a:lnTo>
                    <a:pt x="84" y="47"/>
                  </a:lnTo>
                  <a:lnTo>
                    <a:pt x="87" y="38"/>
                  </a:lnTo>
                  <a:lnTo>
                    <a:pt x="88" y="28"/>
                  </a:lnTo>
                  <a:lnTo>
                    <a:pt x="84" y="21"/>
                  </a:lnTo>
                  <a:lnTo>
                    <a:pt x="79" y="14"/>
                  </a:lnTo>
                  <a:lnTo>
                    <a:pt x="67" y="8"/>
                  </a:lnTo>
                  <a:lnTo>
                    <a:pt x="56" y="2"/>
                  </a:lnTo>
                  <a:lnTo>
                    <a:pt x="43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10" y="4"/>
                  </a:lnTo>
                  <a:lnTo>
                    <a:pt x="4" y="12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Freeform 9"/>
            <p:cNvSpPr>
              <a:spLocks/>
            </p:cNvSpPr>
            <p:nvPr/>
          </p:nvSpPr>
          <p:spPr bwMode="auto">
            <a:xfrm>
              <a:off x="1535" y="1153"/>
              <a:ext cx="468" cy="58"/>
            </a:xfrm>
            <a:custGeom>
              <a:avLst/>
              <a:gdLst>
                <a:gd name="T0" fmla="*/ 7 w 936"/>
                <a:gd name="T1" fmla="*/ 0 h 117"/>
                <a:gd name="T2" fmla="*/ 7 w 936"/>
                <a:gd name="T3" fmla="*/ 0 h 117"/>
                <a:gd name="T4" fmla="*/ 6 w 936"/>
                <a:gd name="T5" fmla="*/ 0 h 117"/>
                <a:gd name="T6" fmla="*/ 4 w 936"/>
                <a:gd name="T7" fmla="*/ 0 h 117"/>
                <a:gd name="T8" fmla="*/ 2 w 936"/>
                <a:gd name="T9" fmla="*/ 1 h 117"/>
                <a:gd name="T10" fmla="*/ 1 w 936"/>
                <a:gd name="T11" fmla="*/ 1 h 117"/>
                <a:gd name="T12" fmla="*/ 0 w 936"/>
                <a:gd name="T13" fmla="*/ 2 h 117"/>
                <a:gd name="T14" fmla="*/ 1 w 936"/>
                <a:gd name="T15" fmla="*/ 4 h 117"/>
                <a:gd name="T16" fmla="*/ 3 w 936"/>
                <a:gd name="T17" fmla="*/ 7 h 117"/>
                <a:gd name="T18" fmla="*/ 5 w 936"/>
                <a:gd name="T19" fmla="*/ 8 h 117"/>
                <a:gd name="T20" fmla="*/ 10 w 936"/>
                <a:gd name="T21" fmla="*/ 9 h 117"/>
                <a:gd name="T22" fmla="*/ 17 w 936"/>
                <a:gd name="T23" fmla="*/ 9 h 117"/>
                <a:gd name="T24" fmla="*/ 25 w 936"/>
                <a:gd name="T25" fmla="*/ 10 h 117"/>
                <a:gd name="T26" fmla="*/ 36 w 936"/>
                <a:gd name="T27" fmla="*/ 10 h 117"/>
                <a:gd name="T28" fmla="*/ 49 w 936"/>
                <a:gd name="T29" fmla="*/ 11 h 117"/>
                <a:gd name="T30" fmla="*/ 62 w 936"/>
                <a:gd name="T31" fmla="*/ 11 h 117"/>
                <a:gd name="T32" fmla="*/ 78 w 936"/>
                <a:gd name="T33" fmla="*/ 12 h 117"/>
                <a:gd name="T34" fmla="*/ 95 w 936"/>
                <a:gd name="T35" fmla="*/ 12 h 117"/>
                <a:gd name="T36" fmla="*/ 113 w 936"/>
                <a:gd name="T37" fmla="*/ 14 h 117"/>
                <a:gd name="T38" fmla="*/ 131 w 936"/>
                <a:gd name="T39" fmla="*/ 15 h 117"/>
                <a:gd name="T40" fmla="*/ 151 w 936"/>
                <a:gd name="T41" fmla="*/ 17 h 117"/>
                <a:gd name="T42" fmla="*/ 171 w 936"/>
                <a:gd name="T43" fmla="*/ 19 h 117"/>
                <a:gd name="T44" fmla="*/ 192 w 936"/>
                <a:gd name="T45" fmla="*/ 22 h 117"/>
                <a:gd name="T46" fmla="*/ 213 w 936"/>
                <a:gd name="T47" fmla="*/ 25 h 117"/>
                <a:gd name="T48" fmla="*/ 234 w 936"/>
                <a:gd name="T49" fmla="*/ 29 h 117"/>
                <a:gd name="T50" fmla="*/ 234 w 936"/>
                <a:gd name="T51" fmla="*/ 28 h 117"/>
                <a:gd name="T52" fmla="*/ 231 w 936"/>
                <a:gd name="T53" fmla="*/ 28 h 117"/>
                <a:gd name="T54" fmla="*/ 227 w 936"/>
                <a:gd name="T55" fmla="*/ 27 h 117"/>
                <a:gd name="T56" fmla="*/ 222 w 936"/>
                <a:gd name="T57" fmla="*/ 25 h 117"/>
                <a:gd name="T58" fmla="*/ 216 w 936"/>
                <a:gd name="T59" fmla="*/ 23 h 117"/>
                <a:gd name="T60" fmla="*/ 208 w 936"/>
                <a:gd name="T61" fmla="*/ 21 h 117"/>
                <a:gd name="T62" fmla="*/ 199 w 936"/>
                <a:gd name="T63" fmla="*/ 19 h 117"/>
                <a:gd name="T64" fmla="*/ 190 w 936"/>
                <a:gd name="T65" fmla="*/ 17 h 117"/>
                <a:gd name="T66" fmla="*/ 179 w 936"/>
                <a:gd name="T67" fmla="*/ 15 h 117"/>
                <a:gd name="T68" fmla="*/ 168 w 936"/>
                <a:gd name="T69" fmla="*/ 12 h 117"/>
                <a:gd name="T70" fmla="*/ 156 w 936"/>
                <a:gd name="T71" fmla="*/ 10 h 117"/>
                <a:gd name="T72" fmla="*/ 143 w 936"/>
                <a:gd name="T73" fmla="*/ 9 h 117"/>
                <a:gd name="T74" fmla="*/ 130 w 936"/>
                <a:gd name="T75" fmla="*/ 6 h 117"/>
                <a:gd name="T76" fmla="*/ 117 w 936"/>
                <a:gd name="T77" fmla="*/ 5 h 117"/>
                <a:gd name="T78" fmla="*/ 103 w 936"/>
                <a:gd name="T79" fmla="*/ 4 h 117"/>
                <a:gd name="T80" fmla="*/ 89 w 936"/>
                <a:gd name="T81" fmla="*/ 3 h 117"/>
                <a:gd name="T82" fmla="*/ 76 w 936"/>
                <a:gd name="T83" fmla="*/ 3 h 117"/>
                <a:gd name="T84" fmla="*/ 64 w 936"/>
                <a:gd name="T85" fmla="*/ 2 h 117"/>
                <a:gd name="T86" fmla="*/ 54 w 936"/>
                <a:gd name="T87" fmla="*/ 2 h 117"/>
                <a:gd name="T88" fmla="*/ 45 w 936"/>
                <a:gd name="T89" fmla="*/ 2 h 117"/>
                <a:gd name="T90" fmla="*/ 37 w 936"/>
                <a:gd name="T91" fmla="*/ 1 h 117"/>
                <a:gd name="T92" fmla="*/ 30 w 936"/>
                <a:gd name="T93" fmla="*/ 1 h 117"/>
                <a:gd name="T94" fmla="*/ 25 w 936"/>
                <a:gd name="T95" fmla="*/ 1 h 117"/>
                <a:gd name="T96" fmla="*/ 21 w 936"/>
                <a:gd name="T97" fmla="*/ 1 h 117"/>
                <a:gd name="T98" fmla="*/ 17 w 936"/>
                <a:gd name="T99" fmla="*/ 0 h 117"/>
                <a:gd name="T100" fmla="*/ 14 w 936"/>
                <a:gd name="T101" fmla="*/ 0 h 117"/>
                <a:gd name="T102" fmla="*/ 11 w 936"/>
                <a:gd name="T103" fmla="*/ 0 h 117"/>
                <a:gd name="T104" fmla="*/ 10 w 936"/>
                <a:gd name="T105" fmla="*/ 0 h 117"/>
                <a:gd name="T106" fmla="*/ 7 w 936"/>
                <a:gd name="T107" fmla="*/ 0 h 117"/>
                <a:gd name="T108" fmla="*/ 7 w 936"/>
                <a:gd name="T109" fmla="*/ 0 h 117"/>
                <a:gd name="T110" fmla="*/ 7 w 936"/>
                <a:gd name="T111" fmla="*/ 0 h 11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36"/>
                <a:gd name="T169" fmla="*/ 0 h 117"/>
                <a:gd name="T170" fmla="*/ 936 w 936"/>
                <a:gd name="T171" fmla="*/ 117 h 11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36" h="117">
                  <a:moveTo>
                    <a:pt x="29" y="2"/>
                  </a:moveTo>
                  <a:lnTo>
                    <a:pt x="26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8" y="4"/>
                  </a:lnTo>
                  <a:lnTo>
                    <a:pt x="3" y="7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9" y="28"/>
                  </a:lnTo>
                  <a:lnTo>
                    <a:pt x="17" y="32"/>
                  </a:lnTo>
                  <a:lnTo>
                    <a:pt x="37" y="37"/>
                  </a:lnTo>
                  <a:lnTo>
                    <a:pt x="65" y="38"/>
                  </a:lnTo>
                  <a:lnTo>
                    <a:pt x="100" y="41"/>
                  </a:lnTo>
                  <a:lnTo>
                    <a:pt x="143" y="42"/>
                  </a:lnTo>
                  <a:lnTo>
                    <a:pt x="194" y="45"/>
                  </a:lnTo>
                  <a:lnTo>
                    <a:pt x="249" y="46"/>
                  </a:lnTo>
                  <a:lnTo>
                    <a:pt x="311" y="50"/>
                  </a:lnTo>
                  <a:lnTo>
                    <a:pt x="377" y="51"/>
                  </a:lnTo>
                  <a:lnTo>
                    <a:pt x="450" y="56"/>
                  </a:lnTo>
                  <a:lnTo>
                    <a:pt x="524" y="62"/>
                  </a:lnTo>
                  <a:lnTo>
                    <a:pt x="602" y="69"/>
                  </a:lnTo>
                  <a:lnTo>
                    <a:pt x="683" y="77"/>
                  </a:lnTo>
                  <a:lnTo>
                    <a:pt x="766" y="88"/>
                  </a:lnTo>
                  <a:lnTo>
                    <a:pt x="850" y="101"/>
                  </a:lnTo>
                  <a:lnTo>
                    <a:pt x="936" y="117"/>
                  </a:lnTo>
                  <a:lnTo>
                    <a:pt x="934" y="115"/>
                  </a:lnTo>
                  <a:lnTo>
                    <a:pt x="923" y="114"/>
                  </a:lnTo>
                  <a:lnTo>
                    <a:pt x="908" y="108"/>
                  </a:lnTo>
                  <a:lnTo>
                    <a:pt x="887" y="102"/>
                  </a:lnTo>
                  <a:lnTo>
                    <a:pt x="861" y="94"/>
                  </a:lnTo>
                  <a:lnTo>
                    <a:pt x="831" y="86"/>
                  </a:lnTo>
                  <a:lnTo>
                    <a:pt x="794" y="77"/>
                  </a:lnTo>
                  <a:lnTo>
                    <a:pt x="757" y="69"/>
                  </a:lnTo>
                  <a:lnTo>
                    <a:pt x="715" y="60"/>
                  </a:lnTo>
                  <a:lnTo>
                    <a:pt x="670" y="50"/>
                  </a:lnTo>
                  <a:lnTo>
                    <a:pt x="622" y="42"/>
                  </a:lnTo>
                  <a:lnTo>
                    <a:pt x="572" y="36"/>
                  </a:lnTo>
                  <a:lnTo>
                    <a:pt x="519" y="26"/>
                  </a:lnTo>
                  <a:lnTo>
                    <a:pt x="466" y="21"/>
                  </a:lnTo>
                  <a:lnTo>
                    <a:pt x="411" y="17"/>
                  </a:lnTo>
                  <a:lnTo>
                    <a:pt x="356" y="15"/>
                  </a:lnTo>
                  <a:lnTo>
                    <a:pt x="302" y="12"/>
                  </a:lnTo>
                  <a:lnTo>
                    <a:pt x="256" y="11"/>
                  </a:lnTo>
                  <a:lnTo>
                    <a:pt x="215" y="10"/>
                  </a:lnTo>
                  <a:lnTo>
                    <a:pt x="180" y="8"/>
                  </a:lnTo>
                  <a:lnTo>
                    <a:pt x="147" y="7"/>
                  </a:lnTo>
                  <a:lnTo>
                    <a:pt x="120" y="6"/>
                  </a:lnTo>
                  <a:lnTo>
                    <a:pt x="98" y="4"/>
                  </a:lnTo>
                  <a:lnTo>
                    <a:pt x="81" y="4"/>
                  </a:lnTo>
                  <a:lnTo>
                    <a:pt x="65" y="3"/>
                  </a:lnTo>
                  <a:lnTo>
                    <a:pt x="54" y="2"/>
                  </a:lnTo>
                  <a:lnTo>
                    <a:pt x="43" y="2"/>
                  </a:lnTo>
                  <a:lnTo>
                    <a:pt x="37" y="2"/>
                  </a:lnTo>
                  <a:lnTo>
                    <a:pt x="30" y="2"/>
                  </a:lnTo>
                  <a:lnTo>
                    <a:pt x="29" y="2"/>
                  </a:lnTo>
                  <a:close/>
                </a:path>
              </a:pathLst>
            </a:custGeom>
            <a:solidFill>
              <a:srgbClr val="EAE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Freeform 10"/>
            <p:cNvSpPr>
              <a:spLocks/>
            </p:cNvSpPr>
            <p:nvPr/>
          </p:nvSpPr>
          <p:spPr bwMode="auto">
            <a:xfrm>
              <a:off x="1401" y="1097"/>
              <a:ext cx="47" cy="32"/>
            </a:xfrm>
            <a:custGeom>
              <a:avLst/>
              <a:gdLst>
                <a:gd name="T0" fmla="*/ 1 w 93"/>
                <a:gd name="T1" fmla="*/ 9 h 65"/>
                <a:gd name="T2" fmla="*/ 1 w 93"/>
                <a:gd name="T3" fmla="*/ 11 h 65"/>
                <a:gd name="T4" fmla="*/ 4 w 93"/>
                <a:gd name="T5" fmla="*/ 13 h 65"/>
                <a:gd name="T6" fmla="*/ 5 w 93"/>
                <a:gd name="T7" fmla="*/ 14 h 65"/>
                <a:gd name="T8" fmla="*/ 6 w 93"/>
                <a:gd name="T9" fmla="*/ 14 h 65"/>
                <a:gd name="T10" fmla="*/ 8 w 93"/>
                <a:gd name="T11" fmla="*/ 15 h 65"/>
                <a:gd name="T12" fmla="*/ 10 w 93"/>
                <a:gd name="T13" fmla="*/ 16 h 65"/>
                <a:gd name="T14" fmla="*/ 12 w 93"/>
                <a:gd name="T15" fmla="*/ 16 h 65"/>
                <a:gd name="T16" fmla="*/ 14 w 93"/>
                <a:gd name="T17" fmla="*/ 16 h 65"/>
                <a:gd name="T18" fmla="*/ 16 w 93"/>
                <a:gd name="T19" fmla="*/ 15 h 65"/>
                <a:gd name="T20" fmla="*/ 17 w 93"/>
                <a:gd name="T21" fmla="*/ 15 h 65"/>
                <a:gd name="T22" fmla="*/ 20 w 93"/>
                <a:gd name="T23" fmla="*/ 14 h 65"/>
                <a:gd name="T24" fmla="*/ 23 w 93"/>
                <a:gd name="T25" fmla="*/ 12 h 65"/>
                <a:gd name="T26" fmla="*/ 24 w 93"/>
                <a:gd name="T27" fmla="*/ 10 h 65"/>
                <a:gd name="T28" fmla="*/ 23 w 93"/>
                <a:gd name="T29" fmla="*/ 7 h 65"/>
                <a:gd name="T30" fmla="*/ 21 w 93"/>
                <a:gd name="T31" fmla="*/ 5 h 65"/>
                <a:gd name="T32" fmla="*/ 19 w 93"/>
                <a:gd name="T33" fmla="*/ 3 h 65"/>
                <a:gd name="T34" fmla="*/ 17 w 93"/>
                <a:gd name="T35" fmla="*/ 2 h 65"/>
                <a:gd name="T36" fmla="*/ 16 w 93"/>
                <a:gd name="T37" fmla="*/ 1 h 65"/>
                <a:gd name="T38" fmla="*/ 14 w 93"/>
                <a:gd name="T39" fmla="*/ 1 h 65"/>
                <a:gd name="T40" fmla="*/ 13 w 93"/>
                <a:gd name="T41" fmla="*/ 0 h 65"/>
                <a:gd name="T42" fmla="*/ 10 w 93"/>
                <a:gd name="T43" fmla="*/ 0 h 65"/>
                <a:gd name="T44" fmla="*/ 7 w 93"/>
                <a:gd name="T45" fmla="*/ 0 h 65"/>
                <a:gd name="T46" fmla="*/ 5 w 93"/>
                <a:gd name="T47" fmla="*/ 1 h 65"/>
                <a:gd name="T48" fmla="*/ 3 w 93"/>
                <a:gd name="T49" fmla="*/ 1 h 65"/>
                <a:gd name="T50" fmla="*/ 2 w 93"/>
                <a:gd name="T51" fmla="*/ 1 h 65"/>
                <a:gd name="T52" fmla="*/ 1 w 93"/>
                <a:gd name="T53" fmla="*/ 3 h 65"/>
                <a:gd name="T54" fmla="*/ 0 w 93"/>
                <a:gd name="T55" fmla="*/ 4 h 65"/>
                <a:gd name="T56" fmla="*/ 0 w 93"/>
                <a:gd name="T57" fmla="*/ 5 h 65"/>
                <a:gd name="T58" fmla="*/ 0 w 93"/>
                <a:gd name="T59" fmla="*/ 7 h 65"/>
                <a:gd name="T60" fmla="*/ 1 w 93"/>
                <a:gd name="T61" fmla="*/ 9 h 65"/>
                <a:gd name="T62" fmla="*/ 1 w 93"/>
                <a:gd name="T63" fmla="*/ 9 h 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65"/>
                <a:gd name="T98" fmla="*/ 93 w 93"/>
                <a:gd name="T99" fmla="*/ 65 h 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65">
                  <a:moveTo>
                    <a:pt x="1" y="37"/>
                  </a:moveTo>
                  <a:lnTo>
                    <a:pt x="4" y="46"/>
                  </a:lnTo>
                  <a:lnTo>
                    <a:pt x="13" y="54"/>
                  </a:lnTo>
                  <a:lnTo>
                    <a:pt x="17" y="57"/>
                  </a:lnTo>
                  <a:lnTo>
                    <a:pt x="24" y="59"/>
                  </a:lnTo>
                  <a:lnTo>
                    <a:pt x="31" y="62"/>
                  </a:lnTo>
                  <a:lnTo>
                    <a:pt x="40" y="65"/>
                  </a:lnTo>
                  <a:lnTo>
                    <a:pt x="46" y="65"/>
                  </a:lnTo>
                  <a:lnTo>
                    <a:pt x="54" y="65"/>
                  </a:lnTo>
                  <a:lnTo>
                    <a:pt x="61" y="63"/>
                  </a:lnTo>
                  <a:lnTo>
                    <a:pt x="67" y="62"/>
                  </a:lnTo>
                  <a:lnTo>
                    <a:pt x="80" y="58"/>
                  </a:lnTo>
                  <a:lnTo>
                    <a:pt x="89" y="50"/>
                  </a:lnTo>
                  <a:lnTo>
                    <a:pt x="93" y="40"/>
                  </a:lnTo>
                  <a:lnTo>
                    <a:pt x="91" y="31"/>
                  </a:lnTo>
                  <a:lnTo>
                    <a:pt x="84" y="20"/>
                  </a:lnTo>
                  <a:lnTo>
                    <a:pt x="75" y="14"/>
                  </a:lnTo>
                  <a:lnTo>
                    <a:pt x="67" y="10"/>
                  </a:lnTo>
                  <a:lnTo>
                    <a:pt x="62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37" y="0"/>
                  </a:lnTo>
                  <a:lnTo>
                    <a:pt x="28" y="2"/>
                  </a:lnTo>
                  <a:lnTo>
                    <a:pt x="17" y="4"/>
                  </a:lnTo>
                  <a:lnTo>
                    <a:pt x="11" y="5"/>
                  </a:lnTo>
                  <a:lnTo>
                    <a:pt x="5" y="7"/>
                  </a:lnTo>
                  <a:lnTo>
                    <a:pt x="4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Freeform 11"/>
            <p:cNvSpPr>
              <a:spLocks/>
            </p:cNvSpPr>
            <p:nvPr/>
          </p:nvSpPr>
          <p:spPr bwMode="auto">
            <a:xfrm>
              <a:off x="1310" y="1068"/>
              <a:ext cx="51" cy="33"/>
            </a:xfrm>
            <a:custGeom>
              <a:avLst/>
              <a:gdLst>
                <a:gd name="T0" fmla="*/ 1 w 101"/>
                <a:gd name="T1" fmla="*/ 4 h 68"/>
                <a:gd name="T2" fmla="*/ 0 w 101"/>
                <a:gd name="T3" fmla="*/ 7 h 68"/>
                <a:gd name="T4" fmla="*/ 1 w 101"/>
                <a:gd name="T5" fmla="*/ 9 h 68"/>
                <a:gd name="T6" fmla="*/ 2 w 101"/>
                <a:gd name="T7" fmla="*/ 12 h 68"/>
                <a:gd name="T8" fmla="*/ 4 w 101"/>
                <a:gd name="T9" fmla="*/ 14 h 68"/>
                <a:gd name="T10" fmla="*/ 5 w 101"/>
                <a:gd name="T11" fmla="*/ 15 h 68"/>
                <a:gd name="T12" fmla="*/ 6 w 101"/>
                <a:gd name="T13" fmla="*/ 15 h 68"/>
                <a:gd name="T14" fmla="*/ 8 w 101"/>
                <a:gd name="T15" fmla="*/ 16 h 68"/>
                <a:gd name="T16" fmla="*/ 10 w 101"/>
                <a:gd name="T17" fmla="*/ 16 h 68"/>
                <a:gd name="T18" fmla="*/ 12 w 101"/>
                <a:gd name="T19" fmla="*/ 16 h 68"/>
                <a:gd name="T20" fmla="*/ 14 w 101"/>
                <a:gd name="T21" fmla="*/ 16 h 68"/>
                <a:gd name="T22" fmla="*/ 17 w 101"/>
                <a:gd name="T23" fmla="*/ 16 h 68"/>
                <a:gd name="T24" fmla="*/ 19 w 101"/>
                <a:gd name="T25" fmla="*/ 15 h 68"/>
                <a:gd name="T26" fmla="*/ 21 w 101"/>
                <a:gd name="T27" fmla="*/ 14 h 68"/>
                <a:gd name="T28" fmla="*/ 23 w 101"/>
                <a:gd name="T29" fmla="*/ 12 h 68"/>
                <a:gd name="T30" fmla="*/ 25 w 101"/>
                <a:gd name="T31" fmla="*/ 11 h 68"/>
                <a:gd name="T32" fmla="*/ 26 w 101"/>
                <a:gd name="T33" fmla="*/ 10 h 68"/>
                <a:gd name="T34" fmla="*/ 26 w 101"/>
                <a:gd name="T35" fmla="*/ 7 h 68"/>
                <a:gd name="T36" fmla="*/ 25 w 101"/>
                <a:gd name="T37" fmla="*/ 5 h 68"/>
                <a:gd name="T38" fmla="*/ 23 w 101"/>
                <a:gd name="T39" fmla="*/ 2 h 68"/>
                <a:gd name="T40" fmla="*/ 20 w 101"/>
                <a:gd name="T41" fmla="*/ 1 h 68"/>
                <a:gd name="T42" fmla="*/ 17 w 101"/>
                <a:gd name="T43" fmla="*/ 0 h 68"/>
                <a:gd name="T44" fmla="*/ 14 w 101"/>
                <a:gd name="T45" fmla="*/ 0 h 68"/>
                <a:gd name="T46" fmla="*/ 12 w 101"/>
                <a:gd name="T47" fmla="*/ 0 h 68"/>
                <a:gd name="T48" fmla="*/ 10 w 101"/>
                <a:gd name="T49" fmla="*/ 0 h 68"/>
                <a:gd name="T50" fmla="*/ 9 w 101"/>
                <a:gd name="T51" fmla="*/ 0 h 68"/>
                <a:gd name="T52" fmla="*/ 8 w 101"/>
                <a:gd name="T53" fmla="*/ 0 h 68"/>
                <a:gd name="T54" fmla="*/ 6 w 101"/>
                <a:gd name="T55" fmla="*/ 0 h 68"/>
                <a:gd name="T56" fmla="*/ 5 w 101"/>
                <a:gd name="T57" fmla="*/ 0 h 68"/>
                <a:gd name="T58" fmla="*/ 4 w 101"/>
                <a:gd name="T59" fmla="*/ 0 h 68"/>
                <a:gd name="T60" fmla="*/ 3 w 101"/>
                <a:gd name="T61" fmla="*/ 1 h 68"/>
                <a:gd name="T62" fmla="*/ 2 w 101"/>
                <a:gd name="T63" fmla="*/ 2 h 68"/>
                <a:gd name="T64" fmla="*/ 1 w 101"/>
                <a:gd name="T65" fmla="*/ 4 h 68"/>
                <a:gd name="T66" fmla="*/ 1 w 101"/>
                <a:gd name="T67" fmla="*/ 4 h 6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1"/>
                <a:gd name="T103" fmla="*/ 0 h 68"/>
                <a:gd name="T104" fmla="*/ 101 w 101"/>
                <a:gd name="T105" fmla="*/ 68 h 6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1" h="68">
                  <a:moveTo>
                    <a:pt x="4" y="18"/>
                  </a:moveTo>
                  <a:lnTo>
                    <a:pt x="0" y="29"/>
                  </a:lnTo>
                  <a:lnTo>
                    <a:pt x="1" y="39"/>
                  </a:lnTo>
                  <a:lnTo>
                    <a:pt x="5" y="50"/>
                  </a:lnTo>
                  <a:lnTo>
                    <a:pt x="13" y="59"/>
                  </a:lnTo>
                  <a:lnTo>
                    <a:pt x="17" y="61"/>
                  </a:lnTo>
                  <a:lnTo>
                    <a:pt x="23" y="64"/>
                  </a:lnTo>
                  <a:lnTo>
                    <a:pt x="30" y="65"/>
                  </a:lnTo>
                  <a:lnTo>
                    <a:pt x="37" y="68"/>
                  </a:lnTo>
                  <a:lnTo>
                    <a:pt x="45" y="66"/>
                  </a:lnTo>
                  <a:lnTo>
                    <a:pt x="56" y="66"/>
                  </a:lnTo>
                  <a:lnTo>
                    <a:pt x="65" y="65"/>
                  </a:lnTo>
                  <a:lnTo>
                    <a:pt x="76" y="64"/>
                  </a:lnTo>
                  <a:lnTo>
                    <a:pt x="84" y="57"/>
                  </a:lnTo>
                  <a:lnTo>
                    <a:pt x="92" y="52"/>
                  </a:lnTo>
                  <a:lnTo>
                    <a:pt x="97" y="48"/>
                  </a:lnTo>
                  <a:lnTo>
                    <a:pt x="101" y="43"/>
                  </a:lnTo>
                  <a:lnTo>
                    <a:pt x="101" y="31"/>
                  </a:lnTo>
                  <a:lnTo>
                    <a:pt x="98" y="21"/>
                  </a:lnTo>
                  <a:lnTo>
                    <a:pt x="89" y="11"/>
                  </a:lnTo>
                  <a:lnTo>
                    <a:pt x="78" y="4"/>
                  </a:lnTo>
                  <a:lnTo>
                    <a:pt x="65" y="0"/>
                  </a:lnTo>
                  <a:lnTo>
                    <a:pt x="53" y="0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7" y="9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Freeform 12"/>
            <p:cNvSpPr>
              <a:spLocks/>
            </p:cNvSpPr>
            <p:nvPr/>
          </p:nvSpPr>
          <p:spPr bwMode="auto">
            <a:xfrm>
              <a:off x="1535" y="1184"/>
              <a:ext cx="688" cy="170"/>
            </a:xfrm>
            <a:custGeom>
              <a:avLst/>
              <a:gdLst>
                <a:gd name="T0" fmla="*/ 96 w 1377"/>
                <a:gd name="T1" fmla="*/ 65 h 340"/>
                <a:gd name="T2" fmla="*/ 82 w 1377"/>
                <a:gd name="T3" fmla="*/ 52 h 340"/>
                <a:gd name="T4" fmla="*/ 60 w 1377"/>
                <a:gd name="T5" fmla="*/ 36 h 340"/>
                <a:gd name="T6" fmla="*/ 35 w 1377"/>
                <a:gd name="T7" fmla="*/ 19 h 340"/>
                <a:gd name="T8" fmla="*/ 12 w 1377"/>
                <a:gd name="T9" fmla="*/ 5 h 340"/>
                <a:gd name="T10" fmla="*/ 1 w 1377"/>
                <a:gd name="T11" fmla="*/ 0 h 340"/>
                <a:gd name="T12" fmla="*/ 15 w 1377"/>
                <a:gd name="T13" fmla="*/ 0 h 340"/>
                <a:gd name="T14" fmla="*/ 44 w 1377"/>
                <a:gd name="T15" fmla="*/ 0 h 340"/>
                <a:gd name="T16" fmla="*/ 88 w 1377"/>
                <a:gd name="T17" fmla="*/ 3 h 340"/>
                <a:gd name="T18" fmla="*/ 143 w 1377"/>
                <a:gd name="T19" fmla="*/ 9 h 340"/>
                <a:gd name="T20" fmla="*/ 208 w 1377"/>
                <a:gd name="T21" fmla="*/ 20 h 340"/>
                <a:gd name="T22" fmla="*/ 266 w 1377"/>
                <a:gd name="T23" fmla="*/ 31 h 340"/>
                <a:gd name="T24" fmla="*/ 304 w 1377"/>
                <a:gd name="T25" fmla="*/ 40 h 340"/>
                <a:gd name="T26" fmla="*/ 325 w 1377"/>
                <a:gd name="T27" fmla="*/ 44 h 340"/>
                <a:gd name="T28" fmla="*/ 335 w 1377"/>
                <a:gd name="T29" fmla="*/ 48 h 340"/>
                <a:gd name="T30" fmla="*/ 338 w 1377"/>
                <a:gd name="T31" fmla="*/ 49 h 340"/>
                <a:gd name="T32" fmla="*/ 339 w 1377"/>
                <a:gd name="T33" fmla="*/ 52 h 340"/>
                <a:gd name="T34" fmla="*/ 341 w 1377"/>
                <a:gd name="T35" fmla="*/ 59 h 340"/>
                <a:gd name="T36" fmla="*/ 342 w 1377"/>
                <a:gd name="T37" fmla="*/ 69 h 340"/>
                <a:gd name="T38" fmla="*/ 344 w 1377"/>
                <a:gd name="T39" fmla="*/ 78 h 340"/>
                <a:gd name="T40" fmla="*/ 344 w 1377"/>
                <a:gd name="T41" fmla="*/ 84 h 340"/>
                <a:gd name="T42" fmla="*/ 286 w 1377"/>
                <a:gd name="T43" fmla="*/ 72 h 340"/>
                <a:gd name="T44" fmla="*/ 283 w 1377"/>
                <a:gd name="T45" fmla="*/ 68 h 340"/>
                <a:gd name="T46" fmla="*/ 278 w 1377"/>
                <a:gd name="T47" fmla="*/ 60 h 340"/>
                <a:gd name="T48" fmla="*/ 270 w 1377"/>
                <a:gd name="T49" fmla="*/ 51 h 340"/>
                <a:gd name="T50" fmla="*/ 260 w 1377"/>
                <a:gd name="T51" fmla="*/ 43 h 340"/>
                <a:gd name="T52" fmla="*/ 249 w 1377"/>
                <a:gd name="T53" fmla="*/ 36 h 340"/>
                <a:gd name="T54" fmla="*/ 252 w 1377"/>
                <a:gd name="T55" fmla="*/ 41 h 340"/>
                <a:gd name="T56" fmla="*/ 255 w 1377"/>
                <a:gd name="T57" fmla="*/ 47 h 340"/>
                <a:gd name="T58" fmla="*/ 258 w 1377"/>
                <a:gd name="T59" fmla="*/ 55 h 340"/>
                <a:gd name="T60" fmla="*/ 260 w 1377"/>
                <a:gd name="T61" fmla="*/ 62 h 340"/>
                <a:gd name="T62" fmla="*/ 260 w 1377"/>
                <a:gd name="T63" fmla="*/ 68 h 340"/>
                <a:gd name="T64" fmla="*/ 254 w 1377"/>
                <a:gd name="T65" fmla="*/ 62 h 340"/>
                <a:gd name="T66" fmla="*/ 243 w 1377"/>
                <a:gd name="T67" fmla="*/ 53 h 340"/>
                <a:gd name="T68" fmla="*/ 229 w 1377"/>
                <a:gd name="T69" fmla="*/ 43 h 340"/>
                <a:gd name="T70" fmla="*/ 215 w 1377"/>
                <a:gd name="T71" fmla="*/ 34 h 340"/>
                <a:gd name="T72" fmla="*/ 204 w 1377"/>
                <a:gd name="T73" fmla="*/ 28 h 340"/>
                <a:gd name="T74" fmla="*/ 207 w 1377"/>
                <a:gd name="T75" fmla="*/ 33 h 340"/>
                <a:gd name="T76" fmla="*/ 212 w 1377"/>
                <a:gd name="T77" fmla="*/ 41 h 340"/>
                <a:gd name="T78" fmla="*/ 217 w 1377"/>
                <a:gd name="T79" fmla="*/ 48 h 340"/>
                <a:gd name="T80" fmla="*/ 220 w 1377"/>
                <a:gd name="T81" fmla="*/ 57 h 340"/>
                <a:gd name="T82" fmla="*/ 221 w 1377"/>
                <a:gd name="T83" fmla="*/ 63 h 340"/>
                <a:gd name="T84" fmla="*/ 214 w 1377"/>
                <a:gd name="T85" fmla="*/ 57 h 340"/>
                <a:gd name="T86" fmla="*/ 199 w 1377"/>
                <a:gd name="T87" fmla="*/ 48 h 340"/>
                <a:gd name="T88" fmla="*/ 182 w 1377"/>
                <a:gd name="T89" fmla="*/ 37 h 340"/>
                <a:gd name="T90" fmla="*/ 164 w 1377"/>
                <a:gd name="T91" fmla="*/ 27 h 340"/>
                <a:gd name="T92" fmla="*/ 150 w 1377"/>
                <a:gd name="T93" fmla="*/ 23 h 340"/>
                <a:gd name="T94" fmla="*/ 154 w 1377"/>
                <a:gd name="T95" fmla="*/ 29 h 340"/>
                <a:gd name="T96" fmla="*/ 157 w 1377"/>
                <a:gd name="T97" fmla="*/ 35 h 340"/>
                <a:gd name="T98" fmla="*/ 161 w 1377"/>
                <a:gd name="T99" fmla="*/ 42 h 340"/>
                <a:gd name="T100" fmla="*/ 164 w 1377"/>
                <a:gd name="T101" fmla="*/ 50 h 340"/>
                <a:gd name="T102" fmla="*/ 166 w 1377"/>
                <a:gd name="T103" fmla="*/ 59 h 340"/>
                <a:gd name="T104" fmla="*/ 165 w 1377"/>
                <a:gd name="T105" fmla="*/ 61 h 340"/>
                <a:gd name="T106" fmla="*/ 157 w 1377"/>
                <a:gd name="T107" fmla="*/ 53 h 340"/>
                <a:gd name="T108" fmla="*/ 143 w 1377"/>
                <a:gd name="T109" fmla="*/ 43 h 340"/>
                <a:gd name="T110" fmla="*/ 123 w 1377"/>
                <a:gd name="T111" fmla="*/ 31 h 340"/>
                <a:gd name="T112" fmla="*/ 100 w 1377"/>
                <a:gd name="T113" fmla="*/ 22 h 340"/>
                <a:gd name="T114" fmla="*/ 87 w 1377"/>
                <a:gd name="T115" fmla="*/ 22 h 340"/>
                <a:gd name="T116" fmla="*/ 96 w 1377"/>
                <a:gd name="T117" fmla="*/ 29 h 340"/>
                <a:gd name="T118" fmla="*/ 106 w 1377"/>
                <a:gd name="T119" fmla="*/ 37 h 340"/>
                <a:gd name="T120" fmla="*/ 115 w 1377"/>
                <a:gd name="T121" fmla="*/ 45 h 340"/>
                <a:gd name="T122" fmla="*/ 123 w 1377"/>
                <a:gd name="T123" fmla="*/ 54 h 340"/>
                <a:gd name="T124" fmla="*/ 128 w 1377"/>
                <a:gd name="T125" fmla="*/ 67 h 3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77"/>
                <a:gd name="T190" fmla="*/ 0 h 340"/>
                <a:gd name="T191" fmla="*/ 1377 w 1377"/>
                <a:gd name="T192" fmla="*/ 340 h 3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77" h="340">
                  <a:moveTo>
                    <a:pt x="398" y="269"/>
                  </a:moveTo>
                  <a:lnTo>
                    <a:pt x="395" y="265"/>
                  </a:lnTo>
                  <a:lnTo>
                    <a:pt x="386" y="257"/>
                  </a:lnTo>
                  <a:lnTo>
                    <a:pt x="371" y="244"/>
                  </a:lnTo>
                  <a:lnTo>
                    <a:pt x="351" y="230"/>
                  </a:lnTo>
                  <a:lnTo>
                    <a:pt x="328" y="210"/>
                  </a:lnTo>
                  <a:lnTo>
                    <a:pt x="302" y="191"/>
                  </a:lnTo>
                  <a:lnTo>
                    <a:pt x="272" y="168"/>
                  </a:lnTo>
                  <a:lnTo>
                    <a:pt x="242" y="144"/>
                  </a:lnTo>
                  <a:lnTo>
                    <a:pt x="208" y="119"/>
                  </a:lnTo>
                  <a:lnTo>
                    <a:pt x="176" y="96"/>
                  </a:lnTo>
                  <a:lnTo>
                    <a:pt x="142" y="74"/>
                  </a:lnTo>
                  <a:lnTo>
                    <a:pt x="110" y="53"/>
                  </a:lnTo>
                  <a:lnTo>
                    <a:pt x="78" y="35"/>
                  </a:lnTo>
                  <a:lnTo>
                    <a:pt x="50" y="19"/>
                  </a:lnTo>
                  <a:lnTo>
                    <a:pt x="22" y="8"/>
                  </a:lnTo>
                  <a:lnTo>
                    <a:pt x="0" y="1"/>
                  </a:lnTo>
                  <a:lnTo>
                    <a:pt x="4" y="0"/>
                  </a:lnTo>
                  <a:lnTo>
                    <a:pt x="16" y="0"/>
                  </a:lnTo>
                  <a:lnTo>
                    <a:pt x="33" y="0"/>
                  </a:lnTo>
                  <a:lnTo>
                    <a:pt x="60" y="0"/>
                  </a:lnTo>
                  <a:lnTo>
                    <a:pt x="94" y="0"/>
                  </a:lnTo>
                  <a:lnTo>
                    <a:pt x="133" y="0"/>
                  </a:lnTo>
                  <a:lnTo>
                    <a:pt x="178" y="0"/>
                  </a:lnTo>
                  <a:lnTo>
                    <a:pt x="232" y="4"/>
                  </a:lnTo>
                  <a:lnTo>
                    <a:pt x="288" y="6"/>
                  </a:lnTo>
                  <a:lnTo>
                    <a:pt x="353" y="12"/>
                  </a:lnTo>
                  <a:lnTo>
                    <a:pt x="421" y="18"/>
                  </a:lnTo>
                  <a:lnTo>
                    <a:pt x="496" y="26"/>
                  </a:lnTo>
                  <a:lnTo>
                    <a:pt x="574" y="36"/>
                  </a:lnTo>
                  <a:lnTo>
                    <a:pt x="655" y="48"/>
                  </a:lnTo>
                  <a:lnTo>
                    <a:pt x="742" y="62"/>
                  </a:lnTo>
                  <a:lnTo>
                    <a:pt x="835" y="79"/>
                  </a:lnTo>
                  <a:lnTo>
                    <a:pt x="921" y="96"/>
                  </a:lnTo>
                  <a:lnTo>
                    <a:pt x="997" y="112"/>
                  </a:lnTo>
                  <a:lnTo>
                    <a:pt x="1065" y="125"/>
                  </a:lnTo>
                  <a:lnTo>
                    <a:pt x="1125" y="138"/>
                  </a:lnTo>
                  <a:lnTo>
                    <a:pt x="1174" y="147"/>
                  </a:lnTo>
                  <a:lnTo>
                    <a:pt x="1216" y="157"/>
                  </a:lnTo>
                  <a:lnTo>
                    <a:pt x="1251" y="166"/>
                  </a:lnTo>
                  <a:lnTo>
                    <a:pt x="1279" y="174"/>
                  </a:lnTo>
                  <a:lnTo>
                    <a:pt x="1301" y="179"/>
                  </a:lnTo>
                  <a:lnTo>
                    <a:pt x="1320" y="184"/>
                  </a:lnTo>
                  <a:lnTo>
                    <a:pt x="1333" y="188"/>
                  </a:lnTo>
                  <a:lnTo>
                    <a:pt x="1343" y="192"/>
                  </a:lnTo>
                  <a:lnTo>
                    <a:pt x="1349" y="192"/>
                  </a:lnTo>
                  <a:lnTo>
                    <a:pt x="1353" y="195"/>
                  </a:lnTo>
                  <a:lnTo>
                    <a:pt x="1355" y="196"/>
                  </a:lnTo>
                  <a:lnTo>
                    <a:pt x="1356" y="197"/>
                  </a:lnTo>
                  <a:lnTo>
                    <a:pt x="1356" y="203"/>
                  </a:lnTo>
                  <a:lnTo>
                    <a:pt x="1357" y="208"/>
                  </a:lnTo>
                  <a:lnTo>
                    <a:pt x="1360" y="218"/>
                  </a:lnTo>
                  <a:lnTo>
                    <a:pt x="1361" y="227"/>
                  </a:lnTo>
                  <a:lnTo>
                    <a:pt x="1364" y="238"/>
                  </a:lnTo>
                  <a:lnTo>
                    <a:pt x="1366" y="249"/>
                  </a:lnTo>
                  <a:lnTo>
                    <a:pt x="1369" y="262"/>
                  </a:lnTo>
                  <a:lnTo>
                    <a:pt x="1370" y="274"/>
                  </a:lnTo>
                  <a:lnTo>
                    <a:pt x="1373" y="287"/>
                  </a:lnTo>
                  <a:lnTo>
                    <a:pt x="1374" y="299"/>
                  </a:lnTo>
                  <a:lnTo>
                    <a:pt x="1377" y="310"/>
                  </a:lnTo>
                  <a:lnTo>
                    <a:pt x="1377" y="321"/>
                  </a:lnTo>
                  <a:lnTo>
                    <a:pt x="1377" y="329"/>
                  </a:lnTo>
                  <a:lnTo>
                    <a:pt x="1377" y="335"/>
                  </a:lnTo>
                  <a:lnTo>
                    <a:pt x="1377" y="340"/>
                  </a:lnTo>
                  <a:lnTo>
                    <a:pt x="1145" y="288"/>
                  </a:lnTo>
                  <a:lnTo>
                    <a:pt x="1144" y="286"/>
                  </a:lnTo>
                  <a:lnTo>
                    <a:pt x="1141" y="283"/>
                  </a:lnTo>
                  <a:lnTo>
                    <a:pt x="1138" y="277"/>
                  </a:lnTo>
                  <a:lnTo>
                    <a:pt x="1134" y="270"/>
                  </a:lnTo>
                  <a:lnTo>
                    <a:pt x="1126" y="262"/>
                  </a:lnTo>
                  <a:lnTo>
                    <a:pt x="1121" y="253"/>
                  </a:lnTo>
                  <a:lnTo>
                    <a:pt x="1113" y="243"/>
                  </a:lnTo>
                  <a:lnTo>
                    <a:pt x="1104" y="233"/>
                  </a:lnTo>
                  <a:lnTo>
                    <a:pt x="1092" y="218"/>
                  </a:lnTo>
                  <a:lnTo>
                    <a:pt x="1082" y="207"/>
                  </a:lnTo>
                  <a:lnTo>
                    <a:pt x="1070" y="194"/>
                  </a:lnTo>
                  <a:lnTo>
                    <a:pt x="1057" y="183"/>
                  </a:lnTo>
                  <a:lnTo>
                    <a:pt x="1043" y="171"/>
                  </a:lnTo>
                  <a:lnTo>
                    <a:pt x="1028" y="161"/>
                  </a:lnTo>
                  <a:lnTo>
                    <a:pt x="1012" y="151"/>
                  </a:lnTo>
                  <a:lnTo>
                    <a:pt x="997" y="143"/>
                  </a:lnTo>
                  <a:lnTo>
                    <a:pt x="997" y="145"/>
                  </a:lnTo>
                  <a:lnTo>
                    <a:pt x="1004" y="156"/>
                  </a:lnTo>
                  <a:lnTo>
                    <a:pt x="1008" y="162"/>
                  </a:lnTo>
                  <a:lnTo>
                    <a:pt x="1010" y="170"/>
                  </a:lnTo>
                  <a:lnTo>
                    <a:pt x="1015" y="179"/>
                  </a:lnTo>
                  <a:lnTo>
                    <a:pt x="1021" y="190"/>
                  </a:lnTo>
                  <a:lnTo>
                    <a:pt x="1023" y="199"/>
                  </a:lnTo>
                  <a:lnTo>
                    <a:pt x="1028" y="209"/>
                  </a:lnTo>
                  <a:lnTo>
                    <a:pt x="1032" y="220"/>
                  </a:lnTo>
                  <a:lnTo>
                    <a:pt x="1036" y="231"/>
                  </a:lnTo>
                  <a:lnTo>
                    <a:pt x="1038" y="240"/>
                  </a:lnTo>
                  <a:lnTo>
                    <a:pt x="1041" y="251"/>
                  </a:lnTo>
                  <a:lnTo>
                    <a:pt x="1043" y="260"/>
                  </a:lnTo>
                  <a:lnTo>
                    <a:pt x="1044" y="270"/>
                  </a:lnTo>
                  <a:lnTo>
                    <a:pt x="1041" y="269"/>
                  </a:lnTo>
                  <a:lnTo>
                    <a:pt x="1036" y="264"/>
                  </a:lnTo>
                  <a:lnTo>
                    <a:pt x="1027" y="257"/>
                  </a:lnTo>
                  <a:lnTo>
                    <a:pt x="1018" y="248"/>
                  </a:lnTo>
                  <a:lnTo>
                    <a:pt x="1004" y="236"/>
                  </a:lnTo>
                  <a:lnTo>
                    <a:pt x="989" y="226"/>
                  </a:lnTo>
                  <a:lnTo>
                    <a:pt x="973" y="213"/>
                  </a:lnTo>
                  <a:lnTo>
                    <a:pt x="957" y="201"/>
                  </a:lnTo>
                  <a:lnTo>
                    <a:pt x="936" y="187"/>
                  </a:lnTo>
                  <a:lnTo>
                    <a:pt x="919" y="173"/>
                  </a:lnTo>
                  <a:lnTo>
                    <a:pt x="898" y="158"/>
                  </a:lnTo>
                  <a:lnTo>
                    <a:pt x="882" y="148"/>
                  </a:lnTo>
                  <a:lnTo>
                    <a:pt x="862" y="136"/>
                  </a:lnTo>
                  <a:lnTo>
                    <a:pt x="845" y="127"/>
                  </a:lnTo>
                  <a:lnTo>
                    <a:pt x="831" y="118"/>
                  </a:lnTo>
                  <a:lnTo>
                    <a:pt x="818" y="114"/>
                  </a:lnTo>
                  <a:lnTo>
                    <a:pt x="819" y="116"/>
                  </a:lnTo>
                  <a:lnTo>
                    <a:pt x="827" y="127"/>
                  </a:lnTo>
                  <a:lnTo>
                    <a:pt x="831" y="132"/>
                  </a:lnTo>
                  <a:lnTo>
                    <a:pt x="836" y="140"/>
                  </a:lnTo>
                  <a:lnTo>
                    <a:pt x="844" y="151"/>
                  </a:lnTo>
                  <a:lnTo>
                    <a:pt x="850" y="161"/>
                  </a:lnTo>
                  <a:lnTo>
                    <a:pt x="857" y="170"/>
                  </a:lnTo>
                  <a:lnTo>
                    <a:pt x="862" y="181"/>
                  </a:lnTo>
                  <a:lnTo>
                    <a:pt x="869" y="192"/>
                  </a:lnTo>
                  <a:lnTo>
                    <a:pt x="874" y="205"/>
                  </a:lnTo>
                  <a:lnTo>
                    <a:pt x="878" y="218"/>
                  </a:lnTo>
                  <a:lnTo>
                    <a:pt x="883" y="231"/>
                  </a:lnTo>
                  <a:lnTo>
                    <a:pt x="884" y="243"/>
                  </a:lnTo>
                  <a:lnTo>
                    <a:pt x="888" y="256"/>
                  </a:lnTo>
                  <a:lnTo>
                    <a:pt x="884" y="253"/>
                  </a:lnTo>
                  <a:lnTo>
                    <a:pt x="879" y="248"/>
                  </a:lnTo>
                  <a:lnTo>
                    <a:pt x="869" y="240"/>
                  </a:lnTo>
                  <a:lnTo>
                    <a:pt x="856" y="231"/>
                  </a:lnTo>
                  <a:lnTo>
                    <a:pt x="837" y="218"/>
                  </a:lnTo>
                  <a:lnTo>
                    <a:pt x="819" y="205"/>
                  </a:lnTo>
                  <a:lnTo>
                    <a:pt x="797" y="192"/>
                  </a:lnTo>
                  <a:lnTo>
                    <a:pt x="776" y="178"/>
                  </a:lnTo>
                  <a:lnTo>
                    <a:pt x="753" y="162"/>
                  </a:lnTo>
                  <a:lnTo>
                    <a:pt x="729" y="148"/>
                  </a:lnTo>
                  <a:lnTo>
                    <a:pt x="705" y="134"/>
                  </a:lnTo>
                  <a:lnTo>
                    <a:pt x="683" y="122"/>
                  </a:lnTo>
                  <a:lnTo>
                    <a:pt x="659" y="110"/>
                  </a:lnTo>
                  <a:lnTo>
                    <a:pt x="640" y="103"/>
                  </a:lnTo>
                  <a:lnTo>
                    <a:pt x="619" y="95"/>
                  </a:lnTo>
                  <a:lnTo>
                    <a:pt x="603" y="92"/>
                  </a:lnTo>
                  <a:lnTo>
                    <a:pt x="607" y="100"/>
                  </a:lnTo>
                  <a:lnTo>
                    <a:pt x="611" y="108"/>
                  </a:lnTo>
                  <a:lnTo>
                    <a:pt x="616" y="116"/>
                  </a:lnTo>
                  <a:lnTo>
                    <a:pt x="620" y="125"/>
                  </a:lnTo>
                  <a:lnTo>
                    <a:pt x="626" y="132"/>
                  </a:lnTo>
                  <a:lnTo>
                    <a:pt x="629" y="140"/>
                  </a:lnTo>
                  <a:lnTo>
                    <a:pt x="635" y="149"/>
                  </a:lnTo>
                  <a:lnTo>
                    <a:pt x="641" y="160"/>
                  </a:lnTo>
                  <a:lnTo>
                    <a:pt x="644" y="168"/>
                  </a:lnTo>
                  <a:lnTo>
                    <a:pt x="649" y="178"/>
                  </a:lnTo>
                  <a:lnTo>
                    <a:pt x="653" y="188"/>
                  </a:lnTo>
                  <a:lnTo>
                    <a:pt x="657" y="200"/>
                  </a:lnTo>
                  <a:lnTo>
                    <a:pt x="661" y="210"/>
                  </a:lnTo>
                  <a:lnTo>
                    <a:pt x="664" y="223"/>
                  </a:lnTo>
                  <a:lnTo>
                    <a:pt x="667" y="236"/>
                  </a:lnTo>
                  <a:lnTo>
                    <a:pt x="671" y="252"/>
                  </a:lnTo>
                  <a:lnTo>
                    <a:pt x="668" y="249"/>
                  </a:lnTo>
                  <a:lnTo>
                    <a:pt x="663" y="244"/>
                  </a:lnTo>
                  <a:lnTo>
                    <a:pt x="654" y="236"/>
                  </a:lnTo>
                  <a:lnTo>
                    <a:pt x="644" y="227"/>
                  </a:lnTo>
                  <a:lnTo>
                    <a:pt x="629" y="214"/>
                  </a:lnTo>
                  <a:lnTo>
                    <a:pt x="613" y="201"/>
                  </a:lnTo>
                  <a:lnTo>
                    <a:pt x="592" y="186"/>
                  </a:lnTo>
                  <a:lnTo>
                    <a:pt x="572" y="171"/>
                  </a:lnTo>
                  <a:lnTo>
                    <a:pt x="548" y="155"/>
                  </a:lnTo>
                  <a:lnTo>
                    <a:pt x="522" y="140"/>
                  </a:lnTo>
                  <a:lnTo>
                    <a:pt x="493" y="126"/>
                  </a:lnTo>
                  <a:lnTo>
                    <a:pt x="466" y="113"/>
                  </a:lnTo>
                  <a:lnTo>
                    <a:pt x="434" y="100"/>
                  </a:lnTo>
                  <a:lnTo>
                    <a:pt x="403" y="90"/>
                  </a:lnTo>
                  <a:lnTo>
                    <a:pt x="371" y="83"/>
                  </a:lnTo>
                  <a:lnTo>
                    <a:pt x="338" y="79"/>
                  </a:lnTo>
                  <a:lnTo>
                    <a:pt x="349" y="88"/>
                  </a:lnTo>
                  <a:lnTo>
                    <a:pt x="360" y="97"/>
                  </a:lnTo>
                  <a:lnTo>
                    <a:pt x="371" y="105"/>
                  </a:lnTo>
                  <a:lnTo>
                    <a:pt x="385" y="116"/>
                  </a:lnTo>
                  <a:lnTo>
                    <a:pt x="398" y="126"/>
                  </a:lnTo>
                  <a:lnTo>
                    <a:pt x="411" y="135"/>
                  </a:lnTo>
                  <a:lnTo>
                    <a:pt x="424" y="145"/>
                  </a:lnTo>
                  <a:lnTo>
                    <a:pt x="438" y="157"/>
                  </a:lnTo>
                  <a:lnTo>
                    <a:pt x="450" y="168"/>
                  </a:lnTo>
                  <a:lnTo>
                    <a:pt x="462" y="181"/>
                  </a:lnTo>
                  <a:lnTo>
                    <a:pt x="473" y="192"/>
                  </a:lnTo>
                  <a:lnTo>
                    <a:pt x="485" y="205"/>
                  </a:lnTo>
                  <a:lnTo>
                    <a:pt x="493" y="218"/>
                  </a:lnTo>
                  <a:lnTo>
                    <a:pt x="502" y="233"/>
                  </a:lnTo>
                  <a:lnTo>
                    <a:pt x="507" y="248"/>
                  </a:lnTo>
                  <a:lnTo>
                    <a:pt x="514" y="265"/>
                  </a:lnTo>
                  <a:lnTo>
                    <a:pt x="398" y="269"/>
                  </a:lnTo>
                  <a:close/>
                </a:path>
              </a:pathLst>
            </a:custGeom>
            <a:solidFill>
              <a:srgbClr val="7A9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Freeform 13"/>
            <p:cNvSpPr>
              <a:spLocks/>
            </p:cNvSpPr>
            <p:nvPr/>
          </p:nvSpPr>
          <p:spPr bwMode="auto">
            <a:xfrm>
              <a:off x="811" y="1104"/>
              <a:ext cx="1173" cy="422"/>
            </a:xfrm>
            <a:custGeom>
              <a:avLst/>
              <a:gdLst>
                <a:gd name="T0" fmla="*/ 2 w 2347"/>
                <a:gd name="T1" fmla="*/ 8 h 845"/>
                <a:gd name="T2" fmla="*/ 1 w 2347"/>
                <a:gd name="T3" fmla="*/ 23 h 845"/>
                <a:gd name="T4" fmla="*/ 35 w 2347"/>
                <a:gd name="T5" fmla="*/ 37 h 845"/>
                <a:gd name="T6" fmla="*/ 144 w 2347"/>
                <a:gd name="T7" fmla="*/ 52 h 845"/>
                <a:gd name="T8" fmla="*/ 257 w 2347"/>
                <a:gd name="T9" fmla="*/ 73 h 845"/>
                <a:gd name="T10" fmla="*/ 316 w 2347"/>
                <a:gd name="T11" fmla="*/ 98 h 845"/>
                <a:gd name="T12" fmla="*/ 344 w 2347"/>
                <a:gd name="T13" fmla="*/ 114 h 845"/>
                <a:gd name="T14" fmla="*/ 350 w 2347"/>
                <a:gd name="T15" fmla="*/ 118 h 845"/>
                <a:gd name="T16" fmla="*/ 323 w 2347"/>
                <a:gd name="T17" fmla="*/ 109 h 845"/>
                <a:gd name="T18" fmla="*/ 280 w 2347"/>
                <a:gd name="T19" fmla="*/ 99 h 845"/>
                <a:gd name="T20" fmla="*/ 266 w 2347"/>
                <a:gd name="T21" fmla="*/ 101 h 845"/>
                <a:gd name="T22" fmla="*/ 283 w 2347"/>
                <a:gd name="T23" fmla="*/ 112 h 845"/>
                <a:gd name="T24" fmla="*/ 301 w 2347"/>
                <a:gd name="T25" fmla="*/ 126 h 845"/>
                <a:gd name="T26" fmla="*/ 289 w 2347"/>
                <a:gd name="T27" fmla="*/ 123 h 845"/>
                <a:gd name="T28" fmla="*/ 264 w 2347"/>
                <a:gd name="T29" fmla="*/ 120 h 845"/>
                <a:gd name="T30" fmla="*/ 246 w 2347"/>
                <a:gd name="T31" fmla="*/ 122 h 845"/>
                <a:gd name="T32" fmla="*/ 258 w 2347"/>
                <a:gd name="T33" fmla="*/ 130 h 845"/>
                <a:gd name="T34" fmla="*/ 272 w 2347"/>
                <a:gd name="T35" fmla="*/ 142 h 845"/>
                <a:gd name="T36" fmla="*/ 260 w 2347"/>
                <a:gd name="T37" fmla="*/ 140 h 845"/>
                <a:gd name="T38" fmla="*/ 238 w 2347"/>
                <a:gd name="T39" fmla="*/ 137 h 845"/>
                <a:gd name="T40" fmla="*/ 229 w 2347"/>
                <a:gd name="T41" fmla="*/ 139 h 845"/>
                <a:gd name="T42" fmla="*/ 240 w 2347"/>
                <a:gd name="T43" fmla="*/ 148 h 845"/>
                <a:gd name="T44" fmla="*/ 249 w 2347"/>
                <a:gd name="T45" fmla="*/ 158 h 845"/>
                <a:gd name="T46" fmla="*/ 239 w 2347"/>
                <a:gd name="T47" fmla="*/ 155 h 845"/>
                <a:gd name="T48" fmla="*/ 222 w 2347"/>
                <a:gd name="T49" fmla="*/ 153 h 845"/>
                <a:gd name="T50" fmla="*/ 212 w 2347"/>
                <a:gd name="T51" fmla="*/ 159 h 845"/>
                <a:gd name="T52" fmla="*/ 206 w 2347"/>
                <a:gd name="T53" fmla="*/ 170 h 845"/>
                <a:gd name="T54" fmla="*/ 217 w 2347"/>
                <a:gd name="T55" fmla="*/ 173 h 845"/>
                <a:gd name="T56" fmla="*/ 241 w 2347"/>
                <a:gd name="T57" fmla="*/ 177 h 845"/>
                <a:gd name="T58" fmla="*/ 259 w 2347"/>
                <a:gd name="T59" fmla="*/ 171 h 845"/>
                <a:gd name="T60" fmla="*/ 302 w 2347"/>
                <a:gd name="T61" fmla="*/ 146 h 845"/>
                <a:gd name="T62" fmla="*/ 362 w 2347"/>
                <a:gd name="T63" fmla="*/ 124 h 845"/>
                <a:gd name="T64" fmla="*/ 394 w 2347"/>
                <a:gd name="T65" fmla="*/ 127 h 845"/>
                <a:gd name="T66" fmla="*/ 440 w 2347"/>
                <a:gd name="T67" fmla="*/ 152 h 845"/>
                <a:gd name="T68" fmla="*/ 475 w 2347"/>
                <a:gd name="T69" fmla="*/ 192 h 845"/>
                <a:gd name="T70" fmla="*/ 467 w 2347"/>
                <a:gd name="T71" fmla="*/ 194 h 845"/>
                <a:gd name="T72" fmla="*/ 453 w 2347"/>
                <a:gd name="T73" fmla="*/ 201 h 845"/>
                <a:gd name="T74" fmla="*/ 462 w 2347"/>
                <a:gd name="T75" fmla="*/ 206 h 845"/>
                <a:gd name="T76" fmla="*/ 511 w 2347"/>
                <a:gd name="T77" fmla="*/ 203 h 845"/>
                <a:gd name="T78" fmla="*/ 586 w 2347"/>
                <a:gd name="T79" fmla="*/ 211 h 845"/>
                <a:gd name="T80" fmla="*/ 572 w 2347"/>
                <a:gd name="T81" fmla="*/ 199 h 845"/>
                <a:gd name="T82" fmla="*/ 533 w 2347"/>
                <a:gd name="T83" fmla="*/ 184 h 845"/>
                <a:gd name="T84" fmla="*/ 492 w 2347"/>
                <a:gd name="T85" fmla="*/ 181 h 845"/>
                <a:gd name="T86" fmla="*/ 437 w 2347"/>
                <a:gd name="T87" fmla="*/ 127 h 845"/>
                <a:gd name="T88" fmla="*/ 299 w 2347"/>
                <a:gd name="T89" fmla="*/ 54 h 845"/>
                <a:gd name="T90" fmla="*/ 250 w 2347"/>
                <a:gd name="T91" fmla="*/ 37 h 845"/>
                <a:gd name="T92" fmla="*/ 326 w 2347"/>
                <a:gd name="T93" fmla="*/ 54 h 845"/>
                <a:gd name="T94" fmla="*/ 413 w 2347"/>
                <a:gd name="T95" fmla="*/ 93 h 845"/>
                <a:gd name="T96" fmla="*/ 366 w 2347"/>
                <a:gd name="T97" fmla="*/ 62 h 845"/>
                <a:gd name="T98" fmla="*/ 238 w 2347"/>
                <a:gd name="T99" fmla="*/ 17 h 845"/>
                <a:gd name="T100" fmla="*/ 126 w 2347"/>
                <a:gd name="T101" fmla="*/ 14 h 845"/>
                <a:gd name="T102" fmla="*/ 154 w 2347"/>
                <a:gd name="T103" fmla="*/ 23 h 845"/>
                <a:gd name="T104" fmla="*/ 184 w 2347"/>
                <a:gd name="T105" fmla="*/ 33 h 845"/>
                <a:gd name="T106" fmla="*/ 167 w 2347"/>
                <a:gd name="T107" fmla="*/ 32 h 845"/>
                <a:gd name="T108" fmla="*/ 119 w 2347"/>
                <a:gd name="T109" fmla="*/ 26 h 845"/>
                <a:gd name="T110" fmla="*/ 60 w 2347"/>
                <a:gd name="T111" fmla="*/ 24 h 845"/>
                <a:gd name="T112" fmla="*/ 18 w 2347"/>
                <a:gd name="T113" fmla="*/ 16 h 845"/>
                <a:gd name="T114" fmla="*/ 8 w 2347"/>
                <a:gd name="T115" fmla="*/ 3 h 84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47"/>
                <a:gd name="T175" fmla="*/ 0 h 845"/>
                <a:gd name="T176" fmla="*/ 2347 w 2347"/>
                <a:gd name="T177" fmla="*/ 845 h 84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47" h="845">
                  <a:moveTo>
                    <a:pt x="36" y="0"/>
                  </a:moveTo>
                  <a:lnTo>
                    <a:pt x="31" y="3"/>
                  </a:lnTo>
                  <a:lnTo>
                    <a:pt x="24" y="13"/>
                  </a:lnTo>
                  <a:lnTo>
                    <a:pt x="18" y="18"/>
                  </a:lnTo>
                  <a:lnTo>
                    <a:pt x="13" y="27"/>
                  </a:lnTo>
                  <a:lnTo>
                    <a:pt x="9" y="35"/>
                  </a:lnTo>
                  <a:lnTo>
                    <a:pt x="5" y="45"/>
                  </a:lnTo>
                  <a:lnTo>
                    <a:pt x="1" y="56"/>
                  </a:lnTo>
                  <a:lnTo>
                    <a:pt x="0" y="66"/>
                  </a:lnTo>
                  <a:lnTo>
                    <a:pt x="0" y="75"/>
                  </a:lnTo>
                  <a:lnTo>
                    <a:pt x="1" y="86"/>
                  </a:lnTo>
                  <a:lnTo>
                    <a:pt x="5" y="95"/>
                  </a:lnTo>
                  <a:lnTo>
                    <a:pt x="13" y="107"/>
                  </a:lnTo>
                  <a:lnTo>
                    <a:pt x="24" y="116"/>
                  </a:lnTo>
                  <a:lnTo>
                    <a:pt x="37" y="125"/>
                  </a:lnTo>
                  <a:lnTo>
                    <a:pt x="59" y="133"/>
                  </a:lnTo>
                  <a:lnTo>
                    <a:pt x="96" y="140"/>
                  </a:lnTo>
                  <a:lnTo>
                    <a:pt x="141" y="148"/>
                  </a:lnTo>
                  <a:lnTo>
                    <a:pt x="200" y="159"/>
                  </a:lnTo>
                  <a:lnTo>
                    <a:pt x="265" y="166"/>
                  </a:lnTo>
                  <a:lnTo>
                    <a:pt x="337" y="175"/>
                  </a:lnTo>
                  <a:lnTo>
                    <a:pt x="415" y="186"/>
                  </a:lnTo>
                  <a:lnTo>
                    <a:pt x="496" y="198"/>
                  </a:lnTo>
                  <a:lnTo>
                    <a:pt x="578" y="208"/>
                  </a:lnTo>
                  <a:lnTo>
                    <a:pt x="661" y="220"/>
                  </a:lnTo>
                  <a:lnTo>
                    <a:pt x="743" y="233"/>
                  </a:lnTo>
                  <a:lnTo>
                    <a:pt x="824" y="247"/>
                  </a:lnTo>
                  <a:lnTo>
                    <a:pt x="896" y="261"/>
                  </a:lnTo>
                  <a:lnTo>
                    <a:pt x="966" y="277"/>
                  </a:lnTo>
                  <a:lnTo>
                    <a:pt x="1028" y="294"/>
                  </a:lnTo>
                  <a:lnTo>
                    <a:pt x="1081" y="313"/>
                  </a:lnTo>
                  <a:lnTo>
                    <a:pt x="1124" y="329"/>
                  </a:lnTo>
                  <a:lnTo>
                    <a:pt x="1165" y="347"/>
                  </a:lnTo>
                  <a:lnTo>
                    <a:pt x="1202" y="363"/>
                  </a:lnTo>
                  <a:lnTo>
                    <a:pt x="1236" y="378"/>
                  </a:lnTo>
                  <a:lnTo>
                    <a:pt x="1265" y="393"/>
                  </a:lnTo>
                  <a:lnTo>
                    <a:pt x="1293" y="406"/>
                  </a:lnTo>
                  <a:lnTo>
                    <a:pt x="1315" y="417"/>
                  </a:lnTo>
                  <a:lnTo>
                    <a:pt x="1337" y="430"/>
                  </a:lnTo>
                  <a:lnTo>
                    <a:pt x="1352" y="441"/>
                  </a:lnTo>
                  <a:lnTo>
                    <a:pt x="1367" y="448"/>
                  </a:lnTo>
                  <a:lnTo>
                    <a:pt x="1377" y="456"/>
                  </a:lnTo>
                  <a:lnTo>
                    <a:pt x="1388" y="464"/>
                  </a:lnTo>
                  <a:lnTo>
                    <a:pt x="1395" y="468"/>
                  </a:lnTo>
                  <a:lnTo>
                    <a:pt x="1401" y="473"/>
                  </a:lnTo>
                  <a:lnTo>
                    <a:pt x="1403" y="476"/>
                  </a:lnTo>
                  <a:lnTo>
                    <a:pt x="1404" y="477"/>
                  </a:lnTo>
                  <a:lnTo>
                    <a:pt x="1401" y="474"/>
                  </a:lnTo>
                  <a:lnTo>
                    <a:pt x="1393" y="472"/>
                  </a:lnTo>
                  <a:lnTo>
                    <a:pt x="1380" y="468"/>
                  </a:lnTo>
                  <a:lnTo>
                    <a:pt x="1364" y="461"/>
                  </a:lnTo>
                  <a:lnTo>
                    <a:pt x="1343" y="455"/>
                  </a:lnTo>
                  <a:lnTo>
                    <a:pt x="1321" y="447"/>
                  </a:lnTo>
                  <a:lnTo>
                    <a:pt x="1295" y="439"/>
                  </a:lnTo>
                  <a:lnTo>
                    <a:pt x="1269" y="432"/>
                  </a:lnTo>
                  <a:lnTo>
                    <a:pt x="1239" y="424"/>
                  </a:lnTo>
                  <a:lnTo>
                    <a:pt x="1210" y="416"/>
                  </a:lnTo>
                  <a:lnTo>
                    <a:pt x="1180" y="408"/>
                  </a:lnTo>
                  <a:lnTo>
                    <a:pt x="1150" y="403"/>
                  </a:lnTo>
                  <a:lnTo>
                    <a:pt x="1120" y="396"/>
                  </a:lnTo>
                  <a:lnTo>
                    <a:pt x="1094" y="394"/>
                  </a:lnTo>
                  <a:lnTo>
                    <a:pt x="1068" y="393"/>
                  </a:lnTo>
                  <a:lnTo>
                    <a:pt x="1046" y="394"/>
                  </a:lnTo>
                  <a:lnTo>
                    <a:pt x="1051" y="396"/>
                  </a:lnTo>
                  <a:lnTo>
                    <a:pt x="1056" y="399"/>
                  </a:lnTo>
                  <a:lnTo>
                    <a:pt x="1065" y="404"/>
                  </a:lnTo>
                  <a:lnTo>
                    <a:pt x="1073" y="408"/>
                  </a:lnTo>
                  <a:lnTo>
                    <a:pt x="1085" y="416"/>
                  </a:lnTo>
                  <a:lnTo>
                    <a:pt x="1095" y="422"/>
                  </a:lnTo>
                  <a:lnTo>
                    <a:pt x="1109" y="432"/>
                  </a:lnTo>
                  <a:lnTo>
                    <a:pt x="1122" y="439"/>
                  </a:lnTo>
                  <a:lnTo>
                    <a:pt x="1135" y="448"/>
                  </a:lnTo>
                  <a:lnTo>
                    <a:pt x="1148" y="457"/>
                  </a:lnTo>
                  <a:lnTo>
                    <a:pt x="1161" y="468"/>
                  </a:lnTo>
                  <a:lnTo>
                    <a:pt x="1173" y="478"/>
                  </a:lnTo>
                  <a:lnTo>
                    <a:pt x="1185" y="487"/>
                  </a:lnTo>
                  <a:lnTo>
                    <a:pt x="1195" y="496"/>
                  </a:lnTo>
                  <a:lnTo>
                    <a:pt x="1204" y="507"/>
                  </a:lnTo>
                  <a:lnTo>
                    <a:pt x="1202" y="506"/>
                  </a:lnTo>
                  <a:lnTo>
                    <a:pt x="1198" y="504"/>
                  </a:lnTo>
                  <a:lnTo>
                    <a:pt x="1191" y="502"/>
                  </a:lnTo>
                  <a:lnTo>
                    <a:pt x="1184" y="500"/>
                  </a:lnTo>
                  <a:lnTo>
                    <a:pt x="1172" y="496"/>
                  </a:lnTo>
                  <a:lnTo>
                    <a:pt x="1159" y="495"/>
                  </a:lnTo>
                  <a:lnTo>
                    <a:pt x="1145" y="493"/>
                  </a:lnTo>
                  <a:lnTo>
                    <a:pt x="1130" y="490"/>
                  </a:lnTo>
                  <a:lnTo>
                    <a:pt x="1112" y="486"/>
                  </a:lnTo>
                  <a:lnTo>
                    <a:pt x="1095" y="483"/>
                  </a:lnTo>
                  <a:lnTo>
                    <a:pt x="1074" y="482"/>
                  </a:lnTo>
                  <a:lnTo>
                    <a:pt x="1056" y="481"/>
                  </a:lnTo>
                  <a:lnTo>
                    <a:pt x="1035" y="480"/>
                  </a:lnTo>
                  <a:lnTo>
                    <a:pt x="1016" y="480"/>
                  </a:lnTo>
                  <a:lnTo>
                    <a:pt x="994" y="480"/>
                  </a:lnTo>
                  <a:lnTo>
                    <a:pt x="976" y="482"/>
                  </a:lnTo>
                  <a:lnTo>
                    <a:pt x="978" y="483"/>
                  </a:lnTo>
                  <a:lnTo>
                    <a:pt x="987" y="490"/>
                  </a:lnTo>
                  <a:lnTo>
                    <a:pt x="992" y="494"/>
                  </a:lnTo>
                  <a:lnTo>
                    <a:pt x="1000" y="498"/>
                  </a:lnTo>
                  <a:lnTo>
                    <a:pt x="1007" y="503"/>
                  </a:lnTo>
                  <a:lnTo>
                    <a:pt x="1017" y="509"/>
                  </a:lnTo>
                  <a:lnTo>
                    <a:pt x="1025" y="515"/>
                  </a:lnTo>
                  <a:lnTo>
                    <a:pt x="1034" y="521"/>
                  </a:lnTo>
                  <a:lnTo>
                    <a:pt x="1044" y="529"/>
                  </a:lnTo>
                  <a:lnTo>
                    <a:pt x="1054" y="537"/>
                  </a:lnTo>
                  <a:lnTo>
                    <a:pt x="1063" y="545"/>
                  </a:lnTo>
                  <a:lnTo>
                    <a:pt x="1072" y="552"/>
                  </a:lnTo>
                  <a:lnTo>
                    <a:pt x="1081" y="560"/>
                  </a:lnTo>
                  <a:lnTo>
                    <a:pt x="1090" y="569"/>
                  </a:lnTo>
                  <a:lnTo>
                    <a:pt x="1087" y="568"/>
                  </a:lnTo>
                  <a:lnTo>
                    <a:pt x="1082" y="567"/>
                  </a:lnTo>
                  <a:lnTo>
                    <a:pt x="1076" y="565"/>
                  </a:lnTo>
                  <a:lnTo>
                    <a:pt x="1067" y="564"/>
                  </a:lnTo>
                  <a:lnTo>
                    <a:pt x="1055" y="561"/>
                  </a:lnTo>
                  <a:lnTo>
                    <a:pt x="1043" y="560"/>
                  </a:lnTo>
                  <a:lnTo>
                    <a:pt x="1029" y="558"/>
                  </a:lnTo>
                  <a:lnTo>
                    <a:pt x="1015" y="556"/>
                  </a:lnTo>
                  <a:lnTo>
                    <a:pt x="998" y="554"/>
                  </a:lnTo>
                  <a:lnTo>
                    <a:pt x="982" y="552"/>
                  </a:lnTo>
                  <a:lnTo>
                    <a:pt x="968" y="550"/>
                  </a:lnTo>
                  <a:lnTo>
                    <a:pt x="953" y="548"/>
                  </a:lnTo>
                  <a:lnTo>
                    <a:pt x="939" y="547"/>
                  </a:lnTo>
                  <a:lnTo>
                    <a:pt x="926" y="547"/>
                  </a:lnTo>
                  <a:lnTo>
                    <a:pt x="915" y="547"/>
                  </a:lnTo>
                  <a:lnTo>
                    <a:pt x="905" y="550"/>
                  </a:lnTo>
                  <a:lnTo>
                    <a:pt x="908" y="551"/>
                  </a:lnTo>
                  <a:lnTo>
                    <a:pt x="917" y="559"/>
                  </a:lnTo>
                  <a:lnTo>
                    <a:pt x="924" y="561"/>
                  </a:lnTo>
                  <a:lnTo>
                    <a:pt x="930" y="568"/>
                  </a:lnTo>
                  <a:lnTo>
                    <a:pt x="939" y="573"/>
                  </a:lnTo>
                  <a:lnTo>
                    <a:pt x="947" y="581"/>
                  </a:lnTo>
                  <a:lnTo>
                    <a:pt x="955" y="586"/>
                  </a:lnTo>
                  <a:lnTo>
                    <a:pt x="963" y="594"/>
                  </a:lnTo>
                  <a:lnTo>
                    <a:pt x="969" y="600"/>
                  </a:lnTo>
                  <a:lnTo>
                    <a:pt x="978" y="608"/>
                  </a:lnTo>
                  <a:lnTo>
                    <a:pt x="983" y="613"/>
                  </a:lnTo>
                  <a:lnTo>
                    <a:pt x="990" y="621"/>
                  </a:lnTo>
                  <a:lnTo>
                    <a:pt x="994" y="626"/>
                  </a:lnTo>
                  <a:lnTo>
                    <a:pt x="999" y="634"/>
                  </a:lnTo>
                  <a:lnTo>
                    <a:pt x="996" y="633"/>
                  </a:lnTo>
                  <a:lnTo>
                    <a:pt x="992" y="632"/>
                  </a:lnTo>
                  <a:lnTo>
                    <a:pt x="986" y="629"/>
                  </a:lnTo>
                  <a:lnTo>
                    <a:pt x="979" y="628"/>
                  </a:lnTo>
                  <a:lnTo>
                    <a:pt x="968" y="624"/>
                  </a:lnTo>
                  <a:lnTo>
                    <a:pt x="959" y="623"/>
                  </a:lnTo>
                  <a:lnTo>
                    <a:pt x="947" y="620"/>
                  </a:lnTo>
                  <a:lnTo>
                    <a:pt x="937" y="619"/>
                  </a:lnTo>
                  <a:lnTo>
                    <a:pt x="924" y="615"/>
                  </a:lnTo>
                  <a:lnTo>
                    <a:pt x="912" y="613"/>
                  </a:lnTo>
                  <a:lnTo>
                    <a:pt x="900" y="612"/>
                  </a:lnTo>
                  <a:lnTo>
                    <a:pt x="891" y="612"/>
                  </a:lnTo>
                  <a:lnTo>
                    <a:pt x="879" y="612"/>
                  </a:lnTo>
                  <a:lnTo>
                    <a:pt x="873" y="613"/>
                  </a:lnTo>
                  <a:lnTo>
                    <a:pt x="865" y="616"/>
                  </a:lnTo>
                  <a:lnTo>
                    <a:pt x="864" y="621"/>
                  </a:lnTo>
                  <a:lnTo>
                    <a:pt x="856" y="628"/>
                  </a:lnTo>
                  <a:lnTo>
                    <a:pt x="850" y="638"/>
                  </a:lnTo>
                  <a:lnTo>
                    <a:pt x="842" y="649"/>
                  </a:lnTo>
                  <a:lnTo>
                    <a:pt x="837" y="659"/>
                  </a:lnTo>
                  <a:lnTo>
                    <a:pt x="830" y="665"/>
                  </a:lnTo>
                  <a:lnTo>
                    <a:pt x="827" y="675"/>
                  </a:lnTo>
                  <a:lnTo>
                    <a:pt x="825" y="678"/>
                  </a:lnTo>
                  <a:lnTo>
                    <a:pt x="825" y="681"/>
                  </a:lnTo>
                  <a:lnTo>
                    <a:pt x="826" y="681"/>
                  </a:lnTo>
                  <a:lnTo>
                    <a:pt x="830" y="682"/>
                  </a:lnTo>
                  <a:lnTo>
                    <a:pt x="837" y="684"/>
                  </a:lnTo>
                  <a:lnTo>
                    <a:pt x="847" y="688"/>
                  </a:lnTo>
                  <a:lnTo>
                    <a:pt x="857" y="689"/>
                  </a:lnTo>
                  <a:lnTo>
                    <a:pt x="870" y="693"/>
                  </a:lnTo>
                  <a:lnTo>
                    <a:pt x="885" y="697"/>
                  </a:lnTo>
                  <a:lnTo>
                    <a:pt x="902" y="701"/>
                  </a:lnTo>
                  <a:lnTo>
                    <a:pt x="916" y="702"/>
                  </a:lnTo>
                  <a:lnTo>
                    <a:pt x="931" y="704"/>
                  </a:lnTo>
                  <a:lnTo>
                    <a:pt x="947" y="706"/>
                  </a:lnTo>
                  <a:lnTo>
                    <a:pt x="964" y="708"/>
                  </a:lnTo>
                  <a:lnTo>
                    <a:pt x="977" y="707"/>
                  </a:lnTo>
                  <a:lnTo>
                    <a:pt x="990" y="707"/>
                  </a:lnTo>
                  <a:lnTo>
                    <a:pt x="1002" y="703"/>
                  </a:lnTo>
                  <a:lnTo>
                    <a:pt x="1012" y="701"/>
                  </a:lnTo>
                  <a:lnTo>
                    <a:pt x="1021" y="694"/>
                  </a:lnTo>
                  <a:lnTo>
                    <a:pt x="1038" y="684"/>
                  </a:lnTo>
                  <a:lnTo>
                    <a:pt x="1056" y="671"/>
                  </a:lnTo>
                  <a:lnTo>
                    <a:pt x="1082" y="656"/>
                  </a:lnTo>
                  <a:lnTo>
                    <a:pt x="1108" y="639"/>
                  </a:lnTo>
                  <a:lnTo>
                    <a:pt x="1141" y="624"/>
                  </a:lnTo>
                  <a:lnTo>
                    <a:pt x="1173" y="606"/>
                  </a:lnTo>
                  <a:lnTo>
                    <a:pt x="1210" y="587"/>
                  </a:lnTo>
                  <a:lnTo>
                    <a:pt x="1247" y="571"/>
                  </a:lnTo>
                  <a:lnTo>
                    <a:pt x="1286" y="552"/>
                  </a:lnTo>
                  <a:lnTo>
                    <a:pt x="1326" y="535"/>
                  </a:lnTo>
                  <a:lnTo>
                    <a:pt x="1368" y="522"/>
                  </a:lnTo>
                  <a:lnTo>
                    <a:pt x="1408" y="508"/>
                  </a:lnTo>
                  <a:lnTo>
                    <a:pt x="1449" y="499"/>
                  </a:lnTo>
                  <a:lnTo>
                    <a:pt x="1488" y="493"/>
                  </a:lnTo>
                  <a:lnTo>
                    <a:pt x="1528" y="490"/>
                  </a:lnTo>
                  <a:lnTo>
                    <a:pt x="1529" y="490"/>
                  </a:lnTo>
                  <a:lnTo>
                    <a:pt x="1541" y="495"/>
                  </a:lnTo>
                  <a:lnTo>
                    <a:pt x="1557" y="500"/>
                  </a:lnTo>
                  <a:lnTo>
                    <a:pt x="1579" y="511"/>
                  </a:lnTo>
                  <a:lnTo>
                    <a:pt x="1603" y="521"/>
                  </a:lnTo>
                  <a:lnTo>
                    <a:pt x="1632" y="535"/>
                  </a:lnTo>
                  <a:lnTo>
                    <a:pt x="1663" y="552"/>
                  </a:lnTo>
                  <a:lnTo>
                    <a:pt x="1696" y="572"/>
                  </a:lnTo>
                  <a:lnTo>
                    <a:pt x="1728" y="590"/>
                  </a:lnTo>
                  <a:lnTo>
                    <a:pt x="1761" y="611"/>
                  </a:lnTo>
                  <a:lnTo>
                    <a:pt x="1792" y="636"/>
                  </a:lnTo>
                  <a:lnTo>
                    <a:pt x="1822" y="660"/>
                  </a:lnTo>
                  <a:lnTo>
                    <a:pt x="1848" y="685"/>
                  </a:lnTo>
                  <a:lnTo>
                    <a:pt x="1871" y="714"/>
                  </a:lnTo>
                  <a:lnTo>
                    <a:pt x="1888" y="741"/>
                  </a:lnTo>
                  <a:lnTo>
                    <a:pt x="1902" y="769"/>
                  </a:lnTo>
                  <a:lnTo>
                    <a:pt x="1900" y="769"/>
                  </a:lnTo>
                  <a:lnTo>
                    <a:pt x="1897" y="769"/>
                  </a:lnTo>
                  <a:lnTo>
                    <a:pt x="1891" y="771"/>
                  </a:lnTo>
                  <a:lnTo>
                    <a:pt x="1885" y="775"/>
                  </a:lnTo>
                  <a:lnTo>
                    <a:pt x="1876" y="776"/>
                  </a:lnTo>
                  <a:lnTo>
                    <a:pt x="1868" y="779"/>
                  </a:lnTo>
                  <a:lnTo>
                    <a:pt x="1859" y="782"/>
                  </a:lnTo>
                  <a:lnTo>
                    <a:pt x="1849" y="788"/>
                  </a:lnTo>
                  <a:lnTo>
                    <a:pt x="1839" y="792"/>
                  </a:lnTo>
                  <a:lnTo>
                    <a:pt x="1831" y="794"/>
                  </a:lnTo>
                  <a:lnTo>
                    <a:pt x="1822" y="799"/>
                  </a:lnTo>
                  <a:lnTo>
                    <a:pt x="1815" y="805"/>
                  </a:lnTo>
                  <a:lnTo>
                    <a:pt x="1806" y="812"/>
                  </a:lnTo>
                  <a:lnTo>
                    <a:pt x="1806" y="821"/>
                  </a:lnTo>
                  <a:lnTo>
                    <a:pt x="1809" y="823"/>
                  </a:lnTo>
                  <a:lnTo>
                    <a:pt x="1819" y="824"/>
                  </a:lnTo>
                  <a:lnTo>
                    <a:pt x="1832" y="824"/>
                  </a:lnTo>
                  <a:lnTo>
                    <a:pt x="1850" y="824"/>
                  </a:lnTo>
                  <a:lnTo>
                    <a:pt x="1872" y="821"/>
                  </a:lnTo>
                  <a:lnTo>
                    <a:pt x="1900" y="819"/>
                  </a:lnTo>
                  <a:lnTo>
                    <a:pt x="1931" y="818"/>
                  </a:lnTo>
                  <a:lnTo>
                    <a:pt x="1966" y="816"/>
                  </a:lnTo>
                  <a:lnTo>
                    <a:pt x="2002" y="814"/>
                  </a:lnTo>
                  <a:lnTo>
                    <a:pt x="2044" y="814"/>
                  </a:lnTo>
                  <a:lnTo>
                    <a:pt x="2088" y="814"/>
                  </a:lnTo>
                  <a:lnTo>
                    <a:pt x="2135" y="816"/>
                  </a:lnTo>
                  <a:lnTo>
                    <a:pt x="2183" y="818"/>
                  </a:lnTo>
                  <a:lnTo>
                    <a:pt x="2236" y="825"/>
                  </a:lnTo>
                  <a:lnTo>
                    <a:pt x="2290" y="833"/>
                  </a:lnTo>
                  <a:lnTo>
                    <a:pt x="2347" y="845"/>
                  </a:lnTo>
                  <a:lnTo>
                    <a:pt x="2344" y="844"/>
                  </a:lnTo>
                  <a:lnTo>
                    <a:pt x="2340" y="838"/>
                  </a:lnTo>
                  <a:lnTo>
                    <a:pt x="2330" y="831"/>
                  </a:lnTo>
                  <a:lnTo>
                    <a:pt x="2319" y="821"/>
                  </a:lnTo>
                  <a:lnTo>
                    <a:pt x="2305" y="810"/>
                  </a:lnTo>
                  <a:lnTo>
                    <a:pt x="2290" y="798"/>
                  </a:lnTo>
                  <a:lnTo>
                    <a:pt x="2269" y="785"/>
                  </a:lnTo>
                  <a:lnTo>
                    <a:pt x="2248" y="775"/>
                  </a:lnTo>
                  <a:lnTo>
                    <a:pt x="2222" y="762"/>
                  </a:lnTo>
                  <a:lnTo>
                    <a:pt x="2195" y="753"/>
                  </a:lnTo>
                  <a:lnTo>
                    <a:pt x="2165" y="742"/>
                  </a:lnTo>
                  <a:lnTo>
                    <a:pt x="2132" y="737"/>
                  </a:lnTo>
                  <a:lnTo>
                    <a:pt x="2097" y="732"/>
                  </a:lnTo>
                  <a:lnTo>
                    <a:pt x="2061" y="732"/>
                  </a:lnTo>
                  <a:lnTo>
                    <a:pt x="2022" y="736"/>
                  </a:lnTo>
                  <a:lnTo>
                    <a:pt x="1983" y="743"/>
                  </a:lnTo>
                  <a:lnTo>
                    <a:pt x="1979" y="738"/>
                  </a:lnTo>
                  <a:lnTo>
                    <a:pt x="1970" y="724"/>
                  </a:lnTo>
                  <a:lnTo>
                    <a:pt x="1952" y="701"/>
                  </a:lnTo>
                  <a:lnTo>
                    <a:pt x="1928" y="673"/>
                  </a:lnTo>
                  <a:lnTo>
                    <a:pt x="1896" y="637"/>
                  </a:lnTo>
                  <a:lnTo>
                    <a:pt x="1857" y="598"/>
                  </a:lnTo>
                  <a:lnTo>
                    <a:pt x="1809" y="554"/>
                  </a:lnTo>
                  <a:lnTo>
                    <a:pt x="1751" y="508"/>
                  </a:lnTo>
                  <a:lnTo>
                    <a:pt x="1684" y="456"/>
                  </a:lnTo>
                  <a:lnTo>
                    <a:pt x="1607" y="407"/>
                  </a:lnTo>
                  <a:lnTo>
                    <a:pt x="1521" y="356"/>
                  </a:lnTo>
                  <a:lnTo>
                    <a:pt x="1425" y="308"/>
                  </a:lnTo>
                  <a:lnTo>
                    <a:pt x="1316" y="260"/>
                  </a:lnTo>
                  <a:lnTo>
                    <a:pt x="1198" y="216"/>
                  </a:lnTo>
                  <a:lnTo>
                    <a:pt x="1068" y="175"/>
                  </a:lnTo>
                  <a:lnTo>
                    <a:pt x="926" y="142"/>
                  </a:lnTo>
                  <a:lnTo>
                    <a:pt x="930" y="142"/>
                  </a:lnTo>
                  <a:lnTo>
                    <a:pt x="946" y="143"/>
                  </a:lnTo>
                  <a:lnTo>
                    <a:pt x="969" y="147"/>
                  </a:lnTo>
                  <a:lnTo>
                    <a:pt x="1002" y="151"/>
                  </a:lnTo>
                  <a:lnTo>
                    <a:pt x="1039" y="157"/>
                  </a:lnTo>
                  <a:lnTo>
                    <a:pt x="1083" y="165"/>
                  </a:lnTo>
                  <a:lnTo>
                    <a:pt x="1133" y="174"/>
                  </a:lnTo>
                  <a:lnTo>
                    <a:pt x="1189" y="187"/>
                  </a:lnTo>
                  <a:lnTo>
                    <a:pt x="1245" y="200"/>
                  </a:lnTo>
                  <a:lnTo>
                    <a:pt x="1304" y="217"/>
                  </a:lnTo>
                  <a:lnTo>
                    <a:pt x="1364" y="235"/>
                  </a:lnTo>
                  <a:lnTo>
                    <a:pt x="1427" y="257"/>
                  </a:lnTo>
                  <a:lnTo>
                    <a:pt x="1486" y="281"/>
                  </a:lnTo>
                  <a:lnTo>
                    <a:pt x="1546" y="308"/>
                  </a:lnTo>
                  <a:lnTo>
                    <a:pt x="1602" y="339"/>
                  </a:lnTo>
                  <a:lnTo>
                    <a:pt x="1655" y="373"/>
                  </a:lnTo>
                  <a:lnTo>
                    <a:pt x="1649" y="367"/>
                  </a:lnTo>
                  <a:lnTo>
                    <a:pt x="1632" y="355"/>
                  </a:lnTo>
                  <a:lnTo>
                    <a:pt x="1605" y="335"/>
                  </a:lnTo>
                  <a:lnTo>
                    <a:pt x="1568" y="312"/>
                  </a:lnTo>
                  <a:lnTo>
                    <a:pt x="1521" y="282"/>
                  </a:lnTo>
                  <a:lnTo>
                    <a:pt x="1466" y="251"/>
                  </a:lnTo>
                  <a:lnTo>
                    <a:pt x="1401" y="217"/>
                  </a:lnTo>
                  <a:lnTo>
                    <a:pt x="1329" y="185"/>
                  </a:lnTo>
                  <a:lnTo>
                    <a:pt x="1247" y="149"/>
                  </a:lnTo>
                  <a:lnTo>
                    <a:pt x="1158" y="120"/>
                  </a:lnTo>
                  <a:lnTo>
                    <a:pt x="1059" y="92"/>
                  </a:lnTo>
                  <a:lnTo>
                    <a:pt x="955" y="69"/>
                  </a:lnTo>
                  <a:lnTo>
                    <a:pt x="843" y="53"/>
                  </a:lnTo>
                  <a:lnTo>
                    <a:pt x="726" y="44"/>
                  </a:lnTo>
                  <a:lnTo>
                    <a:pt x="601" y="43"/>
                  </a:lnTo>
                  <a:lnTo>
                    <a:pt x="473" y="52"/>
                  </a:lnTo>
                  <a:lnTo>
                    <a:pt x="487" y="56"/>
                  </a:lnTo>
                  <a:lnTo>
                    <a:pt x="505" y="58"/>
                  </a:lnTo>
                  <a:lnTo>
                    <a:pt x="522" y="64"/>
                  </a:lnTo>
                  <a:lnTo>
                    <a:pt x="540" y="69"/>
                  </a:lnTo>
                  <a:lnTo>
                    <a:pt x="560" y="74"/>
                  </a:lnTo>
                  <a:lnTo>
                    <a:pt x="579" y="81"/>
                  </a:lnTo>
                  <a:lnTo>
                    <a:pt x="597" y="86"/>
                  </a:lnTo>
                  <a:lnTo>
                    <a:pt x="619" y="94"/>
                  </a:lnTo>
                  <a:lnTo>
                    <a:pt x="639" y="99"/>
                  </a:lnTo>
                  <a:lnTo>
                    <a:pt x="660" y="107"/>
                  </a:lnTo>
                  <a:lnTo>
                    <a:pt x="678" y="113"/>
                  </a:lnTo>
                  <a:lnTo>
                    <a:pt x="699" y="120"/>
                  </a:lnTo>
                  <a:lnTo>
                    <a:pt x="717" y="127"/>
                  </a:lnTo>
                  <a:lnTo>
                    <a:pt x="736" y="134"/>
                  </a:lnTo>
                  <a:lnTo>
                    <a:pt x="752" y="143"/>
                  </a:lnTo>
                  <a:lnTo>
                    <a:pt x="770" y="151"/>
                  </a:lnTo>
                  <a:lnTo>
                    <a:pt x="747" y="146"/>
                  </a:lnTo>
                  <a:lnTo>
                    <a:pt x="722" y="140"/>
                  </a:lnTo>
                  <a:lnTo>
                    <a:pt x="696" y="134"/>
                  </a:lnTo>
                  <a:lnTo>
                    <a:pt x="670" y="131"/>
                  </a:lnTo>
                  <a:lnTo>
                    <a:pt x="640" y="125"/>
                  </a:lnTo>
                  <a:lnTo>
                    <a:pt x="610" y="120"/>
                  </a:lnTo>
                  <a:lnTo>
                    <a:pt x="579" y="117"/>
                  </a:lnTo>
                  <a:lnTo>
                    <a:pt x="548" y="113"/>
                  </a:lnTo>
                  <a:lnTo>
                    <a:pt x="513" y="109"/>
                  </a:lnTo>
                  <a:lnTo>
                    <a:pt x="479" y="107"/>
                  </a:lnTo>
                  <a:lnTo>
                    <a:pt x="443" y="103"/>
                  </a:lnTo>
                  <a:lnTo>
                    <a:pt x="405" y="101"/>
                  </a:lnTo>
                  <a:lnTo>
                    <a:pt x="365" y="97"/>
                  </a:lnTo>
                  <a:lnTo>
                    <a:pt x="326" y="96"/>
                  </a:lnTo>
                  <a:lnTo>
                    <a:pt x="283" y="96"/>
                  </a:lnTo>
                  <a:lnTo>
                    <a:pt x="241" y="96"/>
                  </a:lnTo>
                  <a:lnTo>
                    <a:pt x="201" y="95"/>
                  </a:lnTo>
                  <a:lnTo>
                    <a:pt x="165" y="92"/>
                  </a:lnTo>
                  <a:lnTo>
                    <a:pt x="136" y="86"/>
                  </a:lnTo>
                  <a:lnTo>
                    <a:pt x="111" y="82"/>
                  </a:lnTo>
                  <a:lnTo>
                    <a:pt x="89" y="73"/>
                  </a:lnTo>
                  <a:lnTo>
                    <a:pt x="75" y="65"/>
                  </a:lnTo>
                  <a:lnTo>
                    <a:pt x="61" y="56"/>
                  </a:lnTo>
                  <a:lnTo>
                    <a:pt x="52" y="48"/>
                  </a:lnTo>
                  <a:lnTo>
                    <a:pt x="44" y="38"/>
                  </a:lnTo>
                  <a:lnTo>
                    <a:pt x="39" y="30"/>
                  </a:lnTo>
                  <a:lnTo>
                    <a:pt x="36" y="21"/>
                  </a:lnTo>
                  <a:lnTo>
                    <a:pt x="35" y="14"/>
                  </a:lnTo>
                  <a:lnTo>
                    <a:pt x="35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7A9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Freeform 14"/>
            <p:cNvSpPr>
              <a:spLocks/>
            </p:cNvSpPr>
            <p:nvPr/>
          </p:nvSpPr>
          <p:spPr bwMode="auto">
            <a:xfrm>
              <a:off x="808" y="1022"/>
              <a:ext cx="453" cy="122"/>
            </a:xfrm>
            <a:custGeom>
              <a:avLst/>
              <a:gdLst>
                <a:gd name="T0" fmla="*/ 0 w 907"/>
                <a:gd name="T1" fmla="*/ 61 h 243"/>
                <a:gd name="T2" fmla="*/ 3 w 907"/>
                <a:gd name="T3" fmla="*/ 57 h 243"/>
                <a:gd name="T4" fmla="*/ 9 w 907"/>
                <a:gd name="T5" fmla="*/ 50 h 243"/>
                <a:gd name="T6" fmla="*/ 18 w 907"/>
                <a:gd name="T7" fmla="*/ 42 h 243"/>
                <a:gd name="T8" fmla="*/ 31 w 907"/>
                <a:gd name="T9" fmla="*/ 34 h 243"/>
                <a:gd name="T10" fmla="*/ 45 w 907"/>
                <a:gd name="T11" fmla="*/ 25 h 243"/>
                <a:gd name="T12" fmla="*/ 63 w 907"/>
                <a:gd name="T13" fmla="*/ 18 h 243"/>
                <a:gd name="T14" fmla="*/ 83 w 907"/>
                <a:gd name="T15" fmla="*/ 14 h 243"/>
                <a:gd name="T16" fmla="*/ 106 w 907"/>
                <a:gd name="T17" fmla="*/ 12 h 243"/>
                <a:gd name="T18" fmla="*/ 129 w 907"/>
                <a:gd name="T19" fmla="*/ 12 h 243"/>
                <a:gd name="T20" fmla="*/ 152 w 907"/>
                <a:gd name="T21" fmla="*/ 13 h 243"/>
                <a:gd name="T22" fmla="*/ 173 w 907"/>
                <a:gd name="T23" fmla="*/ 15 h 243"/>
                <a:gd name="T24" fmla="*/ 192 w 907"/>
                <a:gd name="T25" fmla="*/ 17 h 243"/>
                <a:gd name="T26" fmla="*/ 208 w 907"/>
                <a:gd name="T27" fmla="*/ 19 h 243"/>
                <a:gd name="T28" fmla="*/ 219 w 907"/>
                <a:gd name="T29" fmla="*/ 21 h 243"/>
                <a:gd name="T30" fmla="*/ 225 w 907"/>
                <a:gd name="T31" fmla="*/ 22 h 243"/>
                <a:gd name="T32" fmla="*/ 225 w 907"/>
                <a:gd name="T33" fmla="*/ 22 h 243"/>
                <a:gd name="T34" fmla="*/ 221 w 907"/>
                <a:gd name="T35" fmla="*/ 19 h 243"/>
                <a:gd name="T36" fmla="*/ 211 w 907"/>
                <a:gd name="T37" fmla="*/ 15 h 243"/>
                <a:gd name="T38" fmla="*/ 197 w 907"/>
                <a:gd name="T39" fmla="*/ 11 h 243"/>
                <a:gd name="T40" fmla="*/ 178 w 907"/>
                <a:gd name="T41" fmla="*/ 6 h 243"/>
                <a:gd name="T42" fmla="*/ 156 w 907"/>
                <a:gd name="T43" fmla="*/ 2 h 243"/>
                <a:gd name="T44" fmla="*/ 130 w 907"/>
                <a:gd name="T45" fmla="*/ 0 h 243"/>
                <a:gd name="T46" fmla="*/ 100 w 907"/>
                <a:gd name="T47" fmla="*/ 2 h 243"/>
                <a:gd name="T48" fmla="*/ 68 w 907"/>
                <a:gd name="T49" fmla="*/ 6 h 243"/>
                <a:gd name="T50" fmla="*/ 43 w 907"/>
                <a:gd name="T51" fmla="*/ 12 h 243"/>
                <a:gd name="T52" fmla="*/ 25 w 907"/>
                <a:gd name="T53" fmla="*/ 21 h 243"/>
                <a:gd name="T54" fmla="*/ 13 w 907"/>
                <a:gd name="T55" fmla="*/ 31 h 243"/>
                <a:gd name="T56" fmla="*/ 5 w 907"/>
                <a:gd name="T57" fmla="*/ 41 h 243"/>
                <a:gd name="T58" fmla="*/ 1 w 907"/>
                <a:gd name="T59" fmla="*/ 49 h 243"/>
                <a:gd name="T60" fmla="*/ 0 w 907"/>
                <a:gd name="T61" fmla="*/ 56 h 243"/>
                <a:gd name="T62" fmla="*/ 0 w 907"/>
                <a:gd name="T63" fmla="*/ 61 h 243"/>
                <a:gd name="T64" fmla="*/ 0 w 907"/>
                <a:gd name="T65" fmla="*/ 61 h 2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07"/>
                <a:gd name="T100" fmla="*/ 0 h 243"/>
                <a:gd name="T101" fmla="*/ 907 w 907"/>
                <a:gd name="T102" fmla="*/ 243 h 2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07" h="243">
                  <a:moveTo>
                    <a:pt x="1" y="243"/>
                  </a:moveTo>
                  <a:lnTo>
                    <a:pt x="3" y="241"/>
                  </a:lnTo>
                  <a:lnTo>
                    <a:pt x="7" y="234"/>
                  </a:lnTo>
                  <a:lnTo>
                    <a:pt x="14" y="225"/>
                  </a:lnTo>
                  <a:lnTo>
                    <a:pt x="25" y="215"/>
                  </a:lnTo>
                  <a:lnTo>
                    <a:pt x="38" y="199"/>
                  </a:lnTo>
                  <a:lnTo>
                    <a:pt x="56" y="185"/>
                  </a:lnTo>
                  <a:lnTo>
                    <a:pt x="75" y="168"/>
                  </a:lnTo>
                  <a:lnTo>
                    <a:pt x="99" y="152"/>
                  </a:lnTo>
                  <a:lnTo>
                    <a:pt x="124" y="134"/>
                  </a:lnTo>
                  <a:lnTo>
                    <a:pt x="152" y="116"/>
                  </a:lnTo>
                  <a:lnTo>
                    <a:pt x="183" y="100"/>
                  </a:lnTo>
                  <a:lnTo>
                    <a:pt x="218" y="86"/>
                  </a:lnTo>
                  <a:lnTo>
                    <a:pt x="253" y="72"/>
                  </a:lnTo>
                  <a:lnTo>
                    <a:pt x="294" y="63"/>
                  </a:lnTo>
                  <a:lnTo>
                    <a:pt x="335" y="55"/>
                  </a:lnTo>
                  <a:lnTo>
                    <a:pt x="381" y="52"/>
                  </a:lnTo>
                  <a:lnTo>
                    <a:pt x="426" y="48"/>
                  </a:lnTo>
                  <a:lnTo>
                    <a:pt x="473" y="48"/>
                  </a:lnTo>
                  <a:lnTo>
                    <a:pt x="519" y="48"/>
                  </a:lnTo>
                  <a:lnTo>
                    <a:pt x="567" y="51"/>
                  </a:lnTo>
                  <a:lnTo>
                    <a:pt x="610" y="52"/>
                  </a:lnTo>
                  <a:lnTo>
                    <a:pt x="655" y="56"/>
                  </a:lnTo>
                  <a:lnTo>
                    <a:pt x="695" y="60"/>
                  </a:lnTo>
                  <a:lnTo>
                    <a:pt x="736" y="65"/>
                  </a:lnTo>
                  <a:lnTo>
                    <a:pt x="771" y="68"/>
                  </a:lnTo>
                  <a:lnTo>
                    <a:pt x="805" y="72"/>
                  </a:lnTo>
                  <a:lnTo>
                    <a:pt x="833" y="76"/>
                  </a:lnTo>
                  <a:lnTo>
                    <a:pt x="859" y="79"/>
                  </a:lnTo>
                  <a:lnTo>
                    <a:pt x="879" y="82"/>
                  </a:lnTo>
                  <a:lnTo>
                    <a:pt x="894" y="86"/>
                  </a:lnTo>
                  <a:lnTo>
                    <a:pt x="903" y="87"/>
                  </a:lnTo>
                  <a:lnTo>
                    <a:pt x="907" y="89"/>
                  </a:lnTo>
                  <a:lnTo>
                    <a:pt x="903" y="86"/>
                  </a:lnTo>
                  <a:lnTo>
                    <a:pt x="897" y="82"/>
                  </a:lnTo>
                  <a:lnTo>
                    <a:pt x="884" y="76"/>
                  </a:lnTo>
                  <a:lnTo>
                    <a:pt x="867" y="69"/>
                  </a:lnTo>
                  <a:lnTo>
                    <a:pt x="845" y="60"/>
                  </a:lnTo>
                  <a:lnTo>
                    <a:pt x="819" y="51"/>
                  </a:lnTo>
                  <a:lnTo>
                    <a:pt x="788" y="41"/>
                  </a:lnTo>
                  <a:lnTo>
                    <a:pt x="755" y="33"/>
                  </a:lnTo>
                  <a:lnTo>
                    <a:pt x="715" y="22"/>
                  </a:lnTo>
                  <a:lnTo>
                    <a:pt x="672" y="15"/>
                  </a:lnTo>
                  <a:lnTo>
                    <a:pt x="625" y="8"/>
                  </a:lnTo>
                  <a:lnTo>
                    <a:pt x="576" y="4"/>
                  </a:lnTo>
                  <a:lnTo>
                    <a:pt x="520" y="0"/>
                  </a:lnTo>
                  <a:lnTo>
                    <a:pt x="464" y="2"/>
                  </a:lnTo>
                  <a:lnTo>
                    <a:pt x="402" y="5"/>
                  </a:lnTo>
                  <a:lnTo>
                    <a:pt x="337" y="13"/>
                  </a:lnTo>
                  <a:lnTo>
                    <a:pt x="273" y="21"/>
                  </a:lnTo>
                  <a:lnTo>
                    <a:pt x="221" y="34"/>
                  </a:lnTo>
                  <a:lnTo>
                    <a:pt x="173" y="48"/>
                  </a:lnTo>
                  <a:lnTo>
                    <a:pt x="134" y="65"/>
                  </a:lnTo>
                  <a:lnTo>
                    <a:pt x="100" y="83"/>
                  </a:lnTo>
                  <a:lnTo>
                    <a:pt x="74" y="103"/>
                  </a:lnTo>
                  <a:lnTo>
                    <a:pt x="52" y="122"/>
                  </a:lnTo>
                  <a:lnTo>
                    <a:pt x="36" y="143"/>
                  </a:lnTo>
                  <a:lnTo>
                    <a:pt x="22" y="161"/>
                  </a:lnTo>
                  <a:lnTo>
                    <a:pt x="13" y="181"/>
                  </a:lnTo>
                  <a:lnTo>
                    <a:pt x="7" y="196"/>
                  </a:lnTo>
                  <a:lnTo>
                    <a:pt x="4" y="212"/>
                  </a:lnTo>
                  <a:lnTo>
                    <a:pt x="1" y="224"/>
                  </a:lnTo>
                  <a:lnTo>
                    <a:pt x="0" y="234"/>
                  </a:lnTo>
                  <a:lnTo>
                    <a:pt x="0" y="241"/>
                  </a:lnTo>
                  <a:lnTo>
                    <a:pt x="1" y="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Freeform 15"/>
            <p:cNvSpPr>
              <a:spLocks/>
            </p:cNvSpPr>
            <p:nvPr/>
          </p:nvSpPr>
          <p:spPr bwMode="auto">
            <a:xfrm>
              <a:off x="1006" y="966"/>
              <a:ext cx="616" cy="184"/>
            </a:xfrm>
            <a:custGeom>
              <a:avLst/>
              <a:gdLst>
                <a:gd name="T0" fmla="*/ 6 w 1231"/>
                <a:gd name="T1" fmla="*/ 32 h 369"/>
                <a:gd name="T2" fmla="*/ 6 w 1231"/>
                <a:gd name="T3" fmla="*/ 32 h 369"/>
                <a:gd name="T4" fmla="*/ 7 w 1231"/>
                <a:gd name="T5" fmla="*/ 30 h 369"/>
                <a:gd name="T6" fmla="*/ 10 w 1231"/>
                <a:gd name="T7" fmla="*/ 28 h 369"/>
                <a:gd name="T8" fmla="*/ 13 w 1231"/>
                <a:gd name="T9" fmla="*/ 25 h 369"/>
                <a:gd name="T10" fmla="*/ 17 w 1231"/>
                <a:gd name="T11" fmla="*/ 22 h 369"/>
                <a:gd name="T12" fmla="*/ 23 w 1231"/>
                <a:gd name="T13" fmla="*/ 19 h 369"/>
                <a:gd name="T14" fmla="*/ 30 w 1231"/>
                <a:gd name="T15" fmla="*/ 16 h 369"/>
                <a:gd name="T16" fmla="*/ 39 w 1231"/>
                <a:gd name="T17" fmla="*/ 13 h 369"/>
                <a:gd name="T18" fmla="*/ 48 w 1231"/>
                <a:gd name="T19" fmla="*/ 10 h 369"/>
                <a:gd name="T20" fmla="*/ 59 w 1231"/>
                <a:gd name="T21" fmla="*/ 9 h 369"/>
                <a:gd name="T22" fmla="*/ 72 w 1231"/>
                <a:gd name="T23" fmla="*/ 8 h 369"/>
                <a:gd name="T24" fmla="*/ 87 w 1231"/>
                <a:gd name="T25" fmla="*/ 8 h 369"/>
                <a:gd name="T26" fmla="*/ 103 w 1231"/>
                <a:gd name="T27" fmla="*/ 10 h 369"/>
                <a:gd name="T28" fmla="*/ 121 w 1231"/>
                <a:gd name="T29" fmla="*/ 13 h 369"/>
                <a:gd name="T30" fmla="*/ 140 w 1231"/>
                <a:gd name="T31" fmla="*/ 19 h 369"/>
                <a:gd name="T32" fmla="*/ 162 w 1231"/>
                <a:gd name="T33" fmla="*/ 25 h 369"/>
                <a:gd name="T34" fmla="*/ 183 w 1231"/>
                <a:gd name="T35" fmla="*/ 33 h 369"/>
                <a:gd name="T36" fmla="*/ 203 w 1231"/>
                <a:gd name="T37" fmla="*/ 41 h 369"/>
                <a:gd name="T38" fmla="*/ 220 w 1231"/>
                <a:gd name="T39" fmla="*/ 47 h 369"/>
                <a:gd name="T40" fmla="*/ 236 w 1231"/>
                <a:gd name="T41" fmla="*/ 54 h 369"/>
                <a:gd name="T42" fmla="*/ 250 w 1231"/>
                <a:gd name="T43" fmla="*/ 60 h 369"/>
                <a:gd name="T44" fmla="*/ 262 w 1231"/>
                <a:gd name="T45" fmla="*/ 66 h 369"/>
                <a:gd name="T46" fmla="*/ 273 w 1231"/>
                <a:gd name="T47" fmla="*/ 71 h 369"/>
                <a:gd name="T48" fmla="*/ 282 w 1231"/>
                <a:gd name="T49" fmla="*/ 76 h 369"/>
                <a:gd name="T50" fmla="*/ 289 w 1231"/>
                <a:gd name="T51" fmla="*/ 80 h 369"/>
                <a:gd name="T52" fmla="*/ 296 w 1231"/>
                <a:gd name="T53" fmla="*/ 84 h 369"/>
                <a:gd name="T54" fmla="*/ 301 w 1231"/>
                <a:gd name="T55" fmla="*/ 87 h 369"/>
                <a:gd name="T56" fmla="*/ 308 w 1231"/>
                <a:gd name="T57" fmla="*/ 92 h 369"/>
                <a:gd name="T58" fmla="*/ 298 w 1231"/>
                <a:gd name="T59" fmla="*/ 84 h 369"/>
                <a:gd name="T60" fmla="*/ 291 w 1231"/>
                <a:gd name="T61" fmla="*/ 79 h 369"/>
                <a:gd name="T62" fmla="*/ 283 w 1231"/>
                <a:gd name="T63" fmla="*/ 73 h 369"/>
                <a:gd name="T64" fmla="*/ 273 w 1231"/>
                <a:gd name="T65" fmla="*/ 67 h 369"/>
                <a:gd name="T66" fmla="*/ 262 w 1231"/>
                <a:gd name="T67" fmla="*/ 60 h 369"/>
                <a:gd name="T68" fmla="*/ 250 w 1231"/>
                <a:gd name="T69" fmla="*/ 53 h 369"/>
                <a:gd name="T70" fmla="*/ 237 w 1231"/>
                <a:gd name="T71" fmla="*/ 45 h 369"/>
                <a:gd name="T72" fmla="*/ 222 w 1231"/>
                <a:gd name="T73" fmla="*/ 38 h 369"/>
                <a:gd name="T74" fmla="*/ 207 w 1231"/>
                <a:gd name="T75" fmla="*/ 31 h 369"/>
                <a:gd name="T76" fmla="*/ 191 w 1231"/>
                <a:gd name="T77" fmla="*/ 24 h 369"/>
                <a:gd name="T78" fmla="*/ 174 w 1231"/>
                <a:gd name="T79" fmla="*/ 19 h 369"/>
                <a:gd name="T80" fmla="*/ 157 w 1231"/>
                <a:gd name="T81" fmla="*/ 13 h 369"/>
                <a:gd name="T82" fmla="*/ 139 w 1231"/>
                <a:gd name="T83" fmla="*/ 8 h 369"/>
                <a:gd name="T84" fmla="*/ 121 w 1231"/>
                <a:gd name="T85" fmla="*/ 5 h 369"/>
                <a:gd name="T86" fmla="*/ 105 w 1231"/>
                <a:gd name="T87" fmla="*/ 2 h 369"/>
                <a:gd name="T88" fmla="*/ 90 w 1231"/>
                <a:gd name="T89" fmla="*/ 0 h 369"/>
                <a:gd name="T90" fmla="*/ 77 w 1231"/>
                <a:gd name="T91" fmla="*/ 0 h 369"/>
                <a:gd name="T92" fmla="*/ 64 w 1231"/>
                <a:gd name="T93" fmla="*/ 0 h 369"/>
                <a:gd name="T94" fmla="*/ 54 w 1231"/>
                <a:gd name="T95" fmla="*/ 1 h 369"/>
                <a:gd name="T96" fmla="*/ 44 w 1231"/>
                <a:gd name="T97" fmla="*/ 2 h 369"/>
                <a:gd name="T98" fmla="*/ 36 w 1231"/>
                <a:gd name="T99" fmla="*/ 5 h 369"/>
                <a:gd name="T100" fmla="*/ 28 w 1231"/>
                <a:gd name="T101" fmla="*/ 7 h 369"/>
                <a:gd name="T102" fmla="*/ 22 w 1231"/>
                <a:gd name="T103" fmla="*/ 10 h 369"/>
                <a:gd name="T104" fmla="*/ 17 w 1231"/>
                <a:gd name="T105" fmla="*/ 13 h 369"/>
                <a:gd name="T106" fmla="*/ 12 w 1231"/>
                <a:gd name="T107" fmla="*/ 17 h 369"/>
                <a:gd name="T108" fmla="*/ 8 w 1231"/>
                <a:gd name="T109" fmla="*/ 20 h 369"/>
                <a:gd name="T110" fmla="*/ 5 w 1231"/>
                <a:gd name="T111" fmla="*/ 24 h 369"/>
                <a:gd name="T112" fmla="*/ 2 w 1231"/>
                <a:gd name="T113" fmla="*/ 27 h 369"/>
                <a:gd name="T114" fmla="*/ 1 w 1231"/>
                <a:gd name="T115" fmla="*/ 31 h 369"/>
                <a:gd name="T116" fmla="*/ 0 w 1231"/>
                <a:gd name="T117" fmla="*/ 32 h 369"/>
                <a:gd name="T118" fmla="*/ 2 w 1231"/>
                <a:gd name="T119" fmla="*/ 33 h 369"/>
                <a:gd name="T120" fmla="*/ 4 w 1231"/>
                <a:gd name="T121" fmla="*/ 32 h 369"/>
                <a:gd name="T122" fmla="*/ 6 w 1231"/>
                <a:gd name="T123" fmla="*/ 32 h 369"/>
                <a:gd name="T124" fmla="*/ 6 w 1231"/>
                <a:gd name="T125" fmla="*/ 32 h 36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231"/>
                <a:gd name="T190" fmla="*/ 0 h 369"/>
                <a:gd name="T191" fmla="*/ 1231 w 1231"/>
                <a:gd name="T192" fmla="*/ 369 h 36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231" h="369">
                  <a:moveTo>
                    <a:pt x="22" y="131"/>
                  </a:moveTo>
                  <a:lnTo>
                    <a:pt x="23" y="128"/>
                  </a:lnTo>
                  <a:lnTo>
                    <a:pt x="28" y="122"/>
                  </a:lnTo>
                  <a:lnTo>
                    <a:pt x="37" y="113"/>
                  </a:lnTo>
                  <a:lnTo>
                    <a:pt x="52" y="103"/>
                  </a:lnTo>
                  <a:lnTo>
                    <a:pt x="67" y="90"/>
                  </a:lnTo>
                  <a:lnTo>
                    <a:pt x="92" y="77"/>
                  </a:lnTo>
                  <a:lnTo>
                    <a:pt x="118" y="64"/>
                  </a:lnTo>
                  <a:lnTo>
                    <a:pt x="153" y="53"/>
                  </a:lnTo>
                  <a:lnTo>
                    <a:pt x="191" y="43"/>
                  </a:lnTo>
                  <a:lnTo>
                    <a:pt x="235" y="37"/>
                  </a:lnTo>
                  <a:lnTo>
                    <a:pt x="286" y="34"/>
                  </a:lnTo>
                  <a:lnTo>
                    <a:pt x="345" y="35"/>
                  </a:lnTo>
                  <a:lnTo>
                    <a:pt x="409" y="42"/>
                  </a:lnTo>
                  <a:lnTo>
                    <a:pt x="481" y="55"/>
                  </a:lnTo>
                  <a:lnTo>
                    <a:pt x="559" y="76"/>
                  </a:lnTo>
                  <a:lnTo>
                    <a:pt x="647" y="103"/>
                  </a:lnTo>
                  <a:lnTo>
                    <a:pt x="731" y="134"/>
                  </a:lnTo>
                  <a:lnTo>
                    <a:pt x="809" y="164"/>
                  </a:lnTo>
                  <a:lnTo>
                    <a:pt x="880" y="191"/>
                  </a:lnTo>
                  <a:lnTo>
                    <a:pt x="943" y="218"/>
                  </a:lnTo>
                  <a:lnTo>
                    <a:pt x="998" y="243"/>
                  </a:lnTo>
                  <a:lnTo>
                    <a:pt x="1047" y="267"/>
                  </a:lnTo>
                  <a:lnTo>
                    <a:pt x="1089" y="287"/>
                  </a:lnTo>
                  <a:lnTo>
                    <a:pt x="1127" y="307"/>
                  </a:lnTo>
                  <a:lnTo>
                    <a:pt x="1156" y="322"/>
                  </a:lnTo>
                  <a:lnTo>
                    <a:pt x="1182" y="338"/>
                  </a:lnTo>
                  <a:lnTo>
                    <a:pt x="1202" y="350"/>
                  </a:lnTo>
                  <a:lnTo>
                    <a:pt x="1231" y="369"/>
                  </a:lnTo>
                  <a:lnTo>
                    <a:pt x="1192" y="339"/>
                  </a:lnTo>
                  <a:lnTo>
                    <a:pt x="1163" y="319"/>
                  </a:lnTo>
                  <a:lnTo>
                    <a:pt x="1129" y="294"/>
                  </a:lnTo>
                  <a:lnTo>
                    <a:pt x="1089" y="268"/>
                  </a:lnTo>
                  <a:lnTo>
                    <a:pt x="1047" y="242"/>
                  </a:lnTo>
                  <a:lnTo>
                    <a:pt x="997" y="212"/>
                  </a:lnTo>
                  <a:lnTo>
                    <a:pt x="945" y="183"/>
                  </a:lnTo>
                  <a:lnTo>
                    <a:pt x="886" y="154"/>
                  </a:lnTo>
                  <a:lnTo>
                    <a:pt x="826" y="126"/>
                  </a:lnTo>
                  <a:lnTo>
                    <a:pt x="763" y="99"/>
                  </a:lnTo>
                  <a:lnTo>
                    <a:pt x="695" y="76"/>
                  </a:lnTo>
                  <a:lnTo>
                    <a:pt x="625" y="52"/>
                  </a:lnTo>
                  <a:lnTo>
                    <a:pt x="553" y="35"/>
                  </a:lnTo>
                  <a:lnTo>
                    <a:pt x="482" y="20"/>
                  </a:lnTo>
                  <a:lnTo>
                    <a:pt x="417" y="9"/>
                  </a:lnTo>
                  <a:lnTo>
                    <a:pt x="357" y="1"/>
                  </a:lnTo>
                  <a:lnTo>
                    <a:pt x="305" y="0"/>
                  </a:lnTo>
                  <a:lnTo>
                    <a:pt x="256" y="0"/>
                  </a:lnTo>
                  <a:lnTo>
                    <a:pt x="213" y="5"/>
                  </a:lnTo>
                  <a:lnTo>
                    <a:pt x="174" y="11"/>
                  </a:lnTo>
                  <a:lnTo>
                    <a:pt x="143" y="21"/>
                  </a:lnTo>
                  <a:lnTo>
                    <a:pt x="112" y="30"/>
                  </a:lnTo>
                  <a:lnTo>
                    <a:pt x="87" y="42"/>
                  </a:lnTo>
                  <a:lnTo>
                    <a:pt x="65" y="53"/>
                  </a:lnTo>
                  <a:lnTo>
                    <a:pt x="47" y="68"/>
                  </a:lnTo>
                  <a:lnTo>
                    <a:pt x="30" y="82"/>
                  </a:lnTo>
                  <a:lnTo>
                    <a:pt x="18" y="96"/>
                  </a:lnTo>
                  <a:lnTo>
                    <a:pt x="8" y="109"/>
                  </a:lnTo>
                  <a:lnTo>
                    <a:pt x="2" y="124"/>
                  </a:lnTo>
                  <a:lnTo>
                    <a:pt x="0" y="130"/>
                  </a:lnTo>
                  <a:lnTo>
                    <a:pt x="8" y="133"/>
                  </a:lnTo>
                  <a:lnTo>
                    <a:pt x="15" y="131"/>
                  </a:lnTo>
                  <a:lnTo>
                    <a:pt x="22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Freeform 16"/>
            <p:cNvSpPr>
              <a:spLocks/>
            </p:cNvSpPr>
            <p:nvPr/>
          </p:nvSpPr>
          <p:spPr bwMode="auto">
            <a:xfrm>
              <a:off x="1046" y="986"/>
              <a:ext cx="207" cy="56"/>
            </a:xfrm>
            <a:custGeom>
              <a:avLst/>
              <a:gdLst>
                <a:gd name="T0" fmla="*/ 1 w 415"/>
                <a:gd name="T1" fmla="*/ 10 h 112"/>
                <a:gd name="T2" fmla="*/ 0 w 415"/>
                <a:gd name="T3" fmla="*/ 13 h 112"/>
                <a:gd name="T4" fmla="*/ 1 w 415"/>
                <a:gd name="T5" fmla="*/ 12 h 112"/>
                <a:gd name="T6" fmla="*/ 4 w 415"/>
                <a:gd name="T7" fmla="*/ 12 h 112"/>
                <a:gd name="T8" fmla="*/ 7 w 415"/>
                <a:gd name="T9" fmla="*/ 11 h 112"/>
                <a:gd name="T10" fmla="*/ 11 w 415"/>
                <a:gd name="T11" fmla="*/ 11 h 112"/>
                <a:gd name="T12" fmla="*/ 17 w 415"/>
                <a:gd name="T13" fmla="*/ 10 h 112"/>
                <a:gd name="T14" fmla="*/ 22 w 415"/>
                <a:gd name="T15" fmla="*/ 10 h 112"/>
                <a:gd name="T16" fmla="*/ 30 w 415"/>
                <a:gd name="T17" fmla="*/ 11 h 112"/>
                <a:gd name="T18" fmla="*/ 37 w 415"/>
                <a:gd name="T19" fmla="*/ 11 h 112"/>
                <a:gd name="T20" fmla="*/ 45 w 415"/>
                <a:gd name="T21" fmla="*/ 12 h 112"/>
                <a:gd name="T22" fmla="*/ 54 w 415"/>
                <a:gd name="T23" fmla="*/ 13 h 112"/>
                <a:gd name="T24" fmla="*/ 63 w 415"/>
                <a:gd name="T25" fmla="*/ 14 h 112"/>
                <a:gd name="T26" fmla="*/ 72 w 415"/>
                <a:gd name="T27" fmla="*/ 17 h 112"/>
                <a:gd name="T28" fmla="*/ 82 w 415"/>
                <a:gd name="T29" fmla="*/ 20 h 112"/>
                <a:gd name="T30" fmla="*/ 92 w 415"/>
                <a:gd name="T31" fmla="*/ 24 h 112"/>
                <a:gd name="T32" fmla="*/ 103 w 415"/>
                <a:gd name="T33" fmla="*/ 28 h 112"/>
                <a:gd name="T34" fmla="*/ 103 w 415"/>
                <a:gd name="T35" fmla="*/ 28 h 112"/>
                <a:gd name="T36" fmla="*/ 103 w 415"/>
                <a:gd name="T37" fmla="*/ 27 h 112"/>
                <a:gd name="T38" fmla="*/ 102 w 415"/>
                <a:gd name="T39" fmla="*/ 26 h 112"/>
                <a:gd name="T40" fmla="*/ 101 w 415"/>
                <a:gd name="T41" fmla="*/ 25 h 112"/>
                <a:gd name="T42" fmla="*/ 99 w 415"/>
                <a:gd name="T43" fmla="*/ 22 h 112"/>
                <a:gd name="T44" fmla="*/ 97 w 415"/>
                <a:gd name="T45" fmla="*/ 20 h 112"/>
                <a:gd name="T46" fmla="*/ 95 w 415"/>
                <a:gd name="T47" fmla="*/ 18 h 112"/>
                <a:gd name="T48" fmla="*/ 91 w 415"/>
                <a:gd name="T49" fmla="*/ 15 h 112"/>
                <a:gd name="T50" fmla="*/ 86 w 415"/>
                <a:gd name="T51" fmla="*/ 13 h 112"/>
                <a:gd name="T52" fmla="*/ 80 w 415"/>
                <a:gd name="T53" fmla="*/ 11 h 112"/>
                <a:gd name="T54" fmla="*/ 73 w 415"/>
                <a:gd name="T55" fmla="*/ 9 h 112"/>
                <a:gd name="T56" fmla="*/ 66 w 415"/>
                <a:gd name="T57" fmla="*/ 7 h 112"/>
                <a:gd name="T58" fmla="*/ 56 w 415"/>
                <a:gd name="T59" fmla="*/ 5 h 112"/>
                <a:gd name="T60" fmla="*/ 45 w 415"/>
                <a:gd name="T61" fmla="*/ 3 h 112"/>
                <a:gd name="T62" fmla="*/ 32 w 415"/>
                <a:gd name="T63" fmla="*/ 1 h 112"/>
                <a:gd name="T64" fmla="*/ 19 w 415"/>
                <a:gd name="T65" fmla="*/ 0 h 112"/>
                <a:gd name="T66" fmla="*/ 1 w 415"/>
                <a:gd name="T67" fmla="*/ 10 h 112"/>
                <a:gd name="T68" fmla="*/ 1 w 415"/>
                <a:gd name="T69" fmla="*/ 10 h 11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15"/>
                <a:gd name="T106" fmla="*/ 0 h 112"/>
                <a:gd name="T107" fmla="*/ 415 w 415"/>
                <a:gd name="T108" fmla="*/ 112 h 11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15" h="112">
                  <a:moveTo>
                    <a:pt x="7" y="38"/>
                  </a:moveTo>
                  <a:lnTo>
                    <a:pt x="0" y="49"/>
                  </a:lnTo>
                  <a:lnTo>
                    <a:pt x="5" y="47"/>
                  </a:lnTo>
                  <a:lnTo>
                    <a:pt x="16" y="45"/>
                  </a:lnTo>
                  <a:lnTo>
                    <a:pt x="30" y="43"/>
                  </a:lnTo>
                  <a:lnTo>
                    <a:pt x="47" y="41"/>
                  </a:lnTo>
                  <a:lnTo>
                    <a:pt x="68" y="39"/>
                  </a:lnTo>
                  <a:lnTo>
                    <a:pt x="91" y="39"/>
                  </a:lnTo>
                  <a:lnTo>
                    <a:pt x="120" y="41"/>
                  </a:lnTo>
                  <a:lnTo>
                    <a:pt x="148" y="41"/>
                  </a:lnTo>
                  <a:lnTo>
                    <a:pt x="181" y="46"/>
                  </a:lnTo>
                  <a:lnTo>
                    <a:pt x="216" y="49"/>
                  </a:lnTo>
                  <a:lnTo>
                    <a:pt x="252" y="58"/>
                  </a:lnTo>
                  <a:lnTo>
                    <a:pt x="290" y="65"/>
                  </a:lnTo>
                  <a:lnTo>
                    <a:pt x="330" y="78"/>
                  </a:lnTo>
                  <a:lnTo>
                    <a:pt x="370" y="93"/>
                  </a:lnTo>
                  <a:lnTo>
                    <a:pt x="415" y="112"/>
                  </a:lnTo>
                  <a:lnTo>
                    <a:pt x="413" y="110"/>
                  </a:lnTo>
                  <a:lnTo>
                    <a:pt x="412" y="107"/>
                  </a:lnTo>
                  <a:lnTo>
                    <a:pt x="409" y="102"/>
                  </a:lnTo>
                  <a:lnTo>
                    <a:pt x="407" y="97"/>
                  </a:lnTo>
                  <a:lnTo>
                    <a:pt x="399" y="88"/>
                  </a:lnTo>
                  <a:lnTo>
                    <a:pt x="391" y="80"/>
                  </a:lnTo>
                  <a:lnTo>
                    <a:pt x="380" y="72"/>
                  </a:lnTo>
                  <a:lnTo>
                    <a:pt x="365" y="63"/>
                  </a:lnTo>
                  <a:lnTo>
                    <a:pt x="344" y="52"/>
                  </a:lnTo>
                  <a:lnTo>
                    <a:pt x="322" y="43"/>
                  </a:lnTo>
                  <a:lnTo>
                    <a:pt x="294" y="34"/>
                  </a:lnTo>
                  <a:lnTo>
                    <a:pt x="264" y="25"/>
                  </a:lnTo>
                  <a:lnTo>
                    <a:pt x="225" y="17"/>
                  </a:lnTo>
                  <a:lnTo>
                    <a:pt x="182" y="10"/>
                  </a:lnTo>
                  <a:lnTo>
                    <a:pt x="131" y="4"/>
                  </a:lnTo>
                  <a:lnTo>
                    <a:pt x="77" y="0"/>
                  </a:lnTo>
                  <a:lnTo>
                    <a:pt x="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Freeform 17"/>
            <p:cNvSpPr>
              <a:spLocks/>
            </p:cNvSpPr>
            <p:nvPr/>
          </p:nvSpPr>
          <p:spPr bwMode="auto">
            <a:xfrm>
              <a:off x="1294" y="1061"/>
              <a:ext cx="66" cy="51"/>
            </a:xfrm>
            <a:custGeom>
              <a:avLst/>
              <a:gdLst>
                <a:gd name="T0" fmla="*/ 33 w 133"/>
                <a:gd name="T1" fmla="*/ 5 h 103"/>
                <a:gd name="T2" fmla="*/ 32 w 133"/>
                <a:gd name="T3" fmla="*/ 5 h 103"/>
                <a:gd name="T4" fmla="*/ 32 w 133"/>
                <a:gd name="T5" fmla="*/ 5 h 103"/>
                <a:gd name="T6" fmla="*/ 31 w 133"/>
                <a:gd name="T7" fmla="*/ 5 h 103"/>
                <a:gd name="T8" fmla="*/ 29 w 133"/>
                <a:gd name="T9" fmla="*/ 5 h 103"/>
                <a:gd name="T10" fmla="*/ 27 w 133"/>
                <a:gd name="T11" fmla="*/ 5 h 103"/>
                <a:gd name="T12" fmla="*/ 26 w 133"/>
                <a:gd name="T13" fmla="*/ 5 h 103"/>
                <a:gd name="T14" fmla="*/ 23 w 133"/>
                <a:gd name="T15" fmla="*/ 5 h 103"/>
                <a:gd name="T16" fmla="*/ 22 w 133"/>
                <a:gd name="T17" fmla="*/ 5 h 103"/>
                <a:gd name="T18" fmla="*/ 19 w 133"/>
                <a:gd name="T19" fmla="*/ 5 h 103"/>
                <a:gd name="T20" fmla="*/ 18 w 133"/>
                <a:gd name="T21" fmla="*/ 6 h 103"/>
                <a:gd name="T22" fmla="*/ 16 w 133"/>
                <a:gd name="T23" fmla="*/ 6 h 103"/>
                <a:gd name="T24" fmla="*/ 15 w 133"/>
                <a:gd name="T25" fmla="*/ 7 h 103"/>
                <a:gd name="T26" fmla="*/ 14 w 133"/>
                <a:gd name="T27" fmla="*/ 8 h 103"/>
                <a:gd name="T28" fmla="*/ 13 w 133"/>
                <a:gd name="T29" fmla="*/ 10 h 103"/>
                <a:gd name="T30" fmla="*/ 13 w 133"/>
                <a:gd name="T31" fmla="*/ 11 h 103"/>
                <a:gd name="T32" fmla="*/ 14 w 133"/>
                <a:gd name="T33" fmla="*/ 13 h 103"/>
                <a:gd name="T34" fmla="*/ 15 w 133"/>
                <a:gd name="T35" fmla="*/ 15 h 103"/>
                <a:gd name="T36" fmla="*/ 16 w 133"/>
                <a:gd name="T37" fmla="*/ 16 h 103"/>
                <a:gd name="T38" fmla="*/ 18 w 133"/>
                <a:gd name="T39" fmla="*/ 16 h 103"/>
                <a:gd name="T40" fmla="*/ 19 w 133"/>
                <a:gd name="T41" fmla="*/ 17 h 103"/>
                <a:gd name="T42" fmla="*/ 21 w 133"/>
                <a:gd name="T43" fmla="*/ 17 h 103"/>
                <a:gd name="T44" fmla="*/ 22 w 133"/>
                <a:gd name="T45" fmla="*/ 17 h 103"/>
                <a:gd name="T46" fmla="*/ 24 w 133"/>
                <a:gd name="T47" fmla="*/ 17 h 103"/>
                <a:gd name="T48" fmla="*/ 26 w 133"/>
                <a:gd name="T49" fmla="*/ 17 h 103"/>
                <a:gd name="T50" fmla="*/ 29 w 133"/>
                <a:gd name="T51" fmla="*/ 16 h 103"/>
                <a:gd name="T52" fmla="*/ 31 w 133"/>
                <a:gd name="T53" fmla="*/ 16 h 103"/>
                <a:gd name="T54" fmla="*/ 32 w 133"/>
                <a:gd name="T55" fmla="*/ 16 h 103"/>
                <a:gd name="T56" fmla="*/ 33 w 133"/>
                <a:gd name="T57" fmla="*/ 17 h 103"/>
                <a:gd name="T58" fmla="*/ 32 w 133"/>
                <a:gd name="T59" fmla="*/ 18 h 103"/>
                <a:gd name="T60" fmla="*/ 31 w 133"/>
                <a:gd name="T61" fmla="*/ 19 h 103"/>
                <a:gd name="T62" fmla="*/ 29 w 133"/>
                <a:gd name="T63" fmla="*/ 20 h 103"/>
                <a:gd name="T64" fmla="*/ 26 w 133"/>
                <a:gd name="T65" fmla="*/ 22 h 103"/>
                <a:gd name="T66" fmla="*/ 23 w 133"/>
                <a:gd name="T67" fmla="*/ 23 h 103"/>
                <a:gd name="T68" fmla="*/ 20 w 133"/>
                <a:gd name="T69" fmla="*/ 24 h 103"/>
                <a:gd name="T70" fmla="*/ 17 w 133"/>
                <a:gd name="T71" fmla="*/ 25 h 103"/>
                <a:gd name="T72" fmla="*/ 14 w 133"/>
                <a:gd name="T73" fmla="*/ 25 h 103"/>
                <a:gd name="T74" fmla="*/ 11 w 133"/>
                <a:gd name="T75" fmla="*/ 25 h 103"/>
                <a:gd name="T76" fmla="*/ 8 w 133"/>
                <a:gd name="T77" fmla="*/ 25 h 103"/>
                <a:gd name="T78" fmla="*/ 5 w 133"/>
                <a:gd name="T79" fmla="*/ 24 h 103"/>
                <a:gd name="T80" fmla="*/ 3 w 133"/>
                <a:gd name="T81" fmla="*/ 23 h 103"/>
                <a:gd name="T82" fmla="*/ 1 w 133"/>
                <a:gd name="T83" fmla="*/ 21 h 103"/>
                <a:gd name="T84" fmla="*/ 0 w 133"/>
                <a:gd name="T85" fmla="*/ 19 h 103"/>
                <a:gd name="T86" fmla="*/ 0 w 133"/>
                <a:gd name="T87" fmla="*/ 16 h 103"/>
                <a:gd name="T88" fmla="*/ 0 w 133"/>
                <a:gd name="T89" fmla="*/ 12 h 103"/>
                <a:gd name="T90" fmla="*/ 1 w 133"/>
                <a:gd name="T91" fmla="*/ 8 h 103"/>
                <a:gd name="T92" fmla="*/ 3 w 133"/>
                <a:gd name="T93" fmla="*/ 5 h 103"/>
                <a:gd name="T94" fmla="*/ 4 w 133"/>
                <a:gd name="T95" fmla="*/ 3 h 103"/>
                <a:gd name="T96" fmla="*/ 6 w 133"/>
                <a:gd name="T97" fmla="*/ 1 h 103"/>
                <a:gd name="T98" fmla="*/ 9 w 133"/>
                <a:gd name="T99" fmla="*/ 0 h 103"/>
                <a:gd name="T100" fmla="*/ 12 w 133"/>
                <a:gd name="T101" fmla="*/ 0 h 103"/>
                <a:gd name="T102" fmla="*/ 15 w 133"/>
                <a:gd name="T103" fmla="*/ 0 h 103"/>
                <a:gd name="T104" fmla="*/ 18 w 133"/>
                <a:gd name="T105" fmla="*/ 0 h 103"/>
                <a:gd name="T106" fmla="*/ 20 w 133"/>
                <a:gd name="T107" fmla="*/ 0 h 103"/>
                <a:gd name="T108" fmla="*/ 23 w 133"/>
                <a:gd name="T109" fmla="*/ 1 h 103"/>
                <a:gd name="T110" fmla="*/ 26 w 133"/>
                <a:gd name="T111" fmla="*/ 2 h 103"/>
                <a:gd name="T112" fmla="*/ 28 w 133"/>
                <a:gd name="T113" fmla="*/ 3 h 103"/>
                <a:gd name="T114" fmla="*/ 30 w 133"/>
                <a:gd name="T115" fmla="*/ 3 h 103"/>
                <a:gd name="T116" fmla="*/ 32 w 133"/>
                <a:gd name="T117" fmla="*/ 4 h 103"/>
                <a:gd name="T118" fmla="*/ 32 w 133"/>
                <a:gd name="T119" fmla="*/ 5 h 103"/>
                <a:gd name="T120" fmla="*/ 33 w 133"/>
                <a:gd name="T121" fmla="*/ 5 h 103"/>
                <a:gd name="T122" fmla="*/ 33 w 133"/>
                <a:gd name="T123" fmla="*/ 5 h 10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3"/>
                <a:gd name="T187" fmla="*/ 0 h 103"/>
                <a:gd name="T188" fmla="*/ 133 w 133"/>
                <a:gd name="T189" fmla="*/ 103 h 10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3" h="103">
                  <a:moveTo>
                    <a:pt x="133" y="21"/>
                  </a:moveTo>
                  <a:lnTo>
                    <a:pt x="130" y="20"/>
                  </a:lnTo>
                  <a:lnTo>
                    <a:pt x="129" y="20"/>
                  </a:lnTo>
                  <a:lnTo>
                    <a:pt x="124" y="20"/>
                  </a:lnTo>
                  <a:lnTo>
                    <a:pt x="117" y="20"/>
                  </a:lnTo>
                  <a:lnTo>
                    <a:pt x="111" y="20"/>
                  </a:lnTo>
                  <a:lnTo>
                    <a:pt x="104" y="20"/>
                  </a:lnTo>
                  <a:lnTo>
                    <a:pt x="95" y="20"/>
                  </a:lnTo>
                  <a:lnTo>
                    <a:pt x="89" y="22"/>
                  </a:lnTo>
                  <a:lnTo>
                    <a:pt x="79" y="22"/>
                  </a:lnTo>
                  <a:lnTo>
                    <a:pt x="73" y="25"/>
                  </a:lnTo>
                  <a:lnTo>
                    <a:pt x="66" y="27"/>
                  </a:lnTo>
                  <a:lnTo>
                    <a:pt x="61" y="31"/>
                  </a:lnTo>
                  <a:lnTo>
                    <a:pt x="56" y="35"/>
                  </a:lnTo>
                  <a:lnTo>
                    <a:pt x="55" y="40"/>
                  </a:lnTo>
                  <a:lnTo>
                    <a:pt x="53" y="47"/>
                  </a:lnTo>
                  <a:lnTo>
                    <a:pt x="57" y="55"/>
                  </a:lnTo>
                  <a:lnTo>
                    <a:pt x="61" y="60"/>
                  </a:lnTo>
                  <a:lnTo>
                    <a:pt x="66" y="65"/>
                  </a:lnTo>
                  <a:lnTo>
                    <a:pt x="72" y="66"/>
                  </a:lnTo>
                  <a:lnTo>
                    <a:pt x="79" y="69"/>
                  </a:lnTo>
                  <a:lnTo>
                    <a:pt x="85" y="69"/>
                  </a:lnTo>
                  <a:lnTo>
                    <a:pt x="91" y="69"/>
                  </a:lnTo>
                  <a:lnTo>
                    <a:pt x="99" y="68"/>
                  </a:lnTo>
                  <a:lnTo>
                    <a:pt x="105" y="68"/>
                  </a:lnTo>
                  <a:lnTo>
                    <a:pt x="117" y="65"/>
                  </a:lnTo>
                  <a:lnTo>
                    <a:pt x="126" y="64"/>
                  </a:lnTo>
                  <a:lnTo>
                    <a:pt x="131" y="64"/>
                  </a:lnTo>
                  <a:lnTo>
                    <a:pt x="133" y="70"/>
                  </a:lnTo>
                  <a:lnTo>
                    <a:pt x="130" y="74"/>
                  </a:lnTo>
                  <a:lnTo>
                    <a:pt x="124" y="79"/>
                  </a:lnTo>
                  <a:lnTo>
                    <a:pt x="117" y="83"/>
                  </a:lnTo>
                  <a:lnTo>
                    <a:pt x="107" y="90"/>
                  </a:lnTo>
                  <a:lnTo>
                    <a:pt x="95" y="92"/>
                  </a:lnTo>
                  <a:lnTo>
                    <a:pt x="83" y="98"/>
                  </a:lnTo>
                  <a:lnTo>
                    <a:pt x="70" y="100"/>
                  </a:lnTo>
                  <a:lnTo>
                    <a:pt x="59" y="103"/>
                  </a:lnTo>
                  <a:lnTo>
                    <a:pt x="44" y="102"/>
                  </a:lnTo>
                  <a:lnTo>
                    <a:pt x="33" y="102"/>
                  </a:lnTo>
                  <a:lnTo>
                    <a:pt x="22" y="98"/>
                  </a:lnTo>
                  <a:lnTo>
                    <a:pt x="14" y="94"/>
                  </a:lnTo>
                  <a:lnTo>
                    <a:pt x="5" y="86"/>
                  </a:lnTo>
                  <a:lnTo>
                    <a:pt x="1" y="77"/>
                  </a:lnTo>
                  <a:lnTo>
                    <a:pt x="0" y="65"/>
                  </a:lnTo>
                  <a:lnTo>
                    <a:pt x="3" y="51"/>
                  </a:lnTo>
                  <a:lnTo>
                    <a:pt x="4" y="34"/>
                  </a:lnTo>
                  <a:lnTo>
                    <a:pt x="12" y="22"/>
                  </a:lnTo>
                  <a:lnTo>
                    <a:pt x="18" y="13"/>
                  </a:lnTo>
                  <a:lnTo>
                    <a:pt x="27" y="7"/>
                  </a:lnTo>
                  <a:lnTo>
                    <a:pt x="38" y="1"/>
                  </a:lnTo>
                  <a:lnTo>
                    <a:pt x="50" y="0"/>
                  </a:lnTo>
                  <a:lnTo>
                    <a:pt x="60" y="0"/>
                  </a:lnTo>
                  <a:lnTo>
                    <a:pt x="73" y="1"/>
                  </a:lnTo>
                  <a:lnTo>
                    <a:pt x="83" y="1"/>
                  </a:lnTo>
                  <a:lnTo>
                    <a:pt x="94" y="5"/>
                  </a:lnTo>
                  <a:lnTo>
                    <a:pt x="104" y="9"/>
                  </a:lnTo>
                  <a:lnTo>
                    <a:pt x="115" y="13"/>
                  </a:lnTo>
                  <a:lnTo>
                    <a:pt x="120" y="14"/>
                  </a:lnTo>
                  <a:lnTo>
                    <a:pt x="128" y="17"/>
                  </a:lnTo>
                  <a:lnTo>
                    <a:pt x="130" y="20"/>
                  </a:lnTo>
                  <a:lnTo>
                    <a:pt x="13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Freeform 18"/>
            <p:cNvSpPr>
              <a:spLocks/>
            </p:cNvSpPr>
            <p:nvPr/>
          </p:nvSpPr>
          <p:spPr bwMode="auto">
            <a:xfrm>
              <a:off x="1390" y="1088"/>
              <a:ext cx="56" cy="47"/>
            </a:xfrm>
            <a:custGeom>
              <a:avLst/>
              <a:gdLst>
                <a:gd name="T0" fmla="*/ 29 w 110"/>
                <a:gd name="T1" fmla="*/ 8 h 95"/>
                <a:gd name="T2" fmla="*/ 27 w 110"/>
                <a:gd name="T3" fmla="*/ 8 h 95"/>
                <a:gd name="T4" fmla="*/ 25 w 110"/>
                <a:gd name="T5" fmla="*/ 8 h 95"/>
                <a:gd name="T6" fmla="*/ 22 w 110"/>
                <a:gd name="T7" fmla="*/ 8 h 95"/>
                <a:gd name="T8" fmla="*/ 19 w 110"/>
                <a:gd name="T9" fmla="*/ 9 h 95"/>
                <a:gd name="T10" fmla="*/ 17 w 110"/>
                <a:gd name="T11" fmla="*/ 9 h 95"/>
                <a:gd name="T12" fmla="*/ 16 w 110"/>
                <a:gd name="T13" fmla="*/ 10 h 95"/>
                <a:gd name="T14" fmla="*/ 14 w 110"/>
                <a:gd name="T15" fmla="*/ 10 h 95"/>
                <a:gd name="T16" fmla="*/ 13 w 110"/>
                <a:gd name="T17" fmla="*/ 11 h 95"/>
                <a:gd name="T18" fmla="*/ 11 w 110"/>
                <a:gd name="T19" fmla="*/ 12 h 95"/>
                <a:gd name="T20" fmla="*/ 11 w 110"/>
                <a:gd name="T21" fmla="*/ 14 h 95"/>
                <a:gd name="T22" fmla="*/ 12 w 110"/>
                <a:gd name="T23" fmla="*/ 16 h 95"/>
                <a:gd name="T24" fmla="*/ 13 w 110"/>
                <a:gd name="T25" fmla="*/ 17 h 95"/>
                <a:gd name="T26" fmla="*/ 16 w 110"/>
                <a:gd name="T27" fmla="*/ 18 h 95"/>
                <a:gd name="T28" fmla="*/ 18 w 110"/>
                <a:gd name="T29" fmla="*/ 19 h 95"/>
                <a:gd name="T30" fmla="*/ 20 w 110"/>
                <a:gd name="T31" fmla="*/ 19 h 95"/>
                <a:gd name="T32" fmla="*/ 23 w 110"/>
                <a:gd name="T33" fmla="*/ 19 h 95"/>
                <a:gd name="T34" fmla="*/ 24 w 110"/>
                <a:gd name="T35" fmla="*/ 19 h 95"/>
                <a:gd name="T36" fmla="*/ 25 w 110"/>
                <a:gd name="T37" fmla="*/ 19 h 95"/>
                <a:gd name="T38" fmla="*/ 25 w 110"/>
                <a:gd name="T39" fmla="*/ 19 h 95"/>
                <a:gd name="T40" fmla="*/ 24 w 110"/>
                <a:gd name="T41" fmla="*/ 19 h 95"/>
                <a:gd name="T42" fmla="*/ 23 w 110"/>
                <a:gd name="T43" fmla="*/ 20 h 95"/>
                <a:gd name="T44" fmla="*/ 21 w 110"/>
                <a:gd name="T45" fmla="*/ 21 h 95"/>
                <a:gd name="T46" fmla="*/ 19 w 110"/>
                <a:gd name="T47" fmla="*/ 21 h 95"/>
                <a:gd name="T48" fmla="*/ 17 w 110"/>
                <a:gd name="T49" fmla="*/ 22 h 95"/>
                <a:gd name="T50" fmla="*/ 15 w 110"/>
                <a:gd name="T51" fmla="*/ 22 h 95"/>
                <a:gd name="T52" fmla="*/ 13 w 110"/>
                <a:gd name="T53" fmla="*/ 23 h 95"/>
                <a:gd name="T54" fmla="*/ 10 w 110"/>
                <a:gd name="T55" fmla="*/ 23 h 95"/>
                <a:gd name="T56" fmla="*/ 8 w 110"/>
                <a:gd name="T57" fmla="*/ 23 h 95"/>
                <a:gd name="T58" fmla="*/ 6 w 110"/>
                <a:gd name="T59" fmla="*/ 23 h 95"/>
                <a:gd name="T60" fmla="*/ 4 w 110"/>
                <a:gd name="T61" fmla="*/ 22 h 95"/>
                <a:gd name="T62" fmla="*/ 2 w 110"/>
                <a:gd name="T63" fmla="*/ 21 h 95"/>
                <a:gd name="T64" fmla="*/ 1 w 110"/>
                <a:gd name="T65" fmla="*/ 19 h 95"/>
                <a:gd name="T66" fmla="*/ 0 w 110"/>
                <a:gd name="T67" fmla="*/ 17 h 95"/>
                <a:gd name="T68" fmla="*/ 0 w 110"/>
                <a:gd name="T69" fmla="*/ 15 h 95"/>
                <a:gd name="T70" fmla="*/ 0 w 110"/>
                <a:gd name="T71" fmla="*/ 11 h 95"/>
                <a:gd name="T72" fmla="*/ 1 w 110"/>
                <a:gd name="T73" fmla="*/ 9 h 95"/>
                <a:gd name="T74" fmla="*/ 1 w 110"/>
                <a:gd name="T75" fmla="*/ 7 h 95"/>
                <a:gd name="T76" fmla="*/ 3 w 110"/>
                <a:gd name="T77" fmla="*/ 5 h 95"/>
                <a:gd name="T78" fmla="*/ 4 w 110"/>
                <a:gd name="T79" fmla="*/ 3 h 95"/>
                <a:gd name="T80" fmla="*/ 6 w 110"/>
                <a:gd name="T81" fmla="*/ 2 h 95"/>
                <a:gd name="T82" fmla="*/ 7 w 110"/>
                <a:gd name="T83" fmla="*/ 1 h 95"/>
                <a:gd name="T84" fmla="*/ 10 w 110"/>
                <a:gd name="T85" fmla="*/ 1 h 95"/>
                <a:gd name="T86" fmla="*/ 11 w 110"/>
                <a:gd name="T87" fmla="*/ 0 h 95"/>
                <a:gd name="T88" fmla="*/ 13 w 110"/>
                <a:gd name="T89" fmla="*/ 0 h 95"/>
                <a:gd name="T90" fmla="*/ 16 w 110"/>
                <a:gd name="T91" fmla="*/ 0 h 95"/>
                <a:gd name="T92" fmla="*/ 17 w 110"/>
                <a:gd name="T93" fmla="*/ 0 h 95"/>
                <a:gd name="T94" fmla="*/ 19 w 110"/>
                <a:gd name="T95" fmla="*/ 0 h 95"/>
                <a:gd name="T96" fmla="*/ 21 w 110"/>
                <a:gd name="T97" fmla="*/ 1 h 95"/>
                <a:gd name="T98" fmla="*/ 22 w 110"/>
                <a:gd name="T99" fmla="*/ 1 h 95"/>
                <a:gd name="T100" fmla="*/ 24 w 110"/>
                <a:gd name="T101" fmla="*/ 2 h 95"/>
                <a:gd name="T102" fmla="*/ 26 w 110"/>
                <a:gd name="T103" fmla="*/ 3 h 95"/>
                <a:gd name="T104" fmla="*/ 27 w 110"/>
                <a:gd name="T105" fmla="*/ 3 h 95"/>
                <a:gd name="T106" fmla="*/ 27 w 110"/>
                <a:gd name="T107" fmla="*/ 4 h 95"/>
                <a:gd name="T108" fmla="*/ 29 w 110"/>
                <a:gd name="T109" fmla="*/ 6 h 95"/>
                <a:gd name="T110" fmla="*/ 29 w 110"/>
                <a:gd name="T111" fmla="*/ 7 h 95"/>
                <a:gd name="T112" fmla="*/ 29 w 110"/>
                <a:gd name="T113" fmla="*/ 8 h 95"/>
                <a:gd name="T114" fmla="*/ 29 w 110"/>
                <a:gd name="T115" fmla="*/ 8 h 9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0"/>
                <a:gd name="T175" fmla="*/ 0 h 95"/>
                <a:gd name="T176" fmla="*/ 110 w 110"/>
                <a:gd name="T177" fmla="*/ 95 h 9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0" h="95">
                  <a:moveTo>
                    <a:pt x="110" y="33"/>
                  </a:moveTo>
                  <a:lnTo>
                    <a:pt x="106" y="33"/>
                  </a:lnTo>
                  <a:lnTo>
                    <a:pt x="99" y="33"/>
                  </a:lnTo>
                  <a:lnTo>
                    <a:pt x="87" y="34"/>
                  </a:lnTo>
                  <a:lnTo>
                    <a:pt x="75" y="37"/>
                  </a:lnTo>
                  <a:lnTo>
                    <a:pt x="67" y="38"/>
                  </a:lnTo>
                  <a:lnTo>
                    <a:pt x="61" y="41"/>
                  </a:lnTo>
                  <a:lnTo>
                    <a:pt x="54" y="42"/>
                  </a:lnTo>
                  <a:lnTo>
                    <a:pt x="51" y="46"/>
                  </a:lnTo>
                  <a:lnTo>
                    <a:pt x="44" y="50"/>
                  </a:lnTo>
                  <a:lnTo>
                    <a:pt x="43" y="59"/>
                  </a:lnTo>
                  <a:lnTo>
                    <a:pt x="45" y="64"/>
                  </a:lnTo>
                  <a:lnTo>
                    <a:pt x="51" y="69"/>
                  </a:lnTo>
                  <a:lnTo>
                    <a:pt x="61" y="72"/>
                  </a:lnTo>
                  <a:lnTo>
                    <a:pt x="71" y="76"/>
                  </a:lnTo>
                  <a:lnTo>
                    <a:pt x="79" y="76"/>
                  </a:lnTo>
                  <a:lnTo>
                    <a:pt x="88" y="77"/>
                  </a:lnTo>
                  <a:lnTo>
                    <a:pt x="95" y="77"/>
                  </a:lnTo>
                  <a:lnTo>
                    <a:pt x="99" y="77"/>
                  </a:lnTo>
                  <a:lnTo>
                    <a:pt x="96" y="77"/>
                  </a:lnTo>
                  <a:lnTo>
                    <a:pt x="93" y="78"/>
                  </a:lnTo>
                  <a:lnTo>
                    <a:pt x="88" y="80"/>
                  </a:lnTo>
                  <a:lnTo>
                    <a:pt x="82" y="84"/>
                  </a:lnTo>
                  <a:lnTo>
                    <a:pt x="74" y="86"/>
                  </a:lnTo>
                  <a:lnTo>
                    <a:pt x="66" y="89"/>
                  </a:lnTo>
                  <a:lnTo>
                    <a:pt x="57" y="91"/>
                  </a:lnTo>
                  <a:lnTo>
                    <a:pt x="49" y="94"/>
                  </a:lnTo>
                  <a:lnTo>
                    <a:pt x="38" y="94"/>
                  </a:lnTo>
                  <a:lnTo>
                    <a:pt x="30" y="95"/>
                  </a:lnTo>
                  <a:lnTo>
                    <a:pt x="22" y="93"/>
                  </a:lnTo>
                  <a:lnTo>
                    <a:pt x="14" y="90"/>
                  </a:lnTo>
                  <a:lnTo>
                    <a:pt x="8" y="86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0"/>
                  </a:lnTo>
                  <a:lnTo>
                    <a:pt x="0" y="47"/>
                  </a:lnTo>
                  <a:lnTo>
                    <a:pt x="1" y="37"/>
                  </a:lnTo>
                  <a:lnTo>
                    <a:pt x="4" y="28"/>
                  </a:lnTo>
                  <a:lnTo>
                    <a:pt x="10" y="21"/>
                  </a:lnTo>
                  <a:lnTo>
                    <a:pt x="14" y="13"/>
                  </a:lnTo>
                  <a:lnTo>
                    <a:pt x="22" y="11"/>
                  </a:lnTo>
                  <a:lnTo>
                    <a:pt x="28" y="6"/>
                  </a:lnTo>
                  <a:lnTo>
                    <a:pt x="38" y="4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67" y="2"/>
                  </a:lnTo>
                  <a:lnTo>
                    <a:pt x="74" y="2"/>
                  </a:lnTo>
                  <a:lnTo>
                    <a:pt x="80" y="4"/>
                  </a:lnTo>
                  <a:lnTo>
                    <a:pt x="87" y="6"/>
                  </a:lnTo>
                  <a:lnTo>
                    <a:pt x="92" y="10"/>
                  </a:lnTo>
                  <a:lnTo>
                    <a:pt x="100" y="12"/>
                  </a:lnTo>
                  <a:lnTo>
                    <a:pt x="104" y="15"/>
                  </a:lnTo>
                  <a:lnTo>
                    <a:pt x="106" y="19"/>
                  </a:lnTo>
                  <a:lnTo>
                    <a:pt x="110" y="24"/>
                  </a:lnTo>
                  <a:lnTo>
                    <a:pt x="110" y="29"/>
                  </a:lnTo>
                  <a:lnTo>
                    <a:pt x="11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Freeform 19"/>
            <p:cNvSpPr>
              <a:spLocks/>
            </p:cNvSpPr>
            <p:nvPr/>
          </p:nvSpPr>
          <p:spPr bwMode="auto">
            <a:xfrm>
              <a:off x="1455" y="1122"/>
              <a:ext cx="63" cy="48"/>
            </a:xfrm>
            <a:custGeom>
              <a:avLst/>
              <a:gdLst>
                <a:gd name="T0" fmla="*/ 26 w 127"/>
                <a:gd name="T1" fmla="*/ 5 h 95"/>
                <a:gd name="T2" fmla="*/ 25 w 127"/>
                <a:gd name="T3" fmla="*/ 5 h 95"/>
                <a:gd name="T4" fmla="*/ 24 w 127"/>
                <a:gd name="T5" fmla="*/ 5 h 95"/>
                <a:gd name="T6" fmla="*/ 21 w 127"/>
                <a:gd name="T7" fmla="*/ 6 h 95"/>
                <a:gd name="T8" fmla="*/ 18 w 127"/>
                <a:gd name="T9" fmla="*/ 8 h 95"/>
                <a:gd name="T10" fmla="*/ 16 w 127"/>
                <a:gd name="T11" fmla="*/ 8 h 95"/>
                <a:gd name="T12" fmla="*/ 14 w 127"/>
                <a:gd name="T13" fmla="*/ 9 h 95"/>
                <a:gd name="T14" fmla="*/ 12 w 127"/>
                <a:gd name="T15" fmla="*/ 10 h 95"/>
                <a:gd name="T16" fmla="*/ 12 w 127"/>
                <a:gd name="T17" fmla="*/ 11 h 95"/>
                <a:gd name="T18" fmla="*/ 10 w 127"/>
                <a:gd name="T19" fmla="*/ 13 h 95"/>
                <a:gd name="T20" fmla="*/ 11 w 127"/>
                <a:gd name="T21" fmla="*/ 15 h 95"/>
                <a:gd name="T22" fmla="*/ 12 w 127"/>
                <a:gd name="T23" fmla="*/ 17 h 95"/>
                <a:gd name="T24" fmla="*/ 13 w 127"/>
                <a:gd name="T25" fmla="*/ 19 h 95"/>
                <a:gd name="T26" fmla="*/ 15 w 127"/>
                <a:gd name="T27" fmla="*/ 19 h 95"/>
                <a:gd name="T28" fmla="*/ 18 w 127"/>
                <a:gd name="T29" fmla="*/ 20 h 95"/>
                <a:gd name="T30" fmla="*/ 21 w 127"/>
                <a:gd name="T31" fmla="*/ 19 h 95"/>
                <a:gd name="T32" fmla="*/ 25 w 127"/>
                <a:gd name="T33" fmla="*/ 18 h 95"/>
                <a:gd name="T34" fmla="*/ 26 w 127"/>
                <a:gd name="T35" fmla="*/ 18 h 95"/>
                <a:gd name="T36" fmla="*/ 28 w 127"/>
                <a:gd name="T37" fmla="*/ 17 h 95"/>
                <a:gd name="T38" fmla="*/ 30 w 127"/>
                <a:gd name="T39" fmla="*/ 17 h 95"/>
                <a:gd name="T40" fmla="*/ 31 w 127"/>
                <a:gd name="T41" fmla="*/ 16 h 95"/>
                <a:gd name="T42" fmla="*/ 31 w 127"/>
                <a:gd name="T43" fmla="*/ 17 h 95"/>
                <a:gd name="T44" fmla="*/ 29 w 127"/>
                <a:gd name="T45" fmla="*/ 18 h 95"/>
                <a:gd name="T46" fmla="*/ 27 w 127"/>
                <a:gd name="T47" fmla="*/ 19 h 95"/>
                <a:gd name="T48" fmla="*/ 26 w 127"/>
                <a:gd name="T49" fmla="*/ 21 h 95"/>
                <a:gd name="T50" fmla="*/ 25 w 127"/>
                <a:gd name="T51" fmla="*/ 21 h 95"/>
                <a:gd name="T52" fmla="*/ 23 w 127"/>
                <a:gd name="T53" fmla="*/ 23 h 95"/>
                <a:gd name="T54" fmla="*/ 20 w 127"/>
                <a:gd name="T55" fmla="*/ 23 h 95"/>
                <a:gd name="T56" fmla="*/ 18 w 127"/>
                <a:gd name="T57" fmla="*/ 24 h 95"/>
                <a:gd name="T58" fmla="*/ 16 w 127"/>
                <a:gd name="T59" fmla="*/ 24 h 95"/>
                <a:gd name="T60" fmla="*/ 14 w 127"/>
                <a:gd name="T61" fmla="*/ 24 h 95"/>
                <a:gd name="T62" fmla="*/ 11 w 127"/>
                <a:gd name="T63" fmla="*/ 24 h 95"/>
                <a:gd name="T64" fmla="*/ 9 w 127"/>
                <a:gd name="T65" fmla="*/ 23 h 95"/>
                <a:gd name="T66" fmla="*/ 6 w 127"/>
                <a:gd name="T67" fmla="*/ 21 h 95"/>
                <a:gd name="T68" fmla="*/ 4 w 127"/>
                <a:gd name="T69" fmla="*/ 19 h 95"/>
                <a:gd name="T70" fmla="*/ 2 w 127"/>
                <a:gd name="T71" fmla="*/ 17 h 95"/>
                <a:gd name="T72" fmla="*/ 0 w 127"/>
                <a:gd name="T73" fmla="*/ 15 h 95"/>
                <a:gd name="T74" fmla="*/ 0 w 127"/>
                <a:gd name="T75" fmla="*/ 12 h 95"/>
                <a:gd name="T76" fmla="*/ 0 w 127"/>
                <a:gd name="T77" fmla="*/ 11 h 95"/>
                <a:gd name="T78" fmla="*/ 0 w 127"/>
                <a:gd name="T79" fmla="*/ 9 h 95"/>
                <a:gd name="T80" fmla="*/ 1 w 127"/>
                <a:gd name="T81" fmla="*/ 7 h 95"/>
                <a:gd name="T82" fmla="*/ 2 w 127"/>
                <a:gd name="T83" fmla="*/ 6 h 95"/>
                <a:gd name="T84" fmla="*/ 5 w 127"/>
                <a:gd name="T85" fmla="*/ 5 h 95"/>
                <a:gd name="T86" fmla="*/ 6 w 127"/>
                <a:gd name="T87" fmla="*/ 4 h 95"/>
                <a:gd name="T88" fmla="*/ 9 w 127"/>
                <a:gd name="T89" fmla="*/ 3 h 95"/>
                <a:gd name="T90" fmla="*/ 11 w 127"/>
                <a:gd name="T91" fmla="*/ 2 h 95"/>
                <a:gd name="T92" fmla="*/ 13 w 127"/>
                <a:gd name="T93" fmla="*/ 1 h 95"/>
                <a:gd name="T94" fmla="*/ 15 w 127"/>
                <a:gd name="T95" fmla="*/ 1 h 95"/>
                <a:gd name="T96" fmla="*/ 17 w 127"/>
                <a:gd name="T97" fmla="*/ 0 h 95"/>
                <a:gd name="T98" fmla="*/ 19 w 127"/>
                <a:gd name="T99" fmla="*/ 0 h 95"/>
                <a:gd name="T100" fmla="*/ 21 w 127"/>
                <a:gd name="T101" fmla="*/ 0 h 95"/>
                <a:gd name="T102" fmla="*/ 22 w 127"/>
                <a:gd name="T103" fmla="*/ 0 h 95"/>
                <a:gd name="T104" fmla="*/ 24 w 127"/>
                <a:gd name="T105" fmla="*/ 1 h 95"/>
                <a:gd name="T106" fmla="*/ 25 w 127"/>
                <a:gd name="T107" fmla="*/ 2 h 95"/>
                <a:gd name="T108" fmla="*/ 26 w 127"/>
                <a:gd name="T109" fmla="*/ 3 h 95"/>
                <a:gd name="T110" fmla="*/ 26 w 127"/>
                <a:gd name="T111" fmla="*/ 4 h 95"/>
                <a:gd name="T112" fmla="*/ 26 w 127"/>
                <a:gd name="T113" fmla="*/ 5 h 95"/>
                <a:gd name="T114" fmla="*/ 26 w 127"/>
                <a:gd name="T115" fmla="*/ 5 h 9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27"/>
                <a:gd name="T175" fmla="*/ 0 h 95"/>
                <a:gd name="T176" fmla="*/ 127 w 127"/>
                <a:gd name="T177" fmla="*/ 95 h 9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27" h="95">
                  <a:moveTo>
                    <a:pt x="107" y="20"/>
                  </a:moveTo>
                  <a:lnTo>
                    <a:pt x="103" y="20"/>
                  </a:lnTo>
                  <a:lnTo>
                    <a:pt x="96" y="20"/>
                  </a:lnTo>
                  <a:lnTo>
                    <a:pt x="84" y="24"/>
                  </a:lnTo>
                  <a:lnTo>
                    <a:pt x="72" y="29"/>
                  </a:lnTo>
                  <a:lnTo>
                    <a:pt x="64" y="32"/>
                  </a:lnTo>
                  <a:lnTo>
                    <a:pt x="58" y="33"/>
                  </a:lnTo>
                  <a:lnTo>
                    <a:pt x="51" y="37"/>
                  </a:lnTo>
                  <a:lnTo>
                    <a:pt x="49" y="42"/>
                  </a:lnTo>
                  <a:lnTo>
                    <a:pt x="42" y="50"/>
                  </a:lnTo>
                  <a:lnTo>
                    <a:pt x="44" y="60"/>
                  </a:lnTo>
                  <a:lnTo>
                    <a:pt x="48" y="68"/>
                  </a:lnTo>
                  <a:lnTo>
                    <a:pt x="55" y="73"/>
                  </a:lnTo>
                  <a:lnTo>
                    <a:pt x="63" y="76"/>
                  </a:lnTo>
                  <a:lnTo>
                    <a:pt x="75" y="77"/>
                  </a:lnTo>
                  <a:lnTo>
                    <a:pt x="87" y="74"/>
                  </a:lnTo>
                  <a:lnTo>
                    <a:pt x="100" y="72"/>
                  </a:lnTo>
                  <a:lnTo>
                    <a:pt x="106" y="71"/>
                  </a:lnTo>
                  <a:lnTo>
                    <a:pt x="113" y="68"/>
                  </a:lnTo>
                  <a:lnTo>
                    <a:pt x="120" y="65"/>
                  </a:lnTo>
                  <a:lnTo>
                    <a:pt x="127" y="63"/>
                  </a:lnTo>
                  <a:lnTo>
                    <a:pt x="124" y="65"/>
                  </a:lnTo>
                  <a:lnTo>
                    <a:pt x="116" y="72"/>
                  </a:lnTo>
                  <a:lnTo>
                    <a:pt x="111" y="76"/>
                  </a:lnTo>
                  <a:lnTo>
                    <a:pt x="106" y="81"/>
                  </a:lnTo>
                  <a:lnTo>
                    <a:pt x="100" y="84"/>
                  </a:lnTo>
                  <a:lnTo>
                    <a:pt x="92" y="89"/>
                  </a:lnTo>
                  <a:lnTo>
                    <a:pt x="83" y="91"/>
                  </a:lnTo>
                  <a:lnTo>
                    <a:pt x="75" y="94"/>
                  </a:lnTo>
                  <a:lnTo>
                    <a:pt x="64" y="94"/>
                  </a:lnTo>
                  <a:lnTo>
                    <a:pt x="57" y="95"/>
                  </a:lnTo>
                  <a:lnTo>
                    <a:pt x="46" y="93"/>
                  </a:lnTo>
                  <a:lnTo>
                    <a:pt x="36" y="89"/>
                  </a:lnTo>
                  <a:lnTo>
                    <a:pt x="27" y="84"/>
                  </a:lnTo>
                  <a:lnTo>
                    <a:pt x="18" y="76"/>
                  </a:lnTo>
                  <a:lnTo>
                    <a:pt x="9" y="65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1" y="42"/>
                  </a:lnTo>
                  <a:lnTo>
                    <a:pt x="2" y="34"/>
                  </a:lnTo>
                  <a:lnTo>
                    <a:pt x="7" y="28"/>
                  </a:lnTo>
                  <a:lnTo>
                    <a:pt x="11" y="21"/>
                  </a:lnTo>
                  <a:lnTo>
                    <a:pt x="20" y="19"/>
                  </a:lnTo>
                  <a:lnTo>
                    <a:pt x="27" y="13"/>
                  </a:lnTo>
                  <a:lnTo>
                    <a:pt x="36" y="9"/>
                  </a:lnTo>
                  <a:lnTo>
                    <a:pt x="45" y="7"/>
                  </a:lnTo>
                  <a:lnTo>
                    <a:pt x="54" y="4"/>
                  </a:lnTo>
                  <a:lnTo>
                    <a:pt x="62" y="2"/>
                  </a:lnTo>
                  <a:lnTo>
                    <a:pt x="71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8" y="3"/>
                  </a:lnTo>
                  <a:lnTo>
                    <a:pt x="101" y="7"/>
                  </a:lnTo>
                  <a:lnTo>
                    <a:pt x="105" y="9"/>
                  </a:lnTo>
                  <a:lnTo>
                    <a:pt x="106" y="16"/>
                  </a:lnTo>
                  <a:lnTo>
                    <a:pt x="10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Freeform 20"/>
            <p:cNvSpPr>
              <a:spLocks/>
            </p:cNvSpPr>
            <p:nvPr/>
          </p:nvSpPr>
          <p:spPr bwMode="auto">
            <a:xfrm>
              <a:off x="956" y="1073"/>
              <a:ext cx="556" cy="162"/>
            </a:xfrm>
            <a:custGeom>
              <a:avLst/>
              <a:gdLst>
                <a:gd name="T0" fmla="*/ 14 w 1111"/>
                <a:gd name="T1" fmla="*/ 1 h 323"/>
                <a:gd name="T2" fmla="*/ 16 w 1111"/>
                <a:gd name="T3" fmla="*/ 1 h 323"/>
                <a:gd name="T4" fmla="*/ 20 w 1111"/>
                <a:gd name="T5" fmla="*/ 1 h 323"/>
                <a:gd name="T6" fmla="*/ 28 w 1111"/>
                <a:gd name="T7" fmla="*/ 1 h 323"/>
                <a:gd name="T8" fmla="*/ 39 w 1111"/>
                <a:gd name="T9" fmla="*/ 3 h 323"/>
                <a:gd name="T10" fmla="*/ 52 w 1111"/>
                <a:gd name="T11" fmla="*/ 4 h 323"/>
                <a:gd name="T12" fmla="*/ 68 w 1111"/>
                <a:gd name="T13" fmla="*/ 6 h 323"/>
                <a:gd name="T14" fmla="*/ 84 w 1111"/>
                <a:gd name="T15" fmla="*/ 9 h 323"/>
                <a:gd name="T16" fmla="*/ 103 w 1111"/>
                <a:gd name="T17" fmla="*/ 13 h 323"/>
                <a:gd name="T18" fmla="*/ 123 w 1111"/>
                <a:gd name="T19" fmla="*/ 17 h 323"/>
                <a:gd name="T20" fmla="*/ 144 w 1111"/>
                <a:gd name="T21" fmla="*/ 23 h 323"/>
                <a:gd name="T22" fmla="*/ 166 w 1111"/>
                <a:gd name="T23" fmla="*/ 30 h 323"/>
                <a:gd name="T24" fmla="*/ 189 w 1111"/>
                <a:gd name="T25" fmla="*/ 37 h 323"/>
                <a:gd name="T26" fmla="*/ 211 w 1111"/>
                <a:gd name="T27" fmla="*/ 46 h 323"/>
                <a:gd name="T28" fmla="*/ 234 w 1111"/>
                <a:gd name="T29" fmla="*/ 56 h 323"/>
                <a:gd name="T30" fmla="*/ 256 w 1111"/>
                <a:gd name="T31" fmla="*/ 68 h 323"/>
                <a:gd name="T32" fmla="*/ 278 w 1111"/>
                <a:gd name="T33" fmla="*/ 81 h 323"/>
                <a:gd name="T34" fmla="*/ 277 w 1111"/>
                <a:gd name="T35" fmla="*/ 80 h 323"/>
                <a:gd name="T36" fmla="*/ 273 w 1111"/>
                <a:gd name="T37" fmla="*/ 78 h 323"/>
                <a:gd name="T38" fmla="*/ 267 w 1111"/>
                <a:gd name="T39" fmla="*/ 75 h 323"/>
                <a:gd name="T40" fmla="*/ 259 w 1111"/>
                <a:gd name="T41" fmla="*/ 71 h 323"/>
                <a:gd name="T42" fmla="*/ 248 w 1111"/>
                <a:gd name="T43" fmla="*/ 66 h 323"/>
                <a:gd name="T44" fmla="*/ 235 w 1111"/>
                <a:gd name="T45" fmla="*/ 61 h 323"/>
                <a:gd name="T46" fmla="*/ 219 w 1111"/>
                <a:gd name="T47" fmla="*/ 55 h 323"/>
                <a:gd name="T48" fmla="*/ 202 w 1111"/>
                <a:gd name="T49" fmla="*/ 49 h 323"/>
                <a:gd name="T50" fmla="*/ 183 w 1111"/>
                <a:gd name="T51" fmla="*/ 42 h 323"/>
                <a:gd name="T52" fmla="*/ 162 w 1111"/>
                <a:gd name="T53" fmla="*/ 36 h 323"/>
                <a:gd name="T54" fmla="*/ 139 w 1111"/>
                <a:gd name="T55" fmla="*/ 30 h 323"/>
                <a:gd name="T56" fmla="*/ 115 w 1111"/>
                <a:gd name="T57" fmla="*/ 23 h 323"/>
                <a:gd name="T58" fmla="*/ 88 w 1111"/>
                <a:gd name="T59" fmla="*/ 18 h 323"/>
                <a:gd name="T60" fmla="*/ 61 w 1111"/>
                <a:gd name="T61" fmla="*/ 14 h 323"/>
                <a:gd name="T62" fmla="*/ 31 w 1111"/>
                <a:gd name="T63" fmla="*/ 10 h 323"/>
                <a:gd name="T64" fmla="*/ 1 w 1111"/>
                <a:gd name="T65" fmla="*/ 7 h 323"/>
                <a:gd name="T66" fmla="*/ 0 w 1111"/>
                <a:gd name="T67" fmla="*/ 5 h 323"/>
                <a:gd name="T68" fmla="*/ 1 w 1111"/>
                <a:gd name="T69" fmla="*/ 3 h 323"/>
                <a:gd name="T70" fmla="*/ 2 w 1111"/>
                <a:gd name="T71" fmla="*/ 2 h 323"/>
                <a:gd name="T72" fmla="*/ 5 w 1111"/>
                <a:gd name="T73" fmla="*/ 1 h 323"/>
                <a:gd name="T74" fmla="*/ 6 w 1111"/>
                <a:gd name="T75" fmla="*/ 1 h 323"/>
                <a:gd name="T76" fmla="*/ 8 w 1111"/>
                <a:gd name="T77" fmla="*/ 0 h 323"/>
                <a:gd name="T78" fmla="*/ 11 w 1111"/>
                <a:gd name="T79" fmla="*/ 0 h 323"/>
                <a:gd name="T80" fmla="*/ 14 w 1111"/>
                <a:gd name="T81" fmla="*/ 1 h 323"/>
                <a:gd name="T82" fmla="*/ 14 w 1111"/>
                <a:gd name="T83" fmla="*/ 1 h 3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11"/>
                <a:gd name="T127" fmla="*/ 0 h 323"/>
                <a:gd name="T128" fmla="*/ 1111 w 1111"/>
                <a:gd name="T129" fmla="*/ 323 h 3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11" h="323">
                  <a:moveTo>
                    <a:pt x="54" y="1"/>
                  </a:moveTo>
                  <a:lnTo>
                    <a:pt x="61" y="1"/>
                  </a:lnTo>
                  <a:lnTo>
                    <a:pt x="80" y="1"/>
                  </a:lnTo>
                  <a:lnTo>
                    <a:pt x="111" y="3"/>
                  </a:lnTo>
                  <a:lnTo>
                    <a:pt x="154" y="9"/>
                  </a:lnTo>
                  <a:lnTo>
                    <a:pt x="206" y="14"/>
                  </a:lnTo>
                  <a:lnTo>
                    <a:pt x="269" y="24"/>
                  </a:lnTo>
                  <a:lnTo>
                    <a:pt x="336" y="36"/>
                  </a:lnTo>
                  <a:lnTo>
                    <a:pt x="412" y="52"/>
                  </a:lnTo>
                  <a:lnTo>
                    <a:pt x="492" y="68"/>
                  </a:lnTo>
                  <a:lnTo>
                    <a:pt x="575" y="92"/>
                  </a:lnTo>
                  <a:lnTo>
                    <a:pt x="664" y="117"/>
                  </a:lnTo>
                  <a:lnTo>
                    <a:pt x="753" y="148"/>
                  </a:lnTo>
                  <a:lnTo>
                    <a:pt x="843" y="183"/>
                  </a:lnTo>
                  <a:lnTo>
                    <a:pt x="934" y="224"/>
                  </a:lnTo>
                  <a:lnTo>
                    <a:pt x="1022" y="270"/>
                  </a:lnTo>
                  <a:lnTo>
                    <a:pt x="1111" y="323"/>
                  </a:lnTo>
                  <a:lnTo>
                    <a:pt x="1106" y="319"/>
                  </a:lnTo>
                  <a:lnTo>
                    <a:pt x="1090" y="312"/>
                  </a:lnTo>
                  <a:lnTo>
                    <a:pt x="1065" y="299"/>
                  </a:lnTo>
                  <a:lnTo>
                    <a:pt x="1033" y="283"/>
                  </a:lnTo>
                  <a:lnTo>
                    <a:pt x="989" y="262"/>
                  </a:lnTo>
                  <a:lnTo>
                    <a:pt x="937" y="241"/>
                  </a:lnTo>
                  <a:lnTo>
                    <a:pt x="876" y="217"/>
                  </a:lnTo>
                  <a:lnTo>
                    <a:pt x="808" y="193"/>
                  </a:lnTo>
                  <a:lnTo>
                    <a:pt x="730" y="166"/>
                  </a:lnTo>
                  <a:lnTo>
                    <a:pt x="647" y="141"/>
                  </a:lnTo>
                  <a:lnTo>
                    <a:pt x="556" y="117"/>
                  </a:lnTo>
                  <a:lnTo>
                    <a:pt x="458" y="92"/>
                  </a:lnTo>
                  <a:lnTo>
                    <a:pt x="352" y="70"/>
                  </a:lnTo>
                  <a:lnTo>
                    <a:pt x="241" y="53"/>
                  </a:lnTo>
                  <a:lnTo>
                    <a:pt x="123" y="37"/>
                  </a:lnTo>
                  <a:lnTo>
                    <a:pt x="1" y="27"/>
                  </a:lnTo>
                  <a:lnTo>
                    <a:pt x="0" y="20"/>
                  </a:lnTo>
                  <a:lnTo>
                    <a:pt x="2" y="11"/>
                  </a:lnTo>
                  <a:lnTo>
                    <a:pt x="7" y="5"/>
                  </a:lnTo>
                  <a:lnTo>
                    <a:pt x="18" y="1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Freeform 21"/>
            <p:cNvSpPr>
              <a:spLocks/>
            </p:cNvSpPr>
            <p:nvPr/>
          </p:nvSpPr>
          <p:spPr bwMode="auto">
            <a:xfrm>
              <a:off x="942" y="1119"/>
              <a:ext cx="654" cy="195"/>
            </a:xfrm>
            <a:custGeom>
              <a:avLst/>
              <a:gdLst>
                <a:gd name="T0" fmla="*/ 0 w 1308"/>
                <a:gd name="T1" fmla="*/ 5 h 390"/>
                <a:gd name="T2" fmla="*/ 1 w 1308"/>
                <a:gd name="T3" fmla="*/ 5 h 390"/>
                <a:gd name="T4" fmla="*/ 6 w 1308"/>
                <a:gd name="T5" fmla="*/ 5 h 390"/>
                <a:gd name="T6" fmla="*/ 14 w 1308"/>
                <a:gd name="T7" fmla="*/ 6 h 390"/>
                <a:gd name="T8" fmla="*/ 25 w 1308"/>
                <a:gd name="T9" fmla="*/ 6 h 390"/>
                <a:gd name="T10" fmla="*/ 39 w 1308"/>
                <a:gd name="T11" fmla="*/ 7 h 390"/>
                <a:gd name="T12" fmla="*/ 55 w 1308"/>
                <a:gd name="T13" fmla="*/ 10 h 390"/>
                <a:gd name="T14" fmla="*/ 74 w 1308"/>
                <a:gd name="T15" fmla="*/ 12 h 390"/>
                <a:gd name="T16" fmla="*/ 95 w 1308"/>
                <a:gd name="T17" fmla="*/ 17 h 390"/>
                <a:gd name="T18" fmla="*/ 118 w 1308"/>
                <a:gd name="T19" fmla="*/ 21 h 390"/>
                <a:gd name="T20" fmla="*/ 144 w 1308"/>
                <a:gd name="T21" fmla="*/ 27 h 390"/>
                <a:gd name="T22" fmla="*/ 170 w 1308"/>
                <a:gd name="T23" fmla="*/ 35 h 390"/>
                <a:gd name="T24" fmla="*/ 199 w 1308"/>
                <a:gd name="T25" fmla="*/ 45 h 390"/>
                <a:gd name="T26" fmla="*/ 229 w 1308"/>
                <a:gd name="T27" fmla="*/ 54 h 390"/>
                <a:gd name="T28" fmla="*/ 261 w 1308"/>
                <a:gd name="T29" fmla="*/ 67 h 390"/>
                <a:gd name="T30" fmla="*/ 294 w 1308"/>
                <a:gd name="T31" fmla="*/ 81 h 390"/>
                <a:gd name="T32" fmla="*/ 327 w 1308"/>
                <a:gd name="T33" fmla="*/ 98 h 390"/>
                <a:gd name="T34" fmla="*/ 327 w 1308"/>
                <a:gd name="T35" fmla="*/ 97 h 390"/>
                <a:gd name="T36" fmla="*/ 325 w 1308"/>
                <a:gd name="T37" fmla="*/ 96 h 390"/>
                <a:gd name="T38" fmla="*/ 321 w 1308"/>
                <a:gd name="T39" fmla="*/ 93 h 390"/>
                <a:gd name="T40" fmla="*/ 317 w 1308"/>
                <a:gd name="T41" fmla="*/ 90 h 390"/>
                <a:gd name="T42" fmla="*/ 310 w 1308"/>
                <a:gd name="T43" fmla="*/ 85 h 390"/>
                <a:gd name="T44" fmla="*/ 303 w 1308"/>
                <a:gd name="T45" fmla="*/ 81 h 390"/>
                <a:gd name="T46" fmla="*/ 294 w 1308"/>
                <a:gd name="T47" fmla="*/ 75 h 390"/>
                <a:gd name="T48" fmla="*/ 284 w 1308"/>
                <a:gd name="T49" fmla="*/ 70 h 390"/>
                <a:gd name="T50" fmla="*/ 272 w 1308"/>
                <a:gd name="T51" fmla="*/ 63 h 390"/>
                <a:gd name="T52" fmla="*/ 259 w 1308"/>
                <a:gd name="T53" fmla="*/ 56 h 390"/>
                <a:gd name="T54" fmla="*/ 243 w 1308"/>
                <a:gd name="T55" fmla="*/ 50 h 390"/>
                <a:gd name="T56" fmla="*/ 227 w 1308"/>
                <a:gd name="T57" fmla="*/ 44 h 390"/>
                <a:gd name="T58" fmla="*/ 210 w 1308"/>
                <a:gd name="T59" fmla="*/ 37 h 390"/>
                <a:gd name="T60" fmla="*/ 191 w 1308"/>
                <a:gd name="T61" fmla="*/ 30 h 390"/>
                <a:gd name="T62" fmla="*/ 170 w 1308"/>
                <a:gd name="T63" fmla="*/ 24 h 390"/>
                <a:gd name="T64" fmla="*/ 149 w 1308"/>
                <a:gd name="T65" fmla="*/ 19 h 390"/>
                <a:gd name="T66" fmla="*/ 126 w 1308"/>
                <a:gd name="T67" fmla="*/ 13 h 390"/>
                <a:gd name="T68" fmla="*/ 106 w 1308"/>
                <a:gd name="T69" fmla="*/ 10 h 390"/>
                <a:gd name="T70" fmla="*/ 89 w 1308"/>
                <a:gd name="T71" fmla="*/ 6 h 390"/>
                <a:gd name="T72" fmla="*/ 74 w 1308"/>
                <a:gd name="T73" fmla="*/ 3 h 390"/>
                <a:gd name="T74" fmla="*/ 59 w 1308"/>
                <a:gd name="T75" fmla="*/ 2 h 390"/>
                <a:gd name="T76" fmla="*/ 47 w 1308"/>
                <a:gd name="T77" fmla="*/ 1 h 390"/>
                <a:gd name="T78" fmla="*/ 37 w 1308"/>
                <a:gd name="T79" fmla="*/ 0 h 390"/>
                <a:gd name="T80" fmla="*/ 28 w 1308"/>
                <a:gd name="T81" fmla="*/ 1 h 390"/>
                <a:gd name="T82" fmla="*/ 20 w 1308"/>
                <a:gd name="T83" fmla="*/ 1 h 390"/>
                <a:gd name="T84" fmla="*/ 14 w 1308"/>
                <a:gd name="T85" fmla="*/ 1 h 390"/>
                <a:gd name="T86" fmla="*/ 10 w 1308"/>
                <a:gd name="T87" fmla="*/ 2 h 390"/>
                <a:gd name="T88" fmla="*/ 5 w 1308"/>
                <a:gd name="T89" fmla="*/ 3 h 390"/>
                <a:gd name="T90" fmla="*/ 3 w 1308"/>
                <a:gd name="T91" fmla="*/ 3 h 390"/>
                <a:gd name="T92" fmla="*/ 1 w 1308"/>
                <a:gd name="T93" fmla="*/ 3 h 390"/>
                <a:gd name="T94" fmla="*/ 0 w 1308"/>
                <a:gd name="T95" fmla="*/ 5 h 390"/>
                <a:gd name="T96" fmla="*/ 0 w 1308"/>
                <a:gd name="T97" fmla="*/ 5 h 390"/>
                <a:gd name="T98" fmla="*/ 0 w 1308"/>
                <a:gd name="T99" fmla="*/ 5 h 3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308"/>
                <a:gd name="T151" fmla="*/ 0 h 390"/>
                <a:gd name="T152" fmla="*/ 1308 w 1308"/>
                <a:gd name="T153" fmla="*/ 390 h 39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308" h="390">
                  <a:moveTo>
                    <a:pt x="0" y="19"/>
                  </a:moveTo>
                  <a:lnTo>
                    <a:pt x="5" y="19"/>
                  </a:lnTo>
                  <a:lnTo>
                    <a:pt x="26" y="19"/>
                  </a:lnTo>
                  <a:lnTo>
                    <a:pt x="56" y="21"/>
                  </a:lnTo>
                  <a:lnTo>
                    <a:pt x="101" y="26"/>
                  </a:lnTo>
                  <a:lnTo>
                    <a:pt x="156" y="30"/>
                  </a:lnTo>
                  <a:lnTo>
                    <a:pt x="221" y="39"/>
                  </a:lnTo>
                  <a:lnTo>
                    <a:pt x="296" y="51"/>
                  </a:lnTo>
                  <a:lnTo>
                    <a:pt x="382" y="66"/>
                  </a:lnTo>
                  <a:lnTo>
                    <a:pt x="474" y="84"/>
                  </a:lnTo>
                  <a:lnTo>
                    <a:pt x="575" y="110"/>
                  </a:lnTo>
                  <a:lnTo>
                    <a:pt x="681" y="140"/>
                  </a:lnTo>
                  <a:lnTo>
                    <a:pt x="797" y="177"/>
                  </a:lnTo>
                  <a:lnTo>
                    <a:pt x="916" y="218"/>
                  </a:lnTo>
                  <a:lnTo>
                    <a:pt x="1042" y="268"/>
                  </a:lnTo>
                  <a:lnTo>
                    <a:pt x="1174" y="324"/>
                  </a:lnTo>
                  <a:lnTo>
                    <a:pt x="1308" y="390"/>
                  </a:lnTo>
                  <a:lnTo>
                    <a:pt x="1305" y="387"/>
                  </a:lnTo>
                  <a:lnTo>
                    <a:pt x="1297" y="381"/>
                  </a:lnTo>
                  <a:lnTo>
                    <a:pt x="1283" y="370"/>
                  </a:lnTo>
                  <a:lnTo>
                    <a:pt x="1266" y="357"/>
                  </a:lnTo>
                  <a:lnTo>
                    <a:pt x="1240" y="339"/>
                  </a:lnTo>
                  <a:lnTo>
                    <a:pt x="1210" y="322"/>
                  </a:lnTo>
                  <a:lnTo>
                    <a:pt x="1175" y="300"/>
                  </a:lnTo>
                  <a:lnTo>
                    <a:pt x="1135" y="278"/>
                  </a:lnTo>
                  <a:lnTo>
                    <a:pt x="1088" y="252"/>
                  </a:lnTo>
                  <a:lnTo>
                    <a:pt x="1035" y="227"/>
                  </a:lnTo>
                  <a:lnTo>
                    <a:pt x="975" y="200"/>
                  </a:lnTo>
                  <a:lnTo>
                    <a:pt x="911" y="174"/>
                  </a:lnTo>
                  <a:lnTo>
                    <a:pt x="841" y="147"/>
                  </a:lnTo>
                  <a:lnTo>
                    <a:pt x="766" y="122"/>
                  </a:lnTo>
                  <a:lnTo>
                    <a:pt x="682" y="97"/>
                  </a:lnTo>
                  <a:lnTo>
                    <a:pt x="594" y="75"/>
                  </a:lnTo>
                  <a:lnTo>
                    <a:pt x="506" y="53"/>
                  </a:lnTo>
                  <a:lnTo>
                    <a:pt x="426" y="38"/>
                  </a:lnTo>
                  <a:lnTo>
                    <a:pt x="356" y="23"/>
                  </a:lnTo>
                  <a:lnTo>
                    <a:pt x="294" y="14"/>
                  </a:lnTo>
                  <a:lnTo>
                    <a:pt x="238" y="6"/>
                  </a:lnTo>
                  <a:lnTo>
                    <a:pt x="190" y="2"/>
                  </a:lnTo>
                  <a:lnTo>
                    <a:pt x="147" y="0"/>
                  </a:lnTo>
                  <a:lnTo>
                    <a:pt x="113" y="1"/>
                  </a:lnTo>
                  <a:lnTo>
                    <a:pt x="82" y="1"/>
                  </a:lnTo>
                  <a:lnTo>
                    <a:pt x="57" y="4"/>
                  </a:lnTo>
                  <a:lnTo>
                    <a:pt x="38" y="6"/>
                  </a:lnTo>
                  <a:lnTo>
                    <a:pt x="23" y="10"/>
                  </a:lnTo>
                  <a:lnTo>
                    <a:pt x="12" y="13"/>
                  </a:lnTo>
                  <a:lnTo>
                    <a:pt x="4" y="15"/>
                  </a:lnTo>
                  <a:lnTo>
                    <a:pt x="0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Freeform 22"/>
            <p:cNvSpPr>
              <a:spLocks/>
            </p:cNvSpPr>
            <p:nvPr/>
          </p:nvSpPr>
          <p:spPr bwMode="auto">
            <a:xfrm>
              <a:off x="1520" y="1175"/>
              <a:ext cx="225" cy="155"/>
            </a:xfrm>
            <a:custGeom>
              <a:avLst/>
              <a:gdLst>
                <a:gd name="T0" fmla="*/ 8 w 451"/>
                <a:gd name="T1" fmla="*/ 8 h 308"/>
                <a:gd name="T2" fmla="*/ 9 w 451"/>
                <a:gd name="T3" fmla="*/ 8 h 308"/>
                <a:gd name="T4" fmla="*/ 11 w 451"/>
                <a:gd name="T5" fmla="*/ 9 h 308"/>
                <a:gd name="T6" fmla="*/ 14 w 451"/>
                <a:gd name="T7" fmla="*/ 11 h 308"/>
                <a:gd name="T8" fmla="*/ 19 w 451"/>
                <a:gd name="T9" fmla="*/ 13 h 308"/>
                <a:gd name="T10" fmla="*/ 24 w 451"/>
                <a:gd name="T11" fmla="*/ 16 h 308"/>
                <a:gd name="T12" fmla="*/ 30 w 451"/>
                <a:gd name="T13" fmla="*/ 20 h 308"/>
                <a:gd name="T14" fmla="*/ 37 w 451"/>
                <a:gd name="T15" fmla="*/ 24 h 308"/>
                <a:gd name="T16" fmla="*/ 45 w 451"/>
                <a:gd name="T17" fmla="*/ 29 h 308"/>
                <a:gd name="T18" fmla="*/ 53 w 451"/>
                <a:gd name="T19" fmla="*/ 34 h 308"/>
                <a:gd name="T20" fmla="*/ 61 w 451"/>
                <a:gd name="T21" fmla="*/ 39 h 308"/>
                <a:gd name="T22" fmla="*/ 70 w 451"/>
                <a:gd name="T23" fmla="*/ 45 h 308"/>
                <a:gd name="T24" fmla="*/ 78 w 451"/>
                <a:gd name="T25" fmla="*/ 51 h 308"/>
                <a:gd name="T26" fmla="*/ 87 w 451"/>
                <a:gd name="T27" fmla="*/ 57 h 308"/>
                <a:gd name="T28" fmla="*/ 96 w 451"/>
                <a:gd name="T29" fmla="*/ 64 h 308"/>
                <a:gd name="T30" fmla="*/ 104 w 451"/>
                <a:gd name="T31" fmla="*/ 70 h 308"/>
                <a:gd name="T32" fmla="*/ 112 w 451"/>
                <a:gd name="T33" fmla="*/ 78 h 308"/>
                <a:gd name="T34" fmla="*/ 112 w 451"/>
                <a:gd name="T35" fmla="*/ 77 h 308"/>
                <a:gd name="T36" fmla="*/ 111 w 451"/>
                <a:gd name="T37" fmla="*/ 76 h 308"/>
                <a:gd name="T38" fmla="*/ 109 w 451"/>
                <a:gd name="T39" fmla="*/ 73 h 308"/>
                <a:gd name="T40" fmla="*/ 107 w 451"/>
                <a:gd name="T41" fmla="*/ 70 h 308"/>
                <a:gd name="T42" fmla="*/ 104 w 451"/>
                <a:gd name="T43" fmla="*/ 66 h 308"/>
                <a:gd name="T44" fmla="*/ 100 w 451"/>
                <a:gd name="T45" fmla="*/ 62 h 308"/>
                <a:gd name="T46" fmla="*/ 96 w 451"/>
                <a:gd name="T47" fmla="*/ 57 h 308"/>
                <a:gd name="T48" fmla="*/ 91 w 451"/>
                <a:gd name="T49" fmla="*/ 52 h 308"/>
                <a:gd name="T50" fmla="*/ 85 w 451"/>
                <a:gd name="T51" fmla="*/ 46 h 308"/>
                <a:gd name="T52" fmla="*/ 78 w 451"/>
                <a:gd name="T53" fmla="*/ 40 h 308"/>
                <a:gd name="T54" fmla="*/ 70 w 451"/>
                <a:gd name="T55" fmla="*/ 34 h 308"/>
                <a:gd name="T56" fmla="*/ 61 w 451"/>
                <a:gd name="T57" fmla="*/ 27 h 308"/>
                <a:gd name="T58" fmla="*/ 52 w 451"/>
                <a:gd name="T59" fmla="*/ 21 h 308"/>
                <a:gd name="T60" fmla="*/ 42 w 451"/>
                <a:gd name="T61" fmla="*/ 15 h 308"/>
                <a:gd name="T62" fmla="*/ 31 w 451"/>
                <a:gd name="T63" fmla="*/ 9 h 308"/>
                <a:gd name="T64" fmla="*/ 19 w 451"/>
                <a:gd name="T65" fmla="*/ 3 h 308"/>
                <a:gd name="T66" fmla="*/ 18 w 451"/>
                <a:gd name="T67" fmla="*/ 3 h 308"/>
                <a:gd name="T68" fmla="*/ 17 w 451"/>
                <a:gd name="T69" fmla="*/ 3 h 308"/>
                <a:gd name="T70" fmla="*/ 15 w 451"/>
                <a:gd name="T71" fmla="*/ 2 h 308"/>
                <a:gd name="T72" fmla="*/ 14 w 451"/>
                <a:gd name="T73" fmla="*/ 2 h 308"/>
                <a:gd name="T74" fmla="*/ 11 w 451"/>
                <a:gd name="T75" fmla="*/ 1 h 308"/>
                <a:gd name="T76" fmla="*/ 9 w 451"/>
                <a:gd name="T77" fmla="*/ 1 h 308"/>
                <a:gd name="T78" fmla="*/ 6 w 451"/>
                <a:gd name="T79" fmla="*/ 1 h 308"/>
                <a:gd name="T80" fmla="*/ 5 w 451"/>
                <a:gd name="T81" fmla="*/ 1 h 308"/>
                <a:gd name="T82" fmla="*/ 2 w 451"/>
                <a:gd name="T83" fmla="*/ 0 h 308"/>
                <a:gd name="T84" fmla="*/ 1 w 451"/>
                <a:gd name="T85" fmla="*/ 1 h 308"/>
                <a:gd name="T86" fmla="*/ 0 w 451"/>
                <a:gd name="T87" fmla="*/ 1 h 308"/>
                <a:gd name="T88" fmla="*/ 0 w 451"/>
                <a:gd name="T89" fmla="*/ 1 h 308"/>
                <a:gd name="T90" fmla="*/ 0 w 451"/>
                <a:gd name="T91" fmla="*/ 2 h 308"/>
                <a:gd name="T92" fmla="*/ 2 w 451"/>
                <a:gd name="T93" fmla="*/ 4 h 308"/>
                <a:gd name="T94" fmla="*/ 5 w 451"/>
                <a:gd name="T95" fmla="*/ 5 h 308"/>
                <a:gd name="T96" fmla="*/ 8 w 451"/>
                <a:gd name="T97" fmla="*/ 8 h 308"/>
                <a:gd name="T98" fmla="*/ 8 w 451"/>
                <a:gd name="T99" fmla="*/ 8 h 30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51"/>
                <a:gd name="T151" fmla="*/ 0 h 308"/>
                <a:gd name="T152" fmla="*/ 451 w 451"/>
                <a:gd name="T153" fmla="*/ 308 h 30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51" h="308">
                  <a:moveTo>
                    <a:pt x="34" y="29"/>
                  </a:moveTo>
                  <a:lnTo>
                    <a:pt x="37" y="30"/>
                  </a:lnTo>
                  <a:lnTo>
                    <a:pt x="46" y="35"/>
                  </a:lnTo>
                  <a:lnTo>
                    <a:pt x="59" y="42"/>
                  </a:lnTo>
                  <a:lnTo>
                    <a:pt x="76" y="52"/>
                  </a:lnTo>
                  <a:lnTo>
                    <a:pt x="98" y="62"/>
                  </a:lnTo>
                  <a:lnTo>
                    <a:pt x="123" y="78"/>
                  </a:lnTo>
                  <a:lnTo>
                    <a:pt x="150" y="94"/>
                  </a:lnTo>
                  <a:lnTo>
                    <a:pt x="181" y="113"/>
                  </a:lnTo>
                  <a:lnTo>
                    <a:pt x="212" y="133"/>
                  </a:lnTo>
                  <a:lnTo>
                    <a:pt x="246" y="155"/>
                  </a:lnTo>
                  <a:lnTo>
                    <a:pt x="280" y="177"/>
                  </a:lnTo>
                  <a:lnTo>
                    <a:pt x="315" y="201"/>
                  </a:lnTo>
                  <a:lnTo>
                    <a:pt x="350" y="226"/>
                  </a:lnTo>
                  <a:lnTo>
                    <a:pt x="385" y="252"/>
                  </a:lnTo>
                  <a:lnTo>
                    <a:pt x="418" y="279"/>
                  </a:lnTo>
                  <a:lnTo>
                    <a:pt x="451" y="308"/>
                  </a:lnTo>
                  <a:lnTo>
                    <a:pt x="449" y="305"/>
                  </a:lnTo>
                  <a:lnTo>
                    <a:pt x="445" y="300"/>
                  </a:lnTo>
                  <a:lnTo>
                    <a:pt x="438" y="289"/>
                  </a:lnTo>
                  <a:lnTo>
                    <a:pt x="429" y="278"/>
                  </a:lnTo>
                  <a:lnTo>
                    <a:pt x="416" y="261"/>
                  </a:lnTo>
                  <a:lnTo>
                    <a:pt x="402" y="246"/>
                  </a:lnTo>
                  <a:lnTo>
                    <a:pt x="384" y="225"/>
                  </a:lnTo>
                  <a:lnTo>
                    <a:pt x="364" y="205"/>
                  </a:lnTo>
                  <a:lnTo>
                    <a:pt x="340" y="182"/>
                  </a:lnTo>
                  <a:lnTo>
                    <a:pt x="312" y="157"/>
                  </a:lnTo>
                  <a:lnTo>
                    <a:pt x="280" y="133"/>
                  </a:lnTo>
                  <a:lnTo>
                    <a:pt x="247" y="108"/>
                  </a:lnTo>
                  <a:lnTo>
                    <a:pt x="210" y="82"/>
                  </a:lnTo>
                  <a:lnTo>
                    <a:pt x="168" y="57"/>
                  </a:lnTo>
                  <a:lnTo>
                    <a:pt x="124" y="34"/>
                  </a:lnTo>
                  <a:lnTo>
                    <a:pt x="76" y="12"/>
                  </a:lnTo>
                  <a:lnTo>
                    <a:pt x="73" y="10"/>
                  </a:lnTo>
                  <a:lnTo>
                    <a:pt x="69" y="9"/>
                  </a:lnTo>
                  <a:lnTo>
                    <a:pt x="62" y="8"/>
                  </a:lnTo>
                  <a:lnTo>
                    <a:pt x="56" y="6"/>
                  </a:lnTo>
                  <a:lnTo>
                    <a:pt x="47" y="4"/>
                  </a:lnTo>
                  <a:lnTo>
                    <a:pt x="37" y="4"/>
                  </a:lnTo>
                  <a:lnTo>
                    <a:pt x="26" y="1"/>
                  </a:lnTo>
                  <a:lnTo>
                    <a:pt x="20" y="1"/>
                  </a:lnTo>
                  <a:lnTo>
                    <a:pt x="11" y="0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8"/>
                  </a:lnTo>
                  <a:lnTo>
                    <a:pt x="10" y="13"/>
                  </a:lnTo>
                  <a:lnTo>
                    <a:pt x="20" y="19"/>
                  </a:lnTo>
                  <a:lnTo>
                    <a:pt x="34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Freeform 23"/>
            <p:cNvSpPr>
              <a:spLocks/>
            </p:cNvSpPr>
            <p:nvPr/>
          </p:nvSpPr>
          <p:spPr bwMode="auto">
            <a:xfrm>
              <a:off x="1521" y="1146"/>
              <a:ext cx="484" cy="65"/>
            </a:xfrm>
            <a:custGeom>
              <a:avLst/>
              <a:gdLst>
                <a:gd name="T0" fmla="*/ 10 w 967"/>
                <a:gd name="T1" fmla="*/ 8 h 131"/>
                <a:gd name="T2" fmla="*/ 11 w 967"/>
                <a:gd name="T3" fmla="*/ 8 h 131"/>
                <a:gd name="T4" fmla="*/ 15 w 967"/>
                <a:gd name="T5" fmla="*/ 8 h 131"/>
                <a:gd name="T6" fmla="*/ 21 w 967"/>
                <a:gd name="T7" fmla="*/ 8 h 131"/>
                <a:gd name="T8" fmla="*/ 30 w 967"/>
                <a:gd name="T9" fmla="*/ 8 h 131"/>
                <a:gd name="T10" fmla="*/ 41 w 967"/>
                <a:gd name="T11" fmla="*/ 8 h 131"/>
                <a:gd name="T12" fmla="*/ 54 w 967"/>
                <a:gd name="T13" fmla="*/ 9 h 131"/>
                <a:gd name="T14" fmla="*/ 68 w 967"/>
                <a:gd name="T15" fmla="*/ 9 h 131"/>
                <a:gd name="T16" fmla="*/ 84 w 967"/>
                <a:gd name="T17" fmla="*/ 11 h 131"/>
                <a:gd name="T18" fmla="*/ 101 w 967"/>
                <a:gd name="T19" fmla="*/ 12 h 131"/>
                <a:gd name="T20" fmla="*/ 120 w 967"/>
                <a:gd name="T21" fmla="*/ 14 h 131"/>
                <a:gd name="T22" fmla="*/ 139 w 967"/>
                <a:gd name="T23" fmla="*/ 16 h 131"/>
                <a:gd name="T24" fmla="*/ 159 w 967"/>
                <a:gd name="T25" fmla="*/ 19 h 131"/>
                <a:gd name="T26" fmla="*/ 179 w 967"/>
                <a:gd name="T27" fmla="*/ 21 h 131"/>
                <a:gd name="T28" fmla="*/ 200 w 967"/>
                <a:gd name="T29" fmla="*/ 24 h 131"/>
                <a:gd name="T30" fmla="*/ 221 w 967"/>
                <a:gd name="T31" fmla="*/ 28 h 131"/>
                <a:gd name="T32" fmla="*/ 242 w 967"/>
                <a:gd name="T33" fmla="*/ 32 h 131"/>
                <a:gd name="T34" fmla="*/ 241 w 967"/>
                <a:gd name="T35" fmla="*/ 32 h 131"/>
                <a:gd name="T36" fmla="*/ 240 w 967"/>
                <a:gd name="T37" fmla="*/ 32 h 131"/>
                <a:gd name="T38" fmla="*/ 237 w 967"/>
                <a:gd name="T39" fmla="*/ 30 h 131"/>
                <a:gd name="T40" fmla="*/ 234 w 967"/>
                <a:gd name="T41" fmla="*/ 28 h 131"/>
                <a:gd name="T42" fmla="*/ 228 w 967"/>
                <a:gd name="T43" fmla="*/ 26 h 131"/>
                <a:gd name="T44" fmla="*/ 223 w 967"/>
                <a:gd name="T45" fmla="*/ 24 h 131"/>
                <a:gd name="T46" fmla="*/ 215 w 967"/>
                <a:gd name="T47" fmla="*/ 22 h 131"/>
                <a:gd name="T48" fmla="*/ 206 w 967"/>
                <a:gd name="T49" fmla="*/ 19 h 131"/>
                <a:gd name="T50" fmla="*/ 196 w 967"/>
                <a:gd name="T51" fmla="*/ 17 h 131"/>
                <a:gd name="T52" fmla="*/ 185 w 967"/>
                <a:gd name="T53" fmla="*/ 14 h 131"/>
                <a:gd name="T54" fmla="*/ 171 w 967"/>
                <a:gd name="T55" fmla="*/ 11 h 131"/>
                <a:gd name="T56" fmla="*/ 157 w 967"/>
                <a:gd name="T57" fmla="*/ 9 h 131"/>
                <a:gd name="T58" fmla="*/ 140 w 967"/>
                <a:gd name="T59" fmla="*/ 6 h 131"/>
                <a:gd name="T60" fmla="*/ 123 w 967"/>
                <a:gd name="T61" fmla="*/ 5 h 131"/>
                <a:gd name="T62" fmla="*/ 103 w 967"/>
                <a:gd name="T63" fmla="*/ 3 h 131"/>
                <a:gd name="T64" fmla="*/ 82 w 967"/>
                <a:gd name="T65" fmla="*/ 2 h 131"/>
                <a:gd name="T66" fmla="*/ 61 w 967"/>
                <a:gd name="T67" fmla="*/ 1 h 131"/>
                <a:gd name="T68" fmla="*/ 45 w 967"/>
                <a:gd name="T69" fmla="*/ 0 h 131"/>
                <a:gd name="T70" fmla="*/ 31 w 967"/>
                <a:gd name="T71" fmla="*/ 0 h 131"/>
                <a:gd name="T72" fmla="*/ 21 w 967"/>
                <a:gd name="T73" fmla="*/ 0 h 131"/>
                <a:gd name="T74" fmla="*/ 12 w 967"/>
                <a:gd name="T75" fmla="*/ 0 h 131"/>
                <a:gd name="T76" fmla="*/ 7 w 967"/>
                <a:gd name="T77" fmla="*/ 1 h 131"/>
                <a:gd name="T78" fmla="*/ 3 w 967"/>
                <a:gd name="T79" fmla="*/ 2 h 131"/>
                <a:gd name="T80" fmla="*/ 1 w 967"/>
                <a:gd name="T81" fmla="*/ 3 h 131"/>
                <a:gd name="T82" fmla="*/ 0 w 967"/>
                <a:gd name="T83" fmla="*/ 3 h 131"/>
                <a:gd name="T84" fmla="*/ 1 w 967"/>
                <a:gd name="T85" fmla="*/ 4 h 131"/>
                <a:gd name="T86" fmla="*/ 2 w 967"/>
                <a:gd name="T87" fmla="*/ 5 h 131"/>
                <a:gd name="T88" fmla="*/ 4 w 967"/>
                <a:gd name="T89" fmla="*/ 6 h 131"/>
                <a:gd name="T90" fmla="*/ 6 w 967"/>
                <a:gd name="T91" fmla="*/ 6 h 131"/>
                <a:gd name="T92" fmla="*/ 8 w 967"/>
                <a:gd name="T93" fmla="*/ 7 h 131"/>
                <a:gd name="T94" fmla="*/ 9 w 967"/>
                <a:gd name="T95" fmla="*/ 7 h 131"/>
                <a:gd name="T96" fmla="*/ 10 w 967"/>
                <a:gd name="T97" fmla="*/ 8 h 131"/>
                <a:gd name="T98" fmla="*/ 10 w 967"/>
                <a:gd name="T99" fmla="*/ 8 h 1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67"/>
                <a:gd name="T151" fmla="*/ 0 h 131"/>
                <a:gd name="T152" fmla="*/ 967 w 967"/>
                <a:gd name="T153" fmla="*/ 131 h 1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67" h="131">
                  <a:moveTo>
                    <a:pt x="38" y="33"/>
                  </a:moveTo>
                  <a:lnTo>
                    <a:pt x="43" y="33"/>
                  </a:lnTo>
                  <a:lnTo>
                    <a:pt x="59" y="33"/>
                  </a:lnTo>
                  <a:lnTo>
                    <a:pt x="83" y="33"/>
                  </a:lnTo>
                  <a:lnTo>
                    <a:pt x="120" y="34"/>
                  </a:lnTo>
                  <a:lnTo>
                    <a:pt x="161" y="34"/>
                  </a:lnTo>
                  <a:lnTo>
                    <a:pt x="213" y="37"/>
                  </a:lnTo>
                  <a:lnTo>
                    <a:pt x="270" y="39"/>
                  </a:lnTo>
                  <a:lnTo>
                    <a:pt x="335" y="46"/>
                  </a:lnTo>
                  <a:lnTo>
                    <a:pt x="402" y="50"/>
                  </a:lnTo>
                  <a:lnTo>
                    <a:pt x="477" y="56"/>
                  </a:lnTo>
                  <a:lnTo>
                    <a:pt x="554" y="64"/>
                  </a:lnTo>
                  <a:lnTo>
                    <a:pt x="633" y="76"/>
                  </a:lnTo>
                  <a:lnTo>
                    <a:pt x="715" y="86"/>
                  </a:lnTo>
                  <a:lnTo>
                    <a:pt x="798" y="99"/>
                  </a:lnTo>
                  <a:lnTo>
                    <a:pt x="883" y="113"/>
                  </a:lnTo>
                  <a:lnTo>
                    <a:pt x="967" y="131"/>
                  </a:lnTo>
                  <a:lnTo>
                    <a:pt x="964" y="129"/>
                  </a:lnTo>
                  <a:lnTo>
                    <a:pt x="959" y="128"/>
                  </a:lnTo>
                  <a:lnTo>
                    <a:pt x="948" y="121"/>
                  </a:lnTo>
                  <a:lnTo>
                    <a:pt x="933" y="115"/>
                  </a:lnTo>
                  <a:lnTo>
                    <a:pt x="912" y="107"/>
                  </a:lnTo>
                  <a:lnTo>
                    <a:pt x="889" y="99"/>
                  </a:lnTo>
                  <a:lnTo>
                    <a:pt x="859" y="89"/>
                  </a:lnTo>
                  <a:lnTo>
                    <a:pt x="824" y="78"/>
                  </a:lnTo>
                  <a:lnTo>
                    <a:pt x="782" y="68"/>
                  </a:lnTo>
                  <a:lnTo>
                    <a:pt x="737" y="57"/>
                  </a:lnTo>
                  <a:lnTo>
                    <a:pt x="684" y="47"/>
                  </a:lnTo>
                  <a:lnTo>
                    <a:pt x="627" y="37"/>
                  </a:lnTo>
                  <a:lnTo>
                    <a:pt x="560" y="27"/>
                  </a:lnTo>
                  <a:lnTo>
                    <a:pt x="489" y="21"/>
                  </a:lnTo>
                  <a:lnTo>
                    <a:pt x="412" y="13"/>
                  </a:lnTo>
                  <a:lnTo>
                    <a:pt x="326" y="9"/>
                  </a:lnTo>
                  <a:lnTo>
                    <a:pt x="244" y="4"/>
                  </a:lnTo>
                  <a:lnTo>
                    <a:pt x="177" y="1"/>
                  </a:lnTo>
                  <a:lnTo>
                    <a:pt x="122" y="0"/>
                  </a:lnTo>
                  <a:lnTo>
                    <a:pt x="81" y="1"/>
                  </a:lnTo>
                  <a:lnTo>
                    <a:pt x="47" y="1"/>
                  </a:lnTo>
                  <a:lnTo>
                    <a:pt x="25" y="4"/>
                  </a:lnTo>
                  <a:lnTo>
                    <a:pt x="10" y="8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2"/>
                  </a:lnTo>
                  <a:lnTo>
                    <a:pt x="16" y="25"/>
                  </a:lnTo>
                  <a:lnTo>
                    <a:pt x="22" y="27"/>
                  </a:lnTo>
                  <a:lnTo>
                    <a:pt x="30" y="30"/>
                  </a:lnTo>
                  <a:lnTo>
                    <a:pt x="35" y="31"/>
                  </a:lnTo>
                  <a:lnTo>
                    <a:pt x="3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Freeform 24"/>
            <p:cNvSpPr>
              <a:spLocks/>
            </p:cNvSpPr>
            <p:nvPr/>
          </p:nvSpPr>
          <p:spPr bwMode="auto">
            <a:xfrm>
              <a:off x="1630" y="1191"/>
              <a:ext cx="587" cy="100"/>
            </a:xfrm>
            <a:custGeom>
              <a:avLst/>
              <a:gdLst>
                <a:gd name="T0" fmla="*/ 293 w 1175"/>
                <a:gd name="T1" fmla="*/ 50 h 199"/>
                <a:gd name="T2" fmla="*/ 292 w 1175"/>
                <a:gd name="T3" fmla="*/ 49 h 199"/>
                <a:gd name="T4" fmla="*/ 290 w 1175"/>
                <a:gd name="T5" fmla="*/ 49 h 199"/>
                <a:gd name="T6" fmla="*/ 286 w 1175"/>
                <a:gd name="T7" fmla="*/ 48 h 199"/>
                <a:gd name="T8" fmla="*/ 280 w 1175"/>
                <a:gd name="T9" fmla="*/ 46 h 199"/>
                <a:gd name="T10" fmla="*/ 272 w 1175"/>
                <a:gd name="T11" fmla="*/ 44 h 199"/>
                <a:gd name="T12" fmla="*/ 262 w 1175"/>
                <a:gd name="T13" fmla="*/ 41 h 199"/>
                <a:gd name="T14" fmla="*/ 250 w 1175"/>
                <a:gd name="T15" fmla="*/ 38 h 199"/>
                <a:gd name="T16" fmla="*/ 235 w 1175"/>
                <a:gd name="T17" fmla="*/ 35 h 199"/>
                <a:gd name="T18" fmla="*/ 216 w 1175"/>
                <a:gd name="T19" fmla="*/ 31 h 199"/>
                <a:gd name="T20" fmla="*/ 196 w 1175"/>
                <a:gd name="T21" fmla="*/ 28 h 199"/>
                <a:gd name="T22" fmla="*/ 172 w 1175"/>
                <a:gd name="T23" fmla="*/ 23 h 199"/>
                <a:gd name="T24" fmla="*/ 145 w 1175"/>
                <a:gd name="T25" fmla="*/ 19 h 199"/>
                <a:gd name="T26" fmla="*/ 114 w 1175"/>
                <a:gd name="T27" fmla="*/ 15 h 199"/>
                <a:gd name="T28" fmla="*/ 80 w 1175"/>
                <a:gd name="T29" fmla="*/ 10 h 199"/>
                <a:gd name="T30" fmla="*/ 41 w 1175"/>
                <a:gd name="T31" fmla="*/ 6 h 199"/>
                <a:gd name="T32" fmla="*/ 0 w 1175"/>
                <a:gd name="T33" fmla="*/ 1 h 199"/>
                <a:gd name="T34" fmla="*/ 1 w 1175"/>
                <a:gd name="T35" fmla="*/ 1 h 199"/>
                <a:gd name="T36" fmla="*/ 5 w 1175"/>
                <a:gd name="T37" fmla="*/ 1 h 199"/>
                <a:gd name="T38" fmla="*/ 11 w 1175"/>
                <a:gd name="T39" fmla="*/ 0 h 199"/>
                <a:gd name="T40" fmla="*/ 20 w 1175"/>
                <a:gd name="T41" fmla="*/ 0 h 199"/>
                <a:gd name="T42" fmla="*/ 31 w 1175"/>
                <a:gd name="T43" fmla="*/ 0 h 199"/>
                <a:gd name="T44" fmla="*/ 45 w 1175"/>
                <a:gd name="T45" fmla="*/ 1 h 199"/>
                <a:gd name="T46" fmla="*/ 61 w 1175"/>
                <a:gd name="T47" fmla="*/ 2 h 199"/>
                <a:gd name="T48" fmla="*/ 79 w 1175"/>
                <a:gd name="T49" fmla="*/ 3 h 199"/>
                <a:gd name="T50" fmla="*/ 99 w 1175"/>
                <a:gd name="T51" fmla="*/ 5 h 199"/>
                <a:gd name="T52" fmla="*/ 121 w 1175"/>
                <a:gd name="T53" fmla="*/ 7 h 199"/>
                <a:gd name="T54" fmla="*/ 145 w 1175"/>
                <a:gd name="T55" fmla="*/ 10 h 199"/>
                <a:gd name="T56" fmla="*/ 172 w 1175"/>
                <a:gd name="T57" fmla="*/ 15 h 199"/>
                <a:gd name="T58" fmla="*/ 199 w 1175"/>
                <a:gd name="T59" fmla="*/ 19 h 199"/>
                <a:gd name="T60" fmla="*/ 229 w 1175"/>
                <a:gd name="T61" fmla="*/ 26 h 199"/>
                <a:gd name="T62" fmla="*/ 260 w 1175"/>
                <a:gd name="T63" fmla="*/ 32 h 199"/>
                <a:gd name="T64" fmla="*/ 293 w 1175"/>
                <a:gd name="T65" fmla="*/ 41 h 199"/>
                <a:gd name="T66" fmla="*/ 293 w 1175"/>
                <a:gd name="T67" fmla="*/ 50 h 199"/>
                <a:gd name="T68" fmla="*/ 293 w 1175"/>
                <a:gd name="T69" fmla="*/ 50 h 1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75"/>
                <a:gd name="T106" fmla="*/ 0 h 199"/>
                <a:gd name="T107" fmla="*/ 1175 w 1175"/>
                <a:gd name="T108" fmla="*/ 199 h 1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75" h="199">
                  <a:moveTo>
                    <a:pt x="1175" y="199"/>
                  </a:moveTo>
                  <a:lnTo>
                    <a:pt x="1171" y="196"/>
                  </a:lnTo>
                  <a:lnTo>
                    <a:pt x="1162" y="194"/>
                  </a:lnTo>
                  <a:lnTo>
                    <a:pt x="1145" y="189"/>
                  </a:lnTo>
                  <a:lnTo>
                    <a:pt x="1123" y="182"/>
                  </a:lnTo>
                  <a:lnTo>
                    <a:pt x="1089" y="173"/>
                  </a:lnTo>
                  <a:lnTo>
                    <a:pt x="1050" y="163"/>
                  </a:lnTo>
                  <a:lnTo>
                    <a:pt x="1000" y="151"/>
                  </a:lnTo>
                  <a:lnTo>
                    <a:pt x="940" y="139"/>
                  </a:lnTo>
                  <a:lnTo>
                    <a:pt x="867" y="124"/>
                  </a:lnTo>
                  <a:lnTo>
                    <a:pt x="784" y="109"/>
                  </a:lnTo>
                  <a:lnTo>
                    <a:pt x="689" y="92"/>
                  </a:lnTo>
                  <a:lnTo>
                    <a:pt x="580" y="76"/>
                  </a:lnTo>
                  <a:lnTo>
                    <a:pt x="456" y="57"/>
                  </a:lnTo>
                  <a:lnTo>
                    <a:pt x="320" y="39"/>
                  </a:lnTo>
                  <a:lnTo>
                    <a:pt x="166" y="21"/>
                  </a:lnTo>
                  <a:lnTo>
                    <a:pt x="0" y="3"/>
                  </a:lnTo>
                  <a:lnTo>
                    <a:pt x="5" y="1"/>
                  </a:lnTo>
                  <a:lnTo>
                    <a:pt x="20" y="1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126" y="0"/>
                  </a:lnTo>
                  <a:lnTo>
                    <a:pt x="181" y="1"/>
                  </a:lnTo>
                  <a:lnTo>
                    <a:pt x="244" y="5"/>
                  </a:lnTo>
                  <a:lnTo>
                    <a:pt x="317" y="11"/>
                  </a:lnTo>
                  <a:lnTo>
                    <a:pt x="398" y="17"/>
                  </a:lnTo>
                  <a:lnTo>
                    <a:pt x="486" y="27"/>
                  </a:lnTo>
                  <a:lnTo>
                    <a:pt x="582" y="40"/>
                  </a:lnTo>
                  <a:lnTo>
                    <a:pt x="688" y="57"/>
                  </a:lnTo>
                  <a:lnTo>
                    <a:pt x="798" y="76"/>
                  </a:lnTo>
                  <a:lnTo>
                    <a:pt x="916" y="102"/>
                  </a:lnTo>
                  <a:lnTo>
                    <a:pt x="1041" y="128"/>
                  </a:lnTo>
                  <a:lnTo>
                    <a:pt x="1175" y="163"/>
                  </a:lnTo>
                  <a:lnTo>
                    <a:pt x="1175" y="1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Freeform 25"/>
            <p:cNvSpPr>
              <a:spLocks/>
            </p:cNvSpPr>
            <p:nvPr/>
          </p:nvSpPr>
          <p:spPr bwMode="auto">
            <a:xfrm>
              <a:off x="2203" y="1268"/>
              <a:ext cx="26" cy="81"/>
            </a:xfrm>
            <a:custGeom>
              <a:avLst/>
              <a:gdLst>
                <a:gd name="T0" fmla="*/ 0 w 52"/>
                <a:gd name="T1" fmla="*/ 3 h 162"/>
                <a:gd name="T2" fmla="*/ 0 w 52"/>
                <a:gd name="T3" fmla="*/ 4 h 162"/>
                <a:gd name="T4" fmla="*/ 1 w 52"/>
                <a:gd name="T5" fmla="*/ 6 h 162"/>
                <a:gd name="T6" fmla="*/ 1 w 52"/>
                <a:gd name="T7" fmla="*/ 7 h 162"/>
                <a:gd name="T8" fmla="*/ 2 w 52"/>
                <a:gd name="T9" fmla="*/ 10 h 162"/>
                <a:gd name="T10" fmla="*/ 3 w 52"/>
                <a:gd name="T11" fmla="*/ 11 h 162"/>
                <a:gd name="T12" fmla="*/ 3 w 52"/>
                <a:gd name="T13" fmla="*/ 14 h 162"/>
                <a:gd name="T14" fmla="*/ 5 w 52"/>
                <a:gd name="T15" fmla="*/ 17 h 162"/>
                <a:gd name="T16" fmla="*/ 5 w 52"/>
                <a:gd name="T17" fmla="*/ 19 h 162"/>
                <a:gd name="T18" fmla="*/ 6 w 52"/>
                <a:gd name="T19" fmla="*/ 21 h 162"/>
                <a:gd name="T20" fmla="*/ 6 w 52"/>
                <a:gd name="T21" fmla="*/ 24 h 162"/>
                <a:gd name="T22" fmla="*/ 7 w 52"/>
                <a:gd name="T23" fmla="*/ 26 h 162"/>
                <a:gd name="T24" fmla="*/ 7 w 52"/>
                <a:gd name="T25" fmla="*/ 29 h 162"/>
                <a:gd name="T26" fmla="*/ 7 w 52"/>
                <a:gd name="T27" fmla="*/ 33 h 162"/>
                <a:gd name="T28" fmla="*/ 9 w 52"/>
                <a:gd name="T29" fmla="*/ 36 h 162"/>
                <a:gd name="T30" fmla="*/ 9 w 52"/>
                <a:gd name="T31" fmla="*/ 38 h 162"/>
                <a:gd name="T32" fmla="*/ 9 w 52"/>
                <a:gd name="T33" fmla="*/ 40 h 162"/>
                <a:gd name="T34" fmla="*/ 10 w 52"/>
                <a:gd name="T35" fmla="*/ 40 h 162"/>
                <a:gd name="T36" fmla="*/ 11 w 52"/>
                <a:gd name="T37" fmla="*/ 41 h 162"/>
                <a:gd name="T38" fmla="*/ 11 w 52"/>
                <a:gd name="T39" fmla="*/ 40 h 162"/>
                <a:gd name="T40" fmla="*/ 12 w 52"/>
                <a:gd name="T41" fmla="*/ 39 h 162"/>
                <a:gd name="T42" fmla="*/ 12 w 52"/>
                <a:gd name="T43" fmla="*/ 37 h 162"/>
                <a:gd name="T44" fmla="*/ 13 w 52"/>
                <a:gd name="T45" fmla="*/ 35 h 162"/>
                <a:gd name="T46" fmla="*/ 13 w 52"/>
                <a:gd name="T47" fmla="*/ 32 h 162"/>
                <a:gd name="T48" fmla="*/ 13 w 52"/>
                <a:gd name="T49" fmla="*/ 28 h 162"/>
                <a:gd name="T50" fmla="*/ 13 w 52"/>
                <a:gd name="T51" fmla="*/ 25 h 162"/>
                <a:gd name="T52" fmla="*/ 13 w 52"/>
                <a:gd name="T53" fmla="*/ 21 h 162"/>
                <a:gd name="T54" fmla="*/ 11 w 52"/>
                <a:gd name="T55" fmla="*/ 17 h 162"/>
                <a:gd name="T56" fmla="*/ 11 w 52"/>
                <a:gd name="T57" fmla="*/ 12 h 162"/>
                <a:gd name="T58" fmla="*/ 9 w 52"/>
                <a:gd name="T59" fmla="*/ 6 h 162"/>
                <a:gd name="T60" fmla="*/ 7 w 52"/>
                <a:gd name="T61" fmla="*/ 1 h 162"/>
                <a:gd name="T62" fmla="*/ 6 w 52"/>
                <a:gd name="T63" fmla="*/ 0 h 162"/>
                <a:gd name="T64" fmla="*/ 5 w 52"/>
                <a:gd name="T65" fmla="*/ 0 h 162"/>
                <a:gd name="T66" fmla="*/ 3 w 52"/>
                <a:gd name="T67" fmla="*/ 0 h 162"/>
                <a:gd name="T68" fmla="*/ 3 w 52"/>
                <a:gd name="T69" fmla="*/ 1 h 162"/>
                <a:gd name="T70" fmla="*/ 1 w 52"/>
                <a:gd name="T71" fmla="*/ 3 h 162"/>
                <a:gd name="T72" fmla="*/ 0 w 52"/>
                <a:gd name="T73" fmla="*/ 3 h 162"/>
                <a:gd name="T74" fmla="*/ 0 w 52"/>
                <a:gd name="T75" fmla="*/ 3 h 1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2"/>
                <a:gd name="T115" fmla="*/ 0 h 162"/>
                <a:gd name="T116" fmla="*/ 52 w 52"/>
                <a:gd name="T117" fmla="*/ 162 h 1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2" h="162">
                  <a:moveTo>
                    <a:pt x="0" y="14"/>
                  </a:moveTo>
                  <a:lnTo>
                    <a:pt x="0" y="16"/>
                  </a:lnTo>
                  <a:lnTo>
                    <a:pt x="4" y="26"/>
                  </a:lnTo>
                  <a:lnTo>
                    <a:pt x="4" y="31"/>
                  </a:lnTo>
                  <a:lnTo>
                    <a:pt x="6" y="39"/>
                  </a:lnTo>
                  <a:lnTo>
                    <a:pt x="10" y="46"/>
                  </a:lnTo>
                  <a:lnTo>
                    <a:pt x="14" y="57"/>
                  </a:lnTo>
                  <a:lnTo>
                    <a:pt x="17" y="65"/>
                  </a:lnTo>
                  <a:lnTo>
                    <a:pt x="18" y="76"/>
                  </a:lnTo>
                  <a:lnTo>
                    <a:pt x="21" y="87"/>
                  </a:lnTo>
                  <a:lnTo>
                    <a:pt x="24" y="97"/>
                  </a:lnTo>
                  <a:lnTo>
                    <a:pt x="27" y="107"/>
                  </a:lnTo>
                  <a:lnTo>
                    <a:pt x="30" y="119"/>
                  </a:lnTo>
                  <a:lnTo>
                    <a:pt x="31" y="129"/>
                  </a:lnTo>
                  <a:lnTo>
                    <a:pt x="34" y="141"/>
                  </a:lnTo>
                  <a:lnTo>
                    <a:pt x="34" y="150"/>
                  </a:lnTo>
                  <a:lnTo>
                    <a:pt x="36" y="157"/>
                  </a:lnTo>
                  <a:lnTo>
                    <a:pt x="37" y="159"/>
                  </a:lnTo>
                  <a:lnTo>
                    <a:pt x="41" y="162"/>
                  </a:lnTo>
                  <a:lnTo>
                    <a:pt x="43" y="158"/>
                  </a:lnTo>
                  <a:lnTo>
                    <a:pt x="45" y="154"/>
                  </a:lnTo>
                  <a:lnTo>
                    <a:pt x="48" y="148"/>
                  </a:lnTo>
                  <a:lnTo>
                    <a:pt x="52" y="140"/>
                  </a:lnTo>
                  <a:lnTo>
                    <a:pt x="52" y="128"/>
                  </a:lnTo>
                  <a:lnTo>
                    <a:pt x="52" y="115"/>
                  </a:lnTo>
                  <a:lnTo>
                    <a:pt x="50" y="102"/>
                  </a:lnTo>
                  <a:lnTo>
                    <a:pt x="49" y="85"/>
                  </a:lnTo>
                  <a:lnTo>
                    <a:pt x="44" y="66"/>
                  </a:lnTo>
                  <a:lnTo>
                    <a:pt x="41" y="48"/>
                  </a:lnTo>
                  <a:lnTo>
                    <a:pt x="34" y="26"/>
                  </a:lnTo>
                  <a:lnTo>
                    <a:pt x="27" y="6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2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Freeform 26"/>
            <p:cNvSpPr>
              <a:spLocks/>
            </p:cNvSpPr>
            <p:nvPr/>
          </p:nvSpPr>
          <p:spPr bwMode="auto">
            <a:xfrm>
              <a:off x="1728" y="1302"/>
              <a:ext cx="471" cy="48"/>
            </a:xfrm>
            <a:custGeom>
              <a:avLst/>
              <a:gdLst>
                <a:gd name="T0" fmla="*/ 7 w 944"/>
                <a:gd name="T1" fmla="*/ 14 h 96"/>
                <a:gd name="T2" fmla="*/ 8 w 944"/>
                <a:gd name="T3" fmla="*/ 13 h 96"/>
                <a:gd name="T4" fmla="*/ 10 w 944"/>
                <a:gd name="T5" fmla="*/ 13 h 96"/>
                <a:gd name="T6" fmla="*/ 14 w 944"/>
                <a:gd name="T7" fmla="*/ 12 h 96"/>
                <a:gd name="T8" fmla="*/ 21 w 944"/>
                <a:gd name="T9" fmla="*/ 12 h 96"/>
                <a:gd name="T10" fmla="*/ 28 w 944"/>
                <a:gd name="T11" fmla="*/ 12 h 96"/>
                <a:gd name="T12" fmla="*/ 37 w 944"/>
                <a:gd name="T13" fmla="*/ 11 h 96"/>
                <a:gd name="T14" fmla="*/ 48 w 944"/>
                <a:gd name="T15" fmla="*/ 11 h 96"/>
                <a:gd name="T16" fmla="*/ 62 w 944"/>
                <a:gd name="T17" fmla="*/ 11 h 96"/>
                <a:gd name="T18" fmla="*/ 76 w 944"/>
                <a:gd name="T19" fmla="*/ 10 h 96"/>
                <a:gd name="T20" fmla="*/ 93 w 944"/>
                <a:gd name="T21" fmla="*/ 11 h 96"/>
                <a:gd name="T22" fmla="*/ 112 w 944"/>
                <a:gd name="T23" fmla="*/ 12 h 96"/>
                <a:gd name="T24" fmla="*/ 133 w 944"/>
                <a:gd name="T25" fmla="*/ 12 h 96"/>
                <a:gd name="T26" fmla="*/ 155 w 944"/>
                <a:gd name="T27" fmla="*/ 14 h 96"/>
                <a:gd name="T28" fmla="*/ 180 w 944"/>
                <a:gd name="T29" fmla="*/ 17 h 96"/>
                <a:gd name="T30" fmla="*/ 206 w 944"/>
                <a:gd name="T31" fmla="*/ 20 h 96"/>
                <a:gd name="T32" fmla="*/ 235 w 944"/>
                <a:gd name="T33" fmla="*/ 24 h 96"/>
                <a:gd name="T34" fmla="*/ 234 w 944"/>
                <a:gd name="T35" fmla="*/ 24 h 96"/>
                <a:gd name="T36" fmla="*/ 231 w 944"/>
                <a:gd name="T37" fmla="*/ 22 h 96"/>
                <a:gd name="T38" fmla="*/ 225 w 944"/>
                <a:gd name="T39" fmla="*/ 21 h 96"/>
                <a:gd name="T40" fmla="*/ 218 w 944"/>
                <a:gd name="T41" fmla="*/ 19 h 96"/>
                <a:gd name="T42" fmla="*/ 209 w 944"/>
                <a:gd name="T43" fmla="*/ 16 h 96"/>
                <a:gd name="T44" fmla="*/ 197 w 944"/>
                <a:gd name="T45" fmla="*/ 13 h 96"/>
                <a:gd name="T46" fmla="*/ 184 w 944"/>
                <a:gd name="T47" fmla="*/ 11 h 96"/>
                <a:gd name="T48" fmla="*/ 170 w 944"/>
                <a:gd name="T49" fmla="*/ 9 h 96"/>
                <a:gd name="T50" fmla="*/ 153 w 944"/>
                <a:gd name="T51" fmla="*/ 6 h 96"/>
                <a:gd name="T52" fmla="*/ 135 w 944"/>
                <a:gd name="T53" fmla="*/ 3 h 96"/>
                <a:gd name="T54" fmla="*/ 116 w 944"/>
                <a:gd name="T55" fmla="*/ 2 h 96"/>
                <a:gd name="T56" fmla="*/ 96 w 944"/>
                <a:gd name="T57" fmla="*/ 1 h 96"/>
                <a:gd name="T58" fmla="*/ 73 w 944"/>
                <a:gd name="T59" fmla="*/ 0 h 96"/>
                <a:gd name="T60" fmla="*/ 50 w 944"/>
                <a:gd name="T61" fmla="*/ 1 h 96"/>
                <a:gd name="T62" fmla="*/ 25 w 944"/>
                <a:gd name="T63" fmla="*/ 3 h 96"/>
                <a:gd name="T64" fmla="*/ 0 w 944"/>
                <a:gd name="T65" fmla="*/ 5 h 96"/>
                <a:gd name="T66" fmla="*/ 7 w 944"/>
                <a:gd name="T67" fmla="*/ 14 h 96"/>
                <a:gd name="T68" fmla="*/ 7 w 944"/>
                <a:gd name="T69" fmla="*/ 14 h 9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4"/>
                <a:gd name="T106" fmla="*/ 0 h 96"/>
                <a:gd name="T107" fmla="*/ 944 w 944"/>
                <a:gd name="T108" fmla="*/ 96 h 9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4" h="96">
                  <a:moveTo>
                    <a:pt x="30" y="56"/>
                  </a:moveTo>
                  <a:lnTo>
                    <a:pt x="33" y="55"/>
                  </a:lnTo>
                  <a:lnTo>
                    <a:pt x="42" y="53"/>
                  </a:lnTo>
                  <a:lnTo>
                    <a:pt x="59" y="51"/>
                  </a:lnTo>
                  <a:lnTo>
                    <a:pt x="84" y="48"/>
                  </a:lnTo>
                  <a:lnTo>
                    <a:pt x="113" y="46"/>
                  </a:lnTo>
                  <a:lnTo>
                    <a:pt x="151" y="43"/>
                  </a:lnTo>
                  <a:lnTo>
                    <a:pt x="195" y="42"/>
                  </a:lnTo>
                  <a:lnTo>
                    <a:pt x="249" y="42"/>
                  </a:lnTo>
                  <a:lnTo>
                    <a:pt x="307" y="40"/>
                  </a:lnTo>
                  <a:lnTo>
                    <a:pt x="375" y="43"/>
                  </a:lnTo>
                  <a:lnTo>
                    <a:pt x="449" y="46"/>
                  </a:lnTo>
                  <a:lnTo>
                    <a:pt x="533" y="51"/>
                  </a:lnTo>
                  <a:lnTo>
                    <a:pt x="623" y="57"/>
                  </a:lnTo>
                  <a:lnTo>
                    <a:pt x="722" y="68"/>
                  </a:lnTo>
                  <a:lnTo>
                    <a:pt x="828" y="79"/>
                  </a:lnTo>
                  <a:lnTo>
                    <a:pt x="944" y="96"/>
                  </a:lnTo>
                  <a:lnTo>
                    <a:pt x="939" y="94"/>
                  </a:lnTo>
                  <a:lnTo>
                    <a:pt x="926" y="88"/>
                  </a:lnTo>
                  <a:lnTo>
                    <a:pt x="904" y="82"/>
                  </a:lnTo>
                  <a:lnTo>
                    <a:pt x="875" y="74"/>
                  </a:lnTo>
                  <a:lnTo>
                    <a:pt x="837" y="64"/>
                  </a:lnTo>
                  <a:lnTo>
                    <a:pt x="792" y="53"/>
                  </a:lnTo>
                  <a:lnTo>
                    <a:pt x="739" y="43"/>
                  </a:lnTo>
                  <a:lnTo>
                    <a:pt x="681" y="33"/>
                  </a:lnTo>
                  <a:lnTo>
                    <a:pt x="614" y="22"/>
                  </a:lnTo>
                  <a:lnTo>
                    <a:pt x="544" y="13"/>
                  </a:lnTo>
                  <a:lnTo>
                    <a:pt x="466" y="7"/>
                  </a:lnTo>
                  <a:lnTo>
                    <a:pt x="384" y="3"/>
                  </a:lnTo>
                  <a:lnTo>
                    <a:pt x="293" y="0"/>
                  </a:lnTo>
                  <a:lnTo>
                    <a:pt x="201" y="3"/>
                  </a:lnTo>
                  <a:lnTo>
                    <a:pt x="102" y="9"/>
                  </a:lnTo>
                  <a:lnTo>
                    <a:pt x="0" y="20"/>
                  </a:lnTo>
                  <a:lnTo>
                    <a:pt x="3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0" name="Freeform 27"/>
            <p:cNvSpPr>
              <a:spLocks/>
            </p:cNvSpPr>
            <p:nvPr/>
          </p:nvSpPr>
          <p:spPr bwMode="auto">
            <a:xfrm>
              <a:off x="1773" y="1312"/>
              <a:ext cx="130" cy="169"/>
            </a:xfrm>
            <a:custGeom>
              <a:avLst/>
              <a:gdLst>
                <a:gd name="T0" fmla="*/ 0 w 261"/>
                <a:gd name="T1" fmla="*/ 3 h 338"/>
                <a:gd name="T2" fmla="*/ 0 w 261"/>
                <a:gd name="T3" fmla="*/ 3 h 338"/>
                <a:gd name="T4" fmla="*/ 1 w 261"/>
                <a:gd name="T5" fmla="*/ 4 h 338"/>
                <a:gd name="T6" fmla="*/ 3 w 261"/>
                <a:gd name="T7" fmla="*/ 5 h 338"/>
                <a:gd name="T8" fmla="*/ 6 w 261"/>
                <a:gd name="T9" fmla="*/ 9 h 338"/>
                <a:gd name="T10" fmla="*/ 9 w 261"/>
                <a:gd name="T11" fmla="*/ 11 h 338"/>
                <a:gd name="T12" fmla="*/ 14 w 261"/>
                <a:gd name="T13" fmla="*/ 15 h 338"/>
                <a:gd name="T14" fmla="*/ 18 w 261"/>
                <a:gd name="T15" fmla="*/ 20 h 338"/>
                <a:gd name="T16" fmla="*/ 23 w 261"/>
                <a:gd name="T17" fmla="*/ 25 h 338"/>
                <a:gd name="T18" fmla="*/ 28 w 261"/>
                <a:gd name="T19" fmla="*/ 30 h 338"/>
                <a:gd name="T20" fmla="*/ 33 w 261"/>
                <a:gd name="T21" fmla="*/ 37 h 338"/>
                <a:gd name="T22" fmla="*/ 38 w 261"/>
                <a:gd name="T23" fmla="*/ 43 h 338"/>
                <a:gd name="T24" fmla="*/ 44 w 261"/>
                <a:gd name="T25" fmla="*/ 51 h 338"/>
                <a:gd name="T26" fmla="*/ 49 w 261"/>
                <a:gd name="T27" fmla="*/ 58 h 338"/>
                <a:gd name="T28" fmla="*/ 55 w 261"/>
                <a:gd name="T29" fmla="*/ 67 h 338"/>
                <a:gd name="T30" fmla="*/ 60 w 261"/>
                <a:gd name="T31" fmla="*/ 76 h 338"/>
                <a:gd name="T32" fmla="*/ 65 w 261"/>
                <a:gd name="T33" fmla="*/ 85 h 338"/>
                <a:gd name="T34" fmla="*/ 65 w 261"/>
                <a:gd name="T35" fmla="*/ 85 h 338"/>
                <a:gd name="T36" fmla="*/ 65 w 261"/>
                <a:gd name="T37" fmla="*/ 83 h 338"/>
                <a:gd name="T38" fmla="*/ 64 w 261"/>
                <a:gd name="T39" fmla="*/ 82 h 338"/>
                <a:gd name="T40" fmla="*/ 64 w 261"/>
                <a:gd name="T41" fmla="*/ 79 h 338"/>
                <a:gd name="T42" fmla="*/ 63 w 261"/>
                <a:gd name="T43" fmla="*/ 75 h 338"/>
                <a:gd name="T44" fmla="*/ 62 w 261"/>
                <a:gd name="T45" fmla="*/ 72 h 338"/>
                <a:gd name="T46" fmla="*/ 60 w 261"/>
                <a:gd name="T47" fmla="*/ 67 h 338"/>
                <a:gd name="T48" fmla="*/ 58 w 261"/>
                <a:gd name="T49" fmla="*/ 61 h 338"/>
                <a:gd name="T50" fmla="*/ 56 w 261"/>
                <a:gd name="T51" fmla="*/ 55 h 338"/>
                <a:gd name="T52" fmla="*/ 52 w 261"/>
                <a:gd name="T53" fmla="*/ 49 h 338"/>
                <a:gd name="T54" fmla="*/ 47 w 261"/>
                <a:gd name="T55" fmla="*/ 42 h 338"/>
                <a:gd name="T56" fmla="*/ 43 w 261"/>
                <a:gd name="T57" fmla="*/ 35 h 338"/>
                <a:gd name="T58" fmla="*/ 36 w 261"/>
                <a:gd name="T59" fmla="*/ 26 h 338"/>
                <a:gd name="T60" fmla="*/ 29 w 261"/>
                <a:gd name="T61" fmla="*/ 19 h 338"/>
                <a:gd name="T62" fmla="*/ 21 w 261"/>
                <a:gd name="T63" fmla="*/ 10 h 338"/>
                <a:gd name="T64" fmla="*/ 12 w 261"/>
                <a:gd name="T65" fmla="*/ 0 h 338"/>
                <a:gd name="T66" fmla="*/ 0 w 261"/>
                <a:gd name="T67" fmla="*/ 3 h 338"/>
                <a:gd name="T68" fmla="*/ 0 w 261"/>
                <a:gd name="T69" fmla="*/ 3 h 3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61"/>
                <a:gd name="T106" fmla="*/ 0 h 338"/>
                <a:gd name="T107" fmla="*/ 261 w 261"/>
                <a:gd name="T108" fmla="*/ 338 h 33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61" h="338">
                  <a:moveTo>
                    <a:pt x="0" y="12"/>
                  </a:moveTo>
                  <a:lnTo>
                    <a:pt x="1" y="12"/>
                  </a:lnTo>
                  <a:lnTo>
                    <a:pt x="7" y="16"/>
                  </a:lnTo>
                  <a:lnTo>
                    <a:pt x="14" y="23"/>
                  </a:lnTo>
                  <a:lnTo>
                    <a:pt x="26" y="34"/>
                  </a:lnTo>
                  <a:lnTo>
                    <a:pt x="39" y="45"/>
                  </a:lnTo>
                  <a:lnTo>
                    <a:pt x="56" y="62"/>
                  </a:lnTo>
                  <a:lnTo>
                    <a:pt x="73" y="79"/>
                  </a:lnTo>
                  <a:lnTo>
                    <a:pt x="94" y="101"/>
                  </a:lnTo>
                  <a:lnTo>
                    <a:pt x="113" y="122"/>
                  </a:lnTo>
                  <a:lnTo>
                    <a:pt x="134" y="147"/>
                  </a:lnTo>
                  <a:lnTo>
                    <a:pt x="155" y="174"/>
                  </a:lnTo>
                  <a:lnTo>
                    <a:pt x="178" y="204"/>
                  </a:lnTo>
                  <a:lnTo>
                    <a:pt x="199" y="234"/>
                  </a:lnTo>
                  <a:lnTo>
                    <a:pt x="221" y="268"/>
                  </a:lnTo>
                  <a:lnTo>
                    <a:pt x="242" y="301"/>
                  </a:lnTo>
                  <a:lnTo>
                    <a:pt x="261" y="338"/>
                  </a:lnTo>
                  <a:lnTo>
                    <a:pt x="260" y="337"/>
                  </a:lnTo>
                  <a:lnTo>
                    <a:pt x="260" y="331"/>
                  </a:lnTo>
                  <a:lnTo>
                    <a:pt x="259" y="325"/>
                  </a:lnTo>
                  <a:lnTo>
                    <a:pt x="257" y="313"/>
                  </a:lnTo>
                  <a:lnTo>
                    <a:pt x="253" y="299"/>
                  </a:lnTo>
                  <a:lnTo>
                    <a:pt x="250" y="285"/>
                  </a:lnTo>
                  <a:lnTo>
                    <a:pt x="242" y="266"/>
                  </a:lnTo>
                  <a:lnTo>
                    <a:pt x="235" y="247"/>
                  </a:lnTo>
                  <a:lnTo>
                    <a:pt x="224" y="222"/>
                  </a:lnTo>
                  <a:lnTo>
                    <a:pt x="209" y="197"/>
                  </a:lnTo>
                  <a:lnTo>
                    <a:pt x="191" y="169"/>
                  </a:lnTo>
                  <a:lnTo>
                    <a:pt x="172" y="140"/>
                  </a:lnTo>
                  <a:lnTo>
                    <a:pt x="147" y="106"/>
                  </a:lnTo>
                  <a:lnTo>
                    <a:pt x="118" y="73"/>
                  </a:lnTo>
                  <a:lnTo>
                    <a:pt x="86" y="38"/>
                  </a:lnTo>
                  <a:lnTo>
                    <a:pt x="48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1" name="Freeform 28"/>
            <p:cNvSpPr>
              <a:spLocks/>
            </p:cNvSpPr>
            <p:nvPr/>
          </p:nvSpPr>
          <p:spPr bwMode="auto">
            <a:xfrm>
              <a:off x="1656" y="1350"/>
              <a:ext cx="156" cy="154"/>
            </a:xfrm>
            <a:custGeom>
              <a:avLst/>
              <a:gdLst>
                <a:gd name="T0" fmla="*/ 0 w 312"/>
                <a:gd name="T1" fmla="*/ 0 h 310"/>
                <a:gd name="T2" fmla="*/ 1 w 312"/>
                <a:gd name="T3" fmla="*/ 0 h 310"/>
                <a:gd name="T4" fmla="*/ 2 w 312"/>
                <a:gd name="T5" fmla="*/ 1 h 310"/>
                <a:gd name="T6" fmla="*/ 5 w 312"/>
                <a:gd name="T7" fmla="*/ 3 h 310"/>
                <a:gd name="T8" fmla="*/ 9 w 312"/>
                <a:gd name="T9" fmla="*/ 6 h 310"/>
                <a:gd name="T10" fmla="*/ 13 w 312"/>
                <a:gd name="T11" fmla="*/ 9 h 310"/>
                <a:gd name="T12" fmla="*/ 19 w 312"/>
                <a:gd name="T13" fmla="*/ 13 h 310"/>
                <a:gd name="T14" fmla="*/ 24 w 312"/>
                <a:gd name="T15" fmla="*/ 18 h 310"/>
                <a:gd name="T16" fmla="*/ 31 w 312"/>
                <a:gd name="T17" fmla="*/ 23 h 310"/>
                <a:gd name="T18" fmla="*/ 37 w 312"/>
                <a:gd name="T19" fmla="*/ 29 h 310"/>
                <a:gd name="T20" fmla="*/ 43 w 312"/>
                <a:gd name="T21" fmla="*/ 35 h 310"/>
                <a:gd name="T22" fmla="*/ 49 w 312"/>
                <a:gd name="T23" fmla="*/ 41 h 310"/>
                <a:gd name="T24" fmla="*/ 56 w 312"/>
                <a:gd name="T25" fmla="*/ 48 h 310"/>
                <a:gd name="T26" fmla="*/ 62 w 312"/>
                <a:gd name="T27" fmla="*/ 55 h 310"/>
                <a:gd name="T28" fmla="*/ 68 w 312"/>
                <a:gd name="T29" fmla="*/ 62 h 310"/>
                <a:gd name="T30" fmla="*/ 73 w 312"/>
                <a:gd name="T31" fmla="*/ 69 h 310"/>
                <a:gd name="T32" fmla="*/ 77 w 312"/>
                <a:gd name="T33" fmla="*/ 77 h 310"/>
                <a:gd name="T34" fmla="*/ 77 w 312"/>
                <a:gd name="T35" fmla="*/ 76 h 310"/>
                <a:gd name="T36" fmla="*/ 78 w 312"/>
                <a:gd name="T37" fmla="*/ 75 h 310"/>
                <a:gd name="T38" fmla="*/ 78 w 312"/>
                <a:gd name="T39" fmla="*/ 74 h 310"/>
                <a:gd name="T40" fmla="*/ 78 w 312"/>
                <a:gd name="T41" fmla="*/ 72 h 310"/>
                <a:gd name="T42" fmla="*/ 78 w 312"/>
                <a:gd name="T43" fmla="*/ 70 h 310"/>
                <a:gd name="T44" fmla="*/ 77 w 312"/>
                <a:gd name="T45" fmla="*/ 68 h 310"/>
                <a:gd name="T46" fmla="*/ 76 w 312"/>
                <a:gd name="T47" fmla="*/ 65 h 310"/>
                <a:gd name="T48" fmla="*/ 75 w 312"/>
                <a:gd name="T49" fmla="*/ 62 h 310"/>
                <a:gd name="T50" fmla="*/ 73 w 312"/>
                <a:gd name="T51" fmla="*/ 58 h 310"/>
                <a:gd name="T52" fmla="*/ 71 w 312"/>
                <a:gd name="T53" fmla="*/ 54 h 310"/>
                <a:gd name="T54" fmla="*/ 68 w 312"/>
                <a:gd name="T55" fmla="*/ 49 h 310"/>
                <a:gd name="T56" fmla="*/ 65 w 312"/>
                <a:gd name="T57" fmla="*/ 45 h 310"/>
                <a:gd name="T58" fmla="*/ 60 w 312"/>
                <a:gd name="T59" fmla="*/ 39 h 310"/>
                <a:gd name="T60" fmla="*/ 55 w 312"/>
                <a:gd name="T61" fmla="*/ 34 h 310"/>
                <a:gd name="T62" fmla="*/ 50 w 312"/>
                <a:gd name="T63" fmla="*/ 30 h 310"/>
                <a:gd name="T64" fmla="*/ 45 w 312"/>
                <a:gd name="T65" fmla="*/ 25 h 310"/>
                <a:gd name="T66" fmla="*/ 40 w 312"/>
                <a:gd name="T67" fmla="*/ 21 h 310"/>
                <a:gd name="T68" fmla="*/ 35 w 312"/>
                <a:gd name="T69" fmla="*/ 17 h 310"/>
                <a:gd name="T70" fmla="*/ 30 w 312"/>
                <a:gd name="T71" fmla="*/ 14 h 310"/>
                <a:gd name="T72" fmla="*/ 24 w 312"/>
                <a:gd name="T73" fmla="*/ 11 h 310"/>
                <a:gd name="T74" fmla="*/ 20 w 312"/>
                <a:gd name="T75" fmla="*/ 8 h 310"/>
                <a:gd name="T76" fmla="*/ 15 w 312"/>
                <a:gd name="T77" fmla="*/ 6 h 310"/>
                <a:gd name="T78" fmla="*/ 10 w 312"/>
                <a:gd name="T79" fmla="*/ 4 h 310"/>
                <a:gd name="T80" fmla="*/ 7 w 312"/>
                <a:gd name="T81" fmla="*/ 2 h 310"/>
                <a:gd name="T82" fmla="*/ 4 w 312"/>
                <a:gd name="T83" fmla="*/ 1 h 310"/>
                <a:gd name="T84" fmla="*/ 1 w 312"/>
                <a:gd name="T85" fmla="*/ 0 h 310"/>
                <a:gd name="T86" fmla="*/ 1 w 312"/>
                <a:gd name="T87" fmla="*/ 0 h 310"/>
                <a:gd name="T88" fmla="*/ 0 w 312"/>
                <a:gd name="T89" fmla="*/ 0 h 310"/>
                <a:gd name="T90" fmla="*/ 0 w 312"/>
                <a:gd name="T91" fmla="*/ 0 h 31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12"/>
                <a:gd name="T139" fmla="*/ 0 h 310"/>
                <a:gd name="T140" fmla="*/ 312 w 312"/>
                <a:gd name="T141" fmla="*/ 310 h 31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12" h="310">
                  <a:moveTo>
                    <a:pt x="0" y="0"/>
                  </a:moveTo>
                  <a:lnTo>
                    <a:pt x="3" y="2"/>
                  </a:lnTo>
                  <a:lnTo>
                    <a:pt x="9" y="5"/>
                  </a:lnTo>
                  <a:lnTo>
                    <a:pt x="20" y="15"/>
                  </a:lnTo>
                  <a:lnTo>
                    <a:pt x="36" y="26"/>
                  </a:lnTo>
                  <a:lnTo>
                    <a:pt x="55" y="39"/>
                  </a:lnTo>
                  <a:lnTo>
                    <a:pt x="75" y="55"/>
                  </a:lnTo>
                  <a:lnTo>
                    <a:pt x="98" y="73"/>
                  </a:lnTo>
                  <a:lnTo>
                    <a:pt x="124" y="95"/>
                  </a:lnTo>
                  <a:lnTo>
                    <a:pt x="148" y="117"/>
                  </a:lnTo>
                  <a:lnTo>
                    <a:pt x="174" y="142"/>
                  </a:lnTo>
                  <a:lnTo>
                    <a:pt x="199" y="167"/>
                  </a:lnTo>
                  <a:lnTo>
                    <a:pt x="225" y="195"/>
                  </a:lnTo>
                  <a:lnTo>
                    <a:pt x="248" y="223"/>
                  </a:lnTo>
                  <a:lnTo>
                    <a:pt x="270" y="250"/>
                  </a:lnTo>
                  <a:lnTo>
                    <a:pt x="289" y="280"/>
                  </a:lnTo>
                  <a:lnTo>
                    <a:pt x="307" y="310"/>
                  </a:lnTo>
                  <a:lnTo>
                    <a:pt x="307" y="308"/>
                  </a:lnTo>
                  <a:lnTo>
                    <a:pt x="309" y="304"/>
                  </a:lnTo>
                  <a:lnTo>
                    <a:pt x="311" y="299"/>
                  </a:lnTo>
                  <a:lnTo>
                    <a:pt x="312" y="289"/>
                  </a:lnTo>
                  <a:lnTo>
                    <a:pt x="311" y="281"/>
                  </a:lnTo>
                  <a:lnTo>
                    <a:pt x="308" y="273"/>
                  </a:lnTo>
                  <a:lnTo>
                    <a:pt x="304" y="262"/>
                  </a:lnTo>
                  <a:lnTo>
                    <a:pt x="299" y="250"/>
                  </a:lnTo>
                  <a:lnTo>
                    <a:pt x="291" y="236"/>
                  </a:lnTo>
                  <a:lnTo>
                    <a:pt x="283" y="220"/>
                  </a:lnTo>
                  <a:lnTo>
                    <a:pt x="272" y="200"/>
                  </a:lnTo>
                  <a:lnTo>
                    <a:pt x="259" y="182"/>
                  </a:lnTo>
                  <a:lnTo>
                    <a:pt x="241" y="159"/>
                  </a:lnTo>
                  <a:lnTo>
                    <a:pt x="222" y="138"/>
                  </a:lnTo>
                  <a:lnTo>
                    <a:pt x="203" y="120"/>
                  </a:lnTo>
                  <a:lnTo>
                    <a:pt x="183" y="103"/>
                  </a:lnTo>
                  <a:lnTo>
                    <a:pt x="161" y="85"/>
                  </a:lnTo>
                  <a:lnTo>
                    <a:pt x="140" y="70"/>
                  </a:lnTo>
                  <a:lnTo>
                    <a:pt x="120" y="56"/>
                  </a:lnTo>
                  <a:lnTo>
                    <a:pt x="99" y="46"/>
                  </a:lnTo>
                  <a:lnTo>
                    <a:pt x="78" y="34"/>
                  </a:lnTo>
                  <a:lnTo>
                    <a:pt x="60" y="25"/>
                  </a:lnTo>
                  <a:lnTo>
                    <a:pt x="43" y="17"/>
                  </a:lnTo>
                  <a:lnTo>
                    <a:pt x="29" y="11"/>
                  </a:lnTo>
                  <a:lnTo>
                    <a:pt x="16" y="4"/>
                  </a:lnTo>
                  <a:lnTo>
                    <a:pt x="7" y="3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Freeform 29"/>
            <p:cNvSpPr>
              <a:spLocks/>
            </p:cNvSpPr>
            <p:nvPr/>
          </p:nvSpPr>
          <p:spPr bwMode="auto">
            <a:xfrm>
              <a:off x="1238" y="1229"/>
              <a:ext cx="527" cy="258"/>
            </a:xfrm>
            <a:custGeom>
              <a:avLst/>
              <a:gdLst>
                <a:gd name="T0" fmla="*/ 260 w 1054"/>
                <a:gd name="T1" fmla="*/ 129 h 517"/>
                <a:gd name="T2" fmla="*/ 259 w 1054"/>
                <a:gd name="T3" fmla="*/ 128 h 517"/>
                <a:gd name="T4" fmla="*/ 257 w 1054"/>
                <a:gd name="T5" fmla="*/ 125 h 517"/>
                <a:gd name="T6" fmla="*/ 252 w 1054"/>
                <a:gd name="T7" fmla="*/ 121 h 517"/>
                <a:gd name="T8" fmla="*/ 247 w 1054"/>
                <a:gd name="T9" fmla="*/ 116 h 517"/>
                <a:gd name="T10" fmla="*/ 240 w 1054"/>
                <a:gd name="T11" fmla="*/ 109 h 517"/>
                <a:gd name="T12" fmla="*/ 231 w 1054"/>
                <a:gd name="T13" fmla="*/ 101 h 517"/>
                <a:gd name="T14" fmla="*/ 220 w 1054"/>
                <a:gd name="T15" fmla="*/ 92 h 517"/>
                <a:gd name="T16" fmla="*/ 207 w 1054"/>
                <a:gd name="T17" fmla="*/ 83 h 517"/>
                <a:gd name="T18" fmla="*/ 190 w 1054"/>
                <a:gd name="T19" fmla="*/ 73 h 517"/>
                <a:gd name="T20" fmla="*/ 172 w 1054"/>
                <a:gd name="T21" fmla="*/ 62 h 517"/>
                <a:gd name="T22" fmla="*/ 151 w 1054"/>
                <a:gd name="T23" fmla="*/ 51 h 517"/>
                <a:gd name="T24" fmla="*/ 127 w 1054"/>
                <a:gd name="T25" fmla="*/ 41 h 517"/>
                <a:gd name="T26" fmla="*/ 100 w 1054"/>
                <a:gd name="T27" fmla="*/ 30 h 517"/>
                <a:gd name="T28" fmla="*/ 70 w 1054"/>
                <a:gd name="T29" fmla="*/ 19 h 517"/>
                <a:gd name="T30" fmla="*/ 36 w 1054"/>
                <a:gd name="T31" fmla="*/ 9 h 517"/>
                <a:gd name="T32" fmla="*/ 0 w 1054"/>
                <a:gd name="T33" fmla="*/ 0 h 517"/>
                <a:gd name="T34" fmla="*/ 1 w 1054"/>
                <a:gd name="T35" fmla="*/ 0 h 517"/>
                <a:gd name="T36" fmla="*/ 4 w 1054"/>
                <a:gd name="T37" fmla="*/ 0 h 517"/>
                <a:gd name="T38" fmla="*/ 9 w 1054"/>
                <a:gd name="T39" fmla="*/ 0 h 517"/>
                <a:gd name="T40" fmla="*/ 17 w 1054"/>
                <a:gd name="T41" fmla="*/ 1 h 517"/>
                <a:gd name="T42" fmla="*/ 26 w 1054"/>
                <a:gd name="T43" fmla="*/ 3 h 517"/>
                <a:gd name="T44" fmla="*/ 37 w 1054"/>
                <a:gd name="T45" fmla="*/ 5 h 517"/>
                <a:gd name="T46" fmla="*/ 49 w 1054"/>
                <a:gd name="T47" fmla="*/ 7 h 517"/>
                <a:gd name="T48" fmla="*/ 63 w 1054"/>
                <a:gd name="T49" fmla="*/ 10 h 517"/>
                <a:gd name="T50" fmla="*/ 77 w 1054"/>
                <a:gd name="T51" fmla="*/ 14 h 517"/>
                <a:gd name="T52" fmla="*/ 93 w 1054"/>
                <a:gd name="T53" fmla="*/ 18 h 517"/>
                <a:gd name="T54" fmla="*/ 109 w 1054"/>
                <a:gd name="T55" fmla="*/ 23 h 517"/>
                <a:gd name="T56" fmla="*/ 126 w 1054"/>
                <a:gd name="T57" fmla="*/ 29 h 517"/>
                <a:gd name="T58" fmla="*/ 143 w 1054"/>
                <a:gd name="T59" fmla="*/ 37 h 517"/>
                <a:gd name="T60" fmla="*/ 160 w 1054"/>
                <a:gd name="T61" fmla="*/ 45 h 517"/>
                <a:gd name="T62" fmla="*/ 178 w 1054"/>
                <a:gd name="T63" fmla="*/ 53 h 517"/>
                <a:gd name="T64" fmla="*/ 196 w 1054"/>
                <a:gd name="T65" fmla="*/ 64 h 517"/>
                <a:gd name="T66" fmla="*/ 211 w 1054"/>
                <a:gd name="T67" fmla="*/ 74 h 517"/>
                <a:gd name="T68" fmla="*/ 225 w 1054"/>
                <a:gd name="T69" fmla="*/ 83 h 517"/>
                <a:gd name="T70" fmla="*/ 235 w 1054"/>
                <a:gd name="T71" fmla="*/ 90 h 517"/>
                <a:gd name="T72" fmla="*/ 244 w 1054"/>
                <a:gd name="T73" fmla="*/ 98 h 517"/>
                <a:gd name="T74" fmla="*/ 251 w 1054"/>
                <a:gd name="T75" fmla="*/ 104 h 517"/>
                <a:gd name="T76" fmla="*/ 257 w 1054"/>
                <a:gd name="T77" fmla="*/ 109 h 517"/>
                <a:gd name="T78" fmla="*/ 260 w 1054"/>
                <a:gd name="T79" fmla="*/ 114 h 517"/>
                <a:gd name="T80" fmla="*/ 263 w 1054"/>
                <a:gd name="T81" fmla="*/ 118 h 517"/>
                <a:gd name="T82" fmla="*/ 263 w 1054"/>
                <a:gd name="T83" fmla="*/ 120 h 517"/>
                <a:gd name="T84" fmla="*/ 264 w 1054"/>
                <a:gd name="T85" fmla="*/ 123 h 517"/>
                <a:gd name="T86" fmla="*/ 263 w 1054"/>
                <a:gd name="T87" fmla="*/ 125 h 517"/>
                <a:gd name="T88" fmla="*/ 263 w 1054"/>
                <a:gd name="T89" fmla="*/ 127 h 517"/>
                <a:gd name="T90" fmla="*/ 261 w 1054"/>
                <a:gd name="T91" fmla="*/ 129 h 517"/>
                <a:gd name="T92" fmla="*/ 260 w 1054"/>
                <a:gd name="T93" fmla="*/ 129 h 517"/>
                <a:gd name="T94" fmla="*/ 260 w 1054"/>
                <a:gd name="T95" fmla="*/ 129 h 5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54"/>
                <a:gd name="T145" fmla="*/ 0 h 517"/>
                <a:gd name="T146" fmla="*/ 1054 w 1054"/>
                <a:gd name="T147" fmla="*/ 517 h 51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54" h="517">
                  <a:moveTo>
                    <a:pt x="1037" y="517"/>
                  </a:moveTo>
                  <a:lnTo>
                    <a:pt x="1033" y="513"/>
                  </a:lnTo>
                  <a:lnTo>
                    <a:pt x="1025" y="503"/>
                  </a:lnTo>
                  <a:lnTo>
                    <a:pt x="1011" y="486"/>
                  </a:lnTo>
                  <a:lnTo>
                    <a:pt x="990" y="464"/>
                  </a:lnTo>
                  <a:lnTo>
                    <a:pt x="961" y="436"/>
                  </a:lnTo>
                  <a:lnTo>
                    <a:pt x="926" y="405"/>
                  </a:lnTo>
                  <a:lnTo>
                    <a:pt x="881" y="370"/>
                  </a:lnTo>
                  <a:lnTo>
                    <a:pt x="828" y="334"/>
                  </a:lnTo>
                  <a:lnTo>
                    <a:pt x="763" y="292"/>
                  </a:lnTo>
                  <a:lnTo>
                    <a:pt x="690" y="250"/>
                  </a:lnTo>
                  <a:lnTo>
                    <a:pt x="605" y="206"/>
                  </a:lnTo>
                  <a:lnTo>
                    <a:pt x="509" y="165"/>
                  </a:lnTo>
                  <a:lnTo>
                    <a:pt x="401" y="120"/>
                  </a:lnTo>
                  <a:lnTo>
                    <a:pt x="280" y="79"/>
                  </a:lnTo>
                  <a:lnTo>
                    <a:pt x="147" y="37"/>
                  </a:lnTo>
                  <a:lnTo>
                    <a:pt x="0" y="0"/>
                  </a:lnTo>
                  <a:lnTo>
                    <a:pt x="4" y="0"/>
                  </a:lnTo>
                  <a:lnTo>
                    <a:pt x="18" y="1"/>
                  </a:lnTo>
                  <a:lnTo>
                    <a:pt x="39" y="2"/>
                  </a:lnTo>
                  <a:lnTo>
                    <a:pt x="70" y="7"/>
                  </a:lnTo>
                  <a:lnTo>
                    <a:pt x="106" y="13"/>
                  </a:lnTo>
                  <a:lnTo>
                    <a:pt x="150" y="20"/>
                  </a:lnTo>
                  <a:lnTo>
                    <a:pt x="199" y="29"/>
                  </a:lnTo>
                  <a:lnTo>
                    <a:pt x="253" y="42"/>
                  </a:lnTo>
                  <a:lnTo>
                    <a:pt x="310" y="57"/>
                  </a:lnTo>
                  <a:lnTo>
                    <a:pt x="373" y="75"/>
                  </a:lnTo>
                  <a:lnTo>
                    <a:pt x="436" y="94"/>
                  </a:lnTo>
                  <a:lnTo>
                    <a:pt x="505" y="119"/>
                  </a:lnTo>
                  <a:lnTo>
                    <a:pt x="573" y="148"/>
                  </a:lnTo>
                  <a:lnTo>
                    <a:pt x="643" y="180"/>
                  </a:lnTo>
                  <a:lnTo>
                    <a:pt x="713" y="215"/>
                  </a:lnTo>
                  <a:lnTo>
                    <a:pt x="785" y="257"/>
                  </a:lnTo>
                  <a:lnTo>
                    <a:pt x="847" y="296"/>
                  </a:lnTo>
                  <a:lnTo>
                    <a:pt x="900" y="332"/>
                  </a:lnTo>
                  <a:lnTo>
                    <a:pt x="942" y="363"/>
                  </a:lnTo>
                  <a:lnTo>
                    <a:pt x="978" y="393"/>
                  </a:lnTo>
                  <a:lnTo>
                    <a:pt x="1004" y="417"/>
                  </a:lnTo>
                  <a:lnTo>
                    <a:pt x="1026" y="439"/>
                  </a:lnTo>
                  <a:lnTo>
                    <a:pt x="1039" y="456"/>
                  </a:lnTo>
                  <a:lnTo>
                    <a:pt x="1049" y="473"/>
                  </a:lnTo>
                  <a:lnTo>
                    <a:pt x="1052" y="483"/>
                  </a:lnTo>
                  <a:lnTo>
                    <a:pt x="1054" y="493"/>
                  </a:lnTo>
                  <a:lnTo>
                    <a:pt x="1051" y="501"/>
                  </a:lnTo>
                  <a:lnTo>
                    <a:pt x="1049" y="508"/>
                  </a:lnTo>
                  <a:lnTo>
                    <a:pt x="1041" y="516"/>
                  </a:lnTo>
                  <a:lnTo>
                    <a:pt x="1037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Freeform 30"/>
            <p:cNvSpPr>
              <a:spLocks/>
            </p:cNvSpPr>
            <p:nvPr/>
          </p:nvSpPr>
          <p:spPr bwMode="auto">
            <a:xfrm>
              <a:off x="808" y="1132"/>
              <a:ext cx="418" cy="98"/>
            </a:xfrm>
            <a:custGeom>
              <a:avLst/>
              <a:gdLst>
                <a:gd name="T0" fmla="*/ 1 w 837"/>
                <a:gd name="T1" fmla="*/ 11 h 196"/>
                <a:gd name="T2" fmla="*/ 4 w 837"/>
                <a:gd name="T3" fmla="*/ 13 h 196"/>
                <a:gd name="T4" fmla="*/ 8 w 837"/>
                <a:gd name="T5" fmla="*/ 18 h 196"/>
                <a:gd name="T6" fmla="*/ 15 w 837"/>
                <a:gd name="T7" fmla="*/ 21 h 196"/>
                <a:gd name="T8" fmla="*/ 24 w 837"/>
                <a:gd name="T9" fmla="*/ 25 h 196"/>
                <a:gd name="T10" fmla="*/ 37 w 837"/>
                <a:gd name="T11" fmla="*/ 27 h 196"/>
                <a:gd name="T12" fmla="*/ 53 w 837"/>
                <a:gd name="T13" fmla="*/ 30 h 196"/>
                <a:gd name="T14" fmla="*/ 72 w 837"/>
                <a:gd name="T15" fmla="*/ 33 h 196"/>
                <a:gd name="T16" fmla="*/ 94 w 837"/>
                <a:gd name="T17" fmla="*/ 34 h 196"/>
                <a:gd name="T18" fmla="*/ 115 w 837"/>
                <a:gd name="T19" fmla="*/ 36 h 196"/>
                <a:gd name="T20" fmla="*/ 137 w 837"/>
                <a:gd name="T21" fmla="*/ 39 h 196"/>
                <a:gd name="T22" fmla="*/ 158 w 837"/>
                <a:gd name="T23" fmla="*/ 41 h 196"/>
                <a:gd name="T24" fmla="*/ 176 w 837"/>
                <a:gd name="T25" fmla="*/ 43 h 196"/>
                <a:gd name="T26" fmla="*/ 192 w 837"/>
                <a:gd name="T27" fmla="*/ 46 h 196"/>
                <a:gd name="T28" fmla="*/ 204 w 837"/>
                <a:gd name="T29" fmla="*/ 48 h 196"/>
                <a:gd name="T30" fmla="*/ 209 w 837"/>
                <a:gd name="T31" fmla="*/ 49 h 196"/>
                <a:gd name="T32" fmla="*/ 207 w 837"/>
                <a:gd name="T33" fmla="*/ 48 h 196"/>
                <a:gd name="T34" fmla="*/ 202 w 837"/>
                <a:gd name="T35" fmla="*/ 46 h 196"/>
                <a:gd name="T36" fmla="*/ 195 w 837"/>
                <a:gd name="T37" fmla="*/ 42 h 196"/>
                <a:gd name="T38" fmla="*/ 183 w 837"/>
                <a:gd name="T39" fmla="*/ 39 h 196"/>
                <a:gd name="T40" fmla="*/ 168 w 837"/>
                <a:gd name="T41" fmla="*/ 35 h 196"/>
                <a:gd name="T42" fmla="*/ 147 w 837"/>
                <a:gd name="T43" fmla="*/ 30 h 196"/>
                <a:gd name="T44" fmla="*/ 121 w 837"/>
                <a:gd name="T45" fmla="*/ 27 h 196"/>
                <a:gd name="T46" fmla="*/ 91 w 837"/>
                <a:gd name="T47" fmla="*/ 24 h 196"/>
                <a:gd name="T48" fmla="*/ 66 w 837"/>
                <a:gd name="T49" fmla="*/ 22 h 196"/>
                <a:gd name="T50" fmla="*/ 46 w 837"/>
                <a:gd name="T51" fmla="*/ 20 h 196"/>
                <a:gd name="T52" fmla="*/ 31 w 837"/>
                <a:gd name="T53" fmla="*/ 17 h 196"/>
                <a:gd name="T54" fmla="*/ 20 w 837"/>
                <a:gd name="T55" fmla="*/ 14 h 196"/>
                <a:gd name="T56" fmla="*/ 12 w 837"/>
                <a:gd name="T57" fmla="*/ 12 h 196"/>
                <a:gd name="T58" fmla="*/ 7 w 837"/>
                <a:gd name="T59" fmla="*/ 10 h 196"/>
                <a:gd name="T60" fmla="*/ 4 w 837"/>
                <a:gd name="T61" fmla="*/ 6 h 196"/>
                <a:gd name="T62" fmla="*/ 2 w 837"/>
                <a:gd name="T63" fmla="*/ 3 h 196"/>
                <a:gd name="T64" fmla="*/ 1 w 837"/>
                <a:gd name="T65" fmla="*/ 0 h 196"/>
                <a:gd name="T66" fmla="*/ 0 w 837"/>
                <a:gd name="T67" fmla="*/ 1 h 196"/>
                <a:gd name="T68" fmla="*/ 0 w 837"/>
                <a:gd name="T69" fmla="*/ 6 h 196"/>
                <a:gd name="T70" fmla="*/ 0 w 837"/>
                <a:gd name="T71" fmla="*/ 10 h 196"/>
                <a:gd name="T72" fmla="*/ 1 w 837"/>
                <a:gd name="T73" fmla="*/ 10 h 1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37"/>
                <a:gd name="T112" fmla="*/ 0 h 196"/>
                <a:gd name="T113" fmla="*/ 837 w 837"/>
                <a:gd name="T114" fmla="*/ 196 h 1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37" h="196">
                  <a:moveTo>
                    <a:pt x="4" y="40"/>
                  </a:moveTo>
                  <a:lnTo>
                    <a:pt x="5" y="43"/>
                  </a:lnTo>
                  <a:lnTo>
                    <a:pt x="12" y="52"/>
                  </a:lnTo>
                  <a:lnTo>
                    <a:pt x="17" y="54"/>
                  </a:lnTo>
                  <a:lnTo>
                    <a:pt x="25" y="62"/>
                  </a:lnTo>
                  <a:lnTo>
                    <a:pt x="34" y="69"/>
                  </a:lnTo>
                  <a:lnTo>
                    <a:pt x="47" y="77"/>
                  </a:lnTo>
                  <a:lnTo>
                    <a:pt x="61" y="83"/>
                  </a:lnTo>
                  <a:lnTo>
                    <a:pt x="79" y="91"/>
                  </a:lnTo>
                  <a:lnTo>
                    <a:pt x="99" y="97"/>
                  </a:lnTo>
                  <a:lnTo>
                    <a:pt x="122" y="104"/>
                  </a:lnTo>
                  <a:lnTo>
                    <a:pt x="148" y="110"/>
                  </a:lnTo>
                  <a:lnTo>
                    <a:pt x="179" y="117"/>
                  </a:lnTo>
                  <a:lnTo>
                    <a:pt x="212" y="122"/>
                  </a:lnTo>
                  <a:lnTo>
                    <a:pt x="251" y="127"/>
                  </a:lnTo>
                  <a:lnTo>
                    <a:pt x="290" y="129"/>
                  </a:lnTo>
                  <a:lnTo>
                    <a:pt x="333" y="132"/>
                  </a:lnTo>
                  <a:lnTo>
                    <a:pt x="376" y="136"/>
                  </a:lnTo>
                  <a:lnTo>
                    <a:pt x="420" y="140"/>
                  </a:lnTo>
                  <a:lnTo>
                    <a:pt x="463" y="143"/>
                  </a:lnTo>
                  <a:lnTo>
                    <a:pt x="506" y="148"/>
                  </a:lnTo>
                  <a:lnTo>
                    <a:pt x="548" y="153"/>
                  </a:lnTo>
                  <a:lnTo>
                    <a:pt x="593" y="157"/>
                  </a:lnTo>
                  <a:lnTo>
                    <a:pt x="632" y="161"/>
                  </a:lnTo>
                  <a:lnTo>
                    <a:pt x="671" y="166"/>
                  </a:lnTo>
                  <a:lnTo>
                    <a:pt x="707" y="170"/>
                  </a:lnTo>
                  <a:lnTo>
                    <a:pt x="741" y="175"/>
                  </a:lnTo>
                  <a:lnTo>
                    <a:pt x="771" y="181"/>
                  </a:lnTo>
                  <a:lnTo>
                    <a:pt x="795" y="186"/>
                  </a:lnTo>
                  <a:lnTo>
                    <a:pt x="819" y="191"/>
                  </a:lnTo>
                  <a:lnTo>
                    <a:pt x="837" y="196"/>
                  </a:lnTo>
                  <a:lnTo>
                    <a:pt x="836" y="195"/>
                  </a:lnTo>
                  <a:lnTo>
                    <a:pt x="833" y="194"/>
                  </a:lnTo>
                  <a:lnTo>
                    <a:pt x="828" y="190"/>
                  </a:lnTo>
                  <a:lnTo>
                    <a:pt x="821" y="186"/>
                  </a:lnTo>
                  <a:lnTo>
                    <a:pt x="810" y="181"/>
                  </a:lnTo>
                  <a:lnTo>
                    <a:pt x="795" y="174"/>
                  </a:lnTo>
                  <a:lnTo>
                    <a:pt x="780" y="168"/>
                  </a:lnTo>
                  <a:lnTo>
                    <a:pt x="759" y="161"/>
                  </a:lnTo>
                  <a:lnTo>
                    <a:pt x="733" y="153"/>
                  </a:lnTo>
                  <a:lnTo>
                    <a:pt x="706" y="145"/>
                  </a:lnTo>
                  <a:lnTo>
                    <a:pt x="672" y="138"/>
                  </a:lnTo>
                  <a:lnTo>
                    <a:pt x="634" y="130"/>
                  </a:lnTo>
                  <a:lnTo>
                    <a:pt x="591" y="122"/>
                  </a:lnTo>
                  <a:lnTo>
                    <a:pt x="541" y="116"/>
                  </a:lnTo>
                  <a:lnTo>
                    <a:pt x="487" y="108"/>
                  </a:lnTo>
                  <a:lnTo>
                    <a:pt x="428" y="104"/>
                  </a:lnTo>
                  <a:lnTo>
                    <a:pt x="367" y="96"/>
                  </a:lnTo>
                  <a:lnTo>
                    <a:pt x="312" y="91"/>
                  </a:lnTo>
                  <a:lnTo>
                    <a:pt x="264" y="86"/>
                  </a:lnTo>
                  <a:lnTo>
                    <a:pt x="222" y="82"/>
                  </a:lnTo>
                  <a:lnTo>
                    <a:pt x="185" y="77"/>
                  </a:lnTo>
                  <a:lnTo>
                    <a:pt x="153" y="73"/>
                  </a:lnTo>
                  <a:lnTo>
                    <a:pt x="125" y="67"/>
                  </a:lnTo>
                  <a:lnTo>
                    <a:pt x="101" y="64"/>
                  </a:lnTo>
                  <a:lnTo>
                    <a:pt x="81" y="58"/>
                  </a:lnTo>
                  <a:lnTo>
                    <a:pt x="64" y="53"/>
                  </a:lnTo>
                  <a:lnTo>
                    <a:pt x="49" y="49"/>
                  </a:lnTo>
                  <a:lnTo>
                    <a:pt x="39" y="44"/>
                  </a:lnTo>
                  <a:lnTo>
                    <a:pt x="30" y="38"/>
                  </a:lnTo>
                  <a:lnTo>
                    <a:pt x="22" y="31"/>
                  </a:lnTo>
                  <a:lnTo>
                    <a:pt x="18" y="25"/>
                  </a:lnTo>
                  <a:lnTo>
                    <a:pt x="14" y="17"/>
                  </a:lnTo>
                  <a:lnTo>
                    <a:pt x="9" y="9"/>
                  </a:lnTo>
                  <a:lnTo>
                    <a:pt x="7" y="4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12"/>
                  </a:lnTo>
                  <a:lnTo>
                    <a:pt x="0" y="21"/>
                  </a:lnTo>
                  <a:lnTo>
                    <a:pt x="1" y="30"/>
                  </a:lnTo>
                  <a:lnTo>
                    <a:pt x="3" y="38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4" name="Freeform 31"/>
            <p:cNvSpPr>
              <a:spLocks/>
            </p:cNvSpPr>
            <p:nvPr/>
          </p:nvSpPr>
          <p:spPr bwMode="auto">
            <a:xfrm>
              <a:off x="1265" y="1255"/>
              <a:ext cx="101" cy="152"/>
            </a:xfrm>
            <a:custGeom>
              <a:avLst/>
              <a:gdLst>
                <a:gd name="T0" fmla="*/ 50 w 203"/>
                <a:gd name="T1" fmla="*/ 3 h 304"/>
                <a:gd name="T2" fmla="*/ 50 w 203"/>
                <a:gd name="T3" fmla="*/ 3 h 304"/>
                <a:gd name="T4" fmla="*/ 48 w 203"/>
                <a:gd name="T5" fmla="*/ 5 h 304"/>
                <a:gd name="T6" fmla="*/ 46 w 203"/>
                <a:gd name="T7" fmla="*/ 8 h 304"/>
                <a:gd name="T8" fmla="*/ 43 w 203"/>
                <a:gd name="T9" fmla="*/ 12 h 304"/>
                <a:gd name="T10" fmla="*/ 40 w 203"/>
                <a:gd name="T11" fmla="*/ 15 h 304"/>
                <a:gd name="T12" fmla="*/ 36 w 203"/>
                <a:gd name="T13" fmla="*/ 21 h 304"/>
                <a:gd name="T14" fmla="*/ 32 w 203"/>
                <a:gd name="T15" fmla="*/ 26 h 304"/>
                <a:gd name="T16" fmla="*/ 28 w 203"/>
                <a:gd name="T17" fmla="*/ 33 h 304"/>
                <a:gd name="T18" fmla="*/ 23 w 203"/>
                <a:gd name="T19" fmla="*/ 38 h 304"/>
                <a:gd name="T20" fmla="*/ 18 w 203"/>
                <a:gd name="T21" fmla="*/ 44 h 304"/>
                <a:gd name="T22" fmla="*/ 15 w 203"/>
                <a:gd name="T23" fmla="*/ 50 h 304"/>
                <a:gd name="T24" fmla="*/ 11 w 203"/>
                <a:gd name="T25" fmla="*/ 56 h 304"/>
                <a:gd name="T26" fmla="*/ 7 w 203"/>
                <a:gd name="T27" fmla="*/ 62 h 304"/>
                <a:gd name="T28" fmla="*/ 4 w 203"/>
                <a:gd name="T29" fmla="*/ 68 h 304"/>
                <a:gd name="T30" fmla="*/ 1 w 203"/>
                <a:gd name="T31" fmla="*/ 72 h 304"/>
                <a:gd name="T32" fmla="*/ 0 w 203"/>
                <a:gd name="T33" fmla="*/ 76 h 304"/>
                <a:gd name="T34" fmla="*/ 0 w 203"/>
                <a:gd name="T35" fmla="*/ 76 h 304"/>
                <a:gd name="T36" fmla="*/ 0 w 203"/>
                <a:gd name="T37" fmla="*/ 74 h 304"/>
                <a:gd name="T38" fmla="*/ 0 w 203"/>
                <a:gd name="T39" fmla="*/ 72 h 304"/>
                <a:gd name="T40" fmla="*/ 1 w 203"/>
                <a:gd name="T41" fmla="*/ 69 h 304"/>
                <a:gd name="T42" fmla="*/ 2 w 203"/>
                <a:gd name="T43" fmla="*/ 66 h 304"/>
                <a:gd name="T44" fmla="*/ 3 w 203"/>
                <a:gd name="T45" fmla="*/ 61 h 304"/>
                <a:gd name="T46" fmla="*/ 5 w 203"/>
                <a:gd name="T47" fmla="*/ 56 h 304"/>
                <a:gd name="T48" fmla="*/ 7 w 203"/>
                <a:gd name="T49" fmla="*/ 51 h 304"/>
                <a:gd name="T50" fmla="*/ 9 w 203"/>
                <a:gd name="T51" fmla="*/ 45 h 304"/>
                <a:gd name="T52" fmla="*/ 12 w 203"/>
                <a:gd name="T53" fmla="*/ 39 h 304"/>
                <a:gd name="T54" fmla="*/ 16 w 203"/>
                <a:gd name="T55" fmla="*/ 33 h 304"/>
                <a:gd name="T56" fmla="*/ 20 w 203"/>
                <a:gd name="T57" fmla="*/ 26 h 304"/>
                <a:gd name="T58" fmla="*/ 24 w 203"/>
                <a:gd name="T59" fmla="*/ 20 h 304"/>
                <a:gd name="T60" fmla="*/ 29 w 203"/>
                <a:gd name="T61" fmla="*/ 13 h 304"/>
                <a:gd name="T62" fmla="*/ 35 w 203"/>
                <a:gd name="T63" fmla="*/ 6 h 304"/>
                <a:gd name="T64" fmla="*/ 41 w 203"/>
                <a:gd name="T65" fmla="*/ 0 h 304"/>
                <a:gd name="T66" fmla="*/ 50 w 203"/>
                <a:gd name="T67" fmla="*/ 3 h 304"/>
                <a:gd name="T68" fmla="*/ 50 w 203"/>
                <a:gd name="T69" fmla="*/ 3 h 3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03"/>
                <a:gd name="T106" fmla="*/ 0 h 304"/>
                <a:gd name="T107" fmla="*/ 203 w 203"/>
                <a:gd name="T108" fmla="*/ 304 h 3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03" h="304">
                  <a:moveTo>
                    <a:pt x="203" y="13"/>
                  </a:moveTo>
                  <a:lnTo>
                    <a:pt x="200" y="14"/>
                  </a:lnTo>
                  <a:lnTo>
                    <a:pt x="195" y="22"/>
                  </a:lnTo>
                  <a:lnTo>
                    <a:pt x="186" y="32"/>
                  </a:lnTo>
                  <a:lnTo>
                    <a:pt x="174" y="48"/>
                  </a:lnTo>
                  <a:lnTo>
                    <a:pt x="161" y="63"/>
                  </a:lnTo>
                  <a:lnTo>
                    <a:pt x="146" y="84"/>
                  </a:lnTo>
                  <a:lnTo>
                    <a:pt x="129" y="105"/>
                  </a:lnTo>
                  <a:lnTo>
                    <a:pt x="112" y="130"/>
                  </a:lnTo>
                  <a:lnTo>
                    <a:pt x="94" y="154"/>
                  </a:lnTo>
                  <a:lnTo>
                    <a:pt x="75" y="179"/>
                  </a:lnTo>
                  <a:lnTo>
                    <a:pt x="60" y="202"/>
                  </a:lnTo>
                  <a:lnTo>
                    <a:pt x="44" y="227"/>
                  </a:lnTo>
                  <a:lnTo>
                    <a:pt x="29" y="248"/>
                  </a:lnTo>
                  <a:lnTo>
                    <a:pt x="17" y="270"/>
                  </a:lnTo>
                  <a:lnTo>
                    <a:pt x="7" y="287"/>
                  </a:lnTo>
                  <a:lnTo>
                    <a:pt x="0" y="304"/>
                  </a:lnTo>
                  <a:lnTo>
                    <a:pt x="0" y="301"/>
                  </a:lnTo>
                  <a:lnTo>
                    <a:pt x="1" y="296"/>
                  </a:lnTo>
                  <a:lnTo>
                    <a:pt x="3" y="285"/>
                  </a:lnTo>
                  <a:lnTo>
                    <a:pt x="7" y="275"/>
                  </a:lnTo>
                  <a:lnTo>
                    <a:pt x="9" y="261"/>
                  </a:lnTo>
                  <a:lnTo>
                    <a:pt x="14" y="244"/>
                  </a:lnTo>
                  <a:lnTo>
                    <a:pt x="21" y="226"/>
                  </a:lnTo>
                  <a:lnTo>
                    <a:pt x="30" y="206"/>
                  </a:lnTo>
                  <a:lnTo>
                    <a:pt x="39" y="181"/>
                  </a:lnTo>
                  <a:lnTo>
                    <a:pt x="51" y="158"/>
                  </a:lnTo>
                  <a:lnTo>
                    <a:pt x="64" y="132"/>
                  </a:lnTo>
                  <a:lnTo>
                    <a:pt x="81" y="107"/>
                  </a:lnTo>
                  <a:lnTo>
                    <a:pt x="97" y="80"/>
                  </a:lnTo>
                  <a:lnTo>
                    <a:pt x="118" y="53"/>
                  </a:lnTo>
                  <a:lnTo>
                    <a:pt x="140" y="26"/>
                  </a:lnTo>
                  <a:lnTo>
                    <a:pt x="166" y="0"/>
                  </a:lnTo>
                  <a:lnTo>
                    <a:pt x="2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5" name="Freeform 32"/>
            <p:cNvSpPr>
              <a:spLocks/>
            </p:cNvSpPr>
            <p:nvPr/>
          </p:nvSpPr>
          <p:spPr bwMode="auto">
            <a:xfrm>
              <a:off x="1223" y="1434"/>
              <a:ext cx="113" cy="39"/>
            </a:xfrm>
            <a:custGeom>
              <a:avLst/>
              <a:gdLst>
                <a:gd name="T0" fmla="*/ 4 w 226"/>
                <a:gd name="T1" fmla="*/ 0 h 78"/>
                <a:gd name="T2" fmla="*/ 4 w 226"/>
                <a:gd name="T3" fmla="*/ 1 h 78"/>
                <a:gd name="T4" fmla="*/ 6 w 226"/>
                <a:gd name="T5" fmla="*/ 1 h 78"/>
                <a:gd name="T6" fmla="*/ 7 w 226"/>
                <a:gd name="T7" fmla="*/ 2 h 78"/>
                <a:gd name="T8" fmla="*/ 9 w 226"/>
                <a:gd name="T9" fmla="*/ 3 h 78"/>
                <a:gd name="T10" fmla="*/ 12 w 226"/>
                <a:gd name="T11" fmla="*/ 4 h 78"/>
                <a:gd name="T12" fmla="*/ 14 w 226"/>
                <a:gd name="T13" fmla="*/ 5 h 78"/>
                <a:gd name="T14" fmla="*/ 18 w 226"/>
                <a:gd name="T15" fmla="*/ 5 h 78"/>
                <a:gd name="T16" fmla="*/ 22 w 226"/>
                <a:gd name="T17" fmla="*/ 6 h 78"/>
                <a:gd name="T18" fmla="*/ 26 w 226"/>
                <a:gd name="T19" fmla="*/ 7 h 78"/>
                <a:gd name="T20" fmla="*/ 30 w 226"/>
                <a:gd name="T21" fmla="*/ 7 h 78"/>
                <a:gd name="T22" fmla="*/ 36 w 226"/>
                <a:gd name="T23" fmla="*/ 9 h 78"/>
                <a:gd name="T24" fmla="*/ 42 w 226"/>
                <a:gd name="T25" fmla="*/ 9 h 78"/>
                <a:gd name="T26" fmla="*/ 49 w 226"/>
                <a:gd name="T27" fmla="*/ 9 h 78"/>
                <a:gd name="T28" fmla="*/ 57 w 226"/>
                <a:gd name="T29" fmla="*/ 9 h 78"/>
                <a:gd name="T30" fmla="*/ 41 w 226"/>
                <a:gd name="T31" fmla="*/ 20 h 78"/>
                <a:gd name="T32" fmla="*/ 40 w 226"/>
                <a:gd name="T33" fmla="*/ 20 h 78"/>
                <a:gd name="T34" fmla="*/ 39 w 226"/>
                <a:gd name="T35" fmla="*/ 20 h 78"/>
                <a:gd name="T36" fmla="*/ 37 w 226"/>
                <a:gd name="T37" fmla="*/ 20 h 78"/>
                <a:gd name="T38" fmla="*/ 35 w 226"/>
                <a:gd name="T39" fmla="*/ 20 h 78"/>
                <a:gd name="T40" fmla="*/ 32 w 226"/>
                <a:gd name="T41" fmla="*/ 20 h 78"/>
                <a:gd name="T42" fmla="*/ 29 w 226"/>
                <a:gd name="T43" fmla="*/ 20 h 78"/>
                <a:gd name="T44" fmla="*/ 26 w 226"/>
                <a:gd name="T45" fmla="*/ 20 h 78"/>
                <a:gd name="T46" fmla="*/ 23 w 226"/>
                <a:gd name="T47" fmla="*/ 20 h 78"/>
                <a:gd name="T48" fmla="*/ 20 w 226"/>
                <a:gd name="T49" fmla="*/ 19 h 78"/>
                <a:gd name="T50" fmla="*/ 17 w 226"/>
                <a:gd name="T51" fmla="*/ 19 h 78"/>
                <a:gd name="T52" fmla="*/ 13 w 226"/>
                <a:gd name="T53" fmla="*/ 18 h 78"/>
                <a:gd name="T54" fmla="*/ 10 w 226"/>
                <a:gd name="T55" fmla="*/ 17 h 78"/>
                <a:gd name="T56" fmla="*/ 7 w 226"/>
                <a:gd name="T57" fmla="*/ 15 h 78"/>
                <a:gd name="T58" fmla="*/ 5 w 226"/>
                <a:gd name="T59" fmla="*/ 14 h 78"/>
                <a:gd name="T60" fmla="*/ 3 w 226"/>
                <a:gd name="T61" fmla="*/ 13 h 78"/>
                <a:gd name="T62" fmla="*/ 2 w 226"/>
                <a:gd name="T63" fmla="*/ 11 h 78"/>
                <a:gd name="T64" fmla="*/ 1 w 226"/>
                <a:gd name="T65" fmla="*/ 10 h 78"/>
                <a:gd name="T66" fmla="*/ 1 w 226"/>
                <a:gd name="T67" fmla="*/ 9 h 78"/>
                <a:gd name="T68" fmla="*/ 0 w 226"/>
                <a:gd name="T69" fmla="*/ 6 h 78"/>
                <a:gd name="T70" fmla="*/ 0 w 226"/>
                <a:gd name="T71" fmla="*/ 5 h 78"/>
                <a:gd name="T72" fmla="*/ 0 w 226"/>
                <a:gd name="T73" fmla="*/ 3 h 78"/>
                <a:gd name="T74" fmla="*/ 1 w 226"/>
                <a:gd name="T75" fmla="*/ 2 h 78"/>
                <a:gd name="T76" fmla="*/ 3 w 226"/>
                <a:gd name="T77" fmla="*/ 1 h 78"/>
                <a:gd name="T78" fmla="*/ 4 w 226"/>
                <a:gd name="T79" fmla="*/ 0 h 78"/>
                <a:gd name="T80" fmla="*/ 4 w 226"/>
                <a:gd name="T81" fmla="*/ 0 h 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26"/>
                <a:gd name="T124" fmla="*/ 0 h 78"/>
                <a:gd name="T125" fmla="*/ 226 w 226"/>
                <a:gd name="T126" fmla="*/ 78 h 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26" h="78">
                  <a:moveTo>
                    <a:pt x="13" y="0"/>
                  </a:moveTo>
                  <a:lnTo>
                    <a:pt x="14" y="2"/>
                  </a:lnTo>
                  <a:lnTo>
                    <a:pt x="22" y="5"/>
                  </a:lnTo>
                  <a:lnTo>
                    <a:pt x="27" y="8"/>
                  </a:lnTo>
                  <a:lnTo>
                    <a:pt x="36" y="12"/>
                  </a:lnTo>
                  <a:lnTo>
                    <a:pt x="45" y="16"/>
                  </a:lnTo>
                  <a:lnTo>
                    <a:pt x="57" y="20"/>
                  </a:lnTo>
                  <a:lnTo>
                    <a:pt x="70" y="22"/>
                  </a:lnTo>
                  <a:lnTo>
                    <a:pt x="86" y="26"/>
                  </a:lnTo>
                  <a:lnTo>
                    <a:pt x="102" y="29"/>
                  </a:lnTo>
                  <a:lnTo>
                    <a:pt x="122" y="31"/>
                  </a:lnTo>
                  <a:lnTo>
                    <a:pt x="143" y="33"/>
                  </a:lnTo>
                  <a:lnTo>
                    <a:pt x="167" y="34"/>
                  </a:lnTo>
                  <a:lnTo>
                    <a:pt x="195" y="34"/>
                  </a:lnTo>
                  <a:lnTo>
                    <a:pt x="226" y="34"/>
                  </a:lnTo>
                  <a:lnTo>
                    <a:pt x="161" y="78"/>
                  </a:lnTo>
                  <a:lnTo>
                    <a:pt x="158" y="78"/>
                  </a:lnTo>
                  <a:lnTo>
                    <a:pt x="156" y="78"/>
                  </a:lnTo>
                  <a:lnTo>
                    <a:pt x="148" y="78"/>
                  </a:lnTo>
                  <a:lnTo>
                    <a:pt x="140" y="78"/>
                  </a:lnTo>
                  <a:lnTo>
                    <a:pt x="128" y="77"/>
                  </a:lnTo>
                  <a:lnTo>
                    <a:pt x="117" y="77"/>
                  </a:lnTo>
                  <a:lnTo>
                    <a:pt x="104" y="77"/>
                  </a:lnTo>
                  <a:lnTo>
                    <a:pt x="92" y="77"/>
                  </a:lnTo>
                  <a:lnTo>
                    <a:pt x="79" y="74"/>
                  </a:lnTo>
                  <a:lnTo>
                    <a:pt x="66" y="73"/>
                  </a:lnTo>
                  <a:lnTo>
                    <a:pt x="52" y="69"/>
                  </a:lnTo>
                  <a:lnTo>
                    <a:pt x="40" y="68"/>
                  </a:lnTo>
                  <a:lnTo>
                    <a:pt x="28" y="63"/>
                  </a:lnTo>
                  <a:lnTo>
                    <a:pt x="19" y="59"/>
                  </a:lnTo>
                  <a:lnTo>
                    <a:pt x="12" y="54"/>
                  </a:lnTo>
                  <a:lnTo>
                    <a:pt x="8" y="47"/>
                  </a:lnTo>
                  <a:lnTo>
                    <a:pt x="4" y="39"/>
                  </a:lnTo>
                  <a:lnTo>
                    <a:pt x="2" y="33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5"/>
                  </a:lnTo>
                  <a:lnTo>
                    <a:pt x="2" y="8"/>
                  </a:lnTo>
                  <a:lnTo>
                    <a:pt x="9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6" name="Freeform 33"/>
            <p:cNvSpPr>
              <a:spLocks/>
            </p:cNvSpPr>
            <p:nvPr/>
          </p:nvSpPr>
          <p:spPr bwMode="auto">
            <a:xfrm>
              <a:off x="1297" y="1354"/>
              <a:ext cx="234" cy="119"/>
            </a:xfrm>
            <a:custGeom>
              <a:avLst/>
              <a:gdLst>
                <a:gd name="T0" fmla="*/ 5 w 467"/>
                <a:gd name="T1" fmla="*/ 60 h 238"/>
                <a:gd name="T2" fmla="*/ 5 w 467"/>
                <a:gd name="T3" fmla="*/ 59 h 238"/>
                <a:gd name="T4" fmla="*/ 8 w 467"/>
                <a:gd name="T5" fmla="*/ 57 h 238"/>
                <a:gd name="T6" fmla="*/ 11 w 467"/>
                <a:gd name="T7" fmla="*/ 55 h 238"/>
                <a:gd name="T8" fmla="*/ 16 w 467"/>
                <a:gd name="T9" fmla="*/ 52 h 238"/>
                <a:gd name="T10" fmla="*/ 22 w 467"/>
                <a:gd name="T11" fmla="*/ 48 h 238"/>
                <a:gd name="T12" fmla="*/ 29 w 467"/>
                <a:gd name="T13" fmla="*/ 44 h 238"/>
                <a:gd name="T14" fmla="*/ 37 w 467"/>
                <a:gd name="T15" fmla="*/ 39 h 238"/>
                <a:gd name="T16" fmla="*/ 45 w 467"/>
                <a:gd name="T17" fmla="*/ 34 h 238"/>
                <a:gd name="T18" fmla="*/ 54 w 467"/>
                <a:gd name="T19" fmla="*/ 29 h 238"/>
                <a:gd name="T20" fmla="*/ 63 w 467"/>
                <a:gd name="T21" fmla="*/ 24 h 238"/>
                <a:gd name="T22" fmla="*/ 72 w 467"/>
                <a:gd name="T23" fmla="*/ 19 h 238"/>
                <a:gd name="T24" fmla="*/ 82 w 467"/>
                <a:gd name="T25" fmla="*/ 14 h 238"/>
                <a:gd name="T26" fmla="*/ 91 w 467"/>
                <a:gd name="T27" fmla="*/ 10 h 238"/>
                <a:gd name="T28" fmla="*/ 100 w 467"/>
                <a:gd name="T29" fmla="*/ 6 h 238"/>
                <a:gd name="T30" fmla="*/ 109 w 467"/>
                <a:gd name="T31" fmla="*/ 3 h 238"/>
                <a:gd name="T32" fmla="*/ 117 w 467"/>
                <a:gd name="T33" fmla="*/ 0 h 238"/>
                <a:gd name="T34" fmla="*/ 116 w 467"/>
                <a:gd name="T35" fmla="*/ 0 h 238"/>
                <a:gd name="T36" fmla="*/ 114 w 467"/>
                <a:gd name="T37" fmla="*/ 0 h 238"/>
                <a:gd name="T38" fmla="*/ 112 w 467"/>
                <a:gd name="T39" fmla="*/ 0 h 238"/>
                <a:gd name="T40" fmla="*/ 108 w 467"/>
                <a:gd name="T41" fmla="*/ 1 h 238"/>
                <a:gd name="T42" fmla="*/ 104 w 467"/>
                <a:gd name="T43" fmla="*/ 2 h 238"/>
                <a:gd name="T44" fmla="*/ 98 w 467"/>
                <a:gd name="T45" fmla="*/ 3 h 238"/>
                <a:gd name="T46" fmla="*/ 92 w 467"/>
                <a:gd name="T47" fmla="*/ 5 h 238"/>
                <a:gd name="T48" fmla="*/ 85 w 467"/>
                <a:gd name="T49" fmla="*/ 7 h 238"/>
                <a:gd name="T50" fmla="*/ 76 w 467"/>
                <a:gd name="T51" fmla="*/ 9 h 238"/>
                <a:gd name="T52" fmla="*/ 68 w 467"/>
                <a:gd name="T53" fmla="*/ 13 h 238"/>
                <a:gd name="T54" fmla="*/ 58 w 467"/>
                <a:gd name="T55" fmla="*/ 17 h 238"/>
                <a:gd name="T56" fmla="*/ 48 w 467"/>
                <a:gd name="T57" fmla="*/ 22 h 238"/>
                <a:gd name="T58" fmla="*/ 37 w 467"/>
                <a:gd name="T59" fmla="*/ 28 h 238"/>
                <a:gd name="T60" fmla="*/ 25 w 467"/>
                <a:gd name="T61" fmla="*/ 35 h 238"/>
                <a:gd name="T62" fmla="*/ 13 w 467"/>
                <a:gd name="T63" fmla="*/ 43 h 238"/>
                <a:gd name="T64" fmla="*/ 0 w 467"/>
                <a:gd name="T65" fmla="*/ 52 h 238"/>
                <a:gd name="T66" fmla="*/ 5 w 467"/>
                <a:gd name="T67" fmla="*/ 60 h 238"/>
                <a:gd name="T68" fmla="*/ 5 w 467"/>
                <a:gd name="T69" fmla="*/ 60 h 2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7"/>
                <a:gd name="T106" fmla="*/ 0 h 238"/>
                <a:gd name="T107" fmla="*/ 467 w 467"/>
                <a:gd name="T108" fmla="*/ 238 h 23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7" h="238">
                  <a:moveTo>
                    <a:pt x="18" y="238"/>
                  </a:moveTo>
                  <a:lnTo>
                    <a:pt x="19" y="234"/>
                  </a:lnTo>
                  <a:lnTo>
                    <a:pt x="30" y="228"/>
                  </a:lnTo>
                  <a:lnTo>
                    <a:pt x="44" y="217"/>
                  </a:lnTo>
                  <a:lnTo>
                    <a:pt x="64" y="206"/>
                  </a:lnTo>
                  <a:lnTo>
                    <a:pt x="87" y="189"/>
                  </a:lnTo>
                  <a:lnTo>
                    <a:pt x="114" y="173"/>
                  </a:lnTo>
                  <a:lnTo>
                    <a:pt x="146" y="154"/>
                  </a:lnTo>
                  <a:lnTo>
                    <a:pt x="179" y="136"/>
                  </a:lnTo>
                  <a:lnTo>
                    <a:pt x="213" y="113"/>
                  </a:lnTo>
                  <a:lnTo>
                    <a:pt x="250" y="94"/>
                  </a:lnTo>
                  <a:lnTo>
                    <a:pt x="287" y="73"/>
                  </a:lnTo>
                  <a:lnTo>
                    <a:pt x="326" y="56"/>
                  </a:lnTo>
                  <a:lnTo>
                    <a:pt x="363" y="37"/>
                  </a:lnTo>
                  <a:lnTo>
                    <a:pt x="399" y="22"/>
                  </a:lnTo>
                  <a:lnTo>
                    <a:pt x="433" y="9"/>
                  </a:lnTo>
                  <a:lnTo>
                    <a:pt x="467" y="0"/>
                  </a:lnTo>
                  <a:lnTo>
                    <a:pt x="463" y="0"/>
                  </a:lnTo>
                  <a:lnTo>
                    <a:pt x="456" y="0"/>
                  </a:lnTo>
                  <a:lnTo>
                    <a:pt x="446" y="0"/>
                  </a:lnTo>
                  <a:lnTo>
                    <a:pt x="431" y="3"/>
                  </a:lnTo>
                  <a:lnTo>
                    <a:pt x="413" y="6"/>
                  </a:lnTo>
                  <a:lnTo>
                    <a:pt x="390" y="11"/>
                  </a:lnTo>
                  <a:lnTo>
                    <a:pt x="365" y="17"/>
                  </a:lnTo>
                  <a:lnTo>
                    <a:pt x="338" y="26"/>
                  </a:lnTo>
                  <a:lnTo>
                    <a:pt x="304" y="35"/>
                  </a:lnTo>
                  <a:lnTo>
                    <a:pt x="269" y="50"/>
                  </a:lnTo>
                  <a:lnTo>
                    <a:pt x="230" y="67"/>
                  </a:lnTo>
                  <a:lnTo>
                    <a:pt x="190" y="87"/>
                  </a:lnTo>
                  <a:lnTo>
                    <a:pt x="146" y="111"/>
                  </a:lnTo>
                  <a:lnTo>
                    <a:pt x="99" y="138"/>
                  </a:lnTo>
                  <a:lnTo>
                    <a:pt x="49" y="169"/>
                  </a:lnTo>
                  <a:lnTo>
                    <a:pt x="0" y="207"/>
                  </a:lnTo>
                  <a:lnTo>
                    <a:pt x="18" y="2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Freeform 34"/>
            <p:cNvSpPr>
              <a:spLocks/>
            </p:cNvSpPr>
            <p:nvPr/>
          </p:nvSpPr>
          <p:spPr bwMode="auto">
            <a:xfrm>
              <a:off x="1696" y="1480"/>
              <a:ext cx="116" cy="57"/>
            </a:xfrm>
            <a:custGeom>
              <a:avLst/>
              <a:gdLst>
                <a:gd name="T0" fmla="*/ 38 w 231"/>
                <a:gd name="T1" fmla="*/ 0 h 116"/>
                <a:gd name="T2" fmla="*/ 35 w 231"/>
                <a:gd name="T3" fmla="*/ 0 h 116"/>
                <a:gd name="T4" fmla="*/ 30 w 231"/>
                <a:gd name="T5" fmla="*/ 1 h 116"/>
                <a:gd name="T6" fmla="*/ 23 w 231"/>
                <a:gd name="T7" fmla="*/ 3 h 116"/>
                <a:gd name="T8" fmla="*/ 17 w 231"/>
                <a:gd name="T9" fmla="*/ 5 h 116"/>
                <a:gd name="T10" fmla="*/ 10 w 231"/>
                <a:gd name="T11" fmla="*/ 8 h 116"/>
                <a:gd name="T12" fmla="*/ 4 w 231"/>
                <a:gd name="T13" fmla="*/ 12 h 116"/>
                <a:gd name="T14" fmla="*/ 1 w 231"/>
                <a:gd name="T15" fmla="*/ 16 h 116"/>
                <a:gd name="T16" fmla="*/ 0 w 231"/>
                <a:gd name="T17" fmla="*/ 21 h 116"/>
                <a:gd name="T18" fmla="*/ 4 w 231"/>
                <a:gd name="T19" fmla="*/ 24 h 116"/>
                <a:gd name="T20" fmla="*/ 11 w 231"/>
                <a:gd name="T21" fmla="*/ 26 h 116"/>
                <a:gd name="T22" fmla="*/ 21 w 231"/>
                <a:gd name="T23" fmla="*/ 28 h 116"/>
                <a:gd name="T24" fmla="*/ 31 w 231"/>
                <a:gd name="T25" fmla="*/ 28 h 116"/>
                <a:gd name="T26" fmla="*/ 41 w 231"/>
                <a:gd name="T27" fmla="*/ 28 h 116"/>
                <a:gd name="T28" fmla="*/ 50 w 231"/>
                <a:gd name="T29" fmla="*/ 26 h 116"/>
                <a:gd name="T30" fmla="*/ 56 w 231"/>
                <a:gd name="T31" fmla="*/ 25 h 116"/>
                <a:gd name="T32" fmla="*/ 57 w 231"/>
                <a:gd name="T33" fmla="*/ 24 h 116"/>
                <a:gd name="T34" fmla="*/ 53 w 231"/>
                <a:gd name="T35" fmla="*/ 24 h 116"/>
                <a:gd name="T36" fmla="*/ 46 w 231"/>
                <a:gd name="T37" fmla="*/ 23 h 116"/>
                <a:gd name="T38" fmla="*/ 38 w 231"/>
                <a:gd name="T39" fmla="*/ 22 h 116"/>
                <a:gd name="T40" fmla="*/ 29 w 231"/>
                <a:gd name="T41" fmla="*/ 21 h 116"/>
                <a:gd name="T42" fmla="*/ 20 w 231"/>
                <a:gd name="T43" fmla="*/ 19 h 116"/>
                <a:gd name="T44" fmla="*/ 15 w 231"/>
                <a:gd name="T45" fmla="*/ 18 h 116"/>
                <a:gd name="T46" fmla="*/ 12 w 231"/>
                <a:gd name="T47" fmla="*/ 16 h 116"/>
                <a:gd name="T48" fmla="*/ 14 w 231"/>
                <a:gd name="T49" fmla="*/ 14 h 116"/>
                <a:gd name="T50" fmla="*/ 18 w 231"/>
                <a:gd name="T51" fmla="*/ 12 h 116"/>
                <a:gd name="T52" fmla="*/ 23 w 231"/>
                <a:gd name="T53" fmla="*/ 11 h 116"/>
                <a:gd name="T54" fmla="*/ 29 w 231"/>
                <a:gd name="T55" fmla="*/ 10 h 116"/>
                <a:gd name="T56" fmla="*/ 34 w 231"/>
                <a:gd name="T57" fmla="*/ 9 h 116"/>
                <a:gd name="T58" fmla="*/ 39 w 231"/>
                <a:gd name="T59" fmla="*/ 8 h 116"/>
                <a:gd name="T60" fmla="*/ 44 w 231"/>
                <a:gd name="T61" fmla="*/ 8 h 116"/>
                <a:gd name="T62" fmla="*/ 46 w 231"/>
                <a:gd name="T63" fmla="*/ 8 h 116"/>
                <a:gd name="T64" fmla="*/ 39 w 231"/>
                <a:gd name="T65" fmla="*/ 0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1"/>
                <a:gd name="T100" fmla="*/ 0 h 116"/>
                <a:gd name="T101" fmla="*/ 231 w 231"/>
                <a:gd name="T102" fmla="*/ 116 h 1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1" h="116">
                  <a:moveTo>
                    <a:pt x="153" y="0"/>
                  </a:moveTo>
                  <a:lnTo>
                    <a:pt x="152" y="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130" y="3"/>
                  </a:lnTo>
                  <a:lnTo>
                    <a:pt x="118" y="5"/>
                  </a:lnTo>
                  <a:lnTo>
                    <a:pt x="106" y="9"/>
                  </a:lnTo>
                  <a:lnTo>
                    <a:pt x="92" y="13"/>
                  </a:lnTo>
                  <a:lnTo>
                    <a:pt x="79" y="17"/>
                  </a:lnTo>
                  <a:lnTo>
                    <a:pt x="65" y="21"/>
                  </a:lnTo>
                  <a:lnTo>
                    <a:pt x="52" y="28"/>
                  </a:lnTo>
                  <a:lnTo>
                    <a:pt x="37" y="34"/>
                  </a:lnTo>
                  <a:lnTo>
                    <a:pt x="26" y="42"/>
                  </a:lnTo>
                  <a:lnTo>
                    <a:pt x="15" y="50"/>
                  </a:lnTo>
                  <a:lnTo>
                    <a:pt x="7" y="57"/>
                  </a:lnTo>
                  <a:lnTo>
                    <a:pt x="1" y="67"/>
                  </a:lnTo>
                  <a:lnTo>
                    <a:pt x="0" y="78"/>
                  </a:lnTo>
                  <a:lnTo>
                    <a:pt x="0" y="86"/>
                  </a:lnTo>
                  <a:lnTo>
                    <a:pt x="6" y="93"/>
                  </a:lnTo>
                  <a:lnTo>
                    <a:pt x="15" y="99"/>
                  </a:lnTo>
                  <a:lnTo>
                    <a:pt x="30" y="106"/>
                  </a:lnTo>
                  <a:lnTo>
                    <a:pt x="44" y="108"/>
                  </a:lnTo>
                  <a:lnTo>
                    <a:pt x="63" y="112"/>
                  </a:lnTo>
                  <a:lnTo>
                    <a:pt x="82" y="113"/>
                  </a:lnTo>
                  <a:lnTo>
                    <a:pt x="102" y="116"/>
                  </a:lnTo>
                  <a:lnTo>
                    <a:pt x="123" y="115"/>
                  </a:lnTo>
                  <a:lnTo>
                    <a:pt x="144" y="115"/>
                  </a:lnTo>
                  <a:lnTo>
                    <a:pt x="163" y="113"/>
                  </a:lnTo>
                  <a:lnTo>
                    <a:pt x="183" y="112"/>
                  </a:lnTo>
                  <a:lnTo>
                    <a:pt x="199" y="108"/>
                  </a:lnTo>
                  <a:lnTo>
                    <a:pt x="213" y="106"/>
                  </a:lnTo>
                  <a:lnTo>
                    <a:pt x="223" y="104"/>
                  </a:lnTo>
                  <a:lnTo>
                    <a:pt x="231" y="102"/>
                  </a:lnTo>
                  <a:lnTo>
                    <a:pt x="228" y="100"/>
                  </a:lnTo>
                  <a:lnTo>
                    <a:pt x="222" y="100"/>
                  </a:lnTo>
                  <a:lnTo>
                    <a:pt x="212" y="99"/>
                  </a:lnTo>
                  <a:lnTo>
                    <a:pt x="199" y="98"/>
                  </a:lnTo>
                  <a:lnTo>
                    <a:pt x="182" y="95"/>
                  </a:lnTo>
                  <a:lnTo>
                    <a:pt x="166" y="93"/>
                  </a:lnTo>
                  <a:lnTo>
                    <a:pt x="149" y="91"/>
                  </a:lnTo>
                  <a:lnTo>
                    <a:pt x="131" y="90"/>
                  </a:lnTo>
                  <a:lnTo>
                    <a:pt x="113" y="86"/>
                  </a:lnTo>
                  <a:lnTo>
                    <a:pt x="96" y="82"/>
                  </a:lnTo>
                  <a:lnTo>
                    <a:pt x="79" y="80"/>
                  </a:lnTo>
                  <a:lnTo>
                    <a:pt x="67" y="77"/>
                  </a:lnTo>
                  <a:lnTo>
                    <a:pt x="57" y="73"/>
                  </a:lnTo>
                  <a:lnTo>
                    <a:pt x="50" y="69"/>
                  </a:lnTo>
                  <a:lnTo>
                    <a:pt x="48" y="67"/>
                  </a:lnTo>
                  <a:lnTo>
                    <a:pt x="52" y="63"/>
                  </a:lnTo>
                  <a:lnTo>
                    <a:pt x="56" y="57"/>
                  </a:lnTo>
                  <a:lnTo>
                    <a:pt x="63" y="54"/>
                  </a:lnTo>
                  <a:lnTo>
                    <a:pt x="71" y="51"/>
                  </a:lnTo>
                  <a:lnTo>
                    <a:pt x="82" y="48"/>
                  </a:lnTo>
                  <a:lnTo>
                    <a:pt x="91" y="44"/>
                  </a:lnTo>
                  <a:lnTo>
                    <a:pt x="102" y="43"/>
                  </a:lnTo>
                  <a:lnTo>
                    <a:pt x="114" y="41"/>
                  </a:lnTo>
                  <a:lnTo>
                    <a:pt x="127" y="41"/>
                  </a:lnTo>
                  <a:lnTo>
                    <a:pt x="136" y="38"/>
                  </a:lnTo>
                  <a:lnTo>
                    <a:pt x="147" y="37"/>
                  </a:lnTo>
                  <a:lnTo>
                    <a:pt x="156" y="35"/>
                  </a:lnTo>
                  <a:lnTo>
                    <a:pt x="166" y="35"/>
                  </a:lnTo>
                  <a:lnTo>
                    <a:pt x="173" y="34"/>
                  </a:lnTo>
                  <a:lnTo>
                    <a:pt x="179" y="34"/>
                  </a:lnTo>
                  <a:lnTo>
                    <a:pt x="182" y="34"/>
                  </a:lnTo>
                  <a:lnTo>
                    <a:pt x="184" y="3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8" name="Freeform 35"/>
            <p:cNvSpPr>
              <a:spLocks/>
            </p:cNvSpPr>
            <p:nvPr/>
          </p:nvSpPr>
          <p:spPr bwMode="auto">
            <a:xfrm>
              <a:off x="1839" y="1527"/>
              <a:ext cx="75" cy="30"/>
            </a:xfrm>
            <a:custGeom>
              <a:avLst/>
              <a:gdLst>
                <a:gd name="T0" fmla="*/ 0 w 150"/>
                <a:gd name="T1" fmla="*/ 1 h 60"/>
                <a:gd name="T2" fmla="*/ 1 w 150"/>
                <a:gd name="T3" fmla="*/ 1 h 60"/>
                <a:gd name="T4" fmla="*/ 1 w 150"/>
                <a:gd name="T5" fmla="*/ 1 h 60"/>
                <a:gd name="T6" fmla="*/ 2 w 150"/>
                <a:gd name="T7" fmla="*/ 2 h 60"/>
                <a:gd name="T8" fmla="*/ 5 w 150"/>
                <a:gd name="T9" fmla="*/ 2 h 60"/>
                <a:gd name="T10" fmla="*/ 5 w 150"/>
                <a:gd name="T11" fmla="*/ 3 h 60"/>
                <a:gd name="T12" fmla="*/ 7 w 150"/>
                <a:gd name="T13" fmla="*/ 3 h 60"/>
                <a:gd name="T14" fmla="*/ 9 w 150"/>
                <a:gd name="T15" fmla="*/ 3 h 60"/>
                <a:gd name="T16" fmla="*/ 11 w 150"/>
                <a:gd name="T17" fmla="*/ 4 h 60"/>
                <a:gd name="T18" fmla="*/ 13 w 150"/>
                <a:gd name="T19" fmla="*/ 4 h 60"/>
                <a:gd name="T20" fmla="*/ 17 w 150"/>
                <a:gd name="T21" fmla="*/ 4 h 60"/>
                <a:gd name="T22" fmla="*/ 19 w 150"/>
                <a:gd name="T23" fmla="*/ 3 h 60"/>
                <a:gd name="T24" fmla="*/ 21 w 150"/>
                <a:gd name="T25" fmla="*/ 3 h 60"/>
                <a:gd name="T26" fmla="*/ 24 w 150"/>
                <a:gd name="T27" fmla="*/ 3 h 60"/>
                <a:gd name="T28" fmla="*/ 27 w 150"/>
                <a:gd name="T29" fmla="*/ 2 h 60"/>
                <a:gd name="T30" fmla="*/ 30 w 150"/>
                <a:gd name="T31" fmla="*/ 1 h 60"/>
                <a:gd name="T32" fmla="*/ 33 w 150"/>
                <a:gd name="T33" fmla="*/ 0 h 60"/>
                <a:gd name="T34" fmla="*/ 35 w 150"/>
                <a:gd name="T35" fmla="*/ 0 h 60"/>
                <a:gd name="T36" fmla="*/ 37 w 150"/>
                <a:gd name="T37" fmla="*/ 1 h 60"/>
                <a:gd name="T38" fmla="*/ 38 w 150"/>
                <a:gd name="T39" fmla="*/ 3 h 60"/>
                <a:gd name="T40" fmla="*/ 38 w 150"/>
                <a:gd name="T41" fmla="*/ 6 h 60"/>
                <a:gd name="T42" fmla="*/ 37 w 150"/>
                <a:gd name="T43" fmla="*/ 7 h 60"/>
                <a:gd name="T44" fmla="*/ 35 w 150"/>
                <a:gd name="T45" fmla="*/ 9 h 60"/>
                <a:gd name="T46" fmla="*/ 34 w 150"/>
                <a:gd name="T47" fmla="*/ 10 h 60"/>
                <a:gd name="T48" fmla="*/ 31 w 150"/>
                <a:gd name="T49" fmla="*/ 12 h 60"/>
                <a:gd name="T50" fmla="*/ 28 w 150"/>
                <a:gd name="T51" fmla="*/ 13 h 60"/>
                <a:gd name="T52" fmla="*/ 26 w 150"/>
                <a:gd name="T53" fmla="*/ 14 h 60"/>
                <a:gd name="T54" fmla="*/ 23 w 150"/>
                <a:gd name="T55" fmla="*/ 15 h 60"/>
                <a:gd name="T56" fmla="*/ 19 w 150"/>
                <a:gd name="T57" fmla="*/ 15 h 60"/>
                <a:gd name="T58" fmla="*/ 15 w 150"/>
                <a:gd name="T59" fmla="*/ 15 h 60"/>
                <a:gd name="T60" fmla="*/ 13 w 150"/>
                <a:gd name="T61" fmla="*/ 14 h 60"/>
                <a:gd name="T62" fmla="*/ 10 w 150"/>
                <a:gd name="T63" fmla="*/ 13 h 60"/>
                <a:gd name="T64" fmla="*/ 9 w 150"/>
                <a:gd name="T65" fmla="*/ 13 h 60"/>
                <a:gd name="T66" fmla="*/ 6 w 150"/>
                <a:gd name="T67" fmla="*/ 12 h 60"/>
                <a:gd name="T68" fmla="*/ 5 w 150"/>
                <a:gd name="T69" fmla="*/ 10 h 60"/>
                <a:gd name="T70" fmla="*/ 3 w 150"/>
                <a:gd name="T71" fmla="*/ 9 h 60"/>
                <a:gd name="T72" fmla="*/ 2 w 150"/>
                <a:gd name="T73" fmla="*/ 8 h 60"/>
                <a:gd name="T74" fmla="*/ 1 w 150"/>
                <a:gd name="T75" fmla="*/ 5 h 60"/>
                <a:gd name="T76" fmla="*/ 1 w 150"/>
                <a:gd name="T77" fmla="*/ 3 h 60"/>
                <a:gd name="T78" fmla="*/ 0 w 150"/>
                <a:gd name="T79" fmla="*/ 1 h 60"/>
                <a:gd name="T80" fmla="*/ 0 w 150"/>
                <a:gd name="T81" fmla="*/ 1 h 60"/>
                <a:gd name="T82" fmla="*/ 0 w 150"/>
                <a:gd name="T83" fmla="*/ 1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0"/>
                <a:gd name="T127" fmla="*/ 0 h 60"/>
                <a:gd name="T128" fmla="*/ 150 w 150"/>
                <a:gd name="T129" fmla="*/ 60 h 6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0" h="60">
                  <a:moveTo>
                    <a:pt x="0" y="1"/>
                  </a:moveTo>
                  <a:lnTo>
                    <a:pt x="1" y="1"/>
                  </a:lnTo>
                  <a:lnTo>
                    <a:pt x="7" y="4"/>
                  </a:lnTo>
                  <a:lnTo>
                    <a:pt x="10" y="5"/>
                  </a:lnTo>
                  <a:lnTo>
                    <a:pt x="17" y="8"/>
                  </a:lnTo>
                  <a:lnTo>
                    <a:pt x="22" y="9"/>
                  </a:lnTo>
                  <a:lnTo>
                    <a:pt x="31" y="11"/>
                  </a:lnTo>
                  <a:lnTo>
                    <a:pt x="37" y="12"/>
                  </a:lnTo>
                  <a:lnTo>
                    <a:pt x="45" y="13"/>
                  </a:lnTo>
                  <a:lnTo>
                    <a:pt x="54" y="13"/>
                  </a:lnTo>
                  <a:lnTo>
                    <a:pt x="65" y="13"/>
                  </a:lnTo>
                  <a:lnTo>
                    <a:pt x="75" y="12"/>
                  </a:lnTo>
                  <a:lnTo>
                    <a:pt x="85" y="11"/>
                  </a:lnTo>
                  <a:lnTo>
                    <a:pt x="97" y="9"/>
                  </a:lnTo>
                  <a:lnTo>
                    <a:pt x="111" y="7"/>
                  </a:lnTo>
                  <a:lnTo>
                    <a:pt x="122" y="1"/>
                  </a:lnTo>
                  <a:lnTo>
                    <a:pt x="132" y="0"/>
                  </a:lnTo>
                  <a:lnTo>
                    <a:pt x="139" y="0"/>
                  </a:lnTo>
                  <a:lnTo>
                    <a:pt x="146" y="3"/>
                  </a:lnTo>
                  <a:lnTo>
                    <a:pt x="150" y="11"/>
                  </a:lnTo>
                  <a:lnTo>
                    <a:pt x="149" y="22"/>
                  </a:lnTo>
                  <a:lnTo>
                    <a:pt x="145" y="27"/>
                  </a:lnTo>
                  <a:lnTo>
                    <a:pt x="140" y="34"/>
                  </a:lnTo>
                  <a:lnTo>
                    <a:pt x="133" y="39"/>
                  </a:lnTo>
                  <a:lnTo>
                    <a:pt x="126" y="46"/>
                  </a:lnTo>
                  <a:lnTo>
                    <a:pt x="115" y="50"/>
                  </a:lnTo>
                  <a:lnTo>
                    <a:pt x="105" y="53"/>
                  </a:lnTo>
                  <a:lnTo>
                    <a:pt x="92" y="57"/>
                  </a:lnTo>
                  <a:lnTo>
                    <a:pt x="79" y="60"/>
                  </a:lnTo>
                  <a:lnTo>
                    <a:pt x="63" y="59"/>
                  </a:lnTo>
                  <a:lnTo>
                    <a:pt x="52" y="56"/>
                  </a:lnTo>
                  <a:lnTo>
                    <a:pt x="41" y="52"/>
                  </a:lnTo>
                  <a:lnTo>
                    <a:pt x="33" y="50"/>
                  </a:lnTo>
                  <a:lnTo>
                    <a:pt x="24" y="46"/>
                  </a:lnTo>
                  <a:lnTo>
                    <a:pt x="19" y="40"/>
                  </a:lnTo>
                  <a:lnTo>
                    <a:pt x="14" y="35"/>
                  </a:lnTo>
                  <a:lnTo>
                    <a:pt x="10" y="31"/>
                  </a:lnTo>
                  <a:lnTo>
                    <a:pt x="4" y="20"/>
                  </a:lnTo>
                  <a:lnTo>
                    <a:pt x="1" y="11"/>
                  </a:lnTo>
                  <a:lnTo>
                    <a:pt x="0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9" name="Freeform 36"/>
            <p:cNvSpPr>
              <a:spLocks/>
            </p:cNvSpPr>
            <p:nvPr/>
          </p:nvSpPr>
          <p:spPr bwMode="auto">
            <a:xfrm>
              <a:off x="1906" y="1529"/>
              <a:ext cx="104" cy="49"/>
            </a:xfrm>
            <a:custGeom>
              <a:avLst/>
              <a:gdLst>
                <a:gd name="T0" fmla="*/ 0 w 206"/>
                <a:gd name="T1" fmla="*/ 4 h 99"/>
                <a:gd name="T2" fmla="*/ 1 w 206"/>
                <a:gd name="T3" fmla="*/ 4 h 99"/>
                <a:gd name="T4" fmla="*/ 2 w 206"/>
                <a:gd name="T5" fmla="*/ 4 h 99"/>
                <a:gd name="T6" fmla="*/ 4 w 206"/>
                <a:gd name="T7" fmla="*/ 4 h 99"/>
                <a:gd name="T8" fmla="*/ 6 w 206"/>
                <a:gd name="T9" fmla="*/ 5 h 99"/>
                <a:gd name="T10" fmla="*/ 9 w 206"/>
                <a:gd name="T11" fmla="*/ 5 h 99"/>
                <a:gd name="T12" fmla="*/ 13 w 206"/>
                <a:gd name="T13" fmla="*/ 6 h 99"/>
                <a:gd name="T14" fmla="*/ 16 w 206"/>
                <a:gd name="T15" fmla="*/ 7 h 99"/>
                <a:gd name="T16" fmla="*/ 21 w 206"/>
                <a:gd name="T17" fmla="*/ 9 h 99"/>
                <a:gd name="T18" fmla="*/ 25 w 206"/>
                <a:gd name="T19" fmla="*/ 10 h 99"/>
                <a:gd name="T20" fmla="*/ 29 w 206"/>
                <a:gd name="T21" fmla="*/ 11 h 99"/>
                <a:gd name="T22" fmla="*/ 33 w 206"/>
                <a:gd name="T23" fmla="*/ 13 h 99"/>
                <a:gd name="T24" fmla="*/ 38 w 206"/>
                <a:gd name="T25" fmla="*/ 15 h 99"/>
                <a:gd name="T26" fmla="*/ 42 w 206"/>
                <a:gd name="T27" fmla="*/ 17 h 99"/>
                <a:gd name="T28" fmla="*/ 45 w 206"/>
                <a:gd name="T29" fmla="*/ 19 h 99"/>
                <a:gd name="T30" fmla="*/ 49 w 206"/>
                <a:gd name="T31" fmla="*/ 22 h 99"/>
                <a:gd name="T32" fmla="*/ 52 w 206"/>
                <a:gd name="T33" fmla="*/ 24 h 99"/>
                <a:gd name="T34" fmla="*/ 52 w 206"/>
                <a:gd name="T35" fmla="*/ 24 h 99"/>
                <a:gd name="T36" fmla="*/ 53 w 206"/>
                <a:gd name="T37" fmla="*/ 22 h 99"/>
                <a:gd name="T38" fmla="*/ 53 w 206"/>
                <a:gd name="T39" fmla="*/ 19 h 99"/>
                <a:gd name="T40" fmla="*/ 52 w 206"/>
                <a:gd name="T41" fmla="*/ 17 h 99"/>
                <a:gd name="T42" fmla="*/ 51 w 206"/>
                <a:gd name="T43" fmla="*/ 15 h 99"/>
                <a:gd name="T44" fmla="*/ 50 w 206"/>
                <a:gd name="T45" fmla="*/ 13 h 99"/>
                <a:gd name="T46" fmla="*/ 48 w 206"/>
                <a:gd name="T47" fmla="*/ 11 h 99"/>
                <a:gd name="T48" fmla="*/ 47 w 206"/>
                <a:gd name="T49" fmla="*/ 10 h 99"/>
                <a:gd name="T50" fmla="*/ 45 w 206"/>
                <a:gd name="T51" fmla="*/ 8 h 99"/>
                <a:gd name="T52" fmla="*/ 42 w 206"/>
                <a:gd name="T53" fmla="*/ 6 h 99"/>
                <a:gd name="T54" fmla="*/ 39 w 206"/>
                <a:gd name="T55" fmla="*/ 5 h 99"/>
                <a:gd name="T56" fmla="*/ 35 w 206"/>
                <a:gd name="T57" fmla="*/ 4 h 99"/>
                <a:gd name="T58" fmla="*/ 31 w 206"/>
                <a:gd name="T59" fmla="*/ 2 h 99"/>
                <a:gd name="T60" fmla="*/ 27 w 206"/>
                <a:gd name="T61" fmla="*/ 1 h 99"/>
                <a:gd name="T62" fmla="*/ 23 w 206"/>
                <a:gd name="T63" fmla="*/ 0 h 99"/>
                <a:gd name="T64" fmla="*/ 19 w 206"/>
                <a:gd name="T65" fmla="*/ 0 h 99"/>
                <a:gd name="T66" fmla="*/ 16 w 206"/>
                <a:gd name="T67" fmla="*/ 0 h 99"/>
                <a:gd name="T68" fmla="*/ 14 w 206"/>
                <a:gd name="T69" fmla="*/ 0 h 99"/>
                <a:gd name="T70" fmla="*/ 11 w 206"/>
                <a:gd name="T71" fmla="*/ 0 h 99"/>
                <a:gd name="T72" fmla="*/ 9 w 206"/>
                <a:gd name="T73" fmla="*/ 1 h 99"/>
                <a:gd name="T74" fmla="*/ 7 w 206"/>
                <a:gd name="T75" fmla="*/ 1 h 99"/>
                <a:gd name="T76" fmla="*/ 5 w 206"/>
                <a:gd name="T77" fmla="*/ 1 h 99"/>
                <a:gd name="T78" fmla="*/ 3 w 206"/>
                <a:gd name="T79" fmla="*/ 2 h 99"/>
                <a:gd name="T80" fmla="*/ 3 w 206"/>
                <a:gd name="T81" fmla="*/ 2 h 99"/>
                <a:gd name="T82" fmla="*/ 1 w 206"/>
                <a:gd name="T83" fmla="*/ 3 h 99"/>
                <a:gd name="T84" fmla="*/ 0 w 206"/>
                <a:gd name="T85" fmla="*/ 4 h 99"/>
                <a:gd name="T86" fmla="*/ 0 w 206"/>
                <a:gd name="T87" fmla="*/ 4 h 9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6"/>
                <a:gd name="T133" fmla="*/ 0 h 99"/>
                <a:gd name="T134" fmla="*/ 206 w 206"/>
                <a:gd name="T135" fmla="*/ 99 h 9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6" h="99">
                  <a:moveTo>
                    <a:pt x="0" y="16"/>
                  </a:moveTo>
                  <a:lnTo>
                    <a:pt x="1" y="16"/>
                  </a:lnTo>
                  <a:lnTo>
                    <a:pt x="6" y="16"/>
                  </a:lnTo>
                  <a:lnTo>
                    <a:pt x="13" y="17"/>
                  </a:lnTo>
                  <a:lnTo>
                    <a:pt x="24" y="20"/>
                  </a:lnTo>
                  <a:lnTo>
                    <a:pt x="35" y="22"/>
                  </a:lnTo>
                  <a:lnTo>
                    <a:pt x="49" y="26"/>
                  </a:lnTo>
                  <a:lnTo>
                    <a:pt x="63" y="31"/>
                  </a:lnTo>
                  <a:lnTo>
                    <a:pt x="82" y="36"/>
                  </a:lnTo>
                  <a:lnTo>
                    <a:pt x="97" y="42"/>
                  </a:lnTo>
                  <a:lnTo>
                    <a:pt x="114" y="47"/>
                  </a:lnTo>
                  <a:lnTo>
                    <a:pt x="131" y="55"/>
                  </a:lnTo>
                  <a:lnTo>
                    <a:pt x="149" y="62"/>
                  </a:lnTo>
                  <a:lnTo>
                    <a:pt x="165" y="70"/>
                  </a:lnTo>
                  <a:lnTo>
                    <a:pt x="179" y="79"/>
                  </a:lnTo>
                  <a:lnTo>
                    <a:pt x="192" y="88"/>
                  </a:lnTo>
                  <a:lnTo>
                    <a:pt x="205" y="99"/>
                  </a:lnTo>
                  <a:lnTo>
                    <a:pt x="205" y="96"/>
                  </a:lnTo>
                  <a:lnTo>
                    <a:pt x="206" y="90"/>
                  </a:lnTo>
                  <a:lnTo>
                    <a:pt x="206" y="79"/>
                  </a:lnTo>
                  <a:lnTo>
                    <a:pt x="205" y="68"/>
                  </a:lnTo>
                  <a:lnTo>
                    <a:pt x="201" y="60"/>
                  </a:lnTo>
                  <a:lnTo>
                    <a:pt x="197" y="53"/>
                  </a:lnTo>
                  <a:lnTo>
                    <a:pt x="191" y="46"/>
                  </a:lnTo>
                  <a:lnTo>
                    <a:pt x="186" y="40"/>
                  </a:lnTo>
                  <a:lnTo>
                    <a:pt x="177" y="33"/>
                  </a:lnTo>
                  <a:lnTo>
                    <a:pt x="166" y="26"/>
                  </a:lnTo>
                  <a:lnTo>
                    <a:pt x="152" y="20"/>
                  </a:lnTo>
                  <a:lnTo>
                    <a:pt x="139" y="16"/>
                  </a:lnTo>
                  <a:lnTo>
                    <a:pt x="121" y="9"/>
                  </a:lnTo>
                  <a:lnTo>
                    <a:pt x="105" y="7"/>
                  </a:lnTo>
                  <a:lnTo>
                    <a:pt x="89" y="3"/>
                  </a:lnTo>
                  <a:lnTo>
                    <a:pt x="76" y="3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3" y="1"/>
                  </a:lnTo>
                  <a:lnTo>
                    <a:pt x="35" y="4"/>
                  </a:lnTo>
                  <a:lnTo>
                    <a:pt x="26" y="4"/>
                  </a:lnTo>
                  <a:lnTo>
                    <a:pt x="19" y="7"/>
                  </a:lnTo>
                  <a:lnTo>
                    <a:pt x="11" y="8"/>
                  </a:lnTo>
                  <a:lnTo>
                    <a:pt x="9" y="10"/>
                  </a:lnTo>
                  <a:lnTo>
                    <a:pt x="1" y="13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0" name="Freeform 37"/>
            <p:cNvSpPr>
              <a:spLocks/>
            </p:cNvSpPr>
            <p:nvPr/>
          </p:nvSpPr>
          <p:spPr bwMode="auto">
            <a:xfrm>
              <a:off x="1994" y="1519"/>
              <a:ext cx="20" cy="59"/>
            </a:xfrm>
            <a:custGeom>
              <a:avLst/>
              <a:gdLst>
                <a:gd name="T0" fmla="*/ 2 w 41"/>
                <a:gd name="T1" fmla="*/ 20 h 118"/>
                <a:gd name="T2" fmla="*/ 2 w 41"/>
                <a:gd name="T3" fmla="*/ 19 h 118"/>
                <a:gd name="T4" fmla="*/ 1 w 41"/>
                <a:gd name="T5" fmla="*/ 17 h 118"/>
                <a:gd name="T6" fmla="*/ 0 w 41"/>
                <a:gd name="T7" fmla="*/ 15 h 118"/>
                <a:gd name="T8" fmla="*/ 0 w 41"/>
                <a:gd name="T9" fmla="*/ 13 h 118"/>
                <a:gd name="T10" fmla="*/ 0 w 41"/>
                <a:gd name="T11" fmla="*/ 10 h 118"/>
                <a:gd name="T12" fmla="*/ 0 w 41"/>
                <a:gd name="T13" fmla="*/ 7 h 118"/>
                <a:gd name="T14" fmla="*/ 1 w 41"/>
                <a:gd name="T15" fmla="*/ 4 h 118"/>
                <a:gd name="T16" fmla="*/ 3 w 41"/>
                <a:gd name="T17" fmla="*/ 1 h 118"/>
                <a:gd name="T18" fmla="*/ 4 w 41"/>
                <a:gd name="T19" fmla="*/ 0 h 118"/>
                <a:gd name="T20" fmla="*/ 5 w 41"/>
                <a:gd name="T21" fmla="*/ 0 h 118"/>
                <a:gd name="T22" fmla="*/ 6 w 41"/>
                <a:gd name="T23" fmla="*/ 1 h 118"/>
                <a:gd name="T24" fmla="*/ 7 w 41"/>
                <a:gd name="T25" fmla="*/ 3 h 118"/>
                <a:gd name="T26" fmla="*/ 7 w 41"/>
                <a:gd name="T27" fmla="*/ 4 h 118"/>
                <a:gd name="T28" fmla="*/ 7 w 41"/>
                <a:gd name="T29" fmla="*/ 7 h 118"/>
                <a:gd name="T30" fmla="*/ 8 w 41"/>
                <a:gd name="T31" fmla="*/ 10 h 118"/>
                <a:gd name="T32" fmla="*/ 8 w 41"/>
                <a:gd name="T33" fmla="*/ 13 h 118"/>
                <a:gd name="T34" fmla="*/ 9 w 41"/>
                <a:gd name="T35" fmla="*/ 15 h 118"/>
                <a:gd name="T36" fmla="*/ 9 w 41"/>
                <a:gd name="T37" fmla="*/ 19 h 118"/>
                <a:gd name="T38" fmla="*/ 9 w 41"/>
                <a:gd name="T39" fmla="*/ 21 h 118"/>
                <a:gd name="T40" fmla="*/ 10 w 41"/>
                <a:gd name="T41" fmla="*/ 24 h 118"/>
                <a:gd name="T42" fmla="*/ 10 w 41"/>
                <a:gd name="T43" fmla="*/ 26 h 118"/>
                <a:gd name="T44" fmla="*/ 10 w 41"/>
                <a:gd name="T45" fmla="*/ 28 h 118"/>
                <a:gd name="T46" fmla="*/ 10 w 41"/>
                <a:gd name="T47" fmla="*/ 29 h 118"/>
                <a:gd name="T48" fmla="*/ 10 w 41"/>
                <a:gd name="T49" fmla="*/ 30 h 118"/>
                <a:gd name="T50" fmla="*/ 2 w 41"/>
                <a:gd name="T51" fmla="*/ 20 h 118"/>
                <a:gd name="T52" fmla="*/ 2 w 41"/>
                <a:gd name="T53" fmla="*/ 20 h 11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1"/>
                <a:gd name="T82" fmla="*/ 0 h 118"/>
                <a:gd name="T83" fmla="*/ 41 w 41"/>
                <a:gd name="T84" fmla="*/ 118 h 11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1" h="118">
                  <a:moveTo>
                    <a:pt x="11" y="78"/>
                  </a:moveTo>
                  <a:lnTo>
                    <a:pt x="8" y="75"/>
                  </a:lnTo>
                  <a:lnTo>
                    <a:pt x="7" y="68"/>
                  </a:lnTo>
                  <a:lnTo>
                    <a:pt x="3" y="61"/>
                  </a:lnTo>
                  <a:lnTo>
                    <a:pt x="2" y="50"/>
                  </a:lnTo>
                  <a:lnTo>
                    <a:pt x="0" y="39"/>
                  </a:lnTo>
                  <a:lnTo>
                    <a:pt x="2" y="27"/>
                  </a:lnTo>
                  <a:lnTo>
                    <a:pt x="5" y="14"/>
                  </a:lnTo>
                  <a:lnTo>
                    <a:pt x="13" y="3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9"/>
                  </a:lnTo>
                  <a:lnTo>
                    <a:pt x="28" y="15"/>
                  </a:lnTo>
                  <a:lnTo>
                    <a:pt x="30" y="26"/>
                  </a:lnTo>
                  <a:lnTo>
                    <a:pt x="33" y="37"/>
                  </a:lnTo>
                  <a:lnTo>
                    <a:pt x="35" y="50"/>
                  </a:lnTo>
                  <a:lnTo>
                    <a:pt x="37" y="61"/>
                  </a:lnTo>
                  <a:lnTo>
                    <a:pt x="38" y="74"/>
                  </a:lnTo>
                  <a:lnTo>
                    <a:pt x="39" y="84"/>
                  </a:lnTo>
                  <a:lnTo>
                    <a:pt x="41" y="96"/>
                  </a:lnTo>
                  <a:lnTo>
                    <a:pt x="41" y="104"/>
                  </a:lnTo>
                  <a:lnTo>
                    <a:pt x="41" y="111"/>
                  </a:lnTo>
                  <a:lnTo>
                    <a:pt x="41" y="115"/>
                  </a:lnTo>
                  <a:lnTo>
                    <a:pt x="41" y="118"/>
                  </a:lnTo>
                  <a:lnTo>
                    <a:pt x="1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1" name="Freeform 38"/>
            <p:cNvSpPr>
              <a:spLocks/>
            </p:cNvSpPr>
            <p:nvPr/>
          </p:nvSpPr>
          <p:spPr bwMode="auto">
            <a:xfrm>
              <a:off x="1885" y="1474"/>
              <a:ext cx="121" cy="65"/>
            </a:xfrm>
            <a:custGeom>
              <a:avLst/>
              <a:gdLst>
                <a:gd name="T0" fmla="*/ 61 w 242"/>
                <a:gd name="T1" fmla="*/ 22 h 130"/>
                <a:gd name="T2" fmla="*/ 60 w 242"/>
                <a:gd name="T3" fmla="*/ 22 h 130"/>
                <a:gd name="T4" fmla="*/ 59 w 242"/>
                <a:gd name="T5" fmla="*/ 21 h 130"/>
                <a:gd name="T6" fmla="*/ 58 w 242"/>
                <a:gd name="T7" fmla="*/ 20 h 130"/>
                <a:gd name="T8" fmla="*/ 55 w 242"/>
                <a:gd name="T9" fmla="*/ 19 h 130"/>
                <a:gd name="T10" fmla="*/ 53 w 242"/>
                <a:gd name="T11" fmla="*/ 17 h 130"/>
                <a:gd name="T12" fmla="*/ 49 w 242"/>
                <a:gd name="T13" fmla="*/ 16 h 130"/>
                <a:gd name="T14" fmla="*/ 46 w 242"/>
                <a:gd name="T15" fmla="*/ 14 h 130"/>
                <a:gd name="T16" fmla="*/ 42 w 242"/>
                <a:gd name="T17" fmla="*/ 12 h 130"/>
                <a:gd name="T18" fmla="*/ 37 w 242"/>
                <a:gd name="T19" fmla="*/ 10 h 130"/>
                <a:gd name="T20" fmla="*/ 33 w 242"/>
                <a:gd name="T21" fmla="*/ 9 h 130"/>
                <a:gd name="T22" fmla="*/ 28 w 242"/>
                <a:gd name="T23" fmla="*/ 7 h 130"/>
                <a:gd name="T24" fmla="*/ 23 w 242"/>
                <a:gd name="T25" fmla="*/ 5 h 130"/>
                <a:gd name="T26" fmla="*/ 17 w 242"/>
                <a:gd name="T27" fmla="*/ 3 h 130"/>
                <a:gd name="T28" fmla="*/ 11 w 242"/>
                <a:gd name="T29" fmla="*/ 2 h 130"/>
                <a:gd name="T30" fmla="*/ 6 w 242"/>
                <a:gd name="T31" fmla="*/ 1 h 130"/>
                <a:gd name="T32" fmla="*/ 4 w 242"/>
                <a:gd name="T33" fmla="*/ 1 h 130"/>
                <a:gd name="T34" fmla="*/ 0 w 242"/>
                <a:gd name="T35" fmla="*/ 0 h 130"/>
                <a:gd name="T36" fmla="*/ 2 w 242"/>
                <a:gd name="T37" fmla="*/ 1 h 130"/>
                <a:gd name="T38" fmla="*/ 4 w 242"/>
                <a:gd name="T39" fmla="*/ 1 h 130"/>
                <a:gd name="T40" fmla="*/ 7 w 242"/>
                <a:gd name="T41" fmla="*/ 3 h 130"/>
                <a:gd name="T42" fmla="*/ 10 w 242"/>
                <a:gd name="T43" fmla="*/ 4 h 130"/>
                <a:gd name="T44" fmla="*/ 15 w 242"/>
                <a:gd name="T45" fmla="*/ 6 h 130"/>
                <a:gd name="T46" fmla="*/ 19 w 242"/>
                <a:gd name="T47" fmla="*/ 8 h 130"/>
                <a:gd name="T48" fmla="*/ 24 w 242"/>
                <a:gd name="T49" fmla="*/ 11 h 130"/>
                <a:gd name="T50" fmla="*/ 29 w 242"/>
                <a:gd name="T51" fmla="*/ 13 h 130"/>
                <a:gd name="T52" fmla="*/ 34 w 242"/>
                <a:gd name="T53" fmla="*/ 16 h 130"/>
                <a:gd name="T54" fmla="*/ 39 w 242"/>
                <a:gd name="T55" fmla="*/ 19 h 130"/>
                <a:gd name="T56" fmla="*/ 44 w 242"/>
                <a:gd name="T57" fmla="*/ 22 h 130"/>
                <a:gd name="T58" fmla="*/ 48 w 242"/>
                <a:gd name="T59" fmla="*/ 24 h 130"/>
                <a:gd name="T60" fmla="*/ 52 w 242"/>
                <a:gd name="T61" fmla="*/ 27 h 130"/>
                <a:gd name="T62" fmla="*/ 55 w 242"/>
                <a:gd name="T63" fmla="*/ 29 h 130"/>
                <a:gd name="T64" fmla="*/ 58 w 242"/>
                <a:gd name="T65" fmla="*/ 33 h 130"/>
                <a:gd name="T66" fmla="*/ 61 w 242"/>
                <a:gd name="T67" fmla="*/ 22 h 130"/>
                <a:gd name="T68" fmla="*/ 61 w 242"/>
                <a:gd name="T69" fmla="*/ 22 h 1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2"/>
                <a:gd name="T106" fmla="*/ 0 h 130"/>
                <a:gd name="T107" fmla="*/ 242 w 242"/>
                <a:gd name="T108" fmla="*/ 130 h 1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2" h="130">
                  <a:moveTo>
                    <a:pt x="242" y="90"/>
                  </a:moveTo>
                  <a:lnTo>
                    <a:pt x="239" y="88"/>
                  </a:lnTo>
                  <a:lnTo>
                    <a:pt x="235" y="86"/>
                  </a:lnTo>
                  <a:lnTo>
                    <a:pt x="229" y="80"/>
                  </a:lnTo>
                  <a:lnTo>
                    <a:pt x="220" y="77"/>
                  </a:lnTo>
                  <a:lnTo>
                    <a:pt x="209" y="70"/>
                  </a:lnTo>
                  <a:lnTo>
                    <a:pt x="196" y="64"/>
                  </a:lnTo>
                  <a:lnTo>
                    <a:pt x="182" y="57"/>
                  </a:lnTo>
                  <a:lnTo>
                    <a:pt x="168" y="51"/>
                  </a:lnTo>
                  <a:lnTo>
                    <a:pt x="148" y="43"/>
                  </a:lnTo>
                  <a:lnTo>
                    <a:pt x="131" y="36"/>
                  </a:lnTo>
                  <a:lnTo>
                    <a:pt x="109" y="28"/>
                  </a:lnTo>
                  <a:lnTo>
                    <a:pt x="90" y="22"/>
                  </a:lnTo>
                  <a:lnTo>
                    <a:pt x="67" y="14"/>
                  </a:lnTo>
                  <a:lnTo>
                    <a:pt x="44" y="9"/>
                  </a:lnTo>
                  <a:lnTo>
                    <a:pt x="21" y="2"/>
                  </a:lnTo>
                  <a:lnTo>
                    <a:pt x="13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14" y="5"/>
                  </a:lnTo>
                  <a:lnTo>
                    <a:pt x="27" y="12"/>
                  </a:lnTo>
                  <a:lnTo>
                    <a:pt x="40" y="18"/>
                  </a:lnTo>
                  <a:lnTo>
                    <a:pt x="57" y="26"/>
                  </a:lnTo>
                  <a:lnTo>
                    <a:pt x="75" y="35"/>
                  </a:lnTo>
                  <a:lnTo>
                    <a:pt x="95" y="45"/>
                  </a:lnTo>
                  <a:lnTo>
                    <a:pt x="114" y="54"/>
                  </a:lnTo>
                  <a:lnTo>
                    <a:pt x="134" y="65"/>
                  </a:lnTo>
                  <a:lnTo>
                    <a:pt x="153" y="77"/>
                  </a:lnTo>
                  <a:lnTo>
                    <a:pt x="173" y="88"/>
                  </a:lnTo>
                  <a:lnTo>
                    <a:pt x="190" y="99"/>
                  </a:lnTo>
                  <a:lnTo>
                    <a:pt x="205" y="109"/>
                  </a:lnTo>
                  <a:lnTo>
                    <a:pt x="220" y="119"/>
                  </a:lnTo>
                  <a:lnTo>
                    <a:pt x="231" y="130"/>
                  </a:lnTo>
                  <a:lnTo>
                    <a:pt x="242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2" name="Freeform 39"/>
            <p:cNvSpPr>
              <a:spLocks/>
            </p:cNvSpPr>
            <p:nvPr/>
          </p:nvSpPr>
          <p:spPr bwMode="auto">
            <a:xfrm>
              <a:off x="1893" y="1578"/>
              <a:ext cx="32" cy="117"/>
            </a:xfrm>
            <a:custGeom>
              <a:avLst/>
              <a:gdLst>
                <a:gd name="T0" fmla="*/ 6 w 63"/>
                <a:gd name="T1" fmla="*/ 0 h 232"/>
                <a:gd name="T2" fmla="*/ 6 w 63"/>
                <a:gd name="T3" fmla="*/ 2 h 232"/>
                <a:gd name="T4" fmla="*/ 6 w 63"/>
                <a:gd name="T5" fmla="*/ 3 h 232"/>
                <a:gd name="T6" fmla="*/ 7 w 63"/>
                <a:gd name="T7" fmla="*/ 6 h 232"/>
                <a:gd name="T8" fmla="*/ 7 w 63"/>
                <a:gd name="T9" fmla="*/ 8 h 232"/>
                <a:gd name="T10" fmla="*/ 8 w 63"/>
                <a:gd name="T11" fmla="*/ 12 h 232"/>
                <a:gd name="T12" fmla="*/ 8 w 63"/>
                <a:gd name="T13" fmla="*/ 15 h 232"/>
                <a:gd name="T14" fmla="*/ 8 w 63"/>
                <a:gd name="T15" fmla="*/ 19 h 232"/>
                <a:gd name="T16" fmla="*/ 8 w 63"/>
                <a:gd name="T17" fmla="*/ 24 h 232"/>
                <a:gd name="T18" fmla="*/ 8 w 63"/>
                <a:gd name="T19" fmla="*/ 29 h 232"/>
                <a:gd name="T20" fmla="*/ 7 w 63"/>
                <a:gd name="T21" fmla="*/ 33 h 232"/>
                <a:gd name="T22" fmla="*/ 7 w 63"/>
                <a:gd name="T23" fmla="*/ 39 h 232"/>
                <a:gd name="T24" fmla="*/ 6 w 63"/>
                <a:gd name="T25" fmla="*/ 43 h 232"/>
                <a:gd name="T26" fmla="*/ 4 w 63"/>
                <a:gd name="T27" fmla="*/ 49 h 232"/>
                <a:gd name="T28" fmla="*/ 3 w 63"/>
                <a:gd name="T29" fmla="*/ 54 h 232"/>
                <a:gd name="T30" fmla="*/ 0 w 63"/>
                <a:gd name="T31" fmla="*/ 59 h 232"/>
                <a:gd name="T32" fmla="*/ 1 w 63"/>
                <a:gd name="T33" fmla="*/ 59 h 232"/>
                <a:gd name="T34" fmla="*/ 3 w 63"/>
                <a:gd name="T35" fmla="*/ 57 h 232"/>
                <a:gd name="T36" fmla="*/ 3 w 63"/>
                <a:gd name="T37" fmla="*/ 55 h 232"/>
                <a:gd name="T38" fmla="*/ 5 w 63"/>
                <a:gd name="T39" fmla="*/ 54 h 232"/>
                <a:gd name="T40" fmla="*/ 6 w 63"/>
                <a:gd name="T41" fmla="*/ 52 h 232"/>
                <a:gd name="T42" fmla="*/ 8 w 63"/>
                <a:gd name="T43" fmla="*/ 51 h 232"/>
                <a:gd name="T44" fmla="*/ 9 w 63"/>
                <a:gd name="T45" fmla="*/ 48 h 232"/>
                <a:gd name="T46" fmla="*/ 10 w 63"/>
                <a:gd name="T47" fmla="*/ 46 h 232"/>
                <a:gd name="T48" fmla="*/ 11 w 63"/>
                <a:gd name="T49" fmla="*/ 43 h 232"/>
                <a:gd name="T50" fmla="*/ 13 w 63"/>
                <a:gd name="T51" fmla="*/ 41 h 232"/>
                <a:gd name="T52" fmla="*/ 14 w 63"/>
                <a:gd name="T53" fmla="*/ 37 h 232"/>
                <a:gd name="T54" fmla="*/ 15 w 63"/>
                <a:gd name="T55" fmla="*/ 34 h 232"/>
                <a:gd name="T56" fmla="*/ 16 w 63"/>
                <a:gd name="T57" fmla="*/ 30 h 232"/>
                <a:gd name="T58" fmla="*/ 16 w 63"/>
                <a:gd name="T59" fmla="*/ 26 h 232"/>
                <a:gd name="T60" fmla="*/ 16 w 63"/>
                <a:gd name="T61" fmla="*/ 22 h 232"/>
                <a:gd name="T62" fmla="*/ 16 w 63"/>
                <a:gd name="T63" fmla="*/ 19 h 232"/>
                <a:gd name="T64" fmla="*/ 16 w 63"/>
                <a:gd name="T65" fmla="*/ 16 h 232"/>
                <a:gd name="T66" fmla="*/ 15 w 63"/>
                <a:gd name="T67" fmla="*/ 13 h 232"/>
                <a:gd name="T68" fmla="*/ 14 w 63"/>
                <a:gd name="T69" fmla="*/ 10 h 232"/>
                <a:gd name="T70" fmla="*/ 13 w 63"/>
                <a:gd name="T71" fmla="*/ 8 h 232"/>
                <a:gd name="T72" fmla="*/ 13 w 63"/>
                <a:gd name="T73" fmla="*/ 6 h 232"/>
                <a:gd name="T74" fmla="*/ 12 w 63"/>
                <a:gd name="T75" fmla="*/ 5 h 232"/>
                <a:gd name="T76" fmla="*/ 10 w 63"/>
                <a:gd name="T77" fmla="*/ 3 h 232"/>
                <a:gd name="T78" fmla="*/ 8 w 63"/>
                <a:gd name="T79" fmla="*/ 1 h 232"/>
                <a:gd name="T80" fmla="*/ 6 w 63"/>
                <a:gd name="T81" fmla="*/ 0 h 232"/>
                <a:gd name="T82" fmla="*/ 6 w 63"/>
                <a:gd name="T83" fmla="*/ 0 h 232"/>
                <a:gd name="T84" fmla="*/ 6 w 63"/>
                <a:gd name="T85" fmla="*/ 0 h 2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3"/>
                <a:gd name="T130" fmla="*/ 0 h 232"/>
                <a:gd name="T131" fmla="*/ 63 w 63"/>
                <a:gd name="T132" fmla="*/ 232 h 2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3" h="232">
                  <a:moveTo>
                    <a:pt x="24" y="0"/>
                  </a:moveTo>
                  <a:lnTo>
                    <a:pt x="24" y="5"/>
                  </a:lnTo>
                  <a:lnTo>
                    <a:pt x="24" y="10"/>
                  </a:lnTo>
                  <a:lnTo>
                    <a:pt x="27" y="22"/>
                  </a:lnTo>
                  <a:lnTo>
                    <a:pt x="27" y="31"/>
                  </a:lnTo>
                  <a:lnTo>
                    <a:pt x="30" y="45"/>
                  </a:lnTo>
                  <a:lnTo>
                    <a:pt x="30" y="60"/>
                  </a:lnTo>
                  <a:lnTo>
                    <a:pt x="32" y="76"/>
                  </a:lnTo>
                  <a:lnTo>
                    <a:pt x="31" y="93"/>
                  </a:lnTo>
                  <a:lnTo>
                    <a:pt x="31" y="113"/>
                  </a:lnTo>
                  <a:lnTo>
                    <a:pt x="28" y="130"/>
                  </a:lnTo>
                  <a:lnTo>
                    <a:pt x="26" y="152"/>
                  </a:lnTo>
                  <a:lnTo>
                    <a:pt x="22" y="171"/>
                  </a:lnTo>
                  <a:lnTo>
                    <a:pt x="15" y="192"/>
                  </a:lnTo>
                  <a:lnTo>
                    <a:pt x="9" y="212"/>
                  </a:lnTo>
                  <a:lnTo>
                    <a:pt x="0" y="232"/>
                  </a:lnTo>
                  <a:lnTo>
                    <a:pt x="2" y="230"/>
                  </a:lnTo>
                  <a:lnTo>
                    <a:pt x="9" y="225"/>
                  </a:lnTo>
                  <a:lnTo>
                    <a:pt x="11" y="218"/>
                  </a:lnTo>
                  <a:lnTo>
                    <a:pt x="18" y="214"/>
                  </a:lnTo>
                  <a:lnTo>
                    <a:pt x="23" y="206"/>
                  </a:lnTo>
                  <a:lnTo>
                    <a:pt x="30" y="200"/>
                  </a:lnTo>
                  <a:lnTo>
                    <a:pt x="35" y="191"/>
                  </a:lnTo>
                  <a:lnTo>
                    <a:pt x="39" y="180"/>
                  </a:lnTo>
                  <a:lnTo>
                    <a:pt x="44" y="170"/>
                  </a:lnTo>
                  <a:lnTo>
                    <a:pt x="50" y="160"/>
                  </a:lnTo>
                  <a:lnTo>
                    <a:pt x="53" y="147"/>
                  </a:lnTo>
                  <a:lnTo>
                    <a:pt x="58" y="134"/>
                  </a:lnTo>
                  <a:lnTo>
                    <a:pt x="61" y="118"/>
                  </a:lnTo>
                  <a:lnTo>
                    <a:pt x="63" y="104"/>
                  </a:lnTo>
                  <a:lnTo>
                    <a:pt x="63" y="88"/>
                  </a:lnTo>
                  <a:lnTo>
                    <a:pt x="63" y="74"/>
                  </a:lnTo>
                  <a:lnTo>
                    <a:pt x="61" y="61"/>
                  </a:lnTo>
                  <a:lnTo>
                    <a:pt x="60" y="49"/>
                  </a:lnTo>
                  <a:lnTo>
                    <a:pt x="56" y="39"/>
                  </a:lnTo>
                  <a:lnTo>
                    <a:pt x="52" y="31"/>
                  </a:lnTo>
                  <a:lnTo>
                    <a:pt x="49" y="23"/>
                  </a:lnTo>
                  <a:lnTo>
                    <a:pt x="47" y="18"/>
                  </a:lnTo>
                  <a:lnTo>
                    <a:pt x="37" y="9"/>
                  </a:lnTo>
                  <a:lnTo>
                    <a:pt x="31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3" name="Freeform 40"/>
            <p:cNvSpPr>
              <a:spLocks/>
            </p:cNvSpPr>
            <p:nvPr/>
          </p:nvSpPr>
          <p:spPr bwMode="auto">
            <a:xfrm>
              <a:off x="1655" y="1568"/>
              <a:ext cx="220" cy="253"/>
            </a:xfrm>
            <a:custGeom>
              <a:avLst/>
              <a:gdLst>
                <a:gd name="T0" fmla="*/ 97 w 440"/>
                <a:gd name="T1" fmla="*/ 0 h 507"/>
                <a:gd name="T2" fmla="*/ 97 w 440"/>
                <a:gd name="T3" fmla="*/ 1 h 507"/>
                <a:gd name="T4" fmla="*/ 98 w 440"/>
                <a:gd name="T5" fmla="*/ 3 h 507"/>
                <a:gd name="T6" fmla="*/ 99 w 440"/>
                <a:gd name="T7" fmla="*/ 7 h 507"/>
                <a:gd name="T8" fmla="*/ 101 w 440"/>
                <a:gd name="T9" fmla="*/ 14 h 507"/>
                <a:gd name="T10" fmla="*/ 101 w 440"/>
                <a:gd name="T11" fmla="*/ 21 h 507"/>
                <a:gd name="T12" fmla="*/ 101 w 440"/>
                <a:gd name="T13" fmla="*/ 30 h 507"/>
                <a:gd name="T14" fmla="*/ 101 w 440"/>
                <a:gd name="T15" fmla="*/ 39 h 507"/>
                <a:gd name="T16" fmla="*/ 99 w 440"/>
                <a:gd name="T17" fmla="*/ 49 h 507"/>
                <a:gd name="T18" fmla="*/ 95 w 440"/>
                <a:gd name="T19" fmla="*/ 59 h 507"/>
                <a:gd name="T20" fmla="*/ 90 w 440"/>
                <a:gd name="T21" fmla="*/ 69 h 507"/>
                <a:gd name="T22" fmla="*/ 82 w 440"/>
                <a:gd name="T23" fmla="*/ 80 h 507"/>
                <a:gd name="T24" fmla="*/ 72 w 440"/>
                <a:gd name="T25" fmla="*/ 91 h 507"/>
                <a:gd name="T26" fmla="*/ 58 w 440"/>
                <a:gd name="T27" fmla="*/ 101 h 507"/>
                <a:gd name="T28" fmla="*/ 44 w 440"/>
                <a:gd name="T29" fmla="*/ 110 h 507"/>
                <a:gd name="T30" fmla="*/ 25 w 440"/>
                <a:gd name="T31" fmla="*/ 119 h 507"/>
                <a:gd name="T32" fmla="*/ 14 w 440"/>
                <a:gd name="T33" fmla="*/ 122 h 507"/>
                <a:gd name="T34" fmla="*/ 0 w 440"/>
                <a:gd name="T35" fmla="*/ 126 h 507"/>
                <a:gd name="T36" fmla="*/ 5 w 440"/>
                <a:gd name="T37" fmla="*/ 126 h 507"/>
                <a:gd name="T38" fmla="*/ 8 w 440"/>
                <a:gd name="T39" fmla="*/ 126 h 507"/>
                <a:gd name="T40" fmla="*/ 13 w 440"/>
                <a:gd name="T41" fmla="*/ 125 h 507"/>
                <a:gd name="T42" fmla="*/ 19 w 440"/>
                <a:gd name="T43" fmla="*/ 124 h 507"/>
                <a:gd name="T44" fmla="*/ 25 w 440"/>
                <a:gd name="T45" fmla="*/ 122 h 507"/>
                <a:gd name="T46" fmla="*/ 30 w 440"/>
                <a:gd name="T47" fmla="*/ 121 h 507"/>
                <a:gd name="T48" fmla="*/ 39 w 440"/>
                <a:gd name="T49" fmla="*/ 118 h 507"/>
                <a:gd name="T50" fmla="*/ 46 w 440"/>
                <a:gd name="T51" fmla="*/ 114 h 507"/>
                <a:gd name="T52" fmla="*/ 54 w 440"/>
                <a:gd name="T53" fmla="*/ 111 h 507"/>
                <a:gd name="T54" fmla="*/ 62 w 440"/>
                <a:gd name="T55" fmla="*/ 106 h 507"/>
                <a:gd name="T56" fmla="*/ 70 w 440"/>
                <a:gd name="T57" fmla="*/ 101 h 507"/>
                <a:gd name="T58" fmla="*/ 78 w 440"/>
                <a:gd name="T59" fmla="*/ 95 h 507"/>
                <a:gd name="T60" fmla="*/ 85 w 440"/>
                <a:gd name="T61" fmla="*/ 88 h 507"/>
                <a:gd name="T62" fmla="*/ 91 w 440"/>
                <a:gd name="T63" fmla="*/ 80 h 507"/>
                <a:gd name="T64" fmla="*/ 97 w 440"/>
                <a:gd name="T65" fmla="*/ 71 h 507"/>
                <a:gd name="T66" fmla="*/ 102 w 440"/>
                <a:gd name="T67" fmla="*/ 61 h 507"/>
                <a:gd name="T68" fmla="*/ 106 w 440"/>
                <a:gd name="T69" fmla="*/ 53 h 507"/>
                <a:gd name="T70" fmla="*/ 109 w 440"/>
                <a:gd name="T71" fmla="*/ 45 h 507"/>
                <a:gd name="T72" fmla="*/ 110 w 440"/>
                <a:gd name="T73" fmla="*/ 38 h 507"/>
                <a:gd name="T74" fmla="*/ 110 w 440"/>
                <a:gd name="T75" fmla="*/ 31 h 507"/>
                <a:gd name="T76" fmla="*/ 110 w 440"/>
                <a:gd name="T77" fmla="*/ 26 h 507"/>
                <a:gd name="T78" fmla="*/ 110 w 440"/>
                <a:gd name="T79" fmla="*/ 20 h 507"/>
                <a:gd name="T80" fmla="*/ 109 w 440"/>
                <a:gd name="T81" fmla="*/ 16 h 507"/>
                <a:gd name="T82" fmla="*/ 107 w 440"/>
                <a:gd name="T83" fmla="*/ 12 h 507"/>
                <a:gd name="T84" fmla="*/ 105 w 440"/>
                <a:gd name="T85" fmla="*/ 8 h 507"/>
                <a:gd name="T86" fmla="*/ 103 w 440"/>
                <a:gd name="T87" fmla="*/ 5 h 507"/>
                <a:gd name="T88" fmla="*/ 101 w 440"/>
                <a:gd name="T89" fmla="*/ 4 h 507"/>
                <a:gd name="T90" fmla="*/ 99 w 440"/>
                <a:gd name="T91" fmla="*/ 1 h 507"/>
                <a:gd name="T92" fmla="*/ 98 w 440"/>
                <a:gd name="T93" fmla="*/ 1 h 507"/>
                <a:gd name="T94" fmla="*/ 97 w 440"/>
                <a:gd name="T95" fmla="*/ 0 h 507"/>
                <a:gd name="T96" fmla="*/ 97 w 440"/>
                <a:gd name="T97" fmla="*/ 0 h 50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40"/>
                <a:gd name="T148" fmla="*/ 0 h 507"/>
                <a:gd name="T149" fmla="*/ 440 w 440"/>
                <a:gd name="T150" fmla="*/ 507 h 50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40" h="507">
                  <a:moveTo>
                    <a:pt x="387" y="0"/>
                  </a:moveTo>
                  <a:lnTo>
                    <a:pt x="387" y="4"/>
                  </a:lnTo>
                  <a:lnTo>
                    <a:pt x="391" y="14"/>
                  </a:lnTo>
                  <a:lnTo>
                    <a:pt x="395" y="31"/>
                  </a:lnTo>
                  <a:lnTo>
                    <a:pt x="401" y="57"/>
                  </a:lnTo>
                  <a:lnTo>
                    <a:pt x="403" y="85"/>
                  </a:lnTo>
                  <a:lnTo>
                    <a:pt x="404" y="120"/>
                  </a:lnTo>
                  <a:lnTo>
                    <a:pt x="401" y="156"/>
                  </a:lnTo>
                  <a:lnTo>
                    <a:pt x="394" y="196"/>
                  </a:lnTo>
                  <a:lnTo>
                    <a:pt x="378" y="238"/>
                  </a:lnTo>
                  <a:lnTo>
                    <a:pt x="357" y="279"/>
                  </a:lnTo>
                  <a:lnTo>
                    <a:pt x="326" y="321"/>
                  </a:lnTo>
                  <a:lnTo>
                    <a:pt x="287" y="364"/>
                  </a:lnTo>
                  <a:lnTo>
                    <a:pt x="235" y="404"/>
                  </a:lnTo>
                  <a:lnTo>
                    <a:pt x="174" y="442"/>
                  </a:lnTo>
                  <a:lnTo>
                    <a:pt x="99" y="477"/>
                  </a:lnTo>
                  <a:lnTo>
                    <a:pt x="57" y="489"/>
                  </a:lnTo>
                  <a:lnTo>
                    <a:pt x="0" y="504"/>
                  </a:lnTo>
                  <a:lnTo>
                    <a:pt x="19" y="507"/>
                  </a:lnTo>
                  <a:lnTo>
                    <a:pt x="32" y="504"/>
                  </a:lnTo>
                  <a:lnTo>
                    <a:pt x="52" y="502"/>
                  </a:lnTo>
                  <a:lnTo>
                    <a:pt x="73" y="497"/>
                  </a:lnTo>
                  <a:lnTo>
                    <a:pt x="97" y="491"/>
                  </a:lnTo>
                  <a:lnTo>
                    <a:pt x="123" y="484"/>
                  </a:lnTo>
                  <a:lnTo>
                    <a:pt x="154" y="473"/>
                  </a:lnTo>
                  <a:lnTo>
                    <a:pt x="184" y="459"/>
                  </a:lnTo>
                  <a:lnTo>
                    <a:pt x="216" y="445"/>
                  </a:lnTo>
                  <a:lnTo>
                    <a:pt x="248" y="426"/>
                  </a:lnTo>
                  <a:lnTo>
                    <a:pt x="279" y="406"/>
                  </a:lnTo>
                  <a:lnTo>
                    <a:pt x="309" y="380"/>
                  </a:lnTo>
                  <a:lnTo>
                    <a:pt x="338" y="352"/>
                  </a:lnTo>
                  <a:lnTo>
                    <a:pt x="364" y="320"/>
                  </a:lnTo>
                  <a:lnTo>
                    <a:pt x="388" y="285"/>
                  </a:lnTo>
                  <a:lnTo>
                    <a:pt x="408" y="247"/>
                  </a:lnTo>
                  <a:lnTo>
                    <a:pt x="423" y="213"/>
                  </a:lnTo>
                  <a:lnTo>
                    <a:pt x="433" y="182"/>
                  </a:lnTo>
                  <a:lnTo>
                    <a:pt x="439" y="153"/>
                  </a:lnTo>
                  <a:lnTo>
                    <a:pt x="440" y="126"/>
                  </a:lnTo>
                  <a:lnTo>
                    <a:pt x="440" y="104"/>
                  </a:lnTo>
                  <a:lnTo>
                    <a:pt x="438" y="83"/>
                  </a:lnTo>
                  <a:lnTo>
                    <a:pt x="434" y="66"/>
                  </a:lnTo>
                  <a:lnTo>
                    <a:pt x="425" y="48"/>
                  </a:lnTo>
                  <a:lnTo>
                    <a:pt x="418" y="35"/>
                  </a:lnTo>
                  <a:lnTo>
                    <a:pt x="411" y="23"/>
                  </a:lnTo>
                  <a:lnTo>
                    <a:pt x="403" y="16"/>
                  </a:lnTo>
                  <a:lnTo>
                    <a:pt x="396" y="7"/>
                  </a:lnTo>
                  <a:lnTo>
                    <a:pt x="391" y="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4" name="Freeform 41"/>
            <p:cNvSpPr>
              <a:spLocks/>
            </p:cNvSpPr>
            <p:nvPr/>
          </p:nvSpPr>
          <p:spPr bwMode="auto">
            <a:xfrm>
              <a:off x="1505" y="1783"/>
              <a:ext cx="329" cy="122"/>
            </a:xfrm>
            <a:custGeom>
              <a:avLst/>
              <a:gdLst>
                <a:gd name="T0" fmla="*/ 5 w 659"/>
                <a:gd name="T1" fmla="*/ 56 h 243"/>
                <a:gd name="T2" fmla="*/ 6 w 659"/>
                <a:gd name="T3" fmla="*/ 56 h 243"/>
                <a:gd name="T4" fmla="*/ 9 w 659"/>
                <a:gd name="T5" fmla="*/ 55 h 243"/>
                <a:gd name="T6" fmla="*/ 15 w 659"/>
                <a:gd name="T7" fmla="*/ 53 h 243"/>
                <a:gd name="T8" fmla="*/ 22 w 659"/>
                <a:gd name="T9" fmla="*/ 52 h 243"/>
                <a:gd name="T10" fmla="*/ 31 w 659"/>
                <a:gd name="T11" fmla="*/ 49 h 243"/>
                <a:gd name="T12" fmla="*/ 41 w 659"/>
                <a:gd name="T13" fmla="*/ 46 h 243"/>
                <a:gd name="T14" fmla="*/ 53 w 659"/>
                <a:gd name="T15" fmla="*/ 43 h 243"/>
                <a:gd name="T16" fmla="*/ 66 w 659"/>
                <a:gd name="T17" fmla="*/ 39 h 243"/>
                <a:gd name="T18" fmla="*/ 78 w 659"/>
                <a:gd name="T19" fmla="*/ 35 h 243"/>
                <a:gd name="T20" fmla="*/ 92 w 659"/>
                <a:gd name="T21" fmla="*/ 30 h 243"/>
                <a:gd name="T22" fmla="*/ 105 w 659"/>
                <a:gd name="T23" fmla="*/ 26 h 243"/>
                <a:gd name="T24" fmla="*/ 118 w 659"/>
                <a:gd name="T25" fmla="*/ 21 h 243"/>
                <a:gd name="T26" fmla="*/ 131 w 659"/>
                <a:gd name="T27" fmla="*/ 16 h 243"/>
                <a:gd name="T28" fmla="*/ 143 w 659"/>
                <a:gd name="T29" fmla="*/ 11 h 243"/>
                <a:gd name="T30" fmla="*/ 155 w 659"/>
                <a:gd name="T31" fmla="*/ 5 h 243"/>
                <a:gd name="T32" fmla="*/ 164 w 659"/>
                <a:gd name="T33" fmla="*/ 0 h 243"/>
                <a:gd name="T34" fmla="*/ 162 w 659"/>
                <a:gd name="T35" fmla="*/ 3 h 243"/>
                <a:gd name="T36" fmla="*/ 159 w 659"/>
                <a:gd name="T37" fmla="*/ 5 h 243"/>
                <a:gd name="T38" fmla="*/ 156 w 659"/>
                <a:gd name="T39" fmla="*/ 7 h 243"/>
                <a:gd name="T40" fmla="*/ 152 w 659"/>
                <a:gd name="T41" fmla="*/ 10 h 243"/>
                <a:gd name="T42" fmla="*/ 147 w 659"/>
                <a:gd name="T43" fmla="*/ 13 h 243"/>
                <a:gd name="T44" fmla="*/ 142 w 659"/>
                <a:gd name="T45" fmla="*/ 17 h 243"/>
                <a:gd name="T46" fmla="*/ 135 w 659"/>
                <a:gd name="T47" fmla="*/ 20 h 243"/>
                <a:gd name="T48" fmla="*/ 127 w 659"/>
                <a:gd name="T49" fmla="*/ 24 h 243"/>
                <a:gd name="T50" fmla="*/ 118 w 659"/>
                <a:gd name="T51" fmla="*/ 28 h 243"/>
                <a:gd name="T52" fmla="*/ 109 w 659"/>
                <a:gd name="T53" fmla="*/ 33 h 243"/>
                <a:gd name="T54" fmla="*/ 98 w 659"/>
                <a:gd name="T55" fmla="*/ 37 h 243"/>
                <a:gd name="T56" fmla="*/ 86 w 659"/>
                <a:gd name="T57" fmla="*/ 41 h 243"/>
                <a:gd name="T58" fmla="*/ 72 w 659"/>
                <a:gd name="T59" fmla="*/ 45 h 243"/>
                <a:gd name="T60" fmla="*/ 58 w 659"/>
                <a:gd name="T61" fmla="*/ 49 h 243"/>
                <a:gd name="T62" fmla="*/ 43 w 659"/>
                <a:gd name="T63" fmla="*/ 53 h 243"/>
                <a:gd name="T64" fmla="*/ 32 w 659"/>
                <a:gd name="T65" fmla="*/ 56 h 243"/>
                <a:gd name="T66" fmla="*/ 22 w 659"/>
                <a:gd name="T67" fmla="*/ 58 h 243"/>
                <a:gd name="T68" fmla="*/ 15 w 659"/>
                <a:gd name="T69" fmla="*/ 60 h 243"/>
                <a:gd name="T70" fmla="*/ 9 w 659"/>
                <a:gd name="T71" fmla="*/ 60 h 243"/>
                <a:gd name="T72" fmla="*/ 5 w 659"/>
                <a:gd name="T73" fmla="*/ 61 h 243"/>
                <a:gd name="T74" fmla="*/ 2 w 659"/>
                <a:gd name="T75" fmla="*/ 61 h 243"/>
                <a:gd name="T76" fmla="*/ 0 w 659"/>
                <a:gd name="T77" fmla="*/ 61 h 243"/>
                <a:gd name="T78" fmla="*/ 0 w 659"/>
                <a:gd name="T79" fmla="*/ 60 h 243"/>
                <a:gd name="T80" fmla="*/ 1 w 659"/>
                <a:gd name="T81" fmla="*/ 58 h 243"/>
                <a:gd name="T82" fmla="*/ 3 w 659"/>
                <a:gd name="T83" fmla="*/ 57 h 243"/>
                <a:gd name="T84" fmla="*/ 5 w 659"/>
                <a:gd name="T85" fmla="*/ 56 h 243"/>
                <a:gd name="T86" fmla="*/ 5 w 659"/>
                <a:gd name="T87" fmla="*/ 56 h 24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59"/>
                <a:gd name="T133" fmla="*/ 0 h 243"/>
                <a:gd name="T134" fmla="*/ 659 w 659"/>
                <a:gd name="T135" fmla="*/ 243 h 24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59" h="243">
                  <a:moveTo>
                    <a:pt x="20" y="224"/>
                  </a:moveTo>
                  <a:lnTo>
                    <a:pt x="24" y="221"/>
                  </a:lnTo>
                  <a:lnTo>
                    <a:pt x="39" y="219"/>
                  </a:lnTo>
                  <a:lnTo>
                    <a:pt x="61" y="212"/>
                  </a:lnTo>
                  <a:lnTo>
                    <a:pt x="91" y="206"/>
                  </a:lnTo>
                  <a:lnTo>
                    <a:pt x="126" y="194"/>
                  </a:lnTo>
                  <a:lnTo>
                    <a:pt x="167" y="182"/>
                  </a:lnTo>
                  <a:lnTo>
                    <a:pt x="214" y="169"/>
                  </a:lnTo>
                  <a:lnTo>
                    <a:pt x="265" y="155"/>
                  </a:lnTo>
                  <a:lnTo>
                    <a:pt x="315" y="137"/>
                  </a:lnTo>
                  <a:lnTo>
                    <a:pt x="369" y="120"/>
                  </a:lnTo>
                  <a:lnTo>
                    <a:pt x="421" y="102"/>
                  </a:lnTo>
                  <a:lnTo>
                    <a:pt x="474" y="82"/>
                  </a:lnTo>
                  <a:lnTo>
                    <a:pt x="525" y="61"/>
                  </a:lnTo>
                  <a:lnTo>
                    <a:pt x="574" y="41"/>
                  </a:lnTo>
                  <a:lnTo>
                    <a:pt x="620" y="20"/>
                  </a:lnTo>
                  <a:lnTo>
                    <a:pt x="659" y="0"/>
                  </a:lnTo>
                  <a:lnTo>
                    <a:pt x="648" y="9"/>
                  </a:lnTo>
                  <a:lnTo>
                    <a:pt x="639" y="17"/>
                  </a:lnTo>
                  <a:lnTo>
                    <a:pt x="625" y="28"/>
                  </a:lnTo>
                  <a:lnTo>
                    <a:pt x="610" y="38"/>
                  </a:lnTo>
                  <a:lnTo>
                    <a:pt x="591" y="51"/>
                  </a:lnTo>
                  <a:lnTo>
                    <a:pt x="569" y="65"/>
                  </a:lnTo>
                  <a:lnTo>
                    <a:pt x="542" y="80"/>
                  </a:lnTo>
                  <a:lnTo>
                    <a:pt x="510" y="94"/>
                  </a:lnTo>
                  <a:lnTo>
                    <a:pt x="475" y="111"/>
                  </a:lnTo>
                  <a:lnTo>
                    <a:pt x="436" y="129"/>
                  </a:lnTo>
                  <a:lnTo>
                    <a:pt x="392" y="145"/>
                  </a:lnTo>
                  <a:lnTo>
                    <a:pt x="344" y="161"/>
                  </a:lnTo>
                  <a:lnTo>
                    <a:pt x="291" y="178"/>
                  </a:lnTo>
                  <a:lnTo>
                    <a:pt x="232" y="195"/>
                  </a:lnTo>
                  <a:lnTo>
                    <a:pt x="175" y="210"/>
                  </a:lnTo>
                  <a:lnTo>
                    <a:pt x="128" y="221"/>
                  </a:lnTo>
                  <a:lnTo>
                    <a:pt x="89" y="230"/>
                  </a:lnTo>
                  <a:lnTo>
                    <a:pt x="61" y="237"/>
                  </a:lnTo>
                  <a:lnTo>
                    <a:pt x="37" y="239"/>
                  </a:lnTo>
                  <a:lnTo>
                    <a:pt x="20" y="242"/>
                  </a:lnTo>
                  <a:lnTo>
                    <a:pt x="9" y="242"/>
                  </a:lnTo>
                  <a:lnTo>
                    <a:pt x="2" y="243"/>
                  </a:lnTo>
                  <a:lnTo>
                    <a:pt x="0" y="237"/>
                  </a:lnTo>
                  <a:lnTo>
                    <a:pt x="6" y="232"/>
                  </a:lnTo>
                  <a:lnTo>
                    <a:pt x="14" y="225"/>
                  </a:lnTo>
                  <a:lnTo>
                    <a:pt x="20" y="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460" name="Picture 42" descr="bd0628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157788"/>
            <a:ext cx="2066925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3" descr="bd07281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797425"/>
            <a:ext cx="1512888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44" descr="tn00686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492375"/>
            <a:ext cx="1697037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45" descr="tn00333_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060575"/>
            <a:ext cx="1316037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46" descr="tn00332_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013325"/>
            <a:ext cx="26066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47" descr="pe03255_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924175"/>
            <a:ext cx="25971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Text Box 49"/>
          <p:cNvSpPr txBox="1">
            <a:spLocks noChangeArrowheads="1"/>
          </p:cNvSpPr>
          <p:nvPr/>
        </p:nvSpPr>
        <p:spPr bwMode="auto">
          <a:xfrm>
            <a:off x="1876425" y="1582738"/>
            <a:ext cx="137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itchFamily="34" charset="0"/>
              </a:rPr>
              <a:t>Transport</a:t>
            </a:r>
            <a:endParaRPr lang="en-GB" altLang="en-US" sz="2000">
              <a:latin typeface="Arial" pitchFamily="34" charset="0"/>
            </a:endParaRPr>
          </a:p>
        </p:txBody>
      </p:sp>
      <p:sp>
        <p:nvSpPr>
          <p:cNvPr id="19467" name="Rectangle 50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941388"/>
          </a:xfrm>
          <a:noFill/>
        </p:spPr>
        <p:txBody>
          <a:bodyPr/>
          <a:lstStyle/>
          <a:p>
            <a:pPr eaLnBrk="1" hangingPunct="1"/>
            <a:r>
              <a:rPr lang="en-US" altLang="en-US" sz="4800" b="1"/>
              <a:t>Inheritance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62733208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/>
              <a:t>NOTE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3820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600" dirty="0">
                <a:cs typeface="Times New Roman" pitchFamily="18" charset="0"/>
              </a:rPr>
              <a:t>Like an instance method, a static method can be inherited. </a:t>
            </a:r>
          </a:p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600" dirty="0">
                <a:cs typeface="Times New Roman" pitchFamily="18" charset="0"/>
              </a:rPr>
              <a:t>However, a static method cannot be overridden. </a:t>
            </a:r>
          </a:p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600" dirty="0">
                <a:cs typeface="Times New Roman" pitchFamily="18" charset="0"/>
              </a:rPr>
              <a:t>If a static method defined in the superclass is redefined in a subclass, the method defined in the superclass is hidden. </a:t>
            </a:r>
          </a:p>
        </p:txBody>
      </p:sp>
    </p:spTree>
    <p:extLst>
      <p:ext uri="{BB962C8B-B14F-4D97-AF65-F5344CB8AC3E}">
        <p14:creationId xmlns:p14="http://schemas.microsoft.com/office/powerpoint/2010/main" val="1669524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702F27-E4E6-4296-9657-18494F6A43FC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Overriding vs. Overloading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28600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0" y="2354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0" y="22447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graphicFrame>
        <p:nvGraphicFramePr>
          <p:cNvPr id="307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163490"/>
              </p:ext>
            </p:extLst>
          </p:nvPr>
        </p:nvGraphicFramePr>
        <p:xfrm>
          <a:off x="222250" y="857250"/>
          <a:ext cx="8699500" cy="466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Picture" r:id="rId4" imgW="5478840" imgH="2452320" progId="Word.Picture.8">
                  <p:embed/>
                </p:oleObj>
              </mc:Choice>
              <mc:Fallback>
                <p:oleObj name="Picture" r:id="rId4" imgW="5478840" imgH="24523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857250"/>
                        <a:ext cx="8699500" cy="46656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5524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633538" y="2001838"/>
          <a:ext cx="4138612" cy="437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Picture" r:id="rId4" imgW="3400560" imgH="4038480" progId="Word.Picture.8">
                  <p:embed/>
                </p:oleObj>
              </mc:Choice>
              <mc:Fallback>
                <p:oleObj name="Picture" r:id="rId4" imgW="3400560" imgH="40384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1646" t="-4903" r="-11646" b="-4903"/>
                      <a:stretch>
                        <a:fillRect/>
                      </a:stretch>
                    </p:blipFill>
                    <p:spPr bwMode="auto">
                      <a:xfrm>
                        <a:off x="1633538" y="2001838"/>
                        <a:ext cx="4138612" cy="43783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943600" y="2286000"/>
            <a:ext cx="28765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latin typeface="Century Gothic" pitchFamily="34" charset="0"/>
              </a:rPr>
              <a:t>D objD = new D();</a:t>
            </a:r>
          </a:p>
          <a:p>
            <a:pPr eaLnBrk="1" hangingPunct="1"/>
            <a:r>
              <a:rPr lang="en-US" altLang="en-US">
                <a:latin typeface="Century Gothic" pitchFamily="34" charset="0"/>
              </a:rPr>
              <a:t>E objE = new E();</a:t>
            </a:r>
          </a:p>
          <a:p>
            <a:pPr eaLnBrk="1" hangingPunct="1"/>
            <a:r>
              <a:rPr lang="en-US" altLang="en-US">
                <a:latin typeface="Century Gothic" pitchFamily="34" charset="0"/>
              </a:rPr>
              <a:t>B objB = new B();</a:t>
            </a:r>
          </a:p>
          <a:p>
            <a:pPr eaLnBrk="1" hangingPunct="1"/>
            <a:r>
              <a:rPr lang="en-US" altLang="en-US">
                <a:latin typeface="Century Gothic" pitchFamily="34" charset="0"/>
              </a:rPr>
              <a:t>objE.doThis();</a:t>
            </a:r>
          </a:p>
          <a:p>
            <a:pPr eaLnBrk="1" hangingPunct="1"/>
            <a:r>
              <a:rPr lang="en-US" altLang="en-US">
                <a:latin typeface="Century Gothic" pitchFamily="34" charset="0"/>
              </a:rPr>
              <a:t>objD.doThis();</a:t>
            </a:r>
          </a:p>
          <a:p>
            <a:pPr eaLnBrk="1" hangingPunct="1"/>
            <a:r>
              <a:rPr lang="en-US" altLang="en-US">
                <a:latin typeface="Century Gothic" pitchFamily="34" charset="0"/>
              </a:rPr>
              <a:t>objB.doThis();</a:t>
            </a:r>
          </a:p>
        </p:txBody>
      </p:sp>
      <p:sp>
        <p:nvSpPr>
          <p:cNvPr id="410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4800" b="1"/>
              <a:t>Method Overriding</a:t>
            </a:r>
          </a:p>
        </p:txBody>
      </p:sp>
      <p:sp>
        <p:nvSpPr>
          <p:cNvPr id="4101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35938" cy="1284288"/>
          </a:xfrm>
        </p:spPr>
        <p:txBody>
          <a:bodyPr/>
          <a:lstStyle/>
          <a:p>
            <a:pPr eaLnBrk="1" hangingPunct="1"/>
            <a:r>
              <a:rPr lang="en-US" altLang="en-US" dirty="0"/>
              <a:t>Consider the following </a:t>
            </a:r>
            <a:r>
              <a:rPr lang="en-US" altLang="en-US" dirty="0">
                <a:solidFill>
                  <a:srgbClr val="FF0000"/>
                </a:solidFill>
              </a:rPr>
              <a:t>inheritance hierarchy</a:t>
            </a:r>
            <a:r>
              <a:rPr lang="en-US" altLang="en-US" dirty="0"/>
              <a:t>:</a:t>
            </a:r>
          </a:p>
        </p:txBody>
      </p:sp>
      <p:sp>
        <p:nvSpPr>
          <p:cNvPr id="266245" name="Freeform 5"/>
          <p:cNvSpPr>
            <a:spLocks/>
          </p:cNvSpPr>
          <p:nvPr/>
        </p:nvSpPr>
        <p:spPr bwMode="auto">
          <a:xfrm>
            <a:off x="2840038" y="3597275"/>
            <a:ext cx="3009900" cy="1208088"/>
          </a:xfrm>
          <a:custGeom>
            <a:avLst/>
            <a:gdLst>
              <a:gd name="T0" fmla="*/ 2147483647 w 2129"/>
              <a:gd name="T1" fmla="*/ 71891730 h 806"/>
              <a:gd name="T2" fmla="*/ 2147483647 w 2129"/>
              <a:gd name="T3" fmla="*/ 289812223 h 806"/>
              <a:gd name="T4" fmla="*/ 0 w 2129"/>
              <a:gd name="T5" fmla="*/ 1810765233 h 806"/>
              <a:gd name="T6" fmla="*/ 0 60000 65536"/>
              <a:gd name="T7" fmla="*/ 0 60000 65536"/>
              <a:gd name="T8" fmla="*/ 0 60000 65536"/>
              <a:gd name="T9" fmla="*/ 0 w 2129"/>
              <a:gd name="T10" fmla="*/ 0 h 806"/>
              <a:gd name="T11" fmla="*/ 2129 w 2129"/>
              <a:gd name="T12" fmla="*/ 806 h 8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9" h="806">
                <a:moveTo>
                  <a:pt x="2129" y="32"/>
                </a:moveTo>
                <a:cubicBezTo>
                  <a:pt x="1859" y="16"/>
                  <a:pt x="1589" y="0"/>
                  <a:pt x="1234" y="129"/>
                </a:cubicBezTo>
                <a:cubicBezTo>
                  <a:pt x="879" y="258"/>
                  <a:pt x="439" y="532"/>
                  <a:pt x="0" y="806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6" name="Freeform 6"/>
          <p:cNvSpPr>
            <a:spLocks/>
          </p:cNvSpPr>
          <p:nvPr/>
        </p:nvSpPr>
        <p:spPr bwMode="auto">
          <a:xfrm>
            <a:off x="4597400" y="2703513"/>
            <a:ext cx="1362075" cy="1335087"/>
          </a:xfrm>
          <a:custGeom>
            <a:avLst/>
            <a:gdLst>
              <a:gd name="T0" fmla="*/ 1851545444 w 1002"/>
              <a:gd name="T1" fmla="*/ 1749222314 h 1019"/>
              <a:gd name="T2" fmla="*/ 925773402 w 1002"/>
              <a:gd name="T3" fmla="*/ 387953556 h 1019"/>
              <a:gd name="T4" fmla="*/ 0 w 1002"/>
              <a:gd name="T5" fmla="*/ 0 h 1019"/>
              <a:gd name="T6" fmla="*/ 0 60000 65536"/>
              <a:gd name="T7" fmla="*/ 0 60000 65536"/>
              <a:gd name="T8" fmla="*/ 0 60000 65536"/>
              <a:gd name="T9" fmla="*/ 0 w 1002"/>
              <a:gd name="T10" fmla="*/ 0 h 1019"/>
              <a:gd name="T11" fmla="*/ 1002 w 1002"/>
              <a:gd name="T12" fmla="*/ 1019 h 10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2" h="1019">
                <a:moveTo>
                  <a:pt x="1002" y="1019"/>
                </a:moveTo>
                <a:cubicBezTo>
                  <a:pt x="918" y="887"/>
                  <a:pt x="668" y="396"/>
                  <a:pt x="501" y="226"/>
                </a:cubicBezTo>
                <a:cubicBezTo>
                  <a:pt x="334" y="56"/>
                  <a:pt x="105" y="47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7" name="Freeform 7"/>
          <p:cNvSpPr>
            <a:spLocks/>
          </p:cNvSpPr>
          <p:nvPr/>
        </p:nvSpPr>
        <p:spPr bwMode="auto">
          <a:xfrm>
            <a:off x="3749675" y="3935413"/>
            <a:ext cx="2171700" cy="428625"/>
          </a:xfrm>
          <a:custGeom>
            <a:avLst/>
            <a:gdLst>
              <a:gd name="T0" fmla="*/ 2147483647 w 1512"/>
              <a:gd name="T1" fmla="*/ 374937548 h 490"/>
              <a:gd name="T2" fmla="*/ 1739096655 w 1512"/>
              <a:gd name="T3" fmla="*/ 172165553 h 490"/>
              <a:gd name="T4" fmla="*/ 0 w 1512"/>
              <a:gd name="T5" fmla="*/ 0 h 490"/>
              <a:gd name="T6" fmla="*/ 0 60000 65536"/>
              <a:gd name="T7" fmla="*/ 0 60000 65536"/>
              <a:gd name="T8" fmla="*/ 0 60000 65536"/>
              <a:gd name="T9" fmla="*/ 0 w 1512"/>
              <a:gd name="T10" fmla="*/ 0 h 490"/>
              <a:gd name="T11" fmla="*/ 1512 w 1512"/>
              <a:gd name="T12" fmla="*/ 490 h 4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2" h="490">
                <a:moveTo>
                  <a:pt x="1512" y="490"/>
                </a:moveTo>
                <a:cubicBezTo>
                  <a:pt x="1400" y="446"/>
                  <a:pt x="1095" y="307"/>
                  <a:pt x="843" y="225"/>
                </a:cubicBezTo>
                <a:cubicBezTo>
                  <a:pt x="591" y="143"/>
                  <a:pt x="176" y="47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86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 animBg="1"/>
      <p:bldP spid="266245" grpId="1" animBg="1"/>
      <p:bldP spid="266246" grpId="0" animBg="1"/>
      <p:bldP spid="266246" grpId="1" animBg="1"/>
      <p:bldP spid="26624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838200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u="sng"/>
              <a:t>Object</a:t>
            </a:r>
            <a:r>
              <a:rPr lang="en-US" altLang="en-US"/>
              <a:t> Class and Its Methods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2438400"/>
          </a:xfrm>
        </p:spPr>
        <p:txBody>
          <a:bodyPr>
            <a:normAutofit fontScale="92500"/>
          </a:bodyPr>
          <a:lstStyle/>
          <a:p>
            <a:r>
              <a:rPr lang="en-US" altLang="en-US" sz="3600" dirty="0">
                <a:cs typeface="Times New Roman" pitchFamily="18" charset="0"/>
              </a:rPr>
              <a:t>Every class in Java is descended from the </a:t>
            </a:r>
            <a:r>
              <a:rPr lang="en-US" altLang="en-US" sz="3600" u="sng" dirty="0" err="1">
                <a:cs typeface="Times New Roman" pitchFamily="18" charset="0"/>
              </a:rPr>
              <a:t>java.lang.Object</a:t>
            </a:r>
            <a:r>
              <a:rPr lang="en-US" altLang="en-US" sz="3600" dirty="0">
                <a:cs typeface="Times New Roman" pitchFamily="18" charset="0"/>
              </a:rPr>
              <a:t> class. </a:t>
            </a:r>
          </a:p>
          <a:p>
            <a:r>
              <a:rPr lang="en-US" altLang="en-US" sz="3600" dirty="0">
                <a:cs typeface="Times New Roman" pitchFamily="18" charset="0"/>
              </a:rPr>
              <a:t>If no inheritance is specified when a class is defined, the superclass of the class is </a:t>
            </a:r>
            <a:r>
              <a:rPr lang="en-US" altLang="en-US" sz="3600" u="sng" dirty="0">
                <a:cs typeface="Times New Roman" pitchFamily="18" charset="0"/>
              </a:rPr>
              <a:t>Object</a:t>
            </a:r>
            <a:r>
              <a:rPr lang="en-US" altLang="en-US" sz="3600" dirty="0">
                <a:cs typeface="Times New Roman" pitchFamily="18" charset="0"/>
              </a:rPr>
              <a:t>.</a:t>
            </a:r>
            <a:r>
              <a:rPr lang="en-US" altLang="en-US" sz="3600" dirty="0"/>
              <a:t> 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0" y="4267200"/>
          <a:ext cx="914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Picture" r:id="rId4" imgW="4732200" imgH="550080" progId="Word.Picture.8">
                  <p:embed/>
                </p:oleObj>
              </mc:Choice>
              <mc:Fallback>
                <p:oleObj name="Picture" r:id="rId4" imgW="4732200" imgH="5500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67200"/>
                        <a:ext cx="9144000" cy="1066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9706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The toString() method in Object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1676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 sz="2600" dirty="0"/>
              <a:t>The </a:t>
            </a:r>
            <a:r>
              <a:rPr lang="en-US" altLang="en-US" sz="2400" dirty="0"/>
              <a:t>toString()</a:t>
            </a:r>
            <a:r>
              <a:rPr lang="en-US" altLang="en-US" sz="2600" dirty="0"/>
              <a:t> method returns a string representation of the object. 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 sz="2600" dirty="0"/>
              <a:t>The </a:t>
            </a:r>
            <a:r>
              <a:rPr lang="en-US" altLang="en-US" sz="2600" dirty="0">
                <a:cs typeface="Times New Roman" pitchFamily="18" charset="0"/>
              </a:rPr>
              <a:t>default implementation returns a string consisting of a class name of which the object is an instance, the at sign (@), and a number representing this object.</a:t>
            </a:r>
            <a:r>
              <a:rPr lang="en-US" altLang="en-US" sz="2600" dirty="0">
                <a:latin typeface="Courier" charset="0"/>
                <a:cs typeface="Times New Roman" pitchFamily="18" charset="0"/>
              </a:rPr>
              <a:t> </a:t>
            </a:r>
            <a:endParaRPr lang="en-US" altLang="en-US" sz="2800" dirty="0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609600" y="3048000"/>
            <a:ext cx="72390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</a:rPr>
              <a:t>Loan loan = new Loan();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>
                <a:solidFill>
                  <a:schemeClr val="bg2"/>
                </a:solidFill>
              </a:rPr>
              <a:t>System.out.println(loan.toString());</a:t>
            </a: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457200" y="44196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ct val="75000"/>
              </a:spcBef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dirty="0">
                <a:cs typeface="Courier New" pitchFamily="49" charset="0"/>
              </a:rPr>
              <a:t>The code displays something like </a:t>
            </a:r>
            <a:r>
              <a:rPr lang="en-US" altLang="en-US" sz="3200" u="sng" dirty="0"/>
              <a:t>Loan@15037e5</a:t>
            </a:r>
            <a:r>
              <a:rPr lang="en-US" altLang="en-US" sz="3200" dirty="0"/>
              <a:t> </a:t>
            </a:r>
            <a:r>
              <a:rPr lang="en-US" altLang="en-US" dirty="0">
                <a:cs typeface="Courier New" pitchFamily="49" charset="0"/>
              </a:rPr>
              <a:t>.</a:t>
            </a:r>
            <a:r>
              <a:rPr lang="en-US" altLang="en-US" dirty="0">
                <a:cs typeface="Times New Roman" pitchFamily="18" charset="0"/>
              </a:rPr>
              <a:t> </a:t>
            </a:r>
            <a:r>
              <a:rPr lang="en-US" altLang="en-US" dirty="0">
                <a:cs typeface="Courier New" pitchFamily="49" charset="0"/>
              </a:rPr>
              <a:t>This message is not very helpful or informative. Usually you should override the </a:t>
            </a:r>
            <a:r>
              <a:rPr lang="en-US" altLang="en-US" u="sng" dirty="0">
                <a:cs typeface="Courier New" pitchFamily="49" charset="0"/>
              </a:rPr>
              <a:t>toString</a:t>
            </a:r>
            <a:r>
              <a:rPr lang="en-US" altLang="en-US" dirty="0">
                <a:cs typeface="Courier New" pitchFamily="49" charset="0"/>
              </a:rPr>
              <a:t> method so that it returns a digestible string representation of the object.</a:t>
            </a:r>
            <a:r>
              <a:rPr lang="en-US" altLang="en-US" dirty="0">
                <a:cs typeface="Times New Roman" pitchFamily="18" charset="0"/>
              </a:rPr>
              <a:t>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419600" y="6082862"/>
            <a:ext cx="3810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toString()  method of </a:t>
            </a:r>
            <a:r>
              <a:rPr lang="en-US" dirty="0" err="1">
                <a:hlinkClick r:id="rId3" action="ppaction://hlinksldjump"/>
              </a:rPr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2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The   </a:t>
            </a:r>
            <a:r>
              <a:rPr lang="en-US" altLang="en-US" sz="4200">
                <a:latin typeface="Courier New" pitchFamily="49" charset="0"/>
              </a:rPr>
              <a:t>equals </a:t>
            </a:r>
            <a:r>
              <a:rPr lang="en-US" altLang="en-US"/>
              <a:t>Method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1524000"/>
          </a:xfrm>
        </p:spPr>
        <p:txBody>
          <a:bodyPr/>
          <a:lstStyle/>
          <a:p>
            <a:pPr marL="0" indent="0">
              <a:spcBef>
                <a:spcPct val="75000"/>
              </a:spcBef>
              <a:buFont typeface="Monotype Sorts" pitchFamily="2" charset="2"/>
              <a:buNone/>
            </a:pPr>
            <a:r>
              <a:rPr lang="en-US" altLang="en-US" sz="2800"/>
              <a:t>The </a:t>
            </a:r>
            <a:r>
              <a:rPr lang="en-US" altLang="en-US" sz="2800">
                <a:latin typeface="Courier New" pitchFamily="49" charset="0"/>
              </a:rPr>
              <a:t>equals()</a:t>
            </a:r>
            <a:r>
              <a:rPr lang="en-US" altLang="en-US" sz="2800"/>
              <a:t> method compares the</a:t>
            </a:r>
            <a:br>
              <a:rPr lang="en-US" altLang="en-US" sz="2800"/>
            </a:br>
            <a:r>
              <a:rPr lang="en-US" altLang="en-US" sz="2800"/>
              <a:t>contents of two objects. </a:t>
            </a:r>
            <a:r>
              <a:rPr lang="en-US" altLang="en-US" sz="2800">
                <a:cs typeface="Times New Roman" pitchFamily="18" charset="0"/>
              </a:rPr>
              <a:t>The default implementation of the equals method in the Object class is as follows: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1143000" y="2590800"/>
            <a:ext cx="6629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7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latin typeface="Courier New" pitchFamily="49" charset="0"/>
                <a:cs typeface="Times New Roman" pitchFamily="18" charset="0"/>
              </a:rPr>
              <a:t>public boolean equals(Object obj) {</a:t>
            </a:r>
          </a:p>
          <a:p>
            <a:pPr>
              <a:lnSpc>
                <a:spcPct val="0"/>
              </a:lnSpc>
              <a:spcBef>
                <a:spcPct val="7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latin typeface="Courier New" pitchFamily="49" charset="0"/>
                <a:cs typeface="Times New Roman" pitchFamily="18" charset="0"/>
              </a:rPr>
              <a:t>  return (this == obj);</a:t>
            </a:r>
          </a:p>
          <a:p>
            <a:pPr>
              <a:lnSpc>
                <a:spcPct val="0"/>
              </a:lnSpc>
              <a:spcBef>
                <a:spcPct val="7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457200" y="3886200"/>
            <a:ext cx="2743200" cy="1828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For example, the equals method is overridden in the Circle class.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3429000" y="3810000"/>
            <a:ext cx="533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public boolean equals(Object o) {</a:t>
            </a:r>
            <a:endParaRPr lang="en-US" altLang="en-US" sz="1600">
              <a:latin typeface="Courier New" pitchFamily="49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 if (o instanceof Circle) {</a:t>
            </a:r>
            <a:endParaRPr lang="en-US" altLang="en-US" sz="1600">
              <a:latin typeface="Courier New" pitchFamily="49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   return radius == ((Circle)o).radius;</a:t>
            </a:r>
            <a:endParaRPr lang="en-US" altLang="en-US" sz="1600">
              <a:latin typeface="Courier New" pitchFamily="49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>
              <a:latin typeface="Courier New" pitchFamily="49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 else</a:t>
            </a:r>
            <a:endParaRPr lang="en-US" altLang="en-US" sz="1600">
              <a:latin typeface="Courier New" pitchFamily="49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   return false;</a:t>
            </a:r>
            <a:endParaRPr lang="en-US" altLang="en-US" sz="1600">
              <a:latin typeface="Courier New" pitchFamily="49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latin typeface="Courier New" pitchFamily="49" charset="0"/>
                <a:cs typeface="Times New Roman" pitchFamily="18" charset="0"/>
              </a:rPr>
              <a:t>}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2054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/>
              <a:t>NOTE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89916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itchFamily="18" charset="0"/>
              </a:rPr>
              <a:t>The 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==</a:t>
            </a:r>
            <a:r>
              <a:rPr lang="en-US" altLang="en-US" sz="2800" dirty="0">
                <a:cs typeface="Times New Roman" pitchFamily="18" charset="0"/>
              </a:rPr>
              <a:t> comparison operator is used for comparing two primitive data type values or for determining whether two objects have the same references. </a:t>
            </a:r>
          </a:p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itchFamily="18" charset="0"/>
              </a:rPr>
              <a:t>The </a:t>
            </a:r>
            <a:r>
              <a:rPr lang="en-US" altLang="en-US" sz="2800" u="sng" dirty="0">
                <a:cs typeface="Times New Roman" pitchFamily="18" charset="0"/>
              </a:rPr>
              <a:t>equals</a:t>
            </a:r>
            <a:r>
              <a:rPr lang="en-US" altLang="en-US" sz="2800" dirty="0">
                <a:cs typeface="Times New Roman" pitchFamily="18" charset="0"/>
              </a:rPr>
              <a:t> method is intended to test whether two objects have the same contents, provided that the method is modified in the defining class of the objects. </a:t>
            </a:r>
          </a:p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itchFamily="18" charset="0"/>
              </a:rPr>
              <a:t>The 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==</a:t>
            </a:r>
            <a:r>
              <a:rPr lang="en-US" altLang="en-US" sz="2800" dirty="0">
                <a:cs typeface="Times New Roman" pitchFamily="18" charset="0"/>
              </a:rPr>
              <a:t> operator is stronger than the </a:t>
            </a:r>
            <a:r>
              <a:rPr lang="en-US" altLang="en-US" sz="2800" u="sng" dirty="0">
                <a:cs typeface="Times New Roman" pitchFamily="18" charset="0"/>
              </a:rPr>
              <a:t>equals</a:t>
            </a:r>
            <a:r>
              <a:rPr lang="en-US" altLang="en-US" sz="2800" dirty="0">
                <a:cs typeface="Times New Roman" pitchFamily="18" charset="0"/>
              </a:rPr>
              <a:t> method, in that the 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==</a:t>
            </a:r>
            <a:r>
              <a:rPr lang="en-US" altLang="en-US" sz="2800" dirty="0">
                <a:cs typeface="Times New Roman" pitchFamily="18" charset="0"/>
              </a:rPr>
              <a:t> operator checks whether the two reference variables refer to the same object.</a:t>
            </a:r>
          </a:p>
        </p:txBody>
      </p:sp>
    </p:spTree>
    <p:extLst>
      <p:ext uri="{BB962C8B-B14F-4D97-AF65-F5344CB8AC3E}">
        <p14:creationId xmlns:p14="http://schemas.microsoft.com/office/powerpoint/2010/main" val="1280219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sz="4200" dirty="0">
                <a:latin typeface="Courier New" pitchFamily="49" charset="0"/>
              </a:rPr>
              <a:t>protected</a:t>
            </a:r>
            <a:r>
              <a:rPr lang="en-US" altLang="en-US" dirty="0"/>
              <a:t> Modifier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30480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en-US" sz="3000" dirty="0"/>
              <a:t>The </a:t>
            </a:r>
            <a:r>
              <a:rPr lang="en-US" altLang="en-US" sz="3000" dirty="0">
                <a:latin typeface="Courier New" pitchFamily="49" charset="0"/>
              </a:rPr>
              <a:t>protected</a:t>
            </a:r>
            <a:r>
              <a:rPr lang="en-US" altLang="en-US" sz="3000" dirty="0"/>
              <a:t> modifier can be applied on data and methods in a class. A protected data or a protected method in a public class can be accessed by any class in the same package or its subclasses, even if the subclasses are in a different package.</a:t>
            </a:r>
            <a:r>
              <a:rPr lang="en-US" altLang="en-US" dirty="0">
                <a:latin typeface="Courier" charset="0"/>
              </a:rPr>
              <a:t>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en-US" dirty="0"/>
              <a:t>private, default, protected, public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685800" y="4572000"/>
          <a:ext cx="77803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Picture" r:id="rId4" imgW="4865400" imgH="736560" progId="Word.Picture.8">
                  <p:embed/>
                </p:oleObj>
              </mc:Choice>
              <mc:Fallback>
                <p:oleObj name="Picture" r:id="rId4" imgW="4865400" imgH="7365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0"/>
                        <a:ext cx="7780338" cy="11731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0490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Accessibility Summary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2247900" y="2400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graphicFrame>
        <p:nvGraphicFramePr>
          <p:cNvPr id="1126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489065"/>
              </p:ext>
            </p:extLst>
          </p:nvPr>
        </p:nvGraphicFramePr>
        <p:xfrm>
          <a:off x="381000" y="1981200"/>
          <a:ext cx="8382000" cy="370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r:id="rId4" imgW="4648200" imgH="2057400" progId="Word.Picture.8">
                  <p:embed/>
                </p:oleObj>
              </mc:Choice>
              <mc:Fallback>
                <p:oleObj r:id="rId4" imgW="4648200" imgH="2057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81200"/>
                        <a:ext cx="8382000" cy="3709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21492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4295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/>
              <a:t>Visibility Modifiers 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684338" y="2686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1914525" y="1914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0" y="1912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MY" altLang="en-US"/>
          </a:p>
        </p:txBody>
      </p:sp>
      <p:graphicFrame>
        <p:nvGraphicFramePr>
          <p:cNvPr id="12290" name="Object 8"/>
          <p:cNvGraphicFramePr>
            <a:graphicFrameLocks noChangeAspect="1"/>
          </p:cNvGraphicFramePr>
          <p:nvPr/>
        </p:nvGraphicFramePr>
        <p:xfrm>
          <a:off x="0" y="1219200"/>
          <a:ext cx="8839200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Picture" r:id="rId4" imgW="5321808" imgH="3026664" progId="Word.Picture.8">
                  <p:embed/>
                </p:oleObj>
              </mc:Choice>
              <mc:Fallback>
                <p:oleObj name="Picture" r:id="rId4" imgW="5321808" imgH="302666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19200"/>
                        <a:ext cx="8839200" cy="50403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2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11188" y="1557338"/>
            <a:ext cx="8281987" cy="49403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81050" y="1966913"/>
            <a:ext cx="4511675" cy="2362200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2627313" y="2708275"/>
            <a:ext cx="2565400" cy="1320800"/>
            <a:chOff x="808" y="966"/>
            <a:chExt cx="1421" cy="939"/>
          </a:xfrm>
        </p:grpSpPr>
        <p:sp>
          <p:nvSpPr>
            <p:cNvPr id="20494" name="Freeform 5"/>
            <p:cNvSpPr>
              <a:spLocks/>
            </p:cNvSpPr>
            <p:nvPr/>
          </p:nvSpPr>
          <p:spPr bwMode="auto">
            <a:xfrm>
              <a:off x="811" y="977"/>
              <a:ext cx="1414" cy="591"/>
            </a:xfrm>
            <a:custGeom>
              <a:avLst/>
              <a:gdLst>
                <a:gd name="T0" fmla="*/ 89 w 2828"/>
                <a:gd name="T1" fmla="*/ 30 h 1183"/>
                <a:gd name="T2" fmla="*/ 44 w 2828"/>
                <a:gd name="T3" fmla="*/ 44 h 1183"/>
                <a:gd name="T4" fmla="*/ 6 w 2828"/>
                <a:gd name="T5" fmla="*/ 68 h 1183"/>
                <a:gd name="T6" fmla="*/ 1 w 2828"/>
                <a:gd name="T7" fmla="*/ 85 h 1183"/>
                <a:gd name="T8" fmla="*/ 12 w 2828"/>
                <a:gd name="T9" fmla="*/ 94 h 1183"/>
                <a:gd name="T10" fmla="*/ 43 w 2828"/>
                <a:gd name="T11" fmla="*/ 102 h 1183"/>
                <a:gd name="T12" fmla="*/ 102 w 2828"/>
                <a:gd name="T13" fmla="*/ 110 h 1183"/>
                <a:gd name="T14" fmla="*/ 182 w 2828"/>
                <a:gd name="T15" fmla="*/ 120 h 1183"/>
                <a:gd name="T16" fmla="*/ 254 w 2828"/>
                <a:gd name="T17" fmla="*/ 134 h 1183"/>
                <a:gd name="T18" fmla="*/ 268 w 2828"/>
                <a:gd name="T19" fmla="*/ 145 h 1183"/>
                <a:gd name="T20" fmla="*/ 244 w 2828"/>
                <a:gd name="T21" fmla="*/ 172 h 1183"/>
                <a:gd name="T22" fmla="*/ 218 w 2828"/>
                <a:gd name="T23" fmla="*/ 210 h 1183"/>
                <a:gd name="T24" fmla="*/ 211 w 2828"/>
                <a:gd name="T25" fmla="*/ 234 h 1183"/>
                <a:gd name="T26" fmla="*/ 223 w 2828"/>
                <a:gd name="T27" fmla="*/ 239 h 1183"/>
                <a:gd name="T28" fmla="*/ 241 w 2828"/>
                <a:gd name="T29" fmla="*/ 241 h 1183"/>
                <a:gd name="T30" fmla="*/ 261 w 2828"/>
                <a:gd name="T31" fmla="*/ 236 h 1183"/>
                <a:gd name="T32" fmla="*/ 295 w 2828"/>
                <a:gd name="T33" fmla="*/ 215 h 1183"/>
                <a:gd name="T34" fmla="*/ 341 w 2828"/>
                <a:gd name="T35" fmla="*/ 194 h 1183"/>
                <a:gd name="T36" fmla="*/ 382 w 2828"/>
                <a:gd name="T37" fmla="*/ 185 h 1183"/>
                <a:gd name="T38" fmla="*/ 408 w 2828"/>
                <a:gd name="T39" fmla="*/ 197 h 1183"/>
                <a:gd name="T40" fmla="*/ 449 w 2828"/>
                <a:gd name="T41" fmla="*/ 223 h 1183"/>
                <a:gd name="T42" fmla="*/ 474 w 2828"/>
                <a:gd name="T43" fmla="*/ 256 h 1183"/>
                <a:gd name="T44" fmla="*/ 468 w 2828"/>
                <a:gd name="T45" fmla="*/ 257 h 1183"/>
                <a:gd name="T46" fmla="*/ 457 w 2828"/>
                <a:gd name="T47" fmla="*/ 262 h 1183"/>
                <a:gd name="T48" fmla="*/ 452 w 2828"/>
                <a:gd name="T49" fmla="*/ 270 h 1183"/>
                <a:gd name="T50" fmla="*/ 468 w 2828"/>
                <a:gd name="T51" fmla="*/ 275 h 1183"/>
                <a:gd name="T52" fmla="*/ 493 w 2828"/>
                <a:gd name="T53" fmla="*/ 277 h 1183"/>
                <a:gd name="T54" fmla="*/ 513 w 2828"/>
                <a:gd name="T55" fmla="*/ 277 h 1183"/>
                <a:gd name="T56" fmla="*/ 519 w 2828"/>
                <a:gd name="T57" fmla="*/ 280 h 1183"/>
                <a:gd name="T58" fmla="*/ 534 w 2828"/>
                <a:gd name="T59" fmla="*/ 283 h 1183"/>
                <a:gd name="T60" fmla="*/ 551 w 2828"/>
                <a:gd name="T61" fmla="*/ 279 h 1183"/>
                <a:gd name="T62" fmla="*/ 562 w 2828"/>
                <a:gd name="T63" fmla="*/ 280 h 1183"/>
                <a:gd name="T64" fmla="*/ 582 w 2828"/>
                <a:gd name="T65" fmla="*/ 284 h 1183"/>
                <a:gd name="T66" fmla="*/ 599 w 2828"/>
                <a:gd name="T67" fmla="*/ 295 h 1183"/>
                <a:gd name="T68" fmla="*/ 590 w 2828"/>
                <a:gd name="T69" fmla="*/ 272 h 1183"/>
                <a:gd name="T70" fmla="*/ 570 w 2828"/>
                <a:gd name="T71" fmla="*/ 261 h 1183"/>
                <a:gd name="T72" fmla="*/ 551 w 2828"/>
                <a:gd name="T73" fmla="*/ 252 h 1183"/>
                <a:gd name="T74" fmla="*/ 543 w 2828"/>
                <a:gd name="T75" fmla="*/ 245 h 1183"/>
                <a:gd name="T76" fmla="*/ 526 w 2828"/>
                <a:gd name="T77" fmla="*/ 215 h 1183"/>
                <a:gd name="T78" fmla="*/ 500 w 2828"/>
                <a:gd name="T79" fmla="*/ 181 h 1183"/>
                <a:gd name="T80" fmla="*/ 491 w 2828"/>
                <a:gd name="T81" fmla="*/ 170 h 1183"/>
                <a:gd name="T82" fmla="*/ 539 w 2828"/>
                <a:gd name="T83" fmla="*/ 169 h 1183"/>
                <a:gd name="T84" fmla="*/ 623 w 2828"/>
                <a:gd name="T85" fmla="*/ 175 h 1183"/>
                <a:gd name="T86" fmla="*/ 704 w 2828"/>
                <a:gd name="T87" fmla="*/ 188 h 1183"/>
                <a:gd name="T88" fmla="*/ 707 w 2828"/>
                <a:gd name="T89" fmla="*/ 181 h 1183"/>
                <a:gd name="T90" fmla="*/ 707 w 2828"/>
                <a:gd name="T91" fmla="*/ 166 h 1183"/>
                <a:gd name="T92" fmla="*/ 697 w 2828"/>
                <a:gd name="T93" fmla="*/ 149 h 1183"/>
                <a:gd name="T94" fmla="*/ 638 w 2828"/>
                <a:gd name="T95" fmla="*/ 124 h 1183"/>
                <a:gd name="T96" fmla="*/ 530 w 2828"/>
                <a:gd name="T97" fmla="*/ 98 h 1183"/>
                <a:gd name="T98" fmla="*/ 422 w 2828"/>
                <a:gd name="T99" fmla="*/ 88 h 1183"/>
                <a:gd name="T100" fmla="*/ 397 w 2828"/>
                <a:gd name="T101" fmla="*/ 82 h 1183"/>
                <a:gd name="T102" fmla="*/ 360 w 2828"/>
                <a:gd name="T103" fmla="*/ 55 h 1183"/>
                <a:gd name="T104" fmla="*/ 289 w 2828"/>
                <a:gd name="T105" fmla="*/ 22 h 1183"/>
                <a:gd name="T106" fmla="*/ 194 w 2828"/>
                <a:gd name="T107" fmla="*/ 0 h 1183"/>
                <a:gd name="T108" fmla="*/ 135 w 2828"/>
                <a:gd name="T109" fmla="*/ 7 h 1183"/>
                <a:gd name="T110" fmla="*/ 108 w 2828"/>
                <a:gd name="T111" fmla="*/ 22 h 11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28"/>
                <a:gd name="T169" fmla="*/ 0 h 1183"/>
                <a:gd name="T170" fmla="*/ 2828 w 2828"/>
                <a:gd name="T171" fmla="*/ 1183 h 11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28" h="1183">
                  <a:moveTo>
                    <a:pt x="419" y="109"/>
                  </a:moveTo>
                  <a:lnTo>
                    <a:pt x="413" y="109"/>
                  </a:lnTo>
                  <a:lnTo>
                    <a:pt x="401" y="112"/>
                  </a:lnTo>
                  <a:lnTo>
                    <a:pt x="382" y="116"/>
                  </a:lnTo>
                  <a:lnTo>
                    <a:pt x="356" y="122"/>
                  </a:lnTo>
                  <a:lnTo>
                    <a:pt x="326" y="129"/>
                  </a:lnTo>
                  <a:lnTo>
                    <a:pt x="292" y="139"/>
                  </a:lnTo>
                  <a:lnTo>
                    <a:pt x="254" y="148"/>
                  </a:lnTo>
                  <a:lnTo>
                    <a:pt x="217" y="163"/>
                  </a:lnTo>
                  <a:lnTo>
                    <a:pt x="178" y="176"/>
                  </a:lnTo>
                  <a:lnTo>
                    <a:pt x="141" y="193"/>
                  </a:lnTo>
                  <a:lnTo>
                    <a:pt x="106" y="209"/>
                  </a:lnTo>
                  <a:lnTo>
                    <a:pt x="75" y="232"/>
                  </a:lnTo>
                  <a:lnTo>
                    <a:pt x="45" y="251"/>
                  </a:lnTo>
                  <a:lnTo>
                    <a:pt x="23" y="274"/>
                  </a:lnTo>
                  <a:lnTo>
                    <a:pt x="6" y="299"/>
                  </a:lnTo>
                  <a:lnTo>
                    <a:pt x="0" y="328"/>
                  </a:lnTo>
                  <a:lnTo>
                    <a:pt x="0" y="330"/>
                  </a:lnTo>
                  <a:lnTo>
                    <a:pt x="1" y="337"/>
                  </a:lnTo>
                  <a:lnTo>
                    <a:pt x="3" y="342"/>
                  </a:lnTo>
                  <a:lnTo>
                    <a:pt x="10" y="349"/>
                  </a:lnTo>
                  <a:lnTo>
                    <a:pt x="15" y="355"/>
                  </a:lnTo>
                  <a:lnTo>
                    <a:pt x="26" y="363"/>
                  </a:lnTo>
                  <a:lnTo>
                    <a:pt x="37" y="371"/>
                  </a:lnTo>
                  <a:lnTo>
                    <a:pt x="50" y="377"/>
                  </a:lnTo>
                  <a:lnTo>
                    <a:pt x="67" y="385"/>
                  </a:lnTo>
                  <a:lnTo>
                    <a:pt x="88" y="391"/>
                  </a:lnTo>
                  <a:lnTo>
                    <a:pt x="113" y="398"/>
                  </a:lnTo>
                  <a:lnTo>
                    <a:pt x="140" y="404"/>
                  </a:lnTo>
                  <a:lnTo>
                    <a:pt x="172" y="411"/>
                  </a:lnTo>
                  <a:lnTo>
                    <a:pt x="210" y="416"/>
                  </a:lnTo>
                  <a:lnTo>
                    <a:pt x="252" y="420"/>
                  </a:lnTo>
                  <a:lnTo>
                    <a:pt x="300" y="427"/>
                  </a:lnTo>
                  <a:lnTo>
                    <a:pt x="352" y="432"/>
                  </a:lnTo>
                  <a:lnTo>
                    <a:pt x="410" y="440"/>
                  </a:lnTo>
                  <a:lnTo>
                    <a:pt x="470" y="446"/>
                  </a:lnTo>
                  <a:lnTo>
                    <a:pt x="535" y="453"/>
                  </a:lnTo>
                  <a:lnTo>
                    <a:pt x="600" y="462"/>
                  </a:lnTo>
                  <a:lnTo>
                    <a:pt x="666" y="472"/>
                  </a:lnTo>
                  <a:lnTo>
                    <a:pt x="730" y="481"/>
                  </a:lnTo>
                  <a:lnTo>
                    <a:pt x="795" y="492"/>
                  </a:lnTo>
                  <a:lnTo>
                    <a:pt x="855" y="502"/>
                  </a:lnTo>
                  <a:lnTo>
                    <a:pt x="915" y="514"/>
                  </a:lnTo>
                  <a:lnTo>
                    <a:pt x="966" y="524"/>
                  </a:lnTo>
                  <a:lnTo>
                    <a:pt x="1016" y="536"/>
                  </a:lnTo>
                  <a:lnTo>
                    <a:pt x="1057" y="547"/>
                  </a:lnTo>
                  <a:lnTo>
                    <a:pt x="1094" y="560"/>
                  </a:lnTo>
                  <a:lnTo>
                    <a:pt x="1090" y="562"/>
                  </a:lnTo>
                  <a:lnTo>
                    <a:pt x="1082" y="570"/>
                  </a:lnTo>
                  <a:lnTo>
                    <a:pt x="1072" y="581"/>
                  </a:lnTo>
                  <a:lnTo>
                    <a:pt x="1057" y="596"/>
                  </a:lnTo>
                  <a:lnTo>
                    <a:pt x="1041" y="615"/>
                  </a:lnTo>
                  <a:lnTo>
                    <a:pt x="1021" y="637"/>
                  </a:lnTo>
                  <a:lnTo>
                    <a:pt x="1000" y="661"/>
                  </a:lnTo>
                  <a:lnTo>
                    <a:pt x="979" y="689"/>
                  </a:lnTo>
                  <a:lnTo>
                    <a:pt x="955" y="716"/>
                  </a:lnTo>
                  <a:lnTo>
                    <a:pt x="934" y="748"/>
                  </a:lnTo>
                  <a:lnTo>
                    <a:pt x="913" y="777"/>
                  </a:lnTo>
                  <a:lnTo>
                    <a:pt x="892" y="810"/>
                  </a:lnTo>
                  <a:lnTo>
                    <a:pt x="874" y="840"/>
                  </a:lnTo>
                  <a:lnTo>
                    <a:pt x="859" y="872"/>
                  </a:lnTo>
                  <a:lnTo>
                    <a:pt x="846" y="904"/>
                  </a:lnTo>
                  <a:lnTo>
                    <a:pt x="838" y="933"/>
                  </a:lnTo>
                  <a:lnTo>
                    <a:pt x="840" y="935"/>
                  </a:lnTo>
                  <a:lnTo>
                    <a:pt x="846" y="937"/>
                  </a:lnTo>
                  <a:lnTo>
                    <a:pt x="853" y="941"/>
                  </a:lnTo>
                  <a:lnTo>
                    <a:pt x="861" y="944"/>
                  </a:lnTo>
                  <a:lnTo>
                    <a:pt x="872" y="948"/>
                  </a:lnTo>
                  <a:lnTo>
                    <a:pt x="882" y="953"/>
                  </a:lnTo>
                  <a:lnTo>
                    <a:pt x="895" y="957"/>
                  </a:lnTo>
                  <a:lnTo>
                    <a:pt x="907" y="959"/>
                  </a:lnTo>
                  <a:lnTo>
                    <a:pt x="921" y="963"/>
                  </a:lnTo>
                  <a:lnTo>
                    <a:pt x="935" y="966"/>
                  </a:lnTo>
                  <a:lnTo>
                    <a:pt x="951" y="969"/>
                  </a:lnTo>
                  <a:lnTo>
                    <a:pt x="965" y="967"/>
                  </a:lnTo>
                  <a:lnTo>
                    <a:pt x="979" y="967"/>
                  </a:lnTo>
                  <a:lnTo>
                    <a:pt x="992" y="965"/>
                  </a:lnTo>
                  <a:lnTo>
                    <a:pt x="1007" y="962"/>
                  </a:lnTo>
                  <a:lnTo>
                    <a:pt x="1021" y="956"/>
                  </a:lnTo>
                  <a:lnTo>
                    <a:pt x="1041" y="944"/>
                  </a:lnTo>
                  <a:lnTo>
                    <a:pt x="1061" y="931"/>
                  </a:lnTo>
                  <a:lnTo>
                    <a:pt x="1087" y="918"/>
                  </a:lnTo>
                  <a:lnTo>
                    <a:pt x="1115" y="900"/>
                  </a:lnTo>
                  <a:lnTo>
                    <a:pt x="1146" y="881"/>
                  </a:lnTo>
                  <a:lnTo>
                    <a:pt x="1177" y="863"/>
                  </a:lnTo>
                  <a:lnTo>
                    <a:pt x="1212" y="845"/>
                  </a:lnTo>
                  <a:lnTo>
                    <a:pt x="1247" y="827"/>
                  </a:lnTo>
                  <a:lnTo>
                    <a:pt x="1286" y="809"/>
                  </a:lnTo>
                  <a:lnTo>
                    <a:pt x="1324" y="790"/>
                  </a:lnTo>
                  <a:lnTo>
                    <a:pt x="1364" y="776"/>
                  </a:lnTo>
                  <a:lnTo>
                    <a:pt x="1403" y="763"/>
                  </a:lnTo>
                  <a:lnTo>
                    <a:pt x="1445" y="751"/>
                  </a:lnTo>
                  <a:lnTo>
                    <a:pt x="1486" y="744"/>
                  </a:lnTo>
                  <a:lnTo>
                    <a:pt x="1528" y="740"/>
                  </a:lnTo>
                  <a:lnTo>
                    <a:pt x="1529" y="741"/>
                  </a:lnTo>
                  <a:lnTo>
                    <a:pt x="1541" y="746"/>
                  </a:lnTo>
                  <a:lnTo>
                    <a:pt x="1557" y="753"/>
                  </a:lnTo>
                  <a:lnTo>
                    <a:pt x="1579" y="763"/>
                  </a:lnTo>
                  <a:lnTo>
                    <a:pt x="1605" y="775"/>
                  </a:lnTo>
                  <a:lnTo>
                    <a:pt x="1635" y="790"/>
                  </a:lnTo>
                  <a:lnTo>
                    <a:pt x="1666" y="807"/>
                  </a:lnTo>
                  <a:lnTo>
                    <a:pt x="1700" y="828"/>
                  </a:lnTo>
                  <a:lnTo>
                    <a:pt x="1732" y="848"/>
                  </a:lnTo>
                  <a:lnTo>
                    <a:pt x="1764" y="870"/>
                  </a:lnTo>
                  <a:lnTo>
                    <a:pt x="1796" y="893"/>
                  </a:lnTo>
                  <a:lnTo>
                    <a:pt x="1824" y="918"/>
                  </a:lnTo>
                  <a:lnTo>
                    <a:pt x="1849" y="944"/>
                  </a:lnTo>
                  <a:lnTo>
                    <a:pt x="1871" y="970"/>
                  </a:lnTo>
                  <a:lnTo>
                    <a:pt x="1885" y="996"/>
                  </a:lnTo>
                  <a:lnTo>
                    <a:pt x="1897" y="1024"/>
                  </a:lnTo>
                  <a:lnTo>
                    <a:pt x="1894" y="1024"/>
                  </a:lnTo>
                  <a:lnTo>
                    <a:pt x="1892" y="1024"/>
                  </a:lnTo>
                  <a:lnTo>
                    <a:pt x="1885" y="1026"/>
                  </a:lnTo>
                  <a:lnTo>
                    <a:pt x="1880" y="1030"/>
                  </a:lnTo>
                  <a:lnTo>
                    <a:pt x="1872" y="1031"/>
                  </a:lnTo>
                  <a:lnTo>
                    <a:pt x="1863" y="1034"/>
                  </a:lnTo>
                  <a:lnTo>
                    <a:pt x="1855" y="1037"/>
                  </a:lnTo>
                  <a:lnTo>
                    <a:pt x="1846" y="1043"/>
                  </a:lnTo>
                  <a:lnTo>
                    <a:pt x="1836" y="1047"/>
                  </a:lnTo>
                  <a:lnTo>
                    <a:pt x="1828" y="1049"/>
                  </a:lnTo>
                  <a:lnTo>
                    <a:pt x="1820" y="1054"/>
                  </a:lnTo>
                  <a:lnTo>
                    <a:pt x="1814" y="1060"/>
                  </a:lnTo>
                  <a:lnTo>
                    <a:pt x="1806" y="1070"/>
                  </a:lnTo>
                  <a:lnTo>
                    <a:pt x="1806" y="1079"/>
                  </a:lnTo>
                  <a:lnTo>
                    <a:pt x="1809" y="1083"/>
                  </a:lnTo>
                  <a:lnTo>
                    <a:pt x="1816" y="1087"/>
                  </a:lnTo>
                  <a:lnTo>
                    <a:pt x="1827" y="1091"/>
                  </a:lnTo>
                  <a:lnTo>
                    <a:pt x="1841" y="1096"/>
                  </a:lnTo>
                  <a:lnTo>
                    <a:pt x="1857" y="1099"/>
                  </a:lnTo>
                  <a:lnTo>
                    <a:pt x="1874" y="1101"/>
                  </a:lnTo>
                  <a:lnTo>
                    <a:pt x="1893" y="1104"/>
                  </a:lnTo>
                  <a:lnTo>
                    <a:pt x="1914" y="1106"/>
                  </a:lnTo>
                  <a:lnTo>
                    <a:pt x="1935" y="1108"/>
                  </a:lnTo>
                  <a:lnTo>
                    <a:pt x="1954" y="1109"/>
                  </a:lnTo>
                  <a:lnTo>
                    <a:pt x="1974" y="1109"/>
                  </a:lnTo>
                  <a:lnTo>
                    <a:pt x="1993" y="1110"/>
                  </a:lnTo>
                  <a:lnTo>
                    <a:pt x="2010" y="1110"/>
                  </a:lnTo>
                  <a:lnTo>
                    <a:pt x="2026" y="1110"/>
                  </a:lnTo>
                  <a:lnTo>
                    <a:pt x="2037" y="1109"/>
                  </a:lnTo>
                  <a:lnTo>
                    <a:pt x="2049" y="1108"/>
                  </a:lnTo>
                  <a:lnTo>
                    <a:pt x="2049" y="1109"/>
                  </a:lnTo>
                  <a:lnTo>
                    <a:pt x="2057" y="1113"/>
                  </a:lnTo>
                  <a:lnTo>
                    <a:pt x="2062" y="1115"/>
                  </a:lnTo>
                  <a:lnTo>
                    <a:pt x="2069" y="1119"/>
                  </a:lnTo>
                  <a:lnTo>
                    <a:pt x="2076" y="1123"/>
                  </a:lnTo>
                  <a:lnTo>
                    <a:pt x="2087" y="1126"/>
                  </a:lnTo>
                  <a:lnTo>
                    <a:pt x="2096" y="1127"/>
                  </a:lnTo>
                  <a:lnTo>
                    <a:pt x="2108" y="1130"/>
                  </a:lnTo>
                  <a:lnTo>
                    <a:pt x="2119" y="1131"/>
                  </a:lnTo>
                  <a:lnTo>
                    <a:pt x="2135" y="1132"/>
                  </a:lnTo>
                  <a:lnTo>
                    <a:pt x="2149" y="1130"/>
                  </a:lnTo>
                  <a:lnTo>
                    <a:pt x="2166" y="1128"/>
                  </a:lnTo>
                  <a:lnTo>
                    <a:pt x="2184" y="1125"/>
                  </a:lnTo>
                  <a:lnTo>
                    <a:pt x="2204" y="1121"/>
                  </a:lnTo>
                  <a:lnTo>
                    <a:pt x="2204" y="1119"/>
                  </a:lnTo>
                  <a:lnTo>
                    <a:pt x="2209" y="1119"/>
                  </a:lnTo>
                  <a:lnTo>
                    <a:pt x="2217" y="1119"/>
                  </a:lnTo>
                  <a:lnTo>
                    <a:pt x="2226" y="1119"/>
                  </a:lnTo>
                  <a:lnTo>
                    <a:pt x="2235" y="1119"/>
                  </a:lnTo>
                  <a:lnTo>
                    <a:pt x="2248" y="1121"/>
                  </a:lnTo>
                  <a:lnTo>
                    <a:pt x="2262" y="1122"/>
                  </a:lnTo>
                  <a:lnTo>
                    <a:pt x="2279" y="1125"/>
                  </a:lnTo>
                  <a:lnTo>
                    <a:pt x="2292" y="1127"/>
                  </a:lnTo>
                  <a:lnTo>
                    <a:pt x="2309" y="1131"/>
                  </a:lnTo>
                  <a:lnTo>
                    <a:pt x="2326" y="1136"/>
                  </a:lnTo>
                  <a:lnTo>
                    <a:pt x="2343" y="1143"/>
                  </a:lnTo>
                  <a:lnTo>
                    <a:pt x="2357" y="1151"/>
                  </a:lnTo>
                  <a:lnTo>
                    <a:pt x="2370" y="1160"/>
                  </a:lnTo>
                  <a:lnTo>
                    <a:pt x="2383" y="1170"/>
                  </a:lnTo>
                  <a:lnTo>
                    <a:pt x="2396" y="1183"/>
                  </a:lnTo>
                  <a:lnTo>
                    <a:pt x="2383" y="1105"/>
                  </a:lnTo>
                  <a:lnTo>
                    <a:pt x="2381" y="1102"/>
                  </a:lnTo>
                  <a:lnTo>
                    <a:pt x="2375" y="1100"/>
                  </a:lnTo>
                  <a:lnTo>
                    <a:pt x="2368" y="1095"/>
                  </a:lnTo>
                  <a:lnTo>
                    <a:pt x="2357" y="1088"/>
                  </a:lnTo>
                  <a:lnTo>
                    <a:pt x="2343" y="1080"/>
                  </a:lnTo>
                  <a:lnTo>
                    <a:pt x="2330" y="1073"/>
                  </a:lnTo>
                  <a:lnTo>
                    <a:pt x="2313" y="1062"/>
                  </a:lnTo>
                  <a:lnTo>
                    <a:pt x="2297" y="1054"/>
                  </a:lnTo>
                  <a:lnTo>
                    <a:pt x="2280" y="1044"/>
                  </a:lnTo>
                  <a:lnTo>
                    <a:pt x="2264" y="1035"/>
                  </a:lnTo>
                  <a:lnTo>
                    <a:pt x="2245" y="1027"/>
                  </a:lnTo>
                  <a:lnTo>
                    <a:pt x="2230" y="1021"/>
                  </a:lnTo>
                  <a:lnTo>
                    <a:pt x="2215" y="1014"/>
                  </a:lnTo>
                  <a:lnTo>
                    <a:pt x="2202" y="1010"/>
                  </a:lnTo>
                  <a:lnTo>
                    <a:pt x="2191" y="1008"/>
                  </a:lnTo>
                  <a:lnTo>
                    <a:pt x="2184" y="1009"/>
                  </a:lnTo>
                  <a:lnTo>
                    <a:pt x="2182" y="1006"/>
                  </a:lnTo>
                  <a:lnTo>
                    <a:pt x="2176" y="996"/>
                  </a:lnTo>
                  <a:lnTo>
                    <a:pt x="2169" y="982"/>
                  </a:lnTo>
                  <a:lnTo>
                    <a:pt x="2160" y="963"/>
                  </a:lnTo>
                  <a:lnTo>
                    <a:pt x="2147" y="941"/>
                  </a:lnTo>
                  <a:lnTo>
                    <a:pt x="2134" y="917"/>
                  </a:lnTo>
                  <a:lnTo>
                    <a:pt x="2117" y="889"/>
                  </a:lnTo>
                  <a:lnTo>
                    <a:pt x="2101" y="862"/>
                  </a:lnTo>
                  <a:lnTo>
                    <a:pt x="2082" y="832"/>
                  </a:lnTo>
                  <a:lnTo>
                    <a:pt x="2063" y="803"/>
                  </a:lnTo>
                  <a:lnTo>
                    <a:pt x="2043" y="775"/>
                  </a:lnTo>
                  <a:lnTo>
                    <a:pt x="2024" y="750"/>
                  </a:lnTo>
                  <a:lnTo>
                    <a:pt x="2002" y="727"/>
                  </a:lnTo>
                  <a:lnTo>
                    <a:pt x="1984" y="709"/>
                  </a:lnTo>
                  <a:lnTo>
                    <a:pt x="1965" y="693"/>
                  </a:lnTo>
                  <a:lnTo>
                    <a:pt x="1948" y="684"/>
                  </a:lnTo>
                  <a:lnTo>
                    <a:pt x="1950" y="683"/>
                  </a:lnTo>
                  <a:lnTo>
                    <a:pt x="1965" y="681"/>
                  </a:lnTo>
                  <a:lnTo>
                    <a:pt x="1987" y="680"/>
                  </a:lnTo>
                  <a:lnTo>
                    <a:pt x="2019" y="680"/>
                  </a:lnTo>
                  <a:lnTo>
                    <a:pt x="2057" y="679"/>
                  </a:lnTo>
                  <a:lnTo>
                    <a:pt x="2102" y="679"/>
                  </a:lnTo>
                  <a:lnTo>
                    <a:pt x="2154" y="679"/>
                  </a:lnTo>
                  <a:lnTo>
                    <a:pt x="2214" y="683"/>
                  </a:lnTo>
                  <a:lnTo>
                    <a:pt x="2277" y="684"/>
                  </a:lnTo>
                  <a:lnTo>
                    <a:pt x="2343" y="688"/>
                  </a:lnTo>
                  <a:lnTo>
                    <a:pt x="2414" y="694"/>
                  </a:lnTo>
                  <a:lnTo>
                    <a:pt x="2491" y="702"/>
                  </a:lnTo>
                  <a:lnTo>
                    <a:pt x="2569" y="711"/>
                  </a:lnTo>
                  <a:lnTo>
                    <a:pt x="2650" y="724"/>
                  </a:lnTo>
                  <a:lnTo>
                    <a:pt x="2731" y="738"/>
                  </a:lnTo>
                  <a:lnTo>
                    <a:pt x="2816" y="758"/>
                  </a:lnTo>
                  <a:lnTo>
                    <a:pt x="2816" y="755"/>
                  </a:lnTo>
                  <a:lnTo>
                    <a:pt x="2817" y="753"/>
                  </a:lnTo>
                  <a:lnTo>
                    <a:pt x="2819" y="749"/>
                  </a:lnTo>
                  <a:lnTo>
                    <a:pt x="2821" y="742"/>
                  </a:lnTo>
                  <a:lnTo>
                    <a:pt x="2822" y="735"/>
                  </a:lnTo>
                  <a:lnTo>
                    <a:pt x="2825" y="724"/>
                  </a:lnTo>
                  <a:lnTo>
                    <a:pt x="2826" y="714"/>
                  </a:lnTo>
                  <a:lnTo>
                    <a:pt x="2828" y="705"/>
                  </a:lnTo>
                  <a:lnTo>
                    <a:pt x="2826" y="692"/>
                  </a:lnTo>
                  <a:lnTo>
                    <a:pt x="2826" y="680"/>
                  </a:lnTo>
                  <a:lnTo>
                    <a:pt x="2825" y="666"/>
                  </a:lnTo>
                  <a:lnTo>
                    <a:pt x="2821" y="653"/>
                  </a:lnTo>
                  <a:lnTo>
                    <a:pt x="2815" y="638"/>
                  </a:lnTo>
                  <a:lnTo>
                    <a:pt x="2808" y="624"/>
                  </a:lnTo>
                  <a:lnTo>
                    <a:pt x="2798" y="610"/>
                  </a:lnTo>
                  <a:lnTo>
                    <a:pt x="2787" y="597"/>
                  </a:lnTo>
                  <a:lnTo>
                    <a:pt x="2764" y="581"/>
                  </a:lnTo>
                  <a:lnTo>
                    <a:pt x="2728" y="563"/>
                  </a:lnTo>
                  <a:lnTo>
                    <a:pt x="2679" y="542"/>
                  </a:lnTo>
                  <a:lnTo>
                    <a:pt x="2621" y="523"/>
                  </a:lnTo>
                  <a:lnTo>
                    <a:pt x="2549" y="499"/>
                  </a:lnTo>
                  <a:lnTo>
                    <a:pt x="2473" y="477"/>
                  </a:lnTo>
                  <a:lnTo>
                    <a:pt x="2390" y="454"/>
                  </a:lnTo>
                  <a:lnTo>
                    <a:pt x="2303" y="434"/>
                  </a:lnTo>
                  <a:lnTo>
                    <a:pt x="2210" y="414"/>
                  </a:lnTo>
                  <a:lnTo>
                    <a:pt x="2118" y="395"/>
                  </a:lnTo>
                  <a:lnTo>
                    <a:pt x="2026" y="380"/>
                  </a:lnTo>
                  <a:lnTo>
                    <a:pt x="1936" y="368"/>
                  </a:lnTo>
                  <a:lnTo>
                    <a:pt x="1846" y="359"/>
                  </a:lnTo>
                  <a:lnTo>
                    <a:pt x="1764" y="355"/>
                  </a:lnTo>
                  <a:lnTo>
                    <a:pt x="1688" y="355"/>
                  </a:lnTo>
                  <a:lnTo>
                    <a:pt x="1622" y="363"/>
                  </a:lnTo>
                  <a:lnTo>
                    <a:pt x="1618" y="359"/>
                  </a:lnTo>
                  <a:lnTo>
                    <a:pt x="1612" y="352"/>
                  </a:lnTo>
                  <a:lnTo>
                    <a:pt x="1602" y="342"/>
                  </a:lnTo>
                  <a:lnTo>
                    <a:pt x="1588" y="329"/>
                  </a:lnTo>
                  <a:lnTo>
                    <a:pt x="1567" y="311"/>
                  </a:lnTo>
                  <a:lnTo>
                    <a:pt x="1542" y="293"/>
                  </a:lnTo>
                  <a:lnTo>
                    <a:pt x="1514" y="272"/>
                  </a:lnTo>
                  <a:lnTo>
                    <a:pt x="1479" y="248"/>
                  </a:lnTo>
                  <a:lnTo>
                    <a:pt x="1440" y="222"/>
                  </a:lnTo>
                  <a:lnTo>
                    <a:pt x="1393" y="198"/>
                  </a:lnTo>
                  <a:lnTo>
                    <a:pt x="1342" y="170"/>
                  </a:lnTo>
                  <a:lnTo>
                    <a:pt x="1286" y="145"/>
                  </a:lnTo>
                  <a:lnTo>
                    <a:pt x="1223" y="117"/>
                  </a:lnTo>
                  <a:lnTo>
                    <a:pt x="1155" y="91"/>
                  </a:lnTo>
                  <a:lnTo>
                    <a:pt x="1080" y="67"/>
                  </a:lnTo>
                  <a:lnTo>
                    <a:pt x="999" y="42"/>
                  </a:lnTo>
                  <a:lnTo>
                    <a:pt x="917" y="22"/>
                  </a:lnTo>
                  <a:lnTo>
                    <a:pt x="843" y="9"/>
                  </a:lnTo>
                  <a:lnTo>
                    <a:pt x="777" y="2"/>
                  </a:lnTo>
                  <a:lnTo>
                    <a:pt x="717" y="0"/>
                  </a:lnTo>
                  <a:lnTo>
                    <a:pt x="662" y="2"/>
                  </a:lnTo>
                  <a:lnTo>
                    <a:pt x="616" y="8"/>
                  </a:lnTo>
                  <a:lnTo>
                    <a:pt x="574" y="17"/>
                  </a:lnTo>
                  <a:lnTo>
                    <a:pt x="539" y="29"/>
                  </a:lnTo>
                  <a:lnTo>
                    <a:pt x="508" y="41"/>
                  </a:lnTo>
                  <a:lnTo>
                    <a:pt x="483" y="54"/>
                  </a:lnTo>
                  <a:lnTo>
                    <a:pt x="461" y="67"/>
                  </a:lnTo>
                  <a:lnTo>
                    <a:pt x="445" y="81"/>
                  </a:lnTo>
                  <a:lnTo>
                    <a:pt x="432" y="91"/>
                  </a:lnTo>
                  <a:lnTo>
                    <a:pt x="425" y="100"/>
                  </a:lnTo>
                  <a:lnTo>
                    <a:pt x="419" y="106"/>
                  </a:lnTo>
                  <a:lnTo>
                    <a:pt x="419" y="109"/>
                  </a:lnTo>
                  <a:close/>
                </a:path>
              </a:pathLst>
            </a:custGeom>
            <a:solidFill>
              <a:srgbClr val="BDC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Freeform 6"/>
            <p:cNvSpPr>
              <a:spLocks/>
            </p:cNvSpPr>
            <p:nvPr/>
          </p:nvSpPr>
          <p:spPr bwMode="auto">
            <a:xfrm>
              <a:off x="848" y="997"/>
              <a:ext cx="937" cy="381"/>
            </a:xfrm>
            <a:custGeom>
              <a:avLst/>
              <a:gdLst>
                <a:gd name="T0" fmla="*/ 89 w 1873"/>
                <a:gd name="T1" fmla="*/ 74 h 760"/>
                <a:gd name="T2" fmla="*/ 71 w 1873"/>
                <a:gd name="T3" fmla="*/ 73 h 760"/>
                <a:gd name="T4" fmla="*/ 46 w 1873"/>
                <a:gd name="T5" fmla="*/ 73 h 760"/>
                <a:gd name="T6" fmla="*/ 21 w 1873"/>
                <a:gd name="T7" fmla="*/ 70 h 760"/>
                <a:gd name="T8" fmla="*/ 4 w 1873"/>
                <a:gd name="T9" fmla="*/ 65 h 760"/>
                <a:gd name="T10" fmla="*/ 1 w 1873"/>
                <a:gd name="T11" fmla="*/ 57 h 760"/>
                <a:gd name="T12" fmla="*/ 11 w 1873"/>
                <a:gd name="T13" fmla="*/ 48 h 760"/>
                <a:gd name="T14" fmla="*/ 33 w 1873"/>
                <a:gd name="T15" fmla="*/ 39 h 760"/>
                <a:gd name="T16" fmla="*/ 64 w 1873"/>
                <a:gd name="T17" fmla="*/ 33 h 760"/>
                <a:gd name="T18" fmla="*/ 103 w 1873"/>
                <a:gd name="T19" fmla="*/ 30 h 760"/>
                <a:gd name="T20" fmla="*/ 149 w 1873"/>
                <a:gd name="T21" fmla="*/ 34 h 760"/>
                <a:gd name="T22" fmla="*/ 187 w 1873"/>
                <a:gd name="T23" fmla="*/ 37 h 760"/>
                <a:gd name="T24" fmla="*/ 209 w 1873"/>
                <a:gd name="T25" fmla="*/ 35 h 760"/>
                <a:gd name="T26" fmla="*/ 214 w 1873"/>
                <a:gd name="T27" fmla="*/ 28 h 760"/>
                <a:gd name="T28" fmla="*/ 208 w 1873"/>
                <a:gd name="T29" fmla="*/ 18 h 760"/>
                <a:gd name="T30" fmla="*/ 188 w 1873"/>
                <a:gd name="T31" fmla="*/ 5 h 760"/>
                <a:gd name="T32" fmla="*/ 182 w 1873"/>
                <a:gd name="T33" fmla="*/ 1 h 760"/>
                <a:gd name="T34" fmla="*/ 200 w 1873"/>
                <a:gd name="T35" fmla="*/ 4 h 760"/>
                <a:gd name="T36" fmla="*/ 231 w 1873"/>
                <a:gd name="T37" fmla="*/ 13 h 760"/>
                <a:gd name="T38" fmla="*/ 275 w 1873"/>
                <a:gd name="T39" fmla="*/ 29 h 760"/>
                <a:gd name="T40" fmla="*/ 331 w 1873"/>
                <a:gd name="T41" fmla="*/ 55 h 760"/>
                <a:gd name="T42" fmla="*/ 362 w 1873"/>
                <a:gd name="T43" fmla="*/ 78 h 760"/>
                <a:gd name="T44" fmla="*/ 351 w 1873"/>
                <a:gd name="T45" fmla="*/ 74 h 760"/>
                <a:gd name="T46" fmla="*/ 324 w 1873"/>
                <a:gd name="T47" fmla="*/ 67 h 760"/>
                <a:gd name="T48" fmla="*/ 286 w 1873"/>
                <a:gd name="T49" fmla="*/ 58 h 760"/>
                <a:gd name="T50" fmla="*/ 245 w 1873"/>
                <a:gd name="T51" fmla="*/ 49 h 760"/>
                <a:gd name="T52" fmla="*/ 208 w 1873"/>
                <a:gd name="T53" fmla="*/ 45 h 760"/>
                <a:gd name="T54" fmla="*/ 204 w 1873"/>
                <a:gd name="T55" fmla="*/ 47 h 760"/>
                <a:gd name="T56" fmla="*/ 239 w 1873"/>
                <a:gd name="T57" fmla="*/ 56 h 760"/>
                <a:gd name="T58" fmla="*/ 294 w 1873"/>
                <a:gd name="T59" fmla="*/ 75 h 760"/>
                <a:gd name="T60" fmla="*/ 359 w 1873"/>
                <a:gd name="T61" fmla="*/ 106 h 760"/>
                <a:gd name="T62" fmla="*/ 427 w 1873"/>
                <a:gd name="T63" fmla="*/ 151 h 760"/>
                <a:gd name="T64" fmla="*/ 466 w 1873"/>
                <a:gd name="T65" fmla="*/ 189 h 760"/>
                <a:gd name="T66" fmla="*/ 436 w 1873"/>
                <a:gd name="T67" fmla="*/ 165 h 760"/>
                <a:gd name="T68" fmla="*/ 376 w 1873"/>
                <a:gd name="T69" fmla="*/ 126 h 760"/>
                <a:gd name="T70" fmla="*/ 292 w 1873"/>
                <a:gd name="T71" fmla="*/ 84 h 760"/>
                <a:gd name="T72" fmla="*/ 191 w 1873"/>
                <a:gd name="T73" fmla="*/ 53 h 760"/>
                <a:gd name="T74" fmla="*/ 80 w 1873"/>
                <a:gd name="T75" fmla="*/ 48 h 760"/>
                <a:gd name="T76" fmla="*/ 41 w 1873"/>
                <a:gd name="T77" fmla="*/ 55 h 760"/>
                <a:gd name="T78" fmla="*/ 37 w 1873"/>
                <a:gd name="T79" fmla="*/ 61 h 760"/>
                <a:gd name="T80" fmla="*/ 53 w 1873"/>
                <a:gd name="T81" fmla="*/ 67 h 760"/>
                <a:gd name="T82" fmla="*/ 76 w 1873"/>
                <a:gd name="T83" fmla="*/ 71 h 760"/>
                <a:gd name="T84" fmla="*/ 91 w 1873"/>
                <a:gd name="T85" fmla="*/ 74 h 7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873"/>
                <a:gd name="T130" fmla="*/ 0 h 760"/>
                <a:gd name="T131" fmla="*/ 1873 w 1873"/>
                <a:gd name="T132" fmla="*/ 760 h 7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873" h="760">
                  <a:moveTo>
                    <a:pt x="370" y="295"/>
                  </a:moveTo>
                  <a:lnTo>
                    <a:pt x="365" y="294"/>
                  </a:lnTo>
                  <a:lnTo>
                    <a:pt x="353" y="294"/>
                  </a:lnTo>
                  <a:lnTo>
                    <a:pt x="334" y="294"/>
                  </a:lnTo>
                  <a:lnTo>
                    <a:pt x="311" y="294"/>
                  </a:lnTo>
                  <a:lnTo>
                    <a:pt x="282" y="292"/>
                  </a:lnTo>
                  <a:lnTo>
                    <a:pt x="252" y="292"/>
                  </a:lnTo>
                  <a:lnTo>
                    <a:pt x="217" y="291"/>
                  </a:lnTo>
                  <a:lnTo>
                    <a:pt x="184" y="290"/>
                  </a:lnTo>
                  <a:lnTo>
                    <a:pt x="149" y="286"/>
                  </a:lnTo>
                  <a:lnTo>
                    <a:pt x="116" y="282"/>
                  </a:lnTo>
                  <a:lnTo>
                    <a:pt x="83" y="278"/>
                  </a:lnTo>
                  <a:lnTo>
                    <a:pt x="56" y="273"/>
                  </a:lnTo>
                  <a:lnTo>
                    <a:pt x="31" y="266"/>
                  </a:lnTo>
                  <a:lnTo>
                    <a:pt x="14" y="258"/>
                  </a:lnTo>
                  <a:lnTo>
                    <a:pt x="3" y="249"/>
                  </a:lnTo>
                  <a:lnTo>
                    <a:pt x="0" y="240"/>
                  </a:lnTo>
                  <a:lnTo>
                    <a:pt x="1" y="227"/>
                  </a:lnTo>
                  <a:lnTo>
                    <a:pt x="10" y="216"/>
                  </a:lnTo>
                  <a:lnTo>
                    <a:pt x="23" y="204"/>
                  </a:lnTo>
                  <a:lnTo>
                    <a:pt x="43" y="192"/>
                  </a:lnTo>
                  <a:lnTo>
                    <a:pt x="66" y="179"/>
                  </a:lnTo>
                  <a:lnTo>
                    <a:pt x="96" y="166"/>
                  </a:lnTo>
                  <a:lnTo>
                    <a:pt x="129" y="156"/>
                  </a:lnTo>
                  <a:lnTo>
                    <a:pt x="168" y="147"/>
                  </a:lnTo>
                  <a:lnTo>
                    <a:pt x="209" y="136"/>
                  </a:lnTo>
                  <a:lnTo>
                    <a:pt x="255" y="130"/>
                  </a:lnTo>
                  <a:lnTo>
                    <a:pt x="303" y="125"/>
                  </a:lnTo>
                  <a:lnTo>
                    <a:pt x="356" y="122"/>
                  </a:lnTo>
                  <a:lnTo>
                    <a:pt x="409" y="119"/>
                  </a:lnTo>
                  <a:lnTo>
                    <a:pt x="469" y="122"/>
                  </a:lnTo>
                  <a:lnTo>
                    <a:pt x="529" y="127"/>
                  </a:lnTo>
                  <a:lnTo>
                    <a:pt x="594" y="135"/>
                  </a:lnTo>
                  <a:lnTo>
                    <a:pt x="652" y="141"/>
                  </a:lnTo>
                  <a:lnTo>
                    <a:pt x="704" y="147"/>
                  </a:lnTo>
                  <a:lnTo>
                    <a:pt x="747" y="148"/>
                  </a:lnTo>
                  <a:lnTo>
                    <a:pt x="784" y="148"/>
                  </a:lnTo>
                  <a:lnTo>
                    <a:pt x="812" y="144"/>
                  </a:lnTo>
                  <a:lnTo>
                    <a:pt x="833" y="139"/>
                  </a:lnTo>
                  <a:lnTo>
                    <a:pt x="847" y="131"/>
                  </a:lnTo>
                  <a:lnTo>
                    <a:pt x="856" y="123"/>
                  </a:lnTo>
                  <a:lnTo>
                    <a:pt x="856" y="112"/>
                  </a:lnTo>
                  <a:lnTo>
                    <a:pt x="854" y="99"/>
                  </a:lnTo>
                  <a:lnTo>
                    <a:pt x="842" y="84"/>
                  </a:lnTo>
                  <a:lnTo>
                    <a:pt x="829" y="70"/>
                  </a:lnTo>
                  <a:lnTo>
                    <a:pt x="806" y="52"/>
                  </a:lnTo>
                  <a:lnTo>
                    <a:pt x="780" y="36"/>
                  </a:lnTo>
                  <a:lnTo>
                    <a:pt x="750" y="18"/>
                  </a:lnTo>
                  <a:lnTo>
                    <a:pt x="715" y="0"/>
                  </a:lnTo>
                  <a:lnTo>
                    <a:pt x="717" y="0"/>
                  </a:lnTo>
                  <a:lnTo>
                    <a:pt x="728" y="1"/>
                  </a:lnTo>
                  <a:lnTo>
                    <a:pt x="745" y="4"/>
                  </a:lnTo>
                  <a:lnTo>
                    <a:pt x="768" y="10"/>
                  </a:lnTo>
                  <a:lnTo>
                    <a:pt x="797" y="15"/>
                  </a:lnTo>
                  <a:lnTo>
                    <a:pt x="833" y="25"/>
                  </a:lnTo>
                  <a:lnTo>
                    <a:pt x="876" y="36"/>
                  </a:lnTo>
                  <a:lnTo>
                    <a:pt x="924" y="51"/>
                  </a:lnTo>
                  <a:lnTo>
                    <a:pt x="976" y="67"/>
                  </a:lnTo>
                  <a:lnTo>
                    <a:pt x="1036" y="88"/>
                  </a:lnTo>
                  <a:lnTo>
                    <a:pt x="1098" y="114"/>
                  </a:lnTo>
                  <a:lnTo>
                    <a:pt x="1170" y="144"/>
                  </a:lnTo>
                  <a:lnTo>
                    <a:pt x="1244" y="177"/>
                  </a:lnTo>
                  <a:lnTo>
                    <a:pt x="1324" y="217"/>
                  </a:lnTo>
                  <a:lnTo>
                    <a:pt x="1407" y="258"/>
                  </a:lnTo>
                  <a:lnTo>
                    <a:pt x="1497" y="309"/>
                  </a:lnTo>
                  <a:lnTo>
                    <a:pt x="1448" y="309"/>
                  </a:lnTo>
                  <a:lnTo>
                    <a:pt x="1441" y="308"/>
                  </a:lnTo>
                  <a:lnTo>
                    <a:pt x="1428" y="303"/>
                  </a:lnTo>
                  <a:lnTo>
                    <a:pt x="1404" y="295"/>
                  </a:lnTo>
                  <a:lnTo>
                    <a:pt x="1374" y="287"/>
                  </a:lnTo>
                  <a:lnTo>
                    <a:pt x="1335" y="275"/>
                  </a:lnTo>
                  <a:lnTo>
                    <a:pt x="1293" y="265"/>
                  </a:lnTo>
                  <a:lnTo>
                    <a:pt x="1245" y="253"/>
                  </a:lnTo>
                  <a:lnTo>
                    <a:pt x="1196" y="242"/>
                  </a:lnTo>
                  <a:lnTo>
                    <a:pt x="1141" y="229"/>
                  </a:lnTo>
                  <a:lnTo>
                    <a:pt x="1086" y="217"/>
                  </a:lnTo>
                  <a:lnTo>
                    <a:pt x="1032" y="205"/>
                  </a:lnTo>
                  <a:lnTo>
                    <a:pt x="977" y="196"/>
                  </a:lnTo>
                  <a:lnTo>
                    <a:pt x="924" y="188"/>
                  </a:lnTo>
                  <a:lnTo>
                    <a:pt x="875" y="183"/>
                  </a:lnTo>
                  <a:lnTo>
                    <a:pt x="829" y="180"/>
                  </a:lnTo>
                  <a:lnTo>
                    <a:pt x="789" y="182"/>
                  </a:lnTo>
                  <a:lnTo>
                    <a:pt x="795" y="182"/>
                  </a:lnTo>
                  <a:lnTo>
                    <a:pt x="816" y="187"/>
                  </a:lnTo>
                  <a:lnTo>
                    <a:pt x="852" y="195"/>
                  </a:lnTo>
                  <a:lnTo>
                    <a:pt x="899" y="206"/>
                  </a:lnTo>
                  <a:lnTo>
                    <a:pt x="955" y="221"/>
                  </a:lnTo>
                  <a:lnTo>
                    <a:pt x="1020" y="243"/>
                  </a:lnTo>
                  <a:lnTo>
                    <a:pt x="1094" y="268"/>
                  </a:lnTo>
                  <a:lnTo>
                    <a:pt x="1174" y="297"/>
                  </a:lnTo>
                  <a:lnTo>
                    <a:pt x="1258" y="333"/>
                  </a:lnTo>
                  <a:lnTo>
                    <a:pt x="1346" y="373"/>
                  </a:lnTo>
                  <a:lnTo>
                    <a:pt x="1436" y="421"/>
                  </a:lnTo>
                  <a:lnTo>
                    <a:pt x="1527" y="476"/>
                  </a:lnTo>
                  <a:lnTo>
                    <a:pt x="1617" y="535"/>
                  </a:lnTo>
                  <a:lnTo>
                    <a:pt x="1706" y="603"/>
                  </a:lnTo>
                  <a:lnTo>
                    <a:pt x="1791" y="677"/>
                  </a:lnTo>
                  <a:lnTo>
                    <a:pt x="1873" y="760"/>
                  </a:lnTo>
                  <a:lnTo>
                    <a:pt x="1862" y="752"/>
                  </a:lnTo>
                  <a:lnTo>
                    <a:pt x="1838" y="733"/>
                  </a:lnTo>
                  <a:lnTo>
                    <a:pt x="1797" y="699"/>
                  </a:lnTo>
                  <a:lnTo>
                    <a:pt x="1744" y="659"/>
                  </a:lnTo>
                  <a:lnTo>
                    <a:pt x="1674" y="609"/>
                  </a:lnTo>
                  <a:lnTo>
                    <a:pt x="1593" y="556"/>
                  </a:lnTo>
                  <a:lnTo>
                    <a:pt x="1502" y="500"/>
                  </a:lnTo>
                  <a:lnTo>
                    <a:pt x="1401" y="443"/>
                  </a:lnTo>
                  <a:lnTo>
                    <a:pt x="1288" y="385"/>
                  </a:lnTo>
                  <a:lnTo>
                    <a:pt x="1167" y="333"/>
                  </a:lnTo>
                  <a:lnTo>
                    <a:pt x="1038" y="283"/>
                  </a:lnTo>
                  <a:lnTo>
                    <a:pt x="904" y="243"/>
                  </a:lnTo>
                  <a:lnTo>
                    <a:pt x="763" y="210"/>
                  </a:lnTo>
                  <a:lnTo>
                    <a:pt x="619" y="191"/>
                  </a:lnTo>
                  <a:lnTo>
                    <a:pt x="472" y="182"/>
                  </a:lnTo>
                  <a:lnTo>
                    <a:pt x="320" y="191"/>
                  </a:lnTo>
                  <a:lnTo>
                    <a:pt x="248" y="199"/>
                  </a:lnTo>
                  <a:lnTo>
                    <a:pt x="197" y="208"/>
                  </a:lnTo>
                  <a:lnTo>
                    <a:pt x="164" y="217"/>
                  </a:lnTo>
                  <a:lnTo>
                    <a:pt x="145" y="226"/>
                  </a:lnTo>
                  <a:lnTo>
                    <a:pt x="140" y="234"/>
                  </a:lnTo>
                  <a:lnTo>
                    <a:pt x="145" y="243"/>
                  </a:lnTo>
                  <a:lnTo>
                    <a:pt x="161" y="251"/>
                  </a:lnTo>
                  <a:lnTo>
                    <a:pt x="183" y="260"/>
                  </a:lnTo>
                  <a:lnTo>
                    <a:pt x="209" y="266"/>
                  </a:lnTo>
                  <a:lnTo>
                    <a:pt x="240" y="273"/>
                  </a:lnTo>
                  <a:lnTo>
                    <a:pt x="270" y="278"/>
                  </a:lnTo>
                  <a:lnTo>
                    <a:pt x="301" y="283"/>
                  </a:lnTo>
                  <a:lnTo>
                    <a:pt x="327" y="287"/>
                  </a:lnTo>
                  <a:lnTo>
                    <a:pt x="350" y="291"/>
                  </a:lnTo>
                  <a:lnTo>
                    <a:pt x="364" y="294"/>
                  </a:lnTo>
                  <a:lnTo>
                    <a:pt x="370" y="295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Freeform 7"/>
            <p:cNvSpPr>
              <a:spLocks/>
            </p:cNvSpPr>
            <p:nvPr/>
          </p:nvSpPr>
          <p:spPr bwMode="auto">
            <a:xfrm>
              <a:off x="1021" y="994"/>
              <a:ext cx="239" cy="71"/>
            </a:xfrm>
            <a:custGeom>
              <a:avLst/>
              <a:gdLst>
                <a:gd name="T0" fmla="*/ 0 w 479"/>
                <a:gd name="T1" fmla="*/ 15 h 142"/>
                <a:gd name="T2" fmla="*/ 0 w 479"/>
                <a:gd name="T3" fmla="*/ 14 h 142"/>
                <a:gd name="T4" fmla="*/ 1 w 479"/>
                <a:gd name="T5" fmla="*/ 13 h 142"/>
                <a:gd name="T6" fmla="*/ 2 w 479"/>
                <a:gd name="T7" fmla="*/ 11 h 142"/>
                <a:gd name="T8" fmla="*/ 4 w 479"/>
                <a:gd name="T9" fmla="*/ 10 h 142"/>
                <a:gd name="T10" fmla="*/ 5 w 479"/>
                <a:gd name="T11" fmla="*/ 9 h 142"/>
                <a:gd name="T12" fmla="*/ 7 w 479"/>
                <a:gd name="T13" fmla="*/ 9 h 142"/>
                <a:gd name="T14" fmla="*/ 9 w 479"/>
                <a:gd name="T15" fmla="*/ 6 h 142"/>
                <a:gd name="T16" fmla="*/ 12 w 479"/>
                <a:gd name="T17" fmla="*/ 5 h 142"/>
                <a:gd name="T18" fmla="*/ 14 w 479"/>
                <a:gd name="T19" fmla="*/ 4 h 142"/>
                <a:gd name="T20" fmla="*/ 17 w 479"/>
                <a:gd name="T21" fmla="*/ 3 h 142"/>
                <a:gd name="T22" fmla="*/ 20 w 479"/>
                <a:gd name="T23" fmla="*/ 1 h 142"/>
                <a:gd name="T24" fmla="*/ 24 w 479"/>
                <a:gd name="T25" fmla="*/ 1 h 142"/>
                <a:gd name="T26" fmla="*/ 28 w 479"/>
                <a:gd name="T27" fmla="*/ 1 h 142"/>
                <a:gd name="T28" fmla="*/ 32 w 479"/>
                <a:gd name="T29" fmla="*/ 1 h 142"/>
                <a:gd name="T30" fmla="*/ 36 w 479"/>
                <a:gd name="T31" fmla="*/ 0 h 142"/>
                <a:gd name="T32" fmla="*/ 41 w 479"/>
                <a:gd name="T33" fmla="*/ 1 h 142"/>
                <a:gd name="T34" fmla="*/ 46 w 479"/>
                <a:gd name="T35" fmla="*/ 1 h 142"/>
                <a:gd name="T36" fmla="*/ 52 w 479"/>
                <a:gd name="T37" fmla="*/ 1 h 142"/>
                <a:gd name="T38" fmla="*/ 58 w 479"/>
                <a:gd name="T39" fmla="*/ 2 h 142"/>
                <a:gd name="T40" fmla="*/ 64 w 479"/>
                <a:gd name="T41" fmla="*/ 3 h 142"/>
                <a:gd name="T42" fmla="*/ 70 w 479"/>
                <a:gd name="T43" fmla="*/ 5 h 142"/>
                <a:gd name="T44" fmla="*/ 77 w 479"/>
                <a:gd name="T45" fmla="*/ 7 h 142"/>
                <a:gd name="T46" fmla="*/ 83 w 479"/>
                <a:gd name="T47" fmla="*/ 9 h 142"/>
                <a:gd name="T48" fmla="*/ 89 w 479"/>
                <a:gd name="T49" fmla="*/ 11 h 142"/>
                <a:gd name="T50" fmla="*/ 95 w 479"/>
                <a:gd name="T51" fmla="*/ 14 h 142"/>
                <a:gd name="T52" fmla="*/ 101 w 479"/>
                <a:gd name="T53" fmla="*/ 18 h 142"/>
                <a:gd name="T54" fmla="*/ 106 w 479"/>
                <a:gd name="T55" fmla="*/ 21 h 142"/>
                <a:gd name="T56" fmla="*/ 111 w 479"/>
                <a:gd name="T57" fmla="*/ 25 h 142"/>
                <a:gd name="T58" fmla="*/ 115 w 479"/>
                <a:gd name="T59" fmla="*/ 30 h 142"/>
                <a:gd name="T60" fmla="*/ 119 w 479"/>
                <a:gd name="T61" fmla="*/ 36 h 142"/>
                <a:gd name="T62" fmla="*/ 118 w 479"/>
                <a:gd name="T63" fmla="*/ 36 h 142"/>
                <a:gd name="T64" fmla="*/ 117 w 479"/>
                <a:gd name="T65" fmla="*/ 36 h 142"/>
                <a:gd name="T66" fmla="*/ 113 w 479"/>
                <a:gd name="T67" fmla="*/ 35 h 142"/>
                <a:gd name="T68" fmla="*/ 110 w 479"/>
                <a:gd name="T69" fmla="*/ 34 h 142"/>
                <a:gd name="T70" fmla="*/ 104 w 479"/>
                <a:gd name="T71" fmla="*/ 33 h 142"/>
                <a:gd name="T72" fmla="*/ 98 w 479"/>
                <a:gd name="T73" fmla="*/ 31 h 142"/>
                <a:gd name="T74" fmla="*/ 92 w 479"/>
                <a:gd name="T75" fmla="*/ 30 h 142"/>
                <a:gd name="T76" fmla="*/ 86 w 479"/>
                <a:gd name="T77" fmla="*/ 29 h 142"/>
                <a:gd name="T78" fmla="*/ 79 w 479"/>
                <a:gd name="T79" fmla="*/ 27 h 142"/>
                <a:gd name="T80" fmla="*/ 72 w 479"/>
                <a:gd name="T81" fmla="*/ 25 h 142"/>
                <a:gd name="T82" fmla="*/ 65 w 479"/>
                <a:gd name="T83" fmla="*/ 23 h 142"/>
                <a:gd name="T84" fmla="*/ 58 w 479"/>
                <a:gd name="T85" fmla="*/ 23 h 142"/>
                <a:gd name="T86" fmla="*/ 52 w 479"/>
                <a:gd name="T87" fmla="*/ 21 h 142"/>
                <a:gd name="T88" fmla="*/ 46 w 479"/>
                <a:gd name="T89" fmla="*/ 21 h 142"/>
                <a:gd name="T90" fmla="*/ 41 w 479"/>
                <a:gd name="T91" fmla="*/ 20 h 142"/>
                <a:gd name="T92" fmla="*/ 37 w 479"/>
                <a:gd name="T93" fmla="*/ 20 h 142"/>
                <a:gd name="T94" fmla="*/ 34 w 479"/>
                <a:gd name="T95" fmla="*/ 20 h 142"/>
                <a:gd name="T96" fmla="*/ 30 w 479"/>
                <a:gd name="T97" fmla="*/ 20 h 142"/>
                <a:gd name="T98" fmla="*/ 27 w 479"/>
                <a:gd name="T99" fmla="*/ 20 h 142"/>
                <a:gd name="T100" fmla="*/ 23 w 479"/>
                <a:gd name="T101" fmla="*/ 20 h 142"/>
                <a:gd name="T102" fmla="*/ 20 w 479"/>
                <a:gd name="T103" fmla="*/ 19 h 142"/>
                <a:gd name="T104" fmla="*/ 17 w 479"/>
                <a:gd name="T105" fmla="*/ 19 h 142"/>
                <a:gd name="T106" fmla="*/ 14 w 479"/>
                <a:gd name="T107" fmla="*/ 18 h 142"/>
                <a:gd name="T108" fmla="*/ 11 w 479"/>
                <a:gd name="T109" fmla="*/ 18 h 142"/>
                <a:gd name="T110" fmla="*/ 9 w 479"/>
                <a:gd name="T111" fmla="*/ 18 h 142"/>
                <a:gd name="T112" fmla="*/ 6 w 479"/>
                <a:gd name="T113" fmla="*/ 17 h 142"/>
                <a:gd name="T114" fmla="*/ 4 w 479"/>
                <a:gd name="T115" fmla="*/ 17 h 142"/>
                <a:gd name="T116" fmla="*/ 3 w 479"/>
                <a:gd name="T117" fmla="*/ 16 h 142"/>
                <a:gd name="T118" fmla="*/ 0 w 479"/>
                <a:gd name="T119" fmla="*/ 15 h 142"/>
                <a:gd name="T120" fmla="*/ 0 w 479"/>
                <a:gd name="T121" fmla="*/ 15 h 142"/>
                <a:gd name="T122" fmla="*/ 0 w 479"/>
                <a:gd name="T123" fmla="*/ 15 h 14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79"/>
                <a:gd name="T187" fmla="*/ 0 h 142"/>
                <a:gd name="T188" fmla="*/ 479 w 479"/>
                <a:gd name="T189" fmla="*/ 142 h 14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79" h="142">
                  <a:moveTo>
                    <a:pt x="0" y="61"/>
                  </a:moveTo>
                  <a:lnTo>
                    <a:pt x="0" y="58"/>
                  </a:lnTo>
                  <a:lnTo>
                    <a:pt x="7" y="52"/>
                  </a:lnTo>
                  <a:lnTo>
                    <a:pt x="11" y="47"/>
                  </a:lnTo>
                  <a:lnTo>
                    <a:pt x="16" y="43"/>
                  </a:lnTo>
                  <a:lnTo>
                    <a:pt x="22" y="38"/>
                  </a:lnTo>
                  <a:lnTo>
                    <a:pt x="30" y="33"/>
                  </a:lnTo>
                  <a:lnTo>
                    <a:pt x="38" y="26"/>
                  </a:lnTo>
                  <a:lnTo>
                    <a:pt x="48" y="21"/>
                  </a:lnTo>
                  <a:lnTo>
                    <a:pt x="58" y="16"/>
                  </a:lnTo>
                  <a:lnTo>
                    <a:pt x="71" y="12"/>
                  </a:lnTo>
                  <a:lnTo>
                    <a:pt x="82" y="7"/>
                  </a:lnTo>
                  <a:lnTo>
                    <a:pt x="97" y="4"/>
                  </a:lnTo>
                  <a:lnTo>
                    <a:pt x="112" y="2"/>
                  </a:lnTo>
                  <a:lnTo>
                    <a:pt x="129" y="2"/>
                  </a:lnTo>
                  <a:lnTo>
                    <a:pt x="146" y="0"/>
                  </a:lnTo>
                  <a:lnTo>
                    <a:pt x="167" y="2"/>
                  </a:lnTo>
                  <a:lnTo>
                    <a:pt x="186" y="3"/>
                  </a:lnTo>
                  <a:lnTo>
                    <a:pt x="210" y="6"/>
                  </a:lnTo>
                  <a:lnTo>
                    <a:pt x="232" y="9"/>
                  </a:lnTo>
                  <a:lnTo>
                    <a:pt x="256" y="15"/>
                  </a:lnTo>
                  <a:lnTo>
                    <a:pt x="282" y="20"/>
                  </a:lnTo>
                  <a:lnTo>
                    <a:pt x="308" y="29"/>
                  </a:lnTo>
                  <a:lnTo>
                    <a:pt x="332" y="35"/>
                  </a:lnTo>
                  <a:lnTo>
                    <a:pt x="358" y="46"/>
                  </a:lnTo>
                  <a:lnTo>
                    <a:pt x="381" y="58"/>
                  </a:lnTo>
                  <a:lnTo>
                    <a:pt x="405" y="72"/>
                  </a:lnTo>
                  <a:lnTo>
                    <a:pt x="424" y="86"/>
                  </a:lnTo>
                  <a:lnTo>
                    <a:pt x="445" y="103"/>
                  </a:lnTo>
                  <a:lnTo>
                    <a:pt x="462" y="121"/>
                  </a:lnTo>
                  <a:lnTo>
                    <a:pt x="479" y="142"/>
                  </a:lnTo>
                  <a:lnTo>
                    <a:pt x="475" y="142"/>
                  </a:lnTo>
                  <a:lnTo>
                    <a:pt x="468" y="141"/>
                  </a:lnTo>
                  <a:lnTo>
                    <a:pt x="455" y="138"/>
                  </a:lnTo>
                  <a:lnTo>
                    <a:pt x="440" y="135"/>
                  </a:lnTo>
                  <a:lnTo>
                    <a:pt x="419" y="132"/>
                  </a:lnTo>
                  <a:lnTo>
                    <a:pt x="395" y="126"/>
                  </a:lnTo>
                  <a:lnTo>
                    <a:pt x="371" y="121"/>
                  </a:lnTo>
                  <a:lnTo>
                    <a:pt x="345" y="116"/>
                  </a:lnTo>
                  <a:lnTo>
                    <a:pt x="317" y="108"/>
                  </a:lnTo>
                  <a:lnTo>
                    <a:pt x="289" y="103"/>
                  </a:lnTo>
                  <a:lnTo>
                    <a:pt x="260" y="95"/>
                  </a:lnTo>
                  <a:lnTo>
                    <a:pt x="234" y="93"/>
                  </a:lnTo>
                  <a:lnTo>
                    <a:pt x="208" y="87"/>
                  </a:lnTo>
                  <a:lnTo>
                    <a:pt x="186" y="84"/>
                  </a:lnTo>
                  <a:lnTo>
                    <a:pt x="167" y="82"/>
                  </a:lnTo>
                  <a:lnTo>
                    <a:pt x="151" y="82"/>
                  </a:lnTo>
                  <a:lnTo>
                    <a:pt x="137" y="82"/>
                  </a:lnTo>
                  <a:lnTo>
                    <a:pt x="122" y="81"/>
                  </a:lnTo>
                  <a:lnTo>
                    <a:pt x="108" y="80"/>
                  </a:lnTo>
                  <a:lnTo>
                    <a:pt x="95" y="80"/>
                  </a:lnTo>
                  <a:lnTo>
                    <a:pt x="81" y="77"/>
                  </a:lnTo>
                  <a:lnTo>
                    <a:pt x="69" y="76"/>
                  </a:lnTo>
                  <a:lnTo>
                    <a:pt x="58" y="73"/>
                  </a:lnTo>
                  <a:lnTo>
                    <a:pt x="47" y="72"/>
                  </a:lnTo>
                  <a:lnTo>
                    <a:pt x="37" y="69"/>
                  </a:lnTo>
                  <a:lnTo>
                    <a:pt x="26" y="68"/>
                  </a:lnTo>
                  <a:lnTo>
                    <a:pt x="19" y="65"/>
                  </a:lnTo>
                  <a:lnTo>
                    <a:pt x="13" y="64"/>
                  </a:lnTo>
                  <a:lnTo>
                    <a:pt x="2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Freeform 8"/>
            <p:cNvSpPr>
              <a:spLocks/>
            </p:cNvSpPr>
            <p:nvPr/>
          </p:nvSpPr>
          <p:spPr bwMode="auto">
            <a:xfrm>
              <a:off x="1470" y="1132"/>
              <a:ext cx="45" cy="34"/>
            </a:xfrm>
            <a:custGeom>
              <a:avLst/>
              <a:gdLst>
                <a:gd name="T0" fmla="*/ 1 w 88"/>
                <a:gd name="T1" fmla="*/ 5 h 69"/>
                <a:gd name="T2" fmla="*/ 0 w 88"/>
                <a:gd name="T3" fmla="*/ 8 h 69"/>
                <a:gd name="T4" fmla="*/ 1 w 88"/>
                <a:gd name="T5" fmla="*/ 10 h 69"/>
                <a:gd name="T6" fmla="*/ 2 w 88"/>
                <a:gd name="T7" fmla="*/ 12 h 69"/>
                <a:gd name="T8" fmla="*/ 4 w 88"/>
                <a:gd name="T9" fmla="*/ 14 h 69"/>
                <a:gd name="T10" fmla="*/ 5 w 88"/>
                <a:gd name="T11" fmla="*/ 15 h 69"/>
                <a:gd name="T12" fmla="*/ 7 w 88"/>
                <a:gd name="T13" fmla="*/ 16 h 69"/>
                <a:gd name="T14" fmla="*/ 10 w 88"/>
                <a:gd name="T15" fmla="*/ 16 h 69"/>
                <a:gd name="T16" fmla="*/ 13 w 88"/>
                <a:gd name="T17" fmla="*/ 17 h 69"/>
                <a:gd name="T18" fmla="*/ 15 w 88"/>
                <a:gd name="T19" fmla="*/ 16 h 69"/>
                <a:gd name="T20" fmla="*/ 18 w 88"/>
                <a:gd name="T21" fmla="*/ 15 h 69"/>
                <a:gd name="T22" fmla="*/ 20 w 88"/>
                <a:gd name="T23" fmla="*/ 13 h 69"/>
                <a:gd name="T24" fmla="*/ 22 w 88"/>
                <a:gd name="T25" fmla="*/ 11 h 69"/>
                <a:gd name="T26" fmla="*/ 23 w 88"/>
                <a:gd name="T27" fmla="*/ 9 h 69"/>
                <a:gd name="T28" fmla="*/ 23 w 88"/>
                <a:gd name="T29" fmla="*/ 7 h 69"/>
                <a:gd name="T30" fmla="*/ 22 w 88"/>
                <a:gd name="T31" fmla="*/ 5 h 69"/>
                <a:gd name="T32" fmla="*/ 20 w 88"/>
                <a:gd name="T33" fmla="*/ 3 h 69"/>
                <a:gd name="T34" fmla="*/ 17 w 88"/>
                <a:gd name="T35" fmla="*/ 2 h 69"/>
                <a:gd name="T36" fmla="*/ 15 w 88"/>
                <a:gd name="T37" fmla="*/ 0 h 69"/>
                <a:gd name="T38" fmla="*/ 11 w 88"/>
                <a:gd name="T39" fmla="*/ 0 h 69"/>
                <a:gd name="T40" fmla="*/ 8 w 88"/>
                <a:gd name="T41" fmla="*/ 0 h 69"/>
                <a:gd name="T42" fmla="*/ 5 w 88"/>
                <a:gd name="T43" fmla="*/ 0 h 69"/>
                <a:gd name="T44" fmla="*/ 3 w 88"/>
                <a:gd name="T45" fmla="*/ 1 h 69"/>
                <a:gd name="T46" fmla="*/ 1 w 88"/>
                <a:gd name="T47" fmla="*/ 3 h 69"/>
                <a:gd name="T48" fmla="*/ 1 w 88"/>
                <a:gd name="T49" fmla="*/ 5 h 69"/>
                <a:gd name="T50" fmla="*/ 1 w 88"/>
                <a:gd name="T51" fmla="*/ 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69"/>
                <a:gd name="T80" fmla="*/ 88 w 88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69">
                  <a:moveTo>
                    <a:pt x="1" y="23"/>
                  </a:moveTo>
                  <a:lnTo>
                    <a:pt x="0" y="32"/>
                  </a:lnTo>
                  <a:lnTo>
                    <a:pt x="4" y="41"/>
                  </a:lnTo>
                  <a:lnTo>
                    <a:pt x="5" y="49"/>
                  </a:lnTo>
                  <a:lnTo>
                    <a:pt x="13" y="56"/>
                  </a:lnTo>
                  <a:lnTo>
                    <a:pt x="18" y="61"/>
                  </a:lnTo>
                  <a:lnTo>
                    <a:pt x="28" y="65"/>
                  </a:lnTo>
                  <a:lnTo>
                    <a:pt x="37" y="67"/>
                  </a:lnTo>
                  <a:lnTo>
                    <a:pt x="49" y="69"/>
                  </a:lnTo>
                  <a:lnTo>
                    <a:pt x="58" y="65"/>
                  </a:lnTo>
                  <a:lnTo>
                    <a:pt x="69" y="61"/>
                  </a:lnTo>
                  <a:lnTo>
                    <a:pt x="78" y="53"/>
                  </a:lnTo>
                  <a:lnTo>
                    <a:pt x="84" y="47"/>
                  </a:lnTo>
                  <a:lnTo>
                    <a:pt x="87" y="38"/>
                  </a:lnTo>
                  <a:lnTo>
                    <a:pt x="88" y="28"/>
                  </a:lnTo>
                  <a:lnTo>
                    <a:pt x="84" y="21"/>
                  </a:lnTo>
                  <a:lnTo>
                    <a:pt x="79" y="14"/>
                  </a:lnTo>
                  <a:lnTo>
                    <a:pt x="67" y="8"/>
                  </a:lnTo>
                  <a:lnTo>
                    <a:pt x="56" y="2"/>
                  </a:lnTo>
                  <a:lnTo>
                    <a:pt x="43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10" y="4"/>
                  </a:lnTo>
                  <a:lnTo>
                    <a:pt x="4" y="12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Freeform 9"/>
            <p:cNvSpPr>
              <a:spLocks/>
            </p:cNvSpPr>
            <p:nvPr/>
          </p:nvSpPr>
          <p:spPr bwMode="auto">
            <a:xfrm>
              <a:off x="1535" y="1153"/>
              <a:ext cx="468" cy="58"/>
            </a:xfrm>
            <a:custGeom>
              <a:avLst/>
              <a:gdLst>
                <a:gd name="T0" fmla="*/ 7 w 936"/>
                <a:gd name="T1" fmla="*/ 0 h 117"/>
                <a:gd name="T2" fmla="*/ 7 w 936"/>
                <a:gd name="T3" fmla="*/ 0 h 117"/>
                <a:gd name="T4" fmla="*/ 6 w 936"/>
                <a:gd name="T5" fmla="*/ 0 h 117"/>
                <a:gd name="T6" fmla="*/ 4 w 936"/>
                <a:gd name="T7" fmla="*/ 0 h 117"/>
                <a:gd name="T8" fmla="*/ 2 w 936"/>
                <a:gd name="T9" fmla="*/ 1 h 117"/>
                <a:gd name="T10" fmla="*/ 1 w 936"/>
                <a:gd name="T11" fmla="*/ 1 h 117"/>
                <a:gd name="T12" fmla="*/ 0 w 936"/>
                <a:gd name="T13" fmla="*/ 2 h 117"/>
                <a:gd name="T14" fmla="*/ 1 w 936"/>
                <a:gd name="T15" fmla="*/ 4 h 117"/>
                <a:gd name="T16" fmla="*/ 3 w 936"/>
                <a:gd name="T17" fmla="*/ 7 h 117"/>
                <a:gd name="T18" fmla="*/ 5 w 936"/>
                <a:gd name="T19" fmla="*/ 8 h 117"/>
                <a:gd name="T20" fmla="*/ 10 w 936"/>
                <a:gd name="T21" fmla="*/ 9 h 117"/>
                <a:gd name="T22" fmla="*/ 17 w 936"/>
                <a:gd name="T23" fmla="*/ 9 h 117"/>
                <a:gd name="T24" fmla="*/ 25 w 936"/>
                <a:gd name="T25" fmla="*/ 10 h 117"/>
                <a:gd name="T26" fmla="*/ 36 w 936"/>
                <a:gd name="T27" fmla="*/ 10 h 117"/>
                <a:gd name="T28" fmla="*/ 49 w 936"/>
                <a:gd name="T29" fmla="*/ 11 h 117"/>
                <a:gd name="T30" fmla="*/ 62 w 936"/>
                <a:gd name="T31" fmla="*/ 11 h 117"/>
                <a:gd name="T32" fmla="*/ 78 w 936"/>
                <a:gd name="T33" fmla="*/ 12 h 117"/>
                <a:gd name="T34" fmla="*/ 95 w 936"/>
                <a:gd name="T35" fmla="*/ 12 h 117"/>
                <a:gd name="T36" fmla="*/ 113 w 936"/>
                <a:gd name="T37" fmla="*/ 14 h 117"/>
                <a:gd name="T38" fmla="*/ 131 w 936"/>
                <a:gd name="T39" fmla="*/ 15 h 117"/>
                <a:gd name="T40" fmla="*/ 151 w 936"/>
                <a:gd name="T41" fmla="*/ 17 h 117"/>
                <a:gd name="T42" fmla="*/ 171 w 936"/>
                <a:gd name="T43" fmla="*/ 19 h 117"/>
                <a:gd name="T44" fmla="*/ 192 w 936"/>
                <a:gd name="T45" fmla="*/ 22 h 117"/>
                <a:gd name="T46" fmla="*/ 213 w 936"/>
                <a:gd name="T47" fmla="*/ 25 h 117"/>
                <a:gd name="T48" fmla="*/ 234 w 936"/>
                <a:gd name="T49" fmla="*/ 29 h 117"/>
                <a:gd name="T50" fmla="*/ 234 w 936"/>
                <a:gd name="T51" fmla="*/ 28 h 117"/>
                <a:gd name="T52" fmla="*/ 231 w 936"/>
                <a:gd name="T53" fmla="*/ 28 h 117"/>
                <a:gd name="T54" fmla="*/ 227 w 936"/>
                <a:gd name="T55" fmla="*/ 27 h 117"/>
                <a:gd name="T56" fmla="*/ 222 w 936"/>
                <a:gd name="T57" fmla="*/ 25 h 117"/>
                <a:gd name="T58" fmla="*/ 216 w 936"/>
                <a:gd name="T59" fmla="*/ 23 h 117"/>
                <a:gd name="T60" fmla="*/ 208 w 936"/>
                <a:gd name="T61" fmla="*/ 21 h 117"/>
                <a:gd name="T62" fmla="*/ 199 w 936"/>
                <a:gd name="T63" fmla="*/ 19 h 117"/>
                <a:gd name="T64" fmla="*/ 190 w 936"/>
                <a:gd name="T65" fmla="*/ 17 h 117"/>
                <a:gd name="T66" fmla="*/ 179 w 936"/>
                <a:gd name="T67" fmla="*/ 15 h 117"/>
                <a:gd name="T68" fmla="*/ 168 w 936"/>
                <a:gd name="T69" fmla="*/ 12 h 117"/>
                <a:gd name="T70" fmla="*/ 156 w 936"/>
                <a:gd name="T71" fmla="*/ 10 h 117"/>
                <a:gd name="T72" fmla="*/ 143 w 936"/>
                <a:gd name="T73" fmla="*/ 9 h 117"/>
                <a:gd name="T74" fmla="*/ 130 w 936"/>
                <a:gd name="T75" fmla="*/ 6 h 117"/>
                <a:gd name="T76" fmla="*/ 117 w 936"/>
                <a:gd name="T77" fmla="*/ 5 h 117"/>
                <a:gd name="T78" fmla="*/ 103 w 936"/>
                <a:gd name="T79" fmla="*/ 4 h 117"/>
                <a:gd name="T80" fmla="*/ 89 w 936"/>
                <a:gd name="T81" fmla="*/ 3 h 117"/>
                <a:gd name="T82" fmla="*/ 76 w 936"/>
                <a:gd name="T83" fmla="*/ 3 h 117"/>
                <a:gd name="T84" fmla="*/ 64 w 936"/>
                <a:gd name="T85" fmla="*/ 2 h 117"/>
                <a:gd name="T86" fmla="*/ 54 w 936"/>
                <a:gd name="T87" fmla="*/ 2 h 117"/>
                <a:gd name="T88" fmla="*/ 45 w 936"/>
                <a:gd name="T89" fmla="*/ 2 h 117"/>
                <a:gd name="T90" fmla="*/ 37 w 936"/>
                <a:gd name="T91" fmla="*/ 1 h 117"/>
                <a:gd name="T92" fmla="*/ 30 w 936"/>
                <a:gd name="T93" fmla="*/ 1 h 117"/>
                <a:gd name="T94" fmla="*/ 25 w 936"/>
                <a:gd name="T95" fmla="*/ 1 h 117"/>
                <a:gd name="T96" fmla="*/ 21 w 936"/>
                <a:gd name="T97" fmla="*/ 1 h 117"/>
                <a:gd name="T98" fmla="*/ 17 w 936"/>
                <a:gd name="T99" fmla="*/ 0 h 117"/>
                <a:gd name="T100" fmla="*/ 14 w 936"/>
                <a:gd name="T101" fmla="*/ 0 h 117"/>
                <a:gd name="T102" fmla="*/ 11 w 936"/>
                <a:gd name="T103" fmla="*/ 0 h 117"/>
                <a:gd name="T104" fmla="*/ 10 w 936"/>
                <a:gd name="T105" fmla="*/ 0 h 117"/>
                <a:gd name="T106" fmla="*/ 7 w 936"/>
                <a:gd name="T107" fmla="*/ 0 h 117"/>
                <a:gd name="T108" fmla="*/ 7 w 936"/>
                <a:gd name="T109" fmla="*/ 0 h 117"/>
                <a:gd name="T110" fmla="*/ 7 w 936"/>
                <a:gd name="T111" fmla="*/ 0 h 11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36"/>
                <a:gd name="T169" fmla="*/ 0 h 117"/>
                <a:gd name="T170" fmla="*/ 936 w 936"/>
                <a:gd name="T171" fmla="*/ 117 h 11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36" h="117">
                  <a:moveTo>
                    <a:pt x="29" y="2"/>
                  </a:moveTo>
                  <a:lnTo>
                    <a:pt x="26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8" y="4"/>
                  </a:lnTo>
                  <a:lnTo>
                    <a:pt x="3" y="7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9" y="28"/>
                  </a:lnTo>
                  <a:lnTo>
                    <a:pt x="17" y="32"/>
                  </a:lnTo>
                  <a:lnTo>
                    <a:pt x="37" y="37"/>
                  </a:lnTo>
                  <a:lnTo>
                    <a:pt x="65" y="38"/>
                  </a:lnTo>
                  <a:lnTo>
                    <a:pt x="100" y="41"/>
                  </a:lnTo>
                  <a:lnTo>
                    <a:pt x="143" y="42"/>
                  </a:lnTo>
                  <a:lnTo>
                    <a:pt x="194" y="45"/>
                  </a:lnTo>
                  <a:lnTo>
                    <a:pt x="249" y="46"/>
                  </a:lnTo>
                  <a:lnTo>
                    <a:pt x="311" y="50"/>
                  </a:lnTo>
                  <a:lnTo>
                    <a:pt x="377" y="51"/>
                  </a:lnTo>
                  <a:lnTo>
                    <a:pt x="450" y="56"/>
                  </a:lnTo>
                  <a:lnTo>
                    <a:pt x="524" y="62"/>
                  </a:lnTo>
                  <a:lnTo>
                    <a:pt x="602" y="69"/>
                  </a:lnTo>
                  <a:lnTo>
                    <a:pt x="683" y="77"/>
                  </a:lnTo>
                  <a:lnTo>
                    <a:pt x="766" y="88"/>
                  </a:lnTo>
                  <a:lnTo>
                    <a:pt x="850" y="101"/>
                  </a:lnTo>
                  <a:lnTo>
                    <a:pt x="936" y="117"/>
                  </a:lnTo>
                  <a:lnTo>
                    <a:pt x="934" y="115"/>
                  </a:lnTo>
                  <a:lnTo>
                    <a:pt x="923" y="114"/>
                  </a:lnTo>
                  <a:lnTo>
                    <a:pt x="908" y="108"/>
                  </a:lnTo>
                  <a:lnTo>
                    <a:pt x="887" y="102"/>
                  </a:lnTo>
                  <a:lnTo>
                    <a:pt x="861" y="94"/>
                  </a:lnTo>
                  <a:lnTo>
                    <a:pt x="831" y="86"/>
                  </a:lnTo>
                  <a:lnTo>
                    <a:pt x="794" y="77"/>
                  </a:lnTo>
                  <a:lnTo>
                    <a:pt x="757" y="69"/>
                  </a:lnTo>
                  <a:lnTo>
                    <a:pt x="715" y="60"/>
                  </a:lnTo>
                  <a:lnTo>
                    <a:pt x="670" y="50"/>
                  </a:lnTo>
                  <a:lnTo>
                    <a:pt x="622" y="42"/>
                  </a:lnTo>
                  <a:lnTo>
                    <a:pt x="572" y="36"/>
                  </a:lnTo>
                  <a:lnTo>
                    <a:pt x="519" y="26"/>
                  </a:lnTo>
                  <a:lnTo>
                    <a:pt x="466" y="21"/>
                  </a:lnTo>
                  <a:lnTo>
                    <a:pt x="411" y="17"/>
                  </a:lnTo>
                  <a:lnTo>
                    <a:pt x="356" y="15"/>
                  </a:lnTo>
                  <a:lnTo>
                    <a:pt x="302" y="12"/>
                  </a:lnTo>
                  <a:lnTo>
                    <a:pt x="256" y="11"/>
                  </a:lnTo>
                  <a:lnTo>
                    <a:pt x="215" y="10"/>
                  </a:lnTo>
                  <a:lnTo>
                    <a:pt x="180" y="8"/>
                  </a:lnTo>
                  <a:lnTo>
                    <a:pt x="147" y="7"/>
                  </a:lnTo>
                  <a:lnTo>
                    <a:pt x="120" y="6"/>
                  </a:lnTo>
                  <a:lnTo>
                    <a:pt x="98" y="4"/>
                  </a:lnTo>
                  <a:lnTo>
                    <a:pt x="81" y="4"/>
                  </a:lnTo>
                  <a:lnTo>
                    <a:pt x="65" y="3"/>
                  </a:lnTo>
                  <a:lnTo>
                    <a:pt x="54" y="2"/>
                  </a:lnTo>
                  <a:lnTo>
                    <a:pt x="43" y="2"/>
                  </a:lnTo>
                  <a:lnTo>
                    <a:pt x="37" y="2"/>
                  </a:lnTo>
                  <a:lnTo>
                    <a:pt x="30" y="2"/>
                  </a:lnTo>
                  <a:lnTo>
                    <a:pt x="29" y="2"/>
                  </a:lnTo>
                  <a:close/>
                </a:path>
              </a:pathLst>
            </a:custGeom>
            <a:solidFill>
              <a:srgbClr val="EAE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Freeform 10"/>
            <p:cNvSpPr>
              <a:spLocks/>
            </p:cNvSpPr>
            <p:nvPr/>
          </p:nvSpPr>
          <p:spPr bwMode="auto">
            <a:xfrm>
              <a:off x="1401" y="1097"/>
              <a:ext cx="47" cy="32"/>
            </a:xfrm>
            <a:custGeom>
              <a:avLst/>
              <a:gdLst>
                <a:gd name="T0" fmla="*/ 1 w 93"/>
                <a:gd name="T1" fmla="*/ 9 h 65"/>
                <a:gd name="T2" fmla="*/ 1 w 93"/>
                <a:gd name="T3" fmla="*/ 11 h 65"/>
                <a:gd name="T4" fmla="*/ 4 w 93"/>
                <a:gd name="T5" fmla="*/ 13 h 65"/>
                <a:gd name="T6" fmla="*/ 5 w 93"/>
                <a:gd name="T7" fmla="*/ 14 h 65"/>
                <a:gd name="T8" fmla="*/ 6 w 93"/>
                <a:gd name="T9" fmla="*/ 14 h 65"/>
                <a:gd name="T10" fmla="*/ 8 w 93"/>
                <a:gd name="T11" fmla="*/ 15 h 65"/>
                <a:gd name="T12" fmla="*/ 10 w 93"/>
                <a:gd name="T13" fmla="*/ 16 h 65"/>
                <a:gd name="T14" fmla="*/ 12 w 93"/>
                <a:gd name="T15" fmla="*/ 16 h 65"/>
                <a:gd name="T16" fmla="*/ 14 w 93"/>
                <a:gd name="T17" fmla="*/ 16 h 65"/>
                <a:gd name="T18" fmla="*/ 16 w 93"/>
                <a:gd name="T19" fmla="*/ 15 h 65"/>
                <a:gd name="T20" fmla="*/ 17 w 93"/>
                <a:gd name="T21" fmla="*/ 15 h 65"/>
                <a:gd name="T22" fmla="*/ 20 w 93"/>
                <a:gd name="T23" fmla="*/ 14 h 65"/>
                <a:gd name="T24" fmla="*/ 23 w 93"/>
                <a:gd name="T25" fmla="*/ 12 h 65"/>
                <a:gd name="T26" fmla="*/ 24 w 93"/>
                <a:gd name="T27" fmla="*/ 10 h 65"/>
                <a:gd name="T28" fmla="*/ 23 w 93"/>
                <a:gd name="T29" fmla="*/ 7 h 65"/>
                <a:gd name="T30" fmla="*/ 21 w 93"/>
                <a:gd name="T31" fmla="*/ 5 h 65"/>
                <a:gd name="T32" fmla="*/ 19 w 93"/>
                <a:gd name="T33" fmla="*/ 3 h 65"/>
                <a:gd name="T34" fmla="*/ 17 w 93"/>
                <a:gd name="T35" fmla="*/ 2 h 65"/>
                <a:gd name="T36" fmla="*/ 16 w 93"/>
                <a:gd name="T37" fmla="*/ 1 h 65"/>
                <a:gd name="T38" fmla="*/ 14 w 93"/>
                <a:gd name="T39" fmla="*/ 1 h 65"/>
                <a:gd name="T40" fmla="*/ 13 w 93"/>
                <a:gd name="T41" fmla="*/ 0 h 65"/>
                <a:gd name="T42" fmla="*/ 10 w 93"/>
                <a:gd name="T43" fmla="*/ 0 h 65"/>
                <a:gd name="T44" fmla="*/ 7 w 93"/>
                <a:gd name="T45" fmla="*/ 0 h 65"/>
                <a:gd name="T46" fmla="*/ 5 w 93"/>
                <a:gd name="T47" fmla="*/ 1 h 65"/>
                <a:gd name="T48" fmla="*/ 3 w 93"/>
                <a:gd name="T49" fmla="*/ 1 h 65"/>
                <a:gd name="T50" fmla="*/ 2 w 93"/>
                <a:gd name="T51" fmla="*/ 1 h 65"/>
                <a:gd name="T52" fmla="*/ 1 w 93"/>
                <a:gd name="T53" fmla="*/ 3 h 65"/>
                <a:gd name="T54" fmla="*/ 0 w 93"/>
                <a:gd name="T55" fmla="*/ 4 h 65"/>
                <a:gd name="T56" fmla="*/ 0 w 93"/>
                <a:gd name="T57" fmla="*/ 5 h 65"/>
                <a:gd name="T58" fmla="*/ 0 w 93"/>
                <a:gd name="T59" fmla="*/ 7 h 65"/>
                <a:gd name="T60" fmla="*/ 1 w 93"/>
                <a:gd name="T61" fmla="*/ 9 h 65"/>
                <a:gd name="T62" fmla="*/ 1 w 93"/>
                <a:gd name="T63" fmla="*/ 9 h 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65"/>
                <a:gd name="T98" fmla="*/ 93 w 93"/>
                <a:gd name="T99" fmla="*/ 65 h 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65">
                  <a:moveTo>
                    <a:pt x="1" y="37"/>
                  </a:moveTo>
                  <a:lnTo>
                    <a:pt x="4" y="46"/>
                  </a:lnTo>
                  <a:lnTo>
                    <a:pt x="13" y="54"/>
                  </a:lnTo>
                  <a:lnTo>
                    <a:pt x="17" y="57"/>
                  </a:lnTo>
                  <a:lnTo>
                    <a:pt x="24" y="59"/>
                  </a:lnTo>
                  <a:lnTo>
                    <a:pt x="31" y="62"/>
                  </a:lnTo>
                  <a:lnTo>
                    <a:pt x="40" y="65"/>
                  </a:lnTo>
                  <a:lnTo>
                    <a:pt x="46" y="65"/>
                  </a:lnTo>
                  <a:lnTo>
                    <a:pt x="54" y="65"/>
                  </a:lnTo>
                  <a:lnTo>
                    <a:pt x="61" y="63"/>
                  </a:lnTo>
                  <a:lnTo>
                    <a:pt x="67" y="62"/>
                  </a:lnTo>
                  <a:lnTo>
                    <a:pt x="80" y="58"/>
                  </a:lnTo>
                  <a:lnTo>
                    <a:pt x="89" y="50"/>
                  </a:lnTo>
                  <a:lnTo>
                    <a:pt x="93" y="40"/>
                  </a:lnTo>
                  <a:lnTo>
                    <a:pt x="91" y="31"/>
                  </a:lnTo>
                  <a:lnTo>
                    <a:pt x="84" y="20"/>
                  </a:lnTo>
                  <a:lnTo>
                    <a:pt x="75" y="14"/>
                  </a:lnTo>
                  <a:lnTo>
                    <a:pt x="67" y="10"/>
                  </a:lnTo>
                  <a:lnTo>
                    <a:pt x="62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37" y="0"/>
                  </a:lnTo>
                  <a:lnTo>
                    <a:pt x="28" y="2"/>
                  </a:lnTo>
                  <a:lnTo>
                    <a:pt x="17" y="4"/>
                  </a:lnTo>
                  <a:lnTo>
                    <a:pt x="11" y="5"/>
                  </a:lnTo>
                  <a:lnTo>
                    <a:pt x="5" y="7"/>
                  </a:lnTo>
                  <a:lnTo>
                    <a:pt x="4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Freeform 11"/>
            <p:cNvSpPr>
              <a:spLocks/>
            </p:cNvSpPr>
            <p:nvPr/>
          </p:nvSpPr>
          <p:spPr bwMode="auto">
            <a:xfrm>
              <a:off x="1310" y="1068"/>
              <a:ext cx="51" cy="33"/>
            </a:xfrm>
            <a:custGeom>
              <a:avLst/>
              <a:gdLst>
                <a:gd name="T0" fmla="*/ 1 w 101"/>
                <a:gd name="T1" fmla="*/ 4 h 68"/>
                <a:gd name="T2" fmla="*/ 0 w 101"/>
                <a:gd name="T3" fmla="*/ 7 h 68"/>
                <a:gd name="T4" fmla="*/ 1 w 101"/>
                <a:gd name="T5" fmla="*/ 9 h 68"/>
                <a:gd name="T6" fmla="*/ 2 w 101"/>
                <a:gd name="T7" fmla="*/ 12 h 68"/>
                <a:gd name="T8" fmla="*/ 4 w 101"/>
                <a:gd name="T9" fmla="*/ 14 h 68"/>
                <a:gd name="T10" fmla="*/ 5 w 101"/>
                <a:gd name="T11" fmla="*/ 15 h 68"/>
                <a:gd name="T12" fmla="*/ 6 w 101"/>
                <a:gd name="T13" fmla="*/ 15 h 68"/>
                <a:gd name="T14" fmla="*/ 8 w 101"/>
                <a:gd name="T15" fmla="*/ 16 h 68"/>
                <a:gd name="T16" fmla="*/ 10 w 101"/>
                <a:gd name="T17" fmla="*/ 16 h 68"/>
                <a:gd name="T18" fmla="*/ 12 w 101"/>
                <a:gd name="T19" fmla="*/ 16 h 68"/>
                <a:gd name="T20" fmla="*/ 14 w 101"/>
                <a:gd name="T21" fmla="*/ 16 h 68"/>
                <a:gd name="T22" fmla="*/ 17 w 101"/>
                <a:gd name="T23" fmla="*/ 16 h 68"/>
                <a:gd name="T24" fmla="*/ 19 w 101"/>
                <a:gd name="T25" fmla="*/ 15 h 68"/>
                <a:gd name="T26" fmla="*/ 21 w 101"/>
                <a:gd name="T27" fmla="*/ 14 h 68"/>
                <a:gd name="T28" fmla="*/ 23 w 101"/>
                <a:gd name="T29" fmla="*/ 12 h 68"/>
                <a:gd name="T30" fmla="*/ 25 w 101"/>
                <a:gd name="T31" fmla="*/ 11 h 68"/>
                <a:gd name="T32" fmla="*/ 26 w 101"/>
                <a:gd name="T33" fmla="*/ 10 h 68"/>
                <a:gd name="T34" fmla="*/ 26 w 101"/>
                <a:gd name="T35" fmla="*/ 7 h 68"/>
                <a:gd name="T36" fmla="*/ 25 w 101"/>
                <a:gd name="T37" fmla="*/ 5 h 68"/>
                <a:gd name="T38" fmla="*/ 23 w 101"/>
                <a:gd name="T39" fmla="*/ 2 h 68"/>
                <a:gd name="T40" fmla="*/ 20 w 101"/>
                <a:gd name="T41" fmla="*/ 1 h 68"/>
                <a:gd name="T42" fmla="*/ 17 w 101"/>
                <a:gd name="T43" fmla="*/ 0 h 68"/>
                <a:gd name="T44" fmla="*/ 14 w 101"/>
                <a:gd name="T45" fmla="*/ 0 h 68"/>
                <a:gd name="T46" fmla="*/ 12 w 101"/>
                <a:gd name="T47" fmla="*/ 0 h 68"/>
                <a:gd name="T48" fmla="*/ 10 w 101"/>
                <a:gd name="T49" fmla="*/ 0 h 68"/>
                <a:gd name="T50" fmla="*/ 9 w 101"/>
                <a:gd name="T51" fmla="*/ 0 h 68"/>
                <a:gd name="T52" fmla="*/ 8 w 101"/>
                <a:gd name="T53" fmla="*/ 0 h 68"/>
                <a:gd name="T54" fmla="*/ 6 w 101"/>
                <a:gd name="T55" fmla="*/ 0 h 68"/>
                <a:gd name="T56" fmla="*/ 5 w 101"/>
                <a:gd name="T57" fmla="*/ 0 h 68"/>
                <a:gd name="T58" fmla="*/ 4 w 101"/>
                <a:gd name="T59" fmla="*/ 0 h 68"/>
                <a:gd name="T60" fmla="*/ 3 w 101"/>
                <a:gd name="T61" fmla="*/ 1 h 68"/>
                <a:gd name="T62" fmla="*/ 2 w 101"/>
                <a:gd name="T63" fmla="*/ 2 h 68"/>
                <a:gd name="T64" fmla="*/ 1 w 101"/>
                <a:gd name="T65" fmla="*/ 4 h 68"/>
                <a:gd name="T66" fmla="*/ 1 w 101"/>
                <a:gd name="T67" fmla="*/ 4 h 6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1"/>
                <a:gd name="T103" fmla="*/ 0 h 68"/>
                <a:gd name="T104" fmla="*/ 101 w 101"/>
                <a:gd name="T105" fmla="*/ 68 h 6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1" h="68">
                  <a:moveTo>
                    <a:pt x="4" y="18"/>
                  </a:moveTo>
                  <a:lnTo>
                    <a:pt x="0" y="29"/>
                  </a:lnTo>
                  <a:lnTo>
                    <a:pt x="1" y="39"/>
                  </a:lnTo>
                  <a:lnTo>
                    <a:pt x="5" y="50"/>
                  </a:lnTo>
                  <a:lnTo>
                    <a:pt x="13" y="59"/>
                  </a:lnTo>
                  <a:lnTo>
                    <a:pt x="17" y="61"/>
                  </a:lnTo>
                  <a:lnTo>
                    <a:pt x="23" y="64"/>
                  </a:lnTo>
                  <a:lnTo>
                    <a:pt x="30" y="65"/>
                  </a:lnTo>
                  <a:lnTo>
                    <a:pt x="37" y="68"/>
                  </a:lnTo>
                  <a:lnTo>
                    <a:pt x="45" y="66"/>
                  </a:lnTo>
                  <a:lnTo>
                    <a:pt x="56" y="66"/>
                  </a:lnTo>
                  <a:lnTo>
                    <a:pt x="65" y="65"/>
                  </a:lnTo>
                  <a:lnTo>
                    <a:pt x="76" y="64"/>
                  </a:lnTo>
                  <a:lnTo>
                    <a:pt x="84" y="57"/>
                  </a:lnTo>
                  <a:lnTo>
                    <a:pt x="92" y="52"/>
                  </a:lnTo>
                  <a:lnTo>
                    <a:pt x="97" y="48"/>
                  </a:lnTo>
                  <a:lnTo>
                    <a:pt x="101" y="43"/>
                  </a:lnTo>
                  <a:lnTo>
                    <a:pt x="101" y="31"/>
                  </a:lnTo>
                  <a:lnTo>
                    <a:pt x="98" y="21"/>
                  </a:lnTo>
                  <a:lnTo>
                    <a:pt x="89" y="11"/>
                  </a:lnTo>
                  <a:lnTo>
                    <a:pt x="78" y="4"/>
                  </a:lnTo>
                  <a:lnTo>
                    <a:pt x="65" y="0"/>
                  </a:lnTo>
                  <a:lnTo>
                    <a:pt x="53" y="0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7" y="9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Freeform 12"/>
            <p:cNvSpPr>
              <a:spLocks/>
            </p:cNvSpPr>
            <p:nvPr/>
          </p:nvSpPr>
          <p:spPr bwMode="auto">
            <a:xfrm>
              <a:off x="1535" y="1184"/>
              <a:ext cx="688" cy="170"/>
            </a:xfrm>
            <a:custGeom>
              <a:avLst/>
              <a:gdLst>
                <a:gd name="T0" fmla="*/ 96 w 1377"/>
                <a:gd name="T1" fmla="*/ 65 h 340"/>
                <a:gd name="T2" fmla="*/ 82 w 1377"/>
                <a:gd name="T3" fmla="*/ 52 h 340"/>
                <a:gd name="T4" fmla="*/ 60 w 1377"/>
                <a:gd name="T5" fmla="*/ 36 h 340"/>
                <a:gd name="T6" fmla="*/ 35 w 1377"/>
                <a:gd name="T7" fmla="*/ 19 h 340"/>
                <a:gd name="T8" fmla="*/ 12 w 1377"/>
                <a:gd name="T9" fmla="*/ 5 h 340"/>
                <a:gd name="T10" fmla="*/ 1 w 1377"/>
                <a:gd name="T11" fmla="*/ 0 h 340"/>
                <a:gd name="T12" fmla="*/ 15 w 1377"/>
                <a:gd name="T13" fmla="*/ 0 h 340"/>
                <a:gd name="T14" fmla="*/ 44 w 1377"/>
                <a:gd name="T15" fmla="*/ 0 h 340"/>
                <a:gd name="T16" fmla="*/ 88 w 1377"/>
                <a:gd name="T17" fmla="*/ 3 h 340"/>
                <a:gd name="T18" fmla="*/ 143 w 1377"/>
                <a:gd name="T19" fmla="*/ 9 h 340"/>
                <a:gd name="T20" fmla="*/ 208 w 1377"/>
                <a:gd name="T21" fmla="*/ 20 h 340"/>
                <a:gd name="T22" fmla="*/ 266 w 1377"/>
                <a:gd name="T23" fmla="*/ 31 h 340"/>
                <a:gd name="T24" fmla="*/ 304 w 1377"/>
                <a:gd name="T25" fmla="*/ 40 h 340"/>
                <a:gd name="T26" fmla="*/ 325 w 1377"/>
                <a:gd name="T27" fmla="*/ 44 h 340"/>
                <a:gd name="T28" fmla="*/ 335 w 1377"/>
                <a:gd name="T29" fmla="*/ 48 h 340"/>
                <a:gd name="T30" fmla="*/ 338 w 1377"/>
                <a:gd name="T31" fmla="*/ 49 h 340"/>
                <a:gd name="T32" fmla="*/ 339 w 1377"/>
                <a:gd name="T33" fmla="*/ 52 h 340"/>
                <a:gd name="T34" fmla="*/ 341 w 1377"/>
                <a:gd name="T35" fmla="*/ 59 h 340"/>
                <a:gd name="T36" fmla="*/ 342 w 1377"/>
                <a:gd name="T37" fmla="*/ 69 h 340"/>
                <a:gd name="T38" fmla="*/ 344 w 1377"/>
                <a:gd name="T39" fmla="*/ 78 h 340"/>
                <a:gd name="T40" fmla="*/ 344 w 1377"/>
                <a:gd name="T41" fmla="*/ 84 h 340"/>
                <a:gd name="T42" fmla="*/ 286 w 1377"/>
                <a:gd name="T43" fmla="*/ 72 h 340"/>
                <a:gd name="T44" fmla="*/ 283 w 1377"/>
                <a:gd name="T45" fmla="*/ 68 h 340"/>
                <a:gd name="T46" fmla="*/ 278 w 1377"/>
                <a:gd name="T47" fmla="*/ 60 h 340"/>
                <a:gd name="T48" fmla="*/ 270 w 1377"/>
                <a:gd name="T49" fmla="*/ 51 h 340"/>
                <a:gd name="T50" fmla="*/ 260 w 1377"/>
                <a:gd name="T51" fmla="*/ 43 h 340"/>
                <a:gd name="T52" fmla="*/ 249 w 1377"/>
                <a:gd name="T53" fmla="*/ 36 h 340"/>
                <a:gd name="T54" fmla="*/ 252 w 1377"/>
                <a:gd name="T55" fmla="*/ 41 h 340"/>
                <a:gd name="T56" fmla="*/ 255 w 1377"/>
                <a:gd name="T57" fmla="*/ 47 h 340"/>
                <a:gd name="T58" fmla="*/ 258 w 1377"/>
                <a:gd name="T59" fmla="*/ 55 h 340"/>
                <a:gd name="T60" fmla="*/ 260 w 1377"/>
                <a:gd name="T61" fmla="*/ 62 h 340"/>
                <a:gd name="T62" fmla="*/ 260 w 1377"/>
                <a:gd name="T63" fmla="*/ 68 h 340"/>
                <a:gd name="T64" fmla="*/ 254 w 1377"/>
                <a:gd name="T65" fmla="*/ 62 h 340"/>
                <a:gd name="T66" fmla="*/ 243 w 1377"/>
                <a:gd name="T67" fmla="*/ 53 h 340"/>
                <a:gd name="T68" fmla="*/ 229 w 1377"/>
                <a:gd name="T69" fmla="*/ 43 h 340"/>
                <a:gd name="T70" fmla="*/ 215 w 1377"/>
                <a:gd name="T71" fmla="*/ 34 h 340"/>
                <a:gd name="T72" fmla="*/ 204 w 1377"/>
                <a:gd name="T73" fmla="*/ 28 h 340"/>
                <a:gd name="T74" fmla="*/ 207 w 1377"/>
                <a:gd name="T75" fmla="*/ 33 h 340"/>
                <a:gd name="T76" fmla="*/ 212 w 1377"/>
                <a:gd name="T77" fmla="*/ 41 h 340"/>
                <a:gd name="T78" fmla="*/ 217 w 1377"/>
                <a:gd name="T79" fmla="*/ 48 h 340"/>
                <a:gd name="T80" fmla="*/ 220 w 1377"/>
                <a:gd name="T81" fmla="*/ 57 h 340"/>
                <a:gd name="T82" fmla="*/ 221 w 1377"/>
                <a:gd name="T83" fmla="*/ 63 h 340"/>
                <a:gd name="T84" fmla="*/ 214 w 1377"/>
                <a:gd name="T85" fmla="*/ 57 h 340"/>
                <a:gd name="T86" fmla="*/ 199 w 1377"/>
                <a:gd name="T87" fmla="*/ 48 h 340"/>
                <a:gd name="T88" fmla="*/ 182 w 1377"/>
                <a:gd name="T89" fmla="*/ 37 h 340"/>
                <a:gd name="T90" fmla="*/ 164 w 1377"/>
                <a:gd name="T91" fmla="*/ 27 h 340"/>
                <a:gd name="T92" fmla="*/ 150 w 1377"/>
                <a:gd name="T93" fmla="*/ 23 h 340"/>
                <a:gd name="T94" fmla="*/ 154 w 1377"/>
                <a:gd name="T95" fmla="*/ 29 h 340"/>
                <a:gd name="T96" fmla="*/ 157 w 1377"/>
                <a:gd name="T97" fmla="*/ 35 h 340"/>
                <a:gd name="T98" fmla="*/ 161 w 1377"/>
                <a:gd name="T99" fmla="*/ 42 h 340"/>
                <a:gd name="T100" fmla="*/ 164 w 1377"/>
                <a:gd name="T101" fmla="*/ 50 h 340"/>
                <a:gd name="T102" fmla="*/ 166 w 1377"/>
                <a:gd name="T103" fmla="*/ 59 h 340"/>
                <a:gd name="T104" fmla="*/ 165 w 1377"/>
                <a:gd name="T105" fmla="*/ 61 h 340"/>
                <a:gd name="T106" fmla="*/ 157 w 1377"/>
                <a:gd name="T107" fmla="*/ 53 h 340"/>
                <a:gd name="T108" fmla="*/ 143 w 1377"/>
                <a:gd name="T109" fmla="*/ 43 h 340"/>
                <a:gd name="T110" fmla="*/ 123 w 1377"/>
                <a:gd name="T111" fmla="*/ 31 h 340"/>
                <a:gd name="T112" fmla="*/ 100 w 1377"/>
                <a:gd name="T113" fmla="*/ 22 h 340"/>
                <a:gd name="T114" fmla="*/ 87 w 1377"/>
                <a:gd name="T115" fmla="*/ 22 h 340"/>
                <a:gd name="T116" fmla="*/ 96 w 1377"/>
                <a:gd name="T117" fmla="*/ 29 h 340"/>
                <a:gd name="T118" fmla="*/ 106 w 1377"/>
                <a:gd name="T119" fmla="*/ 37 h 340"/>
                <a:gd name="T120" fmla="*/ 115 w 1377"/>
                <a:gd name="T121" fmla="*/ 45 h 340"/>
                <a:gd name="T122" fmla="*/ 123 w 1377"/>
                <a:gd name="T123" fmla="*/ 54 h 340"/>
                <a:gd name="T124" fmla="*/ 128 w 1377"/>
                <a:gd name="T125" fmla="*/ 67 h 3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77"/>
                <a:gd name="T190" fmla="*/ 0 h 340"/>
                <a:gd name="T191" fmla="*/ 1377 w 1377"/>
                <a:gd name="T192" fmla="*/ 340 h 3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77" h="340">
                  <a:moveTo>
                    <a:pt x="398" y="269"/>
                  </a:moveTo>
                  <a:lnTo>
                    <a:pt x="395" y="265"/>
                  </a:lnTo>
                  <a:lnTo>
                    <a:pt x="386" y="257"/>
                  </a:lnTo>
                  <a:lnTo>
                    <a:pt x="371" y="244"/>
                  </a:lnTo>
                  <a:lnTo>
                    <a:pt x="351" y="230"/>
                  </a:lnTo>
                  <a:lnTo>
                    <a:pt x="328" y="210"/>
                  </a:lnTo>
                  <a:lnTo>
                    <a:pt x="302" y="191"/>
                  </a:lnTo>
                  <a:lnTo>
                    <a:pt x="272" y="168"/>
                  </a:lnTo>
                  <a:lnTo>
                    <a:pt x="242" y="144"/>
                  </a:lnTo>
                  <a:lnTo>
                    <a:pt x="208" y="119"/>
                  </a:lnTo>
                  <a:lnTo>
                    <a:pt x="176" y="96"/>
                  </a:lnTo>
                  <a:lnTo>
                    <a:pt x="142" y="74"/>
                  </a:lnTo>
                  <a:lnTo>
                    <a:pt x="110" y="53"/>
                  </a:lnTo>
                  <a:lnTo>
                    <a:pt x="78" y="35"/>
                  </a:lnTo>
                  <a:lnTo>
                    <a:pt x="50" y="19"/>
                  </a:lnTo>
                  <a:lnTo>
                    <a:pt x="22" y="8"/>
                  </a:lnTo>
                  <a:lnTo>
                    <a:pt x="0" y="1"/>
                  </a:lnTo>
                  <a:lnTo>
                    <a:pt x="4" y="0"/>
                  </a:lnTo>
                  <a:lnTo>
                    <a:pt x="16" y="0"/>
                  </a:lnTo>
                  <a:lnTo>
                    <a:pt x="33" y="0"/>
                  </a:lnTo>
                  <a:lnTo>
                    <a:pt x="60" y="0"/>
                  </a:lnTo>
                  <a:lnTo>
                    <a:pt x="94" y="0"/>
                  </a:lnTo>
                  <a:lnTo>
                    <a:pt x="133" y="0"/>
                  </a:lnTo>
                  <a:lnTo>
                    <a:pt x="178" y="0"/>
                  </a:lnTo>
                  <a:lnTo>
                    <a:pt x="232" y="4"/>
                  </a:lnTo>
                  <a:lnTo>
                    <a:pt x="288" y="6"/>
                  </a:lnTo>
                  <a:lnTo>
                    <a:pt x="353" y="12"/>
                  </a:lnTo>
                  <a:lnTo>
                    <a:pt x="421" y="18"/>
                  </a:lnTo>
                  <a:lnTo>
                    <a:pt x="496" y="26"/>
                  </a:lnTo>
                  <a:lnTo>
                    <a:pt x="574" y="36"/>
                  </a:lnTo>
                  <a:lnTo>
                    <a:pt x="655" y="48"/>
                  </a:lnTo>
                  <a:lnTo>
                    <a:pt x="742" y="62"/>
                  </a:lnTo>
                  <a:lnTo>
                    <a:pt x="835" y="79"/>
                  </a:lnTo>
                  <a:lnTo>
                    <a:pt x="921" y="96"/>
                  </a:lnTo>
                  <a:lnTo>
                    <a:pt x="997" y="112"/>
                  </a:lnTo>
                  <a:lnTo>
                    <a:pt x="1065" y="125"/>
                  </a:lnTo>
                  <a:lnTo>
                    <a:pt x="1125" y="138"/>
                  </a:lnTo>
                  <a:lnTo>
                    <a:pt x="1174" y="147"/>
                  </a:lnTo>
                  <a:lnTo>
                    <a:pt x="1216" y="157"/>
                  </a:lnTo>
                  <a:lnTo>
                    <a:pt x="1251" y="166"/>
                  </a:lnTo>
                  <a:lnTo>
                    <a:pt x="1279" y="174"/>
                  </a:lnTo>
                  <a:lnTo>
                    <a:pt x="1301" y="179"/>
                  </a:lnTo>
                  <a:lnTo>
                    <a:pt x="1320" y="184"/>
                  </a:lnTo>
                  <a:lnTo>
                    <a:pt x="1333" y="188"/>
                  </a:lnTo>
                  <a:lnTo>
                    <a:pt x="1343" y="192"/>
                  </a:lnTo>
                  <a:lnTo>
                    <a:pt x="1349" y="192"/>
                  </a:lnTo>
                  <a:lnTo>
                    <a:pt x="1353" y="195"/>
                  </a:lnTo>
                  <a:lnTo>
                    <a:pt x="1355" y="196"/>
                  </a:lnTo>
                  <a:lnTo>
                    <a:pt x="1356" y="197"/>
                  </a:lnTo>
                  <a:lnTo>
                    <a:pt x="1356" y="203"/>
                  </a:lnTo>
                  <a:lnTo>
                    <a:pt x="1357" y="208"/>
                  </a:lnTo>
                  <a:lnTo>
                    <a:pt x="1360" y="218"/>
                  </a:lnTo>
                  <a:lnTo>
                    <a:pt x="1361" y="227"/>
                  </a:lnTo>
                  <a:lnTo>
                    <a:pt x="1364" y="238"/>
                  </a:lnTo>
                  <a:lnTo>
                    <a:pt x="1366" y="249"/>
                  </a:lnTo>
                  <a:lnTo>
                    <a:pt x="1369" y="262"/>
                  </a:lnTo>
                  <a:lnTo>
                    <a:pt x="1370" y="274"/>
                  </a:lnTo>
                  <a:lnTo>
                    <a:pt x="1373" y="287"/>
                  </a:lnTo>
                  <a:lnTo>
                    <a:pt x="1374" y="299"/>
                  </a:lnTo>
                  <a:lnTo>
                    <a:pt x="1377" y="310"/>
                  </a:lnTo>
                  <a:lnTo>
                    <a:pt x="1377" y="321"/>
                  </a:lnTo>
                  <a:lnTo>
                    <a:pt x="1377" y="329"/>
                  </a:lnTo>
                  <a:lnTo>
                    <a:pt x="1377" y="335"/>
                  </a:lnTo>
                  <a:lnTo>
                    <a:pt x="1377" y="340"/>
                  </a:lnTo>
                  <a:lnTo>
                    <a:pt x="1145" y="288"/>
                  </a:lnTo>
                  <a:lnTo>
                    <a:pt x="1144" y="286"/>
                  </a:lnTo>
                  <a:lnTo>
                    <a:pt x="1141" y="283"/>
                  </a:lnTo>
                  <a:lnTo>
                    <a:pt x="1138" y="277"/>
                  </a:lnTo>
                  <a:lnTo>
                    <a:pt x="1134" y="270"/>
                  </a:lnTo>
                  <a:lnTo>
                    <a:pt x="1126" y="262"/>
                  </a:lnTo>
                  <a:lnTo>
                    <a:pt x="1121" y="253"/>
                  </a:lnTo>
                  <a:lnTo>
                    <a:pt x="1113" y="243"/>
                  </a:lnTo>
                  <a:lnTo>
                    <a:pt x="1104" y="233"/>
                  </a:lnTo>
                  <a:lnTo>
                    <a:pt x="1092" y="218"/>
                  </a:lnTo>
                  <a:lnTo>
                    <a:pt x="1082" y="207"/>
                  </a:lnTo>
                  <a:lnTo>
                    <a:pt x="1070" y="194"/>
                  </a:lnTo>
                  <a:lnTo>
                    <a:pt x="1057" y="183"/>
                  </a:lnTo>
                  <a:lnTo>
                    <a:pt x="1043" y="171"/>
                  </a:lnTo>
                  <a:lnTo>
                    <a:pt x="1028" y="161"/>
                  </a:lnTo>
                  <a:lnTo>
                    <a:pt x="1012" y="151"/>
                  </a:lnTo>
                  <a:lnTo>
                    <a:pt x="997" y="143"/>
                  </a:lnTo>
                  <a:lnTo>
                    <a:pt x="997" y="145"/>
                  </a:lnTo>
                  <a:lnTo>
                    <a:pt x="1004" y="156"/>
                  </a:lnTo>
                  <a:lnTo>
                    <a:pt x="1008" y="162"/>
                  </a:lnTo>
                  <a:lnTo>
                    <a:pt x="1010" y="170"/>
                  </a:lnTo>
                  <a:lnTo>
                    <a:pt x="1015" y="179"/>
                  </a:lnTo>
                  <a:lnTo>
                    <a:pt x="1021" y="190"/>
                  </a:lnTo>
                  <a:lnTo>
                    <a:pt x="1023" y="199"/>
                  </a:lnTo>
                  <a:lnTo>
                    <a:pt x="1028" y="209"/>
                  </a:lnTo>
                  <a:lnTo>
                    <a:pt x="1032" y="220"/>
                  </a:lnTo>
                  <a:lnTo>
                    <a:pt x="1036" y="231"/>
                  </a:lnTo>
                  <a:lnTo>
                    <a:pt x="1038" y="240"/>
                  </a:lnTo>
                  <a:lnTo>
                    <a:pt x="1041" y="251"/>
                  </a:lnTo>
                  <a:lnTo>
                    <a:pt x="1043" y="260"/>
                  </a:lnTo>
                  <a:lnTo>
                    <a:pt x="1044" y="270"/>
                  </a:lnTo>
                  <a:lnTo>
                    <a:pt x="1041" y="269"/>
                  </a:lnTo>
                  <a:lnTo>
                    <a:pt x="1036" y="264"/>
                  </a:lnTo>
                  <a:lnTo>
                    <a:pt x="1027" y="257"/>
                  </a:lnTo>
                  <a:lnTo>
                    <a:pt x="1018" y="248"/>
                  </a:lnTo>
                  <a:lnTo>
                    <a:pt x="1004" y="236"/>
                  </a:lnTo>
                  <a:lnTo>
                    <a:pt x="989" y="226"/>
                  </a:lnTo>
                  <a:lnTo>
                    <a:pt x="973" y="213"/>
                  </a:lnTo>
                  <a:lnTo>
                    <a:pt x="957" y="201"/>
                  </a:lnTo>
                  <a:lnTo>
                    <a:pt x="936" y="187"/>
                  </a:lnTo>
                  <a:lnTo>
                    <a:pt x="919" y="173"/>
                  </a:lnTo>
                  <a:lnTo>
                    <a:pt x="898" y="158"/>
                  </a:lnTo>
                  <a:lnTo>
                    <a:pt x="882" y="148"/>
                  </a:lnTo>
                  <a:lnTo>
                    <a:pt x="862" y="136"/>
                  </a:lnTo>
                  <a:lnTo>
                    <a:pt x="845" y="127"/>
                  </a:lnTo>
                  <a:lnTo>
                    <a:pt x="831" y="118"/>
                  </a:lnTo>
                  <a:lnTo>
                    <a:pt x="818" y="114"/>
                  </a:lnTo>
                  <a:lnTo>
                    <a:pt x="819" y="116"/>
                  </a:lnTo>
                  <a:lnTo>
                    <a:pt x="827" y="127"/>
                  </a:lnTo>
                  <a:lnTo>
                    <a:pt x="831" y="132"/>
                  </a:lnTo>
                  <a:lnTo>
                    <a:pt x="836" y="140"/>
                  </a:lnTo>
                  <a:lnTo>
                    <a:pt x="844" y="151"/>
                  </a:lnTo>
                  <a:lnTo>
                    <a:pt x="850" y="161"/>
                  </a:lnTo>
                  <a:lnTo>
                    <a:pt x="857" y="170"/>
                  </a:lnTo>
                  <a:lnTo>
                    <a:pt x="862" y="181"/>
                  </a:lnTo>
                  <a:lnTo>
                    <a:pt x="869" y="192"/>
                  </a:lnTo>
                  <a:lnTo>
                    <a:pt x="874" y="205"/>
                  </a:lnTo>
                  <a:lnTo>
                    <a:pt x="878" y="218"/>
                  </a:lnTo>
                  <a:lnTo>
                    <a:pt x="883" y="231"/>
                  </a:lnTo>
                  <a:lnTo>
                    <a:pt x="884" y="243"/>
                  </a:lnTo>
                  <a:lnTo>
                    <a:pt x="888" y="256"/>
                  </a:lnTo>
                  <a:lnTo>
                    <a:pt x="884" y="253"/>
                  </a:lnTo>
                  <a:lnTo>
                    <a:pt x="879" y="248"/>
                  </a:lnTo>
                  <a:lnTo>
                    <a:pt x="869" y="240"/>
                  </a:lnTo>
                  <a:lnTo>
                    <a:pt x="856" y="231"/>
                  </a:lnTo>
                  <a:lnTo>
                    <a:pt x="837" y="218"/>
                  </a:lnTo>
                  <a:lnTo>
                    <a:pt x="819" y="205"/>
                  </a:lnTo>
                  <a:lnTo>
                    <a:pt x="797" y="192"/>
                  </a:lnTo>
                  <a:lnTo>
                    <a:pt x="776" y="178"/>
                  </a:lnTo>
                  <a:lnTo>
                    <a:pt x="753" y="162"/>
                  </a:lnTo>
                  <a:lnTo>
                    <a:pt x="729" y="148"/>
                  </a:lnTo>
                  <a:lnTo>
                    <a:pt x="705" y="134"/>
                  </a:lnTo>
                  <a:lnTo>
                    <a:pt x="683" y="122"/>
                  </a:lnTo>
                  <a:lnTo>
                    <a:pt x="659" y="110"/>
                  </a:lnTo>
                  <a:lnTo>
                    <a:pt x="640" y="103"/>
                  </a:lnTo>
                  <a:lnTo>
                    <a:pt x="619" y="95"/>
                  </a:lnTo>
                  <a:lnTo>
                    <a:pt x="603" y="92"/>
                  </a:lnTo>
                  <a:lnTo>
                    <a:pt x="607" y="100"/>
                  </a:lnTo>
                  <a:lnTo>
                    <a:pt x="611" y="108"/>
                  </a:lnTo>
                  <a:lnTo>
                    <a:pt x="616" y="116"/>
                  </a:lnTo>
                  <a:lnTo>
                    <a:pt x="620" y="125"/>
                  </a:lnTo>
                  <a:lnTo>
                    <a:pt x="626" y="132"/>
                  </a:lnTo>
                  <a:lnTo>
                    <a:pt x="629" y="140"/>
                  </a:lnTo>
                  <a:lnTo>
                    <a:pt x="635" y="149"/>
                  </a:lnTo>
                  <a:lnTo>
                    <a:pt x="641" y="160"/>
                  </a:lnTo>
                  <a:lnTo>
                    <a:pt x="644" y="168"/>
                  </a:lnTo>
                  <a:lnTo>
                    <a:pt x="649" y="178"/>
                  </a:lnTo>
                  <a:lnTo>
                    <a:pt x="653" y="188"/>
                  </a:lnTo>
                  <a:lnTo>
                    <a:pt x="657" y="200"/>
                  </a:lnTo>
                  <a:lnTo>
                    <a:pt x="661" y="210"/>
                  </a:lnTo>
                  <a:lnTo>
                    <a:pt x="664" y="223"/>
                  </a:lnTo>
                  <a:lnTo>
                    <a:pt x="667" y="236"/>
                  </a:lnTo>
                  <a:lnTo>
                    <a:pt x="671" y="252"/>
                  </a:lnTo>
                  <a:lnTo>
                    <a:pt x="668" y="249"/>
                  </a:lnTo>
                  <a:lnTo>
                    <a:pt x="663" y="244"/>
                  </a:lnTo>
                  <a:lnTo>
                    <a:pt x="654" y="236"/>
                  </a:lnTo>
                  <a:lnTo>
                    <a:pt x="644" y="227"/>
                  </a:lnTo>
                  <a:lnTo>
                    <a:pt x="629" y="214"/>
                  </a:lnTo>
                  <a:lnTo>
                    <a:pt x="613" y="201"/>
                  </a:lnTo>
                  <a:lnTo>
                    <a:pt x="592" y="186"/>
                  </a:lnTo>
                  <a:lnTo>
                    <a:pt x="572" y="171"/>
                  </a:lnTo>
                  <a:lnTo>
                    <a:pt x="548" y="155"/>
                  </a:lnTo>
                  <a:lnTo>
                    <a:pt x="522" y="140"/>
                  </a:lnTo>
                  <a:lnTo>
                    <a:pt x="493" y="126"/>
                  </a:lnTo>
                  <a:lnTo>
                    <a:pt x="466" y="113"/>
                  </a:lnTo>
                  <a:lnTo>
                    <a:pt x="434" y="100"/>
                  </a:lnTo>
                  <a:lnTo>
                    <a:pt x="403" y="90"/>
                  </a:lnTo>
                  <a:lnTo>
                    <a:pt x="371" y="83"/>
                  </a:lnTo>
                  <a:lnTo>
                    <a:pt x="338" y="79"/>
                  </a:lnTo>
                  <a:lnTo>
                    <a:pt x="349" y="88"/>
                  </a:lnTo>
                  <a:lnTo>
                    <a:pt x="360" y="97"/>
                  </a:lnTo>
                  <a:lnTo>
                    <a:pt x="371" y="105"/>
                  </a:lnTo>
                  <a:lnTo>
                    <a:pt x="385" y="116"/>
                  </a:lnTo>
                  <a:lnTo>
                    <a:pt x="398" y="126"/>
                  </a:lnTo>
                  <a:lnTo>
                    <a:pt x="411" y="135"/>
                  </a:lnTo>
                  <a:lnTo>
                    <a:pt x="424" y="145"/>
                  </a:lnTo>
                  <a:lnTo>
                    <a:pt x="438" y="157"/>
                  </a:lnTo>
                  <a:lnTo>
                    <a:pt x="450" y="168"/>
                  </a:lnTo>
                  <a:lnTo>
                    <a:pt x="462" y="181"/>
                  </a:lnTo>
                  <a:lnTo>
                    <a:pt x="473" y="192"/>
                  </a:lnTo>
                  <a:lnTo>
                    <a:pt x="485" y="205"/>
                  </a:lnTo>
                  <a:lnTo>
                    <a:pt x="493" y="218"/>
                  </a:lnTo>
                  <a:lnTo>
                    <a:pt x="502" y="233"/>
                  </a:lnTo>
                  <a:lnTo>
                    <a:pt x="507" y="248"/>
                  </a:lnTo>
                  <a:lnTo>
                    <a:pt x="514" y="265"/>
                  </a:lnTo>
                  <a:lnTo>
                    <a:pt x="398" y="269"/>
                  </a:lnTo>
                  <a:close/>
                </a:path>
              </a:pathLst>
            </a:custGeom>
            <a:solidFill>
              <a:srgbClr val="7A9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Freeform 13"/>
            <p:cNvSpPr>
              <a:spLocks/>
            </p:cNvSpPr>
            <p:nvPr/>
          </p:nvSpPr>
          <p:spPr bwMode="auto">
            <a:xfrm>
              <a:off x="811" y="1104"/>
              <a:ext cx="1173" cy="422"/>
            </a:xfrm>
            <a:custGeom>
              <a:avLst/>
              <a:gdLst>
                <a:gd name="T0" fmla="*/ 2 w 2347"/>
                <a:gd name="T1" fmla="*/ 8 h 845"/>
                <a:gd name="T2" fmla="*/ 1 w 2347"/>
                <a:gd name="T3" fmla="*/ 23 h 845"/>
                <a:gd name="T4" fmla="*/ 35 w 2347"/>
                <a:gd name="T5" fmla="*/ 37 h 845"/>
                <a:gd name="T6" fmla="*/ 144 w 2347"/>
                <a:gd name="T7" fmla="*/ 52 h 845"/>
                <a:gd name="T8" fmla="*/ 257 w 2347"/>
                <a:gd name="T9" fmla="*/ 73 h 845"/>
                <a:gd name="T10" fmla="*/ 316 w 2347"/>
                <a:gd name="T11" fmla="*/ 98 h 845"/>
                <a:gd name="T12" fmla="*/ 344 w 2347"/>
                <a:gd name="T13" fmla="*/ 114 h 845"/>
                <a:gd name="T14" fmla="*/ 350 w 2347"/>
                <a:gd name="T15" fmla="*/ 118 h 845"/>
                <a:gd name="T16" fmla="*/ 323 w 2347"/>
                <a:gd name="T17" fmla="*/ 109 h 845"/>
                <a:gd name="T18" fmla="*/ 280 w 2347"/>
                <a:gd name="T19" fmla="*/ 99 h 845"/>
                <a:gd name="T20" fmla="*/ 266 w 2347"/>
                <a:gd name="T21" fmla="*/ 101 h 845"/>
                <a:gd name="T22" fmla="*/ 283 w 2347"/>
                <a:gd name="T23" fmla="*/ 112 h 845"/>
                <a:gd name="T24" fmla="*/ 301 w 2347"/>
                <a:gd name="T25" fmla="*/ 126 h 845"/>
                <a:gd name="T26" fmla="*/ 289 w 2347"/>
                <a:gd name="T27" fmla="*/ 123 h 845"/>
                <a:gd name="T28" fmla="*/ 264 w 2347"/>
                <a:gd name="T29" fmla="*/ 120 h 845"/>
                <a:gd name="T30" fmla="*/ 246 w 2347"/>
                <a:gd name="T31" fmla="*/ 122 h 845"/>
                <a:gd name="T32" fmla="*/ 258 w 2347"/>
                <a:gd name="T33" fmla="*/ 130 h 845"/>
                <a:gd name="T34" fmla="*/ 272 w 2347"/>
                <a:gd name="T35" fmla="*/ 142 h 845"/>
                <a:gd name="T36" fmla="*/ 260 w 2347"/>
                <a:gd name="T37" fmla="*/ 140 h 845"/>
                <a:gd name="T38" fmla="*/ 238 w 2347"/>
                <a:gd name="T39" fmla="*/ 137 h 845"/>
                <a:gd name="T40" fmla="*/ 229 w 2347"/>
                <a:gd name="T41" fmla="*/ 139 h 845"/>
                <a:gd name="T42" fmla="*/ 240 w 2347"/>
                <a:gd name="T43" fmla="*/ 148 h 845"/>
                <a:gd name="T44" fmla="*/ 249 w 2347"/>
                <a:gd name="T45" fmla="*/ 158 h 845"/>
                <a:gd name="T46" fmla="*/ 239 w 2347"/>
                <a:gd name="T47" fmla="*/ 155 h 845"/>
                <a:gd name="T48" fmla="*/ 222 w 2347"/>
                <a:gd name="T49" fmla="*/ 153 h 845"/>
                <a:gd name="T50" fmla="*/ 212 w 2347"/>
                <a:gd name="T51" fmla="*/ 159 h 845"/>
                <a:gd name="T52" fmla="*/ 206 w 2347"/>
                <a:gd name="T53" fmla="*/ 170 h 845"/>
                <a:gd name="T54" fmla="*/ 217 w 2347"/>
                <a:gd name="T55" fmla="*/ 173 h 845"/>
                <a:gd name="T56" fmla="*/ 241 w 2347"/>
                <a:gd name="T57" fmla="*/ 177 h 845"/>
                <a:gd name="T58" fmla="*/ 259 w 2347"/>
                <a:gd name="T59" fmla="*/ 171 h 845"/>
                <a:gd name="T60" fmla="*/ 302 w 2347"/>
                <a:gd name="T61" fmla="*/ 146 h 845"/>
                <a:gd name="T62" fmla="*/ 362 w 2347"/>
                <a:gd name="T63" fmla="*/ 124 h 845"/>
                <a:gd name="T64" fmla="*/ 394 w 2347"/>
                <a:gd name="T65" fmla="*/ 127 h 845"/>
                <a:gd name="T66" fmla="*/ 440 w 2347"/>
                <a:gd name="T67" fmla="*/ 152 h 845"/>
                <a:gd name="T68" fmla="*/ 475 w 2347"/>
                <a:gd name="T69" fmla="*/ 192 h 845"/>
                <a:gd name="T70" fmla="*/ 467 w 2347"/>
                <a:gd name="T71" fmla="*/ 194 h 845"/>
                <a:gd name="T72" fmla="*/ 453 w 2347"/>
                <a:gd name="T73" fmla="*/ 201 h 845"/>
                <a:gd name="T74" fmla="*/ 462 w 2347"/>
                <a:gd name="T75" fmla="*/ 206 h 845"/>
                <a:gd name="T76" fmla="*/ 511 w 2347"/>
                <a:gd name="T77" fmla="*/ 203 h 845"/>
                <a:gd name="T78" fmla="*/ 586 w 2347"/>
                <a:gd name="T79" fmla="*/ 211 h 845"/>
                <a:gd name="T80" fmla="*/ 572 w 2347"/>
                <a:gd name="T81" fmla="*/ 199 h 845"/>
                <a:gd name="T82" fmla="*/ 533 w 2347"/>
                <a:gd name="T83" fmla="*/ 184 h 845"/>
                <a:gd name="T84" fmla="*/ 492 w 2347"/>
                <a:gd name="T85" fmla="*/ 181 h 845"/>
                <a:gd name="T86" fmla="*/ 437 w 2347"/>
                <a:gd name="T87" fmla="*/ 127 h 845"/>
                <a:gd name="T88" fmla="*/ 299 w 2347"/>
                <a:gd name="T89" fmla="*/ 54 h 845"/>
                <a:gd name="T90" fmla="*/ 250 w 2347"/>
                <a:gd name="T91" fmla="*/ 37 h 845"/>
                <a:gd name="T92" fmla="*/ 326 w 2347"/>
                <a:gd name="T93" fmla="*/ 54 h 845"/>
                <a:gd name="T94" fmla="*/ 413 w 2347"/>
                <a:gd name="T95" fmla="*/ 93 h 845"/>
                <a:gd name="T96" fmla="*/ 366 w 2347"/>
                <a:gd name="T97" fmla="*/ 62 h 845"/>
                <a:gd name="T98" fmla="*/ 238 w 2347"/>
                <a:gd name="T99" fmla="*/ 17 h 845"/>
                <a:gd name="T100" fmla="*/ 126 w 2347"/>
                <a:gd name="T101" fmla="*/ 14 h 845"/>
                <a:gd name="T102" fmla="*/ 154 w 2347"/>
                <a:gd name="T103" fmla="*/ 23 h 845"/>
                <a:gd name="T104" fmla="*/ 184 w 2347"/>
                <a:gd name="T105" fmla="*/ 33 h 845"/>
                <a:gd name="T106" fmla="*/ 167 w 2347"/>
                <a:gd name="T107" fmla="*/ 32 h 845"/>
                <a:gd name="T108" fmla="*/ 119 w 2347"/>
                <a:gd name="T109" fmla="*/ 26 h 845"/>
                <a:gd name="T110" fmla="*/ 60 w 2347"/>
                <a:gd name="T111" fmla="*/ 24 h 845"/>
                <a:gd name="T112" fmla="*/ 18 w 2347"/>
                <a:gd name="T113" fmla="*/ 16 h 845"/>
                <a:gd name="T114" fmla="*/ 8 w 2347"/>
                <a:gd name="T115" fmla="*/ 3 h 84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47"/>
                <a:gd name="T175" fmla="*/ 0 h 845"/>
                <a:gd name="T176" fmla="*/ 2347 w 2347"/>
                <a:gd name="T177" fmla="*/ 845 h 84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47" h="845">
                  <a:moveTo>
                    <a:pt x="36" y="0"/>
                  </a:moveTo>
                  <a:lnTo>
                    <a:pt x="31" y="3"/>
                  </a:lnTo>
                  <a:lnTo>
                    <a:pt x="24" y="13"/>
                  </a:lnTo>
                  <a:lnTo>
                    <a:pt x="18" y="18"/>
                  </a:lnTo>
                  <a:lnTo>
                    <a:pt x="13" y="27"/>
                  </a:lnTo>
                  <a:lnTo>
                    <a:pt x="9" y="35"/>
                  </a:lnTo>
                  <a:lnTo>
                    <a:pt x="5" y="45"/>
                  </a:lnTo>
                  <a:lnTo>
                    <a:pt x="1" y="56"/>
                  </a:lnTo>
                  <a:lnTo>
                    <a:pt x="0" y="66"/>
                  </a:lnTo>
                  <a:lnTo>
                    <a:pt x="0" y="75"/>
                  </a:lnTo>
                  <a:lnTo>
                    <a:pt x="1" y="86"/>
                  </a:lnTo>
                  <a:lnTo>
                    <a:pt x="5" y="95"/>
                  </a:lnTo>
                  <a:lnTo>
                    <a:pt x="13" y="107"/>
                  </a:lnTo>
                  <a:lnTo>
                    <a:pt x="24" y="116"/>
                  </a:lnTo>
                  <a:lnTo>
                    <a:pt x="37" y="125"/>
                  </a:lnTo>
                  <a:lnTo>
                    <a:pt x="59" y="133"/>
                  </a:lnTo>
                  <a:lnTo>
                    <a:pt x="96" y="140"/>
                  </a:lnTo>
                  <a:lnTo>
                    <a:pt x="141" y="148"/>
                  </a:lnTo>
                  <a:lnTo>
                    <a:pt x="200" y="159"/>
                  </a:lnTo>
                  <a:lnTo>
                    <a:pt x="265" y="166"/>
                  </a:lnTo>
                  <a:lnTo>
                    <a:pt x="337" y="175"/>
                  </a:lnTo>
                  <a:lnTo>
                    <a:pt x="415" y="186"/>
                  </a:lnTo>
                  <a:lnTo>
                    <a:pt x="496" y="198"/>
                  </a:lnTo>
                  <a:lnTo>
                    <a:pt x="578" y="208"/>
                  </a:lnTo>
                  <a:lnTo>
                    <a:pt x="661" y="220"/>
                  </a:lnTo>
                  <a:lnTo>
                    <a:pt x="743" y="233"/>
                  </a:lnTo>
                  <a:lnTo>
                    <a:pt x="824" y="247"/>
                  </a:lnTo>
                  <a:lnTo>
                    <a:pt x="896" y="261"/>
                  </a:lnTo>
                  <a:lnTo>
                    <a:pt x="966" y="277"/>
                  </a:lnTo>
                  <a:lnTo>
                    <a:pt x="1028" y="294"/>
                  </a:lnTo>
                  <a:lnTo>
                    <a:pt x="1081" y="313"/>
                  </a:lnTo>
                  <a:lnTo>
                    <a:pt x="1124" y="329"/>
                  </a:lnTo>
                  <a:lnTo>
                    <a:pt x="1165" y="347"/>
                  </a:lnTo>
                  <a:lnTo>
                    <a:pt x="1202" y="363"/>
                  </a:lnTo>
                  <a:lnTo>
                    <a:pt x="1236" y="378"/>
                  </a:lnTo>
                  <a:lnTo>
                    <a:pt x="1265" y="393"/>
                  </a:lnTo>
                  <a:lnTo>
                    <a:pt x="1293" y="406"/>
                  </a:lnTo>
                  <a:lnTo>
                    <a:pt x="1315" y="417"/>
                  </a:lnTo>
                  <a:lnTo>
                    <a:pt x="1337" y="430"/>
                  </a:lnTo>
                  <a:lnTo>
                    <a:pt x="1352" y="441"/>
                  </a:lnTo>
                  <a:lnTo>
                    <a:pt x="1367" y="448"/>
                  </a:lnTo>
                  <a:lnTo>
                    <a:pt x="1377" y="456"/>
                  </a:lnTo>
                  <a:lnTo>
                    <a:pt x="1388" y="464"/>
                  </a:lnTo>
                  <a:lnTo>
                    <a:pt x="1395" y="468"/>
                  </a:lnTo>
                  <a:lnTo>
                    <a:pt x="1401" y="473"/>
                  </a:lnTo>
                  <a:lnTo>
                    <a:pt x="1403" y="476"/>
                  </a:lnTo>
                  <a:lnTo>
                    <a:pt x="1404" y="477"/>
                  </a:lnTo>
                  <a:lnTo>
                    <a:pt x="1401" y="474"/>
                  </a:lnTo>
                  <a:lnTo>
                    <a:pt x="1393" y="472"/>
                  </a:lnTo>
                  <a:lnTo>
                    <a:pt x="1380" y="468"/>
                  </a:lnTo>
                  <a:lnTo>
                    <a:pt x="1364" y="461"/>
                  </a:lnTo>
                  <a:lnTo>
                    <a:pt x="1343" y="455"/>
                  </a:lnTo>
                  <a:lnTo>
                    <a:pt x="1321" y="447"/>
                  </a:lnTo>
                  <a:lnTo>
                    <a:pt x="1295" y="439"/>
                  </a:lnTo>
                  <a:lnTo>
                    <a:pt x="1269" y="432"/>
                  </a:lnTo>
                  <a:lnTo>
                    <a:pt x="1239" y="424"/>
                  </a:lnTo>
                  <a:lnTo>
                    <a:pt x="1210" y="416"/>
                  </a:lnTo>
                  <a:lnTo>
                    <a:pt x="1180" y="408"/>
                  </a:lnTo>
                  <a:lnTo>
                    <a:pt x="1150" y="403"/>
                  </a:lnTo>
                  <a:lnTo>
                    <a:pt x="1120" y="396"/>
                  </a:lnTo>
                  <a:lnTo>
                    <a:pt x="1094" y="394"/>
                  </a:lnTo>
                  <a:lnTo>
                    <a:pt x="1068" y="393"/>
                  </a:lnTo>
                  <a:lnTo>
                    <a:pt x="1046" y="394"/>
                  </a:lnTo>
                  <a:lnTo>
                    <a:pt x="1051" y="396"/>
                  </a:lnTo>
                  <a:lnTo>
                    <a:pt x="1056" y="399"/>
                  </a:lnTo>
                  <a:lnTo>
                    <a:pt x="1065" y="404"/>
                  </a:lnTo>
                  <a:lnTo>
                    <a:pt x="1073" y="408"/>
                  </a:lnTo>
                  <a:lnTo>
                    <a:pt x="1085" y="416"/>
                  </a:lnTo>
                  <a:lnTo>
                    <a:pt x="1095" y="422"/>
                  </a:lnTo>
                  <a:lnTo>
                    <a:pt x="1109" y="432"/>
                  </a:lnTo>
                  <a:lnTo>
                    <a:pt x="1122" y="439"/>
                  </a:lnTo>
                  <a:lnTo>
                    <a:pt x="1135" y="448"/>
                  </a:lnTo>
                  <a:lnTo>
                    <a:pt x="1148" y="457"/>
                  </a:lnTo>
                  <a:lnTo>
                    <a:pt x="1161" y="468"/>
                  </a:lnTo>
                  <a:lnTo>
                    <a:pt x="1173" y="478"/>
                  </a:lnTo>
                  <a:lnTo>
                    <a:pt x="1185" y="487"/>
                  </a:lnTo>
                  <a:lnTo>
                    <a:pt x="1195" y="496"/>
                  </a:lnTo>
                  <a:lnTo>
                    <a:pt x="1204" y="507"/>
                  </a:lnTo>
                  <a:lnTo>
                    <a:pt x="1202" y="506"/>
                  </a:lnTo>
                  <a:lnTo>
                    <a:pt x="1198" y="504"/>
                  </a:lnTo>
                  <a:lnTo>
                    <a:pt x="1191" y="502"/>
                  </a:lnTo>
                  <a:lnTo>
                    <a:pt x="1184" y="500"/>
                  </a:lnTo>
                  <a:lnTo>
                    <a:pt x="1172" y="496"/>
                  </a:lnTo>
                  <a:lnTo>
                    <a:pt x="1159" y="495"/>
                  </a:lnTo>
                  <a:lnTo>
                    <a:pt x="1145" y="493"/>
                  </a:lnTo>
                  <a:lnTo>
                    <a:pt x="1130" y="490"/>
                  </a:lnTo>
                  <a:lnTo>
                    <a:pt x="1112" y="486"/>
                  </a:lnTo>
                  <a:lnTo>
                    <a:pt x="1095" y="483"/>
                  </a:lnTo>
                  <a:lnTo>
                    <a:pt x="1074" y="482"/>
                  </a:lnTo>
                  <a:lnTo>
                    <a:pt x="1056" y="481"/>
                  </a:lnTo>
                  <a:lnTo>
                    <a:pt x="1035" y="480"/>
                  </a:lnTo>
                  <a:lnTo>
                    <a:pt x="1016" y="480"/>
                  </a:lnTo>
                  <a:lnTo>
                    <a:pt x="994" y="480"/>
                  </a:lnTo>
                  <a:lnTo>
                    <a:pt x="976" y="482"/>
                  </a:lnTo>
                  <a:lnTo>
                    <a:pt x="978" y="483"/>
                  </a:lnTo>
                  <a:lnTo>
                    <a:pt x="987" y="490"/>
                  </a:lnTo>
                  <a:lnTo>
                    <a:pt x="992" y="494"/>
                  </a:lnTo>
                  <a:lnTo>
                    <a:pt x="1000" y="498"/>
                  </a:lnTo>
                  <a:lnTo>
                    <a:pt x="1007" y="503"/>
                  </a:lnTo>
                  <a:lnTo>
                    <a:pt x="1017" y="509"/>
                  </a:lnTo>
                  <a:lnTo>
                    <a:pt x="1025" y="515"/>
                  </a:lnTo>
                  <a:lnTo>
                    <a:pt x="1034" y="521"/>
                  </a:lnTo>
                  <a:lnTo>
                    <a:pt x="1044" y="529"/>
                  </a:lnTo>
                  <a:lnTo>
                    <a:pt x="1054" y="537"/>
                  </a:lnTo>
                  <a:lnTo>
                    <a:pt x="1063" y="545"/>
                  </a:lnTo>
                  <a:lnTo>
                    <a:pt x="1072" y="552"/>
                  </a:lnTo>
                  <a:lnTo>
                    <a:pt x="1081" y="560"/>
                  </a:lnTo>
                  <a:lnTo>
                    <a:pt x="1090" y="569"/>
                  </a:lnTo>
                  <a:lnTo>
                    <a:pt x="1087" y="568"/>
                  </a:lnTo>
                  <a:lnTo>
                    <a:pt x="1082" y="567"/>
                  </a:lnTo>
                  <a:lnTo>
                    <a:pt x="1076" y="565"/>
                  </a:lnTo>
                  <a:lnTo>
                    <a:pt x="1067" y="564"/>
                  </a:lnTo>
                  <a:lnTo>
                    <a:pt x="1055" y="561"/>
                  </a:lnTo>
                  <a:lnTo>
                    <a:pt x="1043" y="560"/>
                  </a:lnTo>
                  <a:lnTo>
                    <a:pt x="1029" y="558"/>
                  </a:lnTo>
                  <a:lnTo>
                    <a:pt x="1015" y="556"/>
                  </a:lnTo>
                  <a:lnTo>
                    <a:pt x="998" y="554"/>
                  </a:lnTo>
                  <a:lnTo>
                    <a:pt x="982" y="552"/>
                  </a:lnTo>
                  <a:lnTo>
                    <a:pt x="968" y="550"/>
                  </a:lnTo>
                  <a:lnTo>
                    <a:pt x="953" y="548"/>
                  </a:lnTo>
                  <a:lnTo>
                    <a:pt x="939" y="547"/>
                  </a:lnTo>
                  <a:lnTo>
                    <a:pt x="926" y="547"/>
                  </a:lnTo>
                  <a:lnTo>
                    <a:pt x="915" y="547"/>
                  </a:lnTo>
                  <a:lnTo>
                    <a:pt x="905" y="550"/>
                  </a:lnTo>
                  <a:lnTo>
                    <a:pt x="908" y="551"/>
                  </a:lnTo>
                  <a:lnTo>
                    <a:pt x="917" y="559"/>
                  </a:lnTo>
                  <a:lnTo>
                    <a:pt x="924" y="561"/>
                  </a:lnTo>
                  <a:lnTo>
                    <a:pt x="930" y="568"/>
                  </a:lnTo>
                  <a:lnTo>
                    <a:pt x="939" y="573"/>
                  </a:lnTo>
                  <a:lnTo>
                    <a:pt x="947" y="581"/>
                  </a:lnTo>
                  <a:lnTo>
                    <a:pt x="955" y="586"/>
                  </a:lnTo>
                  <a:lnTo>
                    <a:pt x="963" y="594"/>
                  </a:lnTo>
                  <a:lnTo>
                    <a:pt x="969" y="600"/>
                  </a:lnTo>
                  <a:lnTo>
                    <a:pt x="978" y="608"/>
                  </a:lnTo>
                  <a:lnTo>
                    <a:pt x="983" y="613"/>
                  </a:lnTo>
                  <a:lnTo>
                    <a:pt x="990" y="621"/>
                  </a:lnTo>
                  <a:lnTo>
                    <a:pt x="994" y="626"/>
                  </a:lnTo>
                  <a:lnTo>
                    <a:pt x="999" y="634"/>
                  </a:lnTo>
                  <a:lnTo>
                    <a:pt x="996" y="633"/>
                  </a:lnTo>
                  <a:lnTo>
                    <a:pt x="992" y="632"/>
                  </a:lnTo>
                  <a:lnTo>
                    <a:pt x="986" y="629"/>
                  </a:lnTo>
                  <a:lnTo>
                    <a:pt x="979" y="628"/>
                  </a:lnTo>
                  <a:lnTo>
                    <a:pt x="968" y="624"/>
                  </a:lnTo>
                  <a:lnTo>
                    <a:pt x="959" y="623"/>
                  </a:lnTo>
                  <a:lnTo>
                    <a:pt x="947" y="620"/>
                  </a:lnTo>
                  <a:lnTo>
                    <a:pt x="937" y="619"/>
                  </a:lnTo>
                  <a:lnTo>
                    <a:pt x="924" y="615"/>
                  </a:lnTo>
                  <a:lnTo>
                    <a:pt x="912" y="613"/>
                  </a:lnTo>
                  <a:lnTo>
                    <a:pt x="900" y="612"/>
                  </a:lnTo>
                  <a:lnTo>
                    <a:pt x="891" y="612"/>
                  </a:lnTo>
                  <a:lnTo>
                    <a:pt x="879" y="612"/>
                  </a:lnTo>
                  <a:lnTo>
                    <a:pt x="873" y="613"/>
                  </a:lnTo>
                  <a:lnTo>
                    <a:pt x="865" y="616"/>
                  </a:lnTo>
                  <a:lnTo>
                    <a:pt x="864" y="621"/>
                  </a:lnTo>
                  <a:lnTo>
                    <a:pt x="856" y="628"/>
                  </a:lnTo>
                  <a:lnTo>
                    <a:pt x="850" y="638"/>
                  </a:lnTo>
                  <a:lnTo>
                    <a:pt x="842" y="649"/>
                  </a:lnTo>
                  <a:lnTo>
                    <a:pt x="837" y="659"/>
                  </a:lnTo>
                  <a:lnTo>
                    <a:pt x="830" y="665"/>
                  </a:lnTo>
                  <a:lnTo>
                    <a:pt x="827" y="675"/>
                  </a:lnTo>
                  <a:lnTo>
                    <a:pt x="825" y="678"/>
                  </a:lnTo>
                  <a:lnTo>
                    <a:pt x="825" y="681"/>
                  </a:lnTo>
                  <a:lnTo>
                    <a:pt x="826" y="681"/>
                  </a:lnTo>
                  <a:lnTo>
                    <a:pt x="830" y="682"/>
                  </a:lnTo>
                  <a:lnTo>
                    <a:pt x="837" y="684"/>
                  </a:lnTo>
                  <a:lnTo>
                    <a:pt x="847" y="688"/>
                  </a:lnTo>
                  <a:lnTo>
                    <a:pt x="857" y="689"/>
                  </a:lnTo>
                  <a:lnTo>
                    <a:pt x="870" y="693"/>
                  </a:lnTo>
                  <a:lnTo>
                    <a:pt x="885" y="697"/>
                  </a:lnTo>
                  <a:lnTo>
                    <a:pt x="902" y="701"/>
                  </a:lnTo>
                  <a:lnTo>
                    <a:pt x="916" y="702"/>
                  </a:lnTo>
                  <a:lnTo>
                    <a:pt x="931" y="704"/>
                  </a:lnTo>
                  <a:lnTo>
                    <a:pt x="947" y="706"/>
                  </a:lnTo>
                  <a:lnTo>
                    <a:pt x="964" y="708"/>
                  </a:lnTo>
                  <a:lnTo>
                    <a:pt x="977" y="707"/>
                  </a:lnTo>
                  <a:lnTo>
                    <a:pt x="990" y="707"/>
                  </a:lnTo>
                  <a:lnTo>
                    <a:pt x="1002" y="703"/>
                  </a:lnTo>
                  <a:lnTo>
                    <a:pt x="1012" y="701"/>
                  </a:lnTo>
                  <a:lnTo>
                    <a:pt x="1021" y="694"/>
                  </a:lnTo>
                  <a:lnTo>
                    <a:pt x="1038" y="684"/>
                  </a:lnTo>
                  <a:lnTo>
                    <a:pt x="1056" y="671"/>
                  </a:lnTo>
                  <a:lnTo>
                    <a:pt x="1082" y="656"/>
                  </a:lnTo>
                  <a:lnTo>
                    <a:pt x="1108" y="639"/>
                  </a:lnTo>
                  <a:lnTo>
                    <a:pt x="1141" y="624"/>
                  </a:lnTo>
                  <a:lnTo>
                    <a:pt x="1173" y="606"/>
                  </a:lnTo>
                  <a:lnTo>
                    <a:pt x="1210" y="587"/>
                  </a:lnTo>
                  <a:lnTo>
                    <a:pt x="1247" y="571"/>
                  </a:lnTo>
                  <a:lnTo>
                    <a:pt x="1286" y="552"/>
                  </a:lnTo>
                  <a:lnTo>
                    <a:pt x="1326" y="535"/>
                  </a:lnTo>
                  <a:lnTo>
                    <a:pt x="1368" y="522"/>
                  </a:lnTo>
                  <a:lnTo>
                    <a:pt x="1408" y="508"/>
                  </a:lnTo>
                  <a:lnTo>
                    <a:pt x="1449" y="499"/>
                  </a:lnTo>
                  <a:lnTo>
                    <a:pt x="1488" y="493"/>
                  </a:lnTo>
                  <a:lnTo>
                    <a:pt x="1528" y="490"/>
                  </a:lnTo>
                  <a:lnTo>
                    <a:pt x="1529" y="490"/>
                  </a:lnTo>
                  <a:lnTo>
                    <a:pt x="1541" y="495"/>
                  </a:lnTo>
                  <a:lnTo>
                    <a:pt x="1557" y="500"/>
                  </a:lnTo>
                  <a:lnTo>
                    <a:pt x="1579" y="511"/>
                  </a:lnTo>
                  <a:lnTo>
                    <a:pt x="1603" y="521"/>
                  </a:lnTo>
                  <a:lnTo>
                    <a:pt x="1632" y="535"/>
                  </a:lnTo>
                  <a:lnTo>
                    <a:pt x="1663" y="552"/>
                  </a:lnTo>
                  <a:lnTo>
                    <a:pt x="1696" y="572"/>
                  </a:lnTo>
                  <a:lnTo>
                    <a:pt x="1728" y="590"/>
                  </a:lnTo>
                  <a:lnTo>
                    <a:pt x="1761" y="611"/>
                  </a:lnTo>
                  <a:lnTo>
                    <a:pt x="1792" y="636"/>
                  </a:lnTo>
                  <a:lnTo>
                    <a:pt x="1822" y="660"/>
                  </a:lnTo>
                  <a:lnTo>
                    <a:pt x="1848" y="685"/>
                  </a:lnTo>
                  <a:lnTo>
                    <a:pt x="1871" y="714"/>
                  </a:lnTo>
                  <a:lnTo>
                    <a:pt x="1888" y="741"/>
                  </a:lnTo>
                  <a:lnTo>
                    <a:pt x="1902" y="769"/>
                  </a:lnTo>
                  <a:lnTo>
                    <a:pt x="1900" y="769"/>
                  </a:lnTo>
                  <a:lnTo>
                    <a:pt x="1897" y="769"/>
                  </a:lnTo>
                  <a:lnTo>
                    <a:pt x="1891" y="771"/>
                  </a:lnTo>
                  <a:lnTo>
                    <a:pt x="1885" y="775"/>
                  </a:lnTo>
                  <a:lnTo>
                    <a:pt x="1876" y="776"/>
                  </a:lnTo>
                  <a:lnTo>
                    <a:pt x="1868" y="779"/>
                  </a:lnTo>
                  <a:lnTo>
                    <a:pt x="1859" y="782"/>
                  </a:lnTo>
                  <a:lnTo>
                    <a:pt x="1849" y="788"/>
                  </a:lnTo>
                  <a:lnTo>
                    <a:pt x="1839" y="792"/>
                  </a:lnTo>
                  <a:lnTo>
                    <a:pt x="1831" y="794"/>
                  </a:lnTo>
                  <a:lnTo>
                    <a:pt x="1822" y="799"/>
                  </a:lnTo>
                  <a:lnTo>
                    <a:pt x="1815" y="805"/>
                  </a:lnTo>
                  <a:lnTo>
                    <a:pt x="1806" y="812"/>
                  </a:lnTo>
                  <a:lnTo>
                    <a:pt x="1806" y="821"/>
                  </a:lnTo>
                  <a:lnTo>
                    <a:pt x="1809" y="823"/>
                  </a:lnTo>
                  <a:lnTo>
                    <a:pt x="1819" y="824"/>
                  </a:lnTo>
                  <a:lnTo>
                    <a:pt x="1832" y="824"/>
                  </a:lnTo>
                  <a:lnTo>
                    <a:pt x="1850" y="824"/>
                  </a:lnTo>
                  <a:lnTo>
                    <a:pt x="1872" y="821"/>
                  </a:lnTo>
                  <a:lnTo>
                    <a:pt x="1900" y="819"/>
                  </a:lnTo>
                  <a:lnTo>
                    <a:pt x="1931" y="818"/>
                  </a:lnTo>
                  <a:lnTo>
                    <a:pt x="1966" y="816"/>
                  </a:lnTo>
                  <a:lnTo>
                    <a:pt x="2002" y="814"/>
                  </a:lnTo>
                  <a:lnTo>
                    <a:pt x="2044" y="814"/>
                  </a:lnTo>
                  <a:lnTo>
                    <a:pt x="2088" y="814"/>
                  </a:lnTo>
                  <a:lnTo>
                    <a:pt x="2135" y="816"/>
                  </a:lnTo>
                  <a:lnTo>
                    <a:pt x="2183" y="818"/>
                  </a:lnTo>
                  <a:lnTo>
                    <a:pt x="2236" y="825"/>
                  </a:lnTo>
                  <a:lnTo>
                    <a:pt x="2290" y="833"/>
                  </a:lnTo>
                  <a:lnTo>
                    <a:pt x="2347" y="845"/>
                  </a:lnTo>
                  <a:lnTo>
                    <a:pt x="2344" y="844"/>
                  </a:lnTo>
                  <a:lnTo>
                    <a:pt x="2340" y="838"/>
                  </a:lnTo>
                  <a:lnTo>
                    <a:pt x="2330" y="831"/>
                  </a:lnTo>
                  <a:lnTo>
                    <a:pt x="2319" y="821"/>
                  </a:lnTo>
                  <a:lnTo>
                    <a:pt x="2305" y="810"/>
                  </a:lnTo>
                  <a:lnTo>
                    <a:pt x="2290" y="798"/>
                  </a:lnTo>
                  <a:lnTo>
                    <a:pt x="2269" y="785"/>
                  </a:lnTo>
                  <a:lnTo>
                    <a:pt x="2248" y="775"/>
                  </a:lnTo>
                  <a:lnTo>
                    <a:pt x="2222" y="762"/>
                  </a:lnTo>
                  <a:lnTo>
                    <a:pt x="2195" y="753"/>
                  </a:lnTo>
                  <a:lnTo>
                    <a:pt x="2165" y="742"/>
                  </a:lnTo>
                  <a:lnTo>
                    <a:pt x="2132" y="737"/>
                  </a:lnTo>
                  <a:lnTo>
                    <a:pt x="2097" y="732"/>
                  </a:lnTo>
                  <a:lnTo>
                    <a:pt x="2061" y="732"/>
                  </a:lnTo>
                  <a:lnTo>
                    <a:pt x="2022" y="736"/>
                  </a:lnTo>
                  <a:lnTo>
                    <a:pt x="1983" y="743"/>
                  </a:lnTo>
                  <a:lnTo>
                    <a:pt x="1979" y="738"/>
                  </a:lnTo>
                  <a:lnTo>
                    <a:pt x="1970" y="724"/>
                  </a:lnTo>
                  <a:lnTo>
                    <a:pt x="1952" y="701"/>
                  </a:lnTo>
                  <a:lnTo>
                    <a:pt x="1928" y="673"/>
                  </a:lnTo>
                  <a:lnTo>
                    <a:pt x="1896" y="637"/>
                  </a:lnTo>
                  <a:lnTo>
                    <a:pt x="1857" y="598"/>
                  </a:lnTo>
                  <a:lnTo>
                    <a:pt x="1809" y="554"/>
                  </a:lnTo>
                  <a:lnTo>
                    <a:pt x="1751" y="508"/>
                  </a:lnTo>
                  <a:lnTo>
                    <a:pt x="1684" y="456"/>
                  </a:lnTo>
                  <a:lnTo>
                    <a:pt x="1607" y="407"/>
                  </a:lnTo>
                  <a:lnTo>
                    <a:pt x="1521" y="356"/>
                  </a:lnTo>
                  <a:lnTo>
                    <a:pt x="1425" y="308"/>
                  </a:lnTo>
                  <a:lnTo>
                    <a:pt x="1316" y="260"/>
                  </a:lnTo>
                  <a:lnTo>
                    <a:pt x="1198" y="216"/>
                  </a:lnTo>
                  <a:lnTo>
                    <a:pt x="1068" y="175"/>
                  </a:lnTo>
                  <a:lnTo>
                    <a:pt x="926" y="142"/>
                  </a:lnTo>
                  <a:lnTo>
                    <a:pt x="930" y="142"/>
                  </a:lnTo>
                  <a:lnTo>
                    <a:pt x="946" y="143"/>
                  </a:lnTo>
                  <a:lnTo>
                    <a:pt x="969" y="147"/>
                  </a:lnTo>
                  <a:lnTo>
                    <a:pt x="1002" y="151"/>
                  </a:lnTo>
                  <a:lnTo>
                    <a:pt x="1039" y="157"/>
                  </a:lnTo>
                  <a:lnTo>
                    <a:pt x="1083" y="165"/>
                  </a:lnTo>
                  <a:lnTo>
                    <a:pt x="1133" y="174"/>
                  </a:lnTo>
                  <a:lnTo>
                    <a:pt x="1189" y="187"/>
                  </a:lnTo>
                  <a:lnTo>
                    <a:pt x="1245" y="200"/>
                  </a:lnTo>
                  <a:lnTo>
                    <a:pt x="1304" y="217"/>
                  </a:lnTo>
                  <a:lnTo>
                    <a:pt x="1364" y="235"/>
                  </a:lnTo>
                  <a:lnTo>
                    <a:pt x="1427" y="257"/>
                  </a:lnTo>
                  <a:lnTo>
                    <a:pt x="1486" y="281"/>
                  </a:lnTo>
                  <a:lnTo>
                    <a:pt x="1546" y="308"/>
                  </a:lnTo>
                  <a:lnTo>
                    <a:pt x="1602" y="339"/>
                  </a:lnTo>
                  <a:lnTo>
                    <a:pt x="1655" y="373"/>
                  </a:lnTo>
                  <a:lnTo>
                    <a:pt x="1649" y="367"/>
                  </a:lnTo>
                  <a:lnTo>
                    <a:pt x="1632" y="355"/>
                  </a:lnTo>
                  <a:lnTo>
                    <a:pt x="1605" y="335"/>
                  </a:lnTo>
                  <a:lnTo>
                    <a:pt x="1568" y="312"/>
                  </a:lnTo>
                  <a:lnTo>
                    <a:pt x="1521" y="282"/>
                  </a:lnTo>
                  <a:lnTo>
                    <a:pt x="1466" y="251"/>
                  </a:lnTo>
                  <a:lnTo>
                    <a:pt x="1401" y="217"/>
                  </a:lnTo>
                  <a:lnTo>
                    <a:pt x="1329" y="185"/>
                  </a:lnTo>
                  <a:lnTo>
                    <a:pt x="1247" y="149"/>
                  </a:lnTo>
                  <a:lnTo>
                    <a:pt x="1158" y="120"/>
                  </a:lnTo>
                  <a:lnTo>
                    <a:pt x="1059" y="92"/>
                  </a:lnTo>
                  <a:lnTo>
                    <a:pt x="955" y="69"/>
                  </a:lnTo>
                  <a:lnTo>
                    <a:pt x="843" y="53"/>
                  </a:lnTo>
                  <a:lnTo>
                    <a:pt x="726" y="44"/>
                  </a:lnTo>
                  <a:lnTo>
                    <a:pt x="601" y="43"/>
                  </a:lnTo>
                  <a:lnTo>
                    <a:pt x="473" y="52"/>
                  </a:lnTo>
                  <a:lnTo>
                    <a:pt x="487" y="56"/>
                  </a:lnTo>
                  <a:lnTo>
                    <a:pt x="505" y="58"/>
                  </a:lnTo>
                  <a:lnTo>
                    <a:pt x="522" y="64"/>
                  </a:lnTo>
                  <a:lnTo>
                    <a:pt x="540" y="69"/>
                  </a:lnTo>
                  <a:lnTo>
                    <a:pt x="560" y="74"/>
                  </a:lnTo>
                  <a:lnTo>
                    <a:pt x="579" y="81"/>
                  </a:lnTo>
                  <a:lnTo>
                    <a:pt x="597" y="86"/>
                  </a:lnTo>
                  <a:lnTo>
                    <a:pt x="619" y="94"/>
                  </a:lnTo>
                  <a:lnTo>
                    <a:pt x="639" y="99"/>
                  </a:lnTo>
                  <a:lnTo>
                    <a:pt x="660" y="107"/>
                  </a:lnTo>
                  <a:lnTo>
                    <a:pt x="678" y="113"/>
                  </a:lnTo>
                  <a:lnTo>
                    <a:pt x="699" y="120"/>
                  </a:lnTo>
                  <a:lnTo>
                    <a:pt x="717" y="127"/>
                  </a:lnTo>
                  <a:lnTo>
                    <a:pt x="736" y="134"/>
                  </a:lnTo>
                  <a:lnTo>
                    <a:pt x="752" y="143"/>
                  </a:lnTo>
                  <a:lnTo>
                    <a:pt x="770" y="151"/>
                  </a:lnTo>
                  <a:lnTo>
                    <a:pt x="747" y="146"/>
                  </a:lnTo>
                  <a:lnTo>
                    <a:pt x="722" y="140"/>
                  </a:lnTo>
                  <a:lnTo>
                    <a:pt x="696" y="134"/>
                  </a:lnTo>
                  <a:lnTo>
                    <a:pt x="670" y="131"/>
                  </a:lnTo>
                  <a:lnTo>
                    <a:pt x="640" y="125"/>
                  </a:lnTo>
                  <a:lnTo>
                    <a:pt x="610" y="120"/>
                  </a:lnTo>
                  <a:lnTo>
                    <a:pt x="579" y="117"/>
                  </a:lnTo>
                  <a:lnTo>
                    <a:pt x="548" y="113"/>
                  </a:lnTo>
                  <a:lnTo>
                    <a:pt x="513" y="109"/>
                  </a:lnTo>
                  <a:lnTo>
                    <a:pt x="479" y="107"/>
                  </a:lnTo>
                  <a:lnTo>
                    <a:pt x="443" y="103"/>
                  </a:lnTo>
                  <a:lnTo>
                    <a:pt x="405" y="101"/>
                  </a:lnTo>
                  <a:lnTo>
                    <a:pt x="365" y="97"/>
                  </a:lnTo>
                  <a:lnTo>
                    <a:pt x="326" y="96"/>
                  </a:lnTo>
                  <a:lnTo>
                    <a:pt x="283" y="96"/>
                  </a:lnTo>
                  <a:lnTo>
                    <a:pt x="241" y="96"/>
                  </a:lnTo>
                  <a:lnTo>
                    <a:pt x="201" y="95"/>
                  </a:lnTo>
                  <a:lnTo>
                    <a:pt x="165" y="92"/>
                  </a:lnTo>
                  <a:lnTo>
                    <a:pt x="136" y="86"/>
                  </a:lnTo>
                  <a:lnTo>
                    <a:pt x="111" y="82"/>
                  </a:lnTo>
                  <a:lnTo>
                    <a:pt x="89" y="73"/>
                  </a:lnTo>
                  <a:lnTo>
                    <a:pt x="75" y="65"/>
                  </a:lnTo>
                  <a:lnTo>
                    <a:pt x="61" y="56"/>
                  </a:lnTo>
                  <a:lnTo>
                    <a:pt x="52" y="48"/>
                  </a:lnTo>
                  <a:lnTo>
                    <a:pt x="44" y="38"/>
                  </a:lnTo>
                  <a:lnTo>
                    <a:pt x="39" y="30"/>
                  </a:lnTo>
                  <a:lnTo>
                    <a:pt x="36" y="21"/>
                  </a:lnTo>
                  <a:lnTo>
                    <a:pt x="35" y="14"/>
                  </a:lnTo>
                  <a:lnTo>
                    <a:pt x="35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7A9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Freeform 14"/>
            <p:cNvSpPr>
              <a:spLocks/>
            </p:cNvSpPr>
            <p:nvPr/>
          </p:nvSpPr>
          <p:spPr bwMode="auto">
            <a:xfrm>
              <a:off x="808" y="1022"/>
              <a:ext cx="453" cy="122"/>
            </a:xfrm>
            <a:custGeom>
              <a:avLst/>
              <a:gdLst>
                <a:gd name="T0" fmla="*/ 0 w 907"/>
                <a:gd name="T1" fmla="*/ 61 h 243"/>
                <a:gd name="T2" fmla="*/ 3 w 907"/>
                <a:gd name="T3" fmla="*/ 57 h 243"/>
                <a:gd name="T4" fmla="*/ 9 w 907"/>
                <a:gd name="T5" fmla="*/ 50 h 243"/>
                <a:gd name="T6" fmla="*/ 18 w 907"/>
                <a:gd name="T7" fmla="*/ 42 h 243"/>
                <a:gd name="T8" fmla="*/ 31 w 907"/>
                <a:gd name="T9" fmla="*/ 34 h 243"/>
                <a:gd name="T10" fmla="*/ 45 w 907"/>
                <a:gd name="T11" fmla="*/ 25 h 243"/>
                <a:gd name="T12" fmla="*/ 63 w 907"/>
                <a:gd name="T13" fmla="*/ 18 h 243"/>
                <a:gd name="T14" fmla="*/ 83 w 907"/>
                <a:gd name="T15" fmla="*/ 14 h 243"/>
                <a:gd name="T16" fmla="*/ 106 w 907"/>
                <a:gd name="T17" fmla="*/ 12 h 243"/>
                <a:gd name="T18" fmla="*/ 129 w 907"/>
                <a:gd name="T19" fmla="*/ 12 h 243"/>
                <a:gd name="T20" fmla="*/ 152 w 907"/>
                <a:gd name="T21" fmla="*/ 13 h 243"/>
                <a:gd name="T22" fmla="*/ 173 w 907"/>
                <a:gd name="T23" fmla="*/ 15 h 243"/>
                <a:gd name="T24" fmla="*/ 192 w 907"/>
                <a:gd name="T25" fmla="*/ 17 h 243"/>
                <a:gd name="T26" fmla="*/ 208 w 907"/>
                <a:gd name="T27" fmla="*/ 19 h 243"/>
                <a:gd name="T28" fmla="*/ 219 w 907"/>
                <a:gd name="T29" fmla="*/ 21 h 243"/>
                <a:gd name="T30" fmla="*/ 225 w 907"/>
                <a:gd name="T31" fmla="*/ 22 h 243"/>
                <a:gd name="T32" fmla="*/ 225 w 907"/>
                <a:gd name="T33" fmla="*/ 22 h 243"/>
                <a:gd name="T34" fmla="*/ 221 w 907"/>
                <a:gd name="T35" fmla="*/ 19 h 243"/>
                <a:gd name="T36" fmla="*/ 211 w 907"/>
                <a:gd name="T37" fmla="*/ 15 h 243"/>
                <a:gd name="T38" fmla="*/ 197 w 907"/>
                <a:gd name="T39" fmla="*/ 11 h 243"/>
                <a:gd name="T40" fmla="*/ 178 w 907"/>
                <a:gd name="T41" fmla="*/ 6 h 243"/>
                <a:gd name="T42" fmla="*/ 156 w 907"/>
                <a:gd name="T43" fmla="*/ 2 h 243"/>
                <a:gd name="T44" fmla="*/ 130 w 907"/>
                <a:gd name="T45" fmla="*/ 0 h 243"/>
                <a:gd name="T46" fmla="*/ 100 w 907"/>
                <a:gd name="T47" fmla="*/ 2 h 243"/>
                <a:gd name="T48" fmla="*/ 68 w 907"/>
                <a:gd name="T49" fmla="*/ 6 h 243"/>
                <a:gd name="T50" fmla="*/ 43 w 907"/>
                <a:gd name="T51" fmla="*/ 12 h 243"/>
                <a:gd name="T52" fmla="*/ 25 w 907"/>
                <a:gd name="T53" fmla="*/ 21 h 243"/>
                <a:gd name="T54" fmla="*/ 13 w 907"/>
                <a:gd name="T55" fmla="*/ 31 h 243"/>
                <a:gd name="T56" fmla="*/ 5 w 907"/>
                <a:gd name="T57" fmla="*/ 41 h 243"/>
                <a:gd name="T58" fmla="*/ 1 w 907"/>
                <a:gd name="T59" fmla="*/ 49 h 243"/>
                <a:gd name="T60" fmla="*/ 0 w 907"/>
                <a:gd name="T61" fmla="*/ 56 h 243"/>
                <a:gd name="T62" fmla="*/ 0 w 907"/>
                <a:gd name="T63" fmla="*/ 61 h 243"/>
                <a:gd name="T64" fmla="*/ 0 w 907"/>
                <a:gd name="T65" fmla="*/ 61 h 2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07"/>
                <a:gd name="T100" fmla="*/ 0 h 243"/>
                <a:gd name="T101" fmla="*/ 907 w 907"/>
                <a:gd name="T102" fmla="*/ 243 h 2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07" h="243">
                  <a:moveTo>
                    <a:pt x="1" y="243"/>
                  </a:moveTo>
                  <a:lnTo>
                    <a:pt x="3" y="241"/>
                  </a:lnTo>
                  <a:lnTo>
                    <a:pt x="7" y="234"/>
                  </a:lnTo>
                  <a:lnTo>
                    <a:pt x="14" y="225"/>
                  </a:lnTo>
                  <a:lnTo>
                    <a:pt x="25" y="215"/>
                  </a:lnTo>
                  <a:lnTo>
                    <a:pt x="38" y="199"/>
                  </a:lnTo>
                  <a:lnTo>
                    <a:pt x="56" y="185"/>
                  </a:lnTo>
                  <a:lnTo>
                    <a:pt x="75" y="168"/>
                  </a:lnTo>
                  <a:lnTo>
                    <a:pt x="99" y="152"/>
                  </a:lnTo>
                  <a:lnTo>
                    <a:pt x="124" y="134"/>
                  </a:lnTo>
                  <a:lnTo>
                    <a:pt x="152" y="116"/>
                  </a:lnTo>
                  <a:lnTo>
                    <a:pt x="183" y="100"/>
                  </a:lnTo>
                  <a:lnTo>
                    <a:pt x="218" y="86"/>
                  </a:lnTo>
                  <a:lnTo>
                    <a:pt x="253" y="72"/>
                  </a:lnTo>
                  <a:lnTo>
                    <a:pt x="294" y="63"/>
                  </a:lnTo>
                  <a:lnTo>
                    <a:pt x="335" y="55"/>
                  </a:lnTo>
                  <a:lnTo>
                    <a:pt x="381" y="52"/>
                  </a:lnTo>
                  <a:lnTo>
                    <a:pt x="426" y="48"/>
                  </a:lnTo>
                  <a:lnTo>
                    <a:pt x="473" y="48"/>
                  </a:lnTo>
                  <a:lnTo>
                    <a:pt x="519" y="48"/>
                  </a:lnTo>
                  <a:lnTo>
                    <a:pt x="567" y="51"/>
                  </a:lnTo>
                  <a:lnTo>
                    <a:pt x="610" y="52"/>
                  </a:lnTo>
                  <a:lnTo>
                    <a:pt x="655" y="56"/>
                  </a:lnTo>
                  <a:lnTo>
                    <a:pt x="695" y="60"/>
                  </a:lnTo>
                  <a:lnTo>
                    <a:pt x="736" y="65"/>
                  </a:lnTo>
                  <a:lnTo>
                    <a:pt x="771" y="68"/>
                  </a:lnTo>
                  <a:lnTo>
                    <a:pt x="805" y="72"/>
                  </a:lnTo>
                  <a:lnTo>
                    <a:pt x="833" y="76"/>
                  </a:lnTo>
                  <a:lnTo>
                    <a:pt x="859" y="79"/>
                  </a:lnTo>
                  <a:lnTo>
                    <a:pt x="879" y="82"/>
                  </a:lnTo>
                  <a:lnTo>
                    <a:pt x="894" y="86"/>
                  </a:lnTo>
                  <a:lnTo>
                    <a:pt x="903" y="87"/>
                  </a:lnTo>
                  <a:lnTo>
                    <a:pt x="907" y="89"/>
                  </a:lnTo>
                  <a:lnTo>
                    <a:pt x="903" y="86"/>
                  </a:lnTo>
                  <a:lnTo>
                    <a:pt x="897" y="82"/>
                  </a:lnTo>
                  <a:lnTo>
                    <a:pt x="884" y="76"/>
                  </a:lnTo>
                  <a:lnTo>
                    <a:pt x="867" y="69"/>
                  </a:lnTo>
                  <a:lnTo>
                    <a:pt x="845" y="60"/>
                  </a:lnTo>
                  <a:lnTo>
                    <a:pt x="819" y="51"/>
                  </a:lnTo>
                  <a:lnTo>
                    <a:pt x="788" y="41"/>
                  </a:lnTo>
                  <a:lnTo>
                    <a:pt x="755" y="33"/>
                  </a:lnTo>
                  <a:lnTo>
                    <a:pt x="715" y="22"/>
                  </a:lnTo>
                  <a:lnTo>
                    <a:pt x="672" y="15"/>
                  </a:lnTo>
                  <a:lnTo>
                    <a:pt x="625" y="8"/>
                  </a:lnTo>
                  <a:lnTo>
                    <a:pt x="576" y="4"/>
                  </a:lnTo>
                  <a:lnTo>
                    <a:pt x="520" y="0"/>
                  </a:lnTo>
                  <a:lnTo>
                    <a:pt x="464" y="2"/>
                  </a:lnTo>
                  <a:lnTo>
                    <a:pt x="402" y="5"/>
                  </a:lnTo>
                  <a:lnTo>
                    <a:pt x="337" y="13"/>
                  </a:lnTo>
                  <a:lnTo>
                    <a:pt x="273" y="21"/>
                  </a:lnTo>
                  <a:lnTo>
                    <a:pt x="221" y="34"/>
                  </a:lnTo>
                  <a:lnTo>
                    <a:pt x="173" y="48"/>
                  </a:lnTo>
                  <a:lnTo>
                    <a:pt x="134" y="65"/>
                  </a:lnTo>
                  <a:lnTo>
                    <a:pt x="100" y="83"/>
                  </a:lnTo>
                  <a:lnTo>
                    <a:pt x="74" y="103"/>
                  </a:lnTo>
                  <a:lnTo>
                    <a:pt x="52" y="122"/>
                  </a:lnTo>
                  <a:lnTo>
                    <a:pt x="36" y="143"/>
                  </a:lnTo>
                  <a:lnTo>
                    <a:pt x="22" y="161"/>
                  </a:lnTo>
                  <a:lnTo>
                    <a:pt x="13" y="181"/>
                  </a:lnTo>
                  <a:lnTo>
                    <a:pt x="7" y="196"/>
                  </a:lnTo>
                  <a:lnTo>
                    <a:pt x="4" y="212"/>
                  </a:lnTo>
                  <a:lnTo>
                    <a:pt x="1" y="224"/>
                  </a:lnTo>
                  <a:lnTo>
                    <a:pt x="0" y="234"/>
                  </a:lnTo>
                  <a:lnTo>
                    <a:pt x="0" y="241"/>
                  </a:lnTo>
                  <a:lnTo>
                    <a:pt x="1" y="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Freeform 15"/>
            <p:cNvSpPr>
              <a:spLocks/>
            </p:cNvSpPr>
            <p:nvPr/>
          </p:nvSpPr>
          <p:spPr bwMode="auto">
            <a:xfrm>
              <a:off x="1006" y="966"/>
              <a:ext cx="616" cy="184"/>
            </a:xfrm>
            <a:custGeom>
              <a:avLst/>
              <a:gdLst>
                <a:gd name="T0" fmla="*/ 6 w 1231"/>
                <a:gd name="T1" fmla="*/ 32 h 369"/>
                <a:gd name="T2" fmla="*/ 6 w 1231"/>
                <a:gd name="T3" fmla="*/ 32 h 369"/>
                <a:gd name="T4" fmla="*/ 7 w 1231"/>
                <a:gd name="T5" fmla="*/ 30 h 369"/>
                <a:gd name="T6" fmla="*/ 10 w 1231"/>
                <a:gd name="T7" fmla="*/ 28 h 369"/>
                <a:gd name="T8" fmla="*/ 13 w 1231"/>
                <a:gd name="T9" fmla="*/ 25 h 369"/>
                <a:gd name="T10" fmla="*/ 17 w 1231"/>
                <a:gd name="T11" fmla="*/ 22 h 369"/>
                <a:gd name="T12" fmla="*/ 23 w 1231"/>
                <a:gd name="T13" fmla="*/ 19 h 369"/>
                <a:gd name="T14" fmla="*/ 30 w 1231"/>
                <a:gd name="T15" fmla="*/ 16 h 369"/>
                <a:gd name="T16" fmla="*/ 39 w 1231"/>
                <a:gd name="T17" fmla="*/ 13 h 369"/>
                <a:gd name="T18" fmla="*/ 48 w 1231"/>
                <a:gd name="T19" fmla="*/ 10 h 369"/>
                <a:gd name="T20" fmla="*/ 59 w 1231"/>
                <a:gd name="T21" fmla="*/ 9 h 369"/>
                <a:gd name="T22" fmla="*/ 72 w 1231"/>
                <a:gd name="T23" fmla="*/ 8 h 369"/>
                <a:gd name="T24" fmla="*/ 87 w 1231"/>
                <a:gd name="T25" fmla="*/ 8 h 369"/>
                <a:gd name="T26" fmla="*/ 103 w 1231"/>
                <a:gd name="T27" fmla="*/ 10 h 369"/>
                <a:gd name="T28" fmla="*/ 121 w 1231"/>
                <a:gd name="T29" fmla="*/ 13 h 369"/>
                <a:gd name="T30" fmla="*/ 140 w 1231"/>
                <a:gd name="T31" fmla="*/ 19 h 369"/>
                <a:gd name="T32" fmla="*/ 162 w 1231"/>
                <a:gd name="T33" fmla="*/ 25 h 369"/>
                <a:gd name="T34" fmla="*/ 183 w 1231"/>
                <a:gd name="T35" fmla="*/ 33 h 369"/>
                <a:gd name="T36" fmla="*/ 203 w 1231"/>
                <a:gd name="T37" fmla="*/ 41 h 369"/>
                <a:gd name="T38" fmla="*/ 220 w 1231"/>
                <a:gd name="T39" fmla="*/ 47 h 369"/>
                <a:gd name="T40" fmla="*/ 236 w 1231"/>
                <a:gd name="T41" fmla="*/ 54 h 369"/>
                <a:gd name="T42" fmla="*/ 250 w 1231"/>
                <a:gd name="T43" fmla="*/ 60 h 369"/>
                <a:gd name="T44" fmla="*/ 262 w 1231"/>
                <a:gd name="T45" fmla="*/ 66 h 369"/>
                <a:gd name="T46" fmla="*/ 273 w 1231"/>
                <a:gd name="T47" fmla="*/ 71 h 369"/>
                <a:gd name="T48" fmla="*/ 282 w 1231"/>
                <a:gd name="T49" fmla="*/ 76 h 369"/>
                <a:gd name="T50" fmla="*/ 289 w 1231"/>
                <a:gd name="T51" fmla="*/ 80 h 369"/>
                <a:gd name="T52" fmla="*/ 296 w 1231"/>
                <a:gd name="T53" fmla="*/ 84 h 369"/>
                <a:gd name="T54" fmla="*/ 301 w 1231"/>
                <a:gd name="T55" fmla="*/ 87 h 369"/>
                <a:gd name="T56" fmla="*/ 308 w 1231"/>
                <a:gd name="T57" fmla="*/ 92 h 369"/>
                <a:gd name="T58" fmla="*/ 298 w 1231"/>
                <a:gd name="T59" fmla="*/ 84 h 369"/>
                <a:gd name="T60" fmla="*/ 291 w 1231"/>
                <a:gd name="T61" fmla="*/ 79 h 369"/>
                <a:gd name="T62" fmla="*/ 283 w 1231"/>
                <a:gd name="T63" fmla="*/ 73 h 369"/>
                <a:gd name="T64" fmla="*/ 273 w 1231"/>
                <a:gd name="T65" fmla="*/ 67 h 369"/>
                <a:gd name="T66" fmla="*/ 262 w 1231"/>
                <a:gd name="T67" fmla="*/ 60 h 369"/>
                <a:gd name="T68" fmla="*/ 250 w 1231"/>
                <a:gd name="T69" fmla="*/ 53 h 369"/>
                <a:gd name="T70" fmla="*/ 237 w 1231"/>
                <a:gd name="T71" fmla="*/ 45 h 369"/>
                <a:gd name="T72" fmla="*/ 222 w 1231"/>
                <a:gd name="T73" fmla="*/ 38 h 369"/>
                <a:gd name="T74" fmla="*/ 207 w 1231"/>
                <a:gd name="T75" fmla="*/ 31 h 369"/>
                <a:gd name="T76" fmla="*/ 191 w 1231"/>
                <a:gd name="T77" fmla="*/ 24 h 369"/>
                <a:gd name="T78" fmla="*/ 174 w 1231"/>
                <a:gd name="T79" fmla="*/ 19 h 369"/>
                <a:gd name="T80" fmla="*/ 157 w 1231"/>
                <a:gd name="T81" fmla="*/ 13 h 369"/>
                <a:gd name="T82" fmla="*/ 139 w 1231"/>
                <a:gd name="T83" fmla="*/ 8 h 369"/>
                <a:gd name="T84" fmla="*/ 121 w 1231"/>
                <a:gd name="T85" fmla="*/ 5 h 369"/>
                <a:gd name="T86" fmla="*/ 105 w 1231"/>
                <a:gd name="T87" fmla="*/ 2 h 369"/>
                <a:gd name="T88" fmla="*/ 90 w 1231"/>
                <a:gd name="T89" fmla="*/ 0 h 369"/>
                <a:gd name="T90" fmla="*/ 77 w 1231"/>
                <a:gd name="T91" fmla="*/ 0 h 369"/>
                <a:gd name="T92" fmla="*/ 64 w 1231"/>
                <a:gd name="T93" fmla="*/ 0 h 369"/>
                <a:gd name="T94" fmla="*/ 54 w 1231"/>
                <a:gd name="T95" fmla="*/ 1 h 369"/>
                <a:gd name="T96" fmla="*/ 44 w 1231"/>
                <a:gd name="T97" fmla="*/ 2 h 369"/>
                <a:gd name="T98" fmla="*/ 36 w 1231"/>
                <a:gd name="T99" fmla="*/ 5 h 369"/>
                <a:gd name="T100" fmla="*/ 28 w 1231"/>
                <a:gd name="T101" fmla="*/ 7 h 369"/>
                <a:gd name="T102" fmla="*/ 22 w 1231"/>
                <a:gd name="T103" fmla="*/ 10 h 369"/>
                <a:gd name="T104" fmla="*/ 17 w 1231"/>
                <a:gd name="T105" fmla="*/ 13 h 369"/>
                <a:gd name="T106" fmla="*/ 12 w 1231"/>
                <a:gd name="T107" fmla="*/ 17 h 369"/>
                <a:gd name="T108" fmla="*/ 8 w 1231"/>
                <a:gd name="T109" fmla="*/ 20 h 369"/>
                <a:gd name="T110" fmla="*/ 5 w 1231"/>
                <a:gd name="T111" fmla="*/ 24 h 369"/>
                <a:gd name="T112" fmla="*/ 2 w 1231"/>
                <a:gd name="T113" fmla="*/ 27 h 369"/>
                <a:gd name="T114" fmla="*/ 1 w 1231"/>
                <a:gd name="T115" fmla="*/ 31 h 369"/>
                <a:gd name="T116" fmla="*/ 0 w 1231"/>
                <a:gd name="T117" fmla="*/ 32 h 369"/>
                <a:gd name="T118" fmla="*/ 2 w 1231"/>
                <a:gd name="T119" fmla="*/ 33 h 369"/>
                <a:gd name="T120" fmla="*/ 4 w 1231"/>
                <a:gd name="T121" fmla="*/ 32 h 369"/>
                <a:gd name="T122" fmla="*/ 6 w 1231"/>
                <a:gd name="T123" fmla="*/ 32 h 369"/>
                <a:gd name="T124" fmla="*/ 6 w 1231"/>
                <a:gd name="T125" fmla="*/ 32 h 36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231"/>
                <a:gd name="T190" fmla="*/ 0 h 369"/>
                <a:gd name="T191" fmla="*/ 1231 w 1231"/>
                <a:gd name="T192" fmla="*/ 369 h 36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231" h="369">
                  <a:moveTo>
                    <a:pt x="22" y="131"/>
                  </a:moveTo>
                  <a:lnTo>
                    <a:pt x="23" y="128"/>
                  </a:lnTo>
                  <a:lnTo>
                    <a:pt x="28" y="122"/>
                  </a:lnTo>
                  <a:lnTo>
                    <a:pt x="37" y="113"/>
                  </a:lnTo>
                  <a:lnTo>
                    <a:pt x="52" y="103"/>
                  </a:lnTo>
                  <a:lnTo>
                    <a:pt x="67" y="90"/>
                  </a:lnTo>
                  <a:lnTo>
                    <a:pt x="92" y="77"/>
                  </a:lnTo>
                  <a:lnTo>
                    <a:pt x="118" y="64"/>
                  </a:lnTo>
                  <a:lnTo>
                    <a:pt x="153" y="53"/>
                  </a:lnTo>
                  <a:lnTo>
                    <a:pt x="191" y="43"/>
                  </a:lnTo>
                  <a:lnTo>
                    <a:pt x="235" y="37"/>
                  </a:lnTo>
                  <a:lnTo>
                    <a:pt x="286" y="34"/>
                  </a:lnTo>
                  <a:lnTo>
                    <a:pt x="345" y="35"/>
                  </a:lnTo>
                  <a:lnTo>
                    <a:pt x="409" y="42"/>
                  </a:lnTo>
                  <a:lnTo>
                    <a:pt x="481" y="55"/>
                  </a:lnTo>
                  <a:lnTo>
                    <a:pt x="559" y="76"/>
                  </a:lnTo>
                  <a:lnTo>
                    <a:pt x="647" y="103"/>
                  </a:lnTo>
                  <a:lnTo>
                    <a:pt x="731" y="134"/>
                  </a:lnTo>
                  <a:lnTo>
                    <a:pt x="809" y="164"/>
                  </a:lnTo>
                  <a:lnTo>
                    <a:pt x="880" y="191"/>
                  </a:lnTo>
                  <a:lnTo>
                    <a:pt x="943" y="218"/>
                  </a:lnTo>
                  <a:lnTo>
                    <a:pt x="998" y="243"/>
                  </a:lnTo>
                  <a:lnTo>
                    <a:pt x="1047" y="267"/>
                  </a:lnTo>
                  <a:lnTo>
                    <a:pt x="1089" y="287"/>
                  </a:lnTo>
                  <a:lnTo>
                    <a:pt x="1127" y="307"/>
                  </a:lnTo>
                  <a:lnTo>
                    <a:pt x="1156" y="322"/>
                  </a:lnTo>
                  <a:lnTo>
                    <a:pt x="1182" y="338"/>
                  </a:lnTo>
                  <a:lnTo>
                    <a:pt x="1202" y="350"/>
                  </a:lnTo>
                  <a:lnTo>
                    <a:pt x="1231" y="369"/>
                  </a:lnTo>
                  <a:lnTo>
                    <a:pt x="1192" y="339"/>
                  </a:lnTo>
                  <a:lnTo>
                    <a:pt x="1163" y="319"/>
                  </a:lnTo>
                  <a:lnTo>
                    <a:pt x="1129" y="294"/>
                  </a:lnTo>
                  <a:lnTo>
                    <a:pt x="1089" y="268"/>
                  </a:lnTo>
                  <a:lnTo>
                    <a:pt x="1047" y="242"/>
                  </a:lnTo>
                  <a:lnTo>
                    <a:pt x="997" y="212"/>
                  </a:lnTo>
                  <a:lnTo>
                    <a:pt x="945" y="183"/>
                  </a:lnTo>
                  <a:lnTo>
                    <a:pt x="886" y="154"/>
                  </a:lnTo>
                  <a:lnTo>
                    <a:pt x="826" y="126"/>
                  </a:lnTo>
                  <a:lnTo>
                    <a:pt x="763" y="99"/>
                  </a:lnTo>
                  <a:lnTo>
                    <a:pt x="695" y="76"/>
                  </a:lnTo>
                  <a:lnTo>
                    <a:pt x="625" y="52"/>
                  </a:lnTo>
                  <a:lnTo>
                    <a:pt x="553" y="35"/>
                  </a:lnTo>
                  <a:lnTo>
                    <a:pt x="482" y="20"/>
                  </a:lnTo>
                  <a:lnTo>
                    <a:pt x="417" y="9"/>
                  </a:lnTo>
                  <a:lnTo>
                    <a:pt x="357" y="1"/>
                  </a:lnTo>
                  <a:lnTo>
                    <a:pt x="305" y="0"/>
                  </a:lnTo>
                  <a:lnTo>
                    <a:pt x="256" y="0"/>
                  </a:lnTo>
                  <a:lnTo>
                    <a:pt x="213" y="5"/>
                  </a:lnTo>
                  <a:lnTo>
                    <a:pt x="174" y="11"/>
                  </a:lnTo>
                  <a:lnTo>
                    <a:pt x="143" y="21"/>
                  </a:lnTo>
                  <a:lnTo>
                    <a:pt x="112" y="30"/>
                  </a:lnTo>
                  <a:lnTo>
                    <a:pt x="87" y="42"/>
                  </a:lnTo>
                  <a:lnTo>
                    <a:pt x="65" y="53"/>
                  </a:lnTo>
                  <a:lnTo>
                    <a:pt x="47" y="68"/>
                  </a:lnTo>
                  <a:lnTo>
                    <a:pt x="30" y="82"/>
                  </a:lnTo>
                  <a:lnTo>
                    <a:pt x="18" y="96"/>
                  </a:lnTo>
                  <a:lnTo>
                    <a:pt x="8" y="109"/>
                  </a:lnTo>
                  <a:lnTo>
                    <a:pt x="2" y="124"/>
                  </a:lnTo>
                  <a:lnTo>
                    <a:pt x="0" y="130"/>
                  </a:lnTo>
                  <a:lnTo>
                    <a:pt x="8" y="133"/>
                  </a:lnTo>
                  <a:lnTo>
                    <a:pt x="15" y="131"/>
                  </a:lnTo>
                  <a:lnTo>
                    <a:pt x="22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Freeform 16"/>
            <p:cNvSpPr>
              <a:spLocks/>
            </p:cNvSpPr>
            <p:nvPr/>
          </p:nvSpPr>
          <p:spPr bwMode="auto">
            <a:xfrm>
              <a:off x="1046" y="986"/>
              <a:ext cx="207" cy="56"/>
            </a:xfrm>
            <a:custGeom>
              <a:avLst/>
              <a:gdLst>
                <a:gd name="T0" fmla="*/ 1 w 415"/>
                <a:gd name="T1" fmla="*/ 10 h 112"/>
                <a:gd name="T2" fmla="*/ 0 w 415"/>
                <a:gd name="T3" fmla="*/ 13 h 112"/>
                <a:gd name="T4" fmla="*/ 1 w 415"/>
                <a:gd name="T5" fmla="*/ 12 h 112"/>
                <a:gd name="T6" fmla="*/ 4 w 415"/>
                <a:gd name="T7" fmla="*/ 12 h 112"/>
                <a:gd name="T8" fmla="*/ 7 w 415"/>
                <a:gd name="T9" fmla="*/ 11 h 112"/>
                <a:gd name="T10" fmla="*/ 11 w 415"/>
                <a:gd name="T11" fmla="*/ 11 h 112"/>
                <a:gd name="T12" fmla="*/ 17 w 415"/>
                <a:gd name="T13" fmla="*/ 10 h 112"/>
                <a:gd name="T14" fmla="*/ 22 w 415"/>
                <a:gd name="T15" fmla="*/ 10 h 112"/>
                <a:gd name="T16" fmla="*/ 30 w 415"/>
                <a:gd name="T17" fmla="*/ 11 h 112"/>
                <a:gd name="T18" fmla="*/ 37 w 415"/>
                <a:gd name="T19" fmla="*/ 11 h 112"/>
                <a:gd name="T20" fmla="*/ 45 w 415"/>
                <a:gd name="T21" fmla="*/ 12 h 112"/>
                <a:gd name="T22" fmla="*/ 54 w 415"/>
                <a:gd name="T23" fmla="*/ 13 h 112"/>
                <a:gd name="T24" fmla="*/ 63 w 415"/>
                <a:gd name="T25" fmla="*/ 14 h 112"/>
                <a:gd name="T26" fmla="*/ 72 w 415"/>
                <a:gd name="T27" fmla="*/ 17 h 112"/>
                <a:gd name="T28" fmla="*/ 82 w 415"/>
                <a:gd name="T29" fmla="*/ 20 h 112"/>
                <a:gd name="T30" fmla="*/ 92 w 415"/>
                <a:gd name="T31" fmla="*/ 24 h 112"/>
                <a:gd name="T32" fmla="*/ 103 w 415"/>
                <a:gd name="T33" fmla="*/ 28 h 112"/>
                <a:gd name="T34" fmla="*/ 103 w 415"/>
                <a:gd name="T35" fmla="*/ 28 h 112"/>
                <a:gd name="T36" fmla="*/ 103 w 415"/>
                <a:gd name="T37" fmla="*/ 27 h 112"/>
                <a:gd name="T38" fmla="*/ 102 w 415"/>
                <a:gd name="T39" fmla="*/ 26 h 112"/>
                <a:gd name="T40" fmla="*/ 101 w 415"/>
                <a:gd name="T41" fmla="*/ 25 h 112"/>
                <a:gd name="T42" fmla="*/ 99 w 415"/>
                <a:gd name="T43" fmla="*/ 22 h 112"/>
                <a:gd name="T44" fmla="*/ 97 w 415"/>
                <a:gd name="T45" fmla="*/ 20 h 112"/>
                <a:gd name="T46" fmla="*/ 95 w 415"/>
                <a:gd name="T47" fmla="*/ 18 h 112"/>
                <a:gd name="T48" fmla="*/ 91 w 415"/>
                <a:gd name="T49" fmla="*/ 15 h 112"/>
                <a:gd name="T50" fmla="*/ 86 w 415"/>
                <a:gd name="T51" fmla="*/ 13 h 112"/>
                <a:gd name="T52" fmla="*/ 80 w 415"/>
                <a:gd name="T53" fmla="*/ 11 h 112"/>
                <a:gd name="T54" fmla="*/ 73 w 415"/>
                <a:gd name="T55" fmla="*/ 9 h 112"/>
                <a:gd name="T56" fmla="*/ 66 w 415"/>
                <a:gd name="T57" fmla="*/ 7 h 112"/>
                <a:gd name="T58" fmla="*/ 56 w 415"/>
                <a:gd name="T59" fmla="*/ 5 h 112"/>
                <a:gd name="T60" fmla="*/ 45 w 415"/>
                <a:gd name="T61" fmla="*/ 3 h 112"/>
                <a:gd name="T62" fmla="*/ 32 w 415"/>
                <a:gd name="T63" fmla="*/ 1 h 112"/>
                <a:gd name="T64" fmla="*/ 19 w 415"/>
                <a:gd name="T65" fmla="*/ 0 h 112"/>
                <a:gd name="T66" fmla="*/ 1 w 415"/>
                <a:gd name="T67" fmla="*/ 10 h 112"/>
                <a:gd name="T68" fmla="*/ 1 w 415"/>
                <a:gd name="T69" fmla="*/ 10 h 11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15"/>
                <a:gd name="T106" fmla="*/ 0 h 112"/>
                <a:gd name="T107" fmla="*/ 415 w 415"/>
                <a:gd name="T108" fmla="*/ 112 h 11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15" h="112">
                  <a:moveTo>
                    <a:pt x="7" y="38"/>
                  </a:moveTo>
                  <a:lnTo>
                    <a:pt x="0" y="49"/>
                  </a:lnTo>
                  <a:lnTo>
                    <a:pt x="5" y="47"/>
                  </a:lnTo>
                  <a:lnTo>
                    <a:pt x="16" y="45"/>
                  </a:lnTo>
                  <a:lnTo>
                    <a:pt x="30" y="43"/>
                  </a:lnTo>
                  <a:lnTo>
                    <a:pt x="47" y="41"/>
                  </a:lnTo>
                  <a:lnTo>
                    <a:pt x="68" y="39"/>
                  </a:lnTo>
                  <a:lnTo>
                    <a:pt x="91" y="39"/>
                  </a:lnTo>
                  <a:lnTo>
                    <a:pt x="120" y="41"/>
                  </a:lnTo>
                  <a:lnTo>
                    <a:pt x="148" y="41"/>
                  </a:lnTo>
                  <a:lnTo>
                    <a:pt x="181" y="46"/>
                  </a:lnTo>
                  <a:lnTo>
                    <a:pt x="216" y="49"/>
                  </a:lnTo>
                  <a:lnTo>
                    <a:pt x="252" y="58"/>
                  </a:lnTo>
                  <a:lnTo>
                    <a:pt x="290" y="65"/>
                  </a:lnTo>
                  <a:lnTo>
                    <a:pt x="330" y="78"/>
                  </a:lnTo>
                  <a:lnTo>
                    <a:pt x="370" y="93"/>
                  </a:lnTo>
                  <a:lnTo>
                    <a:pt x="415" y="112"/>
                  </a:lnTo>
                  <a:lnTo>
                    <a:pt x="413" y="110"/>
                  </a:lnTo>
                  <a:lnTo>
                    <a:pt x="412" y="107"/>
                  </a:lnTo>
                  <a:lnTo>
                    <a:pt x="409" y="102"/>
                  </a:lnTo>
                  <a:lnTo>
                    <a:pt x="407" y="97"/>
                  </a:lnTo>
                  <a:lnTo>
                    <a:pt x="399" y="88"/>
                  </a:lnTo>
                  <a:lnTo>
                    <a:pt x="391" y="80"/>
                  </a:lnTo>
                  <a:lnTo>
                    <a:pt x="380" y="72"/>
                  </a:lnTo>
                  <a:lnTo>
                    <a:pt x="365" y="63"/>
                  </a:lnTo>
                  <a:lnTo>
                    <a:pt x="344" y="52"/>
                  </a:lnTo>
                  <a:lnTo>
                    <a:pt x="322" y="43"/>
                  </a:lnTo>
                  <a:lnTo>
                    <a:pt x="294" y="34"/>
                  </a:lnTo>
                  <a:lnTo>
                    <a:pt x="264" y="25"/>
                  </a:lnTo>
                  <a:lnTo>
                    <a:pt x="225" y="17"/>
                  </a:lnTo>
                  <a:lnTo>
                    <a:pt x="182" y="10"/>
                  </a:lnTo>
                  <a:lnTo>
                    <a:pt x="131" y="4"/>
                  </a:lnTo>
                  <a:lnTo>
                    <a:pt x="77" y="0"/>
                  </a:lnTo>
                  <a:lnTo>
                    <a:pt x="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Freeform 17"/>
            <p:cNvSpPr>
              <a:spLocks/>
            </p:cNvSpPr>
            <p:nvPr/>
          </p:nvSpPr>
          <p:spPr bwMode="auto">
            <a:xfrm>
              <a:off x="1294" y="1061"/>
              <a:ext cx="66" cy="51"/>
            </a:xfrm>
            <a:custGeom>
              <a:avLst/>
              <a:gdLst>
                <a:gd name="T0" fmla="*/ 33 w 133"/>
                <a:gd name="T1" fmla="*/ 5 h 103"/>
                <a:gd name="T2" fmla="*/ 32 w 133"/>
                <a:gd name="T3" fmla="*/ 5 h 103"/>
                <a:gd name="T4" fmla="*/ 32 w 133"/>
                <a:gd name="T5" fmla="*/ 5 h 103"/>
                <a:gd name="T6" fmla="*/ 31 w 133"/>
                <a:gd name="T7" fmla="*/ 5 h 103"/>
                <a:gd name="T8" fmla="*/ 29 w 133"/>
                <a:gd name="T9" fmla="*/ 5 h 103"/>
                <a:gd name="T10" fmla="*/ 27 w 133"/>
                <a:gd name="T11" fmla="*/ 5 h 103"/>
                <a:gd name="T12" fmla="*/ 26 w 133"/>
                <a:gd name="T13" fmla="*/ 5 h 103"/>
                <a:gd name="T14" fmla="*/ 23 w 133"/>
                <a:gd name="T15" fmla="*/ 5 h 103"/>
                <a:gd name="T16" fmla="*/ 22 w 133"/>
                <a:gd name="T17" fmla="*/ 5 h 103"/>
                <a:gd name="T18" fmla="*/ 19 w 133"/>
                <a:gd name="T19" fmla="*/ 5 h 103"/>
                <a:gd name="T20" fmla="*/ 18 w 133"/>
                <a:gd name="T21" fmla="*/ 6 h 103"/>
                <a:gd name="T22" fmla="*/ 16 w 133"/>
                <a:gd name="T23" fmla="*/ 6 h 103"/>
                <a:gd name="T24" fmla="*/ 15 w 133"/>
                <a:gd name="T25" fmla="*/ 7 h 103"/>
                <a:gd name="T26" fmla="*/ 14 w 133"/>
                <a:gd name="T27" fmla="*/ 8 h 103"/>
                <a:gd name="T28" fmla="*/ 13 w 133"/>
                <a:gd name="T29" fmla="*/ 10 h 103"/>
                <a:gd name="T30" fmla="*/ 13 w 133"/>
                <a:gd name="T31" fmla="*/ 11 h 103"/>
                <a:gd name="T32" fmla="*/ 14 w 133"/>
                <a:gd name="T33" fmla="*/ 13 h 103"/>
                <a:gd name="T34" fmla="*/ 15 w 133"/>
                <a:gd name="T35" fmla="*/ 15 h 103"/>
                <a:gd name="T36" fmla="*/ 16 w 133"/>
                <a:gd name="T37" fmla="*/ 16 h 103"/>
                <a:gd name="T38" fmla="*/ 18 w 133"/>
                <a:gd name="T39" fmla="*/ 16 h 103"/>
                <a:gd name="T40" fmla="*/ 19 w 133"/>
                <a:gd name="T41" fmla="*/ 17 h 103"/>
                <a:gd name="T42" fmla="*/ 21 w 133"/>
                <a:gd name="T43" fmla="*/ 17 h 103"/>
                <a:gd name="T44" fmla="*/ 22 w 133"/>
                <a:gd name="T45" fmla="*/ 17 h 103"/>
                <a:gd name="T46" fmla="*/ 24 w 133"/>
                <a:gd name="T47" fmla="*/ 17 h 103"/>
                <a:gd name="T48" fmla="*/ 26 w 133"/>
                <a:gd name="T49" fmla="*/ 17 h 103"/>
                <a:gd name="T50" fmla="*/ 29 w 133"/>
                <a:gd name="T51" fmla="*/ 16 h 103"/>
                <a:gd name="T52" fmla="*/ 31 w 133"/>
                <a:gd name="T53" fmla="*/ 16 h 103"/>
                <a:gd name="T54" fmla="*/ 32 w 133"/>
                <a:gd name="T55" fmla="*/ 16 h 103"/>
                <a:gd name="T56" fmla="*/ 33 w 133"/>
                <a:gd name="T57" fmla="*/ 17 h 103"/>
                <a:gd name="T58" fmla="*/ 32 w 133"/>
                <a:gd name="T59" fmla="*/ 18 h 103"/>
                <a:gd name="T60" fmla="*/ 31 w 133"/>
                <a:gd name="T61" fmla="*/ 19 h 103"/>
                <a:gd name="T62" fmla="*/ 29 w 133"/>
                <a:gd name="T63" fmla="*/ 20 h 103"/>
                <a:gd name="T64" fmla="*/ 26 w 133"/>
                <a:gd name="T65" fmla="*/ 22 h 103"/>
                <a:gd name="T66" fmla="*/ 23 w 133"/>
                <a:gd name="T67" fmla="*/ 23 h 103"/>
                <a:gd name="T68" fmla="*/ 20 w 133"/>
                <a:gd name="T69" fmla="*/ 24 h 103"/>
                <a:gd name="T70" fmla="*/ 17 w 133"/>
                <a:gd name="T71" fmla="*/ 25 h 103"/>
                <a:gd name="T72" fmla="*/ 14 w 133"/>
                <a:gd name="T73" fmla="*/ 25 h 103"/>
                <a:gd name="T74" fmla="*/ 11 w 133"/>
                <a:gd name="T75" fmla="*/ 25 h 103"/>
                <a:gd name="T76" fmla="*/ 8 w 133"/>
                <a:gd name="T77" fmla="*/ 25 h 103"/>
                <a:gd name="T78" fmla="*/ 5 w 133"/>
                <a:gd name="T79" fmla="*/ 24 h 103"/>
                <a:gd name="T80" fmla="*/ 3 w 133"/>
                <a:gd name="T81" fmla="*/ 23 h 103"/>
                <a:gd name="T82" fmla="*/ 1 w 133"/>
                <a:gd name="T83" fmla="*/ 21 h 103"/>
                <a:gd name="T84" fmla="*/ 0 w 133"/>
                <a:gd name="T85" fmla="*/ 19 h 103"/>
                <a:gd name="T86" fmla="*/ 0 w 133"/>
                <a:gd name="T87" fmla="*/ 16 h 103"/>
                <a:gd name="T88" fmla="*/ 0 w 133"/>
                <a:gd name="T89" fmla="*/ 12 h 103"/>
                <a:gd name="T90" fmla="*/ 1 w 133"/>
                <a:gd name="T91" fmla="*/ 8 h 103"/>
                <a:gd name="T92" fmla="*/ 3 w 133"/>
                <a:gd name="T93" fmla="*/ 5 h 103"/>
                <a:gd name="T94" fmla="*/ 4 w 133"/>
                <a:gd name="T95" fmla="*/ 3 h 103"/>
                <a:gd name="T96" fmla="*/ 6 w 133"/>
                <a:gd name="T97" fmla="*/ 1 h 103"/>
                <a:gd name="T98" fmla="*/ 9 w 133"/>
                <a:gd name="T99" fmla="*/ 0 h 103"/>
                <a:gd name="T100" fmla="*/ 12 w 133"/>
                <a:gd name="T101" fmla="*/ 0 h 103"/>
                <a:gd name="T102" fmla="*/ 15 w 133"/>
                <a:gd name="T103" fmla="*/ 0 h 103"/>
                <a:gd name="T104" fmla="*/ 18 w 133"/>
                <a:gd name="T105" fmla="*/ 0 h 103"/>
                <a:gd name="T106" fmla="*/ 20 w 133"/>
                <a:gd name="T107" fmla="*/ 0 h 103"/>
                <a:gd name="T108" fmla="*/ 23 w 133"/>
                <a:gd name="T109" fmla="*/ 1 h 103"/>
                <a:gd name="T110" fmla="*/ 26 w 133"/>
                <a:gd name="T111" fmla="*/ 2 h 103"/>
                <a:gd name="T112" fmla="*/ 28 w 133"/>
                <a:gd name="T113" fmla="*/ 3 h 103"/>
                <a:gd name="T114" fmla="*/ 30 w 133"/>
                <a:gd name="T115" fmla="*/ 3 h 103"/>
                <a:gd name="T116" fmla="*/ 32 w 133"/>
                <a:gd name="T117" fmla="*/ 4 h 103"/>
                <a:gd name="T118" fmla="*/ 32 w 133"/>
                <a:gd name="T119" fmla="*/ 5 h 103"/>
                <a:gd name="T120" fmla="*/ 33 w 133"/>
                <a:gd name="T121" fmla="*/ 5 h 103"/>
                <a:gd name="T122" fmla="*/ 33 w 133"/>
                <a:gd name="T123" fmla="*/ 5 h 10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3"/>
                <a:gd name="T187" fmla="*/ 0 h 103"/>
                <a:gd name="T188" fmla="*/ 133 w 133"/>
                <a:gd name="T189" fmla="*/ 103 h 10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3" h="103">
                  <a:moveTo>
                    <a:pt x="133" y="21"/>
                  </a:moveTo>
                  <a:lnTo>
                    <a:pt x="130" y="20"/>
                  </a:lnTo>
                  <a:lnTo>
                    <a:pt x="129" y="20"/>
                  </a:lnTo>
                  <a:lnTo>
                    <a:pt x="124" y="20"/>
                  </a:lnTo>
                  <a:lnTo>
                    <a:pt x="117" y="20"/>
                  </a:lnTo>
                  <a:lnTo>
                    <a:pt x="111" y="20"/>
                  </a:lnTo>
                  <a:lnTo>
                    <a:pt x="104" y="20"/>
                  </a:lnTo>
                  <a:lnTo>
                    <a:pt x="95" y="20"/>
                  </a:lnTo>
                  <a:lnTo>
                    <a:pt x="89" y="22"/>
                  </a:lnTo>
                  <a:lnTo>
                    <a:pt x="79" y="22"/>
                  </a:lnTo>
                  <a:lnTo>
                    <a:pt x="73" y="25"/>
                  </a:lnTo>
                  <a:lnTo>
                    <a:pt x="66" y="27"/>
                  </a:lnTo>
                  <a:lnTo>
                    <a:pt x="61" y="31"/>
                  </a:lnTo>
                  <a:lnTo>
                    <a:pt x="56" y="35"/>
                  </a:lnTo>
                  <a:lnTo>
                    <a:pt x="55" y="40"/>
                  </a:lnTo>
                  <a:lnTo>
                    <a:pt x="53" y="47"/>
                  </a:lnTo>
                  <a:lnTo>
                    <a:pt x="57" y="55"/>
                  </a:lnTo>
                  <a:lnTo>
                    <a:pt x="61" y="60"/>
                  </a:lnTo>
                  <a:lnTo>
                    <a:pt x="66" y="65"/>
                  </a:lnTo>
                  <a:lnTo>
                    <a:pt x="72" y="66"/>
                  </a:lnTo>
                  <a:lnTo>
                    <a:pt x="79" y="69"/>
                  </a:lnTo>
                  <a:lnTo>
                    <a:pt x="85" y="69"/>
                  </a:lnTo>
                  <a:lnTo>
                    <a:pt x="91" y="69"/>
                  </a:lnTo>
                  <a:lnTo>
                    <a:pt x="99" y="68"/>
                  </a:lnTo>
                  <a:lnTo>
                    <a:pt x="105" y="68"/>
                  </a:lnTo>
                  <a:lnTo>
                    <a:pt x="117" y="65"/>
                  </a:lnTo>
                  <a:lnTo>
                    <a:pt x="126" y="64"/>
                  </a:lnTo>
                  <a:lnTo>
                    <a:pt x="131" y="64"/>
                  </a:lnTo>
                  <a:lnTo>
                    <a:pt x="133" y="70"/>
                  </a:lnTo>
                  <a:lnTo>
                    <a:pt x="130" y="74"/>
                  </a:lnTo>
                  <a:lnTo>
                    <a:pt x="124" y="79"/>
                  </a:lnTo>
                  <a:lnTo>
                    <a:pt x="117" y="83"/>
                  </a:lnTo>
                  <a:lnTo>
                    <a:pt x="107" y="90"/>
                  </a:lnTo>
                  <a:lnTo>
                    <a:pt x="95" y="92"/>
                  </a:lnTo>
                  <a:lnTo>
                    <a:pt x="83" y="98"/>
                  </a:lnTo>
                  <a:lnTo>
                    <a:pt x="70" y="100"/>
                  </a:lnTo>
                  <a:lnTo>
                    <a:pt x="59" y="103"/>
                  </a:lnTo>
                  <a:lnTo>
                    <a:pt x="44" y="102"/>
                  </a:lnTo>
                  <a:lnTo>
                    <a:pt x="33" y="102"/>
                  </a:lnTo>
                  <a:lnTo>
                    <a:pt x="22" y="98"/>
                  </a:lnTo>
                  <a:lnTo>
                    <a:pt x="14" y="94"/>
                  </a:lnTo>
                  <a:lnTo>
                    <a:pt x="5" y="86"/>
                  </a:lnTo>
                  <a:lnTo>
                    <a:pt x="1" y="77"/>
                  </a:lnTo>
                  <a:lnTo>
                    <a:pt x="0" y="65"/>
                  </a:lnTo>
                  <a:lnTo>
                    <a:pt x="3" y="51"/>
                  </a:lnTo>
                  <a:lnTo>
                    <a:pt x="4" y="34"/>
                  </a:lnTo>
                  <a:lnTo>
                    <a:pt x="12" y="22"/>
                  </a:lnTo>
                  <a:lnTo>
                    <a:pt x="18" y="13"/>
                  </a:lnTo>
                  <a:lnTo>
                    <a:pt x="27" y="7"/>
                  </a:lnTo>
                  <a:lnTo>
                    <a:pt x="38" y="1"/>
                  </a:lnTo>
                  <a:lnTo>
                    <a:pt x="50" y="0"/>
                  </a:lnTo>
                  <a:lnTo>
                    <a:pt x="60" y="0"/>
                  </a:lnTo>
                  <a:lnTo>
                    <a:pt x="73" y="1"/>
                  </a:lnTo>
                  <a:lnTo>
                    <a:pt x="83" y="1"/>
                  </a:lnTo>
                  <a:lnTo>
                    <a:pt x="94" y="5"/>
                  </a:lnTo>
                  <a:lnTo>
                    <a:pt x="104" y="9"/>
                  </a:lnTo>
                  <a:lnTo>
                    <a:pt x="115" y="13"/>
                  </a:lnTo>
                  <a:lnTo>
                    <a:pt x="120" y="14"/>
                  </a:lnTo>
                  <a:lnTo>
                    <a:pt x="128" y="17"/>
                  </a:lnTo>
                  <a:lnTo>
                    <a:pt x="130" y="20"/>
                  </a:lnTo>
                  <a:lnTo>
                    <a:pt x="13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Freeform 18"/>
            <p:cNvSpPr>
              <a:spLocks/>
            </p:cNvSpPr>
            <p:nvPr/>
          </p:nvSpPr>
          <p:spPr bwMode="auto">
            <a:xfrm>
              <a:off x="1390" y="1088"/>
              <a:ext cx="56" cy="47"/>
            </a:xfrm>
            <a:custGeom>
              <a:avLst/>
              <a:gdLst>
                <a:gd name="T0" fmla="*/ 29 w 110"/>
                <a:gd name="T1" fmla="*/ 8 h 95"/>
                <a:gd name="T2" fmla="*/ 27 w 110"/>
                <a:gd name="T3" fmla="*/ 8 h 95"/>
                <a:gd name="T4" fmla="*/ 25 w 110"/>
                <a:gd name="T5" fmla="*/ 8 h 95"/>
                <a:gd name="T6" fmla="*/ 22 w 110"/>
                <a:gd name="T7" fmla="*/ 8 h 95"/>
                <a:gd name="T8" fmla="*/ 19 w 110"/>
                <a:gd name="T9" fmla="*/ 9 h 95"/>
                <a:gd name="T10" fmla="*/ 17 w 110"/>
                <a:gd name="T11" fmla="*/ 9 h 95"/>
                <a:gd name="T12" fmla="*/ 16 w 110"/>
                <a:gd name="T13" fmla="*/ 10 h 95"/>
                <a:gd name="T14" fmla="*/ 14 w 110"/>
                <a:gd name="T15" fmla="*/ 10 h 95"/>
                <a:gd name="T16" fmla="*/ 13 w 110"/>
                <a:gd name="T17" fmla="*/ 11 h 95"/>
                <a:gd name="T18" fmla="*/ 11 w 110"/>
                <a:gd name="T19" fmla="*/ 12 h 95"/>
                <a:gd name="T20" fmla="*/ 11 w 110"/>
                <a:gd name="T21" fmla="*/ 14 h 95"/>
                <a:gd name="T22" fmla="*/ 12 w 110"/>
                <a:gd name="T23" fmla="*/ 16 h 95"/>
                <a:gd name="T24" fmla="*/ 13 w 110"/>
                <a:gd name="T25" fmla="*/ 17 h 95"/>
                <a:gd name="T26" fmla="*/ 16 w 110"/>
                <a:gd name="T27" fmla="*/ 18 h 95"/>
                <a:gd name="T28" fmla="*/ 18 w 110"/>
                <a:gd name="T29" fmla="*/ 19 h 95"/>
                <a:gd name="T30" fmla="*/ 20 w 110"/>
                <a:gd name="T31" fmla="*/ 19 h 95"/>
                <a:gd name="T32" fmla="*/ 23 w 110"/>
                <a:gd name="T33" fmla="*/ 19 h 95"/>
                <a:gd name="T34" fmla="*/ 24 w 110"/>
                <a:gd name="T35" fmla="*/ 19 h 95"/>
                <a:gd name="T36" fmla="*/ 25 w 110"/>
                <a:gd name="T37" fmla="*/ 19 h 95"/>
                <a:gd name="T38" fmla="*/ 25 w 110"/>
                <a:gd name="T39" fmla="*/ 19 h 95"/>
                <a:gd name="T40" fmla="*/ 24 w 110"/>
                <a:gd name="T41" fmla="*/ 19 h 95"/>
                <a:gd name="T42" fmla="*/ 23 w 110"/>
                <a:gd name="T43" fmla="*/ 20 h 95"/>
                <a:gd name="T44" fmla="*/ 21 w 110"/>
                <a:gd name="T45" fmla="*/ 21 h 95"/>
                <a:gd name="T46" fmla="*/ 19 w 110"/>
                <a:gd name="T47" fmla="*/ 21 h 95"/>
                <a:gd name="T48" fmla="*/ 17 w 110"/>
                <a:gd name="T49" fmla="*/ 22 h 95"/>
                <a:gd name="T50" fmla="*/ 15 w 110"/>
                <a:gd name="T51" fmla="*/ 22 h 95"/>
                <a:gd name="T52" fmla="*/ 13 w 110"/>
                <a:gd name="T53" fmla="*/ 23 h 95"/>
                <a:gd name="T54" fmla="*/ 10 w 110"/>
                <a:gd name="T55" fmla="*/ 23 h 95"/>
                <a:gd name="T56" fmla="*/ 8 w 110"/>
                <a:gd name="T57" fmla="*/ 23 h 95"/>
                <a:gd name="T58" fmla="*/ 6 w 110"/>
                <a:gd name="T59" fmla="*/ 23 h 95"/>
                <a:gd name="T60" fmla="*/ 4 w 110"/>
                <a:gd name="T61" fmla="*/ 22 h 95"/>
                <a:gd name="T62" fmla="*/ 2 w 110"/>
                <a:gd name="T63" fmla="*/ 21 h 95"/>
                <a:gd name="T64" fmla="*/ 1 w 110"/>
                <a:gd name="T65" fmla="*/ 19 h 95"/>
                <a:gd name="T66" fmla="*/ 0 w 110"/>
                <a:gd name="T67" fmla="*/ 17 h 95"/>
                <a:gd name="T68" fmla="*/ 0 w 110"/>
                <a:gd name="T69" fmla="*/ 15 h 95"/>
                <a:gd name="T70" fmla="*/ 0 w 110"/>
                <a:gd name="T71" fmla="*/ 11 h 95"/>
                <a:gd name="T72" fmla="*/ 1 w 110"/>
                <a:gd name="T73" fmla="*/ 9 h 95"/>
                <a:gd name="T74" fmla="*/ 1 w 110"/>
                <a:gd name="T75" fmla="*/ 7 h 95"/>
                <a:gd name="T76" fmla="*/ 3 w 110"/>
                <a:gd name="T77" fmla="*/ 5 h 95"/>
                <a:gd name="T78" fmla="*/ 4 w 110"/>
                <a:gd name="T79" fmla="*/ 3 h 95"/>
                <a:gd name="T80" fmla="*/ 6 w 110"/>
                <a:gd name="T81" fmla="*/ 2 h 95"/>
                <a:gd name="T82" fmla="*/ 7 w 110"/>
                <a:gd name="T83" fmla="*/ 1 h 95"/>
                <a:gd name="T84" fmla="*/ 10 w 110"/>
                <a:gd name="T85" fmla="*/ 1 h 95"/>
                <a:gd name="T86" fmla="*/ 11 w 110"/>
                <a:gd name="T87" fmla="*/ 0 h 95"/>
                <a:gd name="T88" fmla="*/ 13 w 110"/>
                <a:gd name="T89" fmla="*/ 0 h 95"/>
                <a:gd name="T90" fmla="*/ 16 w 110"/>
                <a:gd name="T91" fmla="*/ 0 h 95"/>
                <a:gd name="T92" fmla="*/ 17 w 110"/>
                <a:gd name="T93" fmla="*/ 0 h 95"/>
                <a:gd name="T94" fmla="*/ 19 w 110"/>
                <a:gd name="T95" fmla="*/ 0 h 95"/>
                <a:gd name="T96" fmla="*/ 21 w 110"/>
                <a:gd name="T97" fmla="*/ 1 h 95"/>
                <a:gd name="T98" fmla="*/ 22 w 110"/>
                <a:gd name="T99" fmla="*/ 1 h 95"/>
                <a:gd name="T100" fmla="*/ 24 w 110"/>
                <a:gd name="T101" fmla="*/ 2 h 95"/>
                <a:gd name="T102" fmla="*/ 26 w 110"/>
                <a:gd name="T103" fmla="*/ 3 h 95"/>
                <a:gd name="T104" fmla="*/ 27 w 110"/>
                <a:gd name="T105" fmla="*/ 3 h 95"/>
                <a:gd name="T106" fmla="*/ 27 w 110"/>
                <a:gd name="T107" fmla="*/ 4 h 95"/>
                <a:gd name="T108" fmla="*/ 29 w 110"/>
                <a:gd name="T109" fmla="*/ 6 h 95"/>
                <a:gd name="T110" fmla="*/ 29 w 110"/>
                <a:gd name="T111" fmla="*/ 7 h 95"/>
                <a:gd name="T112" fmla="*/ 29 w 110"/>
                <a:gd name="T113" fmla="*/ 8 h 95"/>
                <a:gd name="T114" fmla="*/ 29 w 110"/>
                <a:gd name="T115" fmla="*/ 8 h 9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0"/>
                <a:gd name="T175" fmla="*/ 0 h 95"/>
                <a:gd name="T176" fmla="*/ 110 w 110"/>
                <a:gd name="T177" fmla="*/ 95 h 9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0" h="95">
                  <a:moveTo>
                    <a:pt x="110" y="33"/>
                  </a:moveTo>
                  <a:lnTo>
                    <a:pt x="106" y="33"/>
                  </a:lnTo>
                  <a:lnTo>
                    <a:pt x="99" y="33"/>
                  </a:lnTo>
                  <a:lnTo>
                    <a:pt x="87" y="34"/>
                  </a:lnTo>
                  <a:lnTo>
                    <a:pt x="75" y="37"/>
                  </a:lnTo>
                  <a:lnTo>
                    <a:pt x="67" y="38"/>
                  </a:lnTo>
                  <a:lnTo>
                    <a:pt x="61" y="41"/>
                  </a:lnTo>
                  <a:lnTo>
                    <a:pt x="54" y="42"/>
                  </a:lnTo>
                  <a:lnTo>
                    <a:pt x="51" y="46"/>
                  </a:lnTo>
                  <a:lnTo>
                    <a:pt x="44" y="50"/>
                  </a:lnTo>
                  <a:lnTo>
                    <a:pt x="43" y="59"/>
                  </a:lnTo>
                  <a:lnTo>
                    <a:pt x="45" y="64"/>
                  </a:lnTo>
                  <a:lnTo>
                    <a:pt x="51" y="69"/>
                  </a:lnTo>
                  <a:lnTo>
                    <a:pt x="61" y="72"/>
                  </a:lnTo>
                  <a:lnTo>
                    <a:pt x="71" y="76"/>
                  </a:lnTo>
                  <a:lnTo>
                    <a:pt x="79" y="76"/>
                  </a:lnTo>
                  <a:lnTo>
                    <a:pt x="88" y="77"/>
                  </a:lnTo>
                  <a:lnTo>
                    <a:pt x="95" y="77"/>
                  </a:lnTo>
                  <a:lnTo>
                    <a:pt x="99" y="77"/>
                  </a:lnTo>
                  <a:lnTo>
                    <a:pt x="96" y="77"/>
                  </a:lnTo>
                  <a:lnTo>
                    <a:pt x="93" y="78"/>
                  </a:lnTo>
                  <a:lnTo>
                    <a:pt x="88" y="80"/>
                  </a:lnTo>
                  <a:lnTo>
                    <a:pt x="82" y="84"/>
                  </a:lnTo>
                  <a:lnTo>
                    <a:pt x="74" y="86"/>
                  </a:lnTo>
                  <a:lnTo>
                    <a:pt x="66" y="89"/>
                  </a:lnTo>
                  <a:lnTo>
                    <a:pt x="57" y="91"/>
                  </a:lnTo>
                  <a:lnTo>
                    <a:pt x="49" y="94"/>
                  </a:lnTo>
                  <a:lnTo>
                    <a:pt x="38" y="94"/>
                  </a:lnTo>
                  <a:lnTo>
                    <a:pt x="30" y="95"/>
                  </a:lnTo>
                  <a:lnTo>
                    <a:pt x="22" y="93"/>
                  </a:lnTo>
                  <a:lnTo>
                    <a:pt x="14" y="90"/>
                  </a:lnTo>
                  <a:lnTo>
                    <a:pt x="8" y="86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0"/>
                  </a:lnTo>
                  <a:lnTo>
                    <a:pt x="0" y="47"/>
                  </a:lnTo>
                  <a:lnTo>
                    <a:pt x="1" y="37"/>
                  </a:lnTo>
                  <a:lnTo>
                    <a:pt x="4" y="28"/>
                  </a:lnTo>
                  <a:lnTo>
                    <a:pt x="10" y="21"/>
                  </a:lnTo>
                  <a:lnTo>
                    <a:pt x="14" y="13"/>
                  </a:lnTo>
                  <a:lnTo>
                    <a:pt x="22" y="11"/>
                  </a:lnTo>
                  <a:lnTo>
                    <a:pt x="28" y="6"/>
                  </a:lnTo>
                  <a:lnTo>
                    <a:pt x="38" y="4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67" y="2"/>
                  </a:lnTo>
                  <a:lnTo>
                    <a:pt x="74" y="2"/>
                  </a:lnTo>
                  <a:lnTo>
                    <a:pt x="80" y="4"/>
                  </a:lnTo>
                  <a:lnTo>
                    <a:pt x="87" y="6"/>
                  </a:lnTo>
                  <a:lnTo>
                    <a:pt x="92" y="10"/>
                  </a:lnTo>
                  <a:lnTo>
                    <a:pt x="100" y="12"/>
                  </a:lnTo>
                  <a:lnTo>
                    <a:pt x="104" y="15"/>
                  </a:lnTo>
                  <a:lnTo>
                    <a:pt x="106" y="19"/>
                  </a:lnTo>
                  <a:lnTo>
                    <a:pt x="110" y="24"/>
                  </a:lnTo>
                  <a:lnTo>
                    <a:pt x="110" y="29"/>
                  </a:lnTo>
                  <a:lnTo>
                    <a:pt x="11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Freeform 19"/>
            <p:cNvSpPr>
              <a:spLocks/>
            </p:cNvSpPr>
            <p:nvPr/>
          </p:nvSpPr>
          <p:spPr bwMode="auto">
            <a:xfrm>
              <a:off x="1455" y="1122"/>
              <a:ext cx="63" cy="48"/>
            </a:xfrm>
            <a:custGeom>
              <a:avLst/>
              <a:gdLst>
                <a:gd name="T0" fmla="*/ 26 w 127"/>
                <a:gd name="T1" fmla="*/ 5 h 95"/>
                <a:gd name="T2" fmla="*/ 25 w 127"/>
                <a:gd name="T3" fmla="*/ 5 h 95"/>
                <a:gd name="T4" fmla="*/ 24 w 127"/>
                <a:gd name="T5" fmla="*/ 5 h 95"/>
                <a:gd name="T6" fmla="*/ 21 w 127"/>
                <a:gd name="T7" fmla="*/ 6 h 95"/>
                <a:gd name="T8" fmla="*/ 18 w 127"/>
                <a:gd name="T9" fmla="*/ 8 h 95"/>
                <a:gd name="T10" fmla="*/ 16 w 127"/>
                <a:gd name="T11" fmla="*/ 8 h 95"/>
                <a:gd name="T12" fmla="*/ 14 w 127"/>
                <a:gd name="T13" fmla="*/ 9 h 95"/>
                <a:gd name="T14" fmla="*/ 12 w 127"/>
                <a:gd name="T15" fmla="*/ 10 h 95"/>
                <a:gd name="T16" fmla="*/ 12 w 127"/>
                <a:gd name="T17" fmla="*/ 11 h 95"/>
                <a:gd name="T18" fmla="*/ 10 w 127"/>
                <a:gd name="T19" fmla="*/ 13 h 95"/>
                <a:gd name="T20" fmla="*/ 11 w 127"/>
                <a:gd name="T21" fmla="*/ 15 h 95"/>
                <a:gd name="T22" fmla="*/ 12 w 127"/>
                <a:gd name="T23" fmla="*/ 17 h 95"/>
                <a:gd name="T24" fmla="*/ 13 w 127"/>
                <a:gd name="T25" fmla="*/ 19 h 95"/>
                <a:gd name="T26" fmla="*/ 15 w 127"/>
                <a:gd name="T27" fmla="*/ 19 h 95"/>
                <a:gd name="T28" fmla="*/ 18 w 127"/>
                <a:gd name="T29" fmla="*/ 20 h 95"/>
                <a:gd name="T30" fmla="*/ 21 w 127"/>
                <a:gd name="T31" fmla="*/ 19 h 95"/>
                <a:gd name="T32" fmla="*/ 25 w 127"/>
                <a:gd name="T33" fmla="*/ 18 h 95"/>
                <a:gd name="T34" fmla="*/ 26 w 127"/>
                <a:gd name="T35" fmla="*/ 18 h 95"/>
                <a:gd name="T36" fmla="*/ 28 w 127"/>
                <a:gd name="T37" fmla="*/ 17 h 95"/>
                <a:gd name="T38" fmla="*/ 30 w 127"/>
                <a:gd name="T39" fmla="*/ 17 h 95"/>
                <a:gd name="T40" fmla="*/ 31 w 127"/>
                <a:gd name="T41" fmla="*/ 16 h 95"/>
                <a:gd name="T42" fmla="*/ 31 w 127"/>
                <a:gd name="T43" fmla="*/ 17 h 95"/>
                <a:gd name="T44" fmla="*/ 29 w 127"/>
                <a:gd name="T45" fmla="*/ 18 h 95"/>
                <a:gd name="T46" fmla="*/ 27 w 127"/>
                <a:gd name="T47" fmla="*/ 19 h 95"/>
                <a:gd name="T48" fmla="*/ 26 w 127"/>
                <a:gd name="T49" fmla="*/ 21 h 95"/>
                <a:gd name="T50" fmla="*/ 25 w 127"/>
                <a:gd name="T51" fmla="*/ 21 h 95"/>
                <a:gd name="T52" fmla="*/ 23 w 127"/>
                <a:gd name="T53" fmla="*/ 23 h 95"/>
                <a:gd name="T54" fmla="*/ 20 w 127"/>
                <a:gd name="T55" fmla="*/ 23 h 95"/>
                <a:gd name="T56" fmla="*/ 18 w 127"/>
                <a:gd name="T57" fmla="*/ 24 h 95"/>
                <a:gd name="T58" fmla="*/ 16 w 127"/>
                <a:gd name="T59" fmla="*/ 24 h 95"/>
                <a:gd name="T60" fmla="*/ 14 w 127"/>
                <a:gd name="T61" fmla="*/ 24 h 95"/>
                <a:gd name="T62" fmla="*/ 11 w 127"/>
                <a:gd name="T63" fmla="*/ 24 h 95"/>
                <a:gd name="T64" fmla="*/ 9 w 127"/>
                <a:gd name="T65" fmla="*/ 23 h 95"/>
                <a:gd name="T66" fmla="*/ 6 w 127"/>
                <a:gd name="T67" fmla="*/ 21 h 95"/>
                <a:gd name="T68" fmla="*/ 4 w 127"/>
                <a:gd name="T69" fmla="*/ 19 h 95"/>
                <a:gd name="T70" fmla="*/ 2 w 127"/>
                <a:gd name="T71" fmla="*/ 17 h 95"/>
                <a:gd name="T72" fmla="*/ 0 w 127"/>
                <a:gd name="T73" fmla="*/ 15 h 95"/>
                <a:gd name="T74" fmla="*/ 0 w 127"/>
                <a:gd name="T75" fmla="*/ 12 h 95"/>
                <a:gd name="T76" fmla="*/ 0 w 127"/>
                <a:gd name="T77" fmla="*/ 11 h 95"/>
                <a:gd name="T78" fmla="*/ 0 w 127"/>
                <a:gd name="T79" fmla="*/ 9 h 95"/>
                <a:gd name="T80" fmla="*/ 1 w 127"/>
                <a:gd name="T81" fmla="*/ 7 h 95"/>
                <a:gd name="T82" fmla="*/ 2 w 127"/>
                <a:gd name="T83" fmla="*/ 6 h 95"/>
                <a:gd name="T84" fmla="*/ 5 w 127"/>
                <a:gd name="T85" fmla="*/ 5 h 95"/>
                <a:gd name="T86" fmla="*/ 6 w 127"/>
                <a:gd name="T87" fmla="*/ 4 h 95"/>
                <a:gd name="T88" fmla="*/ 9 w 127"/>
                <a:gd name="T89" fmla="*/ 3 h 95"/>
                <a:gd name="T90" fmla="*/ 11 w 127"/>
                <a:gd name="T91" fmla="*/ 2 h 95"/>
                <a:gd name="T92" fmla="*/ 13 w 127"/>
                <a:gd name="T93" fmla="*/ 1 h 95"/>
                <a:gd name="T94" fmla="*/ 15 w 127"/>
                <a:gd name="T95" fmla="*/ 1 h 95"/>
                <a:gd name="T96" fmla="*/ 17 w 127"/>
                <a:gd name="T97" fmla="*/ 0 h 95"/>
                <a:gd name="T98" fmla="*/ 19 w 127"/>
                <a:gd name="T99" fmla="*/ 0 h 95"/>
                <a:gd name="T100" fmla="*/ 21 w 127"/>
                <a:gd name="T101" fmla="*/ 0 h 95"/>
                <a:gd name="T102" fmla="*/ 22 w 127"/>
                <a:gd name="T103" fmla="*/ 0 h 95"/>
                <a:gd name="T104" fmla="*/ 24 w 127"/>
                <a:gd name="T105" fmla="*/ 1 h 95"/>
                <a:gd name="T106" fmla="*/ 25 w 127"/>
                <a:gd name="T107" fmla="*/ 2 h 95"/>
                <a:gd name="T108" fmla="*/ 26 w 127"/>
                <a:gd name="T109" fmla="*/ 3 h 95"/>
                <a:gd name="T110" fmla="*/ 26 w 127"/>
                <a:gd name="T111" fmla="*/ 4 h 95"/>
                <a:gd name="T112" fmla="*/ 26 w 127"/>
                <a:gd name="T113" fmla="*/ 5 h 95"/>
                <a:gd name="T114" fmla="*/ 26 w 127"/>
                <a:gd name="T115" fmla="*/ 5 h 9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27"/>
                <a:gd name="T175" fmla="*/ 0 h 95"/>
                <a:gd name="T176" fmla="*/ 127 w 127"/>
                <a:gd name="T177" fmla="*/ 95 h 9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27" h="95">
                  <a:moveTo>
                    <a:pt x="107" y="20"/>
                  </a:moveTo>
                  <a:lnTo>
                    <a:pt x="103" y="20"/>
                  </a:lnTo>
                  <a:lnTo>
                    <a:pt x="96" y="20"/>
                  </a:lnTo>
                  <a:lnTo>
                    <a:pt x="84" y="24"/>
                  </a:lnTo>
                  <a:lnTo>
                    <a:pt x="72" y="29"/>
                  </a:lnTo>
                  <a:lnTo>
                    <a:pt x="64" y="32"/>
                  </a:lnTo>
                  <a:lnTo>
                    <a:pt x="58" y="33"/>
                  </a:lnTo>
                  <a:lnTo>
                    <a:pt x="51" y="37"/>
                  </a:lnTo>
                  <a:lnTo>
                    <a:pt x="49" y="42"/>
                  </a:lnTo>
                  <a:lnTo>
                    <a:pt x="42" y="50"/>
                  </a:lnTo>
                  <a:lnTo>
                    <a:pt x="44" y="60"/>
                  </a:lnTo>
                  <a:lnTo>
                    <a:pt x="48" y="68"/>
                  </a:lnTo>
                  <a:lnTo>
                    <a:pt x="55" y="73"/>
                  </a:lnTo>
                  <a:lnTo>
                    <a:pt x="63" y="76"/>
                  </a:lnTo>
                  <a:lnTo>
                    <a:pt x="75" y="77"/>
                  </a:lnTo>
                  <a:lnTo>
                    <a:pt x="87" y="74"/>
                  </a:lnTo>
                  <a:lnTo>
                    <a:pt x="100" y="72"/>
                  </a:lnTo>
                  <a:lnTo>
                    <a:pt x="106" y="71"/>
                  </a:lnTo>
                  <a:lnTo>
                    <a:pt x="113" y="68"/>
                  </a:lnTo>
                  <a:lnTo>
                    <a:pt x="120" y="65"/>
                  </a:lnTo>
                  <a:lnTo>
                    <a:pt x="127" y="63"/>
                  </a:lnTo>
                  <a:lnTo>
                    <a:pt x="124" y="65"/>
                  </a:lnTo>
                  <a:lnTo>
                    <a:pt x="116" y="72"/>
                  </a:lnTo>
                  <a:lnTo>
                    <a:pt x="111" y="76"/>
                  </a:lnTo>
                  <a:lnTo>
                    <a:pt x="106" y="81"/>
                  </a:lnTo>
                  <a:lnTo>
                    <a:pt x="100" y="84"/>
                  </a:lnTo>
                  <a:lnTo>
                    <a:pt x="92" y="89"/>
                  </a:lnTo>
                  <a:lnTo>
                    <a:pt x="83" y="91"/>
                  </a:lnTo>
                  <a:lnTo>
                    <a:pt x="75" y="94"/>
                  </a:lnTo>
                  <a:lnTo>
                    <a:pt x="64" y="94"/>
                  </a:lnTo>
                  <a:lnTo>
                    <a:pt x="57" y="95"/>
                  </a:lnTo>
                  <a:lnTo>
                    <a:pt x="46" y="93"/>
                  </a:lnTo>
                  <a:lnTo>
                    <a:pt x="36" y="89"/>
                  </a:lnTo>
                  <a:lnTo>
                    <a:pt x="27" y="84"/>
                  </a:lnTo>
                  <a:lnTo>
                    <a:pt x="18" y="76"/>
                  </a:lnTo>
                  <a:lnTo>
                    <a:pt x="9" y="65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1" y="42"/>
                  </a:lnTo>
                  <a:lnTo>
                    <a:pt x="2" y="34"/>
                  </a:lnTo>
                  <a:lnTo>
                    <a:pt x="7" y="28"/>
                  </a:lnTo>
                  <a:lnTo>
                    <a:pt x="11" y="21"/>
                  </a:lnTo>
                  <a:lnTo>
                    <a:pt x="20" y="19"/>
                  </a:lnTo>
                  <a:lnTo>
                    <a:pt x="27" y="13"/>
                  </a:lnTo>
                  <a:lnTo>
                    <a:pt x="36" y="9"/>
                  </a:lnTo>
                  <a:lnTo>
                    <a:pt x="45" y="7"/>
                  </a:lnTo>
                  <a:lnTo>
                    <a:pt x="54" y="4"/>
                  </a:lnTo>
                  <a:lnTo>
                    <a:pt x="62" y="2"/>
                  </a:lnTo>
                  <a:lnTo>
                    <a:pt x="71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8" y="3"/>
                  </a:lnTo>
                  <a:lnTo>
                    <a:pt x="101" y="7"/>
                  </a:lnTo>
                  <a:lnTo>
                    <a:pt x="105" y="9"/>
                  </a:lnTo>
                  <a:lnTo>
                    <a:pt x="106" y="16"/>
                  </a:lnTo>
                  <a:lnTo>
                    <a:pt x="10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Freeform 20"/>
            <p:cNvSpPr>
              <a:spLocks/>
            </p:cNvSpPr>
            <p:nvPr/>
          </p:nvSpPr>
          <p:spPr bwMode="auto">
            <a:xfrm>
              <a:off x="956" y="1073"/>
              <a:ext cx="556" cy="162"/>
            </a:xfrm>
            <a:custGeom>
              <a:avLst/>
              <a:gdLst>
                <a:gd name="T0" fmla="*/ 14 w 1111"/>
                <a:gd name="T1" fmla="*/ 1 h 323"/>
                <a:gd name="T2" fmla="*/ 16 w 1111"/>
                <a:gd name="T3" fmla="*/ 1 h 323"/>
                <a:gd name="T4" fmla="*/ 20 w 1111"/>
                <a:gd name="T5" fmla="*/ 1 h 323"/>
                <a:gd name="T6" fmla="*/ 28 w 1111"/>
                <a:gd name="T7" fmla="*/ 1 h 323"/>
                <a:gd name="T8" fmla="*/ 39 w 1111"/>
                <a:gd name="T9" fmla="*/ 3 h 323"/>
                <a:gd name="T10" fmla="*/ 52 w 1111"/>
                <a:gd name="T11" fmla="*/ 4 h 323"/>
                <a:gd name="T12" fmla="*/ 68 w 1111"/>
                <a:gd name="T13" fmla="*/ 6 h 323"/>
                <a:gd name="T14" fmla="*/ 84 w 1111"/>
                <a:gd name="T15" fmla="*/ 9 h 323"/>
                <a:gd name="T16" fmla="*/ 103 w 1111"/>
                <a:gd name="T17" fmla="*/ 13 h 323"/>
                <a:gd name="T18" fmla="*/ 123 w 1111"/>
                <a:gd name="T19" fmla="*/ 17 h 323"/>
                <a:gd name="T20" fmla="*/ 144 w 1111"/>
                <a:gd name="T21" fmla="*/ 23 h 323"/>
                <a:gd name="T22" fmla="*/ 166 w 1111"/>
                <a:gd name="T23" fmla="*/ 30 h 323"/>
                <a:gd name="T24" fmla="*/ 189 w 1111"/>
                <a:gd name="T25" fmla="*/ 37 h 323"/>
                <a:gd name="T26" fmla="*/ 211 w 1111"/>
                <a:gd name="T27" fmla="*/ 46 h 323"/>
                <a:gd name="T28" fmla="*/ 234 w 1111"/>
                <a:gd name="T29" fmla="*/ 56 h 323"/>
                <a:gd name="T30" fmla="*/ 256 w 1111"/>
                <a:gd name="T31" fmla="*/ 68 h 323"/>
                <a:gd name="T32" fmla="*/ 278 w 1111"/>
                <a:gd name="T33" fmla="*/ 81 h 323"/>
                <a:gd name="T34" fmla="*/ 277 w 1111"/>
                <a:gd name="T35" fmla="*/ 80 h 323"/>
                <a:gd name="T36" fmla="*/ 273 w 1111"/>
                <a:gd name="T37" fmla="*/ 78 h 323"/>
                <a:gd name="T38" fmla="*/ 267 w 1111"/>
                <a:gd name="T39" fmla="*/ 75 h 323"/>
                <a:gd name="T40" fmla="*/ 259 w 1111"/>
                <a:gd name="T41" fmla="*/ 71 h 323"/>
                <a:gd name="T42" fmla="*/ 248 w 1111"/>
                <a:gd name="T43" fmla="*/ 66 h 323"/>
                <a:gd name="T44" fmla="*/ 235 w 1111"/>
                <a:gd name="T45" fmla="*/ 61 h 323"/>
                <a:gd name="T46" fmla="*/ 219 w 1111"/>
                <a:gd name="T47" fmla="*/ 55 h 323"/>
                <a:gd name="T48" fmla="*/ 202 w 1111"/>
                <a:gd name="T49" fmla="*/ 49 h 323"/>
                <a:gd name="T50" fmla="*/ 183 w 1111"/>
                <a:gd name="T51" fmla="*/ 42 h 323"/>
                <a:gd name="T52" fmla="*/ 162 w 1111"/>
                <a:gd name="T53" fmla="*/ 36 h 323"/>
                <a:gd name="T54" fmla="*/ 139 w 1111"/>
                <a:gd name="T55" fmla="*/ 30 h 323"/>
                <a:gd name="T56" fmla="*/ 115 w 1111"/>
                <a:gd name="T57" fmla="*/ 23 h 323"/>
                <a:gd name="T58" fmla="*/ 88 w 1111"/>
                <a:gd name="T59" fmla="*/ 18 h 323"/>
                <a:gd name="T60" fmla="*/ 61 w 1111"/>
                <a:gd name="T61" fmla="*/ 14 h 323"/>
                <a:gd name="T62" fmla="*/ 31 w 1111"/>
                <a:gd name="T63" fmla="*/ 10 h 323"/>
                <a:gd name="T64" fmla="*/ 1 w 1111"/>
                <a:gd name="T65" fmla="*/ 7 h 323"/>
                <a:gd name="T66" fmla="*/ 0 w 1111"/>
                <a:gd name="T67" fmla="*/ 5 h 323"/>
                <a:gd name="T68" fmla="*/ 1 w 1111"/>
                <a:gd name="T69" fmla="*/ 3 h 323"/>
                <a:gd name="T70" fmla="*/ 2 w 1111"/>
                <a:gd name="T71" fmla="*/ 2 h 323"/>
                <a:gd name="T72" fmla="*/ 5 w 1111"/>
                <a:gd name="T73" fmla="*/ 1 h 323"/>
                <a:gd name="T74" fmla="*/ 6 w 1111"/>
                <a:gd name="T75" fmla="*/ 1 h 323"/>
                <a:gd name="T76" fmla="*/ 8 w 1111"/>
                <a:gd name="T77" fmla="*/ 0 h 323"/>
                <a:gd name="T78" fmla="*/ 11 w 1111"/>
                <a:gd name="T79" fmla="*/ 0 h 323"/>
                <a:gd name="T80" fmla="*/ 14 w 1111"/>
                <a:gd name="T81" fmla="*/ 1 h 323"/>
                <a:gd name="T82" fmla="*/ 14 w 1111"/>
                <a:gd name="T83" fmla="*/ 1 h 3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11"/>
                <a:gd name="T127" fmla="*/ 0 h 323"/>
                <a:gd name="T128" fmla="*/ 1111 w 1111"/>
                <a:gd name="T129" fmla="*/ 323 h 3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11" h="323">
                  <a:moveTo>
                    <a:pt x="54" y="1"/>
                  </a:moveTo>
                  <a:lnTo>
                    <a:pt x="61" y="1"/>
                  </a:lnTo>
                  <a:lnTo>
                    <a:pt x="80" y="1"/>
                  </a:lnTo>
                  <a:lnTo>
                    <a:pt x="111" y="3"/>
                  </a:lnTo>
                  <a:lnTo>
                    <a:pt x="154" y="9"/>
                  </a:lnTo>
                  <a:lnTo>
                    <a:pt x="206" y="14"/>
                  </a:lnTo>
                  <a:lnTo>
                    <a:pt x="269" y="24"/>
                  </a:lnTo>
                  <a:lnTo>
                    <a:pt x="336" y="36"/>
                  </a:lnTo>
                  <a:lnTo>
                    <a:pt x="412" y="52"/>
                  </a:lnTo>
                  <a:lnTo>
                    <a:pt x="492" y="68"/>
                  </a:lnTo>
                  <a:lnTo>
                    <a:pt x="575" y="92"/>
                  </a:lnTo>
                  <a:lnTo>
                    <a:pt x="664" y="117"/>
                  </a:lnTo>
                  <a:lnTo>
                    <a:pt x="753" y="148"/>
                  </a:lnTo>
                  <a:lnTo>
                    <a:pt x="843" y="183"/>
                  </a:lnTo>
                  <a:lnTo>
                    <a:pt x="934" y="224"/>
                  </a:lnTo>
                  <a:lnTo>
                    <a:pt x="1022" y="270"/>
                  </a:lnTo>
                  <a:lnTo>
                    <a:pt x="1111" y="323"/>
                  </a:lnTo>
                  <a:lnTo>
                    <a:pt x="1106" y="319"/>
                  </a:lnTo>
                  <a:lnTo>
                    <a:pt x="1090" y="312"/>
                  </a:lnTo>
                  <a:lnTo>
                    <a:pt x="1065" y="299"/>
                  </a:lnTo>
                  <a:lnTo>
                    <a:pt x="1033" y="283"/>
                  </a:lnTo>
                  <a:lnTo>
                    <a:pt x="989" y="262"/>
                  </a:lnTo>
                  <a:lnTo>
                    <a:pt x="937" y="241"/>
                  </a:lnTo>
                  <a:lnTo>
                    <a:pt x="876" y="217"/>
                  </a:lnTo>
                  <a:lnTo>
                    <a:pt x="808" y="193"/>
                  </a:lnTo>
                  <a:lnTo>
                    <a:pt x="730" y="166"/>
                  </a:lnTo>
                  <a:lnTo>
                    <a:pt x="647" y="141"/>
                  </a:lnTo>
                  <a:lnTo>
                    <a:pt x="556" y="117"/>
                  </a:lnTo>
                  <a:lnTo>
                    <a:pt x="458" y="92"/>
                  </a:lnTo>
                  <a:lnTo>
                    <a:pt x="352" y="70"/>
                  </a:lnTo>
                  <a:lnTo>
                    <a:pt x="241" y="53"/>
                  </a:lnTo>
                  <a:lnTo>
                    <a:pt x="123" y="37"/>
                  </a:lnTo>
                  <a:lnTo>
                    <a:pt x="1" y="27"/>
                  </a:lnTo>
                  <a:lnTo>
                    <a:pt x="0" y="20"/>
                  </a:lnTo>
                  <a:lnTo>
                    <a:pt x="2" y="11"/>
                  </a:lnTo>
                  <a:lnTo>
                    <a:pt x="7" y="5"/>
                  </a:lnTo>
                  <a:lnTo>
                    <a:pt x="18" y="1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Freeform 21"/>
            <p:cNvSpPr>
              <a:spLocks/>
            </p:cNvSpPr>
            <p:nvPr/>
          </p:nvSpPr>
          <p:spPr bwMode="auto">
            <a:xfrm>
              <a:off x="942" y="1119"/>
              <a:ext cx="654" cy="195"/>
            </a:xfrm>
            <a:custGeom>
              <a:avLst/>
              <a:gdLst>
                <a:gd name="T0" fmla="*/ 0 w 1308"/>
                <a:gd name="T1" fmla="*/ 5 h 390"/>
                <a:gd name="T2" fmla="*/ 1 w 1308"/>
                <a:gd name="T3" fmla="*/ 5 h 390"/>
                <a:gd name="T4" fmla="*/ 6 w 1308"/>
                <a:gd name="T5" fmla="*/ 5 h 390"/>
                <a:gd name="T6" fmla="*/ 14 w 1308"/>
                <a:gd name="T7" fmla="*/ 6 h 390"/>
                <a:gd name="T8" fmla="*/ 25 w 1308"/>
                <a:gd name="T9" fmla="*/ 6 h 390"/>
                <a:gd name="T10" fmla="*/ 39 w 1308"/>
                <a:gd name="T11" fmla="*/ 7 h 390"/>
                <a:gd name="T12" fmla="*/ 55 w 1308"/>
                <a:gd name="T13" fmla="*/ 10 h 390"/>
                <a:gd name="T14" fmla="*/ 74 w 1308"/>
                <a:gd name="T15" fmla="*/ 12 h 390"/>
                <a:gd name="T16" fmla="*/ 95 w 1308"/>
                <a:gd name="T17" fmla="*/ 17 h 390"/>
                <a:gd name="T18" fmla="*/ 118 w 1308"/>
                <a:gd name="T19" fmla="*/ 21 h 390"/>
                <a:gd name="T20" fmla="*/ 144 w 1308"/>
                <a:gd name="T21" fmla="*/ 27 h 390"/>
                <a:gd name="T22" fmla="*/ 170 w 1308"/>
                <a:gd name="T23" fmla="*/ 35 h 390"/>
                <a:gd name="T24" fmla="*/ 199 w 1308"/>
                <a:gd name="T25" fmla="*/ 45 h 390"/>
                <a:gd name="T26" fmla="*/ 229 w 1308"/>
                <a:gd name="T27" fmla="*/ 54 h 390"/>
                <a:gd name="T28" fmla="*/ 261 w 1308"/>
                <a:gd name="T29" fmla="*/ 67 h 390"/>
                <a:gd name="T30" fmla="*/ 294 w 1308"/>
                <a:gd name="T31" fmla="*/ 81 h 390"/>
                <a:gd name="T32" fmla="*/ 327 w 1308"/>
                <a:gd name="T33" fmla="*/ 98 h 390"/>
                <a:gd name="T34" fmla="*/ 327 w 1308"/>
                <a:gd name="T35" fmla="*/ 97 h 390"/>
                <a:gd name="T36" fmla="*/ 325 w 1308"/>
                <a:gd name="T37" fmla="*/ 96 h 390"/>
                <a:gd name="T38" fmla="*/ 321 w 1308"/>
                <a:gd name="T39" fmla="*/ 93 h 390"/>
                <a:gd name="T40" fmla="*/ 317 w 1308"/>
                <a:gd name="T41" fmla="*/ 90 h 390"/>
                <a:gd name="T42" fmla="*/ 310 w 1308"/>
                <a:gd name="T43" fmla="*/ 85 h 390"/>
                <a:gd name="T44" fmla="*/ 303 w 1308"/>
                <a:gd name="T45" fmla="*/ 81 h 390"/>
                <a:gd name="T46" fmla="*/ 294 w 1308"/>
                <a:gd name="T47" fmla="*/ 75 h 390"/>
                <a:gd name="T48" fmla="*/ 284 w 1308"/>
                <a:gd name="T49" fmla="*/ 70 h 390"/>
                <a:gd name="T50" fmla="*/ 272 w 1308"/>
                <a:gd name="T51" fmla="*/ 63 h 390"/>
                <a:gd name="T52" fmla="*/ 259 w 1308"/>
                <a:gd name="T53" fmla="*/ 56 h 390"/>
                <a:gd name="T54" fmla="*/ 243 w 1308"/>
                <a:gd name="T55" fmla="*/ 50 h 390"/>
                <a:gd name="T56" fmla="*/ 227 w 1308"/>
                <a:gd name="T57" fmla="*/ 44 h 390"/>
                <a:gd name="T58" fmla="*/ 210 w 1308"/>
                <a:gd name="T59" fmla="*/ 37 h 390"/>
                <a:gd name="T60" fmla="*/ 191 w 1308"/>
                <a:gd name="T61" fmla="*/ 30 h 390"/>
                <a:gd name="T62" fmla="*/ 170 w 1308"/>
                <a:gd name="T63" fmla="*/ 24 h 390"/>
                <a:gd name="T64" fmla="*/ 149 w 1308"/>
                <a:gd name="T65" fmla="*/ 19 h 390"/>
                <a:gd name="T66" fmla="*/ 126 w 1308"/>
                <a:gd name="T67" fmla="*/ 13 h 390"/>
                <a:gd name="T68" fmla="*/ 106 w 1308"/>
                <a:gd name="T69" fmla="*/ 10 h 390"/>
                <a:gd name="T70" fmla="*/ 89 w 1308"/>
                <a:gd name="T71" fmla="*/ 6 h 390"/>
                <a:gd name="T72" fmla="*/ 74 w 1308"/>
                <a:gd name="T73" fmla="*/ 3 h 390"/>
                <a:gd name="T74" fmla="*/ 59 w 1308"/>
                <a:gd name="T75" fmla="*/ 2 h 390"/>
                <a:gd name="T76" fmla="*/ 47 w 1308"/>
                <a:gd name="T77" fmla="*/ 1 h 390"/>
                <a:gd name="T78" fmla="*/ 37 w 1308"/>
                <a:gd name="T79" fmla="*/ 0 h 390"/>
                <a:gd name="T80" fmla="*/ 28 w 1308"/>
                <a:gd name="T81" fmla="*/ 1 h 390"/>
                <a:gd name="T82" fmla="*/ 20 w 1308"/>
                <a:gd name="T83" fmla="*/ 1 h 390"/>
                <a:gd name="T84" fmla="*/ 14 w 1308"/>
                <a:gd name="T85" fmla="*/ 1 h 390"/>
                <a:gd name="T86" fmla="*/ 10 w 1308"/>
                <a:gd name="T87" fmla="*/ 2 h 390"/>
                <a:gd name="T88" fmla="*/ 5 w 1308"/>
                <a:gd name="T89" fmla="*/ 3 h 390"/>
                <a:gd name="T90" fmla="*/ 3 w 1308"/>
                <a:gd name="T91" fmla="*/ 3 h 390"/>
                <a:gd name="T92" fmla="*/ 1 w 1308"/>
                <a:gd name="T93" fmla="*/ 3 h 390"/>
                <a:gd name="T94" fmla="*/ 0 w 1308"/>
                <a:gd name="T95" fmla="*/ 5 h 390"/>
                <a:gd name="T96" fmla="*/ 0 w 1308"/>
                <a:gd name="T97" fmla="*/ 5 h 390"/>
                <a:gd name="T98" fmla="*/ 0 w 1308"/>
                <a:gd name="T99" fmla="*/ 5 h 3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308"/>
                <a:gd name="T151" fmla="*/ 0 h 390"/>
                <a:gd name="T152" fmla="*/ 1308 w 1308"/>
                <a:gd name="T153" fmla="*/ 390 h 39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308" h="390">
                  <a:moveTo>
                    <a:pt x="0" y="19"/>
                  </a:moveTo>
                  <a:lnTo>
                    <a:pt x="5" y="19"/>
                  </a:lnTo>
                  <a:lnTo>
                    <a:pt x="26" y="19"/>
                  </a:lnTo>
                  <a:lnTo>
                    <a:pt x="56" y="21"/>
                  </a:lnTo>
                  <a:lnTo>
                    <a:pt x="101" y="26"/>
                  </a:lnTo>
                  <a:lnTo>
                    <a:pt x="156" y="30"/>
                  </a:lnTo>
                  <a:lnTo>
                    <a:pt x="221" y="39"/>
                  </a:lnTo>
                  <a:lnTo>
                    <a:pt x="296" y="51"/>
                  </a:lnTo>
                  <a:lnTo>
                    <a:pt x="382" y="66"/>
                  </a:lnTo>
                  <a:lnTo>
                    <a:pt x="474" y="84"/>
                  </a:lnTo>
                  <a:lnTo>
                    <a:pt x="575" y="110"/>
                  </a:lnTo>
                  <a:lnTo>
                    <a:pt x="681" y="140"/>
                  </a:lnTo>
                  <a:lnTo>
                    <a:pt x="797" y="177"/>
                  </a:lnTo>
                  <a:lnTo>
                    <a:pt x="916" y="218"/>
                  </a:lnTo>
                  <a:lnTo>
                    <a:pt x="1042" y="268"/>
                  </a:lnTo>
                  <a:lnTo>
                    <a:pt x="1174" y="324"/>
                  </a:lnTo>
                  <a:lnTo>
                    <a:pt x="1308" y="390"/>
                  </a:lnTo>
                  <a:lnTo>
                    <a:pt x="1305" y="387"/>
                  </a:lnTo>
                  <a:lnTo>
                    <a:pt x="1297" y="381"/>
                  </a:lnTo>
                  <a:lnTo>
                    <a:pt x="1283" y="370"/>
                  </a:lnTo>
                  <a:lnTo>
                    <a:pt x="1266" y="357"/>
                  </a:lnTo>
                  <a:lnTo>
                    <a:pt x="1240" y="339"/>
                  </a:lnTo>
                  <a:lnTo>
                    <a:pt x="1210" y="322"/>
                  </a:lnTo>
                  <a:lnTo>
                    <a:pt x="1175" y="300"/>
                  </a:lnTo>
                  <a:lnTo>
                    <a:pt x="1135" y="278"/>
                  </a:lnTo>
                  <a:lnTo>
                    <a:pt x="1088" y="252"/>
                  </a:lnTo>
                  <a:lnTo>
                    <a:pt x="1035" y="227"/>
                  </a:lnTo>
                  <a:lnTo>
                    <a:pt x="975" y="200"/>
                  </a:lnTo>
                  <a:lnTo>
                    <a:pt x="911" y="174"/>
                  </a:lnTo>
                  <a:lnTo>
                    <a:pt x="841" y="147"/>
                  </a:lnTo>
                  <a:lnTo>
                    <a:pt x="766" y="122"/>
                  </a:lnTo>
                  <a:lnTo>
                    <a:pt x="682" y="97"/>
                  </a:lnTo>
                  <a:lnTo>
                    <a:pt x="594" y="75"/>
                  </a:lnTo>
                  <a:lnTo>
                    <a:pt x="506" y="53"/>
                  </a:lnTo>
                  <a:lnTo>
                    <a:pt x="426" y="38"/>
                  </a:lnTo>
                  <a:lnTo>
                    <a:pt x="356" y="23"/>
                  </a:lnTo>
                  <a:lnTo>
                    <a:pt x="294" y="14"/>
                  </a:lnTo>
                  <a:lnTo>
                    <a:pt x="238" y="6"/>
                  </a:lnTo>
                  <a:lnTo>
                    <a:pt x="190" y="2"/>
                  </a:lnTo>
                  <a:lnTo>
                    <a:pt x="147" y="0"/>
                  </a:lnTo>
                  <a:lnTo>
                    <a:pt x="113" y="1"/>
                  </a:lnTo>
                  <a:lnTo>
                    <a:pt x="82" y="1"/>
                  </a:lnTo>
                  <a:lnTo>
                    <a:pt x="57" y="4"/>
                  </a:lnTo>
                  <a:lnTo>
                    <a:pt x="38" y="6"/>
                  </a:lnTo>
                  <a:lnTo>
                    <a:pt x="23" y="10"/>
                  </a:lnTo>
                  <a:lnTo>
                    <a:pt x="12" y="13"/>
                  </a:lnTo>
                  <a:lnTo>
                    <a:pt x="4" y="15"/>
                  </a:lnTo>
                  <a:lnTo>
                    <a:pt x="0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Freeform 22"/>
            <p:cNvSpPr>
              <a:spLocks/>
            </p:cNvSpPr>
            <p:nvPr/>
          </p:nvSpPr>
          <p:spPr bwMode="auto">
            <a:xfrm>
              <a:off x="1520" y="1175"/>
              <a:ext cx="225" cy="155"/>
            </a:xfrm>
            <a:custGeom>
              <a:avLst/>
              <a:gdLst>
                <a:gd name="T0" fmla="*/ 8 w 451"/>
                <a:gd name="T1" fmla="*/ 8 h 308"/>
                <a:gd name="T2" fmla="*/ 9 w 451"/>
                <a:gd name="T3" fmla="*/ 8 h 308"/>
                <a:gd name="T4" fmla="*/ 11 w 451"/>
                <a:gd name="T5" fmla="*/ 9 h 308"/>
                <a:gd name="T6" fmla="*/ 14 w 451"/>
                <a:gd name="T7" fmla="*/ 11 h 308"/>
                <a:gd name="T8" fmla="*/ 19 w 451"/>
                <a:gd name="T9" fmla="*/ 13 h 308"/>
                <a:gd name="T10" fmla="*/ 24 w 451"/>
                <a:gd name="T11" fmla="*/ 16 h 308"/>
                <a:gd name="T12" fmla="*/ 30 w 451"/>
                <a:gd name="T13" fmla="*/ 20 h 308"/>
                <a:gd name="T14" fmla="*/ 37 w 451"/>
                <a:gd name="T15" fmla="*/ 24 h 308"/>
                <a:gd name="T16" fmla="*/ 45 w 451"/>
                <a:gd name="T17" fmla="*/ 29 h 308"/>
                <a:gd name="T18" fmla="*/ 53 w 451"/>
                <a:gd name="T19" fmla="*/ 34 h 308"/>
                <a:gd name="T20" fmla="*/ 61 w 451"/>
                <a:gd name="T21" fmla="*/ 39 h 308"/>
                <a:gd name="T22" fmla="*/ 70 w 451"/>
                <a:gd name="T23" fmla="*/ 45 h 308"/>
                <a:gd name="T24" fmla="*/ 78 w 451"/>
                <a:gd name="T25" fmla="*/ 51 h 308"/>
                <a:gd name="T26" fmla="*/ 87 w 451"/>
                <a:gd name="T27" fmla="*/ 57 h 308"/>
                <a:gd name="T28" fmla="*/ 96 w 451"/>
                <a:gd name="T29" fmla="*/ 64 h 308"/>
                <a:gd name="T30" fmla="*/ 104 w 451"/>
                <a:gd name="T31" fmla="*/ 70 h 308"/>
                <a:gd name="T32" fmla="*/ 112 w 451"/>
                <a:gd name="T33" fmla="*/ 78 h 308"/>
                <a:gd name="T34" fmla="*/ 112 w 451"/>
                <a:gd name="T35" fmla="*/ 77 h 308"/>
                <a:gd name="T36" fmla="*/ 111 w 451"/>
                <a:gd name="T37" fmla="*/ 76 h 308"/>
                <a:gd name="T38" fmla="*/ 109 w 451"/>
                <a:gd name="T39" fmla="*/ 73 h 308"/>
                <a:gd name="T40" fmla="*/ 107 w 451"/>
                <a:gd name="T41" fmla="*/ 70 h 308"/>
                <a:gd name="T42" fmla="*/ 104 w 451"/>
                <a:gd name="T43" fmla="*/ 66 h 308"/>
                <a:gd name="T44" fmla="*/ 100 w 451"/>
                <a:gd name="T45" fmla="*/ 62 h 308"/>
                <a:gd name="T46" fmla="*/ 96 w 451"/>
                <a:gd name="T47" fmla="*/ 57 h 308"/>
                <a:gd name="T48" fmla="*/ 91 w 451"/>
                <a:gd name="T49" fmla="*/ 52 h 308"/>
                <a:gd name="T50" fmla="*/ 85 w 451"/>
                <a:gd name="T51" fmla="*/ 46 h 308"/>
                <a:gd name="T52" fmla="*/ 78 w 451"/>
                <a:gd name="T53" fmla="*/ 40 h 308"/>
                <a:gd name="T54" fmla="*/ 70 w 451"/>
                <a:gd name="T55" fmla="*/ 34 h 308"/>
                <a:gd name="T56" fmla="*/ 61 w 451"/>
                <a:gd name="T57" fmla="*/ 27 h 308"/>
                <a:gd name="T58" fmla="*/ 52 w 451"/>
                <a:gd name="T59" fmla="*/ 21 h 308"/>
                <a:gd name="T60" fmla="*/ 42 w 451"/>
                <a:gd name="T61" fmla="*/ 15 h 308"/>
                <a:gd name="T62" fmla="*/ 31 w 451"/>
                <a:gd name="T63" fmla="*/ 9 h 308"/>
                <a:gd name="T64" fmla="*/ 19 w 451"/>
                <a:gd name="T65" fmla="*/ 3 h 308"/>
                <a:gd name="T66" fmla="*/ 18 w 451"/>
                <a:gd name="T67" fmla="*/ 3 h 308"/>
                <a:gd name="T68" fmla="*/ 17 w 451"/>
                <a:gd name="T69" fmla="*/ 3 h 308"/>
                <a:gd name="T70" fmla="*/ 15 w 451"/>
                <a:gd name="T71" fmla="*/ 2 h 308"/>
                <a:gd name="T72" fmla="*/ 14 w 451"/>
                <a:gd name="T73" fmla="*/ 2 h 308"/>
                <a:gd name="T74" fmla="*/ 11 w 451"/>
                <a:gd name="T75" fmla="*/ 1 h 308"/>
                <a:gd name="T76" fmla="*/ 9 w 451"/>
                <a:gd name="T77" fmla="*/ 1 h 308"/>
                <a:gd name="T78" fmla="*/ 6 w 451"/>
                <a:gd name="T79" fmla="*/ 1 h 308"/>
                <a:gd name="T80" fmla="*/ 5 w 451"/>
                <a:gd name="T81" fmla="*/ 1 h 308"/>
                <a:gd name="T82" fmla="*/ 2 w 451"/>
                <a:gd name="T83" fmla="*/ 0 h 308"/>
                <a:gd name="T84" fmla="*/ 1 w 451"/>
                <a:gd name="T85" fmla="*/ 1 h 308"/>
                <a:gd name="T86" fmla="*/ 0 w 451"/>
                <a:gd name="T87" fmla="*/ 1 h 308"/>
                <a:gd name="T88" fmla="*/ 0 w 451"/>
                <a:gd name="T89" fmla="*/ 1 h 308"/>
                <a:gd name="T90" fmla="*/ 0 w 451"/>
                <a:gd name="T91" fmla="*/ 2 h 308"/>
                <a:gd name="T92" fmla="*/ 2 w 451"/>
                <a:gd name="T93" fmla="*/ 4 h 308"/>
                <a:gd name="T94" fmla="*/ 5 w 451"/>
                <a:gd name="T95" fmla="*/ 5 h 308"/>
                <a:gd name="T96" fmla="*/ 8 w 451"/>
                <a:gd name="T97" fmla="*/ 8 h 308"/>
                <a:gd name="T98" fmla="*/ 8 w 451"/>
                <a:gd name="T99" fmla="*/ 8 h 30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51"/>
                <a:gd name="T151" fmla="*/ 0 h 308"/>
                <a:gd name="T152" fmla="*/ 451 w 451"/>
                <a:gd name="T153" fmla="*/ 308 h 30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51" h="308">
                  <a:moveTo>
                    <a:pt x="34" y="29"/>
                  </a:moveTo>
                  <a:lnTo>
                    <a:pt x="37" y="30"/>
                  </a:lnTo>
                  <a:lnTo>
                    <a:pt x="46" y="35"/>
                  </a:lnTo>
                  <a:lnTo>
                    <a:pt x="59" y="42"/>
                  </a:lnTo>
                  <a:lnTo>
                    <a:pt x="76" y="52"/>
                  </a:lnTo>
                  <a:lnTo>
                    <a:pt x="98" y="62"/>
                  </a:lnTo>
                  <a:lnTo>
                    <a:pt x="123" y="78"/>
                  </a:lnTo>
                  <a:lnTo>
                    <a:pt x="150" y="94"/>
                  </a:lnTo>
                  <a:lnTo>
                    <a:pt x="181" y="113"/>
                  </a:lnTo>
                  <a:lnTo>
                    <a:pt x="212" y="133"/>
                  </a:lnTo>
                  <a:lnTo>
                    <a:pt x="246" y="155"/>
                  </a:lnTo>
                  <a:lnTo>
                    <a:pt x="280" y="177"/>
                  </a:lnTo>
                  <a:lnTo>
                    <a:pt x="315" y="201"/>
                  </a:lnTo>
                  <a:lnTo>
                    <a:pt x="350" y="226"/>
                  </a:lnTo>
                  <a:lnTo>
                    <a:pt x="385" y="252"/>
                  </a:lnTo>
                  <a:lnTo>
                    <a:pt x="418" y="279"/>
                  </a:lnTo>
                  <a:lnTo>
                    <a:pt x="451" y="308"/>
                  </a:lnTo>
                  <a:lnTo>
                    <a:pt x="449" y="305"/>
                  </a:lnTo>
                  <a:lnTo>
                    <a:pt x="445" y="300"/>
                  </a:lnTo>
                  <a:lnTo>
                    <a:pt x="438" y="289"/>
                  </a:lnTo>
                  <a:lnTo>
                    <a:pt x="429" y="278"/>
                  </a:lnTo>
                  <a:lnTo>
                    <a:pt x="416" y="261"/>
                  </a:lnTo>
                  <a:lnTo>
                    <a:pt x="402" y="246"/>
                  </a:lnTo>
                  <a:lnTo>
                    <a:pt x="384" y="225"/>
                  </a:lnTo>
                  <a:lnTo>
                    <a:pt x="364" y="205"/>
                  </a:lnTo>
                  <a:lnTo>
                    <a:pt x="340" y="182"/>
                  </a:lnTo>
                  <a:lnTo>
                    <a:pt x="312" y="157"/>
                  </a:lnTo>
                  <a:lnTo>
                    <a:pt x="280" y="133"/>
                  </a:lnTo>
                  <a:lnTo>
                    <a:pt x="247" y="108"/>
                  </a:lnTo>
                  <a:lnTo>
                    <a:pt x="210" y="82"/>
                  </a:lnTo>
                  <a:lnTo>
                    <a:pt x="168" y="57"/>
                  </a:lnTo>
                  <a:lnTo>
                    <a:pt x="124" y="34"/>
                  </a:lnTo>
                  <a:lnTo>
                    <a:pt x="76" y="12"/>
                  </a:lnTo>
                  <a:lnTo>
                    <a:pt x="73" y="10"/>
                  </a:lnTo>
                  <a:lnTo>
                    <a:pt x="69" y="9"/>
                  </a:lnTo>
                  <a:lnTo>
                    <a:pt x="62" y="8"/>
                  </a:lnTo>
                  <a:lnTo>
                    <a:pt x="56" y="6"/>
                  </a:lnTo>
                  <a:lnTo>
                    <a:pt x="47" y="4"/>
                  </a:lnTo>
                  <a:lnTo>
                    <a:pt x="37" y="4"/>
                  </a:lnTo>
                  <a:lnTo>
                    <a:pt x="26" y="1"/>
                  </a:lnTo>
                  <a:lnTo>
                    <a:pt x="20" y="1"/>
                  </a:lnTo>
                  <a:lnTo>
                    <a:pt x="11" y="0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8"/>
                  </a:lnTo>
                  <a:lnTo>
                    <a:pt x="10" y="13"/>
                  </a:lnTo>
                  <a:lnTo>
                    <a:pt x="20" y="19"/>
                  </a:lnTo>
                  <a:lnTo>
                    <a:pt x="34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Freeform 23"/>
            <p:cNvSpPr>
              <a:spLocks/>
            </p:cNvSpPr>
            <p:nvPr/>
          </p:nvSpPr>
          <p:spPr bwMode="auto">
            <a:xfrm>
              <a:off x="1521" y="1146"/>
              <a:ext cx="484" cy="65"/>
            </a:xfrm>
            <a:custGeom>
              <a:avLst/>
              <a:gdLst>
                <a:gd name="T0" fmla="*/ 10 w 967"/>
                <a:gd name="T1" fmla="*/ 8 h 131"/>
                <a:gd name="T2" fmla="*/ 11 w 967"/>
                <a:gd name="T3" fmla="*/ 8 h 131"/>
                <a:gd name="T4" fmla="*/ 15 w 967"/>
                <a:gd name="T5" fmla="*/ 8 h 131"/>
                <a:gd name="T6" fmla="*/ 21 w 967"/>
                <a:gd name="T7" fmla="*/ 8 h 131"/>
                <a:gd name="T8" fmla="*/ 30 w 967"/>
                <a:gd name="T9" fmla="*/ 8 h 131"/>
                <a:gd name="T10" fmla="*/ 41 w 967"/>
                <a:gd name="T11" fmla="*/ 8 h 131"/>
                <a:gd name="T12" fmla="*/ 54 w 967"/>
                <a:gd name="T13" fmla="*/ 9 h 131"/>
                <a:gd name="T14" fmla="*/ 68 w 967"/>
                <a:gd name="T15" fmla="*/ 9 h 131"/>
                <a:gd name="T16" fmla="*/ 84 w 967"/>
                <a:gd name="T17" fmla="*/ 11 h 131"/>
                <a:gd name="T18" fmla="*/ 101 w 967"/>
                <a:gd name="T19" fmla="*/ 12 h 131"/>
                <a:gd name="T20" fmla="*/ 120 w 967"/>
                <a:gd name="T21" fmla="*/ 14 h 131"/>
                <a:gd name="T22" fmla="*/ 139 w 967"/>
                <a:gd name="T23" fmla="*/ 16 h 131"/>
                <a:gd name="T24" fmla="*/ 159 w 967"/>
                <a:gd name="T25" fmla="*/ 19 h 131"/>
                <a:gd name="T26" fmla="*/ 179 w 967"/>
                <a:gd name="T27" fmla="*/ 21 h 131"/>
                <a:gd name="T28" fmla="*/ 200 w 967"/>
                <a:gd name="T29" fmla="*/ 24 h 131"/>
                <a:gd name="T30" fmla="*/ 221 w 967"/>
                <a:gd name="T31" fmla="*/ 28 h 131"/>
                <a:gd name="T32" fmla="*/ 242 w 967"/>
                <a:gd name="T33" fmla="*/ 32 h 131"/>
                <a:gd name="T34" fmla="*/ 241 w 967"/>
                <a:gd name="T35" fmla="*/ 32 h 131"/>
                <a:gd name="T36" fmla="*/ 240 w 967"/>
                <a:gd name="T37" fmla="*/ 32 h 131"/>
                <a:gd name="T38" fmla="*/ 237 w 967"/>
                <a:gd name="T39" fmla="*/ 30 h 131"/>
                <a:gd name="T40" fmla="*/ 234 w 967"/>
                <a:gd name="T41" fmla="*/ 28 h 131"/>
                <a:gd name="T42" fmla="*/ 228 w 967"/>
                <a:gd name="T43" fmla="*/ 26 h 131"/>
                <a:gd name="T44" fmla="*/ 223 w 967"/>
                <a:gd name="T45" fmla="*/ 24 h 131"/>
                <a:gd name="T46" fmla="*/ 215 w 967"/>
                <a:gd name="T47" fmla="*/ 22 h 131"/>
                <a:gd name="T48" fmla="*/ 206 w 967"/>
                <a:gd name="T49" fmla="*/ 19 h 131"/>
                <a:gd name="T50" fmla="*/ 196 w 967"/>
                <a:gd name="T51" fmla="*/ 17 h 131"/>
                <a:gd name="T52" fmla="*/ 185 w 967"/>
                <a:gd name="T53" fmla="*/ 14 h 131"/>
                <a:gd name="T54" fmla="*/ 171 w 967"/>
                <a:gd name="T55" fmla="*/ 11 h 131"/>
                <a:gd name="T56" fmla="*/ 157 w 967"/>
                <a:gd name="T57" fmla="*/ 9 h 131"/>
                <a:gd name="T58" fmla="*/ 140 w 967"/>
                <a:gd name="T59" fmla="*/ 6 h 131"/>
                <a:gd name="T60" fmla="*/ 123 w 967"/>
                <a:gd name="T61" fmla="*/ 5 h 131"/>
                <a:gd name="T62" fmla="*/ 103 w 967"/>
                <a:gd name="T63" fmla="*/ 3 h 131"/>
                <a:gd name="T64" fmla="*/ 82 w 967"/>
                <a:gd name="T65" fmla="*/ 2 h 131"/>
                <a:gd name="T66" fmla="*/ 61 w 967"/>
                <a:gd name="T67" fmla="*/ 1 h 131"/>
                <a:gd name="T68" fmla="*/ 45 w 967"/>
                <a:gd name="T69" fmla="*/ 0 h 131"/>
                <a:gd name="T70" fmla="*/ 31 w 967"/>
                <a:gd name="T71" fmla="*/ 0 h 131"/>
                <a:gd name="T72" fmla="*/ 21 w 967"/>
                <a:gd name="T73" fmla="*/ 0 h 131"/>
                <a:gd name="T74" fmla="*/ 12 w 967"/>
                <a:gd name="T75" fmla="*/ 0 h 131"/>
                <a:gd name="T76" fmla="*/ 7 w 967"/>
                <a:gd name="T77" fmla="*/ 1 h 131"/>
                <a:gd name="T78" fmla="*/ 3 w 967"/>
                <a:gd name="T79" fmla="*/ 2 h 131"/>
                <a:gd name="T80" fmla="*/ 1 w 967"/>
                <a:gd name="T81" fmla="*/ 3 h 131"/>
                <a:gd name="T82" fmla="*/ 0 w 967"/>
                <a:gd name="T83" fmla="*/ 3 h 131"/>
                <a:gd name="T84" fmla="*/ 1 w 967"/>
                <a:gd name="T85" fmla="*/ 4 h 131"/>
                <a:gd name="T86" fmla="*/ 2 w 967"/>
                <a:gd name="T87" fmla="*/ 5 h 131"/>
                <a:gd name="T88" fmla="*/ 4 w 967"/>
                <a:gd name="T89" fmla="*/ 6 h 131"/>
                <a:gd name="T90" fmla="*/ 6 w 967"/>
                <a:gd name="T91" fmla="*/ 6 h 131"/>
                <a:gd name="T92" fmla="*/ 8 w 967"/>
                <a:gd name="T93" fmla="*/ 7 h 131"/>
                <a:gd name="T94" fmla="*/ 9 w 967"/>
                <a:gd name="T95" fmla="*/ 7 h 131"/>
                <a:gd name="T96" fmla="*/ 10 w 967"/>
                <a:gd name="T97" fmla="*/ 8 h 131"/>
                <a:gd name="T98" fmla="*/ 10 w 967"/>
                <a:gd name="T99" fmla="*/ 8 h 1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67"/>
                <a:gd name="T151" fmla="*/ 0 h 131"/>
                <a:gd name="T152" fmla="*/ 967 w 967"/>
                <a:gd name="T153" fmla="*/ 131 h 1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67" h="131">
                  <a:moveTo>
                    <a:pt x="38" y="33"/>
                  </a:moveTo>
                  <a:lnTo>
                    <a:pt x="43" y="33"/>
                  </a:lnTo>
                  <a:lnTo>
                    <a:pt x="59" y="33"/>
                  </a:lnTo>
                  <a:lnTo>
                    <a:pt x="83" y="33"/>
                  </a:lnTo>
                  <a:lnTo>
                    <a:pt x="120" y="34"/>
                  </a:lnTo>
                  <a:lnTo>
                    <a:pt x="161" y="34"/>
                  </a:lnTo>
                  <a:lnTo>
                    <a:pt x="213" y="37"/>
                  </a:lnTo>
                  <a:lnTo>
                    <a:pt x="270" y="39"/>
                  </a:lnTo>
                  <a:lnTo>
                    <a:pt x="335" y="46"/>
                  </a:lnTo>
                  <a:lnTo>
                    <a:pt x="402" y="50"/>
                  </a:lnTo>
                  <a:lnTo>
                    <a:pt x="477" y="56"/>
                  </a:lnTo>
                  <a:lnTo>
                    <a:pt x="554" y="64"/>
                  </a:lnTo>
                  <a:lnTo>
                    <a:pt x="633" y="76"/>
                  </a:lnTo>
                  <a:lnTo>
                    <a:pt x="715" y="86"/>
                  </a:lnTo>
                  <a:lnTo>
                    <a:pt x="798" y="99"/>
                  </a:lnTo>
                  <a:lnTo>
                    <a:pt x="883" y="113"/>
                  </a:lnTo>
                  <a:lnTo>
                    <a:pt x="967" y="131"/>
                  </a:lnTo>
                  <a:lnTo>
                    <a:pt x="964" y="129"/>
                  </a:lnTo>
                  <a:lnTo>
                    <a:pt x="959" y="128"/>
                  </a:lnTo>
                  <a:lnTo>
                    <a:pt x="948" y="121"/>
                  </a:lnTo>
                  <a:lnTo>
                    <a:pt x="933" y="115"/>
                  </a:lnTo>
                  <a:lnTo>
                    <a:pt x="912" y="107"/>
                  </a:lnTo>
                  <a:lnTo>
                    <a:pt x="889" y="99"/>
                  </a:lnTo>
                  <a:lnTo>
                    <a:pt x="859" y="89"/>
                  </a:lnTo>
                  <a:lnTo>
                    <a:pt x="824" y="78"/>
                  </a:lnTo>
                  <a:lnTo>
                    <a:pt x="782" y="68"/>
                  </a:lnTo>
                  <a:lnTo>
                    <a:pt x="737" y="57"/>
                  </a:lnTo>
                  <a:lnTo>
                    <a:pt x="684" y="47"/>
                  </a:lnTo>
                  <a:lnTo>
                    <a:pt x="627" y="37"/>
                  </a:lnTo>
                  <a:lnTo>
                    <a:pt x="560" y="27"/>
                  </a:lnTo>
                  <a:lnTo>
                    <a:pt x="489" y="21"/>
                  </a:lnTo>
                  <a:lnTo>
                    <a:pt x="412" y="13"/>
                  </a:lnTo>
                  <a:lnTo>
                    <a:pt x="326" y="9"/>
                  </a:lnTo>
                  <a:lnTo>
                    <a:pt x="244" y="4"/>
                  </a:lnTo>
                  <a:lnTo>
                    <a:pt x="177" y="1"/>
                  </a:lnTo>
                  <a:lnTo>
                    <a:pt x="122" y="0"/>
                  </a:lnTo>
                  <a:lnTo>
                    <a:pt x="81" y="1"/>
                  </a:lnTo>
                  <a:lnTo>
                    <a:pt x="47" y="1"/>
                  </a:lnTo>
                  <a:lnTo>
                    <a:pt x="25" y="4"/>
                  </a:lnTo>
                  <a:lnTo>
                    <a:pt x="10" y="8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2"/>
                  </a:lnTo>
                  <a:lnTo>
                    <a:pt x="16" y="25"/>
                  </a:lnTo>
                  <a:lnTo>
                    <a:pt x="22" y="27"/>
                  </a:lnTo>
                  <a:lnTo>
                    <a:pt x="30" y="30"/>
                  </a:lnTo>
                  <a:lnTo>
                    <a:pt x="35" y="31"/>
                  </a:lnTo>
                  <a:lnTo>
                    <a:pt x="3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Freeform 24"/>
            <p:cNvSpPr>
              <a:spLocks/>
            </p:cNvSpPr>
            <p:nvPr/>
          </p:nvSpPr>
          <p:spPr bwMode="auto">
            <a:xfrm>
              <a:off x="1630" y="1191"/>
              <a:ext cx="587" cy="100"/>
            </a:xfrm>
            <a:custGeom>
              <a:avLst/>
              <a:gdLst>
                <a:gd name="T0" fmla="*/ 293 w 1175"/>
                <a:gd name="T1" fmla="*/ 50 h 199"/>
                <a:gd name="T2" fmla="*/ 292 w 1175"/>
                <a:gd name="T3" fmla="*/ 49 h 199"/>
                <a:gd name="T4" fmla="*/ 290 w 1175"/>
                <a:gd name="T5" fmla="*/ 49 h 199"/>
                <a:gd name="T6" fmla="*/ 286 w 1175"/>
                <a:gd name="T7" fmla="*/ 48 h 199"/>
                <a:gd name="T8" fmla="*/ 280 w 1175"/>
                <a:gd name="T9" fmla="*/ 46 h 199"/>
                <a:gd name="T10" fmla="*/ 272 w 1175"/>
                <a:gd name="T11" fmla="*/ 44 h 199"/>
                <a:gd name="T12" fmla="*/ 262 w 1175"/>
                <a:gd name="T13" fmla="*/ 41 h 199"/>
                <a:gd name="T14" fmla="*/ 250 w 1175"/>
                <a:gd name="T15" fmla="*/ 38 h 199"/>
                <a:gd name="T16" fmla="*/ 235 w 1175"/>
                <a:gd name="T17" fmla="*/ 35 h 199"/>
                <a:gd name="T18" fmla="*/ 216 w 1175"/>
                <a:gd name="T19" fmla="*/ 31 h 199"/>
                <a:gd name="T20" fmla="*/ 196 w 1175"/>
                <a:gd name="T21" fmla="*/ 28 h 199"/>
                <a:gd name="T22" fmla="*/ 172 w 1175"/>
                <a:gd name="T23" fmla="*/ 23 h 199"/>
                <a:gd name="T24" fmla="*/ 145 w 1175"/>
                <a:gd name="T25" fmla="*/ 19 h 199"/>
                <a:gd name="T26" fmla="*/ 114 w 1175"/>
                <a:gd name="T27" fmla="*/ 15 h 199"/>
                <a:gd name="T28" fmla="*/ 80 w 1175"/>
                <a:gd name="T29" fmla="*/ 10 h 199"/>
                <a:gd name="T30" fmla="*/ 41 w 1175"/>
                <a:gd name="T31" fmla="*/ 6 h 199"/>
                <a:gd name="T32" fmla="*/ 0 w 1175"/>
                <a:gd name="T33" fmla="*/ 1 h 199"/>
                <a:gd name="T34" fmla="*/ 1 w 1175"/>
                <a:gd name="T35" fmla="*/ 1 h 199"/>
                <a:gd name="T36" fmla="*/ 5 w 1175"/>
                <a:gd name="T37" fmla="*/ 1 h 199"/>
                <a:gd name="T38" fmla="*/ 11 w 1175"/>
                <a:gd name="T39" fmla="*/ 0 h 199"/>
                <a:gd name="T40" fmla="*/ 20 w 1175"/>
                <a:gd name="T41" fmla="*/ 0 h 199"/>
                <a:gd name="T42" fmla="*/ 31 w 1175"/>
                <a:gd name="T43" fmla="*/ 0 h 199"/>
                <a:gd name="T44" fmla="*/ 45 w 1175"/>
                <a:gd name="T45" fmla="*/ 1 h 199"/>
                <a:gd name="T46" fmla="*/ 61 w 1175"/>
                <a:gd name="T47" fmla="*/ 2 h 199"/>
                <a:gd name="T48" fmla="*/ 79 w 1175"/>
                <a:gd name="T49" fmla="*/ 3 h 199"/>
                <a:gd name="T50" fmla="*/ 99 w 1175"/>
                <a:gd name="T51" fmla="*/ 5 h 199"/>
                <a:gd name="T52" fmla="*/ 121 w 1175"/>
                <a:gd name="T53" fmla="*/ 7 h 199"/>
                <a:gd name="T54" fmla="*/ 145 w 1175"/>
                <a:gd name="T55" fmla="*/ 10 h 199"/>
                <a:gd name="T56" fmla="*/ 172 w 1175"/>
                <a:gd name="T57" fmla="*/ 15 h 199"/>
                <a:gd name="T58" fmla="*/ 199 w 1175"/>
                <a:gd name="T59" fmla="*/ 19 h 199"/>
                <a:gd name="T60" fmla="*/ 229 w 1175"/>
                <a:gd name="T61" fmla="*/ 26 h 199"/>
                <a:gd name="T62" fmla="*/ 260 w 1175"/>
                <a:gd name="T63" fmla="*/ 32 h 199"/>
                <a:gd name="T64" fmla="*/ 293 w 1175"/>
                <a:gd name="T65" fmla="*/ 41 h 199"/>
                <a:gd name="T66" fmla="*/ 293 w 1175"/>
                <a:gd name="T67" fmla="*/ 50 h 199"/>
                <a:gd name="T68" fmla="*/ 293 w 1175"/>
                <a:gd name="T69" fmla="*/ 50 h 1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75"/>
                <a:gd name="T106" fmla="*/ 0 h 199"/>
                <a:gd name="T107" fmla="*/ 1175 w 1175"/>
                <a:gd name="T108" fmla="*/ 199 h 1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75" h="199">
                  <a:moveTo>
                    <a:pt x="1175" y="199"/>
                  </a:moveTo>
                  <a:lnTo>
                    <a:pt x="1171" y="196"/>
                  </a:lnTo>
                  <a:lnTo>
                    <a:pt x="1162" y="194"/>
                  </a:lnTo>
                  <a:lnTo>
                    <a:pt x="1145" y="189"/>
                  </a:lnTo>
                  <a:lnTo>
                    <a:pt x="1123" y="182"/>
                  </a:lnTo>
                  <a:lnTo>
                    <a:pt x="1089" y="173"/>
                  </a:lnTo>
                  <a:lnTo>
                    <a:pt x="1050" y="163"/>
                  </a:lnTo>
                  <a:lnTo>
                    <a:pt x="1000" y="151"/>
                  </a:lnTo>
                  <a:lnTo>
                    <a:pt x="940" y="139"/>
                  </a:lnTo>
                  <a:lnTo>
                    <a:pt x="867" y="124"/>
                  </a:lnTo>
                  <a:lnTo>
                    <a:pt x="784" y="109"/>
                  </a:lnTo>
                  <a:lnTo>
                    <a:pt x="689" y="92"/>
                  </a:lnTo>
                  <a:lnTo>
                    <a:pt x="580" y="76"/>
                  </a:lnTo>
                  <a:lnTo>
                    <a:pt x="456" y="57"/>
                  </a:lnTo>
                  <a:lnTo>
                    <a:pt x="320" y="39"/>
                  </a:lnTo>
                  <a:lnTo>
                    <a:pt x="166" y="21"/>
                  </a:lnTo>
                  <a:lnTo>
                    <a:pt x="0" y="3"/>
                  </a:lnTo>
                  <a:lnTo>
                    <a:pt x="5" y="1"/>
                  </a:lnTo>
                  <a:lnTo>
                    <a:pt x="20" y="1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126" y="0"/>
                  </a:lnTo>
                  <a:lnTo>
                    <a:pt x="181" y="1"/>
                  </a:lnTo>
                  <a:lnTo>
                    <a:pt x="244" y="5"/>
                  </a:lnTo>
                  <a:lnTo>
                    <a:pt x="317" y="11"/>
                  </a:lnTo>
                  <a:lnTo>
                    <a:pt x="398" y="17"/>
                  </a:lnTo>
                  <a:lnTo>
                    <a:pt x="486" y="27"/>
                  </a:lnTo>
                  <a:lnTo>
                    <a:pt x="582" y="40"/>
                  </a:lnTo>
                  <a:lnTo>
                    <a:pt x="688" y="57"/>
                  </a:lnTo>
                  <a:lnTo>
                    <a:pt x="798" y="76"/>
                  </a:lnTo>
                  <a:lnTo>
                    <a:pt x="916" y="102"/>
                  </a:lnTo>
                  <a:lnTo>
                    <a:pt x="1041" y="128"/>
                  </a:lnTo>
                  <a:lnTo>
                    <a:pt x="1175" y="163"/>
                  </a:lnTo>
                  <a:lnTo>
                    <a:pt x="1175" y="1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Freeform 25"/>
            <p:cNvSpPr>
              <a:spLocks/>
            </p:cNvSpPr>
            <p:nvPr/>
          </p:nvSpPr>
          <p:spPr bwMode="auto">
            <a:xfrm>
              <a:off x="2203" y="1268"/>
              <a:ext cx="26" cy="81"/>
            </a:xfrm>
            <a:custGeom>
              <a:avLst/>
              <a:gdLst>
                <a:gd name="T0" fmla="*/ 0 w 52"/>
                <a:gd name="T1" fmla="*/ 3 h 162"/>
                <a:gd name="T2" fmla="*/ 0 w 52"/>
                <a:gd name="T3" fmla="*/ 4 h 162"/>
                <a:gd name="T4" fmla="*/ 1 w 52"/>
                <a:gd name="T5" fmla="*/ 6 h 162"/>
                <a:gd name="T6" fmla="*/ 1 w 52"/>
                <a:gd name="T7" fmla="*/ 7 h 162"/>
                <a:gd name="T8" fmla="*/ 2 w 52"/>
                <a:gd name="T9" fmla="*/ 10 h 162"/>
                <a:gd name="T10" fmla="*/ 3 w 52"/>
                <a:gd name="T11" fmla="*/ 11 h 162"/>
                <a:gd name="T12" fmla="*/ 3 w 52"/>
                <a:gd name="T13" fmla="*/ 14 h 162"/>
                <a:gd name="T14" fmla="*/ 5 w 52"/>
                <a:gd name="T15" fmla="*/ 17 h 162"/>
                <a:gd name="T16" fmla="*/ 5 w 52"/>
                <a:gd name="T17" fmla="*/ 19 h 162"/>
                <a:gd name="T18" fmla="*/ 6 w 52"/>
                <a:gd name="T19" fmla="*/ 21 h 162"/>
                <a:gd name="T20" fmla="*/ 6 w 52"/>
                <a:gd name="T21" fmla="*/ 24 h 162"/>
                <a:gd name="T22" fmla="*/ 7 w 52"/>
                <a:gd name="T23" fmla="*/ 26 h 162"/>
                <a:gd name="T24" fmla="*/ 7 w 52"/>
                <a:gd name="T25" fmla="*/ 29 h 162"/>
                <a:gd name="T26" fmla="*/ 7 w 52"/>
                <a:gd name="T27" fmla="*/ 33 h 162"/>
                <a:gd name="T28" fmla="*/ 9 w 52"/>
                <a:gd name="T29" fmla="*/ 36 h 162"/>
                <a:gd name="T30" fmla="*/ 9 w 52"/>
                <a:gd name="T31" fmla="*/ 38 h 162"/>
                <a:gd name="T32" fmla="*/ 9 w 52"/>
                <a:gd name="T33" fmla="*/ 40 h 162"/>
                <a:gd name="T34" fmla="*/ 10 w 52"/>
                <a:gd name="T35" fmla="*/ 40 h 162"/>
                <a:gd name="T36" fmla="*/ 11 w 52"/>
                <a:gd name="T37" fmla="*/ 41 h 162"/>
                <a:gd name="T38" fmla="*/ 11 w 52"/>
                <a:gd name="T39" fmla="*/ 40 h 162"/>
                <a:gd name="T40" fmla="*/ 12 w 52"/>
                <a:gd name="T41" fmla="*/ 39 h 162"/>
                <a:gd name="T42" fmla="*/ 12 w 52"/>
                <a:gd name="T43" fmla="*/ 37 h 162"/>
                <a:gd name="T44" fmla="*/ 13 w 52"/>
                <a:gd name="T45" fmla="*/ 35 h 162"/>
                <a:gd name="T46" fmla="*/ 13 w 52"/>
                <a:gd name="T47" fmla="*/ 32 h 162"/>
                <a:gd name="T48" fmla="*/ 13 w 52"/>
                <a:gd name="T49" fmla="*/ 28 h 162"/>
                <a:gd name="T50" fmla="*/ 13 w 52"/>
                <a:gd name="T51" fmla="*/ 25 h 162"/>
                <a:gd name="T52" fmla="*/ 13 w 52"/>
                <a:gd name="T53" fmla="*/ 21 h 162"/>
                <a:gd name="T54" fmla="*/ 11 w 52"/>
                <a:gd name="T55" fmla="*/ 17 h 162"/>
                <a:gd name="T56" fmla="*/ 11 w 52"/>
                <a:gd name="T57" fmla="*/ 12 h 162"/>
                <a:gd name="T58" fmla="*/ 9 w 52"/>
                <a:gd name="T59" fmla="*/ 6 h 162"/>
                <a:gd name="T60" fmla="*/ 7 w 52"/>
                <a:gd name="T61" fmla="*/ 1 h 162"/>
                <a:gd name="T62" fmla="*/ 6 w 52"/>
                <a:gd name="T63" fmla="*/ 0 h 162"/>
                <a:gd name="T64" fmla="*/ 5 w 52"/>
                <a:gd name="T65" fmla="*/ 0 h 162"/>
                <a:gd name="T66" fmla="*/ 3 w 52"/>
                <a:gd name="T67" fmla="*/ 0 h 162"/>
                <a:gd name="T68" fmla="*/ 3 w 52"/>
                <a:gd name="T69" fmla="*/ 1 h 162"/>
                <a:gd name="T70" fmla="*/ 1 w 52"/>
                <a:gd name="T71" fmla="*/ 3 h 162"/>
                <a:gd name="T72" fmla="*/ 0 w 52"/>
                <a:gd name="T73" fmla="*/ 3 h 162"/>
                <a:gd name="T74" fmla="*/ 0 w 52"/>
                <a:gd name="T75" fmla="*/ 3 h 1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2"/>
                <a:gd name="T115" fmla="*/ 0 h 162"/>
                <a:gd name="T116" fmla="*/ 52 w 52"/>
                <a:gd name="T117" fmla="*/ 162 h 1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2" h="162">
                  <a:moveTo>
                    <a:pt x="0" y="14"/>
                  </a:moveTo>
                  <a:lnTo>
                    <a:pt x="0" y="16"/>
                  </a:lnTo>
                  <a:lnTo>
                    <a:pt x="4" y="26"/>
                  </a:lnTo>
                  <a:lnTo>
                    <a:pt x="4" y="31"/>
                  </a:lnTo>
                  <a:lnTo>
                    <a:pt x="6" y="39"/>
                  </a:lnTo>
                  <a:lnTo>
                    <a:pt x="10" y="46"/>
                  </a:lnTo>
                  <a:lnTo>
                    <a:pt x="14" y="57"/>
                  </a:lnTo>
                  <a:lnTo>
                    <a:pt x="17" y="65"/>
                  </a:lnTo>
                  <a:lnTo>
                    <a:pt x="18" y="76"/>
                  </a:lnTo>
                  <a:lnTo>
                    <a:pt x="21" y="87"/>
                  </a:lnTo>
                  <a:lnTo>
                    <a:pt x="24" y="97"/>
                  </a:lnTo>
                  <a:lnTo>
                    <a:pt x="27" y="107"/>
                  </a:lnTo>
                  <a:lnTo>
                    <a:pt x="30" y="119"/>
                  </a:lnTo>
                  <a:lnTo>
                    <a:pt x="31" y="129"/>
                  </a:lnTo>
                  <a:lnTo>
                    <a:pt x="34" y="141"/>
                  </a:lnTo>
                  <a:lnTo>
                    <a:pt x="34" y="150"/>
                  </a:lnTo>
                  <a:lnTo>
                    <a:pt x="36" y="157"/>
                  </a:lnTo>
                  <a:lnTo>
                    <a:pt x="37" y="159"/>
                  </a:lnTo>
                  <a:lnTo>
                    <a:pt x="41" y="162"/>
                  </a:lnTo>
                  <a:lnTo>
                    <a:pt x="43" y="158"/>
                  </a:lnTo>
                  <a:lnTo>
                    <a:pt x="45" y="154"/>
                  </a:lnTo>
                  <a:lnTo>
                    <a:pt x="48" y="148"/>
                  </a:lnTo>
                  <a:lnTo>
                    <a:pt x="52" y="140"/>
                  </a:lnTo>
                  <a:lnTo>
                    <a:pt x="52" y="128"/>
                  </a:lnTo>
                  <a:lnTo>
                    <a:pt x="52" y="115"/>
                  </a:lnTo>
                  <a:lnTo>
                    <a:pt x="50" y="102"/>
                  </a:lnTo>
                  <a:lnTo>
                    <a:pt x="49" y="85"/>
                  </a:lnTo>
                  <a:lnTo>
                    <a:pt x="44" y="66"/>
                  </a:lnTo>
                  <a:lnTo>
                    <a:pt x="41" y="48"/>
                  </a:lnTo>
                  <a:lnTo>
                    <a:pt x="34" y="26"/>
                  </a:lnTo>
                  <a:lnTo>
                    <a:pt x="27" y="6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2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Freeform 26"/>
            <p:cNvSpPr>
              <a:spLocks/>
            </p:cNvSpPr>
            <p:nvPr/>
          </p:nvSpPr>
          <p:spPr bwMode="auto">
            <a:xfrm>
              <a:off x="1728" y="1302"/>
              <a:ext cx="471" cy="48"/>
            </a:xfrm>
            <a:custGeom>
              <a:avLst/>
              <a:gdLst>
                <a:gd name="T0" fmla="*/ 7 w 944"/>
                <a:gd name="T1" fmla="*/ 14 h 96"/>
                <a:gd name="T2" fmla="*/ 8 w 944"/>
                <a:gd name="T3" fmla="*/ 13 h 96"/>
                <a:gd name="T4" fmla="*/ 10 w 944"/>
                <a:gd name="T5" fmla="*/ 13 h 96"/>
                <a:gd name="T6" fmla="*/ 14 w 944"/>
                <a:gd name="T7" fmla="*/ 12 h 96"/>
                <a:gd name="T8" fmla="*/ 21 w 944"/>
                <a:gd name="T9" fmla="*/ 12 h 96"/>
                <a:gd name="T10" fmla="*/ 28 w 944"/>
                <a:gd name="T11" fmla="*/ 12 h 96"/>
                <a:gd name="T12" fmla="*/ 37 w 944"/>
                <a:gd name="T13" fmla="*/ 11 h 96"/>
                <a:gd name="T14" fmla="*/ 48 w 944"/>
                <a:gd name="T15" fmla="*/ 11 h 96"/>
                <a:gd name="T16" fmla="*/ 62 w 944"/>
                <a:gd name="T17" fmla="*/ 11 h 96"/>
                <a:gd name="T18" fmla="*/ 76 w 944"/>
                <a:gd name="T19" fmla="*/ 10 h 96"/>
                <a:gd name="T20" fmla="*/ 93 w 944"/>
                <a:gd name="T21" fmla="*/ 11 h 96"/>
                <a:gd name="T22" fmla="*/ 112 w 944"/>
                <a:gd name="T23" fmla="*/ 12 h 96"/>
                <a:gd name="T24" fmla="*/ 133 w 944"/>
                <a:gd name="T25" fmla="*/ 12 h 96"/>
                <a:gd name="T26" fmla="*/ 155 w 944"/>
                <a:gd name="T27" fmla="*/ 14 h 96"/>
                <a:gd name="T28" fmla="*/ 180 w 944"/>
                <a:gd name="T29" fmla="*/ 17 h 96"/>
                <a:gd name="T30" fmla="*/ 206 w 944"/>
                <a:gd name="T31" fmla="*/ 20 h 96"/>
                <a:gd name="T32" fmla="*/ 235 w 944"/>
                <a:gd name="T33" fmla="*/ 24 h 96"/>
                <a:gd name="T34" fmla="*/ 234 w 944"/>
                <a:gd name="T35" fmla="*/ 24 h 96"/>
                <a:gd name="T36" fmla="*/ 231 w 944"/>
                <a:gd name="T37" fmla="*/ 22 h 96"/>
                <a:gd name="T38" fmla="*/ 225 w 944"/>
                <a:gd name="T39" fmla="*/ 21 h 96"/>
                <a:gd name="T40" fmla="*/ 218 w 944"/>
                <a:gd name="T41" fmla="*/ 19 h 96"/>
                <a:gd name="T42" fmla="*/ 209 w 944"/>
                <a:gd name="T43" fmla="*/ 16 h 96"/>
                <a:gd name="T44" fmla="*/ 197 w 944"/>
                <a:gd name="T45" fmla="*/ 13 h 96"/>
                <a:gd name="T46" fmla="*/ 184 w 944"/>
                <a:gd name="T47" fmla="*/ 11 h 96"/>
                <a:gd name="T48" fmla="*/ 170 w 944"/>
                <a:gd name="T49" fmla="*/ 9 h 96"/>
                <a:gd name="T50" fmla="*/ 153 w 944"/>
                <a:gd name="T51" fmla="*/ 6 h 96"/>
                <a:gd name="T52" fmla="*/ 135 w 944"/>
                <a:gd name="T53" fmla="*/ 3 h 96"/>
                <a:gd name="T54" fmla="*/ 116 w 944"/>
                <a:gd name="T55" fmla="*/ 2 h 96"/>
                <a:gd name="T56" fmla="*/ 96 w 944"/>
                <a:gd name="T57" fmla="*/ 1 h 96"/>
                <a:gd name="T58" fmla="*/ 73 w 944"/>
                <a:gd name="T59" fmla="*/ 0 h 96"/>
                <a:gd name="T60" fmla="*/ 50 w 944"/>
                <a:gd name="T61" fmla="*/ 1 h 96"/>
                <a:gd name="T62" fmla="*/ 25 w 944"/>
                <a:gd name="T63" fmla="*/ 3 h 96"/>
                <a:gd name="T64" fmla="*/ 0 w 944"/>
                <a:gd name="T65" fmla="*/ 5 h 96"/>
                <a:gd name="T66" fmla="*/ 7 w 944"/>
                <a:gd name="T67" fmla="*/ 14 h 96"/>
                <a:gd name="T68" fmla="*/ 7 w 944"/>
                <a:gd name="T69" fmla="*/ 14 h 9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4"/>
                <a:gd name="T106" fmla="*/ 0 h 96"/>
                <a:gd name="T107" fmla="*/ 944 w 944"/>
                <a:gd name="T108" fmla="*/ 96 h 9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4" h="96">
                  <a:moveTo>
                    <a:pt x="30" y="56"/>
                  </a:moveTo>
                  <a:lnTo>
                    <a:pt x="33" y="55"/>
                  </a:lnTo>
                  <a:lnTo>
                    <a:pt x="42" y="53"/>
                  </a:lnTo>
                  <a:lnTo>
                    <a:pt x="59" y="51"/>
                  </a:lnTo>
                  <a:lnTo>
                    <a:pt x="84" y="48"/>
                  </a:lnTo>
                  <a:lnTo>
                    <a:pt x="113" y="46"/>
                  </a:lnTo>
                  <a:lnTo>
                    <a:pt x="151" y="43"/>
                  </a:lnTo>
                  <a:lnTo>
                    <a:pt x="195" y="42"/>
                  </a:lnTo>
                  <a:lnTo>
                    <a:pt x="249" y="42"/>
                  </a:lnTo>
                  <a:lnTo>
                    <a:pt x="307" y="40"/>
                  </a:lnTo>
                  <a:lnTo>
                    <a:pt x="375" y="43"/>
                  </a:lnTo>
                  <a:lnTo>
                    <a:pt x="449" y="46"/>
                  </a:lnTo>
                  <a:lnTo>
                    <a:pt x="533" y="51"/>
                  </a:lnTo>
                  <a:lnTo>
                    <a:pt x="623" y="57"/>
                  </a:lnTo>
                  <a:lnTo>
                    <a:pt x="722" y="68"/>
                  </a:lnTo>
                  <a:lnTo>
                    <a:pt x="828" y="79"/>
                  </a:lnTo>
                  <a:lnTo>
                    <a:pt x="944" y="96"/>
                  </a:lnTo>
                  <a:lnTo>
                    <a:pt x="939" y="94"/>
                  </a:lnTo>
                  <a:lnTo>
                    <a:pt x="926" y="88"/>
                  </a:lnTo>
                  <a:lnTo>
                    <a:pt x="904" y="82"/>
                  </a:lnTo>
                  <a:lnTo>
                    <a:pt x="875" y="74"/>
                  </a:lnTo>
                  <a:lnTo>
                    <a:pt x="837" y="64"/>
                  </a:lnTo>
                  <a:lnTo>
                    <a:pt x="792" y="53"/>
                  </a:lnTo>
                  <a:lnTo>
                    <a:pt x="739" y="43"/>
                  </a:lnTo>
                  <a:lnTo>
                    <a:pt x="681" y="33"/>
                  </a:lnTo>
                  <a:lnTo>
                    <a:pt x="614" y="22"/>
                  </a:lnTo>
                  <a:lnTo>
                    <a:pt x="544" y="13"/>
                  </a:lnTo>
                  <a:lnTo>
                    <a:pt x="466" y="7"/>
                  </a:lnTo>
                  <a:lnTo>
                    <a:pt x="384" y="3"/>
                  </a:lnTo>
                  <a:lnTo>
                    <a:pt x="293" y="0"/>
                  </a:lnTo>
                  <a:lnTo>
                    <a:pt x="201" y="3"/>
                  </a:lnTo>
                  <a:lnTo>
                    <a:pt x="102" y="9"/>
                  </a:lnTo>
                  <a:lnTo>
                    <a:pt x="0" y="20"/>
                  </a:lnTo>
                  <a:lnTo>
                    <a:pt x="3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Freeform 27"/>
            <p:cNvSpPr>
              <a:spLocks/>
            </p:cNvSpPr>
            <p:nvPr/>
          </p:nvSpPr>
          <p:spPr bwMode="auto">
            <a:xfrm>
              <a:off x="1773" y="1312"/>
              <a:ext cx="130" cy="169"/>
            </a:xfrm>
            <a:custGeom>
              <a:avLst/>
              <a:gdLst>
                <a:gd name="T0" fmla="*/ 0 w 261"/>
                <a:gd name="T1" fmla="*/ 3 h 338"/>
                <a:gd name="T2" fmla="*/ 0 w 261"/>
                <a:gd name="T3" fmla="*/ 3 h 338"/>
                <a:gd name="T4" fmla="*/ 1 w 261"/>
                <a:gd name="T5" fmla="*/ 4 h 338"/>
                <a:gd name="T6" fmla="*/ 3 w 261"/>
                <a:gd name="T7" fmla="*/ 5 h 338"/>
                <a:gd name="T8" fmla="*/ 6 w 261"/>
                <a:gd name="T9" fmla="*/ 9 h 338"/>
                <a:gd name="T10" fmla="*/ 9 w 261"/>
                <a:gd name="T11" fmla="*/ 11 h 338"/>
                <a:gd name="T12" fmla="*/ 14 w 261"/>
                <a:gd name="T13" fmla="*/ 15 h 338"/>
                <a:gd name="T14" fmla="*/ 18 w 261"/>
                <a:gd name="T15" fmla="*/ 20 h 338"/>
                <a:gd name="T16" fmla="*/ 23 w 261"/>
                <a:gd name="T17" fmla="*/ 25 h 338"/>
                <a:gd name="T18" fmla="*/ 28 w 261"/>
                <a:gd name="T19" fmla="*/ 30 h 338"/>
                <a:gd name="T20" fmla="*/ 33 w 261"/>
                <a:gd name="T21" fmla="*/ 37 h 338"/>
                <a:gd name="T22" fmla="*/ 38 w 261"/>
                <a:gd name="T23" fmla="*/ 43 h 338"/>
                <a:gd name="T24" fmla="*/ 44 w 261"/>
                <a:gd name="T25" fmla="*/ 51 h 338"/>
                <a:gd name="T26" fmla="*/ 49 w 261"/>
                <a:gd name="T27" fmla="*/ 58 h 338"/>
                <a:gd name="T28" fmla="*/ 55 w 261"/>
                <a:gd name="T29" fmla="*/ 67 h 338"/>
                <a:gd name="T30" fmla="*/ 60 w 261"/>
                <a:gd name="T31" fmla="*/ 76 h 338"/>
                <a:gd name="T32" fmla="*/ 65 w 261"/>
                <a:gd name="T33" fmla="*/ 85 h 338"/>
                <a:gd name="T34" fmla="*/ 65 w 261"/>
                <a:gd name="T35" fmla="*/ 85 h 338"/>
                <a:gd name="T36" fmla="*/ 65 w 261"/>
                <a:gd name="T37" fmla="*/ 83 h 338"/>
                <a:gd name="T38" fmla="*/ 64 w 261"/>
                <a:gd name="T39" fmla="*/ 82 h 338"/>
                <a:gd name="T40" fmla="*/ 64 w 261"/>
                <a:gd name="T41" fmla="*/ 79 h 338"/>
                <a:gd name="T42" fmla="*/ 63 w 261"/>
                <a:gd name="T43" fmla="*/ 75 h 338"/>
                <a:gd name="T44" fmla="*/ 62 w 261"/>
                <a:gd name="T45" fmla="*/ 72 h 338"/>
                <a:gd name="T46" fmla="*/ 60 w 261"/>
                <a:gd name="T47" fmla="*/ 67 h 338"/>
                <a:gd name="T48" fmla="*/ 58 w 261"/>
                <a:gd name="T49" fmla="*/ 61 h 338"/>
                <a:gd name="T50" fmla="*/ 56 w 261"/>
                <a:gd name="T51" fmla="*/ 55 h 338"/>
                <a:gd name="T52" fmla="*/ 52 w 261"/>
                <a:gd name="T53" fmla="*/ 49 h 338"/>
                <a:gd name="T54" fmla="*/ 47 w 261"/>
                <a:gd name="T55" fmla="*/ 42 h 338"/>
                <a:gd name="T56" fmla="*/ 43 w 261"/>
                <a:gd name="T57" fmla="*/ 35 h 338"/>
                <a:gd name="T58" fmla="*/ 36 w 261"/>
                <a:gd name="T59" fmla="*/ 26 h 338"/>
                <a:gd name="T60" fmla="*/ 29 w 261"/>
                <a:gd name="T61" fmla="*/ 19 h 338"/>
                <a:gd name="T62" fmla="*/ 21 w 261"/>
                <a:gd name="T63" fmla="*/ 10 h 338"/>
                <a:gd name="T64" fmla="*/ 12 w 261"/>
                <a:gd name="T65" fmla="*/ 0 h 338"/>
                <a:gd name="T66" fmla="*/ 0 w 261"/>
                <a:gd name="T67" fmla="*/ 3 h 338"/>
                <a:gd name="T68" fmla="*/ 0 w 261"/>
                <a:gd name="T69" fmla="*/ 3 h 3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61"/>
                <a:gd name="T106" fmla="*/ 0 h 338"/>
                <a:gd name="T107" fmla="*/ 261 w 261"/>
                <a:gd name="T108" fmla="*/ 338 h 33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61" h="338">
                  <a:moveTo>
                    <a:pt x="0" y="12"/>
                  </a:moveTo>
                  <a:lnTo>
                    <a:pt x="1" y="12"/>
                  </a:lnTo>
                  <a:lnTo>
                    <a:pt x="7" y="16"/>
                  </a:lnTo>
                  <a:lnTo>
                    <a:pt x="14" y="23"/>
                  </a:lnTo>
                  <a:lnTo>
                    <a:pt x="26" y="34"/>
                  </a:lnTo>
                  <a:lnTo>
                    <a:pt x="39" y="45"/>
                  </a:lnTo>
                  <a:lnTo>
                    <a:pt x="56" y="62"/>
                  </a:lnTo>
                  <a:lnTo>
                    <a:pt x="73" y="79"/>
                  </a:lnTo>
                  <a:lnTo>
                    <a:pt x="94" y="101"/>
                  </a:lnTo>
                  <a:lnTo>
                    <a:pt x="113" y="122"/>
                  </a:lnTo>
                  <a:lnTo>
                    <a:pt x="134" y="147"/>
                  </a:lnTo>
                  <a:lnTo>
                    <a:pt x="155" y="174"/>
                  </a:lnTo>
                  <a:lnTo>
                    <a:pt x="178" y="204"/>
                  </a:lnTo>
                  <a:lnTo>
                    <a:pt x="199" y="234"/>
                  </a:lnTo>
                  <a:lnTo>
                    <a:pt x="221" y="268"/>
                  </a:lnTo>
                  <a:lnTo>
                    <a:pt x="242" y="301"/>
                  </a:lnTo>
                  <a:lnTo>
                    <a:pt x="261" y="338"/>
                  </a:lnTo>
                  <a:lnTo>
                    <a:pt x="260" y="337"/>
                  </a:lnTo>
                  <a:lnTo>
                    <a:pt x="260" y="331"/>
                  </a:lnTo>
                  <a:lnTo>
                    <a:pt x="259" y="325"/>
                  </a:lnTo>
                  <a:lnTo>
                    <a:pt x="257" y="313"/>
                  </a:lnTo>
                  <a:lnTo>
                    <a:pt x="253" y="299"/>
                  </a:lnTo>
                  <a:lnTo>
                    <a:pt x="250" y="285"/>
                  </a:lnTo>
                  <a:lnTo>
                    <a:pt x="242" y="266"/>
                  </a:lnTo>
                  <a:lnTo>
                    <a:pt x="235" y="247"/>
                  </a:lnTo>
                  <a:lnTo>
                    <a:pt x="224" y="222"/>
                  </a:lnTo>
                  <a:lnTo>
                    <a:pt x="209" y="197"/>
                  </a:lnTo>
                  <a:lnTo>
                    <a:pt x="191" y="169"/>
                  </a:lnTo>
                  <a:lnTo>
                    <a:pt x="172" y="140"/>
                  </a:lnTo>
                  <a:lnTo>
                    <a:pt x="147" y="106"/>
                  </a:lnTo>
                  <a:lnTo>
                    <a:pt x="118" y="73"/>
                  </a:lnTo>
                  <a:lnTo>
                    <a:pt x="86" y="38"/>
                  </a:lnTo>
                  <a:lnTo>
                    <a:pt x="48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Freeform 28"/>
            <p:cNvSpPr>
              <a:spLocks/>
            </p:cNvSpPr>
            <p:nvPr/>
          </p:nvSpPr>
          <p:spPr bwMode="auto">
            <a:xfrm>
              <a:off x="1656" y="1350"/>
              <a:ext cx="156" cy="154"/>
            </a:xfrm>
            <a:custGeom>
              <a:avLst/>
              <a:gdLst>
                <a:gd name="T0" fmla="*/ 0 w 312"/>
                <a:gd name="T1" fmla="*/ 0 h 310"/>
                <a:gd name="T2" fmla="*/ 1 w 312"/>
                <a:gd name="T3" fmla="*/ 0 h 310"/>
                <a:gd name="T4" fmla="*/ 2 w 312"/>
                <a:gd name="T5" fmla="*/ 1 h 310"/>
                <a:gd name="T6" fmla="*/ 5 w 312"/>
                <a:gd name="T7" fmla="*/ 3 h 310"/>
                <a:gd name="T8" fmla="*/ 9 w 312"/>
                <a:gd name="T9" fmla="*/ 6 h 310"/>
                <a:gd name="T10" fmla="*/ 13 w 312"/>
                <a:gd name="T11" fmla="*/ 9 h 310"/>
                <a:gd name="T12" fmla="*/ 19 w 312"/>
                <a:gd name="T13" fmla="*/ 13 h 310"/>
                <a:gd name="T14" fmla="*/ 24 w 312"/>
                <a:gd name="T15" fmla="*/ 18 h 310"/>
                <a:gd name="T16" fmla="*/ 31 w 312"/>
                <a:gd name="T17" fmla="*/ 23 h 310"/>
                <a:gd name="T18" fmla="*/ 37 w 312"/>
                <a:gd name="T19" fmla="*/ 29 h 310"/>
                <a:gd name="T20" fmla="*/ 43 w 312"/>
                <a:gd name="T21" fmla="*/ 35 h 310"/>
                <a:gd name="T22" fmla="*/ 49 w 312"/>
                <a:gd name="T23" fmla="*/ 41 h 310"/>
                <a:gd name="T24" fmla="*/ 56 w 312"/>
                <a:gd name="T25" fmla="*/ 48 h 310"/>
                <a:gd name="T26" fmla="*/ 62 w 312"/>
                <a:gd name="T27" fmla="*/ 55 h 310"/>
                <a:gd name="T28" fmla="*/ 68 w 312"/>
                <a:gd name="T29" fmla="*/ 62 h 310"/>
                <a:gd name="T30" fmla="*/ 73 w 312"/>
                <a:gd name="T31" fmla="*/ 69 h 310"/>
                <a:gd name="T32" fmla="*/ 77 w 312"/>
                <a:gd name="T33" fmla="*/ 77 h 310"/>
                <a:gd name="T34" fmla="*/ 77 w 312"/>
                <a:gd name="T35" fmla="*/ 76 h 310"/>
                <a:gd name="T36" fmla="*/ 78 w 312"/>
                <a:gd name="T37" fmla="*/ 75 h 310"/>
                <a:gd name="T38" fmla="*/ 78 w 312"/>
                <a:gd name="T39" fmla="*/ 74 h 310"/>
                <a:gd name="T40" fmla="*/ 78 w 312"/>
                <a:gd name="T41" fmla="*/ 72 h 310"/>
                <a:gd name="T42" fmla="*/ 78 w 312"/>
                <a:gd name="T43" fmla="*/ 70 h 310"/>
                <a:gd name="T44" fmla="*/ 77 w 312"/>
                <a:gd name="T45" fmla="*/ 68 h 310"/>
                <a:gd name="T46" fmla="*/ 76 w 312"/>
                <a:gd name="T47" fmla="*/ 65 h 310"/>
                <a:gd name="T48" fmla="*/ 75 w 312"/>
                <a:gd name="T49" fmla="*/ 62 h 310"/>
                <a:gd name="T50" fmla="*/ 73 w 312"/>
                <a:gd name="T51" fmla="*/ 58 h 310"/>
                <a:gd name="T52" fmla="*/ 71 w 312"/>
                <a:gd name="T53" fmla="*/ 54 h 310"/>
                <a:gd name="T54" fmla="*/ 68 w 312"/>
                <a:gd name="T55" fmla="*/ 49 h 310"/>
                <a:gd name="T56" fmla="*/ 65 w 312"/>
                <a:gd name="T57" fmla="*/ 45 h 310"/>
                <a:gd name="T58" fmla="*/ 60 w 312"/>
                <a:gd name="T59" fmla="*/ 39 h 310"/>
                <a:gd name="T60" fmla="*/ 55 w 312"/>
                <a:gd name="T61" fmla="*/ 34 h 310"/>
                <a:gd name="T62" fmla="*/ 50 w 312"/>
                <a:gd name="T63" fmla="*/ 30 h 310"/>
                <a:gd name="T64" fmla="*/ 45 w 312"/>
                <a:gd name="T65" fmla="*/ 25 h 310"/>
                <a:gd name="T66" fmla="*/ 40 w 312"/>
                <a:gd name="T67" fmla="*/ 21 h 310"/>
                <a:gd name="T68" fmla="*/ 35 w 312"/>
                <a:gd name="T69" fmla="*/ 17 h 310"/>
                <a:gd name="T70" fmla="*/ 30 w 312"/>
                <a:gd name="T71" fmla="*/ 14 h 310"/>
                <a:gd name="T72" fmla="*/ 24 w 312"/>
                <a:gd name="T73" fmla="*/ 11 h 310"/>
                <a:gd name="T74" fmla="*/ 20 w 312"/>
                <a:gd name="T75" fmla="*/ 8 h 310"/>
                <a:gd name="T76" fmla="*/ 15 w 312"/>
                <a:gd name="T77" fmla="*/ 6 h 310"/>
                <a:gd name="T78" fmla="*/ 10 w 312"/>
                <a:gd name="T79" fmla="*/ 4 h 310"/>
                <a:gd name="T80" fmla="*/ 7 w 312"/>
                <a:gd name="T81" fmla="*/ 2 h 310"/>
                <a:gd name="T82" fmla="*/ 4 w 312"/>
                <a:gd name="T83" fmla="*/ 1 h 310"/>
                <a:gd name="T84" fmla="*/ 1 w 312"/>
                <a:gd name="T85" fmla="*/ 0 h 310"/>
                <a:gd name="T86" fmla="*/ 1 w 312"/>
                <a:gd name="T87" fmla="*/ 0 h 310"/>
                <a:gd name="T88" fmla="*/ 0 w 312"/>
                <a:gd name="T89" fmla="*/ 0 h 310"/>
                <a:gd name="T90" fmla="*/ 0 w 312"/>
                <a:gd name="T91" fmla="*/ 0 h 31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12"/>
                <a:gd name="T139" fmla="*/ 0 h 310"/>
                <a:gd name="T140" fmla="*/ 312 w 312"/>
                <a:gd name="T141" fmla="*/ 310 h 31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12" h="310">
                  <a:moveTo>
                    <a:pt x="0" y="0"/>
                  </a:moveTo>
                  <a:lnTo>
                    <a:pt x="3" y="2"/>
                  </a:lnTo>
                  <a:lnTo>
                    <a:pt x="9" y="5"/>
                  </a:lnTo>
                  <a:lnTo>
                    <a:pt x="20" y="15"/>
                  </a:lnTo>
                  <a:lnTo>
                    <a:pt x="36" y="26"/>
                  </a:lnTo>
                  <a:lnTo>
                    <a:pt x="55" y="39"/>
                  </a:lnTo>
                  <a:lnTo>
                    <a:pt x="75" y="55"/>
                  </a:lnTo>
                  <a:lnTo>
                    <a:pt x="98" y="73"/>
                  </a:lnTo>
                  <a:lnTo>
                    <a:pt x="124" y="95"/>
                  </a:lnTo>
                  <a:lnTo>
                    <a:pt x="148" y="117"/>
                  </a:lnTo>
                  <a:lnTo>
                    <a:pt x="174" y="142"/>
                  </a:lnTo>
                  <a:lnTo>
                    <a:pt x="199" y="167"/>
                  </a:lnTo>
                  <a:lnTo>
                    <a:pt x="225" y="195"/>
                  </a:lnTo>
                  <a:lnTo>
                    <a:pt x="248" y="223"/>
                  </a:lnTo>
                  <a:lnTo>
                    <a:pt x="270" y="250"/>
                  </a:lnTo>
                  <a:lnTo>
                    <a:pt x="289" y="280"/>
                  </a:lnTo>
                  <a:lnTo>
                    <a:pt x="307" y="310"/>
                  </a:lnTo>
                  <a:lnTo>
                    <a:pt x="307" y="308"/>
                  </a:lnTo>
                  <a:lnTo>
                    <a:pt x="309" y="304"/>
                  </a:lnTo>
                  <a:lnTo>
                    <a:pt x="311" y="299"/>
                  </a:lnTo>
                  <a:lnTo>
                    <a:pt x="312" y="289"/>
                  </a:lnTo>
                  <a:lnTo>
                    <a:pt x="311" y="281"/>
                  </a:lnTo>
                  <a:lnTo>
                    <a:pt x="308" y="273"/>
                  </a:lnTo>
                  <a:lnTo>
                    <a:pt x="304" y="262"/>
                  </a:lnTo>
                  <a:lnTo>
                    <a:pt x="299" y="250"/>
                  </a:lnTo>
                  <a:lnTo>
                    <a:pt x="291" y="236"/>
                  </a:lnTo>
                  <a:lnTo>
                    <a:pt x="283" y="220"/>
                  </a:lnTo>
                  <a:lnTo>
                    <a:pt x="272" y="200"/>
                  </a:lnTo>
                  <a:lnTo>
                    <a:pt x="259" y="182"/>
                  </a:lnTo>
                  <a:lnTo>
                    <a:pt x="241" y="159"/>
                  </a:lnTo>
                  <a:lnTo>
                    <a:pt x="222" y="138"/>
                  </a:lnTo>
                  <a:lnTo>
                    <a:pt x="203" y="120"/>
                  </a:lnTo>
                  <a:lnTo>
                    <a:pt x="183" y="103"/>
                  </a:lnTo>
                  <a:lnTo>
                    <a:pt x="161" y="85"/>
                  </a:lnTo>
                  <a:lnTo>
                    <a:pt x="140" y="70"/>
                  </a:lnTo>
                  <a:lnTo>
                    <a:pt x="120" y="56"/>
                  </a:lnTo>
                  <a:lnTo>
                    <a:pt x="99" y="46"/>
                  </a:lnTo>
                  <a:lnTo>
                    <a:pt x="78" y="34"/>
                  </a:lnTo>
                  <a:lnTo>
                    <a:pt x="60" y="25"/>
                  </a:lnTo>
                  <a:lnTo>
                    <a:pt x="43" y="17"/>
                  </a:lnTo>
                  <a:lnTo>
                    <a:pt x="29" y="11"/>
                  </a:lnTo>
                  <a:lnTo>
                    <a:pt x="16" y="4"/>
                  </a:lnTo>
                  <a:lnTo>
                    <a:pt x="7" y="3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Freeform 29"/>
            <p:cNvSpPr>
              <a:spLocks/>
            </p:cNvSpPr>
            <p:nvPr/>
          </p:nvSpPr>
          <p:spPr bwMode="auto">
            <a:xfrm>
              <a:off x="1238" y="1229"/>
              <a:ext cx="527" cy="258"/>
            </a:xfrm>
            <a:custGeom>
              <a:avLst/>
              <a:gdLst>
                <a:gd name="T0" fmla="*/ 260 w 1054"/>
                <a:gd name="T1" fmla="*/ 129 h 517"/>
                <a:gd name="T2" fmla="*/ 259 w 1054"/>
                <a:gd name="T3" fmla="*/ 128 h 517"/>
                <a:gd name="T4" fmla="*/ 257 w 1054"/>
                <a:gd name="T5" fmla="*/ 125 h 517"/>
                <a:gd name="T6" fmla="*/ 252 w 1054"/>
                <a:gd name="T7" fmla="*/ 121 h 517"/>
                <a:gd name="T8" fmla="*/ 247 w 1054"/>
                <a:gd name="T9" fmla="*/ 116 h 517"/>
                <a:gd name="T10" fmla="*/ 240 w 1054"/>
                <a:gd name="T11" fmla="*/ 109 h 517"/>
                <a:gd name="T12" fmla="*/ 231 w 1054"/>
                <a:gd name="T13" fmla="*/ 101 h 517"/>
                <a:gd name="T14" fmla="*/ 220 w 1054"/>
                <a:gd name="T15" fmla="*/ 92 h 517"/>
                <a:gd name="T16" fmla="*/ 207 w 1054"/>
                <a:gd name="T17" fmla="*/ 83 h 517"/>
                <a:gd name="T18" fmla="*/ 190 w 1054"/>
                <a:gd name="T19" fmla="*/ 73 h 517"/>
                <a:gd name="T20" fmla="*/ 172 w 1054"/>
                <a:gd name="T21" fmla="*/ 62 h 517"/>
                <a:gd name="T22" fmla="*/ 151 w 1054"/>
                <a:gd name="T23" fmla="*/ 51 h 517"/>
                <a:gd name="T24" fmla="*/ 127 w 1054"/>
                <a:gd name="T25" fmla="*/ 41 h 517"/>
                <a:gd name="T26" fmla="*/ 100 w 1054"/>
                <a:gd name="T27" fmla="*/ 30 h 517"/>
                <a:gd name="T28" fmla="*/ 70 w 1054"/>
                <a:gd name="T29" fmla="*/ 19 h 517"/>
                <a:gd name="T30" fmla="*/ 36 w 1054"/>
                <a:gd name="T31" fmla="*/ 9 h 517"/>
                <a:gd name="T32" fmla="*/ 0 w 1054"/>
                <a:gd name="T33" fmla="*/ 0 h 517"/>
                <a:gd name="T34" fmla="*/ 1 w 1054"/>
                <a:gd name="T35" fmla="*/ 0 h 517"/>
                <a:gd name="T36" fmla="*/ 4 w 1054"/>
                <a:gd name="T37" fmla="*/ 0 h 517"/>
                <a:gd name="T38" fmla="*/ 9 w 1054"/>
                <a:gd name="T39" fmla="*/ 0 h 517"/>
                <a:gd name="T40" fmla="*/ 17 w 1054"/>
                <a:gd name="T41" fmla="*/ 1 h 517"/>
                <a:gd name="T42" fmla="*/ 26 w 1054"/>
                <a:gd name="T43" fmla="*/ 3 h 517"/>
                <a:gd name="T44" fmla="*/ 37 w 1054"/>
                <a:gd name="T45" fmla="*/ 5 h 517"/>
                <a:gd name="T46" fmla="*/ 49 w 1054"/>
                <a:gd name="T47" fmla="*/ 7 h 517"/>
                <a:gd name="T48" fmla="*/ 63 w 1054"/>
                <a:gd name="T49" fmla="*/ 10 h 517"/>
                <a:gd name="T50" fmla="*/ 77 w 1054"/>
                <a:gd name="T51" fmla="*/ 14 h 517"/>
                <a:gd name="T52" fmla="*/ 93 w 1054"/>
                <a:gd name="T53" fmla="*/ 18 h 517"/>
                <a:gd name="T54" fmla="*/ 109 w 1054"/>
                <a:gd name="T55" fmla="*/ 23 h 517"/>
                <a:gd name="T56" fmla="*/ 126 w 1054"/>
                <a:gd name="T57" fmla="*/ 29 h 517"/>
                <a:gd name="T58" fmla="*/ 143 w 1054"/>
                <a:gd name="T59" fmla="*/ 37 h 517"/>
                <a:gd name="T60" fmla="*/ 160 w 1054"/>
                <a:gd name="T61" fmla="*/ 45 h 517"/>
                <a:gd name="T62" fmla="*/ 178 w 1054"/>
                <a:gd name="T63" fmla="*/ 53 h 517"/>
                <a:gd name="T64" fmla="*/ 196 w 1054"/>
                <a:gd name="T65" fmla="*/ 64 h 517"/>
                <a:gd name="T66" fmla="*/ 211 w 1054"/>
                <a:gd name="T67" fmla="*/ 74 h 517"/>
                <a:gd name="T68" fmla="*/ 225 w 1054"/>
                <a:gd name="T69" fmla="*/ 83 h 517"/>
                <a:gd name="T70" fmla="*/ 235 w 1054"/>
                <a:gd name="T71" fmla="*/ 90 h 517"/>
                <a:gd name="T72" fmla="*/ 244 w 1054"/>
                <a:gd name="T73" fmla="*/ 98 h 517"/>
                <a:gd name="T74" fmla="*/ 251 w 1054"/>
                <a:gd name="T75" fmla="*/ 104 h 517"/>
                <a:gd name="T76" fmla="*/ 257 w 1054"/>
                <a:gd name="T77" fmla="*/ 109 h 517"/>
                <a:gd name="T78" fmla="*/ 260 w 1054"/>
                <a:gd name="T79" fmla="*/ 114 h 517"/>
                <a:gd name="T80" fmla="*/ 263 w 1054"/>
                <a:gd name="T81" fmla="*/ 118 h 517"/>
                <a:gd name="T82" fmla="*/ 263 w 1054"/>
                <a:gd name="T83" fmla="*/ 120 h 517"/>
                <a:gd name="T84" fmla="*/ 264 w 1054"/>
                <a:gd name="T85" fmla="*/ 123 h 517"/>
                <a:gd name="T86" fmla="*/ 263 w 1054"/>
                <a:gd name="T87" fmla="*/ 125 h 517"/>
                <a:gd name="T88" fmla="*/ 263 w 1054"/>
                <a:gd name="T89" fmla="*/ 127 h 517"/>
                <a:gd name="T90" fmla="*/ 261 w 1054"/>
                <a:gd name="T91" fmla="*/ 129 h 517"/>
                <a:gd name="T92" fmla="*/ 260 w 1054"/>
                <a:gd name="T93" fmla="*/ 129 h 517"/>
                <a:gd name="T94" fmla="*/ 260 w 1054"/>
                <a:gd name="T95" fmla="*/ 129 h 5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54"/>
                <a:gd name="T145" fmla="*/ 0 h 517"/>
                <a:gd name="T146" fmla="*/ 1054 w 1054"/>
                <a:gd name="T147" fmla="*/ 517 h 51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54" h="517">
                  <a:moveTo>
                    <a:pt x="1037" y="517"/>
                  </a:moveTo>
                  <a:lnTo>
                    <a:pt x="1033" y="513"/>
                  </a:lnTo>
                  <a:lnTo>
                    <a:pt x="1025" y="503"/>
                  </a:lnTo>
                  <a:lnTo>
                    <a:pt x="1011" y="486"/>
                  </a:lnTo>
                  <a:lnTo>
                    <a:pt x="990" y="464"/>
                  </a:lnTo>
                  <a:lnTo>
                    <a:pt x="961" y="436"/>
                  </a:lnTo>
                  <a:lnTo>
                    <a:pt x="926" y="405"/>
                  </a:lnTo>
                  <a:lnTo>
                    <a:pt x="881" y="370"/>
                  </a:lnTo>
                  <a:lnTo>
                    <a:pt x="828" y="334"/>
                  </a:lnTo>
                  <a:lnTo>
                    <a:pt x="763" y="292"/>
                  </a:lnTo>
                  <a:lnTo>
                    <a:pt x="690" y="250"/>
                  </a:lnTo>
                  <a:lnTo>
                    <a:pt x="605" y="206"/>
                  </a:lnTo>
                  <a:lnTo>
                    <a:pt x="509" y="165"/>
                  </a:lnTo>
                  <a:lnTo>
                    <a:pt x="401" y="120"/>
                  </a:lnTo>
                  <a:lnTo>
                    <a:pt x="280" y="79"/>
                  </a:lnTo>
                  <a:lnTo>
                    <a:pt x="147" y="37"/>
                  </a:lnTo>
                  <a:lnTo>
                    <a:pt x="0" y="0"/>
                  </a:lnTo>
                  <a:lnTo>
                    <a:pt x="4" y="0"/>
                  </a:lnTo>
                  <a:lnTo>
                    <a:pt x="18" y="1"/>
                  </a:lnTo>
                  <a:lnTo>
                    <a:pt x="39" y="2"/>
                  </a:lnTo>
                  <a:lnTo>
                    <a:pt x="70" y="7"/>
                  </a:lnTo>
                  <a:lnTo>
                    <a:pt x="106" y="13"/>
                  </a:lnTo>
                  <a:lnTo>
                    <a:pt x="150" y="20"/>
                  </a:lnTo>
                  <a:lnTo>
                    <a:pt x="199" y="29"/>
                  </a:lnTo>
                  <a:lnTo>
                    <a:pt x="253" y="42"/>
                  </a:lnTo>
                  <a:lnTo>
                    <a:pt x="310" y="57"/>
                  </a:lnTo>
                  <a:lnTo>
                    <a:pt x="373" y="75"/>
                  </a:lnTo>
                  <a:lnTo>
                    <a:pt x="436" y="94"/>
                  </a:lnTo>
                  <a:lnTo>
                    <a:pt x="505" y="119"/>
                  </a:lnTo>
                  <a:lnTo>
                    <a:pt x="573" y="148"/>
                  </a:lnTo>
                  <a:lnTo>
                    <a:pt x="643" y="180"/>
                  </a:lnTo>
                  <a:lnTo>
                    <a:pt x="713" y="215"/>
                  </a:lnTo>
                  <a:lnTo>
                    <a:pt x="785" y="257"/>
                  </a:lnTo>
                  <a:lnTo>
                    <a:pt x="847" y="296"/>
                  </a:lnTo>
                  <a:lnTo>
                    <a:pt x="900" y="332"/>
                  </a:lnTo>
                  <a:lnTo>
                    <a:pt x="942" y="363"/>
                  </a:lnTo>
                  <a:lnTo>
                    <a:pt x="978" y="393"/>
                  </a:lnTo>
                  <a:lnTo>
                    <a:pt x="1004" y="417"/>
                  </a:lnTo>
                  <a:lnTo>
                    <a:pt x="1026" y="439"/>
                  </a:lnTo>
                  <a:lnTo>
                    <a:pt x="1039" y="456"/>
                  </a:lnTo>
                  <a:lnTo>
                    <a:pt x="1049" y="473"/>
                  </a:lnTo>
                  <a:lnTo>
                    <a:pt x="1052" y="483"/>
                  </a:lnTo>
                  <a:lnTo>
                    <a:pt x="1054" y="493"/>
                  </a:lnTo>
                  <a:lnTo>
                    <a:pt x="1051" y="501"/>
                  </a:lnTo>
                  <a:lnTo>
                    <a:pt x="1049" y="508"/>
                  </a:lnTo>
                  <a:lnTo>
                    <a:pt x="1041" y="516"/>
                  </a:lnTo>
                  <a:lnTo>
                    <a:pt x="1037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Freeform 30"/>
            <p:cNvSpPr>
              <a:spLocks/>
            </p:cNvSpPr>
            <p:nvPr/>
          </p:nvSpPr>
          <p:spPr bwMode="auto">
            <a:xfrm>
              <a:off x="808" y="1132"/>
              <a:ext cx="418" cy="98"/>
            </a:xfrm>
            <a:custGeom>
              <a:avLst/>
              <a:gdLst>
                <a:gd name="T0" fmla="*/ 1 w 837"/>
                <a:gd name="T1" fmla="*/ 11 h 196"/>
                <a:gd name="T2" fmla="*/ 4 w 837"/>
                <a:gd name="T3" fmla="*/ 13 h 196"/>
                <a:gd name="T4" fmla="*/ 8 w 837"/>
                <a:gd name="T5" fmla="*/ 18 h 196"/>
                <a:gd name="T6" fmla="*/ 15 w 837"/>
                <a:gd name="T7" fmla="*/ 21 h 196"/>
                <a:gd name="T8" fmla="*/ 24 w 837"/>
                <a:gd name="T9" fmla="*/ 25 h 196"/>
                <a:gd name="T10" fmla="*/ 37 w 837"/>
                <a:gd name="T11" fmla="*/ 27 h 196"/>
                <a:gd name="T12" fmla="*/ 53 w 837"/>
                <a:gd name="T13" fmla="*/ 30 h 196"/>
                <a:gd name="T14" fmla="*/ 72 w 837"/>
                <a:gd name="T15" fmla="*/ 33 h 196"/>
                <a:gd name="T16" fmla="*/ 94 w 837"/>
                <a:gd name="T17" fmla="*/ 34 h 196"/>
                <a:gd name="T18" fmla="*/ 115 w 837"/>
                <a:gd name="T19" fmla="*/ 36 h 196"/>
                <a:gd name="T20" fmla="*/ 137 w 837"/>
                <a:gd name="T21" fmla="*/ 39 h 196"/>
                <a:gd name="T22" fmla="*/ 158 w 837"/>
                <a:gd name="T23" fmla="*/ 41 h 196"/>
                <a:gd name="T24" fmla="*/ 176 w 837"/>
                <a:gd name="T25" fmla="*/ 43 h 196"/>
                <a:gd name="T26" fmla="*/ 192 w 837"/>
                <a:gd name="T27" fmla="*/ 46 h 196"/>
                <a:gd name="T28" fmla="*/ 204 w 837"/>
                <a:gd name="T29" fmla="*/ 48 h 196"/>
                <a:gd name="T30" fmla="*/ 209 w 837"/>
                <a:gd name="T31" fmla="*/ 49 h 196"/>
                <a:gd name="T32" fmla="*/ 207 w 837"/>
                <a:gd name="T33" fmla="*/ 48 h 196"/>
                <a:gd name="T34" fmla="*/ 202 w 837"/>
                <a:gd name="T35" fmla="*/ 46 h 196"/>
                <a:gd name="T36" fmla="*/ 195 w 837"/>
                <a:gd name="T37" fmla="*/ 42 h 196"/>
                <a:gd name="T38" fmla="*/ 183 w 837"/>
                <a:gd name="T39" fmla="*/ 39 h 196"/>
                <a:gd name="T40" fmla="*/ 168 w 837"/>
                <a:gd name="T41" fmla="*/ 35 h 196"/>
                <a:gd name="T42" fmla="*/ 147 w 837"/>
                <a:gd name="T43" fmla="*/ 30 h 196"/>
                <a:gd name="T44" fmla="*/ 121 w 837"/>
                <a:gd name="T45" fmla="*/ 27 h 196"/>
                <a:gd name="T46" fmla="*/ 91 w 837"/>
                <a:gd name="T47" fmla="*/ 24 h 196"/>
                <a:gd name="T48" fmla="*/ 66 w 837"/>
                <a:gd name="T49" fmla="*/ 22 h 196"/>
                <a:gd name="T50" fmla="*/ 46 w 837"/>
                <a:gd name="T51" fmla="*/ 20 h 196"/>
                <a:gd name="T52" fmla="*/ 31 w 837"/>
                <a:gd name="T53" fmla="*/ 17 h 196"/>
                <a:gd name="T54" fmla="*/ 20 w 837"/>
                <a:gd name="T55" fmla="*/ 14 h 196"/>
                <a:gd name="T56" fmla="*/ 12 w 837"/>
                <a:gd name="T57" fmla="*/ 12 h 196"/>
                <a:gd name="T58" fmla="*/ 7 w 837"/>
                <a:gd name="T59" fmla="*/ 10 h 196"/>
                <a:gd name="T60" fmla="*/ 4 w 837"/>
                <a:gd name="T61" fmla="*/ 6 h 196"/>
                <a:gd name="T62" fmla="*/ 2 w 837"/>
                <a:gd name="T63" fmla="*/ 3 h 196"/>
                <a:gd name="T64" fmla="*/ 1 w 837"/>
                <a:gd name="T65" fmla="*/ 0 h 196"/>
                <a:gd name="T66" fmla="*/ 0 w 837"/>
                <a:gd name="T67" fmla="*/ 1 h 196"/>
                <a:gd name="T68" fmla="*/ 0 w 837"/>
                <a:gd name="T69" fmla="*/ 6 h 196"/>
                <a:gd name="T70" fmla="*/ 0 w 837"/>
                <a:gd name="T71" fmla="*/ 10 h 196"/>
                <a:gd name="T72" fmla="*/ 1 w 837"/>
                <a:gd name="T73" fmla="*/ 10 h 1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37"/>
                <a:gd name="T112" fmla="*/ 0 h 196"/>
                <a:gd name="T113" fmla="*/ 837 w 837"/>
                <a:gd name="T114" fmla="*/ 196 h 1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37" h="196">
                  <a:moveTo>
                    <a:pt x="4" y="40"/>
                  </a:moveTo>
                  <a:lnTo>
                    <a:pt x="5" y="43"/>
                  </a:lnTo>
                  <a:lnTo>
                    <a:pt x="12" y="52"/>
                  </a:lnTo>
                  <a:lnTo>
                    <a:pt x="17" y="54"/>
                  </a:lnTo>
                  <a:lnTo>
                    <a:pt x="25" y="62"/>
                  </a:lnTo>
                  <a:lnTo>
                    <a:pt x="34" y="69"/>
                  </a:lnTo>
                  <a:lnTo>
                    <a:pt x="47" y="77"/>
                  </a:lnTo>
                  <a:lnTo>
                    <a:pt x="61" y="83"/>
                  </a:lnTo>
                  <a:lnTo>
                    <a:pt x="79" y="91"/>
                  </a:lnTo>
                  <a:lnTo>
                    <a:pt x="99" y="97"/>
                  </a:lnTo>
                  <a:lnTo>
                    <a:pt x="122" y="104"/>
                  </a:lnTo>
                  <a:lnTo>
                    <a:pt x="148" y="110"/>
                  </a:lnTo>
                  <a:lnTo>
                    <a:pt x="179" y="117"/>
                  </a:lnTo>
                  <a:lnTo>
                    <a:pt x="212" y="122"/>
                  </a:lnTo>
                  <a:lnTo>
                    <a:pt x="251" y="127"/>
                  </a:lnTo>
                  <a:lnTo>
                    <a:pt x="290" y="129"/>
                  </a:lnTo>
                  <a:lnTo>
                    <a:pt x="333" y="132"/>
                  </a:lnTo>
                  <a:lnTo>
                    <a:pt x="376" y="136"/>
                  </a:lnTo>
                  <a:lnTo>
                    <a:pt x="420" y="140"/>
                  </a:lnTo>
                  <a:lnTo>
                    <a:pt x="463" y="143"/>
                  </a:lnTo>
                  <a:lnTo>
                    <a:pt x="506" y="148"/>
                  </a:lnTo>
                  <a:lnTo>
                    <a:pt x="548" y="153"/>
                  </a:lnTo>
                  <a:lnTo>
                    <a:pt x="593" y="157"/>
                  </a:lnTo>
                  <a:lnTo>
                    <a:pt x="632" y="161"/>
                  </a:lnTo>
                  <a:lnTo>
                    <a:pt x="671" y="166"/>
                  </a:lnTo>
                  <a:lnTo>
                    <a:pt x="707" y="170"/>
                  </a:lnTo>
                  <a:lnTo>
                    <a:pt x="741" y="175"/>
                  </a:lnTo>
                  <a:lnTo>
                    <a:pt x="771" y="181"/>
                  </a:lnTo>
                  <a:lnTo>
                    <a:pt x="795" y="186"/>
                  </a:lnTo>
                  <a:lnTo>
                    <a:pt x="819" y="191"/>
                  </a:lnTo>
                  <a:lnTo>
                    <a:pt x="837" y="196"/>
                  </a:lnTo>
                  <a:lnTo>
                    <a:pt x="836" y="195"/>
                  </a:lnTo>
                  <a:lnTo>
                    <a:pt x="833" y="194"/>
                  </a:lnTo>
                  <a:lnTo>
                    <a:pt x="828" y="190"/>
                  </a:lnTo>
                  <a:lnTo>
                    <a:pt x="821" y="186"/>
                  </a:lnTo>
                  <a:lnTo>
                    <a:pt x="810" y="181"/>
                  </a:lnTo>
                  <a:lnTo>
                    <a:pt x="795" y="174"/>
                  </a:lnTo>
                  <a:lnTo>
                    <a:pt x="780" y="168"/>
                  </a:lnTo>
                  <a:lnTo>
                    <a:pt x="759" y="161"/>
                  </a:lnTo>
                  <a:lnTo>
                    <a:pt x="733" y="153"/>
                  </a:lnTo>
                  <a:lnTo>
                    <a:pt x="706" y="145"/>
                  </a:lnTo>
                  <a:lnTo>
                    <a:pt x="672" y="138"/>
                  </a:lnTo>
                  <a:lnTo>
                    <a:pt x="634" y="130"/>
                  </a:lnTo>
                  <a:lnTo>
                    <a:pt x="591" y="122"/>
                  </a:lnTo>
                  <a:lnTo>
                    <a:pt x="541" y="116"/>
                  </a:lnTo>
                  <a:lnTo>
                    <a:pt x="487" y="108"/>
                  </a:lnTo>
                  <a:lnTo>
                    <a:pt x="428" y="104"/>
                  </a:lnTo>
                  <a:lnTo>
                    <a:pt x="367" y="96"/>
                  </a:lnTo>
                  <a:lnTo>
                    <a:pt x="312" y="91"/>
                  </a:lnTo>
                  <a:lnTo>
                    <a:pt x="264" y="86"/>
                  </a:lnTo>
                  <a:lnTo>
                    <a:pt x="222" y="82"/>
                  </a:lnTo>
                  <a:lnTo>
                    <a:pt x="185" y="77"/>
                  </a:lnTo>
                  <a:lnTo>
                    <a:pt x="153" y="73"/>
                  </a:lnTo>
                  <a:lnTo>
                    <a:pt x="125" y="67"/>
                  </a:lnTo>
                  <a:lnTo>
                    <a:pt x="101" y="64"/>
                  </a:lnTo>
                  <a:lnTo>
                    <a:pt x="81" y="58"/>
                  </a:lnTo>
                  <a:lnTo>
                    <a:pt x="64" y="53"/>
                  </a:lnTo>
                  <a:lnTo>
                    <a:pt x="49" y="49"/>
                  </a:lnTo>
                  <a:lnTo>
                    <a:pt x="39" y="44"/>
                  </a:lnTo>
                  <a:lnTo>
                    <a:pt x="30" y="38"/>
                  </a:lnTo>
                  <a:lnTo>
                    <a:pt x="22" y="31"/>
                  </a:lnTo>
                  <a:lnTo>
                    <a:pt x="18" y="25"/>
                  </a:lnTo>
                  <a:lnTo>
                    <a:pt x="14" y="17"/>
                  </a:lnTo>
                  <a:lnTo>
                    <a:pt x="9" y="9"/>
                  </a:lnTo>
                  <a:lnTo>
                    <a:pt x="7" y="4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12"/>
                  </a:lnTo>
                  <a:lnTo>
                    <a:pt x="0" y="21"/>
                  </a:lnTo>
                  <a:lnTo>
                    <a:pt x="1" y="30"/>
                  </a:lnTo>
                  <a:lnTo>
                    <a:pt x="3" y="38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Freeform 31"/>
            <p:cNvSpPr>
              <a:spLocks/>
            </p:cNvSpPr>
            <p:nvPr/>
          </p:nvSpPr>
          <p:spPr bwMode="auto">
            <a:xfrm>
              <a:off x="1265" y="1255"/>
              <a:ext cx="101" cy="152"/>
            </a:xfrm>
            <a:custGeom>
              <a:avLst/>
              <a:gdLst>
                <a:gd name="T0" fmla="*/ 50 w 203"/>
                <a:gd name="T1" fmla="*/ 3 h 304"/>
                <a:gd name="T2" fmla="*/ 50 w 203"/>
                <a:gd name="T3" fmla="*/ 3 h 304"/>
                <a:gd name="T4" fmla="*/ 48 w 203"/>
                <a:gd name="T5" fmla="*/ 5 h 304"/>
                <a:gd name="T6" fmla="*/ 46 w 203"/>
                <a:gd name="T7" fmla="*/ 8 h 304"/>
                <a:gd name="T8" fmla="*/ 43 w 203"/>
                <a:gd name="T9" fmla="*/ 12 h 304"/>
                <a:gd name="T10" fmla="*/ 40 w 203"/>
                <a:gd name="T11" fmla="*/ 15 h 304"/>
                <a:gd name="T12" fmla="*/ 36 w 203"/>
                <a:gd name="T13" fmla="*/ 21 h 304"/>
                <a:gd name="T14" fmla="*/ 32 w 203"/>
                <a:gd name="T15" fmla="*/ 26 h 304"/>
                <a:gd name="T16" fmla="*/ 28 w 203"/>
                <a:gd name="T17" fmla="*/ 33 h 304"/>
                <a:gd name="T18" fmla="*/ 23 w 203"/>
                <a:gd name="T19" fmla="*/ 38 h 304"/>
                <a:gd name="T20" fmla="*/ 18 w 203"/>
                <a:gd name="T21" fmla="*/ 44 h 304"/>
                <a:gd name="T22" fmla="*/ 15 w 203"/>
                <a:gd name="T23" fmla="*/ 50 h 304"/>
                <a:gd name="T24" fmla="*/ 11 w 203"/>
                <a:gd name="T25" fmla="*/ 56 h 304"/>
                <a:gd name="T26" fmla="*/ 7 w 203"/>
                <a:gd name="T27" fmla="*/ 62 h 304"/>
                <a:gd name="T28" fmla="*/ 4 w 203"/>
                <a:gd name="T29" fmla="*/ 68 h 304"/>
                <a:gd name="T30" fmla="*/ 1 w 203"/>
                <a:gd name="T31" fmla="*/ 72 h 304"/>
                <a:gd name="T32" fmla="*/ 0 w 203"/>
                <a:gd name="T33" fmla="*/ 76 h 304"/>
                <a:gd name="T34" fmla="*/ 0 w 203"/>
                <a:gd name="T35" fmla="*/ 76 h 304"/>
                <a:gd name="T36" fmla="*/ 0 w 203"/>
                <a:gd name="T37" fmla="*/ 74 h 304"/>
                <a:gd name="T38" fmla="*/ 0 w 203"/>
                <a:gd name="T39" fmla="*/ 72 h 304"/>
                <a:gd name="T40" fmla="*/ 1 w 203"/>
                <a:gd name="T41" fmla="*/ 69 h 304"/>
                <a:gd name="T42" fmla="*/ 2 w 203"/>
                <a:gd name="T43" fmla="*/ 66 h 304"/>
                <a:gd name="T44" fmla="*/ 3 w 203"/>
                <a:gd name="T45" fmla="*/ 61 h 304"/>
                <a:gd name="T46" fmla="*/ 5 w 203"/>
                <a:gd name="T47" fmla="*/ 56 h 304"/>
                <a:gd name="T48" fmla="*/ 7 w 203"/>
                <a:gd name="T49" fmla="*/ 51 h 304"/>
                <a:gd name="T50" fmla="*/ 9 w 203"/>
                <a:gd name="T51" fmla="*/ 45 h 304"/>
                <a:gd name="T52" fmla="*/ 12 w 203"/>
                <a:gd name="T53" fmla="*/ 39 h 304"/>
                <a:gd name="T54" fmla="*/ 16 w 203"/>
                <a:gd name="T55" fmla="*/ 33 h 304"/>
                <a:gd name="T56" fmla="*/ 20 w 203"/>
                <a:gd name="T57" fmla="*/ 26 h 304"/>
                <a:gd name="T58" fmla="*/ 24 w 203"/>
                <a:gd name="T59" fmla="*/ 20 h 304"/>
                <a:gd name="T60" fmla="*/ 29 w 203"/>
                <a:gd name="T61" fmla="*/ 13 h 304"/>
                <a:gd name="T62" fmla="*/ 35 w 203"/>
                <a:gd name="T63" fmla="*/ 6 h 304"/>
                <a:gd name="T64" fmla="*/ 41 w 203"/>
                <a:gd name="T65" fmla="*/ 0 h 304"/>
                <a:gd name="T66" fmla="*/ 50 w 203"/>
                <a:gd name="T67" fmla="*/ 3 h 304"/>
                <a:gd name="T68" fmla="*/ 50 w 203"/>
                <a:gd name="T69" fmla="*/ 3 h 3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03"/>
                <a:gd name="T106" fmla="*/ 0 h 304"/>
                <a:gd name="T107" fmla="*/ 203 w 203"/>
                <a:gd name="T108" fmla="*/ 304 h 3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03" h="304">
                  <a:moveTo>
                    <a:pt x="203" y="13"/>
                  </a:moveTo>
                  <a:lnTo>
                    <a:pt x="200" y="14"/>
                  </a:lnTo>
                  <a:lnTo>
                    <a:pt x="195" y="22"/>
                  </a:lnTo>
                  <a:lnTo>
                    <a:pt x="186" y="32"/>
                  </a:lnTo>
                  <a:lnTo>
                    <a:pt x="174" y="48"/>
                  </a:lnTo>
                  <a:lnTo>
                    <a:pt x="161" y="63"/>
                  </a:lnTo>
                  <a:lnTo>
                    <a:pt x="146" y="84"/>
                  </a:lnTo>
                  <a:lnTo>
                    <a:pt x="129" y="105"/>
                  </a:lnTo>
                  <a:lnTo>
                    <a:pt x="112" y="130"/>
                  </a:lnTo>
                  <a:lnTo>
                    <a:pt x="94" y="154"/>
                  </a:lnTo>
                  <a:lnTo>
                    <a:pt x="75" y="179"/>
                  </a:lnTo>
                  <a:lnTo>
                    <a:pt x="60" y="202"/>
                  </a:lnTo>
                  <a:lnTo>
                    <a:pt x="44" y="227"/>
                  </a:lnTo>
                  <a:lnTo>
                    <a:pt x="29" y="248"/>
                  </a:lnTo>
                  <a:lnTo>
                    <a:pt x="17" y="270"/>
                  </a:lnTo>
                  <a:lnTo>
                    <a:pt x="7" y="287"/>
                  </a:lnTo>
                  <a:lnTo>
                    <a:pt x="0" y="304"/>
                  </a:lnTo>
                  <a:lnTo>
                    <a:pt x="0" y="301"/>
                  </a:lnTo>
                  <a:lnTo>
                    <a:pt x="1" y="296"/>
                  </a:lnTo>
                  <a:lnTo>
                    <a:pt x="3" y="285"/>
                  </a:lnTo>
                  <a:lnTo>
                    <a:pt x="7" y="275"/>
                  </a:lnTo>
                  <a:lnTo>
                    <a:pt x="9" y="261"/>
                  </a:lnTo>
                  <a:lnTo>
                    <a:pt x="14" y="244"/>
                  </a:lnTo>
                  <a:lnTo>
                    <a:pt x="21" y="226"/>
                  </a:lnTo>
                  <a:lnTo>
                    <a:pt x="30" y="206"/>
                  </a:lnTo>
                  <a:lnTo>
                    <a:pt x="39" y="181"/>
                  </a:lnTo>
                  <a:lnTo>
                    <a:pt x="51" y="158"/>
                  </a:lnTo>
                  <a:lnTo>
                    <a:pt x="64" y="132"/>
                  </a:lnTo>
                  <a:lnTo>
                    <a:pt x="81" y="107"/>
                  </a:lnTo>
                  <a:lnTo>
                    <a:pt x="97" y="80"/>
                  </a:lnTo>
                  <a:lnTo>
                    <a:pt x="118" y="53"/>
                  </a:lnTo>
                  <a:lnTo>
                    <a:pt x="140" y="26"/>
                  </a:lnTo>
                  <a:lnTo>
                    <a:pt x="166" y="0"/>
                  </a:lnTo>
                  <a:lnTo>
                    <a:pt x="2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Freeform 32"/>
            <p:cNvSpPr>
              <a:spLocks/>
            </p:cNvSpPr>
            <p:nvPr/>
          </p:nvSpPr>
          <p:spPr bwMode="auto">
            <a:xfrm>
              <a:off x="1223" y="1434"/>
              <a:ext cx="113" cy="39"/>
            </a:xfrm>
            <a:custGeom>
              <a:avLst/>
              <a:gdLst>
                <a:gd name="T0" fmla="*/ 4 w 226"/>
                <a:gd name="T1" fmla="*/ 0 h 78"/>
                <a:gd name="T2" fmla="*/ 4 w 226"/>
                <a:gd name="T3" fmla="*/ 1 h 78"/>
                <a:gd name="T4" fmla="*/ 6 w 226"/>
                <a:gd name="T5" fmla="*/ 1 h 78"/>
                <a:gd name="T6" fmla="*/ 7 w 226"/>
                <a:gd name="T7" fmla="*/ 2 h 78"/>
                <a:gd name="T8" fmla="*/ 9 w 226"/>
                <a:gd name="T9" fmla="*/ 3 h 78"/>
                <a:gd name="T10" fmla="*/ 12 w 226"/>
                <a:gd name="T11" fmla="*/ 4 h 78"/>
                <a:gd name="T12" fmla="*/ 14 w 226"/>
                <a:gd name="T13" fmla="*/ 5 h 78"/>
                <a:gd name="T14" fmla="*/ 18 w 226"/>
                <a:gd name="T15" fmla="*/ 5 h 78"/>
                <a:gd name="T16" fmla="*/ 22 w 226"/>
                <a:gd name="T17" fmla="*/ 6 h 78"/>
                <a:gd name="T18" fmla="*/ 26 w 226"/>
                <a:gd name="T19" fmla="*/ 7 h 78"/>
                <a:gd name="T20" fmla="*/ 30 w 226"/>
                <a:gd name="T21" fmla="*/ 7 h 78"/>
                <a:gd name="T22" fmla="*/ 36 w 226"/>
                <a:gd name="T23" fmla="*/ 9 h 78"/>
                <a:gd name="T24" fmla="*/ 42 w 226"/>
                <a:gd name="T25" fmla="*/ 9 h 78"/>
                <a:gd name="T26" fmla="*/ 49 w 226"/>
                <a:gd name="T27" fmla="*/ 9 h 78"/>
                <a:gd name="T28" fmla="*/ 57 w 226"/>
                <a:gd name="T29" fmla="*/ 9 h 78"/>
                <a:gd name="T30" fmla="*/ 41 w 226"/>
                <a:gd name="T31" fmla="*/ 20 h 78"/>
                <a:gd name="T32" fmla="*/ 40 w 226"/>
                <a:gd name="T33" fmla="*/ 20 h 78"/>
                <a:gd name="T34" fmla="*/ 39 w 226"/>
                <a:gd name="T35" fmla="*/ 20 h 78"/>
                <a:gd name="T36" fmla="*/ 37 w 226"/>
                <a:gd name="T37" fmla="*/ 20 h 78"/>
                <a:gd name="T38" fmla="*/ 35 w 226"/>
                <a:gd name="T39" fmla="*/ 20 h 78"/>
                <a:gd name="T40" fmla="*/ 32 w 226"/>
                <a:gd name="T41" fmla="*/ 20 h 78"/>
                <a:gd name="T42" fmla="*/ 29 w 226"/>
                <a:gd name="T43" fmla="*/ 20 h 78"/>
                <a:gd name="T44" fmla="*/ 26 w 226"/>
                <a:gd name="T45" fmla="*/ 20 h 78"/>
                <a:gd name="T46" fmla="*/ 23 w 226"/>
                <a:gd name="T47" fmla="*/ 20 h 78"/>
                <a:gd name="T48" fmla="*/ 20 w 226"/>
                <a:gd name="T49" fmla="*/ 19 h 78"/>
                <a:gd name="T50" fmla="*/ 17 w 226"/>
                <a:gd name="T51" fmla="*/ 19 h 78"/>
                <a:gd name="T52" fmla="*/ 13 w 226"/>
                <a:gd name="T53" fmla="*/ 18 h 78"/>
                <a:gd name="T54" fmla="*/ 10 w 226"/>
                <a:gd name="T55" fmla="*/ 17 h 78"/>
                <a:gd name="T56" fmla="*/ 7 w 226"/>
                <a:gd name="T57" fmla="*/ 15 h 78"/>
                <a:gd name="T58" fmla="*/ 5 w 226"/>
                <a:gd name="T59" fmla="*/ 14 h 78"/>
                <a:gd name="T60" fmla="*/ 3 w 226"/>
                <a:gd name="T61" fmla="*/ 13 h 78"/>
                <a:gd name="T62" fmla="*/ 2 w 226"/>
                <a:gd name="T63" fmla="*/ 11 h 78"/>
                <a:gd name="T64" fmla="*/ 1 w 226"/>
                <a:gd name="T65" fmla="*/ 10 h 78"/>
                <a:gd name="T66" fmla="*/ 1 w 226"/>
                <a:gd name="T67" fmla="*/ 9 h 78"/>
                <a:gd name="T68" fmla="*/ 0 w 226"/>
                <a:gd name="T69" fmla="*/ 6 h 78"/>
                <a:gd name="T70" fmla="*/ 0 w 226"/>
                <a:gd name="T71" fmla="*/ 5 h 78"/>
                <a:gd name="T72" fmla="*/ 0 w 226"/>
                <a:gd name="T73" fmla="*/ 3 h 78"/>
                <a:gd name="T74" fmla="*/ 1 w 226"/>
                <a:gd name="T75" fmla="*/ 2 h 78"/>
                <a:gd name="T76" fmla="*/ 3 w 226"/>
                <a:gd name="T77" fmla="*/ 1 h 78"/>
                <a:gd name="T78" fmla="*/ 4 w 226"/>
                <a:gd name="T79" fmla="*/ 0 h 78"/>
                <a:gd name="T80" fmla="*/ 4 w 226"/>
                <a:gd name="T81" fmla="*/ 0 h 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26"/>
                <a:gd name="T124" fmla="*/ 0 h 78"/>
                <a:gd name="T125" fmla="*/ 226 w 226"/>
                <a:gd name="T126" fmla="*/ 78 h 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26" h="78">
                  <a:moveTo>
                    <a:pt x="13" y="0"/>
                  </a:moveTo>
                  <a:lnTo>
                    <a:pt x="14" y="2"/>
                  </a:lnTo>
                  <a:lnTo>
                    <a:pt x="22" y="5"/>
                  </a:lnTo>
                  <a:lnTo>
                    <a:pt x="27" y="8"/>
                  </a:lnTo>
                  <a:lnTo>
                    <a:pt x="36" y="12"/>
                  </a:lnTo>
                  <a:lnTo>
                    <a:pt x="45" y="16"/>
                  </a:lnTo>
                  <a:lnTo>
                    <a:pt x="57" y="20"/>
                  </a:lnTo>
                  <a:lnTo>
                    <a:pt x="70" y="22"/>
                  </a:lnTo>
                  <a:lnTo>
                    <a:pt x="86" y="26"/>
                  </a:lnTo>
                  <a:lnTo>
                    <a:pt x="102" y="29"/>
                  </a:lnTo>
                  <a:lnTo>
                    <a:pt x="122" y="31"/>
                  </a:lnTo>
                  <a:lnTo>
                    <a:pt x="143" y="33"/>
                  </a:lnTo>
                  <a:lnTo>
                    <a:pt x="167" y="34"/>
                  </a:lnTo>
                  <a:lnTo>
                    <a:pt x="195" y="34"/>
                  </a:lnTo>
                  <a:lnTo>
                    <a:pt x="226" y="34"/>
                  </a:lnTo>
                  <a:lnTo>
                    <a:pt x="161" y="78"/>
                  </a:lnTo>
                  <a:lnTo>
                    <a:pt x="158" y="78"/>
                  </a:lnTo>
                  <a:lnTo>
                    <a:pt x="156" y="78"/>
                  </a:lnTo>
                  <a:lnTo>
                    <a:pt x="148" y="78"/>
                  </a:lnTo>
                  <a:lnTo>
                    <a:pt x="140" y="78"/>
                  </a:lnTo>
                  <a:lnTo>
                    <a:pt x="128" y="77"/>
                  </a:lnTo>
                  <a:lnTo>
                    <a:pt x="117" y="77"/>
                  </a:lnTo>
                  <a:lnTo>
                    <a:pt x="104" y="77"/>
                  </a:lnTo>
                  <a:lnTo>
                    <a:pt x="92" y="77"/>
                  </a:lnTo>
                  <a:lnTo>
                    <a:pt x="79" y="74"/>
                  </a:lnTo>
                  <a:lnTo>
                    <a:pt x="66" y="73"/>
                  </a:lnTo>
                  <a:lnTo>
                    <a:pt x="52" y="69"/>
                  </a:lnTo>
                  <a:lnTo>
                    <a:pt x="40" y="68"/>
                  </a:lnTo>
                  <a:lnTo>
                    <a:pt x="28" y="63"/>
                  </a:lnTo>
                  <a:lnTo>
                    <a:pt x="19" y="59"/>
                  </a:lnTo>
                  <a:lnTo>
                    <a:pt x="12" y="54"/>
                  </a:lnTo>
                  <a:lnTo>
                    <a:pt x="8" y="47"/>
                  </a:lnTo>
                  <a:lnTo>
                    <a:pt x="4" y="39"/>
                  </a:lnTo>
                  <a:lnTo>
                    <a:pt x="2" y="33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5"/>
                  </a:lnTo>
                  <a:lnTo>
                    <a:pt x="2" y="8"/>
                  </a:lnTo>
                  <a:lnTo>
                    <a:pt x="9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Freeform 33"/>
            <p:cNvSpPr>
              <a:spLocks/>
            </p:cNvSpPr>
            <p:nvPr/>
          </p:nvSpPr>
          <p:spPr bwMode="auto">
            <a:xfrm>
              <a:off x="1297" y="1354"/>
              <a:ext cx="234" cy="119"/>
            </a:xfrm>
            <a:custGeom>
              <a:avLst/>
              <a:gdLst>
                <a:gd name="T0" fmla="*/ 5 w 467"/>
                <a:gd name="T1" fmla="*/ 60 h 238"/>
                <a:gd name="T2" fmla="*/ 5 w 467"/>
                <a:gd name="T3" fmla="*/ 59 h 238"/>
                <a:gd name="T4" fmla="*/ 8 w 467"/>
                <a:gd name="T5" fmla="*/ 57 h 238"/>
                <a:gd name="T6" fmla="*/ 11 w 467"/>
                <a:gd name="T7" fmla="*/ 55 h 238"/>
                <a:gd name="T8" fmla="*/ 16 w 467"/>
                <a:gd name="T9" fmla="*/ 52 h 238"/>
                <a:gd name="T10" fmla="*/ 22 w 467"/>
                <a:gd name="T11" fmla="*/ 48 h 238"/>
                <a:gd name="T12" fmla="*/ 29 w 467"/>
                <a:gd name="T13" fmla="*/ 44 h 238"/>
                <a:gd name="T14" fmla="*/ 37 w 467"/>
                <a:gd name="T15" fmla="*/ 39 h 238"/>
                <a:gd name="T16" fmla="*/ 45 w 467"/>
                <a:gd name="T17" fmla="*/ 34 h 238"/>
                <a:gd name="T18" fmla="*/ 54 w 467"/>
                <a:gd name="T19" fmla="*/ 29 h 238"/>
                <a:gd name="T20" fmla="*/ 63 w 467"/>
                <a:gd name="T21" fmla="*/ 24 h 238"/>
                <a:gd name="T22" fmla="*/ 72 w 467"/>
                <a:gd name="T23" fmla="*/ 19 h 238"/>
                <a:gd name="T24" fmla="*/ 82 w 467"/>
                <a:gd name="T25" fmla="*/ 14 h 238"/>
                <a:gd name="T26" fmla="*/ 91 w 467"/>
                <a:gd name="T27" fmla="*/ 10 h 238"/>
                <a:gd name="T28" fmla="*/ 100 w 467"/>
                <a:gd name="T29" fmla="*/ 6 h 238"/>
                <a:gd name="T30" fmla="*/ 109 w 467"/>
                <a:gd name="T31" fmla="*/ 3 h 238"/>
                <a:gd name="T32" fmla="*/ 117 w 467"/>
                <a:gd name="T33" fmla="*/ 0 h 238"/>
                <a:gd name="T34" fmla="*/ 116 w 467"/>
                <a:gd name="T35" fmla="*/ 0 h 238"/>
                <a:gd name="T36" fmla="*/ 114 w 467"/>
                <a:gd name="T37" fmla="*/ 0 h 238"/>
                <a:gd name="T38" fmla="*/ 112 w 467"/>
                <a:gd name="T39" fmla="*/ 0 h 238"/>
                <a:gd name="T40" fmla="*/ 108 w 467"/>
                <a:gd name="T41" fmla="*/ 1 h 238"/>
                <a:gd name="T42" fmla="*/ 104 w 467"/>
                <a:gd name="T43" fmla="*/ 2 h 238"/>
                <a:gd name="T44" fmla="*/ 98 w 467"/>
                <a:gd name="T45" fmla="*/ 3 h 238"/>
                <a:gd name="T46" fmla="*/ 92 w 467"/>
                <a:gd name="T47" fmla="*/ 5 h 238"/>
                <a:gd name="T48" fmla="*/ 85 w 467"/>
                <a:gd name="T49" fmla="*/ 7 h 238"/>
                <a:gd name="T50" fmla="*/ 76 w 467"/>
                <a:gd name="T51" fmla="*/ 9 h 238"/>
                <a:gd name="T52" fmla="*/ 68 w 467"/>
                <a:gd name="T53" fmla="*/ 13 h 238"/>
                <a:gd name="T54" fmla="*/ 58 w 467"/>
                <a:gd name="T55" fmla="*/ 17 h 238"/>
                <a:gd name="T56" fmla="*/ 48 w 467"/>
                <a:gd name="T57" fmla="*/ 22 h 238"/>
                <a:gd name="T58" fmla="*/ 37 w 467"/>
                <a:gd name="T59" fmla="*/ 28 h 238"/>
                <a:gd name="T60" fmla="*/ 25 w 467"/>
                <a:gd name="T61" fmla="*/ 35 h 238"/>
                <a:gd name="T62" fmla="*/ 13 w 467"/>
                <a:gd name="T63" fmla="*/ 43 h 238"/>
                <a:gd name="T64" fmla="*/ 0 w 467"/>
                <a:gd name="T65" fmla="*/ 52 h 238"/>
                <a:gd name="T66" fmla="*/ 5 w 467"/>
                <a:gd name="T67" fmla="*/ 60 h 238"/>
                <a:gd name="T68" fmla="*/ 5 w 467"/>
                <a:gd name="T69" fmla="*/ 60 h 2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7"/>
                <a:gd name="T106" fmla="*/ 0 h 238"/>
                <a:gd name="T107" fmla="*/ 467 w 467"/>
                <a:gd name="T108" fmla="*/ 238 h 23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7" h="238">
                  <a:moveTo>
                    <a:pt x="18" y="238"/>
                  </a:moveTo>
                  <a:lnTo>
                    <a:pt x="19" y="234"/>
                  </a:lnTo>
                  <a:lnTo>
                    <a:pt x="30" y="228"/>
                  </a:lnTo>
                  <a:lnTo>
                    <a:pt x="44" y="217"/>
                  </a:lnTo>
                  <a:lnTo>
                    <a:pt x="64" y="206"/>
                  </a:lnTo>
                  <a:lnTo>
                    <a:pt x="87" y="189"/>
                  </a:lnTo>
                  <a:lnTo>
                    <a:pt x="114" y="173"/>
                  </a:lnTo>
                  <a:lnTo>
                    <a:pt x="146" y="154"/>
                  </a:lnTo>
                  <a:lnTo>
                    <a:pt x="179" y="136"/>
                  </a:lnTo>
                  <a:lnTo>
                    <a:pt x="213" y="113"/>
                  </a:lnTo>
                  <a:lnTo>
                    <a:pt x="250" y="94"/>
                  </a:lnTo>
                  <a:lnTo>
                    <a:pt x="287" y="73"/>
                  </a:lnTo>
                  <a:lnTo>
                    <a:pt x="326" y="56"/>
                  </a:lnTo>
                  <a:lnTo>
                    <a:pt x="363" y="37"/>
                  </a:lnTo>
                  <a:lnTo>
                    <a:pt x="399" y="22"/>
                  </a:lnTo>
                  <a:lnTo>
                    <a:pt x="433" y="9"/>
                  </a:lnTo>
                  <a:lnTo>
                    <a:pt x="467" y="0"/>
                  </a:lnTo>
                  <a:lnTo>
                    <a:pt x="463" y="0"/>
                  </a:lnTo>
                  <a:lnTo>
                    <a:pt x="456" y="0"/>
                  </a:lnTo>
                  <a:lnTo>
                    <a:pt x="446" y="0"/>
                  </a:lnTo>
                  <a:lnTo>
                    <a:pt x="431" y="3"/>
                  </a:lnTo>
                  <a:lnTo>
                    <a:pt x="413" y="6"/>
                  </a:lnTo>
                  <a:lnTo>
                    <a:pt x="390" y="11"/>
                  </a:lnTo>
                  <a:lnTo>
                    <a:pt x="365" y="17"/>
                  </a:lnTo>
                  <a:lnTo>
                    <a:pt x="338" y="26"/>
                  </a:lnTo>
                  <a:lnTo>
                    <a:pt x="304" y="35"/>
                  </a:lnTo>
                  <a:lnTo>
                    <a:pt x="269" y="50"/>
                  </a:lnTo>
                  <a:lnTo>
                    <a:pt x="230" y="67"/>
                  </a:lnTo>
                  <a:lnTo>
                    <a:pt x="190" y="87"/>
                  </a:lnTo>
                  <a:lnTo>
                    <a:pt x="146" y="111"/>
                  </a:lnTo>
                  <a:lnTo>
                    <a:pt x="99" y="138"/>
                  </a:lnTo>
                  <a:lnTo>
                    <a:pt x="49" y="169"/>
                  </a:lnTo>
                  <a:lnTo>
                    <a:pt x="0" y="207"/>
                  </a:lnTo>
                  <a:lnTo>
                    <a:pt x="18" y="2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Freeform 34"/>
            <p:cNvSpPr>
              <a:spLocks/>
            </p:cNvSpPr>
            <p:nvPr/>
          </p:nvSpPr>
          <p:spPr bwMode="auto">
            <a:xfrm>
              <a:off x="1696" y="1480"/>
              <a:ext cx="116" cy="57"/>
            </a:xfrm>
            <a:custGeom>
              <a:avLst/>
              <a:gdLst>
                <a:gd name="T0" fmla="*/ 38 w 231"/>
                <a:gd name="T1" fmla="*/ 0 h 116"/>
                <a:gd name="T2" fmla="*/ 35 w 231"/>
                <a:gd name="T3" fmla="*/ 0 h 116"/>
                <a:gd name="T4" fmla="*/ 30 w 231"/>
                <a:gd name="T5" fmla="*/ 1 h 116"/>
                <a:gd name="T6" fmla="*/ 23 w 231"/>
                <a:gd name="T7" fmla="*/ 3 h 116"/>
                <a:gd name="T8" fmla="*/ 17 w 231"/>
                <a:gd name="T9" fmla="*/ 5 h 116"/>
                <a:gd name="T10" fmla="*/ 10 w 231"/>
                <a:gd name="T11" fmla="*/ 8 h 116"/>
                <a:gd name="T12" fmla="*/ 4 w 231"/>
                <a:gd name="T13" fmla="*/ 12 h 116"/>
                <a:gd name="T14" fmla="*/ 1 w 231"/>
                <a:gd name="T15" fmla="*/ 16 h 116"/>
                <a:gd name="T16" fmla="*/ 0 w 231"/>
                <a:gd name="T17" fmla="*/ 21 h 116"/>
                <a:gd name="T18" fmla="*/ 4 w 231"/>
                <a:gd name="T19" fmla="*/ 24 h 116"/>
                <a:gd name="T20" fmla="*/ 11 w 231"/>
                <a:gd name="T21" fmla="*/ 26 h 116"/>
                <a:gd name="T22" fmla="*/ 21 w 231"/>
                <a:gd name="T23" fmla="*/ 28 h 116"/>
                <a:gd name="T24" fmla="*/ 31 w 231"/>
                <a:gd name="T25" fmla="*/ 28 h 116"/>
                <a:gd name="T26" fmla="*/ 41 w 231"/>
                <a:gd name="T27" fmla="*/ 28 h 116"/>
                <a:gd name="T28" fmla="*/ 50 w 231"/>
                <a:gd name="T29" fmla="*/ 26 h 116"/>
                <a:gd name="T30" fmla="*/ 56 w 231"/>
                <a:gd name="T31" fmla="*/ 25 h 116"/>
                <a:gd name="T32" fmla="*/ 57 w 231"/>
                <a:gd name="T33" fmla="*/ 24 h 116"/>
                <a:gd name="T34" fmla="*/ 53 w 231"/>
                <a:gd name="T35" fmla="*/ 24 h 116"/>
                <a:gd name="T36" fmla="*/ 46 w 231"/>
                <a:gd name="T37" fmla="*/ 23 h 116"/>
                <a:gd name="T38" fmla="*/ 38 w 231"/>
                <a:gd name="T39" fmla="*/ 22 h 116"/>
                <a:gd name="T40" fmla="*/ 29 w 231"/>
                <a:gd name="T41" fmla="*/ 21 h 116"/>
                <a:gd name="T42" fmla="*/ 20 w 231"/>
                <a:gd name="T43" fmla="*/ 19 h 116"/>
                <a:gd name="T44" fmla="*/ 15 w 231"/>
                <a:gd name="T45" fmla="*/ 18 h 116"/>
                <a:gd name="T46" fmla="*/ 12 w 231"/>
                <a:gd name="T47" fmla="*/ 16 h 116"/>
                <a:gd name="T48" fmla="*/ 14 w 231"/>
                <a:gd name="T49" fmla="*/ 14 h 116"/>
                <a:gd name="T50" fmla="*/ 18 w 231"/>
                <a:gd name="T51" fmla="*/ 12 h 116"/>
                <a:gd name="T52" fmla="*/ 23 w 231"/>
                <a:gd name="T53" fmla="*/ 11 h 116"/>
                <a:gd name="T54" fmla="*/ 29 w 231"/>
                <a:gd name="T55" fmla="*/ 10 h 116"/>
                <a:gd name="T56" fmla="*/ 34 w 231"/>
                <a:gd name="T57" fmla="*/ 9 h 116"/>
                <a:gd name="T58" fmla="*/ 39 w 231"/>
                <a:gd name="T59" fmla="*/ 8 h 116"/>
                <a:gd name="T60" fmla="*/ 44 w 231"/>
                <a:gd name="T61" fmla="*/ 8 h 116"/>
                <a:gd name="T62" fmla="*/ 46 w 231"/>
                <a:gd name="T63" fmla="*/ 8 h 116"/>
                <a:gd name="T64" fmla="*/ 39 w 231"/>
                <a:gd name="T65" fmla="*/ 0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1"/>
                <a:gd name="T100" fmla="*/ 0 h 116"/>
                <a:gd name="T101" fmla="*/ 231 w 231"/>
                <a:gd name="T102" fmla="*/ 116 h 1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1" h="116">
                  <a:moveTo>
                    <a:pt x="153" y="0"/>
                  </a:moveTo>
                  <a:lnTo>
                    <a:pt x="152" y="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130" y="3"/>
                  </a:lnTo>
                  <a:lnTo>
                    <a:pt x="118" y="5"/>
                  </a:lnTo>
                  <a:lnTo>
                    <a:pt x="106" y="9"/>
                  </a:lnTo>
                  <a:lnTo>
                    <a:pt x="92" y="13"/>
                  </a:lnTo>
                  <a:lnTo>
                    <a:pt x="79" y="17"/>
                  </a:lnTo>
                  <a:lnTo>
                    <a:pt x="65" y="21"/>
                  </a:lnTo>
                  <a:lnTo>
                    <a:pt x="52" y="28"/>
                  </a:lnTo>
                  <a:lnTo>
                    <a:pt x="37" y="34"/>
                  </a:lnTo>
                  <a:lnTo>
                    <a:pt x="26" y="42"/>
                  </a:lnTo>
                  <a:lnTo>
                    <a:pt x="15" y="50"/>
                  </a:lnTo>
                  <a:lnTo>
                    <a:pt x="7" y="57"/>
                  </a:lnTo>
                  <a:lnTo>
                    <a:pt x="1" y="67"/>
                  </a:lnTo>
                  <a:lnTo>
                    <a:pt x="0" y="78"/>
                  </a:lnTo>
                  <a:lnTo>
                    <a:pt x="0" y="86"/>
                  </a:lnTo>
                  <a:lnTo>
                    <a:pt x="6" y="93"/>
                  </a:lnTo>
                  <a:lnTo>
                    <a:pt x="15" y="99"/>
                  </a:lnTo>
                  <a:lnTo>
                    <a:pt x="30" y="106"/>
                  </a:lnTo>
                  <a:lnTo>
                    <a:pt x="44" y="108"/>
                  </a:lnTo>
                  <a:lnTo>
                    <a:pt x="63" y="112"/>
                  </a:lnTo>
                  <a:lnTo>
                    <a:pt x="82" y="113"/>
                  </a:lnTo>
                  <a:lnTo>
                    <a:pt x="102" y="116"/>
                  </a:lnTo>
                  <a:lnTo>
                    <a:pt x="123" y="115"/>
                  </a:lnTo>
                  <a:lnTo>
                    <a:pt x="144" y="115"/>
                  </a:lnTo>
                  <a:lnTo>
                    <a:pt x="163" y="113"/>
                  </a:lnTo>
                  <a:lnTo>
                    <a:pt x="183" y="112"/>
                  </a:lnTo>
                  <a:lnTo>
                    <a:pt x="199" y="108"/>
                  </a:lnTo>
                  <a:lnTo>
                    <a:pt x="213" y="106"/>
                  </a:lnTo>
                  <a:lnTo>
                    <a:pt x="223" y="104"/>
                  </a:lnTo>
                  <a:lnTo>
                    <a:pt x="231" y="102"/>
                  </a:lnTo>
                  <a:lnTo>
                    <a:pt x="228" y="100"/>
                  </a:lnTo>
                  <a:lnTo>
                    <a:pt x="222" y="100"/>
                  </a:lnTo>
                  <a:lnTo>
                    <a:pt x="212" y="99"/>
                  </a:lnTo>
                  <a:lnTo>
                    <a:pt x="199" y="98"/>
                  </a:lnTo>
                  <a:lnTo>
                    <a:pt x="182" y="95"/>
                  </a:lnTo>
                  <a:lnTo>
                    <a:pt x="166" y="93"/>
                  </a:lnTo>
                  <a:lnTo>
                    <a:pt x="149" y="91"/>
                  </a:lnTo>
                  <a:lnTo>
                    <a:pt x="131" y="90"/>
                  </a:lnTo>
                  <a:lnTo>
                    <a:pt x="113" y="86"/>
                  </a:lnTo>
                  <a:lnTo>
                    <a:pt x="96" y="82"/>
                  </a:lnTo>
                  <a:lnTo>
                    <a:pt x="79" y="80"/>
                  </a:lnTo>
                  <a:lnTo>
                    <a:pt x="67" y="77"/>
                  </a:lnTo>
                  <a:lnTo>
                    <a:pt x="57" y="73"/>
                  </a:lnTo>
                  <a:lnTo>
                    <a:pt x="50" y="69"/>
                  </a:lnTo>
                  <a:lnTo>
                    <a:pt x="48" y="67"/>
                  </a:lnTo>
                  <a:lnTo>
                    <a:pt x="52" y="63"/>
                  </a:lnTo>
                  <a:lnTo>
                    <a:pt x="56" y="57"/>
                  </a:lnTo>
                  <a:lnTo>
                    <a:pt x="63" y="54"/>
                  </a:lnTo>
                  <a:lnTo>
                    <a:pt x="71" y="51"/>
                  </a:lnTo>
                  <a:lnTo>
                    <a:pt x="82" y="48"/>
                  </a:lnTo>
                  <a:lnTo>
                    <a:pt x="91" y="44"/>
                  </a:lnTo>
                  <a:lnTo>
                    <a:pt x="102" y="43"/>
                  </a:lnTo>
                  <a:lnTo>
                    <a:pt x="114" y="41"/>
                  </a:lnTo>
                  <a:lnTo>
                    <a:pt x="127" y="41"/>
                  </a:lnTo>
                  <a:lnTo>
                    <a:pt x="136" y="38"/>
                  </a:lnTo>
                  <a:lnTo>
                    <a:pt x="147" y="37"/>
                  </a:lnTo>
                  <a:lnTo>
                    <a:pt x="156" y="35"/>
                  </a:lnTo>
                  <a:lnTo>
                    <a:pt x="166" y="35"/>
                  </a:lnTo>
                  <a:lnTo>
                    <a:pt x="173" y="34"/>
                  </a:lnTo>
                  <a:lnTo>
                    <a:pt x="179" y="34"/>
                  </a:lnTo>
                  <a:lnTo>
                    <a:pt x="182" y="34"/>
                  </a:lnTo>
                  <a:lnTo>
                    <a:pt x="184" y="3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Freeform 35"/>
            <p:cNvSpPr>
              <a:spLocks/>
            </p:cNvSpPr>
            <p:nvPr/>
          </p:nvSpPr>
          <p:spPr bwMode="auto">
            <a:xfrm>
              <a:off x="1839" y="1527"/>
              <a:ext cx="75" cy="30"/>
            </a:xfrm>
            <a:custGeom>
              <a:avLst/>
              <a:gdLst>
                <a:gd name="T0" fmla="*/ 0 w 150"/>
                <a:gd name="T1" fmla="*/ 1 h 60"/>
                <a:gd name="T2" fmla="*/ 1 w 150"/>
                <a:gd name="T3" fmla="*/ 1 h 60"/>
                <a:gd name="T4" fmla="*/ 1 w 150"/>
                <a:gd name="T5" fmla="*/ 1 h 60"/>
                <a:gd name="T6" fmla="*/ 2 w 150"/>
                <a:gd name="T7" fmla="*/ 2 h 60"/>
                <a:gd name="T8" fmla="*/ 5 w 150"/>
                <a:gd name="T9" fmla="*/ 2 h 60"/>
                <a:gd name="T10" fmla="*/ 5 w 150"/>
                <a:gd name="T11" fmla="*/ 3 h 60"/>
                <a:gd name="T12" fmla="*/ 7 w 150"/>
                <a:gd name="T13" fmla="*/ 3 h 60"/>
                <a:gd name="T14" fmla="*/ 9 w 150"/>
                <a:gd name="T15" fmla="*/ 3 h 60"/>
                <a:gd name="T16" fmla="*/ 11 w 150"/>
                <a:gd name="T17" fmla="*/ 4 h 60"/>
                <a:gd name="T18" fmla="*/ 13 w 150"/>
                <a:gd name="T19" fmla="*/ 4 h 60"/>
                <a:gd name="T20" fmla="*/ 17 w 150"/>
                <a:gd name="T21" fmla="*/ 4 h 60"/>
                <a:gd name="T22" fmla="*/ 19 w 150"/>
                <a:gd name="T23" fmla="*/ 3 h 60"/>
                <a:gd name="T24" fmla="*/ 21 w 150"/>
                <a:gd name="T25" fmla="*/ 3 h 60"/>
                <a:gd name="T26" fmla="*/ 24 w 150"/>
                <a:gd name="T27" fmla="*/ 3 h 60"/>
                <a:gd name="T28" fmla="*/ 27 w 150"/>
                <a:gd name="T29" fmla="*/ 2 h 60"/>
                <a:gd name="T30" fmla="*/ 30 w 150"/>
                <a:gd name="T31" fmla="*/ 1 h 60"/>
                <a:gd name="T32" fmla="*/ 33 w 150"/>
                <a:gd name="T33" fmla="*/ 0 h 60"/>
                <a:gd name="T34" fmla="*/ 35 w 150"/>
                <a:gd name="T35" fmla="*/ 0 h 60"/>
                <a:gd name="T36" fmla="*/ 37 w 150"/>
                <a:gd name="T37" fmla="*/ 1 h 60"/>
                <a:gd name="T38" fmla="*/ 38 w 150"/>
                <a:gd name="T39" fmla="*/ 3 h 60"/>
                <a:gd name="T40" fmla="*/ 38 w 150"/>
                <a:gd name="T41" fmla="*/ 6 h 60"/>
                <a:gd name="T42" fmla="*/ 37 w 150"/>
                <a:gd name="T43" fmla="*/ 7 h 60"/>
                <a:gd name="T44" fmla="*/ 35 w 150"/>
                <a:gd name="T45" fmla="*/ 9 h 60"/>
                <a:gd name="T46" fmla="*/ 34 w 150"/>
                <a:gd name="T47" fmla="*/ 10 h 60"/>
                <a:gd name="T48" fmla="*/ 31 w 150"/>
                <a:gd name="T49" fmla="*/ 12 h 60"/>
                <a:gd name="T50" fmla="*/ 28 w 150"/>
                <a:gd name="T51" fmla="*/ 13 h 60"/>
                <a:gd name="T52" fmla="*/ 26 w 150"/>
                <a:gd name="T53" fmla="*/ 14 h 60"/>
                <a:gd name="T54" fmla="*/ 23 w 150"/>
                <a:gd name="T55" fmla="*/ 15 h 60"/>
                <a:gd name="T56" fmla="*/ 19 w 150"/>
                <a:gd name="T57" fmla="*/ 15 h 60"/>
                <a:gd name="T58" fmla="*/ 15 w 150"/>
                <a:gd name="T59" fmla="*/ 15 h 60"/>
                <a:gd name="T60" fmla="*/ 13 w 150"/>
                <a:gd name="T61" fmla="*/ 14 h 60"/>
                <a:gd name="T62" fmla="*/ 10 w 150"/>
                <a:gd name="T63" fmla="*/ 13 h 60"/>
                <a:gd name="T64" fmla="*/ 9 w 150"/>
                <a:gd name="T65" fmla="*/ 13 h 60"/>
                <a:gd name="T66" fmla="*/ 6 w 150"/>
                <a:gd name="T67" fmla="*/ 12 h 60"/>
                <a:gd name="T68" fmla="*/ 5 w 150"/>
                <a:gd name="T69" fmla="*/ 10 h 60"/>
                <a:gd name="T70" fmla="*/ 3 w 150"/>
                <a:gd name="T71" fmla="*/ 9 h 60"/>
                <a:gd name="T72" fmla="*/ 2 w 150"/>
                <a:gd name="T73" fmla="*/ 8 h 60"/>
                <a:gd name="T74" fmla="*/ 1 w 150"/>
                <a:gd name="T75" fmla="*/ 5 h 60"/>
                <a:gd name="T76" fmla="*/ 1 w 150"/>
                <a:gd name="T77" fmla="*/ 3 h 60"/>
                <a:gd name="T78" fmla="*/ 0 w 150"/>
                <a:gd name="T79" fmla="*/ 1 h 60"/>
                <a:gd name="T80" fmla="*/ 0 w 150"/>
                <a:gd name="T81" fmla="*/ 1 h 60"/>
                <a:gd name="T82" fmla="*/ 0 w 150"/>
                <a:gd name="T83" fmla="*/ 1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0"/>
                <a:gd name="T127" fmla="*/ 0 h 60"/>
                <a:gd name="T128" fmla="*/ 150 w 150"/>
                <a:gd name="T129" fmla="*/ 60 h 6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0" h="60">
                  <a:moveTo>
                    <a:pt x="0" y="1"/>
                  </a:moveTo>
                  <a:lnTo>
                    <a:pt x="1" y="1"/>
                  </a:lnTo>
                  <a:lnTo>
                    <a:pt x="7" y="4"/>
                  </a:lnTo>
                  <a:lnTo>
                    <a:pt x="10" y="5"/>
                  </a:lnTo>
                  <a:lnTo>
                    <a:pt x="17" y="8"/>
                  </a:lnTo>
                  <a:lnTo>
                    <a:pt x="22" y="9"/>
                  </a:lnTo>
                  <a:lnTo>
                    <a:pt x="31" y="11"/>
                  </a:lnTo>
                  <a:lnTo>
                    <a:pt x="37" y="12"/>
                  </a:lnTo>
                  <a:lnTo>
                    <a:pt x="45" y="13"/>
                  </a:lnTo>
                  <a:lnTo>
                    <a:pt x="54" y="13"/>
                  </a:lnTo>
                  <a:lnTo>
                    <a:pt x="65" y="13"/>
                  </a:lnTo>
                  <a:lnTo>
                    <a:pt x="75" y="12"/>
                  </a:lnTo>
                  <a:lnTo>
                    <a:pt x="85" y="11"/>
                  </a:lnTo>
                  <a:lnTo>
                    <a:pt x="97" y="9"/>
                  </a:lnTo>
                  <a:lnTo>
                    <a:pt x="111" y="7"/>
                  </a:lnTo>
                  <a:lnTo>
                    <a:pt x="122" y="1"/>
                  </a:lnTo>
                  <a:lnTo>
                    <a:pt x="132" y="0"/>
                  </a:lnTo>
                  <a:lnTo>
                    <a:pt x="139" y="0"/>
                  </a:lnTo>
                  <a:lnTo>
                    <a:pt x="146" y="3"/>
                  </a:lnTo>
                  <a:lnTo>
                    <a:pt x="150" y="11"/>
                  </a:lnTo>
                  <a:lnTo>
                    <a:pt x="149" y="22"/>
                  </a:lnTo>
                  <a:lnTo>
                    <a:pt x="145" y="27"/>
                  </a:lnTo>
                  <a:lnTo>
                    <a:pt x="140" y="34"/>
                  </a:lnTo>
                  <a:lnTo>
                    <a:pt x="133" y="39"/>
                  </a:lnTo>
                  <a:lnTo>
                    <a:pt x="126" y="46"/>
                  </a:lnTo>
                  <a:lnTo>
                    <a:pt x="115" y="50"/>
                  </a:lnTo>
                  <a:lnTo>
                    <a:pt x="105" y="53"/>
                  </a:lnTo>
                  <a:lnTo>
                    <a:pt x="92" y="57"/>
                  </a:lnTo>
                  <a:lnTo>
                    <a:pt x="79" y="60"/>
                  </a:lnTo>
                  <a:lnTo>
                    <a:pt x="63" y="59"/>
                  </a:lnTo>
                  <a:lnTo>
                    <a:pt x="52" y="56"/>
                  </a:lnTo>
                  <a:lnTo>
                    <a:pt x="41" y="52"/>
                  </a:lnTo>
                  <a:lnTo>
                    <a:pt x="33" y="50"/>
                  </a:lnTo>
                  <a:lnTo>
                    <a:pt x="24" y="46"/>
                  </a:lnTo>
                  <a:lnTo>
                    <a:pt x="19" y="40"/>
                  </a:lnTo>
                  <a:lnTo>
                    <a:pt x="14" y="35"/>
                  </a:lnTo>
                  <a:lnTo>
                    <a:pt x="10" y="31"/>
                  </a:lnTo>
                  <a:lnTo>
                    <a:pt x="4" y="20"/>
                  </a:lnTo>
                  <a:lnTo>
                    <a:pt x="1" y="11"/>
                  </a:lnTo>
                  <a:lnTo>
                    <a:pt x="0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Freeform 36"/>
            <p:cNvSpPr>
              <a:spLocks/>
            </p:cNvSpPr>
            <p:nvPr/>
          </p:nvSpPr>
          <p:spPr bwMode="auto">
            <a:xfrm>
              <a:off x="1906" y="1529"/>
              <a:ext cx="104" cy="49"/>
            </a:xfrm>
            <a:custGeom>
              <a:avLst/>
              <a:gdLst>
                <a:gd name="T0" fmla="*/ 0 w 206"/>
                <a:gd name="T1" fmla="*/ 4 h 99"/>
                <a:gd name="T2" fmla="*/ 1 w 206"/>
                <a:gd name="T3" fmla="*/ 4 h 99"/>
                <a:gd name="T4" fmla="*/ 2 w 206"/>
                <a:gd name="T5" fmla="*/ 4 h 99"/>
                <a:gd name="T6" fmla="*/ 4 w 206"/>
                <a:gd name="T7" fmla="*/ 4 h 99"/>
                <a:gd name="T8" fmla="*/ 6 w 206"/>
                <a:gd name="T9" fmla="*/ 5 h 99"/>
                <a:gd name="T10" fmla="*/ 9 w 206"/>
                <a:gd name="T11" fmla="*/ 5 h 99"/>
                <a:gd name="T12" fmla="*/ 13 w 206"/>
                <a:gd name="T13" fmla="*/ 6 h 99"/>
                <a:gd name="T14" fmla="*/ 16 w 206"/>
                <a:gd name="T15" fmla="*/ 7 h 99"/>
                <a:gd name="T16" fmla="*/ 21 w 206"/>
                <a:gd name="T17" fmla="*/ 9 h 99"/>
                <a:gd name="T18" fmla="*/ 25 w 206"/>
                <a:gd name="T19" fmla="*/ 10 h 99"/>
                <a:gd name="T20" fmla="*/ 29 w 206"/>
                <a:gd name="T21" fmla="*/ 11 h 99"/>
                <a:gd name="T22" fmla="*/ 33 w 206"/>
                <a:gd name="T23" fmla="*/ 13 h 99"/>
                <a:gd name="T24" fmla="*/ 38 w 206"/>
                <a:gd name="T25" fmla="*/ 15 h 99"/>
                <a:gd name="T26" fmla="*/ 42 w 206"/>
                <a:gd name="T27" fmla="*/ 17 h 99"/>
                <a:gd name="T28" fmla="*/ 45 w 206"/>
                <a:gd name="T29" fmla="*/ 19 h 99"/>
                <a:gd name="T30" fmla="*/ 49 w 206"/>
                <a:gd name="T31" fmla="*/ 22 h 99"/>
                <a:gd name="T32" fmla="*/ 52 w 206"/>
                <a:gd name="T33" fmla="*/ 24 h 99"/>
                <a:gd name="T34" fmla="*/ 52 w 206"/>
                <a:gd name="T35" fmla="*/ 24 h 99"/>
                <a:gd name="T36" fmla="*/ 53 w 206"/>
                <a:gd name="T37" fmla="*/ 22 h 99"/>
                <a:gd name="T38" fmla="*/ 53 w 206"/>
                <a:gd name="T39" fmla="*/ 19 h 99"/>
                <a:gd name="T40" fmla="*/ 52 w 206"/>
                <a:gd name="T41" fmla="*/ 17 h 99"/>
                <a:gd name="T42" fmla="*/ 51 w 206"/>
                <a:gd name="T43" fmla="*/ 15 h 99"/>
                <a:gd name="T44" fmla="*/ 50 w 206"/>
                <a:gd name="T45" fmla="*/ 13 h 99"/>
                <a:gd name="T46" fmla="*/ 48 w 206"/>
                <a:gd name="T47" fmla="*/ 11 h 99"/>
                <a:gd name="T48" fmla="*/ 47 w 206"/>
                <a:gd name="T49" fmla="*/ 10 h 99"/>
                <a:gd name="T50" fmla="*/ 45 w 206"/>
                <a:gd name="T51" fmla="*/ 8 h 99"/>
                <a:gd name="T52" fmla="*/ 42 w 206"/>
                <a:gd name="T53" fmla="*/ 6 h 99"/>
                <a:gd name="T54" fmla="*/ 39 w 206"/>
                <a:gd name="T55" fmla="*/ 5 h 99"/>
                <a:gd name="T56" fmla="*/ 35 w 206"/>
                <a:gd name="T57" fmla="*/ 4 h 99"/>
                <a:gd name="T58" fmla="*/ 31 w 206"/>
                <a:gd name="T59" fmla="*/ 2 h 99"/>
                <a:gd name="T60" fmla="*/ 27 w 206"/>
                <a:gd name="T61" fmla="*/ 1 h 99"/>
                <a:gd name="T62" fmla="*/ 23 w 206"/>
                <a:gd name="T63" fmla="*/ 0 h 99"/>
                <a:gd name="T64" fmla="*/ 19 w 206"/>
                <a:gd name="T65" fmla="*/ 0 h 99"/>
                <a:gd name="T66" fmla="*/ 16 w 206"/>
                <a:gd name="T67" fmla="*/ 0 h 99"/>
                <a:gd name="T68" fmla="*/ 14 w 206"/>
                <a:gd name="T69" fmla="*/ 0 h 99"/>
                <a:gd name="T70" fmla="*/ 11 w 206"/>
                <a:gd name="T71" fmla="*/ 0 h 99"/>
                <a:gd name="T72" fmla="*/ 9 w 206"/>
                <a:gd name="T73" fmla="*/ 1 h 99"/>
                <a:gd name="T74" fmla="*/ 7 w 206"/>
                <a:gd name="T75" fmla="*/ 1 h 99"/>
                <a:gd name="T76" fmla="*/ 5 w 206"/>
                <a:gd name="T77" fmla="*/ 1 h 99"/>
                <a:gd name="T78" fmla="*/ 3 w 206"/>
                <a:gd name="T79" fmla="*/ 2 h 99"/>
                <a:gd name="T80" fmla="*/ 3 w 206"/>
                <a:gd name="T81" fmla="*/ 2 h 99"/>
                <a:gd name="T82" fmla="*/ 1 w 206"/>
                <a:gd name="T83" fmla="*/ 3 h 99"/>
                <a:gd name="T84" fmla="*/ 0 w 206"/>
                <a:gd name="T85" fmla="*/ 4 h 99"/>
                <a:gd name="T86" fmla="*/ 0 w 206"/>
                <a:gd name="T87" fmla="*/ 4 h 9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6"/>
                <a:gd name="T133" fmla="*/ 0 h 99"/>
                <a:gd name="T134" fmla="*/ 206 w 206"/>
                <a:gd name="T135" fmla="*/ 99 h 9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6" h="99">
                  <a:moveTo>
                    <a:pt x="0" y="16"/>
                  </a:moveTo>
                  <a:lnTo>
                    <a:pt x="1" y="16"/>
                  </a:lnTo>
                  <a:lnTo>
                    <a:pt x="6" y="16"/>
                  </a:lnTo>
                  <a:lnTo>
                    <a:pt x="13" y="17"/>
                  </a:lnTo>
                  <a:lnTo>
                    <a:pt x="24" y="20"/>
                  </a:lnTo>
                  <a:lnTo>
                    <a:pt x="35" y="22"/>
                  </a:lnTo>
                  <a:lnTo>
                    <a:pt x="49" y="26"/>
                  </a:lnTo>
                  <a:lnTo>
                    <a:pt x="63" y="31"/>
                  </a:lnTo>
                  <a:lnTo>
                    <a:pt x="82" y="36"/>
                  </a:lnTo>
                  <a:lnTo>
                    <a:pt x="97" y="42"/>
                  </a:lnTo>
                  <a:lnTo>
                    <a:pt x="114" y="47"/>
                  </a:lnTo>
                  <a:lnTo>
                    <a:pt x="131" y="55"/>
                  </a:lnTo>
                  <a:lnTo>
                    <a:pt x="149" y="62"/>
                  </a:lnTo>
                  <a:lnTo>
                    <a:pt x="165" y="70"/>
                  </a:lnTo>
                  <a:lnTo>
                    <a:pt x="179" y="79"/>
                  </a:lnTo>
                  <a:lnTo>
                    <a:pt x="192" y="88"/>
                  </a:lnTo>
                  <a:lnTo>
                    <a:pt x="205" y="99"/>
                  </a:lnTo>
                  <a:lnTo>
                    <a:pt x="205" y="96"/>
                  </a:lnTo>
                  <a:lnTo>
                    <a:pt x="206" y="90"/>
                  </a:lnTo>
                  <a:lnTo>
                    <a:pt x="206" y="79"/>
                  </a:lnTo>
                  <a:lnTo>
                    <a:pt x="205" y="68"/>
                  </a:lnTo>
                  <a:lnTo>
                    <a:pt x="201" y="60"/>
                  </a:lnTo>
                  <a:lnTo>
                    <a:pt x="197" y="53"/>
                  </a:lnTo>
                  <a:lnTo>
                    <a:pt x="191" y="46"/>
                  </a:lnTo>
                  <a:lnTo>
                    <a:pt x="186" y="40"/>
                  </a:lnTo>
                  <a:lnTo>
                    <a:pt x="177" y="33"/>
                  </a:lnTo>
                  <a:lnTo>
                    <a:pt x="166" y="26"/>
                  </a:lnTo>
                  <a:lnTo>
                    <a:pt x="152" y="20"/>
                  </a:lnTo>
                  <a:lnTo>
                    <a:pt x="139" y="16"/>
                  </a:lnTo>
                  <a:lnTo>
                    <a:pt x="121" y="9"/>
                  </a:lnTo>
                  <a:lnTo>
                    <a:pt x="105" y="7"/>
                  </a:lnTo>
                  <a:lnTo>
                    <a:pt x="89" y="3"/>
                  </a:lnTo>
                  <a:lnTo>
                    <a:pt x="76" y="3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3" y="1"/>
                  </a:lnTo>
                  <a:lnTo>
                    <a:pt x="35" y="4"/>
                  </a:lnTo>
                  <a:lnTo>
                    <a:pt x="26" y="4"/>
                  </a:lnTo>
                  <a:lnTo>
                    <a:pt x="19" y="7"/>
                  </a:lnTo>
                  <a:lnTo>
                    <a:pt x="11" y="8"/>
                  </a:lnTo>
                  <a:lnTo>
                    <a:pt x="9" y="10"/>
                  </a:lnTo>
                  <a:lnTo>
                    <a:pt x="1" y="13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Freeform 37"/>
            <p:cNvSpPr>
              <a:spLocks/>
            </p:cNvSpPr>
            <p:nvPr/>
          </p:nvSpPr>
          <p:spPr bwMode="auto">
            <a:xfrm>
              <a:off x="1994" y="1519"/>
              <a:ext cx="20" cy="59"/>
            </a:xfrm>
            <a:custGeom>
              <a:avLst/>
              <a:gdLst>
                <a:gd name="T0" fmla="*/ 2 w 41"/>
                <a:gd name="T1" fmla="*/ 20 h 118"/>
                <a:gd name="T2" fmla="*/ 2 w 41"/>
                <a:gd name="T3" fmla="*/ 19 h 118"/>
                <a:gd name="T4" fmla="*/ 1 w 41"/>
                <a:gd name="T5" fmla="*/ 17 h 118"/>
                <a:gd name="T6" fmla="*/ 0 w 41"/>
                <a:gd name="T7" fmla="*/ 15 h 118"/>
                <a:gd name="T8" fmla="*/ 0 w 41"/>
                <a:gd name="T9" fmla="*/ 13 h 118"/>
                <a:gd name="T10" fmla="*/ 0 w 41"/>
                <a:gd name="T11" fmla="*/ 10 h 118"/>
                <a:gd name="T12" fmla="*/ 0 w 41"/>
                <a:gd name="T13" fmla="*/ 7 h 118"/>
                <a:gd name="T14" fmla="*/ 1 w 41"/>
                <a:gd name="T15" fmla="*/ 4 h 118"/>
                <a:gd name="T16" fmla="*/ 3 w 41"/>
                <a:gd name="T17" fmla="*/ 1 h 118"/>
                <a:gd name="T18" fmla="*/ 4 w 41"/>
                <a:gd name="T19" fmla="*/ 0 h 118"/>
                <a:gd name="T20" fmla="*/ 5 w 41"/>
                <a:gd name="T21" fmla="*/ 0 h 118"/>
                <a:gd name="T22" fmla="*/ 6 w 41"/>
                <a:gd name="T23" fmla="*/ 1 h 118"/>
                <a:gd name="T24" fmla="*/ 7 w 41"/>
                <a:gd name="T25" fmla="*/ 3 h 118"/>
                <a:gd name="T26" fmla="*/ 7 w 41"/>
                <a:gd name="T27" fmla="*/ 4 h 118"/>
                <a:gd name="T28" fmla="*/ 7 w 41"/>
                <a:gd name="T29" fmla="*/ 7 h 118"/>
                <a:gd name="T30" fmla="*/ 8 w 41"/>
                <a:gd name="T31" fmla="*/ 10 h 118"/>
                <a:gd name="T32" fmla="*/ 8 w 41"/>
                <a:gd name="T33" fmla="*/ 13 h 118"/>
                <a:gd name="T34" fmla="*/ 9 w 41"/>
                <a:gd name="T35" fmla="*/ 15 h 118"/>
                <a:gd name="T36" fmla="*/ 9 w 41"/>
                <a:gd name="T37" fmla="*/ 19 h 118"/>
                <a:gd name="T38" fmla="*/ 9 w 41"/>
                <a:gd name="T39" fmla="*/ 21 h 118"/>
                <a:gd name="T40" fmla="*/ 10 w 41"/>
                <a:gd name="T41" fmla="*/ 24 h 118"/>
                <a:gd name="T42" fmla="*/ 10 w 41"/>
                <a:gd name="T43" fmla="*/ 26 h 118"/>
                <a:gd name="T44" fmla="*/ 10 w 41"/>
                <a:gd name="T45" fmla="*/ 28 h 118"/>
                <a:gd name="T46" fmla="*/ 10 w 41"/>
                <a:gd name="T47" fmla="*/ 29 h 118"/>
                <a:gd name="T48" fmla="*/ 10 w 41"/>
                <a:gd name="T49" fmla="*/ 30 h 118"/>
                <a:gd name="T50" fmla="*/ 2 w 41"/>
                <a:gd name="T51" fmla="*/ 20 h 118"/>
                <a:gd name="T52" fmla="*/ 2 w 41"/>
                <a:gd name="T53" fmla="*/ 20 h 11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1"/>
                <a:gd name="T82" fmla="*/ 0 h 118"/>
                <a:gd name="T83" fmla="*/ 41 w 41"/>
                <a:gd name="T84" fmla="*/ 118 h 11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1" h="118">
                  <a:moveTo>
                    <a:pt x="11" y="78"/>
                  </a:moveTo>
                  <a:lnTo>
                    <a:pt x="8" y="75"/>
                  </a:lnTo>
                  <a:lnTo>
                    <a:pt x="7" y="68"/>
                  </a:lnTo>
                  <a:lnTo>
                    <a:pt x="3" y="61"/>
                  </a:lnTo>
                  <a:lnTo>
                    <a:pt x="2" y="50"/>
                  </a:lnTo>
                  <a:lnTo>
                    <a:pt x="0" y="39"/>
                  </a:lnTo>
                  <a:lnTo>
                    <a:pt x="2" y="27"/>
                  </a:lnTo>
                  <a:lnTo>
                    <a:pt x="5" y="14"/>
                  </a:lnTo>
                  <a:lnTo>
                    <a:pt x="13" y="3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9"/>
                  </a:lnTo>
                  <a:lnTo>
                    <a:pt x="28" y="15"/>
                  </a:lnTo>
                  <a:lnTo>
                    <a:pt x="30" y="26"/>
                  </a:lnTo>
                  <a:lnTo>
                    <a:pt x="33" y="37"/>
                  </a:lnTo>
                  <a:lnTo>
                    <a:pt x="35" y="50"/>
                  </a:lnTo>
                  <a:lnTo>
                    <a:pt x="37" y="61"/>
                  </a:lnTo>
                  <a:lnTo>
                    <a:pt x="38" y="74"/>
                  </a:lnTo>
                  <a:lnTo>
                    <a:pt x="39" y="84"/>
                  </a:lnTo>
                  <a:lnTo>
                    <a:pt x="41" y="96"/>
                  </a:lnTo>
                  <a:lnTo>
                    <a:pt x="41" y="104"/>
                  </a:lnTo>
                  <a:lnTo>
                    <a:pt x="41" y="111"/>
                  </a:lnTo>
                  <a:lnTo>
                    <a:pt x="41" y="115"/>
                  </a:lnTo>
                  <a:lnTo>
                    <a:pt x="41" y="118"/>
                  </a:lnTo>
                  <a:lnTo>
                    <a:pt x="1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Freeform 38"/>
            <p:cNvSpPr>
              <a:spLocks/>
            </p:cNvSpPr>
            <p:nvPr/>
          </p:nvSpPr>
          <p:spPr bwMode="auto">
            <a:xfrm>
              <a:off x="1885" y="1474"/>
              <a:ext cx="121" cy="65"/>
            </a:xfrm>
            <a:custGeom>
              <a:avLst/>
              <a:gdLst>
                <a:gd name="T0" fmla="*/ 61 w 242"/>
                <a:gd name="T1" fmla="*/ 22 h 130"/>
                <a:gd name="T2" fmla="*/ 60 w 242"/>
                <a:gd name="T3" fmla="*/ 22 h 130"/>
                <a:gd name="T4" fmla="*/ 59 w 242"/>
                <a:gd name="T5" fmla="*/ 21 h 130"/>
                <a:gd name="T6" fmla="*/ 58 w 242"/>
                <a:gd name="T7" fmla="*/ 20 h 130"/>
                <a:gd name="T8" fmla="*/ 55 w 242"/>
                <a:gd name="T9" fmla="*/ 19 h 130"/>
                <a:gd name="T10" fmla="*/ 53 w 242"/>
                <a:gd name="T11" fmla="*/ 17 h 130"/>
                <a:gd name="T12" fmla="*/ 49 w 242"/>
                <a:gd name="T13" fmla="*/ 16 h 130"/>
                <a:gd name="T14" fmla="*/ 46 w 242"/>
                <a:gd name="T15" fmla="*/ 14 h 130"/>
                <a:gd name="T16" fmla="*/ 42 w 242"/>
                <a:gd name="T17" fmla="*/ 12 h 130"/>
                <a:gd name="T18" fmla="*/ 37 w 242"/>
                <a:gd name="T19" fmla="*/ 10 h 130"/>
                <a:gd name="T20" fmla="*/ 33 w 242"/>
                <a:gd name="T21" fmla="*/ 9 h 130"/>
                <a:gd name="T22" fmla="*/ 28 w 242"/>
                <a:gd name="T23" fmla="*/ 7 h 130"/>
                <a:gd name="T24" fmla="*/ 23 w 242"/>
                <a:gd name="T25" fmla="*/ 5 h 130"/>
                <a:gd name="T26" fmla="*/ 17 w 242"/>
                <a:gd name="T27" fmla="*/ 3 h 130"/>
                <a:gd name="T28" fmla="*/ 11 w 242"/>
                <a:gd name="T29" fmla="*/ 2 h 130"/>
                <a:gd name="T30" fmla="*/ 6 w 242"/>
                <a:gd name="T31" fmla="*/ 1 h 130"/>
                <a:gd name="T32" fmla="*/ 4 w 242"/>
                <a:gd name="T33" fmla="*/ 1 h 130"/>
                <a:gd name="T34" fmla="*/ 0 w 242"/>
                <a:gd name="T35" fmla="*/ 0 h 130"/>
                <a:gd name="T36" fmla="*/ 2 w 242"/>
                <a:gd name="T37" fmla="*/ 1 h 130"/>
                <a:gd name="T38" fmla="*/ 4 w 242"/>
                <a:gd name="T39" fmla="*/ 1 h 130"/>
                <a:gd name="T40" fmla="*/ 7 w 242"/>
                <a:gd name="T41" fmla="*/ 3 h 130"/>
                <a:gd name="T42" fmla="*/ 10 w 242"/>
                <a:gd name="T43" fmla="*/ 4 h 130"/>
                <a:gd name="T44" fmla="*/ 15 w 242"/>
                <a:gd name="T45" fmla="*/ 6 h 130"/>
                <a:gd name="T46" fmla="*/ 19 w 242"/>
                <a:gd name="T47" fmla="*/ 8 h 130"/>
                <a:gd name="T48" fmla="*/ 24 w 242"/>
                <a:gd name="T49" fmla="*/ 11 h 130"/>
                <a:gd name="T50" fmla="*/ 29 w 242"/>
                <a:gd name="T51" fmla="*/ 13 h 130"/>
                <a:gd name="T52" fmla="*/ 34 w 242"/>
                <a:gd name="T53" fmla="*/ 16 h 130"/>
                <a:gd name="T54" fmla="*/ 39 w 242"/>
                <a:gd name="T55" fmla="*/ 19 h 130"/>
                <a:gd name="T56" fmla="*/ 44 w 242"/>
                <a:gd name="T57" fmla="*/ 22 h 130"/>
                <a:gd name="T58" fmla="*/ 48 w 242"/>
                <a:gd name="T59" fmla="*/ 24 h 130"/>
                <a:gd name="T60" fmla="*/ 52 w 242"/>
                <a:gd name="T61" fmla="*/ 27 h 130"/>
                <a:gd name="T62" fmla="*/ 55 w 242"/>
                <a:gd name="T63" fmla="*/ 29 h 130"/>
                <a:gd name="T64" fmla="*/ 58 w 242"/>
                <a:gd name="T65" fmla="*/ 33 h 130"/>
                <a:gd name="T66" fmla="*/ 61 w 242"/>
                <a:gd name="T67" fmla="*/ 22 h 130"/>
                <a:gd name="T68" fmla="*/ 61 w 242"/>
                <a:gd name="T69" fmla="*/ 22 h 1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2"/>
                <a:gd name="T106" fmla="*/ 0 h 130"/>
                <a:gd name="T107" fmla="*/ 242 w 242"/>
                <a:gd name="T108" fmla="*/ 130 h 1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2" h="130">
                  <a:moveTo>
                    <a:pt x="242" y="90"/>
                  </a:moveTo>
                  <a:lnTo>
                    <a:pt x="239" y="88"/>
                  </a:lnTo>
                  <a:lnTo>
                    <a:pt x="235" y="86"/>
                  </a:lnTo>
                  <a:lnTo>
                    <a:pt x="229" y="80"/>
                  </a:lnTo>
                  <a:lnTo>
                    <a:pt x="220" y="77"/>
                  </a:lnTo>
                  <a:lnTo>
                    <a:pt x="209" y="70"/>
                  </a:lnTo>
                  <a:lnTo>
                    <a:pt x="196" y="64"/>
                  </a:lnTo>
                  <a:lnTo>
                    <a:pt x="182" y="57"/>
                  </a:lnTo>
                  <a:lnTo>
                    <a:pt x="168" y="51"/>
                  </a:lnTo>
                  <a:lnTo>
                    <a:pt x="148" y="43"/>
                  </a:lnTo>
                  <a:lnTo>
                    <a:pt x="131" y="36"/>
                  </a:lnTo>
                  <a:lnTo>
                    <a:pt x="109" y="28"/>
                  </a:lnTo>
                  <a:lnTo>
                    <a:pt x="90" y="22"/>
                  </a:lnTo>
                  <a:lnTo>
                    <a:pt x="67" y="14"/>
                  </a:lnTo>
                  <a:lnTo>
                    <a:pt x="44" y="9"/>
                  </a:lnTo>
                  <a:lnTo>
                    <a:pt x="21" y="2"/>
                  </a:lnTo>
                  <a:lnTo>
                    <a:pt x="13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14" y="5"/>
                  </a:lnTo>
                  <a:lnTo>
                    <a:pt x="27" y="12"/>
                  </a:lnTo>
                  <a:lnTo>
                    <a:pt x="40" y="18"/>
                  </a:lnTo>
                  <a:lnTo>
                    <a:pt x="57" y="26"/>
                  </a:lnTo>
                  <a:lnTo>
                    <a:pt x="75" y="35"/>
                  </a:lnTo>
                  <a:lnTo>
                    <a:pt x="95" y="45"/>
                  </a:lnTo>
                  <a:lnTo>
                    <a:pt x="114" y="54"/>
                  </a:lnTo>
                  <a:lnTo>
                    <a:pt x="134" y="65"/>
                  </a:lnTo>
                  <a:lnTo>
                    <a:pt x="153" y="77"/>
                  </a:lnTo>
                  <a:lnTo>
                    <a:pt x="173" y="88"/>
                  </a:lnTo>
                  <a:lnTo>
                    <a:pt x="190" y="99"/>
                  </a:lnTo>
                  <a:lnTo>
                    <a:pt x="205" y="109"/>
                  </a:lnTo>
                  <a:lnTo>
                    <a:pt x="220" y="119"/>
                  </a:lnTo>
                  <a:lnTo>
                    <a:pt x="231" y="130"/>
                  </a:lnTo>
                  <a:lnTo>
                    <a:pt x="242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Freeform 39"/>
            <p:cNvSpPr>
              <a:spLocks/>
            </p:cNvSpPr>
            <p:nvPr/>
          </p:nvSpPr>
          <p:spPr bwMode="auto">
            <a:xfrm>
              <a:off x="1893" y="1578"/>
              <a:ext cx="32" cy="117"/>
            </a:xfrm>
            <a:custGeom>
              <a:avLst/>
              <a:gdLst>
                <a:gd name="T0" fmla="*/ 6 w 63"/>
                <a:gd name="T1" fmla="*/ 0 h 232"/>
                <a:gd name="T2" fmla="*/ 6 w 63"/>
                <a:gd name="T3" fmla="*/ 2 h 232"/>
                <a:gd name="T4" fmla="*/ 6 w 63"/>
                <a:gd name="T5" fmla="*/ 3 h 232"/>
                <a:gd name="T6" fmla="*/ 7 w 63"/>
                <a:gd name="T7" fmla="*/ 6 h 232"/>
                <a:gd name="T8" fmla="*/ 7 w 63"/>
                <a:gd name="T9" fmla="*/ 8 h 232"/>
                <a:gd name="T10" fmla="*/ 8 w 63"/>
                <a:gd name="T11" fmla="*/ 12 h 232"/>
                <a:gd name="T12" fmla="*/ 8 w 63"/>
                <a:gd name="T13" fmla="*/ 15 h 232"/>
                <a:gd name="T14" fmla="*/ 8 w 63"/>
                <a:gd name="T15" fmla="*/ 19 h 232"/>
                <a:gd name="T16" fmla="*/ 8 w 63"/>
                <a:gd name="T17" fmla="*/ 24 h 232"/>
                <a:gd name="T18" fmla="*/ 8 w 63"/>
                <a:gd name="T19" fmla="*/ 29 h 232"/>
                <a:gd name="T20" fmla="*/ 7 w 63"/>
                <a:gd name="T21" fmla="*/ 33 h 232"/>
                <a:gd name="T22" fmla="*/ 7 w 63"/>
                <a:gd name="T23" fmla="*/ 39 h 232"/>
                <a:gd name="T24" fmla="*/ 6 w 63"/>
                <a:gd name="T25" fmla="*/ 43 h 232"/>
                <a:gd name="T26" fmla="*/ 4 w 63"/>
                <a:gd name="T27" fmla="*/ 49 h 232"/>
                <a:gd name="T28" fmla="*/ 3 w 63"/>
                <a:gd name="T29" fmla="*/ 54 h 232"/>
                <a:gd name="T30" fmla="*/ 0 w 63"/>
                <a:gd name="T31" fmla="*/ 59 h 232"/>
                <a:gd name="T32" fmla="*/ 1 w 63"/>
                <a:gd name="T33" fmla="*/ 59 h 232"/>
                <a:gd name="T34" fmla="*/ 3 w 63"/>
                <a:gd name="T35" fmla="*/ 57 h 232"/>
                <a:gd name="T36" fmla="*/ 3 w 63"/>
                <a:gd name="T37" fmla="*/ 55 h 232"/>
                <a:gd name="T38" fmla="*/ 5 w 63"/>
                <a:gd name="T39" fmla="*/ 54 h 232"/>
                <a:gd name="T40" fmla="*/ 6 w 63"/>
                <a:gd name="T41" fmla="*/ 52 h 232"/>
                <a:gd name="T42" fmla="*/ 8 w 63"/>
                <a:gd name="T43" fmla="*/ 51 h 232"/>
                <a:gd name="T44" fmla="*/ 9 w 63"/>
                <a:gd name="T45" fmla="*/ 48 h 232"/>
                <a:gd name="T46" fmla="*/ 10 w 63"/>
                <a:gd name="T47" fmla="*/ 46 h 232"/>
                <a:gd name="T48" fmla="*/ 11 w 63"/>
                <a:gd name="T49" fmla="*/ 43 h 232"/>
                <a:gd name="T50" fmla="*/ 13 w 63"/>
                <a:gd name="T51" fmla="*/ 41 h 232"/>
                <a:gd name="T52" fmla="*/ 14 w 63"/>
                <a:gd name="T53" fmla="*/ 37 h 232"/>
                <a:gd name="T54" fmla="*/ 15 w 63"/>
                <a:gd name="T55" fmla="*/ 34 h 232"/>
                <a:gd name="T56" fmla="*/ 16 w 63"/>
                <a:gd name="T57" fmla="*/ 30 h 232"/>
                <a:gd name="T58" fmla="*/ 16 w 63"/>
                <a:gd name="T59" fmla="*/ 26 h 232"/>
                <a:gd name="T60" fmla="*/ 16 w 63"/>
                <a:gd name="T61" fmla="*/ 22 h 232"/>
                <a:gd name="T62" fmla="*/ 16 w 63"/>
                <a:gd name="T63" fmla="*/ 19 h 232"/>
                <a:gd name="T64" fmla="*/ 16 w 63"/>
                <a:gd name="T65" fmla="*/ 16 h 232"/>
                <a:gd name="T66" fmla="*/ 15 w 63"/>
                <a:gd name="T67" fmla="*/ 13 h 232"/>
                <a:gd name="T68" fmla="*/ 14 w 63"/>
                <a:gd name="T69" fmla="*/ 10 h 232"/>
                <a:gd name="T70" fmla="*/ 13 w 63"/>
                <a:gd name="T71" fmla="*/ 8 h 232"/>
                <a:gd name="T72" fmla="*/ 13 w 63"/>
                <a:gd name="T73" fmla="*/ 6 h 232"/>
                <a:gd name="T74" fmla="*/ 12 w 63"/>
                <a:gd name="T75" fmla="*/ 5 h 232"/>
                <a:gd name="T76" fmla="*/ 10 w 63"/>
                <a:gd name="T77" fmla="*/ 3 h 232"/>
                <a:gd name="T78" fmla="*/ 8 w 63"/>
                <a:gd name="T79" fmla="*/ 1 h 232"/>
                <a:gd name="T80" fmla="*/ 6 w 63"/>
                <a:gd name="T81" fmla="*/ 0 h 232"/>
                <a:gd name="T82" fmla="*/ 6 w 63"/>
                <a:gd name="T83" fmla="*/ 0 h 232"/>
                <a:gd name="T84" fmla="*/ 6 w 63"/>
                <a:gd name="T85" fmla="*/ 0 h 2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3"/>
                <a:gd name="T130" fmla="*/ 0 h 232"/>
                <a:gd name="T131" fmla="*/ 63 w 63"/>
                <a:gd name="T132" fmla="*/ 232 h 2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3" h="232">
                  <a:moveTo>
                    <a:pt x="24" y="0"/>
                  </a:moveTo>
                  <a:lnTo>
                    <a:pt x="24" y="5"/>
                  </a:lnTo>
                  <a:lnTo>
                    <a:pt x="24" y="10"/>
                  </a:lnTo>
                  <a:lnTo>
                    <a:pt x="27" y="22"/>
                  </a:lnTo>
                  <a:lnTo>
                    <a:pt x="27" y="31"/>
                  </a:lnTo>
                  <a:lnTo>
                    <a:pt x="30" y="45"/>
                  </a:lnTo>
                  <a:lnTo>
                    <a:pt x="30" y="60"/>
                  </a:lnTo>
                  <a:lnTo>
                    <a:pt x="32" y="76"/>
                  </a:lnTo>
                  <a:lnTo>
                    <a:pt x="31" y="93"/>
                  </a:lnTo>
                  <a:lnTo>
                    <a:pt x="31" y="113"/>
                  </a:lnTo>
                  <a:lnTo>
                    <a:pt x="28" y="130"/>
                  </a:lnTo>
                  <a:lnTo>
                    <a:pt x="26" y="152"/>
                  </a:lnTo>
                  <a:lnTo>
                    <a:pt x="22" y="171"/>
                  </a:lnTo>
                  <a:lnTo>
                    <a:pt x="15" y="192"/>
                  </a:lnTo>
                  <a:lnTo>
                    <a:pt x="9" y="212"/>
                  </a:lnTo>
                  <a:lnTo>
                    <a:pt x="0" y="232"/>
                  </a:lnTo>
                  <a:lnTo>
                    <a:pt x="2" y="230"/>
                  </a:lnTo>
                  <a:lnTo>
                    <a:pt x="9" y="225"/>
                  </a:lnTo>
                  <a:lnTo>
                    <a:pt x="11" y="218"/>
                  </a:lnTo>
                  <a:lnTo>
                    <a:pt x="18" y="214"/>
                  </a:lnTo>
                  <a:lnTo>
                    <a:pt x="23" y="206"/>
                  </a:lnTo>
                  <a:lnTo>
                    <a:pt x="30" y="200"/>
                  </a:lnTo>
                  <a:lnTo>
                    <a:pt x="35" y="191"/>
                  </a:lnTo>
                  <a:lnTo>
                    <a:pt x="39" y="180"/>
                  </a:lnTo>
                  <a:lnTo>
                    <a:pt x="44" y="170"/>
                  </a:lnTo>
                  <a:lnTo>
                    <a:pt x="50" y="160"/>
                  </a:lnTo>
                  <a:lnTo>
                    <a:pt x="53" y="147"/>
                  </a:lnTo>
                  <a:lnTo>
                    <a:pt x="58" y="134"/>
                  </a:lnTo>
                  <a:lnTo>
                    <a:pt x="61" y="118"/>
                  </a:lnTo>
                  <a:lnTo>
                    <a:pt x="63" y="104"/>
                  </a:lnTo>
                  <a:lnTo>
                    <a:pt x="63" y="88"/>
                  </a:lnTo>
                  <a:lnTo>
                    <a:pt x="63" y="74"/>
                  </a:lnTo>
                  <a:lnTo>
                    <a:pt x="61" y="61"/>
                  </a:lnTo>
                  <a:lnTo>
                    <a:pt x="60" y="49"/>
                  </a:lnTo>
                  <a:lnTo>
                    <a:pt x="56" y="39"/>
                  </a:lnTo>
                  <a:lnTo>
                    <a:pt x="52" y="31"/>
                  </a:lnTo>
                  <a:lnTo>
                    <a:pt x="49" y="23"/>
                  </a:lnTo>
                  <a:lnTo>
                    <a:pt x="47" y="18"/>
                  </a:lnTo>
                  <a:lnTo>
                    <a:pt x="37" y="9"/>
                  </a:lnTo>
                  <a:lnTo>
                    <a:pt x="31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9" name="Freeform 40"/>
            <p:cNvSpPr>
              <a:spLocks/>
            </p:cNvSpPr>
            <p:nvPr/>
          </p:nvSpPr>
          <p:spPr bwMode="auto">
            <a:xfrm>
              <a:off x="1655" y="1568"/>
              <a:ext cx="220" cy="253"/>
            </a:xfrm>
            <a:custGeom>
              <a:avLst/>
              <a:gdLst>
                <a:gd name="T0" fmla="*/ 97 w 440"/>
                <a:gd name="T1" fmla="*/ 0 h 507"/>
                <a:gd name="T2" fmla="*/ 97 w 440"/>
                <a:gd name="T3" fmla="*/ 1 h 507"/>
                <a:gd name="T4" fmla="*/ 98 w 440"/>
                <a:gd name="T5" fmla="*/ 3 h 507"/>
                <a:gd name="T6" fmla="*/ 99 w 440"/>
                <a:gd name="T7" fmla="*/ 7 h 507"/>
                <a:gd name="T8" fmla="*/ 101 w 440"/>
                <a:gd name="T9" fmla="*/ 14 h 507"/>
                <a:gd name="T10" fmla="*/ 101 w 440"/>
                <a:gd name="T11" fmla="*/ 21 h 507"/>
                <a:gd name="T12" fmla="*/ 101 w 440"/>
                <a:gd name="T13" fmla="*/ 30 h 507"/>
                <a:gd name="T14" fmla="*/ 101 w 440"/>
                <a:gd name="T15" fmla="*/ 39 h 507"/>
                <a:gd name="T16" fmla="*/ 99 w 440"/>
                <a:gd name="T17" fmla="*/ 49 h 507"/>
                <a:gd name="T18" fmla="*/ 95 w 440"/>
                <a:gd name="T19" fmla="*/ 59 h 507"/>
                <a:gd name="T20" fmla="*/ 90 w 440"/>
                <a:gd name="T21" fmla="*/ 69 h 507"/>
                <a:gd name="T22" fmla="*/ 82 w 440"/>
                <a:gd name="T23" fmla="*/ 80 h 507"/>
                <a:gd name="T24" fmla="*/ 72 w 440"/>
                <a:gd name="T25" fmla="*/ 91 h 507"/>
                <a:gd name="T26" fmla="*/ 58 w 440"/>
                <a:gd name="T27" fmla="*/ 101 h 507"/>
                <a:gd name="T28" fmla="*/ 44 w 440"/>
                <a:gd name="T29" fmla="*/ 110 h 507"/>
                <a:gd name="T30" fmla="*/ 25 w 440"/>
                <a:gd name="T31" fmla="*/ 119 h 507"/>
                <a:gd name="T32" fmla="*/ 14 w 440"/>
                <a:gd name="T33" fmla="*/ 122 h 507"/>
                <a:gd name="T34" fmla="*/ 0 w 440"/>
                <a:gd name="T35" fmla="*/ 126 h 507"/>
                <a:gd name="T36" fmla="*/ 5 w 440"/>
                <a:gd name="T37" fmla="*/ 126 h 507"/>
                <a:gd name="T38" fmla="*/ 8 w 440"/>
                <a:gd name="T39" fmla="*/ 126 h 507"/>
                <a:gd name="T40" fmla="*/ 13 w 440"/>
                <a:gd name="T41" fmla="*/ 125 h 507"/>
                <a:gd name="T42" fmla="*/ 19 w 440"/>
                <a:gd name="T43" fmla="*/ 124 h 507"/>
                <a:gd name="T44" fmla="*/ 25 w 440"/>
                <a:gd name="T45" fmla="*/ 122 h 507"/>
                <a:gd name="T46" fmla="*/ 30 w 440"/>
                <a:gd name="T47" fmla="*/ 121 h 507"/>
                <a:gd name="T48" fmla="*/ 39 w 440"/>
                <a:gd name="T49" fmla="*/ 118 h 507"/>
                <a:gd name="T50" fmla="*/ 46 w 440"/>
                <a:gd name="T51" fmla="*/ 114 h 507"/>
                <a:gd name="T52" fmla="*/ 54 w 440"/>
                <a:gd name="T53" fmla="*/ 111 h 507"/>
                <a:gd name="T54" fmla="*/ 62 w 440"/>
                <a:gd name="T55" fmla="*/ 106 h 507"/>
                <a:gd name="T56" fmla="*/ 70 w 440"/>
                <a:gd name="T57" fmla="*/ 101 h 507"/>
                <a:gd name="T58" fmla="*/ 78 w 440"/>
                <a:gd name="T59" fmla="*/ 95 h 507"/>
                <a:gd name="T60" fmla="*/ 85 w 440"/>
                <a:gd name="T61" fmla="*/ 88 h 507"/>
                <a:gd name="T62" fmla="*/ 91 w 440"/>
                <a:gd name="T63" fmla="*/ 80 h 507"/>
                <a:gd name="T64" fmla="*/ 97 w 440"/>
                <a:gd name="T65" fmla="*/ 71 h 507"/>
                <a:gd name="T66" fmla="*/ 102 w 440"/>
                <a:gd name="T67" fmla="*/ 61 h 507"/>
                <a:gd name="T68" fmla="*/ 106 w 440"/>
                <a:gd name="T69" fmla="*/ 53 h 507"/>
                <a:gd name="T70" fmla="*/ 109 w 440"/>
                <a:gd name="T71" fmla="*/ 45 h 507"/>
                <a:gd name="T72" fmla="*/ 110 w 440"/>
                <a:gd name="T73" fmla="*/ 38 h 507"/>
                <a:gd name="T74" fmla="*/ 110 w 440"/>
                <a:gd name="T75" fmla="*/ 31 h 507"/>
                <a:gd name="T76" fmla="*/ 110 w 440"/>
                <a:gd name="T77" fmla="*/ 26 h 507"/>
                <a:gd name="T78" fmla="*/ 110 w 440"/>
                <a:gd name="T79" fmla="*/ 20 h 507"/>
                <a:gd name="T80" fmla="*/ 109 w 440"/>
                <a:gd name="T81" fmla="*/ 16 h 507"/>
                <a:gd name="T82" fmla="*/ 107 w 440"/>
                <a:gd name="T83" fmla="*/ 12 h 507"/>
                <a:gd name="T84" fmla="*/ 105 w 440"/>
                <a:gd name="T85" fmla="*/ 8 h 507"/>
                <a:gd name="T86" fmla="*/ 103 w 440"/>
                <a:gd name="T87" fmla="*/ 5 h 507"/>
                <a:gd name="T88" fmla="*/ 101 w 440"/>
                <a:gd name="T89" fmla="*/ 4 h 507"/>
                <a:gd name="T90" fmla="*/ 99 w 440"/>
                <a:gd name="T91" fmla="*/ 1 h 507"/>
                <a:gd name="T92" fmla="*/ 98 w 440"/>
                <a:gd name="T93" fmla="*/ 1 h 507"/>
                <a:gd name="T94" fmla="*/ 97 w 440"/>
                <a:gd name="T95" fmla="*/ 0 h 507"/>
                <a:gd name="T96" fmla="*/ 97 w 440"/>
                <a:gd name="T97" fmla="*/ 0 h 50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40"/>
                <a:gd name="T148" fmla="*/ 0 h 507"/>
                <a:gd name="T149" fmla="*/ 440 w 440"/>
                <a:gd name="T150" fmla="*/ 507 h 50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40" h="507">
                  <a:moveTo>
                    <a:pt x="387" y="0"/>
                  </a:moveTo>
                  <a:lnTo>
                    <a:pt x="387" y="4"/>
                  </a:lnTo>
                  <a:lnTo>
                    <a:pt x="391" y="14"/>
                  </a:lnTo>
                  <a:lnTo>
                    <a:pt x="395" y="31"/>
                  </a:lnTo>
                  <a:lnTo>
                    <a:pt x="401" y="57"/>
                  </a:lnTo>
                  <a:lnTo>
                    <a:pt x="403" y="85"/>
                  </a:lnTo>
                  <a:lnTo>
                    <a:pt x="404" y="120"/>
                  </a:lnTo>
                  <a:lnTo>
                    <a:pt x="401" y="156"/>
                  </a:lnTo>
                  <a:lnTo>
                    <a:pt x="394" y="196"/>
                  </a:lnTo>
                  <a:lnTo>
                    <a:pt x="378" y="238"/>
                  </a:lnTo>
                  <a:lnTo>
                    <a:pt x="357" y="279"/>
                  </a:lnTo>
                  <a:lnTo>
                    <a:pt x="326" y="321"/>
                  </a:lnTo>
                  <a:lnTo>
                    <a:pt x="287" y="364"/>
                  </a:lnTo>
                  <a:lnTo>
                    <a:pt x="235" y="404"/>
                  </a:lnTo>
                  <a:lnTo>
                    <a:pt x="174" y="442"/>
                  </a:lnTo>
                  <a:lnTo>
                    <a:pt x="99" y="477"/>
                  </a:lnTo>
                  <a:lnTo>
                    <a:pt x="57" y="489"/>
                  </a:lnTo>
                  <a:lnTo>
                    <a:pt x="0" y="504"/>
                  </a:lnTo>
                  <a:lnTo>
                    <a:pt x="19" y="507"/>
                  </a:lnTo>
                  <a:lnTo>
                    <a:pt x="32" y="504"/>
                  </a:lnTo>
                  <a:lnTo>
                    <a:pt x="52" y="502"/>
                  </a:lnTo>
                  <a:lnTo>
                    <a:pt x="73" y="497"/>
                  </a:lnTo>
                  <a:lnTo>
                    <a:pt x="97" y="491"/>
                  </a:lnTo>
                  <a:lnTo>
                    <a:pt x="123" y="484"/>
                  </a:lnTo>
                  <a:lnTo>
                    <a:pt x="154" y="473"/>
                  </a:lnTo>
                  <a:lnTo>
                    <a:pt x="184" y="459"/>
                  </a:lnTo>
                  <a:lnTo>
                    <a:pt x="216" y="445"/>
                  </a:lnTo>
                  <a:lnTo>
                    <a:pt x="248" y="426"/>
                  </a:lnTo>
                  <a:lnTo>
                    <a:pt x="279" y="406"/>
                  </a:lnTo>
                  <a:lnTo>
                    <a:pt x="309" y="380"/>
                  </a:lnTo>
                  <a:lnTo>
                    <a:pt x="338" y="352"/>
                  </a:lnTo>
                  <a:lnTo>
                    <a:pt x="364" y="320"/>
                  </a:lnTo>
                  <a:lnTo>
                    <a:pt x="388" y="285"/>
                  </a:lnTo>
                  <a:lnTo>
                    <a:pt x="408" y="247"/>
                  </a:lnTo>
                  <a:lnTo>
                    <a:pt x="423" y="213"/>
                  </a:lnTo>
                  <a:lnTo>
                    <a:pt x="433" y="182"/>
                  </a:lnTo>
                  <a:lnTo>
                    <a:pt x="439" y="153"/>
                  </a:lnTo>
                  <a:lnTo>
                    <a:pt x="440" y="126"/>
                  </a:lnTo>
                  <a:lnTo>
                    <a:pt x="440" y="104"/>
                  </a:lnTo>
                  <a:lnTo>
                    <a:pt x="438" y="83"/>
                  </a:lnTo>
                  <a:lnTo>
                    <a:pt x="434" y="66"/>
                  </a:lnTo>
                  <a:lnTo>
                    <a:pt x="425" y="48"/>
                  </a:lnTo>
                  <a:lnTo>
                    <a:pt x="418" y="35"/>
                  </a:lnTo>
                  <a:lnTo>
                    <a:pt x="411" y="23"/>
                  </a:lnTo>
                  <a:lnTo>
                    <a:pt x="403" y="16"/>
                  </a:lnTo>
                  <a:lnTo>
                    <a:pt x="396" y="7"/>
                  </a:lnTo>
                  <a:lnTo>
                    <a:pt x="391" y="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0" name="Freeform 41"/>
            <p:cNvSpPr>
              <a:spLocks/>
            </p:cNvSpPr>
            <p:nvPr/>
          </p:nvSpPr>
          <p:spPr bwMode="auto">
            <a:xfrm>
              <a:off x="1505" y="1783"/>
              <a:ext cx="329" cy="122"/>
            </a:xfrm>
            <a:custGeom>
              <a:avLst/>
              <a:gdLst>
                <a:gd name="T0" fmla="*/ 5 w 659"/>
                <a:gd name="T1" fmla="*/ 56 h 243"/>
                <a:gd name="T2" fmla="*/ 6 w 659"/>
                <a:gd name="T3" fmla="*/ 56 h 243"/>
                <a:gd name="T4" fmla="*/ 9 w 659"/>
                <a:gd name="T5" fmla="*/ 55 h 243"/>
                <a:gd name="T6" fmla="*/ 15 w 659"/>
                <a:gd name="T7" fmla="*/ 53 h 243"/>
                <a:gd name="T8" fmla="*/ 22 w 659"/>
                <a:gd name="T9" fmla="*/ 52 h 243"/>
                <a:gd name="T10" fmla="*/ 31 w 659"/>
                <a:gd name="T11" fmla="*/ 49 h 243"/>
                <a:gd name="T12" fmla="*/ 41 w 659"/>
                <a:gd name="T13" fmla="*/ 46 h 243"/>
                <a:gd name="T14" fmla="*/ 53 w 659"/>
                <a:gd name="T15" fmla="*/ 43 h 243"/>
                <a:gd name="T16" fmla="*/ 66 w 659"/>
                <a:gd name="T17" fmla="*/ 39 h 243"/>
                <a:gd name="T18" fmla="*/ 78 w 659"/>
                <a:gd name="T19" fmla="*/ 35 h 243"/>
                <a:gd name="T20" fmla="*/ 92 w 659"/>
                <a:gd name="T21" fmla="*/ 30 h 243"/>
                <a:gd name="T22" fmla="*/ 105 w 659"/>
                <a:gd name="T23" fmla="*/ 26 h 243"/>
                <a:gd name="T24" fmla="*/ 118 w 659"/>
                <a:gd name="T25" fmla="*/ 21 h 243"/>
                <a:gd name="T26" fmla="*/ 131 w 659"/>
                <a:gd name="T27" fmla="*/ 16 h 243"/>
                <a:gd name="T28" fmla="*/ 143 w 659"/>
                <a:gd name="T29" fmla="*/ 11 h 243"/>
                <a:gd name="T30" fmla="*/ 155 w 659"/>
                <a:gd name="T31" fmla="*/ 5 h 243"/>
                <a:gd name="T32" fmla="*/ 164 w 659"/>
                <a:gd name="T33" fmla="*/ 0 h 243"/>
                <a:gd name="T34" fmla="*/ 162 w 659"/>
                <a:gd name="T35" fmla="*/ 3 h 243"/>
                <a:gd name="T36" fmla="*/ 159 w 659"/>
                <a:gd name="T37" fmla="*/ 5 h 243"/>
                <a:gd name="T38" fmla="*/ 156 w 659"/>
                <a:gd name="T39" fmla="*/ 7 h 243"/>
                <a:gd name="T40" fmla="*/ 152 w 659"/>
                <a:gd name="T41" fmla="*/ 10 h 243"/>
                <a:gd name="T42" fmla="*/ 147 w 659"/>
                <a:gd name="T43" fmla="*/ 13 h 243"/>
                <a:gd name="T44" fmla="*/ 142 w 659"/>
                <a:gd name="T45" fmla="*/ 17 h 243"/>
                <a:gd name="T46" fmla="*/ 135 w 659"/>
                <a:gd name="T47" fmla="*/ 20 h 243"/>
                <a:gd name="T48" fmla="*/ 127 w 659"/>
                <a:gd name="T49" fmla="*/ 24 h 243"/>
                <a:gd name="T50" fmla="*/ 118 w 659"/>
                <a:gd name="T51" fmla="*/ 28 h 243"/>
                <a:gd name="T52" fmla="*/ 109 w 659"/>
                <a:gd name="T53" fmla="*/ 33 h 243"/>
                <a:gd name="T54" fmla="*/ 98 w 659"/>
                <a:gd name="T55" fmla="*/ 37 h 243"/>
                <a:gd name="T56" fmla="*/ 86 w 659"/>
                <a:gd name="T57" fmla="*/ 41 h 243"/>
                <a:gd name="T58" fmla="*/ 72 w 659"/>
                <a:gd name="T59" fmla="*/ 45 h 243"/>
                <a:gd name="T60" fmla="*/ 58 w 659"/>
                <a:gd name="T61" fmla="*/ 49 h 243"/>
                <a:gd name="T62" fmla="*/ 43 w 659"/>
                <a:gd name="T63" fmla="*/ 53 h 243"/>
                <a:gd name="T64" fmla="*/ 32 w 659"/>
                <a:gd name="T65" fmla="*/ 56 h 243"/>
                <a:gd name="T66" fmla="*/ 22 w 659"/>
                <a:gd name="T67" fmla="*/ 58 h 243"/>
                <a:gd name="T68" fmla="*/ 15 w 659"/>
                <a:gd name="T69" fmla="*/ 60 h 243"/>
                <a:gd name="T70" fmla="*/ 9 w 659"/>
                <a:gd name="T71" fmla="*/ 60 h 243"/>
                <a:gd name="T72" fmla="*/ 5 w 659"/>
                <a:gd name="T73" fmla="*/ 61 h 243"/>
                <a:gd name="T74" fmla="*/ 2 w 659"/>
                <a:gd name="T75" fmla="*/ 61 h 243"/>
                <a:gd name="T76" fmla="*/ 0 w 659"/>
                <a:gd name="T77" fmla="*/ 61 h 243"/>
                <a:gd name="T78" fmla="*/ 0 w 659"/>
                <a:gd name="T79" fmla="*/ 60 h 243"/>
                <a:gd name="T80" fmla="*/ 1 w 659"/>
                <a:gd name="T81" fmla="*/ 58 h 243"/>
                <a:gd name="T82" fmla="*/ 3 w 659"/>
                <a:gd name="T83" fmla="*/ 57 h 243"/>
                <a:gd name="T84" fmla="*/ 5 w 659"/>
                <a:gd name="T85" fmla="*/ 56 h 243"/>
                <a:gd name="T86" fmla="*/ 5 w 659"/>
                <a:gd name="T87" fmla="*/ 56 h 24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59"/>
                <a:gd name="T133" fmla="*/ 0 h 243"/>
                <a:gd name="T134" fmla="*/ 659 w 659"/>
                <a:gd name="T135" fmla="*/ 243 h 24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59" h="243">
                  <a:moveTo>
                    <a:pt x="20" y="224"/>
                  </a:moveTo>
                  <a:lnTo>
                    <a:pt x="24" y="221"/>
                  </a:lnTo>
                  <a:lnTo>
                    <a:pt x="39" y="219"/>
                  </a:lnTo>
                  <a:lnTo>
                    <a:pt x="61" y="212"/>
                  </a:lnTo>
                  <a:lnTo>
                    <a:pt x="91" y="206"/>
                  </a:lnTo>
                  <a:lnTo>
                    <a:pt x="126" y="194"/>
                  </a:lnTo>
                  <a:lnTo>
                    <a:pt x="167" y="182"/>
                  </a:lnTo>
                  <a:lnTo>
                    <a:pt x="214" y="169"/>
                  </a:lnTo>
                  <a:lnTo>
                    <a:pt x="265" y="155"/>
                  </a:lnTo>
                  <a:lnTo>
                    <a:pt x="315" y="137"/>
                  </a:lnTo>
                  <a:lnTo>
                    <a:pt x="369" y="120"/>
                  </a:lnTo>
                  <a:lnTo>
                    <a:pt x="421" y="102"/>
                  </a:lnTo>
                  <a:lnTo>
                    <a:pt x="474" y="82"/>
                  </a:lnTo>
                  <a:lnTo>
                    <a:pt x="525" y="61"/>
                  </a:lnTo>
                  <a:lnTo>
                    <a:pt x="574" y="41"/>
                  </a:lnTo>
                  <a:lnTo>
                    <a:pt x="620" y="20"/>
                  </a:lnTo>
                  <a:lnTo>
                    <a:pt x="659" y="0"/>
                  </a:lnTo>
                  <a:lnTo>
                    <a:pt x="648" y="9"/>
                  </a:lnTo>
                  <a:lnTo>
                    <a:pt x="639" y="17"/>
                  </a:lnTo>
                  <a:lnTo>
                    <a:pt x="625" y="28"/>
                  </a:lnTo>
                  <a:lnTo>
                    <a:pt x="610" y="38"/>
                  </a:lnTo>
                  <a:lnTo>
                    <a:pt x="591" y="51"/>
                  </a:lnTo>
                  <a:lnTo>
                    <a:pt x="569" y="65"/>
                  </a:lnTo>
                  <a:lnTo>
                    <a:pt x="542" y="80"/>
                  </a:lnTo>
                  <a:lnTo>
                    <a:pt x="510" y="94"/>
                  </a:lnTo>
                  <a:lnTo>
                    <a:pt x="475" y="111"/>
                  </a:lnTo>
                  <a:lnTo>
                    <a:pt x="436" y="129"/>
                  </a:lnTo>
                  <a:lnTo>
                    <a:pt x="392" y="145"/>
                  </a:lnTo>
                  <a:lnTo>
                    <a:pt x="344" y="161"/>
                  </a:lnTo>
                  <a:lnTo>
                    <a:pt x="291" y="178"/>
                  </a:lnTo>
                  <a:lnTo>
                    <a:pt x="232" y="195"/>
                  </a:lnTo>
                  <a:lnTo>
                    <a:pt x="175" y="210"/>
                  </a:lnTo>
                  <a:lnTo>
                    <a:pt x="128" y="221"/>
                  </a:lnTo>
                  <a:lnTo>
                    <a:pt x="89" y="230"/>
                  </a:lnTo>
                  <a:lnTo>
                    <a:pt x="61" y="237"/>
                  </a:lnTo>
                  <a:lnTo>
                    <a:pt x="37" y="239"/>
                  </a:lnTo>
                  <a:lnTo>
                    <a:pt x="20" y="242"/>
                  </a:lnTo>
                  <a:lnTo>
                    <a:pt x="9" y="242"/>
                  </a:lnTo>
                  <a:lnTo>
                    <a:pt x="2" y="243"/>
                  </a:lnTo>
                  <a:lnTo>
                    <a:pt x="0" y="237"/>
                  </a:lnTo>
                  <a:lnTo>
                    <a:pt x="6" y="232"/>
                  </a:lnTo>
                  <a:lnTo>
                    <a:pt x="14" y="225"/>
                  </a:lnTo>
                  <a:lnTo>
                    <a:pt x="20" y="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0485" name="Picture 42" descr="bd0628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157788"/>
            <a:ext cx="2066925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3" descr="bd07281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797425"/>
            <a:ext cx="1512888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44" descr="tn00686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492375"/>
            <a:ext cx="1697037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45" descr="tn00333_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060575"/>
            <a:ext cx="1316037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46" descr="tn00332_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013325"/>
            <a:ext cx="26066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47" descr="pe03255_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924175"/>
            <a:ext cx="25971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 Box 48"/>
          <p:cNvSpPr txBox="1">
            <a:spLocks noChangeArrowheads="1"/>
          </p:cNvSpPr>
          <p:nvPr/>
        </p:nvSpPr>
        <p:spPr bwMode="auto">
          <a:xfrm>
            <a:off x="874713" y="1968500"/>
            <a:ext cx="2686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itchFamily="34" charset="0"/>
              </a:rPr>
              <a:t>Air Transport</a:t>
            </a:r>
            <a:endParaRPr lang="en-GB" altLang="en-US" sz="2000">
              <a:latin typeface="Arial" pitchFamily="34" charset="0"/>
            </a:endParaRPr>
          </a:p>
        </p:txBody>
      </p:sp>
      <p:sp>
        <p:nvSpPr>
          <p:cNvPr id="20492" name="Text Box 49"/>
          <p:cNvSpPr txBox="1">
            <a:spLocks noChangeArrowheads="1"/>
          </p:cNvSpPr>
          <p:nvPr/>
        </p:nvSpPr>
        <p:spPr bwMode="auto">
          <a:xfrm>
            <a:off x="1876425" y="1582738"/>
            <a:ext cx="137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itchFamily="34" charset="0"/>
              </a:rPr>
              <a:t>Transport</a:t>
            </a:r>
            <a:endParaRPr lang="en-GB" altLang="en-US" sz="2000">
              <a:latin typeface="Arial" pitchFamily="34" charset="0"/>
            </a:endParaRPr>
          </a:p>
        </p:txBody>
      </p:sp>
      <p:sp>
        <p:nvSpPr>
          <p:cNvPr id="20493" name="Rectangle 50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941388"/>
          </a:xfrm>
          <a:noFill/>
        </p:spPr>
        <p:txBody>
          <a:bodyPr/>
          <a:lstStyle/>
          <a:p>
            <a:pPr eaLnBrk="1" hangingPunct="1"/>
            <a:r>
              <a:rPr lang="en-US" altLang="en-US" sz="4800" b="1"/>
              <a:t>Inheritance Relationship</a:t>
            </a:r>
          </a:p>
        </p:txBody>
      </p:sp>
    </p:spTree>
    <p:extLst>
      <p:ext uri="{BB962C8B-B14F-4D97-AF65-F5344CB8AC3E}">
        <p14:creationId xmlns:p14="http://schemas.microsoft.com/office/powerpoint/2010/main" val="303455753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685800"/>
          </a:xfrm>
          <a:noFill/>
        </p:spPr>
        <p:txBody>
          <a:bodyPr/>
          <a:lstStyle/>
          <a:p>
            <a:r>
              <a:rPr lang="en-US" altLang="en-US" sz="3600"/>
              <a:t>A Subclass Cannot Weaken the Accessibility</a:t>
            </a: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512379" y="990600"/>
            <a:ext cx="8077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600" dirty="0">
                <a:cs typeface="Times New Roman" pitchFamily="18" charset="0"/>
              </a:rPr>
              <a:t>A subclass may override a protected method in its superclass and change its visibility to public.</a:t>
            </a:r>
          </a:p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600" dirty="0">
                <a:cs typeface="Times New Roman" pitchFamily="18" charset="0"/>
              </a:rPr>
              <a:t>However, a subclass cannot weaken the accessibility of a method defined in the superclass. </a:t>
            </a:r>
          </a:p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600" dirty="0">
                <a:cs typeface="Times New Roman" pitchFamily="18" charset="0"/>
              </a:rPr>
              <a:t>For example, if a method is defined as public in the superclass, it must be defined as public in the subclass. </a:t>
            </a:r>
          </a:p>
        </p:txBody>
      </p:sp>
    </p:spTree>
    <p:extLst>
      <p:ext uri="{BB962C8B-B14F-4D97-AF65-F5344CB8AC3E}">
        <p14:creationId xmlns:p14="http://schemas.microsoft.com/office/powerpoint/2010/main" val="1903672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/>
              <a:t>NOTE</a:t>
            </a: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8077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>
                <a:cs typeface="Times New Roman" pitchFamily="18" charset="0"/>
              </a:rPr>
              <a:t>The modifiers are used on classes and class members (data and methods), except that the </a:t>
            </a:r>
            <a:r>
              <a:rPr lang="en-US" altLang="en-US" sz="3600" u="sng">
                <a:cs typeface="Times New Roman" pitchFamily="18" charset="0"/>
              </a:rPr>
              <a:t>final</a:t>
            </a:r>
            <a:r>
              <a:rPr lang="en-US" altLang="en-US" sz="3600">
                <a:cs typeface="Times New Roman" pitchFamily="18" charset="0"/>
              </a:rPr>
              <a:t> modifier can also be used on local variables in a method. A final local variable is a constant inside a method.</a:t>
            </a:r>
          </a:p>
        </p:txBody>
      </p:sp>
    </p:spTree>
    <p:extLst>
      <p:ext uri="{BB962C8B-B14F-4D97-AF65-F5344CB8AC3E}">
        <p14:creationId xmlns:p14="http://schemas.microsoft.com/office/powerpoint/2010/main" val="22491108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sz="4200">
                <a:latin typeface="Courier New" pitchFamily="49" charset="0"/>
              </a:rPr>
              <a:t>final</a:t>
            </a:r>
            <a:r>
              <a:rPr lang="en-US" altLang="en-US"/>
              <a:t> Modifier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338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The </a:t>
            </a:r>
            <a:r>
              <a:rPr lang="en-US" altLang="en-US" sz="2600" dirty="0">
                <a:latin typeface="Courier New" pitchFamily="49" charset="0"/>
              </a:rPr>
              <a:t>final</a:t>
            </a:r>
            <a:r>
              <a:rPr lang="en-US" altLang="en-US" sz="2800" dirty="0"/>
              <a:t> class cannot be extended: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       </a:t>
            </a:r>
            <a:r>
              <a:rPr lang="en-US" altLang="en-US" sz="2200" dirty="0">
                <a:latin typeface="Courier New" pitchFamily="49" charset="0"/>
              </a:rPr>
              <a:t>final class Math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 dirty="0">
                <a:latin typeface="Courier New" pitchFamily="49" charset="0"/>
              </a:rPr>
              <a:t>     ...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 dirty="0">
                <a:latin typeface="Courier New" pitchFamily="49" charset="0"/>
              </a:rPr>
              <a:t>    }</a:t>
            </a:r>
            <a:endParaRPr lang="en-US" altLang="en-US" sz="2800" dirty="0"/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altLang="en-US" sz="2600" dirty="0"/>
              <a:t>The </a:t>
            </a:r>
            <a:r>
              <a:rPr lang="en-US" altLang="en-US" sz="2600" dirty="0">
                <a:latin typeface="Courier New" pitchFamily="49" charset="0"/>
              </a:rPr>
              <a:t>final</a:t>
            </a:r>
            <a:r>
              <a:rPr lang="en-US" altLang="en-US" sz="2800" dirty="0"/>
              <a:t> variable is a constant: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       </a:t>
            </a:r>
            <a:r>
              <a:rPr lang="en-US" altLang="en-US" sz="2200" dirty="0">
                <a:latin typeface="Courier New" pitchFamily="49" charset="0"/>
              </a:rPr>
              <a:t>final static double PI = 3.14159;</a:t>
            </a:r>
            <a:endParaRPr lang="en-US" altLang="en-US" sz="2800" dirty="0"/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altLang="en-US" sz="2600" dirty="0"/>
              <a:t>The </a:t>
            </a:r>
            <a:r>
              <a:rPr lang="en-US" altLang="en-US" sz="2600" dirty="0">
                <a:latin typeface="Courier New" pitchFamily="49" charset="0"/>
              </a:rPr>
              <a:t>final</a:t>
            </a:r>
            <a:r>
              <a:rPr lang="en-US" altLang="en-US" sz="2800" dirty="0"/>
              <a:t> method cannot be overridden by its subclasses.</a:t>
            </a:r>
          </a:p>
        </p:txBody>
      </p:sp>
    </p:spTree>
    <p:extLst>
      <p:ext uri="{BB962C8B-B14F-4D97-AF65-F5344CB8AC3E}">
        <p14:creationId xmlns:p14="http://schemas.microsoft.com/office/powerpoint/2010/main" val="272166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11188" y="1557338"/>
            <a:ext cx="8281987" cy="49403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781050" y="1966913"/>
            <a:ext cx="4511675" cy="2362200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627313" y="2708275"/>
            <a:ext cx="2565400" cy="1320800"/>
            <a:chOff x="808" y="966"/>
            <a:chExt cx="1421" cy="939"/>
          </a:xfrm>
        </p:grpSpPr>
        <p:sp>
          <p:nvSpPr>
            <p:cNvPr id="21520" name="Freeform 5"/>
            <p:cNvSpPr>
              <a:spLocks/>
            </p:cNvSpPr>
            <p:nvPr/>
          </p:nvSpPr>
          <p:spPr bwMode="auto">
            <a:xfrm>
              <a:off x="811" y="977"/>
              <a:ext cx="1414" cy="591"/>
            </a:xfrm>
            <a:custGeom>
              <a:avLst/>
              <a:gdLst>
                <a:gd name="T0" fmla="*/ 89 w 2828"/>
                <a:gd name="T1" fmla="*/ 30 h 1183"/>
                <a:gd name="T2" fmla="*/ 44 w 2828"/>
                <a:gd name="T3" fmla="*/ 44 h 1183"/>
                <a:gd name="T4" fmla="*/ 6 w 2828"/>
                <a:gd name="T5" fmla="*/ 68 h 1183"/>
                <a:gd name="T6" fmla="*/ 1 w 2828"/>
                <a:gd name="T7" fmla="*/ 85 h 1183"/>
                <a:gd name="T8" fmla="*/ 12 w 2828"/>
                <a:gd name="T9" fmla="*/ 94 h 1183"/>
                <a:gd name="T10" fmla="*/ 43 w 2828"/>
                <a:gd name="T11" fmla="*/ 102 h 1183"/>
                <a:gd name="T12" fmla="*/ 102 w 2828"/>
                <a:gd name="T13" fmla="*/ 110 h 1183"/>
                <a:gd name="T14" fmla="*/ 182 w 2828"/>
                <a:gd name="T15" fmla="*/ 120 h 1183"/>
                <a:gd name="T16" fmla="*/ 254 w 2828"/>
                <a:gd name="T17" fmla="*/ 134 h 1183"/>
                <a:gd name="T18" fmla="*/ 268 w 2828"/>
                <a:gd name="T19" fmla="*/ 145 h 1183"/>
                <a:gd name="T20" fmla="*/ 244 w 2828"/>
                <a:gd name="T21" fmla="*/ 172 h 1183"/>
                <a:gd name="T22" fmla="*/ 218 w 2828"/>
                <a:gd name="T23" fmla="*/ 210 h 1183"/>
                <a:gd name="T24" fmla="*/ 211 w 2828"/>
                <a:gd name="T25" fmla="*/ 234 h 1183"/>
                <a:gd name="T26" fmla="*/ 223 w 2828"/>
                <a:gd name="T27" fmla="*/ 239 h 1183"/>
                <a:gd name="T28" fmla="*/ 241 w 2828"/>
                <a:gd name="T29" fmla="*/ 241 h 1183"/>
                <a:gd name="T30" fmla="*/ 261 w 2828"/>
                <a:gd name="T31" fmla="*/ 236 h 1183"/>
                <a:gd name="T32" fmla="*/ 295 w 2828"/>
                <a:gd name="T33" fmla="*/ 215 h 1183"/>
                <a:gd name="T34" fmla="*/ 341 w 2828"/>
                <a:gd name="T35" fmla="*/ 194 h 1183"/>
                <a:gd name="T36" fmla="*/ 382 w 2828"/>
                <a:gd name="T37" fmla="*/ 185 h 1183"/>
                <a:gd name="T38" fmla="*/ 408 w 2828"/>
                <a:gd name="T39" fmla="*/ 197 h 1183"/>
                <a:gd name="T40" fmla="*/ 449 w 2828"/>
                <a:gd name="T41" fmla="*/ 223 h 1183"/>
                <a:gd name="T42" fmla="*/ 474 w 2828"/>
                <a:gd name="T43" fmla="*/ 256 h 1183"/>
                <a:gd name="T44" fmla="*/ 468 w 2828"/>
                <a:gd name="T45" fmla="*/ 257 h 1183"/>
                <a:gd name="T46" fmla="*/ 457 w 2828"/>
                <a:gd name="T47" fmla="*/ 262 h 1183"/>
                <a:gd name="T48" fmla="*/ 452 w 2828"/>
                <a:gd name="T49" fmla="*/ 270 h 1183"/>
                <a:gd name="T50" fmla="*/ 468 w 2828"/>
                <a:gd name="T51" fmla="*/ 275 h 1183"/>
                <a:gd name="T52" fmla="*/ 493 w 2828"/>
                <a:gd name="T53" fmla="*/ 277 h 1183"/>
                <a:gd name="T54" fmla="*/ 513 w 2828"/>
                <a:gd name="T55" fmla="*/ 277 h 1183"/>
                <a:gd name="T56" fmla="*/ 519 w 2828"/>
                <a:gd name="T57" fmla="*/ 280 h 1183"/>
                <a:gd name="T58" fmla="*/ 534 w 2828"/>
                <a:gd name="T59" fmla="*/ 283 h 1183"/>
                <a:gd name="T60" fmla="*/ 551 w 2828"/>
                <a:gd name="T61" fmla="*/ 279 h 1183"/>
                <a:gd name="T62" fmla="*/ 562 w 2828"/>
                <a:gd name="T63" fmla="*/ 280 h 1183"/>
                <a:gd name="T64" fmla="*/ 582 w 2828"/>
                <a:gd name="T65" fmla="*/ 284 h 1183"/>
                <a:gd name="T66" fmla="*/ 599 w 2828"/>
                <a:gd name="T67" fmla="*/ 295 h 1183"/>
                <a:gd name="T68" fmla="*/ 590 w 2828"/>
                <a:gd name="T69" fmla="*/ 272 h 1183"/>
                <a:gd name="T70" fmla="*/ 570 w 2828"/>
                <a:gd name="T71" fmla="*/ 261 h 1183"/>
                <a:gd name="T72" fmla="*/ 551 w 2828"/>
                <a:gd name="T73" fmla="*/ 252 h 1183"/>
                <a:gd name="T74" fmla="*/ 543 w 2828"/>
                <a:gd name="T75" fmla="*/ 245 h 1183"/>
                <a:gd name="T76" fmla="*/ 526 w 2828"/>
                <a:gd name="T77" fmla="*/ 215 h 1183"/>
                <a:gd name="T78" fmla="*/ 500 w 2828"/>
                <a:gd name="T79" fmla="*/ 181 h 1183"/>
                <a:gd name="T80" fmla="*/ 491 w 2828"/>
                <a:gd name="T81" fmla="*/ 170 h 1183"/>
                <a:gd name="T82" fmla="*/ 539 w 2828"/>
                <a:gd name="T83" fmla="*/ 169 h 1183"/>
                <a:gd name="T84" fmla="*/ 623 w 2828"/>
                <a:gd name="T85" fmla="*/ 175 h 1183"/>
                <a:gd name="T86" fmla="*/ 704 w 2828"/>
                <a:gd name="T87" fmla="*/ 188 h 1183"/>
                <a:gd name="T88" fmla="*/ 707 w 2828"/>
                <a:gd name="T89" fmla="*/ 181 h 1183"/>
                <a:gd name="T90" fmla="*/ 707 w 2828"/>
                <a:gd name="T91" fmla="*/ 166 h 1183"/>
                <a:gd name="T92" fmla="*/ 697 w 2828"/>
                <a:gd name="T93" fmla="*/ 149 h 1183"/>
                <a:gd name="T94" fmla="*/ 638 w 2828"/>
                <a:gd name="T95" fmla="*/ 124 h 1183"/>
                <a:gd name="T96" fmla="*/ 530 w 2828"/>
                <a:gd name="T97" fmla="*/ 98 h 1183"/>
                <a:gd name="T98" fmla="*/ 422 w 2828"/>
                <a:gd name="T99" fmla="*/ 88 h 1183"/>
                <a:gd name="T100" fmla="*/ 397 w 2828"/>
                <a:gd name="T101" fmla="*/ 82 h 1183"/>
                <a:gd name="T102" fmla="*/ 360 w 2828"/>
                <a:gd name="T103" fmla="*/ 55 h 1183"/>
                <a:gd name="T104" fmla="*/ 289 w 2828"/>
                <a:gd name="T105" fmla="*/ 22 h 1183"/>
                <a:gd name="T106" fmla="*/ 194 w 2828"/>
                <a:gd name="T107" fmla="*/ 0 h 1183"/>
                <a:gd name="T108" fmla="*/ 135 w 2828"/>
                <a:gd name="T109" fmla="*/ 7 h 1183"/>
                <a:gd name="T110" fmla="*/ 108 w 2828"/>
                <a:gd name="T111" fmla="*/ 22 h 11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28"/>
                <a:gd name="T169" fmla="*/ 0 h 1183"/>
                <a:gd name="T170" fmla="*/ 2828 w 2828"/>
                <a:gd name="T171" fmla="*/ 1183 h 11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28" h="1183">
                  <a:moveTo>
                    <a:pt x="419" y="109"/>
                  </a:moveTo>
                  <a:lnTo>
                    <a:pt x="413" y="109"/>
                  </a:lnTo>
                  <a:lnTo>
                    <a:pt x="401" y="112"/>
                  </a:lnTo>
                  <a:lnTo>
                    <a:pt x="382" y="116"/>
                  </a:lnTo>
                  <a:lnTo>
                    <a:pt x="356" y="122"/>
                  </a:lnTo>
                  <a:lnTo>
                    <a:pt x="326" y="129"/>
                  </a:lnTo>
                  <a:lnTo>
                    <a:pt x="292" y="139"/>
                  </a:lnTo>
                  <a:lnTo>
                    <a:pt x="254" y="148"/>
                  </a:lnTo>
                  <a:lnTo>
                    <a:pt x="217" y="163"/>
                  </a:lnTo>
                  <a:lnTo>
                    <a:pt x="178" y="176"/>
                  </a:lnTo>
                  <a:lnTo>
                    <a:pt x="141" y="193"/>
                  </a:lnTo>
                  <a:lnTo>
                    <a:pt x="106" y="209"/>
                  </a:lnTo>
                  <a:lnTo>
                    <a:pt x="75" y="232"/>
                  </a:lnTo>
                  <a:lnTo>
                    <a:pt x="45" y="251"/>
                  </a:lnTo>
                  <a:lnTo>
                    <a:pt x="23" y="274"/>
                  </a:lnTo>
                  <a:lnTo>
                    <a:pt x="6" y="299"/>
                  </a:lnTo>
                  <a:lnTo>
                    <a:pt x="0" y="328"/>
                  </a:lnTo>
                  <a:lnTo>
                    <a:pt x="0" y="330"/>
                  </a:lnTo>
                  <a:lnTo>
                    <a:pt x="1" y="337"/>
                  </a:lnTo>
                  <a:lnTo>
                    <a:pt x="3" y="342"/>
                  </a:lnTo>
                  <a:lnTo>
                    <a:pt x="10" y="349"/>
                  </a:lnTo>
                  <a:lnTo>
                    <a:pt x="15" y="355"/>
                  </a:lnTo>
                  <a:lnTo>
                    <a:pt x="26" y="363"/>
                  </a:lnTo>
                  <a:lnTo>
                    <a:pt x="37" y="371"/>
                  </a:lnTo>
                  <a:lnTo>
                    <a:pt x="50" y="377"/>
                  </a:lnTo>
                  <a:lnTo>
                    <a:pt x="67" y="385"/>
                  </a:lnTo>
                  <a:lnTo>
                    <a:pt x="88" y="391"/>
                  </a:lnTo>
                  <a:lnTo>
                    <a:pt x="113" y="398"/>
                  </a:lnTo>
                  <a:lnTo>
                    <a:pt x="140" y="404"/>
                  </a:lnTo>
                  <a:lnTo>
                    <a:pt x="172" y="411"/>
                  </a:lnTo>
                  <a:lnTo>
                    <a:pt x="210" y="416"/>
                  </a:lnTo>
                  <a:lnTo>
                    <a:pt x="252" y="420"/>
                  </a:lnTo>
                  <a:lnTo>
                    <a:pt x="300" y="427"/>
                  </a:lnTo>
                  <a:lnTo>
                    <a:pt x="352" y="432"/>
                  </a:lnTo>
                  <a:lnTo>
                    <a:pt x="410" y="440"/>
                  </a:lnTo>
                  <a:lnTo>
                    <a:pt x="470" y="446"/>
                  </a:lnTo>
                  <a:lnTo>
                    <a:pt x="535" y="453"/>
                  </a:lnTo>
                  <a:lnTo>
                    <a:pt x="600" y="462"/>
                  </a:lnTo>
                  <a:lnTo>
                    <a:pt x="666" y="472"/>
                  </a:lnTo>
                  <a:lnTo>
                    <a:pt x="730" y="481"/>
                  </a:lnTo>
                  <a:lnTo>
                    <a:pt x="795" y="492"/>
                  </a:lnTo>
                  <a:lnTo>
                    <a:pt x="855" y="502"/>
                  </a:lnTo>
                  <a:lnTo>
                    <a:pt x="915" y="514"/>
                  </a:lnTo>
                  <a:lnTo>
                    <a:pt x="966" y="524"/>
                  </a:lnTo>
                  <a:lnTo>
                    <a:pt x="1016" y="536"/>
                  </a:lnTo>
                  <a:lnTo>
                    <a:pt x="1057" y="547"/>
                  </a:lnTo>
                  <a:lnTo>
                    <a:pt x="1094" y="560"/>
                  </a:lnTo>
                  <a:lnTo>
                    <a:pt x="1090" y="562"/>
                  </a:lnTo>
                  <a:lnTo>
                    <a:pt x="1082" y="570"/>
                  </a:lnTo>
                  <a:lnTo>
                    <a:pt x="1072" y="581"/>
                  </a:lnTo>
                  <a:lnTo>
                    <a:pt x="1057" y="596"/>
                  </a:lnTo>
                  <a:lnTo>
                    <a:pt x="1041" y="615"/>
                  </a:lnTo>
                  <a:lnTo>
                    <a:pt x="1021" y="637"/>
                  </a:lnTo>
                  <a:lnTo>
                    <a:pt x="1000" y="661"/>
                  </a:lnTo>
                  <a:lnTo>
                    <a:pt x="979" y="689"/>
                  </a:lnTo>
                  <a:lnTo>
                    <a:pt x="955" y="716"/>
                  </a:lnTo>
                  <a:lnTo>
                    <a:pt x="934" y="748"/>
                  </a:lnTo>
                  <a:lnTo>
                    <a:pt x="913" y="777"/>
                  </a:lnTo>
                  <a:lnTo>
                    <a:pt x="892" y="810"/>
                  </a:lnTo>
                  <a:lnTo>
                    <a:pt x="874" y="840"/>
                  </a:lnTo>
                  <a:lnTo>
                    <a:pt x="859" y="872"/>
                  </a:lnTo>
                  <a:lnTo>
                    <a:pt x="846" y="904"/>
                  </a:lnTo>
                  <a:lnTo>
                    <a:pt x="838" y="933"/>
                  </a:lnTo>
                  <a:lnTo>
                    <a:pt x="840" y="935"/>
                  </a:lnTo>
                  <a:lnTo>
                    <a:pt x="846" y="937"/>
                  </a:lnTo>
                  <a:lnTo>
                    <a:pt x="853" y="941"/>
                  </a:lnTo>
                  <a:lnTo>
                    <a:pt x="861" y="944"/>
                  </a:lnTo>
                  <a:lnTo>
                    <a:pt x="872" y="948"/>
                  </a:lnTo>
                  <a:lnTo>
                    <a:pt x="882" y="953"/>
                  </a:lnTo>
                  <a:lnTo>
                    <a:pt x="895" y="957"/>
                  </a:lnTo>
                  <a:lnTo>
                    <a:pt x="907" y="959"/>
                  </a:lnTo>
                  <a:lnTo>
                    <a:pt x="921" y="963"/>
                  </a:lnTo>
                  <a:lnTo>
                    <a:pt x="935" y="966"/>
                  </a:lnTo>
                  <a:lnTo>
                    <a:pt x="951" y="969"/>
                  </a:lnTo>
                  <a:lnTo>
                    <a:pt x="965" y="967"/>
                  </a:lnTo>
                  <a:lnTo>
                    <a:pt x="979" y="967"/>
                  </a:lnTo>
                  <a:lnTo>
                    <a:pt x="992" y="965"/>
                  </a:lnTo>
                  <a:lnTo>
                    <a:pt x="1007" y="962"/>
                  </a:lnTo>
                  <a:lnTo>
                    <a:pt x="1021" y="956"/>
                  </a:lnTo>
                  <a:lnTo>
                    <a:pt x="1041" y="944"/>
                  </a:lnTo>
                  <a:lnTo>
                    <a:pt x="1061" y="931"/>
                  </a:lnTo>
                  <a:lnTo>
                    <a:pt x="1087" y="918"/>
                  </a:lnTo>
                  <a:lnTo>
                    <a:pt x="1115" y="900"/>
                  </a:lnTo>
                  <a:lnTo>
                    <a:pt x="1146" y="881"/>
                  </a:lnTo>
                  <a:lnTo>
                    <a:pt x="1177" y="863"/>
                  </a:lnTo>
                  <a:lnTo>
                    <a:pt x="1212" y="845"/>
                  </a:lnTo>
                  <a:lnTo>
                    <a:pt x="1247" y="827"/>
                  </a:lnTo>
                  <a:lnTo>
                    <a:pt x="1286" y="809"/>
                  </a:lnTo>
                  <a:lnTo>
                    <a:pt x="1324" y="790"/>
                  </a:lnTo>
                  <a:lnTo>
                    <a:pt x="1364" y="776"/>
                  </a:lnTo>
                  <a:lnTo>
                    <a:pt x="1403" y="763"/>
                  </a:lnTo>
                  <a:lnTo>
                    <a:pt x="1445" y="751"/>
                  </a:lnTo>
                  <a:lnTo>
                    <a:pt x="1486" y="744"/>
                  </a:lnTo>
                  <a:lnTo>
                    <a:pt x="1528" y="740"/>
                  </a:lnTo>
                  <a:lnTo>
                    <a:pt x="1529" y="741"/>
                  </a:lnTo>
                  <a:lnTo>
                    <a:pt x="1541" y="746"/>
                  </a:lnTo>
                  <a:lnTo>
                    <a:pt x="1557" y="753"/>
                  </a:lnTo>
                  <a:lnTo>
                    <a:pt x="1579" y="763"/>
                  </a:lnTo>
                  <a:lnTo>
                    <a:pt x="1605" y="775"/>
                  </a:lnTo>
                  <a:lnTo>
                    <a:pt x="1635" y="790"/>
                  </a:lnTo>
                  <a:lnTo>
                    <a:pt x="1666" y="807"/>
                  </a:lnTo>
                  <a:lnTo>
                    <a:pt x="1700" y="828"/>
                  </a:lnTo>
                  <a:lnTo>
                    <a:pt x="1732" y="848"/>
                  </a:lnTo>
                  <a:lnTo>
                    <a:pt x="1764" y="870"/>
                  </a:lnTo>
                  <a:lnTo>
                    <a:pt x="1796" y="893"/>
                  </a:lnTo>
                  <a:lnTo>
                    <a:pt x="1824" y="918"/>
                  </a:lnTo>
                  <a:lnTo>
                    <a:pt x="1849" y="944"/>
                  </a:lnTo>
                  <a:lnTo>
                    <a:pt x="1871" y="970"/>
                  </a:lnTo>
                  <a:lnTo>
                    <a:pt x="1885" y="996"/>
                  </a:lnTo>
                  <a:lnTo>
                    <a:pt x="1897" y="1024"/>
                  </a:lnTo>
                  <a:lnTo>
                    <a:pt x="1894" y="1024"/>
                  </a:lnTo>
                  <a:lnTo>
                    <a:pt x="1892" y="1024"/>
                  </a:lnTo>
                  <a:lnTo>
                    <a:pt x="1885" y="1026"/>
                  </a:lnTo>
                  <a:lnTo>
                    <a:pt x="1880" y="1030"/>
                  </a:lnTo>
                  <a:lnTo>
                    <a:pt x="1872" y="1031"/>
                  </a:lnTo>
                  <a:lnTo>
                    <a:pt x="1863" y="1034"/>
                  </a:lnTo>
                  <a:lnTo>
                    <a:pt x="1855" y="1037"/>
                  </a:lnTo>
                  <a:lnTo>
                    <a:pt x="1846" y="1043"/>
                  </a:lnTo>
                  <a:lnTo>
                    <a:pt x="1836" y="1047"/>
                  </a:lnTo>
                  <a:lnTo>
                    <a:pt x="1828" y="1049"/>
                  </a:lnTo>
                  <a:lnTo>
                    <a:pt x="1820" y="1054"/>
                  </a:lnTo>
                  <a:lnTo>
                    <a:pt x="1814" y="1060"/>
                  </a:lnTo>
                  <a:lnTo>
                    <a:pt x="1806" y="1070"/>
                  </a:lnTo>
                  <a:lnTo>
                    <a:pt x="1806" y="1079"/>
                  </a:lnTo>
                  <a:lnTo>
                    <a:pt x="1809" y="1083"/>
                  </a:lnTo>
                  <a:lnTo>
                    <a:pt x="1816" y="1087"/>
                  </a:lnTo>
                  <a:lnTo>
                    <a:pt x="1827" y="1091"/>
                  </a:lnTo>
                  <a:lnTo>
                    <a:pt x="1841" y="1096"/>
                  </a:lnTo>
                  <a:lnTo>
                    <a:pt x="1857" y="1099"/>
                  </a:lnTo>
                  <a:lnTo>
                    <a:pt x="1874" y="1101"/>
                  </a:lnTo>
                  <a:lnTo>
                    <a:pt x="1893" y="1104"/>
                  </a:lnTo>
                  <a:lnTo>
                    <a:pt x="1914" y="1106"/>
                  </a:lnTo>
                  <a:lnTo>
                    <a:pt x="1935" y="1108"/>
                  </a:lnTo>
                  <a:lnTo>
                    <a:pt x="1954" y="1109"/>
                  </a:lnTo>
                  <a:lnTo>
                    <a:pt x="1974" y="1109"/>
                  </a:lnTo>
                  <a:lnTo>
                    <a:pt x="1993" y="1110"/>
                  </a:lnTo>
                  <a:lnTo>
                    <a:pt x="2010" y="1110"/>
                  </a:lnTo>
                  <a:lnTo>
                    <a:pt x="2026" y="1110"/>
                  </a:lnTo>
                  <a:lnTo>
                    <a:pt x="2037" y="1109"/>
                  </a:lnTo>
                  <a:lnTo>
                    <a:pt x="2049" y="1108"/>
                  </a:lnTo>
                  <a:lnTo>
                    <a:pt x="2049" y="1109"/>
                  </a:lnTo>
                  <a:lnTo>
                    <a:pt x="2057" y="1113"/>
                  </a:lnTo>
                  <a:lnTo>
                    <a:pt x="2062" y="1115"/>
                  </a:lnTo>
                  <a:lnTo>
                    <a:pt x="2069" y="1119"/>
                  </a:lnTo>
                  <a:lnTo>
                    <a:pt x="2076" y="1123"/>
                  </a:lnTo>
                  <a:lnTo>
                    <a:pt x="2087" y="1126"/>
                  </a:lnTo>
                  <a:lnTo>
                    <a:pt x="2096" y="1127"/>
                  </a:lnTo>
                  <a:lnTo>
                    <a:pt x="2108" y="1130"/>
                  </a:lnTo>
                  <a:lnTo>
                    <a:pt x="2119" y="1131"/>
                  </a:lnTo>
                  <a:lnTo>
                    <a:pt x="2135" y="1132"/>
                  </a:lnTo>
                  <a:lnTo>
                    <a:pt x="2149" y="1130"/>
                  </a:lnTo>
                  <a:lnTo>
                    <a:pt x="2166" y="1128"/>
                  </a:lnTo>
                  <a:lnTo>
                    <a:pt x="2184" y="1125"/>
                  </a:lnTo>
                  <a:lnTo>
                    <a:pt x="2204" y="1121"/>
                  </a:lnTo>
                  <a:lnTo>
                    <a:pt x="2204" y="1119"/>
                  </a:lnTo>
                  <a:lnTo>
                    <a:pt x="2209" y="1119"/>
                  </a:lnTo>
                  <a:lnTo>
                    <a:pt x="2217" y="1119"/>
                  </a:lnTo>
                  <a:lnTo>
                    <a:pt x="2226" y="1119"/>
                  </a:lnTo>
                  <a:lnTo>
                    <a:pt x="2235" y="1119"/>
                  </a:lnTo>
                  <a:lnTo>
                    <a:pt x="2248" y="1121"/>
                  </a:lnTo>
                  <a:lnTo>
                    <a:pt x="2262" y="1122"/>
                  </a:lnTo>
                  <a:lnTo>
                    <a:pt x="2279" y="1125"/>
                  </a:lnTo>
                  <a:lnTo>
                    <a:pt x="2292" y="1127"/>
                  </a:lnTo>
                  <a:lnTo>
                    <a:pt x="2309" y="1131"/>
                  </a:lnTo>
                  <a:lnTo>
                    <a:pt x="2326" y="1136"/>
                  </a:lnTo>
                  <a:lnTo>
                    <a:pt x="2343" y="1143"/>
                  </a:lnTo>
                  <a:lnTo>
                    <a:pt x="2357" y="1151"/>
                  </a:lnTo>
                  <a:lnTo>
                    <a:pt x="2370" y="1160"/>
                  </a:lnTo>
                  <a:lnTo>
                    <a:pt x="2383" y="1170"/>
                  </a:lnTo>
                  <a:lnTo>
                    <a:pt x="2396" y="1183"/>
                  </a:lnTo>
                  <a:lnTo>
                    <a:pt x="2383" y="1105"/>
                  </a:lnTo>
                  <a:lnTo>
                    <a:pt x="2381" y="1102"/>
                  </a:lnTo>
                  <a:lnTo>
                    <a:pt x="2375" y="1100"/>
                  </a:lnTo>
                  <a:lnTo>
                    <a:pt x="2368" y="1095"/>
                  </a:lnTo>
                  <a:lnTo>
                    <a:pt x="2357" y="1088"/>
                  </a:lnTo>
                  <a:lnTo>
                    <a:pt x="2343" y="1080"/>
                  </a:lnTo>
                  <a:lnTo>
                    <a:pt x="2330" y="1073"/>
                  </a:lnTo>
                  <a:lnTo>
                    <a:pt x="2313" y="1062"/>
                  </a:lnTo>
                  <a:lnTo>
                    <a:pt x="2297" y="1054"/>
                  </a:lnTo>
                  <a:lnTo>
                    <a:pt x="2280" y="1044"/>
                  </a:lnTo>
                  <a:lnTo>
                    <a:pt x="2264" y="1035"/>
                  </a:lnTo>
                  <a:lnTo>
                    <a:pt x="2245" y="1027"/>
                  </a:lnTo>
                  <a:lnTo>
                    <a:pt x="2230" y="1021"/>
                  </a:lnTo>
                  <a:lnTo>
                    <a:pt x="2215" y="1014"/>
                  </a:lnTo>
                  <a:lnTo>
                    <a:pt x="2202" y="1010"/>
                  </a:lnTo>
                  <a:lnTo>
                    <a:pt x="2191" y="1008"/>
                  </a:lnTo>
                  <a:lnTo>
                    <a:pt x="2184" y="1009"/>
                  </a:lnTo>
                  <a:lnTo>
                    <a:pt x="2182" y="1006"/>
                  </a:lnTo>
                  <a:lnTo>
                    <a:pt x="2176" y="996"/>
                  </a:lnTo>
                  <a:lnTo>
                    <a:pt x="2169" y="982"/>
                  </a:lnTo>
                  <a:lnTo>
                    <a:pt x="2160" y="963"/>
                  </a:lnTo>
                  <a:lnTo>
                    <a:pt x="2147" y="941"/>
                  </a:lnTo>
                  <a:lnTo>
                    <a:pt x="2134" y="917"/>
                  </a:lnTo>
                  <a:lnTo>
                    <a:pt x="2117" y="889"/>
                  </a:lnTo>
                  <a:lnTo>
                    <a:pt x="2101" y="862"/>
                  </a:lnTo>
                  <a:lnTo>
                    <a:pt x="2082" y="832"/>
                  </a:lnTo>
                  <a:lnTo>
                    <a:pt x="2063" y="803"/>
                  </a:lnTo>
                  <a:lnTo>
                    <a:pt x="2043" y="775"/>
                  </a:lnTo>
                  <a:lnTo>
                    <a:pt x="2024" y="750"/>
                  </a:lnTo>
                  <a:lnTo>
                    <a:pt x="2002" y="727"/>
                  </a:lnTo>
                  <a:lnTo>
                    <a:pt x="1984" y="709"/>
                  </a:lnTo>
                  <a:lnTo>
                    <a:pt x="1965" y="693"/>
                  </a:lnTo>
                  <a:lnTo>
                    <a:pt x="1948" y="684"/>
                  </a:lnTo>
                  <a:lnTo>
                    <a:pt x="1950" y="683"/>
                  </a:lnTo>
                  <a:lnTo>
                    <a:pt x="1965" y="681"/>
                  </a:lnTo>
                  <a:lnTo>
                    <a:pt x="1987" y="680"/>
                  </a:lnTo>
                  <a:lnTo>
                    <a:pt x="2019" y="680"/>
                  </a:lnTo>
                  <a:lnTo>
                    <a:pt x="2057" y="679"/>
                  </a:lnTo>
                  <a:lnTo>
                    <a:pt x="2102" y="679"/>
                  </a:lnTo>
                  <a:lnTo>
                    <a:pt x="2154" y="679"/>
                  </a:lnTo>
                  <a:lnTo>
                    <a:pt x="2214" y="683"/>
                  </a:lnTo>
                  <a:lnTo>
                    <a:pt x="2277" y="684"/>
                  </a:lnTo>
                  <a:lnTo>
                    <a:pt x="2343" y="688"/>
                  </a:lnTo>
                  <a:lnTo>
                    <a:pt x="2414" y="694"/>
                  </a:lnTo>
                  <a:lnTo>
                    <a:pt x="2491" y="702"/>
                  </a:lnTo>
                  <a:lnTo>
                    <a:pt x="2569" y="711"/>
                  </a:lnTo>
                  <a:lnTo>
                    <a:pt x="2650" y="724"/>
                  </a:lnTo>
                  <a:lnTo>
                    <a:pt x="2731" y="738"/>
                  </a:lnTo>
                  <a:lnTo>
                    <a:pt x="2816" y="758"/>
                  </a:lnTo>
                  <a:lnTo>
                    <a:pt x="2816" y="755"/>
                  </a:lnTo>
                  <a:lnTo>
                    <a:pt x="2817" y="753"/>
                  </a:lnTo>
                  <a:lnTo>
                    <a:pt x="2819" y="749"/>
                  </a:lnTo>
                  <a:lnTo>
                    <a:pt x="2821" y="742"/>
                  </a:lnTo>
                  <a:lnTo>
                    <a:pt x="2822" y="735"/>
                  </a:lnTo>
                  <a:lnTo>
                    <a:pt x="2825" y="724"/>
                  </a:lnTo>
                  <a:lnTo>
                    <a:pt x="2826" y="714"/>
                  </a:lnTo>
                  <a:lnTo>
                    <a:pt x="2828" y="705"/>
                  </a:lnTo>
                  <a:lnTo>
                    <a:pt x="2826" y="692"/>
                  </a:lnTo>
                  <a:lnTo>
                    <a:pt x="2826" y="680"/>
                  </a:lnTo>
                  <a:lnTo>
                    <a:pt x="2825" y="666"/>
                  </a:lnTo>
                  <a:lnTo>
                    <a:pt x="2821" y="653"/>
                  </a:lnTo>
                  <a:lnTo>
                    <a:pt x="2815" y="638"/>
                  </a:lnTo>
                  <a:lnTo>
                    <a:pt x="2808" y="624"/>
                  </a:lnTo>
                  <a:lnTo>
                    <a:pt x="2798" y="610"/>
                  </a:lnTo>
                  <a:lnTo>
                    <a:pt x="2787" y="597"/>
                  </a:lnTo>
                  <a:lnTo>
                    <a:pt x="2764" y="581"/>
                  </a:lnTo>
                  <a:lnTo>
                    <a:pt x="2728" y="563"/>
                  </a:lnTo>
                  <a:lnTo>
                    <a:pt x="2679" y="542"/>
                  </a:lnTo>
                  <a:lnTo>
                    <a:pt x="2621" y="523"/>
                  </a:lnTo>
                  <a:lnTo>
                    <a:pt x="2549" y="499"/>
                  </a:lnTo>
                  <a:lnTo>
                    <a:pt x="2473" y="477"/>
                  </a:lnTo>
                  <a:lnTo>
                    <a:pt x="2390" y="454"/>
                  </a:lnTo>
                  <a:lnTo>
                    <a:pt x="2303" y="434"/>
                  </a:lnTo>
                  <a:lnTo>
                    <a:pt x="2210" y="414"/>
                  </a:lnTo>
                  <a:lnTo>
                    <a:pt x="2118" y="395"/>
                  </a:lnTo>
                  <a:lnTo>
                    <a:pt x="2026" y="380"/>
                  </a:lnTo>
                  <a:lnTo>
                    <a:pt x="1936" y="368"/>
                  </a:lnTo>
                  <a:lnTo>
                    <a:pt x="1846" y="359"/>
                  </a:lnTo>
                  <a:lnTo>
                    <a:pt x="1764" y="355"/>
                  </a:lnTo>
                  <a:lnTo>
                    <a:pt x="1688" y="355"/>
                  </a:lnTo>
                  <a:lnTo>
                    <a:pt x="1622" y="363"/>
                  </a:lnTo>
                  <a:lnTo>
                    <a:pt x="1618" y="359"/>
                  </a:lnTo>
                  <a:lnTo>
                    <a:pt x="1612" y="352"/>
                  </a:lnTo>
                  <a:lnTo>
                    <a:pt x="1602" y="342"/>
                  </a:lnTo>
                  <a:lnTo>
                    <a:pt x="1588" y="329"/>
                  </a:lnTo>
                  <a:lnTo>
                    <a:pt x="1567" y="311"/>
                  </a:lnTo>
                  <a:lnTo>
                    <a:pt x="1542" y="293"/>
                  </a:lnTo>
                  <a:lnTo>
                    <a:pt x="1514" y="272"/>
                  </a:lnTo>
                  <a:lnTo>
                    <a:pt x="1479" y="248"/>
                  </a:lnTo>
                  <a:lnTo>
                    <a:pt x="1440" y="222"/>
                  </a:lnTo>
                  <a:lnTo>
                    <a:pt x="1393" y="198"/>
                  </a:lnTo>
                  <a:lnTo>
                    <a:pt x="1342" y="170"/>
                  </a:lnTo>
                  <a:lnTo>
                    <a:pt x="1286" y="145"/>
                  </a:lnTo>
                  <a:lnTo>
                    <a:pt x="1223" y="117"/>
                  </a:lnTo>
                  <a:lnTo>
                    <a:pt x="1155" y="91"/>
                  </a:lnTo>
                  <a:lnTo>
                    <a:pt x="1080" y="67"/>
                  </a:lnTo>
                  <a:lnTo>
                    <a:pt x="999" y="42"/>
                  </a:lnTo>
                  <a:lnTo>
                    <a:pt x="917" y="22"/>
                  </a:lnTo>
                  <a:lnTo>
                    <a:pt x="843" y="9"/>
                  </a:lnTo>
                  <a:lnTo>
                    <a:pt x="777" y="2"/>
                  </a:lnTo>
                  <a:lnTo>
                    <a:pt x="717" y="0"/>
                  </a:lnTo>
                  <a:lnTo>
                    <a:pt x="662" y="2"/>
                  </a:lnTo>
                  <a:lnTo>
                    <a:pt x="616" y="8"/>
                  </a:lnTo>
                  <a:lnTo>
                    <a:pt x="574" y="17"/>
                  </a:lnTo>
                  <a:lnTo>
                    <a:pt x="539" y="29"/>
                  </a:lnTo>
                  <a:lnTo>
                    <a:pt x="508" y="41"/>
                  </a:lnTo>
                  <a:lnTo>
                    <a:pt x="483" y="54"/>
                  </a:lnTo>
                  <a:lnTo>
                    <a:pt x="461" y="67"/>
                  </a:lnTo>
                  <a:lnTo>
                    <a:pt x="445" y="81"/>
                  </a:lnTo>
                  <a:lnTo>
                    <a:pt x="432" y="91"/>
                  </a:lnTo>
                  <a:lnTo>
                    <a:pt x="425" y="100"/>
                  </a:lnTo>
                  <a:lnTo>
                    <a:pt x="419" y="106"/>
                  </a:lnTo>
                  <a:lnTo>
                    <a:pt x="419" y="109"/>
                  </a:lnTo>
                  <a:close/>
                </a:path>
              </a:pathLst>
            </a:custGeom>
            <a:solidFill>
              <a:srgbClr val="BDC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6"/>
            <p:cNvSpPr>
              <a:spLocks/>
            </p:cNvSpPr>
            <p:nvPr/>
          </p:nvSpPr>
          <p:spPr bwMode="auto">
            <a:xfrm>
              <a:off x="848" y="997"/>
              <a:ext cx="937" cy="381"/>
            </a:xfrm>
            <a:custGeom>
              <a:avLst/>
              <a:gdLst>
                <a:gd name="T0" fmla="*/ 89 w 1873"/>
                <a:gd name="T1" fmla="*/ 74 h 760"/>
                <a:gd name="T2" fmla="*/ 71 w 1873"/>
                <a:gd name="T3" fmla="*/ 73 h 760"/>
                <a:gd name="T4" fmla="*/ 46 w 1873"/>
                <a:gd name="T5" fmla="*/ 73 h 760"/>
                <a:gd name="T6" fmla="*/ 21 w 1873"/>
                <a:gd name="T7" fmla="*/ 70 h 760"/>
                <a:gd name="T8" fmla="*/ 4 w 1873"/>
                <a:gd name="T9" fmla="*/ 65 h 760"/>
                <a:gd name="T10" fmla="*/ 1 w 1873"/>
                <a:gd name="T11" fmla="*/ 57 h 760"/>
                <a:gd name="T12" fmla="*/ 11 w 1873"/>
                <a:gd name="T13" fmla="*/ 48 h 760"/>
                <a:gd name="T14" fmla="*/ 33 w 1873"/>
                <a:gd name="T15" fmla="*/ 39 h 760"/>
                <a:gd name="T16" fmla="*/ 64 w 1873"/>
                <a:gd name="T17" fmla="*/ 33 h 760"/>
                <a:gd name="T18" fmla="*/ 103 w 1873"/>
                <a:gd name="T19" fmla="*/ 30 h 760"/>
                <a:gd name="T20" fmla="*/ 149 w 1873"/>
                <a:gd name="T21" fmla="*/ 34 h 760"/>
                <a:gd name="T22" fmla="*/ 187 w 1873"/>
                <a:gd name="T23" fmla="*/ 37 h 760"/>
                <a:gd name="T24" fmla="*/ 209 w 1873"/>
                <a:gd name="T25" fmla="*/ 35 h 760"/>
                <a:gd name="T26" fmla="*/ 214 w 1873"/>
                <a:gd name="T27" fmla="*/ 28 h 760"/>
                <a:gd name="T28" fmla="*/ 208 w 1873"/>
                <a:gd name="T29" fmla="*/ 18 h 760"/>
                <a:gd name="T30" fmla="*/ 188 w 1873"/>
                <a:gd name="T31" fmla="*/ 5 h 760"/>
                <a:gd name="T32" fmla="*/ 182 w 1873"/>
                <a:gd name="T33" fmla="*/ 1 h 760"/>
                <a:gd name="T34" fmla="*/ 200 w 1873"/>
                <a:gd name="T35" fmla="*/ 4 h 760"/>
                <a:gd name="T36" fmla="*/ 231 w 1873"/>
                <a:gd name="T37" fmla="*/ 13 h 760"/>
                <a:gd name="T38" fmla="*/ 275 w 1873"/>
                <a:gd name="T39" fmla="*/ 29 h 760"/>
                <a:gd name="T40" fmla="*/ 331 w 1873"/>
                <a:gd name="T41" fmla="*/ 55 h 760"/>
                <a:gd name="T42" fmla="*/ 362 w 1873"/>
                <a:gd name="T43" fmla="*/ 78 h 760"/>
                <a:gd name="T44" fmla="*/ 351 w 1873"/>
                <a:gd name="T45" fmla="*/ 74 h 760"/>
                <a:gd name="T46" fmla="*/ 324 w 1873"/>
                <a:gd name="T47" fmla="*/ 67 h 760"/>
                <a:gd name="T48" fmla="*/ 286 w 1873"/>
                <a:gd name="T49" fmla="*/ 58 h 760"/>
                <a:gd name="T50" fmla="*/ 245 w 1873"/>
                <a:gd name="T51" fmla="*/ 49 h 760"/>
                <a:gd name="T52" fmla="*/ 208 w 1873"/>
                <a:gd name="T53" fmla="*/ 45 h 760"/>
                <a:gd name="T54" fmla="*/ 204 w 1873"/>
                <a:gd name="T55" fmla="*/ 47 h 760"/>
                <a:gd name="T56" fmla="*/ 239 w 1873"/>
                <a:gd name="T57" fmla="*/ 56 h 760"/>
                <a:gd name="T58" fmla="*/ 294 w 1873"/>
                <a:gd name="T59" fmla="*/ 75 h 760"/>
                <a:gd name="T60" fmla="*/ 359 w 1873"/>
                <a:gd name="T61" fmla="*/ 106 h 760"/>
                <a:gd name="T62" fmla="*/ 427 w 1873"/>
                <a:gd name="T63" fmla="*/ 151 h 760"/>
                <a:gd name="T64" fmla="*/ 466 w 1873"/>
                <a:gd name="T65" fmla="*/ 189 h 760"/>
                <a:gd name="T66" fmla="*/ 436 w 1873"/>
                <a:gd name="T67" fmla="*/ 165 h 760"/>
                <a:gd name="T68" fmla="*/ 376 w 1873"/>
                <a:gd name="T69" fmla="*/ 126 h 760"/>
                <a:gd name="T70" fmla="*/ 292 w 1873"/>
                <a:gd name="T71" fmla="*/ 84 h 760"/>
                <a:gd name="T72" fmla="*/ 191 w 1873"/>
                <a:gd name="T73" fmla="*/ 53 h 760"/>
                <a:gd name="T74" fmla="*/ 80 w 1873"/>
                <a:gd name="T75" fmla="*/ 48 h 760"/>
                <a:gd name="T76" fmla="*/ 41 w 1873"/>
                <a:gd name="T77" fmla="*/ 55 h 760"/>
                <a:gd name="T78" fmla="*/ 37 w 1873"/>
                <a:gd name="T79" fmla="*/ 61 h 760"/>
                <a:gd name="T80" fmla="*/ 53 w 1873"/>
                <a:gd name="T81" fmla="*/ 67 h 760"/>
                <a:gd name="T82" fmla="*/ 76 w 1873"/>
                <a:gd name="T83" fmla="*/ 71 h 760"/>
                <a:gd name="T84" fmla="*/ 91 w 1873"/>
                <a:gd name="T85" fmla="*/ 74 h 7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873"/>
                <a:gd name="T130" fmla="*/ 0 h 760"/>
                <a:gd name="T131" fmla="*/ 1873 w 1873"/>
                <a:gd name="T132" fmla="*/ 760 h 7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873" h="760">
                  <a:moveTo>
                    <a:pt x="370" y="295"/>
                  </a:moveTo>
                  <a:lnTo>
                    <a:pt x="365" y="294"/>
                  </a:lnTo>
                  <a:lnTo>
                    <a:pt x="353" y="294"/>
                  </a:lnTo>
                  <a:lnTo>
                    <a:pt x="334" y="294"/>
                  </a:lnTo>
                  <a:lnTo>
                    <a:pt x="311" y="294"/>
                  </a:lnTo>
                  <a:lnTo>
                    <a:pt x="282" y="292"/>
                  </a:lnTo>
                  <a:lnTo>
                    <a:pt x="252" y="292"/>
                  </a:lnTo>
                  <a:lnTo>
                    <a:pt x="217" y="291"/>
                  </a:lnTo>
                  <a:lnTo>
                    <a:pt x="184" y="290"/>
                  </a:lnTo>
                  <a:lnTo>
                    <a:pt x="149" y="286"/>
                  </a:lnTo>
                  <a:lnTo>
                    <a:pt x="116" y="282"/>
                  </a:lnTo>
                  <a:lnTo>
                    <a:pt x="83" y="278"/>
                  </a:lnTo>
                  <a:lnTo>
                    <a:pt x="56" y="273"/>
                  </a:lnTo>
                  <a:lnTo>
                    <a:pt x="31" y="266"/>
                  </a:lnTo>
                  <a:lnTo>
                    <a:pt x="14" y="258"/>
                  </a:lnTo>
                  <a:lnTo>
                    <a:pt x="3" y="249"/>
                  </a:lnTo>
                  <a:lnTo>
                    <a:pt x="0" y="240"/>
                  </a:lnTo>
                  <a:lnTo>
                    <a:pt x="1" y="227"/>
                  </a:lnTo>
                  <a:lnTo>
                    <a:pt x="10" y="216"/>
                  </a:lnTo>
                  <a:lnTo>
                    <a:pt x="23" y="204"/>
                  </a:lnTo>
                  <a:lnTo>
                    <a:pt x="43" y="192"/>
                  </a:lnTo>
                  <a:lnTo>
                    <a:pt x="66" y="179"/>
                  </a:lnTo>
                  <a:lnTo>
                    <a:pt x="96" y="166"/>
                  </a:lnTo>
                  <a:lnTo>
                    <a:pt x="129" y="156"/>
                  </a:lnTo>
                  <a:lnTo>
                    <a:pt x="168" y="147"/>
                  </a:lnTo>
                  <a:lnTo>
                    <a:pt x="209" y="136"/>
                  </a:lnTo>
                  <a:lnTo>
                    <a:pt x="255" y="130"/>
                  </a:lnTo>
                  <a:lnTo>
                    <a:pt x="303" y="125"/>
                  </a:lnTo>
                  <a:lnTo>
                    <a:pt x="356" y="122"/>
                  </a:lnTo>
                  <a:lnTo>
                    <a:pt x="409" y="119"/>
                  </a:lnTo>
                  <a:lnTo>
                    <a:pt x="469" y="122"/>
                  </a:lnTo>
                  <a:lnTo>
                    <a:pt x="529" y="127"/>
                  </a:lnTo>
                  <a:lnTo>
                    <a:pt x="594" y="135"/>
                  </a:lnTo>
                  <a:lnTo>
                    <a:pt x="652" y="141"/>
                  </a:lnTo>
                  <a:lnTo>
                    <a:pt x="704" y="147"/>
                  </a:lnTo>
                  <a:lnTo>
                    <a:pt x="747" y="148"/>
                  </a:lnTo>
                  <a:lnTo>
                    <a:pt x="784" y="148"/>
                  </a:lnTo>
                  <a:lnTo>
                    <a:pt x="812" y="144"/>
                  </a:lnTo>
                  <a:lnTo>
                    <a:pt x="833" y="139"/>
                  </a:lnTo>
                  <a:lnTo>
                    <a:pt x="847" y="131"/>
                  </a:lnTo>
                  <a:lnTo>
                    <a:pt x="856" y="123"/>
                  </a:lnTo>
                  <a:lnTo>
                    <a:pt x="856" y="112"/>
                  </a:lnTo>
                  <a:lnTo>
                    <a:pt x="854" y="99"/>
                  </a:lnTo>
                  <a:lnTo>
                    <a:pt x="842" y="84"/>
                  </a:lnTo>
                  <a:lnTo>
                    <a:pt x="829" y="70"/>
                  </a:lnTo>
                  <a:lnTo>
                    <a:pt x="806" y="52"/>
                  </a:lnTo>
                  <a:lnTo>
                    <a:pt x="780" y="36"/>
                  </a:lnTo>
                  <a:lnTo>
                    <a:pt x="750" y="18"/>
                  </a:lnTo>
                  <a:lnTo>
                    <a:pt x="715" y="0"/>
                  </a:lnTo>
                  <a:lnTo>
                    <a:pt x="717" y="0"/>
                  </a:lnTo>
                  <a:lnTo>
                    <a:pt x="728" y="1"/>
                  </a:lnTo>
                  <a:lnTo>
                    <a:pt x="745" y="4"/>
                  </a:lnTo>
                  <a:lnTo>
                    <a:pt x="768" y="10"/>
                  </a:lnTo>
                  <a:lnTo>
                    <a:pt x="797" y="15"/>
                  </a:lnTo>
                  <a:lnTo>
                    <a:pt x="833" y="25"/>
                  </a:lnTo>
                  <a:lnTo>
                    <a:pt x="876" y="36"/>
                  </a:lnTo>
                  <a:lnTo>
                    <a:pt x="924" y="51"/>
                  </a:lnTo>
                  <a:lnTo>
                    <a:pt x="976" y="67"/>
                  </a:lnTo>
                  <a:lnTo>
                    <a:pt x="1036" y="88"/>
                  </a:lnTo>
                  <a:lnTo>
                    <a:pt x="1098" y="114"/>
                  </a:lnTo>
                  <a:lnTo>
                    <a:pt x="1170" y="144"/>
                  </a:lnTo>
                  <a:lnTo>
                    <a:pt x="1244" y="177"/>
                  </a:lnTo>
                  <a:lnTo>
                    <a:pt x="1324" y="217"/>
                  </a:lnTo>
                  <a:lnTo>
                    <a:pt x="1407" y="258"/>
                  </a:lnTo>
                  <a:lnTo>
                    <a:pt x="1497" y="309"/>
                  </a:lnTo>
                  <a:lnTo>
                    <a:pt x="1448" y="309"/>
                  </a:lnTo>
                  <a:lnTo>
                    <a:pt x="1441" y="308"/>
                  </a:lnTo>
                  <a:lnTo>
                    <a:pt x="1428" y="303"/>
                  </a:lnTo>
                  <a:lnTo>
                    <a:pt x="1404" y="295"/>
                  </a:lnTo>
                  <a:lnTo>
                    <a:pt x="1374" y="287"/>
                  </a:lnTo>
                  <a:lnTo>
                    <a:pt x="1335" y="275"/>
                  </a:lnTo>
                  <a:lnTo>
                    <a:pt x="1293" y="265"/>
                  </a:lnTo>
                  <a:lnTo>
                    <a:pt x="1245" y="253"/>
                  </a:lnTo>
                  <a:lnTo>
                    <a:pt x="1196" y="242"/>
                  </a:lnTo>
                  <a:lnTo>
                    <a:pt x="1141" y="229"/>
                  </a:lnTo>
                  <a:lnTo>
                    <a:pt x="1086" y="217"/>
                  </a:lnTo>
                  <a:lnTo>
                    <a:pt x="1032" y="205"/>
                  </a:lnTo>
                  <a:lnTo>
                    <a:pt x="977" y="196"/>
                  </a:lnTo>
                  <a:lnTo>
                    <a:pt x="924" y="188"/>
                  </a:lnTo>
                  <a:lnTo>
                    <a:pt x="875" y="183"/>
                  </a:lnTo>
                  <a:lnTo>
                    <a:pt x="829" y="180"/>
                  </a:lnTo>
                  <a:lnTo>
                    <a:pt x="789" y="182"/>
                  </a:lnTo>
                  <a:lnTo>
                    <a:pt x="795" y="182"/>
                  </a:lnTo>
                  <a:lnTo>
                    <a:pt x="816" y="187"/>
                  </a:lnTo>
                  <a:lnTo>
                    <a:pt x="852" y="195"/>
                  </a:lnTo>
                  <a:lnTo>
                    <a:pt x="899" y="206"/>
                  </a:lnTo>
                  <a:lnTo>
                    <a:pt x="955" y="221"/>
                  </a:lnTo>
                  <a:lnTo>
                    <a:pt x="1020" y="243"/>
                  </a:lnTo>
                  <a:lnTo>
                    <a:pt x="1094" y="268"/>
                  </a:lnTo>
                  <a:lnTo>
                    <a:pt x="1174" y="297"/>
                  </a:lnTo>
                  <a:lnTo>
                    <a:pt x="1258" y="333"/>
                  </a:lnTo>
                  <a:lnTo>
                    <a:pt x="1346" y="373"/>
                  </a:lnTo>
                  <a:lnTo>
                    <a:pt x="1436" y="421"/>
                  </a:lnTo>
                  <a:lnTo>
                    <a:pt x="1527" y="476"/>
                  </a:lnTo>
                  <a:lnTo>
                    <a:pt x="1617" y="535"/>
                  </a:lnTo>
                  <a:lnTo>
                    <a:pt x="1706" y="603"/>
                  </a:lnTo>
                  <a:lnTo>
                    <a:pt x="1791" y="677"/>
                  </a:lnTo>
                  <a:lnTo>
                    <a:pt x="1873" y="760"/>
                  </a:lnTo>
                  <a:lnTo>
                    <a:pt x="1862" y="752"/>
                  </a:lnTo>
                  <a:lnTo>
                    <a:pt x="1838" y="733"/>
                  </a:lnTo>
                  <a:lnTo>
                    <a:pt x="1797" y="699"/>
                  </a:lnTo>
                  <a:lnTo>
                    <a:pt x="1744" y="659"/>
                  </a:lnTo>
                  <a:lnTo>
                    <a:pt x="1674" y="609"/>
                  </a:lnTo>
                  <a:lnTo>
                    <a:pt x="1593" y="556"/>
                  </a:lnTo>
                  <a:lnTo>
                    <a:pt x="1502" y="500"/>
                  </a:lnTo>
                  <a:lnTo>
                    <a:pt x="1401" y="443"/>
                  </a:lnTo>
                  <a:lnTo>
                    <a:pt x="1288" y="385"/>
                  </a:lnTo>
                  <a:lnTo>
                    <a:pt x="1167" y="333"/>
                  </a:lnTo>
                  <a:lnTo>
                    <a:pt x="1038" y="283"/>
                  </a:lnTo>
                  <a:lnTo>
                    <a:pt x="904" y="243"/>
                  </a:lnTo>
                  <a:lnTo>
                    <a:pt x="763" y="210"/>
                  </a:lnTo>
                  <a:lnTo>
                    <a:pt x="619" y="191"/>
                  </a:lnTo>
                  <a:lnTo>
                    <a:pt x="472" y="182"/>
                  </a:lnTo>
                  <a:lnTo>
                    <a:pt x="320" y="191"/>
                  </a:lnTo>
                  <a:lnTo>
                    <a:pt x="248" y="199"/>
                  </a:lnTo>
                  <a:lnTo>
                    <a:pt x="197" y="208"/>
                  </a:lnTo>
                  <a:lnTo>
                    <a:pt x="164" y="217"/>
                  </a:lnTo>
                  <a:lnTo>
                    <a:pt x="145" y="226"/>
                  </a:lnTo>
                  <a:lnTo>
                    <a:pt x="140" y="234"/>
                  </a:lnTo>
                  <a:lnTo>
                    <a:pt x="145" y="243"/>
                  </a:lnTo>
                  <a:lnTo>
                    <a:pt x="161" y="251"/>
                  </a:lnTo>
                  <a:lnTo>
                    <a:pt x="183" y="260"/>
                  </a:lnTo>
                  <a:lnTo>
                    <a:pt x="209" y="266"/>
                  </a:lnTo>
                  <a:lnTo>
                    <a:pt x="240" y="273"/>
                  </a:lnTo>
                  <a:lnTo>
                    <a:pt x="270" y="278"/>
                  </a:lnTo>
                  <a:lnTo>
                    <a:pt x="301" y="283"/>
                  </a:lnTo>
                  <a:lnTo>
                    <a:pt x="327" y="287"/>
                  </a:lnTo>
                  <a:lnTo>
                    <a:pt x="350" y="291"/>
                  </a:lnTo>
                  <a:lnTo>
                    <a:pt x="364" y="294"/>
                  </a:lnTo>
                  <a:lnTo>
                    <a:pt x="370" y="295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7"/>
            <p:cNvSpPr>
              <a:spLocks/>
            </p:cNvSpPr>
            <p:nvPr/>
          </p:nvSpPr>
          <p:spPr bwMode="auto">
            <a:xfrm>
              <a:off x="1021" y="994"/>
              <a:ext cx="239" cy="71"/>
            </a:xfrm>
            <a:custGeom>
              <a:avLst/>
              <a:gdLst>
                <a:gd name="T0" fmla="*/ 0 w 479"/>
                <a:gd name="T1" fmla="*/ 15 h 142"/>
                <a:gd name="T2" fmla="*/ 0 w 479"/>
                <a:gd name="T3" fmla="*/ 14 h 142"/>
                <a:gd name="T4" fmla="*/ 1 w 479"/>
                <a:gd name="T5" fmla="*/ 13 h 142"/>
                <a:gd name="T6" fmla="*/ 2 w 479"/>
                <a:gd name="T7" fmla="*/ 11 h 142"/>
                <a:gd name="T8" fmla="*/ 4 w 479"/>
                <a:gd name="T9" fmla="*/ 10 h 142"/>
                <a:gd name="T10" fmla="*/ 5 w 479"/>
                <a:gd name="T11" fmla="*/ 9 h 142"/>
                <a:gd name="T12" fmla="*/ 7 w 479"/>
                <a:gd name="T13" fmla="*/ 9 h 142"/>
                <a:gd name="T14" fmla="*/ 9 w 479"/>
                <a:gd name="T15" fmla="*/ 6 h 142"/>
                <a:gd name="T16" fmla="*/ 12 w 479"/>
                <a:gd name="T17" fmla="*/ 5 h 142"/>
                <a:gd name="T18" fmla="*/ 14 w 479"/>
                <a:gd name="T19" fmla="*/ 4 h 142"/>
                <a:gd name="T20" fmla="*/ 17 w 479"/>
                <a:gd name="T21" fmla="*/ 3 h 142"/>
                <a:gd name="T22" fmla="*/ 20 w 479"/>
                <a:gd name="T23" fmla="*/ 1 h 142"/>
                <a:gd name="T24" fmla="*/ 24 w 479"/>
                <a:gd name="T25" fmla="*/ 1 h 142"/>
                <a:gd name="T26" fmla="*/ 28 w 479"/>
                <a:gd name="T27" fmla="*/ 1 h 142"/>
                <a:gd name="T28" fmla="*/ 32 w 479"/>
                <a:gd name="T29" fmla="*/ 1 h 142"/>
                <a:gd name="T30" fmla="*/ 36 w 479"/>
                <a:gd name="T31" fmla="*/ 0 h 142"/>
                <a:gd name="T32" fmla="*/ 41 w 479"/>
                <a:gd name="T33" fmla="*/ 1 h 142"/>
                <a:gd name="T34" fmla="*/ 46 w 479"/>
                <a:gd name="T35" fmla="*/ 1 h 142"/>
                <a:gd name="T36" fmla="*/ 52 w 479"/>
                <a:gd name="T37" fmla="*/ 1 h 142"/>
                <a:gd name="T38" fmla="*/ 58 w 479"/>
                <a:gd name="T39" fmla="*/ 2 h 142"/>
                <a:gd name="T40" fmla="*/ 64 w 479"/>
                <a:gd name="T41" fmla="*/ 3 h 142"/>
                <a:gd name="T42" fmla="*/ 70 w 479"/>
                <a:gd name="T43" fmla="*/ 5 h 142"/>
                <a:gd name="T44" fmla="*/ 77 w 479"/>
                <a:gd name="T45" fmla="*/ 7 h 142"/>
                <a:gd name="T46" fmla="*/ 83 w 479"/>
                <a:gd name="T47" fmla="*/ 9 h 142"/>
                <a:gd name="T48" fmla="*/ 89 w 479"/>
                <a:gd name="T49" fmla="*/ 11 h 142"/>
                <a:gd name="T50" fmla="*/ 95 w 479"/>
                <a:gd name="T51" fmla="*/ 14 h 142"/>
                <a:gd name="T52" fmla="*/ 101 w 479"/>
                <a:gd name="T53" fmla="*/ 18 h 142"/>
                <a:gd name="T54" fmla="*/ 106 w 479"/>
                <a:gd name="T55" fmla="*/ 21 h 142"/>
                <a:gd name="T56" fmla="*/ 111 w 479"/>
                <a:gd name="T57" fmla="*/ 25 h 142"/>
                <a:gd name="T58" fmla="*/ 115 w 479"/>
                <a:gd name="T59" fmla="*/ 30 h 142"/>
                <a:gd name="T60" fmla="*/ 119 w 479"/>
                <a:gd name="T61" fmla="*/ 36 h 142"/>
                <a:gd name="T62" fmla="*/ 118 w 479"/>
                <a:gd name="T63" fmla="*/ 36 h 142"/>
                <a:gd name="T64" fmla="*/ 117 w 479"/>
                <a:gd name="T65" fmla="*/ 36 h 142"/>
                <a:gd name="T66" fmla="*/ 113 w 479"/>
                <a:gd name="T67" fmla="*/ 35 h 142"/>
                <a:gd name="T68" fmla="*/ 110 w 479"/>
                <a:gd name="T69" fmla="*/ 34 h 142"/>
                <a:gd name="T70" fmla="*/ 104 w 479"/>
                <a:gd name="T71" fmla="*/ 33 h 142"/>
                <a:gd name="T72" fmla="*/ 98 w 479"/>
                <a:gd name="T73" fmla="*/ 31 h 142"/>
                <a:gd name="T74" fmla="*/ 92 w 479"/>
                <a:gd name="T75" fmla="*/ 30 h 142"/>
                <a:gd name="T76" fmla="*/ 86 w 479"/>
                <a:gd name="T77" fmla="*/ 29 h 142"/>
                <a:gd name="T78" fmla="*/ 79 w 479"/>
                <a:gd name="T79" fmla="*/ 27 h 142"/>
                <a:gd name="T80" fmla="*/ 72 w 479"/>
                <a:gd name="T81" fmla="*/ 25 h 142"/>
                <a:gd name="T82" fmla="*/ 65 w 479"/>
                <a:gd name="T83" fmla="*/ 23 h 142"/>
                <a:gd name="T84" fmla="*/ 58 w 479"/>
                <a:gd name="T85" fmla="*/ 23 h 142"/>
                <a:gd name="T86" fmla="*/ 52 w 479"/>
                <a:gd name="T87" fmla="*/ 21 h 142"/>
                <a:gd name="T88" fmla="*/ 46 w 479"/>
                <a:gd name="T89" fmla="*/ 21 h 142"/>
                <a:gd name="T90" fmla="*/ 41 w 479"/>
                <a:gd name="T91" fmla="*/ 20 h 142"/>
                <a:gd name="T92" fmla="*/ 37 w 479"/>
                <a:gd name="T93" fmla="*/ 20 h 142"/>
                <a:gd name="T94" fmla="*/ 34 w 479"/>
                <a:gd name="T95" fmla="*/ 20 h 142"/>
                <a:gd name="T96" fmla="*/ 30 w 479"/>
                <a:gd name="T97" fmla="*/ 20 h 142"/>
                <a:gd name="T98" fmla="*/ 27 w 479"/>
                <a:gd name="T99" fmla="*/ 20 h 142"/>
                <a:gd name="T100" fmla="*/ 23 w 479"/>
                <a:gd name="T101" fmla="*/ 20 h 142"/>
                <a:gd name="T102" fmla="*/ 20 w 479"/>
                <a:gd name="T103" fmla="*/ 19 h 142"/>
                <a:gd name="T104" fmla="*/ 17 w 479"/>
                <a:gd name="T105" fmla="*/ 19 h 142"/>
                <a:gd name="T106" fmla="*/ 14 w 479"/>
                <a:gd name="T107" fmla="*/ 18 h 142"/>
                <a:gd name="T108" fmla="*/ 11 w 479"/>
                <a:gd name="T109" fmla="*/ 18 h 142"/>
                <a:gd name="T110" fmla="*/ 9 w 479"/>
                <a:gd name="T111" fmla="*/ 18 h 142"/>
                <a:gd name="T112" fmla="*/ 6 w 479"/>
                <a:gd name="T113" fmla="*/ 17 h 142"/>
                <a:gd name="T114" fmla="*/ 4 w 479"/>
                <a:gd name="T115" fmla="*/ 17 h 142"/>
                <a:gd name="T116" fmla="*/ 3 w 479"/>
                <a:gd name="T117" fmla="*/ 16 h 142"/>
                <a:gd name="T118" fmla="*/ 0 w 479"/>
                <a:gd name="T119" fmla="*/ 15 h 142"/>
                <a:gd name="T120" fmla="*/ 0 w 479"/>
                <a:gd name="T121" fmla="*/ 15 h 142"/>
                <a:gd name="T122" fmla="*/ 0 w 479"/>
                <a:gd name="T123" fmla="*/ 15 h 14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79"/>
                <a:gd name="T187" fmla="*/ 0 h 142"/>
                <a:gd name="T188" fmla="*/ 479 w 479"/>
                <a:gd name="T189" fmla="*/ 142 h 14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79" h="142">
                  <a:moveTo>
                    <a:pt x="0" y="61"/>
                  </a:moveTo>
                  <a:lnTo>
                    <a:pt x="0" y="58"/>
                  </a:lnTo>
                  <a:lnTo>
                    <a:pt x="7" y="52"/>
                  </a:lnTo>
                  <a:lnTo>
                    <a:pt x="11" y="47"/>
                  </a:lnTo>
                  <a:lnTo>
                    <a:pt x="16" y="43"/>
                  </a:lnTo>
                  <a:lnTo>
                    <a:pt x="22" y="38"/>
                  </a:lnTo>
                  <a:lnTo>
                    <a:pt x="30" y="33"/>
                  </a:lnTo>
                  <a:lnTo>
                    <a:pt x="38" y="26"/>
                  </a:lnTo>
                  <a:lnTo>
                    <a:pt x="48" y="21"/>
                  </a:lnTo>
                  <a:lnTo>
                    <a:pt x="58" y="16"/>
                  </a:lnTo>
                  <a:lnTo>
                    <a:pt x="71" y="12"/>
                  </a:lnTo>
                  <a:lnTo>
                    <a:pt x="82" y="7"/>
                  </a:lnTo>
                  <a:lnTo>
                    <a:pt x="97" y="4"/>
                  </a:lnTo>
                  <a:lnTo>
                    <a:pt x="112" y="2"/>
                  </a:lnTo>
                  <a:lnTo>
                    <a:pt x="129" y="2"/>
                  </a:lnTo>
                  <a:lnTo>
                    <a:pt x="146" y="0"/>
                  </a:lnTo>
                  <a:lnTo>
                    <a:pt x="167" y="2"/>
                  </a:lnTo>
                  <a:lnTo>
                    <a:pt x="186" y="3"/>
                  </a:lnTo>
                  <a:lnTo>
                    <a:pt x="210" y="6"/>
                  </a:lnTo>
                  <a:lnTo>
                    <a:pt x="232" y="9"/>
                  </a:lnTo>
                  <a:lnTo>
                    <a:pt x="256" y="15"/>
                  </a:lnTo>
                  <a:lnTo>
                    <a:pt x="282" y="20"/>
                  </a:lnTo>
                  <a:lnTo>
                    <a:pt x="308" y="29"/>
                  </a:lnTo>
                  <a:lnTo>
                    <a:pt x="332" y="35"/>
                  </a:lnTo>
                  <a:lnTo>
                    <a:pt x="358" y="46"/>
                  </a:lnTo>
                  <a:lnTo>
                    <a:pt x="381" y="58"/>
                  </a:lnTo>
                  <a:lnTo>
                    <a:pt x="405" y="72"/>
                  </a:lnTo>
                  <a:lnTo>
                    <a:pt x="424" y="86"/>
                  </a:lnTo>
                  <a:lnTo>
                    <a:pt x="445" y="103"/>
                  </a:lnTo>
                  <a:lnTo>
                    <a:pt x="462" y="121"/>
                  </a:lnTo>
                  <a:lnTo>
                    <a:pt x="479" y="142"/>
                  </a:lnTo>
                  <a:lnTo>
                    <a:pt x="475" y="142"/>
                  </a:lnTo>
                  <a:lnTo>
                    <a:pt x="468" y="141"/>
                  </a:lnTo>
                  <a:lnTo>
                    <a:pt x="455" y="138"/>
                  </a:lnTo>
                  <a:lnTo>
                    <a:pt x="440" y="135"/>
                  </a:lnTo>
                  <a:lnTo>
                    <a:pt x="419" y="132"/>
                  </a:lnTo>
                  <a:lnTo>
                    <a:pt x="395" y="126"/>
                  </a:lnTo>
                  <a:lnTo>
                    <a:pt x="371" y="121"/>
                  </a:lnTo>
                  <a:lnTo>
                    <a:pt x="345" y="116"/>
                  </a:lnTo>
                  <a:lnTo>
                    <a:pt x="317" y="108"/>
                  </a:lnTo>
                  <a:lnTo>
                    <a:pt x="289" y="103"/>
                  </a:lnTo>
                  <a:lnTo>
                    <a:pt x="260" y="95"/>
                  </a:lnTo>
                  <a:lnTo>
                    <a:pt x="234" y="93"/>
                  </a:lnTo>
                  <a:lnTo>
                    <a:pt x="208" y="87"/>
                  </a:lnTo>
                  <a:lnTo>
                    <a:pt x="186" y="84"/>
                  </a:lnTo>
                  <a:lnTo>
                    <a:pt x="167" y="82"/>
                  </a:lnTo>
                  <a:lnTo>
                    <a:pt x="151" y="82"/>
                  </a:lnTo>
                  <a:lnTo>
                    <a:pt x="137" y="82"/>
                  </a:lnTo>
                  <a:lnTo>
                    <a:pt x="122" y="81"/>
                  </a:lnTo>
                  <a:lnTo>
                    <a:pt x="108" y="80"/>
                  </a:lnTo>
                  <a:lnTo>
                    <a:pt x="95" y="80"/>
                  </a:lnTo>
                  <a:lnTo>
                    <a:pt x="81" y="77"/>
                  </a:lnTo>
                  <a:lnTo>
                    <a:pt x="69" y="76"/>
                  </a:lnTo>
                  <a:lnTo>
                    <a:pt x="58" y="73"/>
                  </a:lnTo>
                  <a:lnTo>
                    <a:pt x="47" y="72"/>
                  </a:lnTo>
                  <a:lnTo>
                    <a:pt x="37" y="69"/>
                  </a:lnTo>
                  <a:lnTo>
                    <a:pt x="26" y="68"/>
                  </a:lnTo>
                  <a:lnTo>
                    <a:pt x="19" y="65"/>
                  </a:lnTo>
                  <a:lnTo>
                    <a:pt x="13" y="64"/>
                  </a:lnTo>
                  <a:lnTo>
                    <a:pt x="2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8"/>
            <p:cNvSpPr>
              <a:spLocks/>
            </p:cNvSpPr>
            <p:nvPr/>
          </p:nvSpPr>
          <p:spPr bwMode="auto">
            <a:xfrm>
              <a:off x="1470" y="1132"/>
              <a:ext cx="45" cy="34"/>
            </a:xfrm>
            <a:custGeom>
              <a:avLst/>
              <a:gdLst>
                <a:gd name="T0" fmla="*/ 1 w 88"/>
                <a:gd name="T1" fmla="*/ 5 h 69"/>
                <a:gd name="T2" fmla="*/ 0 w 88"/>
                <a:gd name="T3" fmla="*/ 8 h 69"/>
                <a:gd name="T4" fmla="*/ 1 w 88"/>
                <a:gd name="T5" fmla="*/ 10 h 69"/>
                <a:gd name="T6" fmla="*/ 2 w 88"/>
                <a:gd name="T7" fmla="*/ 12 h 69"/>
                <a:gd name="T8" fmla="*/ 4 w 88"/>
                <a:gd name="T9" fmla="*/ 14 h 69"/>
                <a:gd name="T10" fmla="*/ 5 w 88"/>
                <a:gd name="T11" fmla="*/ 15 h 69"/>
                <a:gd name="T12" fmla="*/ 7 w 88"/>
                <a:gd name="T13" fmla="*/ 16 h 69"/>
                <a:gd name="T14" fmla="*/ 10 w 88"/>
                <a:gd name="T15" fmla="*/ 16 h 69"/>
                <a:gd name="T16" fmla="*/ 13 w 88"/>
                <a:gd name="T17" fmla="*/ 17 h 69"/>
                <a:gd name="T18" fmla="*/ 15 w 88"/>
                <a:gd name="T19" fmla="*/ 16 h 69"/>
                <a:gd name="T20" fmla="*/ 18 w 88"/>
                <a:gd name="T21" fmla="*/ 15 h 69"/>
                <a:gd name="T22" fmla="*/ 20 w 88"/>
                <a:gd name="T23" fmla="*/ 13 h 69"/>
                <a:gd name="T24" fmla="*/ 22 w 88"/>
                <a:gd name="T25" fmla="*/ 11 h 69"/>
                <a:gd name="T26" fmla="*/ 23 w 88"/>
                <a:gd name="T27" fmla="*/ 9 h 69"/>
                <a:gd name="T28" fmla="*/ 23 w 88"/>
                <a:gd name="T29" fmla="*/ 7 h 69"/>
                <a:gd name="T30" fmla="*/ 22 w 88"/>
                <a:gd name="T31" fmla="*/ 5 h 69"/>
                <a:gd name="T32" fmla="*/ 20 w 88"/>
                <a:gd name="T33" fmla="*/ 3 h 69"/>
                <a:gd name="T34" fmla="*/ 17 w 88"/>
                <a:gd name="T35" fmla="*/ 2 h 69"/>
                <a:gd name="T36" fmla="*/ 15 w 88"/>
                <a:gd name="T37" fmla="*/ 0 h 69"/>
                <a:gd name="T38" fmla="*/ 11 w 88"/>
                <a:gd name="T39" fmla="*/ 0 h 69"/>
                <a:gd name="T40" fmla="*/ 8 w 88"/>
                <a:gd name="T41" fmla="*/ 0 h 69"/>
                <a:gd name="T42" fmla="*/ 5 w 88"/>
                <a:gd name="T43" fmla="*/ 0 h 69"/>
                <a:gd name="T44" fmla="*/ 3 w 88"/>
                <a:gd name="T45" fmla="*/ 1 h 69"/>
                <a:gd name="T46" fmla="*/ 1 w 88"/>
                <a:gd name="T47" fmla="*/ 3 h 69"/>
                <a:gd name="T48" fmla="*/ 1 w 88"/>
                <a:gd name="T49" fmla="*/ 5 h 69"/>
                <a:gd name="T50" fmla="*/ 1 w 88"/>
                <a:gd name="T51" fmla="*/ 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69"/>
                <a:gd name="T80" fmla="*/ 88 w 88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69">
                  <a:moveTo>
                    <a:pt x="1" y="23"/>
                  </a:moveTo>
                  <a:lnTo>
                    <a:pt x="0" y="32"/>
                  </a:lnTo>
                  <a:lnTo>
                    <a:pt x="4" y="41"/>
                  </a:lnTo>
                  <a:lnTo>
                    <a:pt x="5" y="49"/>
                  </a:lnTo>
                  <a:lnTo>
                    <a:pt x="13" y="56"/>
                  </a:lnTo>
                  <a:lnTo>
                    <a:pt x="18" y="61"/>
                  </a:lnTo>
                  <a:lnTo>
                    <a:pt x="28" y="65"/>
                  </a:lnTo>
                  <a:lnTo>
                    <a:pt x="37" y="67"/>
                  </a:lnTo>
                  <a:lnTo>
                    <a:pt x="49" y="69"/>
                  </a:lnTo>
                  <a:lnTo>
                    <a:pt x="58" y="65"/>
                  </a:lnTo>
                  <a:lnTo>
                    <a:pt x="69" y="61"/>
                  </a:lnTo>
                  <a:lnTo>
                    <a:pt x="78" y="53"/>
                  </a:lnTo>
                  <a:lnTo>
                    <a:pt x="84" y="47"/>
                  </a:lnTo>
                  <a:lnTo>
                    <a:pt x="87" y="38"/>
                  </a:lnTo>
                  <a:lnTo>
                    <a:pt x="88" y="28"/>
                  </a:lnTo>
                  <a:lnTo>
                    <a:pt x="84" y="21"/>
                  </a:lnTo>
                  <a:lnTo>
                    <a:pt x="79" y="14"/>
                  </a:lnTo>
                  <a:lnTo>
                    <a:pt x="67" y="8"/>
                  </a:lnTo>
                  <a:lnTo>
                    <a:pt x="56" y="2"/>
                  </a:lnTo>
                  <a:lnTo>
                    <a:pt x="43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10" y="4"/>
                  </a:lnTo>
                  <a:lnTo>
                    <a:pt x="4" y="12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9"/>
            <p:cNvSpPr>
              <a:spLocks/>
            </p:cNvSpPr>
            <p:nvPr/>
          </p:nvSpPr>
          <p:spPr bwMode="auto">
            <a:xfrm>
              <a:off x="1535" y="1153"/>
              <a:ext cx="468" cy="58"/>
            </a:xfrm>
            <a:custGeom>
              <a:avLst/>
              <a:gdLst>
                <a:gd name="T0" fmla="*/ 7 w 936"/>
                <a:gd name="T1" fmla="*/ 0 h 117"/>
                <a:gd name="T2" fmla="*/ 7 w 936"/>
                <a:gd name="T3" fmla="*/ 0 h 117"/>
                <a:gd name="T4" fmla="*/ 6 w 936"/>
                <a:gd name="T5" fmla="*/ 0 h 117"/>
                <a:gd name="T6" fmla="*/ 4 w 936"/>
                <a:gd name="T7" fmla="*/ 0 h 117"/>
                <a:gd name="T8" fmla="*/ 2 w 936"/>
                <a:gd name="T9" fmla="*/ 1 h 117"/>
                <a:gd name="T10" fmla="*/ 1 w 936"/>
                <a:gd name="T11" fmla="*/ 1 h 117"/>
                <a:gd name="T12" fmla="*/ 0 w 936"/>
                <a:gd name="T13" fmla="*/ 2 h 117"/>
                <a:gd name="T14" fmla="*/ 1 w 936"/>
                <a:gd name="T15" fmla="*/ 4 h 117"/>
                <a:gd name="T16" fmla="*/ 3 w 936"/>
                <a:gd name="T17" fmla="*/ 7 h 117"/>
                <a:gd name="T18" fmla="*/ 5 w 936"/>
                <a:gd name="T19" fmla="*/ 8 h 117"/>
                <a:gd name="T20" fmla="*/ 10 w 936"/>
                <a:gd name="T21" fmla="*/ 9 h 117"/>
                <a:gd name="T22" fmla="*/ 17 w 936"/>
                <a:gd name="T23" fmla="*/ 9 h 117"/>
                <a:gd name="T24" fmla="*/ 25 w 936"/>
                <a:gd name="T25" fmla="*/ 10 h 117"/>
                <a:gd name="T26" fmla="*/ 36 w 936"/>
                <a:gd name="T27" fmla="*/ 10 h 117"/>
                <a:gd name="T28" fmla="*/ 49 w 936"/>
                <a:gd name="T29" fmla="*/ 11 h 117"/>
                <a:gd name="T30" fmla="*/ 62 w 936"/>
                <a:gd name="T31" fmla="*/ 11 h 117"/>
                <a:gd name="T32" fmla="*/ 78 w 936"/>
                <a:gd name="T33" fmla="*/ 12 h 117"/>
                <a:gd name="T34" fmla="*/ 95 w 936"/>
                <a:gd name="T35" fmla="*/ 12 h 117"/>
                <a:gd name="T36" fmla="*/ 113 w 936"/>
                <a:gd name="T37" fmla="*/ 14 h 117"/>
                <a:gd name="T38" fmla="*/ 131 w 936"/>
                <a:gd name="T39" fmla="*/ 15 h 117"/>
                <a:gd name="T40" fmla="*/ 151 w 936"/>
                <a:gd name="T41" fmla="*/ 17 h 117"/>
                <a:gd name="T42" fmla="*/ 171 w 936"/>
                <a:gd name="T43" fmla="*/ 19 h 117"/>
                <a:gd name="T44" fmla="*/ 192 w 936"/>
                <a:gd name="T45" fmla="*/ 22 h 117"/>
                <a:gd name="T46" fmla="*/ 213 w 936"/>
                <a:gd name="T47" fmla="*/ 25 h 117"/>
                <a:gd name="T48" fmla="*/ 234 w 936"/>
                <a:gd name="T49" fmla="*/ 29 h 117"/>
                <a:gd name="T50" fmla="*/ 234 w 936"/>
                <a:gd name="T51" fmla="*/ 28 h 117"/>
                <a:gd name="T52" fmla="*/ 231 w 936"/>
                <a:gd name="T53" fmla="*/ 28 h 117"/>
                <a:gd name="T54" fmla="*/ 227 w 936"/>
                <a:gd name="T55" fmla="*/ 27 h 117"/>
                <a:gd name="T56" fmla="*/ 222 w 936"/>
                <a:gd name="T57" fmla="*/ 25 h 117"/>
                <a:gd name="T58" fmla="*/ 216 w 936"/>
                <a:gd name="T59" fmla="*/ 23 h 117"/>
                <a:gd name="T60" fmla="*/ 208 w 936"/>
                <a:gd name="T61" fmla="*/ 21 h 117"/>
                <a:gd name="T62" fmla="*/ 199 w 936"/>
                <a:gd name="T63" fmla="*/ 19 h 117"/>
                <a:gd name="T64" fmla="*/ 190 w 936"/>
                <a:gd name="T65" fmla="*/ 17 h 117"/>
                <a:gd name="T66" fmla="*/ 179 w 936"/>
                <a:gd name="T67" fmla="*/ 15 h 117"/>
                <a:gd name="T68" fmla="*/ 168 w 936"/>
                <a:gd name="T69" fmla="*/ 12 h 117"/>
                <a:gd name="T70" fmla="*/ 156 w 936"/>
                <a:gd name="T71" fmla="*/ 10 h 117"/>
                <a:gd name="T72" fmla="*/ 143 w 936"/>
                <a:gd name="T73" fmla="*/ 9 h 117"/>
                <a:gd name="T74" fmla="*/ 130 w 936"/>
                <a:gd name="T75" fmla="*/ 6 h 117"/>
                <a:gd name="T76" fmla="*/ 117 w 936"/>
                <a:gd name="T77" fmla="*/ 5 h 117"/>
                <a:gd name="T78" fmla="*/ 103 w 936"/>
                <a:gd name="T79" fmla="*/ 4 h 117"/>
                <a:gd name="T80" fmla="*/ 89 w 936"/>
                <a:gd name="T81" fmla="*/ 3 h 117"/>
                <a:gd name="T82" fmla="*/ 76 w 936"/>
                <a:gd name="T83" fmla="*/ 3 h 117"/>
                <a:gd name="T84" fmla="*/ 64 w 936"/>
                <a:gd name="T85" fmla="*/ 2 h 117"/>
                <a:gd name="T86" fmla="*/ 54 w 936"/>
                <a:gd name="T87" fmla="*/ 2 h 117"/>
                <a:gd name="T88" fmla="*/ 45 w 936"/>
                <a:gd name="T89" fmla="*/ 2 h 117"/>
                <a:gd name="T90" fmla="*/ 37 w 936"/>
                <a:gd name="T91" fmla="*/ 1 h 117"/>
                <a:gd name="T92" fmla="*/ 30 w 936"/>
                <a:gd name="T93" fmla="*/ 1 h 117"/>
                <a:gd name="T94" fmla="*/ 25 w 936"/>
                <a:gd name="T95" fmla="*/ 1 h 117"/>
                <a:gd name="T96" fmla="*/ 21 w 936"/>
                <a:gd name="T97" fmla="*/ 1 h 117"/>
                <a:gd name="T98" fmla="*/ 17 w 936"/>
                <a:gd name="T99" fmla="*/ 0 h 117"/>
                <a:gd name="T100" fmla="*/ 14 w 936"/>
                <a:gd name="T101" fmla="*/ 0 h 117"/>
                <a:gd name="T102" fmla="*/ 11 w 936"/>
                <a:gd name="T103" fmla="*/ 0 h 117"/>
                <a:gd name="T104" fmla="*/ 10 w 936"/>
                <a:gd name="T105" fmla="*/ 0 h 117"/>
                <a:gd name="T106" fmla="*/ 7 w 936"/>
                <a:gd name="T107" fmla="*/ 0 h 117"/>
                <a:gd name="T108" fmla="*/ 7 w 936"/>
                <a:gd name="T109" fmla="*/ 0 h 117"/>
                <a:gd name="T110" fmla="*/ 7 w 936"/>
                <a:gd name="T111" fmla="*/ 0 h 11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36"/>
                <a:gd name="T169" fmla="*/ 0 h 117"/>
                <a:gd name="T170" fmla="*/ 936 w 936"/>
                <a:gd name="T171" fmla="*/ 117 h 11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36" h="117">
                  <a:moveTo>
                    <a:pt x="29" y="2"/>
                  </a:moveTo>
                  <a:lnTo>
                    <a:pt x="26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8" y="4"/>
                  </a:lnTo>
                  <a:lnTo>
                    <a:pt x="3" y="7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9" y="28"/>
                  </a:lnTo>
                  <a:lnTo>
                    <a:pt x="17" y="32"/>
                  </a:lnTo>
                  <a:lnTo>
                    <a:pt x="37" y="37"/>
                  </a:lnTo>
                  <a:lnTo>
                    <a:pt x="65" y="38"/>
                  </a:lnTo>
                  <a:lnTo>
                    <a:pt x="100" y="41"/>
                  </a:lnTo>
                  <a:lnTo>
                    <a:pt x="143" y="42"/>
                  </a:lnTo>
                  <a:lnTo>
                    <a:pt x="194" y="45"/>
                  </a:lnTo>
                  <a:lnTo>
                    <a:pt x="249" y="46"/>
                  </a:lnTo>
                  <a:lnTo>
                    <a:pt x="311" y="50"/>
                  </a:lnTo>
                  <a:lnTo>
                    <a:pt x="377" y="51"/>
                  </a:lnTo>
                  <a:lnTo>
                    <a:pt x="450" y="56"/>
                  </a:lnTo>
                  <a:lnTo>
                    <a:pt x="524" y="62"/>
                  </a:lnTo>
                  <a:lnTo>
                    <a:pt x="602" y="69"/>
                  </a:lnTo>
                  <a:lnTo>
                    <a:pt x="683" y="77"/>
                  </a:lnTo>
                  <a:lnTo>
                    <a:pt x="766" y="88"/>
                  </a:lnTo>
                  <a:lnTo>
                    <a:pt x="850" y="101"/>
                  </a:lnTo>
                  <a:lnTo>
                    <a:pt x="936" y="117"/>
                  </a:lnTo>
                  <a:lnTo>
                    <a:pt x="934" y="115"/>
                  </a:lnTo>
                  <a:lnTo>
                    <a:pt x="923" y="114"/>
                  </a:lnTo>
                  <a:lnTo>
                    <a:pt x="908" y="108"/>
                  </a:lnTo>
                  <a:lnTo>
                    <a:pt x="887" y="102"/>
                  </a:lnTo>
                  <a:lnTo>
                    <a:pt x="861" y="94"/>
                  </a:lnTo>
                  <a:lnTo>
                    <a:pt x="831" y="86"/>
                  </a:lnTo>
                  <a:lnTo>
                    <a:pt x="794" y="77"/>
                  </a:lnTo>
                  <a:lnTo>
                    <a:pt x="757" y="69"/>
                  </a:lnTo>
                  <a:lnTo>
                    <a:pt x="715" y="60"/>
                  </a:lnTo>
                  <a:lnTo>
                    <a:pt x="670" y="50"/>
                  </a:lnTo>
                  <a:lnTo>
                    <a:pt x="622" y="42"/>
                  </a:lnTo>
                  <a:lnTo>
                    <a:pt x="572" y="36"/>
                  </a:lnTo>
                  <a:lnTo>
                    <a:pt x="519" y="26"/>
                  </a:lnTo>
                  <a:lnTo>
                    <a:pt x="466" y="21"/>
                  </a:lnTo>
                  <a:lnTo>
                    <a:pt x="411" y="17"/>
                  </a:lnTo>
                  <a:lnTo>
                    <a:pt x="356" y="15"/>
                  </a:lnTo>
                  <a:lnTo>
                    <a:pt x="302" y="12"/>
                  </a:lnTo>
                  <a:lnTo>
                    <a:pt x="256" y="11"/>
                  </a:lnTo>
                  <a:lnTo>
                    <a:pt x="215" y="10"/>
                  </a:lnTo>
                  <a:lnTo>
                    <a:pt x="180" y="8"/>
                  </a:lnTo>
                  <a:lnTo>
                    <a:pt x="147" y="7"/>
                  </a:lnTo>
                  <a:lnTo>
                    <a:pt x="120" y="6"/>
                  </a:lnTo>
                  <a:lnTo>
                    <a:pt x="98" y="4"/>
                  </a:lnTo>
                  <a:lnTo>
                    <a:pt x="81" y="4"/>
                  </a:lnTo>
                  <a:lnTo>
                    <a:pt x="65" y="3"/>
                  </a:lnTo>
                  <a:lnTo>
                    <a:pt x="54" y="2"/>
                  </a:lnTo>
                  <a:lnTo>
                    <a:pt x="43" y="2"/>
                  </a:lnTo>
                  <a:lnTo>
                    <a:pt x="37" y="2"/>
                  </a:lnTo>
                  <a:lnTo>
                    <a:pt x="30" y="2"/>
                  </a:lnTo>
                  <a:lnTo>
                    <a:pt x="29" y="2"/>
                  </a:lnTo>
                  <a:close/>
                </a:path>
              </a:pathLst>
            </a:custGeom>
            <a:solidFill>
              <a:srgbClr val="EAE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10"/>
            <p:cNvSpPr>
              <a:spLocks/>
            </p:cNvSpPr>
            <p:nvPr/>
          </p:nvSpPr>
          <p:spPr bwMode="auto">
            <a:xfrm>
              <a:off x="1401" y="1097"/>
              <a:ext cx="47" cy="32"/>
            </a:xfrm>
            <a:custGeom>
              <a:avLst/>
              <a:gdLst>
                <a:gd name="T0" fmla="*/ 1 w 93"/>
                <a:gd name="T1" fmla="*/ 9 h 65"/>
                <a:gd name="T2" fmla="*/ 1 w 93"/>
                <a:gd name="T3" fmla="*/ 11 h 65"/>
                <a:gd name="T4" fmla="*/ 4 w 93"/>
                <a:gd name="T5" fmla="*/ 13 h 65"/>
                <a:gd name="T6" fmla="*/ 5 w 93"/>
                <a:gd name="T7" fmla="*/ 14 h 65"/>
                <a:gd name="T8" fmla="*/ 6 w 93"/>
                <a:gd name="T9" fmla="*/ 14 h 65"/>
                <a:gd name="T10" fmla="*/ 8 w 93"/>
                <a:gd name="T11" fmla="*/ 15 h 65"/>
                <a:gd name="T12" fmla="*/ 10 w 93"/>
                <a:gd name="T13" fmla="*/ 16 h 65"/>
                <a:gd name="T14" fmla="*/ 12 w 93"/>
                <a:gd name="T15" fmla="*/ 16 h 65"/>
                <a:gd name="T16" fmla="*/ 14 w 93"/>
                <a:gd name="T17" fmla="*/ 16 h 65"/>
                <a:gd name="T18" fmla="*/ 16 w 93"/>
                <a:gd name="T19" fmla="*/ 15 h 65"/>
                <a:gd name="T20" fmla="*/ 17 w 93"/>
                <a:gd name="T21" fmla="*/ 15 h 65"/>
                <a:gd name="T22" fmla="*/ 20 w 93"/>
                <a:gd name="T23" fmla="*/ 14 h 65"/>
                <a:gd name="T24" fmla="*/ 23 w 93"/>
                <a:gd name="T25" fmla="*/ 12 h 65"/>
                <a:gd name="T26" fmla="*/ 24 w 93"/>
                <a:gd name="T27" fmla="*/ 10 h 65"/>
                <a:gd name="T28" fmla="*/ 23 w 93"/>
                <a:gd name="T29" fmla="*/ 7 h 65"/>
                <a:gd name="T30" fmla="*/ 21 w 93"/>
                <a:gd name="T31" fmla="*/ 5 h 65"/>
                <a:gd name="T32" fmla="*/ 19 w 93"/>
                <a:gd name="T33" fmla="*/ 3 h 65"/>
                <a:gd name="T34" fmla="*/ 17 w 93"/>
                <a:gd name="T35" fmla="*/ 2 h 65"/>
                <a:gd name="T36" fmla="*/ 16 w 93"/>
                <a:gd name="T37" fmla="*/ 1 h 65"/>
                <a:gd name="T38" fmla="*/ 14 w 93"/>
                <a:gd name="T39" fmla="*/ 1 h 65"/>
                <a:gd name="T40" fmla="*/ 13 w 93"/>
                <a:gd name="T41" fmla="*/ 0 h 65"/>
                <a:gd name="T42" fmla="*/ 10 w 93"/>
                <a:gd name="T43" fmla="*/ 0 h 65"/>
                <a:gd name="T44" fmla="*/ 7 w 93"/>
                <a:gd name="T45" fmla="*/ 0 h 65"/>
                <a:gd name="T46" fmla="*/ 5 w 93"/>
                <a:gd name="T47" fmla="*/ 1 h 65"/>
                <a:gd name="T48" fmla="*/ 3 w 93"/>
                <a:gd name="T49" fmla="*/ 1 h 65"/>
                <a:gd name="T50" fmla="*/ 2 w 93"/>
                <a:gd name="T51" fmla="*/ 1 h 65"/>
                <a:gd name="T52" fmla="*/ 1 w 93"/>
                <a:gd name="T53" fmla="*/ 3 h 65"/>
                <a:gd name="T54" fmla="*/ 0 w 93"/>
                <a:gd name="T55" fmla="*/ 4 h 65"/>
                <a:gd name="T56" fmla="*/ 0 w 93"/>
                <a:gd name="T57" fmla="*/ 5 h 65"/>
                <a:gd name="T58" fmla="*/ 0 w 93"/>
                <a:gd name="T59" fmla="*/ 7 h 65"/>
                <a:gd name="T60" fmla="*/ 1 w 93"/>
                <a:gd name="T61" fmla="*/ 9 h 65"/>
                <a:gd name="T62" fmla="*/ 1 w 93"/>
                <a:gd name="T63" fmla="*/ 9 h 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65"/>
                <a:gd name="T98" fmla="*/ 93 w 93"/>
                <a:gd name="T99" fmla="*/ 65 h 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65">
                  <a:moveTo>
                    <a:pt x="1" y="37"/>
                  </a:moveTo>
                  <a:lnTo>
                    <a:pt x="4" y="46"/>
                  </a:lnTo>
                  <a:lnTo>
                    <a:pt x="13" y="54"/>
                  </a:lnTo>
                  <a:lnTo>
                    <a:pt x="17" y="57"/>
                  </a:lnTo>
                  <a:lnTo>
                    <a:pt x="24" y="59"/>
                  </a:lnTo>
                  <a:lnTo>
                    <a:pt x="31" y="62"/>
                  </a:lnTo>
                  <a:lnTo>
                    <a:pt x="40" y="65"/>
                  </a:lnTo>
                  <a:lnTo>
                    <a:pt x="46" y="65"/>
                  </a:lnTo>
                  <a:lnTo>
                    <a:pt x="54" y="65"/>
                  </a:lnTo>
                  <a:lnTo>
                    <a:pt x="61" y="63"/>
                  </a:lnTo>
                  <a:lnTo>
                    <a:pt x="67" y="62"/>
                  </a:lnTo>
                  <a:lnTo>
                    <a:pt x="80" y="58"/>
                  </a:lnTo>
                  <a:lnTo>
                    <a:pt x="89" y="50"/>
                  </a:lnTo>
                  <a:lnTo>
                    <a:pt x="93" y="40"/>
                  </a:lnTo>
                  <a:lnTo>
                    <a:pt x="91" y="31"/>
                  </a:lnTo>
                  <a:lnTo>
                    <a:pt x="84" y="20"/>
                  </a:lnTo>
                  <a:lnTo>
                    <a:pt x="75" y="14"/>
                  </a:lnTo>
                  <a:lnTo>
                    <a:pt x="67" y="10"/>
                  </a:lnTo>
                  <a:lnTo>
                    <a:pt x="62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37" y="0"/>
                  </a:lnTo>
                  <a:lnTo>
                    <a:pt x="28" y="2"/>
                  </a:lnTo>
                  <a:lnTo>
                    <a:pt x="17" y="4"/>
                  </a:lnTo>
                  <a:lnTo>
                    <a:pt x="11" y="5"/>
                  </a:lnTo>
                  <a:lnTo>
                    <a:pt x="5" y="7"/>
                  </a:lnTo>
                  <a:lnTo>
                    <a:pt x="4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11"/>
            <p:cNvSpPr>
              <a:spLocks/>
            </p:cNvSpPr>
            <p:nvPr/>
          </p:nvSpPr>
          <p:spPr bwMode="auto">
            <a:xfrm>
              <a:off x="1310" y="1068"/>
              <a:ext cx="51" cy="33"/>
            </a:xfrm>
            <a:custGeom>
              <a:avLst/>
              <a:gdLst>
                <a:gd name="T0" fmla="*/ 1 w 101"/>
                <a:gd name="T1" fmla="*/ 4 h 68"/>
                <a:gd name="T2" fmla="*/ 0 w 101"/>
                <a:gd name="T3" fmla="*/ 7 h 68"/>
                <a:gd name="T4" fmla="*/ 1 w 101"/>
                <a:gd name="T5" fmla="*/ 9 h 68"/>
                <a:gd name="T6" fmla="*/ 2 w 101"/>
                <a:gd name="T7" fmla="*/ 12 h 68"/>
                <a:gd name="T8" fmla="*/ 4 w 101"/>
                <a:gd name="T9" fmla="*/ 14 h 68"/>
                <a:gd name="T10" fmla="*/ 5 w 101"/>
                <a:gd name="T11" fmla="*/ 15 h 68"/>
                <a:gd name="T12" fmla="*/ 6 w 101"/>
                <a:gd name="T13" fmla="*/ 15 h 68"/>
                <a:gd name="T14" fmla="*/ 8 w 101"/>
                <a:gd name="T15" fmla="*/ 16 h 68"/>
                <a:gd name="T16" fmla="*/ 10 w 101"/>
                <a:gd name="T17" fmla="*/ 16 h 68"/>
                <a:gd name="T18" fmla="*/ 12 w 101"/>
                <a:gd name="T19" fmla="*/ 16 h 68"/>
                <a:gd name="T20" fmla="*/ 14 w 101"/>
                <a:gd name="T21" fmla="*/ 16 h 68"/>
                <a:gd name="T22" fmla="*/ 17 w 101"/>
                <a:gd name="T23" fmla="*/ 16 h 68"/>
                <a:gd name="T24" fmla="*/ 19 w 101"/>
                <a:gd name="T25" fmla="*/ 15 h 68"/>
                <a:gd name="T26" fmla="*/ 21 w 101"/>
                <a:gd name="T27" fmla="*/ 14 h 68"/>
                <a:gd name="T28" fmla="*/ 23 w 101"/>
                <a:gd name="T29" fmla="*/ 12 h 68"/>
                <a:gd name="T30" fmla="*/ 25 w 101"/>
                <a:gd name="T31" fmla="*/ 11 h 68"/>
                <a:gd name="T32" fmla="*/ 26 w 101"/>
                <a:gd name="T33" fmla="*/ 10 h 68"/>
                <a:gd name="T34" fmla="*/ 26 w 101"/>
                <a:gd name="T35" fmla="*/ 7 h 68"/>
                <a:gd name="T36" fmla="*/ 25 w 101"/>
                <a:gd name="T37" fmla="*/ 5 h 68"/>
                <a:gd name="T38" fmla="*/ 23 w 101"/>
                <a:gd name="T39" fmla="*/ 2 h 68"/>
                <a:gd name="T40" fmla="*/ 20 w 101"/>
                <a:gd name="T41" fmla="*/ 1 h 68"/>
                <a:gd name="T42" fmla="*/ 17 w 101"/>
                <a:gd name="T43" fmla="*/ 0 h 68"/>
                <a:gd name="T44" fmla="*/ 14 w 101"/>
                <a:gd name="T45" fmla="*/ 0 h 68"/>
                <a:gd name="T46" fmla="*/ 12 w 101"/>
                <a:gd name="T47" fmla="*/ 0 h 68"/>
                <a:gd name="T48" fmla="*/ 10 w 101"/>
                <a:gd name="T49" fmla="*/ 0 h 68"/>
                <a:gd name="T50" fmla="*/ 9 w 101"/>
                <a:gd name="T51" fmla="*/ 0 h 68"/>
                <a:gd name="T52" fmla="*/ 8 w 101"/>
                <a:gd name="T53" fmla="*/ 0 h 68"/>
                <a:gd name="T54" fmla="*/ 6 w 101"/>
                <a:gd name="T55" fmla="*/ 0 h 68"/>
                <a:gd name="T56" fmla="*/ 5 w 101"/>
                <a:gd name="T57" fmla="*/ 0 h 68"/>
                <a:gd name="T58" fmla="*/ 4 w 101"/>
                <a:gd name="T59" fmla="*/ 0 h 68"/>
                <a:gd name="T60" fmla="*/ 3 w 101"/>
                <a:gd name="T61" fmla="*/ 1 h 68"/>
                <a:gd name="T62" fmla="*/ 2 w 101"/>
                <a:gd name="T63" fmla="*/ 2 h 68"/>
                <a:gd name="T64" fmla="*/ 1 w 101"/>
                <a:gd name="T65" fmla="*/ 4 h 68"/>
                <a:gd name="T66" fmla="*/ 1 w 101"/>
                <a:gd name="T67" fmla="*/ 4 h 6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1"/>
                <a:gd name="T103" fmla="*/ 0 h 68"/>
                <a:gd name="T104" fmla="*/ 101 w 101"/>
                <a:gd name="T105" fmla="*/ 68 h 6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1" h="68">
                  <a:moveTo>
                    <a:pt x="4" y="18"/>
                  </a:moveTo>
                  <a:lnTo>
                    <a:pt x="0" y="29"/>
                  </a:lnTo>
                  <a:lnTo>
                    <a:pt x="1" y="39"/>
                  </a:lnTo>
                  <a:lnTo>
                    <a:pt x="5" y="50"/>
                  </a:lnTo>
                  <a:lnTo>
                    <a:pt x="13" y="59"/>
                  </a:lnTo>
                  <a:lnTo>
                    <a:pt x="17" y="61"/>
                  </a:lnTo>
                  <a:lnTo>
                    <a:pt x="23" y="64"/>
                  </a:lnTo>
                  <a:lnTo>
                    <a:pt x="30" y="65"/>
                  </a:lnTo>
                  <a:lnTo>
                    <a:pt x="37" y="68"/>
                  </a:lnTo>
                  <a:lnTo>
                    <a:pt x="45" y="66"/>
                  </a:lnTo>
                  <a:lnTo>
                    <a:pt x="56" y="66"/>
                  </a:lnTo>
                  <a:lnTo>
                    <a:pt x="65" y="65"/>
                  </a:lnTo>
                  <a:lnTo>
                    <a:pt x="76" y="64"/>
                  </a:lnTo>
                  <a:lnTo>
                    <a:pt x="84" y="57"/>
                  </a:lnTo>
                  <a:lnTo>
                    <a:pt x="92" y="52"/>
                  </a:lnTo>
                  <a:lnTo>
                    <a:pt x="97" y="48"/>
                  </a:lnTo>
                  <a:lnTo>
                    <a:pt x="101" y="43"/>
                  </a:lnTo>
                  <a:lnTo>
                    <a:pt x="101" y="31"/>
                  </a:lnTo>
                  <a:lnTo>
                    <a:pt x="98" y="21"/>
                  </a:lnTo>
                  <a:lnTo>
                    <a:pt x="89" y="11"/>
                  </a:lnTo>
                  <a:lnTo>
                    <a:pt x="78" y="4"/>
                  </a:lnTo>
                  <a:lnTo>
                    <a:pt x="65" y="0"/>
                  </a:lnTo>
                  <a:lnTo>
                    <a:pt x="53" y="0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7" y="9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12"/>
            <p:cNvSpPr>
              <a:spLocks/>
            </p:cNvSpPr>
            <p:nvPr/>
          </p:nvSpPr>
          <p:spPr bwMode="auto">
            <a:xfrm>
              <a:off x="1535" y="1184"/>
              <a:ext cx="688" cy="170"/>
            </a:xfrm>
            <a:custGeom>
              <a:avLst/>
              <a:gdLst>
                <a:gd name="T0" fmla="*/ 96 w 1377"/>
                <a:gd name="T1" fmla="*/ 65 h 340"/>
                <a:gd name="T2" fmla="*/ 82 w 1377"/>
                <a:gd name="T3" fmla="*/ 52 h 340"/>
                <a:gd name="T4" fmla="*/ 60 w 1377"/>
                <a:gd name="T5" fmla="*/ 36 h 340"/>
                <a:gd name="T6" fmla="*/ 35 w 1377"/>
                <a:gd name="T7" fmla="*/ 19 h 340"/>
                <a:gd name="T8" fmla="*/ 12 w 1377"/>
                <a:gd name="T9" fmla="*/ 5 h 340"/>
                <a:gd name="T10" fmla="*/ 1 w 1377"/>
                <a:gd name="T11" fmla="*/ 0 h 340"/>
                <a:gd name="T12" fmla="*/ 15 w 1377"/>
                <a:gd name="T13" fmla="*/ 0 h 340"/>
                <a:gd name="T14" fmla="*/ 44 w 1377"/>
                <a:gd name="T15" fmla="*/ 0 h 340"/>
                <a:gd name="T16" fmla="*/ 88 w 1377"/>
                <a:gd name="T17" fmla="*/ 3 h 340"/>
                <a:gd name="T18" fmla="*/ 143 w 1377"/>
                <a:gd name="T19" fmla="*/ 9 h 340"/>
                <a:gd name="T20" fmla="*/ 208 w 1377"/>
                <a:gd name="T21" fmla="*/ 20 h 340"/>
                <a:gd name="T22" fmla="*/ 266 w 1377"/>
                <a:gd name="T23" fmla="*/ 31 h 340"/>
                <a:gd name="T24" fmla="*/ 304 w 1377"/>
                <a:gd name="T25" fmla="*/ 40 h 340"/>
                <a:gd name="T26" fmla="*/ 325 w 1377"/>
                <a:gd name="T27" fmla="*/ 44 h 340"/>
                <a:gd name="T28" fmla="*/ 335 w 1377"/>
                <a:gd name="T29" fmla="*/ 48 h 340"/>
                <a:gd name="T30" fmla="*/ 338 w 1377"/>
                <a:gd name="T31" fmla="*/ 49 h 340"/>
                <a:gd name="T32" fmla="*/ 339 w 1377"/>
                <a:gd name="T33" fmla="*/ 52 h 340"/>
                <a:gd name="T34" fmla="*/ 341 w 1377"/>
                <a:gd name="T35" fmla="*/ 59 h 340"/>
                <a:gd name="T36" fmla="*/ 342 w 1377"/>
                <a:gd name="T37" fmla="*/ 69 h 340"/>
                <a:gd name="T38" fmla="*/ 344 w 1377"/>
                <a:gd name="T39" fmla="*/ 78 h 340"/>
                <a:gd name="T40" fmla="*/ 344 w 1377"/>
                <a:gd name="T41" fmla="*/ 84 h 340"/>
                <a:gd name="T42" fmla="*/ 286 w 1377"/>
                <a:gd name="T43" fmla="*/ 72 h 340"/>
                <a:gd name="T44" fmla="*/ 283 w 1377"/>
                <a:gd name="T45" fmla="*/ 68 h 340"/>
                <a:gd name="T46" fmla="*/ 278 w 1377"/>
                <a:gd name="T47" fmla="*/ 60 h 340"/>
                <a:gd name="T48" fmla="*/ 270 w 1377"/>
                <a:gd name="T49" fmla="*/ 51 h 340"/>
                <a:gd name="T50" fmla="*/ 260 w 1377"/>
                <a:gd name="T51" fmla="*/ 43 h 340"/>
                <a:gd name="T52" fmla="*/ 249 w 1377"/>
                <a:gd name="T53" fmla="*/ 36 h 340"/>
                <a:gd name="T54" fmla="*/ 252 w 1377"/>
                <a:gd name="T55" fmla="*/ 41 h 340"/>
                <a:gd name="T56" fmla="*/ 255 w 1377"/>
                <a:gd name="T57" fmla="*/ 47 h 340"/>
                <a:gd name="T58" fmla="*/ 258 w 1377"/>
                <a:gd name="T59" fmla="*/ 55 h 340"/>
                <a:gd name="T60" fmla="*/ 260 w 1377"/>
                <a:gd name="T61" fmla="*/ 62 h 340"/>
                <a:gd name="T62" fmla="*/ 260 w 1377"/>
                <a:gd name="T63" fmla="*/ 68 h 340"/>
                <a:gd name="T64" fmla="*/ 254 w 1377"/>
                <a:gd name="T65" fmla="*/ 62 h 340"/>
                <a:gd name="T66" fmla="*/ 243 w 1377"/>
                <a:gd name="T67" fmla="*/ 53 h 340"/>
                <a:gd name="T68" fmla="*/ 229 w 1377"/>
                <a:gd name="T69" fmla="*/ 43 h 340"/>
                <a:gd name="T70" fmla="*/ 215 w 1377"/>
                <a:gd name="T71" fmla="*/ 34 h 340"/>
                <a:gd name="T72" fmla="*/ 204 w 1377"/>
                <a:gd name="T73" fmla="*/ 28 h 340"/>
                <a:gd name="T74" fmla="*/ 207 w 1377"/>
                <a:gd name="T75" fmla="*/ 33 h 340"/>
                <a:gd name="T76" fmla="*/ 212 w 1377"/>
                <a:gd name="T77" fmla="*/ 41 h 340"/>
                <a:gd name="T78" fmla="*/ 217 w 1377"/>
                <a:gd name="T79" fmla="*/ 48 h 340"/>
                <a:gd name="T80" fmla="*/ 220 w 1377"/>
                <a:gd name="T81" fmla="*/ 57 h 340"/>
                <a:gd name="T82" fmla="*/ 221 w 1377"/>
                <a:gd name="T83" fmla="*/ 63 h 340"/>
                <a:gd name="T84" fmla="*/ 214 w 1377"/>
                <a:gd name="T85" fmla="*/ 57 h 340"/>
                <a:gd name="T86" fmla="*/ 199 w 1377"/>
                <a:gd name="T87" fmla="*/ 48 h 340"/>
                <a:gd name="T88" fmla="*/ 182 w 1377"/>
                <a:gd name="T89" fmla="*/ 37 h 340"/>
                <a:gd name="T90" fmla="*/ 164 w 1377"/>
                <a:gd name="T91" fmla="*/ 27 h 340"/>
                <a:gd name="T92" fmla="*/ 150 w 1377"/>
                <a:gd name="T93" fmla="*/ 23 h 340"/>
                <a:gd name="T94" fmla="*/ 154 w 1377"/>
                <a:gd name="T95" fmla="*/ 29 h 340"/>
                <a:gd name="T96" fmla="*/ 157 w 1377"/>
                <a:gd name="T97" fmla="*/ 35 h 340"/>
                <a:gd name="T98" fmla="*/ 161 w 1377"/>
                <a:gd name="T99" fmla="*/ 42 h 340"/>
                <a:gd name="T100" fmla="*/ 164 w 1377"/>
                <a:gd name="T101" fmla="*/ 50 h 340"/>
                <a:gd name="T102" fmla="*/ 166 w 1377"/>
                <a:gd name="T103" fmla="*/ 59 h 340"/>
                <a:gd name="T104" fmla="*/ 165 w 1377"/>
                <a:gd name="T105" fmla="*/ 61 h 340"/>
                <a:gd name="T106" fmla="*/ 157 w 1377"/>
                <a:gd name="T107" fmla="*/ 53 h 340"/>
                <a:gd name="T108" fmla="*/ 143 w 1377"/>
                <a:gd name="T109" fmla="*/ 43 h 340"/>
                <a:gd name="T110" fmla="*/ 123 w 1377"/>
                <a:gd name="T111" fmla="*/ 31 h 340"/>
                <a:gd name="T112" fmla="*/ 100 w 1377"/>
                <a:gd name="T113" fmla="*/ 22 h 340"/>
                <a:gd name="T114" fmla="*/ 87 w 1377"/>
                <a:gd name="T115" fmla="*/ 22 h 340"/>
                <a:gd name="T116" fmla="*/ 96 w 1377"/>
                <a:gd name="T117" fmla="*/ 29 h 340"/>
                <a:gd name="T118" fmla="*/ 106 w 1377"/>
                <a:gd name="T119" fmla="*/ 37 h 340"/>
                <a:gd name="T120" fmla="*/ 115 w 1377"/>
                <a:gd name="T121" fmla="*/ 45 h 340"/>
                <a:gd name="T122" fmla="*/ 123 w 1377"/>
                <a:gd name="T123" fmla="*/ 54 h 340"/>
                <a:gd name="T124" fmla="*/ 128 w 1377"/>
                <a:gd name="T125" fmla="*/ 67 h 3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77"/>
                <a:gd name="T190" fmla="*/ 0 h 340"/>
                <a:gd name="T191" fmla="*/ 1377 w 1377"/>
                <a:gd name="T192" fmla="*/ 340 h 3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77" h="340">
                  <a:moveTo>
                    <a:pt x="398" y="269"/>
                  </a:moveTo>
                  <a:lnTo>
                    <a:pt x="395" y="265"/>
                  </a:lnTo>
                  <a:lnTo>
                    <a:pt x="386" y="257"/>
                  </a:lnTo>
                  <a:lnTo>
                    <a:pt x="371" y="244"/>
                  </a:lnTo>
                  <a:lnTo>
                    <a:pt x="351" y="230"/>
                  </a:lnTo>
                  <a:lnTo>
                    <a:pt x="328" y="210"/>
                  </a:lnTo>
                  <a:lnTo>
                    <a:pt x="302" y="191"/>
                  </a:lnTo>
                  <a:lnTo>
                    <a:pt x="272" y="168"/>
                  </a:lnTo>
                  <a:lnTo>
                    <a:pt x="242" y="144"/>
                  </a:lnTo>
                  <a:lnTo>
                    <a:pt x="208" y="119"/>
                  </a:lnTo>
                  <a:lnTo>
                    <a:pt x="176" y="96"/>
                  </a:lnTo>
                  <a:lnTo>
                    <a:pt x="142" y="74"/>
                  </a:lnTo>
                  <a:lnTo>
                    <a:pt x="110" y="53"/>
                  </a:lnTo>
                  <a:lnTo>
                    <a:pt x="78" y="35"/>
                  </a:lnTo>
                  <a:lnTo>
                    <a:pt x="50" y="19"/>
                  </a:lnTo>
                  <a:lnTo>
                    <a:pt x="22" y="8"/>
                  </a:lnTo>
                  <a:lnTo>
                    <a:pt x="0" y="1"/>
                  </a:lnTo>
                  <a:lnTo>
                    <a:pt x="4" y="0"/>
                  </a:lnTo>
                  <a:lnTo>
                    <a:pt x="16" y="0"/>
                  </a:lnTo>
                  <a:lnTo>
                    <a:pt x="33" y="0"/>
                  </a:lnTo>
                  <a:lnTo>
                    <a:pt x="60" y="0"/>
                  </a:lnTo>
                  <a:lnTo>
                    <a:pt x="94" y="0"/>
                  </a:lnTo>
                  <a:lnTo>
                    <a:pt x="133" y="0"/>
                  </a:lnTo>
                  <a:lnTo>
                    <a:pt x="178" y="0"/>
                  </a:lnTo>
                  <a:lnTo>
                    <a:pt x="232" y="4"/>
                  </a:lnTo>
                  <a:lnTo>
                    <a:pt x="288" y="6"/>
                  </a:lnTo>
                  <a:lnTo>
                    <a:pt x="353" y="12"/>
                  </a:lnTo>
                  <a:lnTo>
                    <a:pt x="421" y="18"/>
                  </a:lnTo>
                  <a:lnTo>
                    <a:pt x="496" y="26"/>
                  </a:lnTo>
                  <a:lnTo>
                    <a:pt x="574" y="36"/>
                  </a:lnTo>
                  <a:lnTo>
                    <a:pt x="655" y="48"/>
                  </a:lnTo>
                  <a:lnTo>
                    <a:pt x="742" y="62"/>
                  </a:lnTo>
                  <a:lnTo>
                    <a:pt x="835" y="79"/>
                  </a:lnTo>
                  <a:lnTo>
                    <a:pt x="921" y="96"/>
                  </a:lnTo>
                  <a:lnTo>
                    <a:pt x="997" y="112"/>
                  </a:lnTo>
                  <a:lnTo>
                    <a:pt x="1065" y="125"/>
                  </a:lnTo>
                  <a:lnTo>
                    <a:pt x="1125" y="138"/>
                  </a:lnTo>
                  <a:lnTo>
                    <a:pt x="1174" y="147"/>
                  </a:lnTo>
                  <a:lnTo>
                    <a:pt x="1216" y="157"/>
                  </a:lnTo>
                  <a:lnTo>
                    <a:pt x="1251" y="166"/>
                  </a:lnTo>
                  <a:lnTo>
                    <a:pt x="1279" y="174"/>
                  </a:lnTo>
                  <a:lnTo>
                    <a:pt x="1301" y="179"/>
                  </a:lnTo>
                  <a:lnTo>
                    <a:pt x="1320" y="184"/>
                  </a:lnTo>
                  <a:lnTo>
                    <a:pt x="1333" y="188"/>
                  </a:lnTo>
                  <a:lnTo>
                    <a:pt x="1343" y="192"/>
                  </a:lnTo>
                  <a:lnTo>
                    <a:pt x="1349" y="192"/>
                  </a:lnTo>
                  <a:lnTo>
                    <a:pt x="1353" y="195"/>
                  </a:lnTo>
                  <a:lnTo>
                    <a:pt x="1355" y="196"/>
                  </a:lnTo>
                  <a:lnTo>
                    <a:pt x="1356" y="197"/>
                  </a:lnTo>
                  <a:lnTo>
                    <a:pt x="1356" y="203"/>
                  </a:lnTo>
                  <a:lnTo>
                    <a:pt x="1357" y="208"/>
                  </a:lnTo>
                  <a:lnTo>
                    <a:pt x="1360" y="218"/>
                  </a:lnTo>
                  <a:lnTo>
                    <a:pt x="1361" y="227"/>
                  </a:lnTo>
                  <a:lnTo>
                    <a:pt x="1364" y="238"/>
                  </a:lnTo>
                  <a:lnTo>
                    <a:pt x="1366" y="249"/>
                  </a:lnTo>
                  <a:lnTo>
                    <a:pt x="1369" y="262"/>
                  </a:lnTo>
                  <a:lnTo>
                    <a:pt x="1370" y="274"/>
                  </a:lnTo>
                  <a:lnTo>
                    <a:pt x="1373" y="287"/>
                  </a:lnTo>
                  <a:lnTo>
                    <a:pt x="1374" y="299"/>
                  </a:lnTo>
                  <a:lnTo>
                    <a:pt x="1377" y="310"/>
                  </a:lnTo>
                  <a:lnTo>
                    <a:pt x="1377" y="321"/>
                  </a:lnTo>
                  <a:lnTo>
                    <a:pt x="1377" y="329"/>
                  </a:lnTo>
                  <a:lnTo>
                    <a:pt x="1377" y="335"/>
                  </a:lnTo>
                  <a:lnTo>
                    <a:pt x="1377" y="340"/>
                  </a:lnTo>
                  <a:lnTo>
                    <a:pt x="1145" y="288"/>
                  </a:lnTo>
                  <a:lnTo>
                    <a:pt x="1144" y="286"/>
                  </a:lnTo>
                  <a:lnTo>
                    <a:pt x="1141" y="283"/>
                  </a:lnTo>
                  <a:lnTo>
                    <a:pt x="1138" y="277"/>
                  </a:lnTo>
                  <a:lnTo>
                    <a:pt x="1134" y="270"/>
                  </a:lnTo>
                  <a:lnTo>
                    <a:pt x="1126" y="262"/>
                  </a:lnTo>
                  <a:lnTo>
                    <a:pt x="1121" y="253"/>
                  </a:lnTo>
                  <a:lnTo>
                    <a:pt x="1113" y="243"/>
                  </a:lnTo>
                  <a:lnTo>
                    <a:pt x="1104" y="233"/>
                  </a:lnTo>
                  <a:lnTo>
                    <a:pt x="1092" y="218"/>
                  </a:lnTo>
                  <a:lnTo>
                    <a:pt x="1082" y="207"/>
                  </a:lnTo>
                  <a:lnTo>
                    <a:pt x="1070" y="194"/>
                  </a:lnTo>
                  <a:lnTo>
                    <a:pt x="1057" y="183"/>
                  </a:lnTo>
                  <a:lnTo>
                    <a:pt x="1043" y="171"/>
                  </a:lnTo>
                  <a:lnTo>
                    <a:pt x="1028" y="161"/>
                  </a:lnTo>
                  <a:lnTo>
                    <a:pt x="1012" y="151"/>
                  </a:lnTo>
                  <a:lnTo>
                    <a:pt x="997" y="143"/>
                  </a:lnTo>
                  <a:lnTo>
                    <a:pt x="997" y="145"/>
                  </a:lnTo>
                  <a:lnTo>
                    <a:pt x="1004" y="156"/>
                  </a:lnTo>
                  <a:lnTo>
                    <a:pt x="1008" y="162"/>
                  </a:lnTo>
                  <a:lnTo>
                    <a:pt x="1010" y="170"/>
                  </a:lnTo>
                  <a:lnTo>
                    <a:pt x="1015" y="179"/>
                  </a:lnTo>
                  <a:lnTo>
                    <a:pt x="1021" y="190"/>
                  </a:lnTo>
                  <a:lnTo>
                    <a:pt x="1023" y="199"/>
                  </a:lnTo>
                  <a:lnTo>
                    <a:pt x="1028" y="209"/>
                  </a:lnTo>
                  <a:lnTo>
                    <a:pt x="1032" y="220"/>
                  </a:lnTo>
                  <a:lnTo>
                    <a:pt x="1036" y="231"/>
                  </a:lnTo>
                  <a:lnTo>
                    <a:pt x="1038" y="240"/>
                  </a:lnTo>
                  <a:lnTo>
                    <a:pt x="1041" y="251"/>
                  </a:lnTo>
                  <a:lnTo>
                    <a:pt x="1043" y="260"/>
                  </a:lnTo>
                  <a:lnTo>
                    <a:pt x="1044" y="270"/>
                  </a:lnTo>
                  <a:lnTo>
                    <a:pt x="1041" y="269"/>
                  </a:lnTo>
                  <a:lnTo>
                    <a:pt x="1036" y="264"/>
                  </a:lnTo>
                  <a:lnTo>
                    <a:pt x="1027" y="257"/>
                  </a:lnTo>
                  <a:lnTo>
                    <a:pt x="1018" y="248"/>
                  </a:lnTo>
                  <a:lnTo>
                    <a:pt x="1004" y="236"/>
                  </a:lnTo>
                  <a:lnTo>
                    <a:pt x="989" y="226"/>
                  </a:lnTo>
                  <a:lnTo>
                    <a:pt x="973" y="213"/>
                  </a:lnTo>
                  <a:lnTo>
                    <a:pt x="957" y="201"/>
                  </a:lnTo>
                  <a:lnTo>
                    <a:pt x="936" y="187"/>
                  </a:lnTo>
                  <a:lnTo>
                    <a:pt x="919" y="173"/>
                  </a:lnTo>
                  <a:lnTo>
                    <a:pt x="898" y="158"/>
                  </a:lnTo>
                  <a:lnTo>
                    <a:pt x="882" y="148"/>
                  </a:lnTo>
                  <a:lnTo>
                    <a:pt x="862" y="136"/>
                  </a:lnTo>
                  <a:lnTo>
                    <a:pt x="845" y="127"/>
                  </a:lnTo>
                  <a:lnTo>
                    <a:pt x="831" y="118"/>
                  </a:lnTo>
                  <a:lnTo>
                    <a:pt x="818" y="114"/>
                  </a:lnTo>
                  <a:lnTo>
                    <a:pt x="819" y="116"/>
                  </a:lnTo>
                  <a:lnTo>
                    <a:pt x="827" y="127"/>
                  </a:lnTo>
                  <a:lnTo>
                    <a:pt x="831" y="132"/>
                  </a:lnTo>
                  <a:lnTo>
                    <a:pt x="836" y="140"/>
                  </a:lnTo>
                  <a:lnTo>
                    <a:pt x="844" y="151"/>
                  </a:lnTo>
                  <a:lnTo>
                    <a:pt x="850" y="161"/>
                  </a:lnTo>
                  <a:lnTo>
                    <a:pt x="857" y="170"/>
                  </a:lnTo>
                  <a:lnTo>
                    <a:pt x="862" y="181"/>
                  </a:lnTo>
                  <a:lnTo>
                    <a:pt x="869" y="192"/>
                  </a:lnTo>
                  <a:lnTo>
                    <a:pt x="874" y="205"/>
                  </a:lnTo>
                  <a:lnTo>
                    <a:pt x="878" y="218"/>
                  </a:lnTo>
                  <a:lnTo>
                    <a:pt x="883" y="231"/>
                  </a:lnTo>
                  <a:lnTo>
                    <a:pt x="884" y="243"/>
                  </a:lnTo>
                  <a:lnTo>
                    <a:pt x="888" y="256"/>
                  </a:lnTo>
                  <a:lnTo>
                    <a:pt x="884" y="253"/>
                  </a:lnTo>
                  <a:lnTo>
                    <a:pt x="879" y="248"/>
                  </a:lnTo>
                  <a:lnTo>
                    <a:pt x="869" y="240"/>
                  </a:lnTo>
                  <a:lnTo>
                    <a:pt x="856" y="231"/>
                  </a:lnTo>
                  <a:lnTo>
                    <a:pt x="837" y="218"/>
                  </a:lnTo>
                  <a:lnTo>
                    <a:pt x="819" y="205"/>
                  </a:lnTo>
                  <a:lnTo>
                    <a:pt x="797" y="192"/>
                  </a:lnTo>
                  <a:lnTo>
                    <a:pt x="776" y="178"/>
                  </a:lnTo>
                  <a:lnTo>
                    <a:pt x="753" y="162"/>
                  </a:lnTo>
                  <a:lnTo>
                    <a:pt x="729" y="148"/>
                  </a:lnTo>
                  <a:lnTo>
                    <a:pt x="705" y="134"/>
                  </a:lnTo>
                  <a:lnTo>
                    <a:pt x="683" y="122"/>
                  </a:lnTo>
                  <a:lnTo>
                    <a:pt x="659" y="110"/>
                  </a:lnTo>
                  <a:lnTo>
                    <a:pt x="640" y="103"/>
                  </a:lnTo>
                  <a:lnTo>
                    <a:pt x="619" y="95"/>
                  </a:lnTo>
                  <a:lnTo>
                    <a:pt x="603" y="92"/>
                  </a:lnTo>
                  <a:lnTo>
                    <a:pt x="607" y="100"/>
                  </a:lnTo>
                  <a:lnTo>
                    <a:pt x="611" y="108"/>
                  </a:lnTo>
                  <a:lnTo>
                    <a:pt x="616" y="116"/>
                  </a:lnTo>
                  <a:lnTo>
                    <a:pt x="620" y="125"/>
                  </a:lnTo>
                  <a:lnTo>
                    <a:pt x="626" y="132"/>
                  </a:lnTo>
                  <a:lnTo>
                    <a:pt x="629" y="140"/>
                  </a:lnTo>
                  <a:lnTo>
                    <a:pt x="635" y="149"/>
                  </a:lnTo>
                  <a:lnTo>
                    <a:pt x="641" y="160"/>
                  </a:lnTo>
                  <a:lnTo>
                    <a:pt x="644" y="168"/>
                  </a:lnTo>
                  <a:lnTo>
                    <a:pt x="649" y="178"/>
                  </a:lnTo>
                  <a:lnTo>
                    <a:pt x="653" y="188"/>
                  </a:lnTo>
                  <a:lnTo>
                    <a:pt x="657" y="200"/>
                  </a:lnTo>
                  <a:lnTo>
                    <a:pt x="661" y="210"/>
                  </a:lnTo>
                  <a:lnTo>
                    <a:pt x="664" y="223"/>
                  </a:lnTo>
                  <a:lnTo>
                    <a:pt x="667" y="236"/>
                  </a:lnTo>
                  <a:lnTo>
                    <a:pt x="671" y="252"/>
                  </a:lnTo>
                  <a:lnTo>
                    <a:pt x="668" y="249"/>
                  </a:lnTo>
                  <a:lnTo>
                    <a:pt x="663" y="244"/>
                  </a:lnTo>
                  <a:lnTo>
                    <a:pt x="654" y="236"/>
                  </a:lnTo>
                  <a:lnTo>
                    <a:pt x="644" y="227"/>
                  </a:lnTo>
                  <a:lnTo>
                    <a:pt x="629" y="214"/>
                  </a:lnTo>
                  <a:lnTo>
                    <a:pt x="613" y="201"/>
                  </a:lnTo>
                  <a:lnTo>
                    <a:pt x="592" y="186"/>
                  </a:lnTo>
                  <a:lnTo>
                    <a:pt x="572" y="171"/>
                  </a:lnTo>
                  <a:lnTo>
                    <a:pt x="548" y="155"/>
                  </a:lnTo>
                  <a:lnTo>
                    <a:pt x="522" y="140"/>
                  </a:lnTo>
                  <a:lnTo>
                    <a:pt x="493" y="126"/>
                  </a:lnTo>
                  <a:lnTo>
                    <a:pt x="466" y="113"/>
                  </a:lnTo>
                  <a:lnTo>
                    <a:pt x="434" y="100"/>
                  </a:lnTo>
                  <a:lnTo>
                    <a:pt x="403" y="90"/>
                  </a:lnTo>
                  <a:lnTo>
                    <a:pt x="371" y="83"/>
                  </a:lnTo>
                  <a:lnTo>
                    <a:pt x="338" y="79"/>
                  </a:lnTo>
                  <a:lnTo>
                    <a:pt x="349" y="88"/>
                  </a:lnTo>
                  <a:lnTo>
                    <a:pt x="360" y="97"/>
                  </a:lnTo>
                  <a:lnTo>
                    <a:pt x="371" y="105"/>
                  </a:lnTo>
                  <a:lnTo>
                    <a:pt x="385" y="116"/>
                  </a:lnTo>
                  <a:lnTo>
                    <a:pt x="398" y="126"/>
                  </a:lnTo>
                  <a:lnTo>
                    <a:pt x="411" y="135"/>
                  </a:lnTo>
                  <a:lnTo>
                    <a:pt x="424" y="145"/>
                  </a:lnTo>
                  <a:lnTo>
                    <a:pt x="438" y="157"/>
                  </a:lnTo>
                  <a:lnTo>
                    <a:pt x="450" y="168"/>
                  </a:lnTo>
                  <a:lnTo>
                    <a:pt x="462" y="181"/>
                  </a:lnTo>
                  <a:lnTo>
                    <a:pt x="473" y="192"/>
                  </a:lnTo>
                  <a:lnTo>
                    <a:pt x="485" y="205"/>
                  </a:lnTo>
                  <a:lnTo>
                    <a:pt x="493" y="218"/>
                  </a:lnTo>
                  <a:lnTo>
                    <a:pt x="502" y="233"/>
                  </a:lnTo>
                  <a:lnTo>
                    <a:pt x="507" y="248"/>
                  </a:lnTo>
                  <a:lnTo>
                    <a:pt x="514" y="265"/>
                  </a:lnTo>
                  <a:lnTo>
                    <a:pt x="398" y="269"/>
                  </a:lnTo>
                  <a:close/>
                </a:path>
              </a:pathLst>
            </a:custGeom>
            <a:solidFill>
              <a:srgbClr val="7A9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13"/>
            <p:cNvSpPr>
              <a:spLocks/>
            </p:cNvSpPr>
            <p:nvPr/>
          </p:nvSpPr>
          <p:spPr bwMode="auto">
            <a:xfrm>
              <a:off x="811" y="1104"/>
              <a:ext cx="1173" cy="422"/>
            </a:xfrm>
            <a:custGeom>
              <a:avLst/>
              <a:gdLst>
                <a:gd name="T0" fmla="*/ 2 w 2347"/>
                <a:gd name="T1" fmla="*/ 8 h 845"/>
                <a:gd name="T2" fmla="*/ 1 w 2347"/>
                <a:gd name="T3" fmla="*/ 23 h 845"/>
                <a:gd name="T4" fmla="*/ 35 w 2347"/>
                <a:gd name="T5" fmla="*/ 37 h 845"/>
                <a:gd name="T6" fmla="*/ 144 w 2347"/>
                <a:gd name="T7" fmla="*/ 52 h 845"/>
                <a:gd name="T8" fmla="*/ 257 w 2347"/>
                <a:gd name="T9" fmla="*/ 73 h 845"/>
                <a:gd name="T10" fmla="*/ 316 w 2347"/>
                <a:gd name="T11" fmla="*/ 98 h 845"/>
                <a:gd name="T12" fmla="*/ 344 w 2347"/>
                <a:gd name="T13" fmla="*/ 114 h 845"/>
                <a:gd name="T14" fmla="*/ 350 w 2347"/>
                <a:gd name="T15" fmla="*/ 118 h 845"/>
                <a:gd name="T16" fmla="*/ 323 w 2347"/>
                <a:gd name="T17" fmla="*/ 109 h 845"/>
                <a:gd name="T18" fmla="*/ 280 w 2347"/>
                <a:gd name="T19" fmla="*/ 99 h 845"/>
                <a:gd name="T20" fmla="*/ 266 w 2347"/>
                <a:gd name="T21" fmla="*/ 101 h 845"/>
                <a:gd name="T22" fmla="*/ 283 w 2347"/>
                <a:gd name="T23" fmla="*/ 112 h 845"/>
                <a:gd name="T24" fmla="*/ 301 w 2347"/>
                <a:gd name="T25" fmla="*/ 126 h 845"/>
                <a:gd name="T26" fmla="*/ 289 w 2347"/>
                <a:gd name="T27" fmla="*/ 123 h 845"/>
                <a:gd name="T28" fmla="*/ 264 w 2347"/>
                <a:gd name="T29" fmla="*/ 120 h 845"/>
                <a:gd name="T30" fmla="*/ 246 w 2347"/>
                <a:gd name="T31" fmla="*/ 122 h 845"/>
                <a:gd name="T32" fmla="*/ 258 w 2347"/>
                <a:gd name="T33" fmla="*/ 130 h 845"/>
                <a:gd name="T34" fmla="*/ 272 w 2347"/>
                <a:gd name="T35" fmla="*/ 142 h 845"/>
                <a:gd name="T36" fmla="*/ 260 w 2347"/>
                <a:gd name="T37" fmla="*/ 140 h 845"/>
                <a:gd name="T38" fmla="*/ 238 w 2347"/>
                <a:gd name="T39" fmla="*/ 137 h 845"/>
                <a:gd name="T40" fmla="*/ 229 w 2347"/>
                <a:gd name="T41" fmla="*/ 139 h 845"/>
                <a:gd name="T42" fmla="*/ 240 w 2347"/>
                <a:gd name="T43" fmla="*/ 148 h 845"/>
                <a:gd name="T44" fmla="*/ 249 w 2347"/>
                <a:gd name="T45" fmla="*/ 158 h 845"/>
                <a:gd name="T46" fmla="*/ 239 w 2347"/>
                <a:gd name="T47" fmla="*/ 155 h 845"/>
                <a:gd name="T48" fmla="*/ 222 w 2347"/>
                <a:gd name="T49" fmla="*/ 153 h 845"/>
                <a:gd name="T50" fmla="*/ 212 w 2347"/>
                <a:gd name="T51" fmla="*/ 159 h 845"/>
                <a:gd name="T52" fmla="*/ 206 w 2347"/>
                <a:gd name="T53" fmla="*/ 170 h 845"/>
                <a:gd name="T54" fmla="*/ 217 w 2347"/>
                <a:gd name="T55" fmla="*/ 173 h 845"/>
                <a:gd name="T56" fmla="*/ 241 w 2347"/>
                <a:gd name="T57" fmla="*/ 177 h 845"/>
                <a:gd name="T58" fmla="*/ 259 w 2347"/>
                <a:gd name="T59" fmla="*/ 171 h 845"/>
                <a:gd name="T60" fmla="*/ 302 w 2347"/>
                <a:gd name="T61" fmla="*/ 146 h 845"/>
                <a:gd name="T62" fmla="*/ 362 w 2347"/>
                <a:gd name="T63" fmla="*/ 124 h 845"/>
                <a:gd name="T64" fmla="*/ 394 w 2347"/>
                <a:gd name="T65" fmla="*/ 127 h 845"/>
                <a:gd name="T66" fmla="*/ 440 w 2347"/>
                <a:gd name="T67" fmla="*/ 152 h 845"/>
                <a:gd name="T68" fmla="*/ 475 w 2347"/>
                <a:gd name="T69" fmla="*/ 192 h 845"/>
                <a:gd name="T70" fmla="*/ 467 w 2347"/>
                <a:gd name="T71" fmla="*/ 194 h 845"/>
                <a:gd name="T72" fmla="*/ 453 w 2347"/>
                <a:gd name="T73" fmla="*/ 201 h 845"/>
                <a:gd name="T74" fmla="*/ 462 w 2347"/>
                <a:gd name="T75" fmla="*/ 206 h 845"/>
                <a:gd name="T76" fmla="*/ 511 w 2347"/>
                <a:gd name="T77" fmla="*/ 203 h 845"/>
                <a:gd name="T78" fmla="*/ 586 w 2347"/>
                <a:gd name="T79" fmla="*/ 211 h 845"/>
                <a:gd name="T80" fmla="*/ 572 w 2347"/>
                <a:gd name="T81" fmla="*/ 199 h 845"/>
                <a:gd name="T82" fmla="*/ 533 w 2347"/>
                <a:gd name="T83" fmla="*/ 184 h 845"/>
                <a:gd name="T84" fmla="*/ 492 w 2347"/>
                <a:gd name="T85" fmla="*/ 181 h 845"/>
                <a:gd name="T86" fmla="*/ 437 w 2347"/>
                <a:gd name="T87" fmla="*/ 127 h 845"/>
                <a:gd name="T88" fmla="*/ 299 w 2347"/>
                <a:gd name="T89" fmla="*/ 54 h 845"/>
                <a:gd name="T90" fmla="*/ 250 w 2347"/>
                <a:gd name="T91" fmla="*/ 37 h 845"/>
                <a:gd name="T92" fmla="*/ 326 w 2347"/>
                <a:gd name="T93" fmla="*/ 54 h 845"/>
                <a:gd name="T94" fmla="*/ 413 w 2347"/>
                <a:gd name="T95" fmla="*/ 93 h 845"/>
                <a:gd name="T96" fmla="*/ 366 w 2347"/>
                <a:gd name="T97" fmla="*/ 62 h 845"/>
                <a:gd name="T98" fmla="*/ 238 w 2347"/>
                <a:gd name="T99" fmla="*/ 17 h 845"/>
                <a:gd name="T100" fmla="*/ 126 w 2347"/>
                <a:gd name="T101" fmla="*/ 14 h 845"/>
                <a:gd name="T102" fmla="*/ 154 w 2347"/>
                <a:gd name="T103" fmla="*/ 23 h 845"/>
                <a:gd name="T104" fmla="*/ 184 w 2347"/>
                <a:gd name="T105" fmla="*/ 33 h 845"/>
                <a:gd name="T106" fmla="*/ 167 w 2347"/>
                <a:gd name="T107" fmla="*/ 32 h 845"/>
                <a:gd name="T108" fmla="*/ 119 w 2347"/>
                <a:gd name="T109" fmla="*/ 26 h 845"/>
                <a:gd name="T110" fmla="*/ 60 w 2347"/>
                <a:gd name="T111" fmla="*/ 24 h 845"/>
                <a:gd name="T112" fmla="*/ 18 w 2347"/>
                <a:gd name="T113" fmla="*/ 16 h 845"/>
                <a:gd name="T114" fmla="*/ 8 w 2347"/>
                <a:gd name="T115" fmla="*/ 3 h 84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47"/>
                <a:gd name="T175" fmla="*/ 0 h 845"/>
                <a:gd name="T176" fmla="*/ 2347 w 2347"/>
                <a:gd name="T177" fmla="*/ 845 h 84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47" h="845">
                  <a:moveTo>
                    <a:pt x="36" y="0"/>
                  </a:moveTo>
                  <a:lnTo>
                    <a:pt x="31" y="3"/>
                  </a:lnTo>
                  <a:lnTo>
                    <a:pt x="24" y="13"/>
                  </a:lnTo>
                  <a:lnTo>
                    <a:pt x="18" y="18"/>
                  </a:lnTo>
                  <a:lnTo>
                    <a:pt x="13" y="27"/>
                  </a:lnTo>
                  <a:lnTo>
                    <a:pt x="9" y="35"/>
                  </a:lnTo>
                  <a:lnTo>
                    <a:pt x="5" y="45"/>
                  </a:lnTo>
                  <a:lnTo>
                    <a:pt x="1" y="56"/>
                  </a:lnTo>
                  <a:lnTo>
                    <a:pt x="0" y="66"/>
                  </a:lnTo>
                  <a:lnTo>
                    <a:pt x="0" y="75"/>
                  </a:lnTo>
                  <a:lnTo>
                    <a:pt x="1" y="86"/>
                  </a:lnTo>
                  <a:lnTo>
                    <a:pt x="5" y="95"/>
                  </a:lnTo>
                  <a:lnTo>
                    <a:pt x="13" y="107"/>
                  </a:lnTo>
                  <a:lnTo>
                    <a:pt x="24" y="116"/>
                  </a:lnTo>
                  <a:lnTo>
                    <a:pt x="37" y="125"/>
                  </a:lnTo>
                  <a:lnTo>
                    <a:pt x="59" y="133"/>
                  </a:lnTo>
                  <a:lnTo>
                    <a:pt x="96" y="140"/>
                  </a:lnTo>
                  <a:lnTo>
                    <a:pt x="141" y="148"/>
                  </a:lnTo>
                  <a:lnTo>
                    <a:pt x="200" y="159"/>
                  </a:lnTo>
                  <a:lnTo>
                    <a:pt x="265" y="166"/>
                  </a:lnTo>
                  <a:lnTo>
                    <a:pt x="337" y="175"/>
                  </a:lnTo>
                  <a:lnTo>
                    <a:pt x="415" y="186"/>
                  </a:lnTo>
                  <a:lnTo>
                    <a:pt x="496" y="198"/>
                  </a:lnTo>
                  <a:lnTo>
                    <a:pt x="578" y="208"/>
                  </a:lnTo>
                  <a:lnTo>
                    <a:pt x="661" y="220"/>
                  </a:lnTo>
                  <a:lnTo>
                    <a:pt x="743" y="233"/>
                  </a:lnTo>
                  <a:lnTo>
                    <a:pt x="824" y="247"/>
                  </a:lnTo>
                  <a:lnTo>
                    <a:pt x="896" y="261"/>
                  </a:lnTo>
                  <a:lnTo>
                    <a:pt x="966" y="277"/>
                  </a:lnTo>
                  <a:lnTo>
                    <a:pt x="1028" y="294"/>
                  </a:lnTo>
                  <a:lnTo>
                    <a:pt x="1081" y="313"/>
                  </a:lnTo>
                  <a:lnTo>
                    <a:pt x="1124" y="329"/>
                  </a:lnTo>
                  <a:lnTo>
                    <a:pt x="1165" y="347"/>
                  </a:lnTo>
                  <a:lnTo>
                    <a:pt x="1202" y="363"/>
                  </a:lnTo>
                  <a:lnTo>
                    <a:pt x="1236" y="378"/>
                  </a:lnTo>
                  <a:lnTo>
                    <a:pt x="1265" y="393"/>
                  </a:lnTo>
                  <a:lnTo>
                    <a:pt x="1293" y="406"/>
                  </a:lnTo>
                  <a:lnTo>
                    <a:pt x="1315" y="417"/>
                  </a:lnTo>
                  <a:lnTo>
                    <a:pt x="1337" y="430"/>
                  </a:lnTo>
                  <a:lnTo>
                    <a:pt x="1352" y="441"/>
                  </a:lnTo>
                  <a:lnTo>
                    <a:pt x="1367" y="448"/>
                  </a:lnTo>
                  <a:lnTo>
                    <a:pt x="1377" y="456"/>
                  </a:lnTo>
                  <a:lnTo>
                    <a:pt x="1388" y="464"/>
                  </a:lnTo>
                  <a:lnTo>
                    <a:pt x="1395" y="468"/>
                  </a:lnTo>
                  <a:lnTo>
                    <a:pt x="1401" y="473"/>
                  </a:lnTo>
                  <a:lnTo>
                    <a:pt x="1403" y="476"/>
                  </a:lnTo>
                  <a:lnTo>
                    <a:pt x="1404" y="477"/>
                  </a:lnTo>
                  <a:lnTo>
                    <a:pt x="1401" y="474"/>
                  </a:lnTo>
                  <a:lnTo>
                    <a:pt x="1393" y="472"/>
                  </a:lnTo>
                  <a:lnTo>
                    <a:pt x="1380" y="468"/>
                  </a:lnTo>
                  <a:lnTo>
                    <a:pt x="1364" y="461"/>
                  </a:lnTo>
                  <a:lnTo>
                    <a:pt x="1343" y="455"/>
                  </a:lnTo>
                  <a:lnTo>
                    <a:pt x="1321" y="447"/>
                  </a:lnTo>
                  <a:lnTo>
                    <a:pt x="1295" y="439"/>
                  </a:lnTo>
                  <a:lnTo>
                    <a:pt x="1269" y="432"/>
                  </a:lnTo>
                  <a:lnTo>
                    <a:pt x="1239" y="424"/>
                  </a:lnTo>
                  <a:lnTo>
                    <a:pt x="1210" y="416"/>
                  </a:lnTo>
                  <a:lnTo>
                    <a:pt x="1180" y="408"/>
                  </a:lnTo>
                  <a:lnTo>
                    <a:pt x="1150" y="403"/>
                  </a:lnTo>
                  <a:lnTo>
                    <a:pt x="1120" y="396"/>
                  </a:lnTo>
                  <a:lnTo>
                    <a:pt x="1094" y="394"/>
                  </a:lnTo>
                  <a:lnTo>
                    <a:pt x="1068" y="393"/>
                  </a:lnTo>
                  <a:lnTo>
                    <a:pt x="1046" y="394"/>
                  </a:lnTo>
                  <a:lnTo>
                    <a:pt x="1051" y="396"/>
                  </a:lnTo>
                  <a:lnTo>
                    <a:pt x="1056" y="399"/>
                  </a:lnTo>
                  <a:lnTo>
                    <a:pt x="1065" y="404"/>
                  </a:lnTo>
                  <a:lnTo>
                    <a:pt x="1073" y="408"/>
                  </a:lnTo>
                  <a:lnTo>
                    <a:pt x="1085" y="416"/>
                  </a:lnTo>
                  <a:lnTo>
                    <a:pt x="1095" y="422"/>
                  </a:lnTo>
                  <a:lnTo>
                    <a:pt x="1109" y="432"/>
                  </a:lnTo>
                  <a:lnTo>
                    <a:pt x="1122" y="439"/>
                  </a:lnTo>
                  <a:lnTo>
                    <a:pt x="1135" y="448"/>
                  </a:lnTo>
                  <a:lnTo>
                    <a:pt x="1148" y="457"/>
                  </a:lnTo>
                  <a:lnTo>
                    <a:pt x="1161" y="468"/>
                  </a:lnTo>
                  <a:lnTo>
                    <a:pt x="1173" y="478"/>
                  </a:lnTo>
                  <a:lnTo>
                    <a:pt x="1185" y="487"/>
                  </a:lnTo>
                  <a:lnTo>
                    <a:pt x="1195" y="496"/>
                  </a:lnTo>
                  <a:lnTo>
                    <a:pt x="1204" y="507"/>
                  </a:lnTo>
                  <a:lnTo>
                    <a:pt x="1202" y="506"/>
                  </a:lnTo>
                  <a:lnTo>
                    <a:pt x="1198" y="504"/>
                  </a:lnTo>
                  <a:lnTo>
                    <a:pt x="1191" y="502"/>
                  </a:lnTo>
                  <a:lnTo>
                    <a:pt x="1184" y="500"/>
                  </a:lnTo>
                  <a:lnTo>
                    <a:pt x="1172" y="496"/>
                  </a:lnTo>
                  <a:lnTo>
                    <a:pt x="1159" y="495"/>
                  </a:lnTo>
                  <a:lnTo>
                    <a:pt x="1145" y="493"/>
                  </a:lnTo>
                  <a:lnTo>
                    <a:pt x="1130" y="490"/>
                  </a:lnTo>
                  <a:lnTo>
                    <a:pt x="1112" y="486"/>
                  </a:lnTo>
                  <a:lnTo>
                    <a:pt x="1095" y="483"/>
                  </a:lnTo>
                  <a:lnTo>
                    <a:pt x="1074" y="482"/>
                  </a:lnTo>
                  <a:lnTo>
                    <a:pt x="1056" y="481"/>
                  </a:lnTo>
                  <a:lnTo>
                    <a:pt x="1035" y="480"/>
                  </a:lnTo>
                  <a:lnTo>
                    <a:pt x="1016" y="480"/>
                  </a:lnTo>
                  <a:lnTo>
                    <a:pt x="994" y="480"/>
                  </a:lnTo>
                  <a:lnTo>
                    <a:pt x="976" y="482"/>
                  </a:lnTo>
                  <a:lnTo>
                    <a:pt x="978" y="483"/>
                  </a:lnTo>
                  <a:lnTo>
                    <a:pt x="987" y="490"/>
                  </a:lnTo>
                  <a:lnTo>
                    <a:pt x="992" y="494"/>
                  </a:lnTo>
                  <a:lnTo>
                    <a:pt x="1000" y="498"/>
                  </a:lnTo>
                  <a:lnTo>
                    <a:pt x="1007" y="503"/>
                  </a:lnTo>
                  <a:lnTo>
                    <a:pt x="1017" y="509"/>
                  </a:lnTo>
                  <a:lnTo>
                    <a:pt x="1025" y="515"/>
                  </a:lnTo>
                  <a:lnTo>
                    <a:pt x="1034" y="521"/>
                  </a:lnTo>
                  <a:lnTo>
                    <a:pt x="1044" y="529"/>
                  </a:lnTo>
                  <a:lnTo>
                    <a:pt x="1054" y="537"/>
                  </a:lnTo>
                  <a:lnTo>
                    <a:pt x="1063" y="545"/>
                  </a:lnTo>
                  <a:lnTo>
                    <a:pt x="1072" y="552"/>
                  </a:lnTo>
                  <a:lnTo>
                    <a:pt x="1081" y="560"/>
                  </a:lnTo>
                  <a:lnTo>
                    <a:pt x="1090" y="569"/>
                  </a:lnTo>
                  <a:lnTo>
                    <a:pt x="1087" y="568"/>
                  </a:lnTo>
                  <a:lnTo>
                    <a:pt x="1082" y="567"/>
                  </a:lnTo>
                  <a:lnTo>
                    <a:pt x="1076" y="565"/>
                  </a:lnTo>
                  <a:lnTo>
                    <a:pt x="1067" y="564"/>
                  </a:lnTo>
                  <a:lnTo>
                    <a:pt x="1055" y="561"/>
                  </a:lnTo>
                  <a:lnTo>
                    <a:pt x="1043" y="560"/>
                  </a:lnTo>
                  <a:lnTo>
                    <a:pt x="1029" y="558"/>
                  </a:lnTo>
                  <a:lnTo>
                    <a:pt x="1015" y="556"/>
                  </a:lnTo>
                  <a:lnTo>
                    <a:pt x="998" y="554"/>
                  </a:lnTo>
                  <a:lnTo>
                    <a:pt x="982" y="552"/>
                  </a:lnTo>
                  <a:lnTo>
                    <a:pt x="968" y="550"/>
                  </a:lnTo>
                  <a:lnTo>
                    <a:pt x="953" y="548"/>
                  </a:lnTo>
                  <a:lnTo>
                    <a:pt x="939" y="547"/>
                  </a:lnTo>
                  <a:lnTo>
                    <a:pt x="926" y="547"/>
                  </a:lnTo>
                  <a:lnTo>
                    <a:pt x="915" y="547"/>
                  </a:lnTo>
                  <a:lnTo>
                    <a:pt x="905" y="550"/>
                  </a:lnTo>
                  <a:lnTo>
                    <a:pt x="908" y="551"/>
                  </a:lnTo>
                  <a:lnTo>
                    <a:pt x="917" y="559"/>
                  </a:lnTo>
                  <a:lnTo>
                    <a:pt x="924" y="561"/>
                  </a:lnTo>
                  <a:lnTo>
                    <a:pt x="930" y="568"/>
                  </a:lnTo>
                  <a:lnTo>
                    <a:pt x="939" y="573"/>
                  </a:lnTo>
                  <a:lnTo>
                    <a:pt x="947" y="581"/>
                  </a:lnTo>
                  <a:lnTo>
                    <a:pt x="955" y="586"/>
                  </a:lnTo>
                  <a:lnTo>
                    <a:pt x="963" y="594"/>
                  </a:lnTo>
                  <a:lnTo>
                    <a:pt x="969" y="600"/>
                  </a:lnTo>
                  <a:lnTo>
                    <a:pt x="978" y="608"/>
                  </a:lnTo>
                  <a:lnTo>
                    <a:pt x="983" y="613"/>
                  </a:lnTo>
                  <a:lnTo>
                    <a:pt x="990" y="621"/>
                  </a:lnTo>
                  <a:lnTo>
                    <a:pt x="994" y="626"/>
                  </a:lnTo>
                  <a:lnTo>
                    <a:pt x="999" y="634"/>
                  </a:lnTo>
                  <a:lnTo>
                    <a:pt x="996" y="633"/>
                  </a:lnTo>
                  <a:lnTo>
                    <a:pt x="992" y="632"/>
                  </a:lnTo>
                  <a:lnTo>
                    <a:pt x="986" y="629"/>
                  </a:lnTo>
                  <a:lnTo>
                    <a:pt x="979" y="628"/>
                  </a:lnTo>
                  <a:lnTo>
                    <a:pt x="968" y="624"/>
                  </a:lnTo>
                  <a:lnTo>
                    <a:pt x="959" y="623"/>
                  </a:lnTo>
                  <a:lnTo>
                    <a:pt x="947" y="620"/>
                  </a:lnTo>
                  <a:lnTo>
                    <a:pt x="937" y="619"/>
                  </a:lnTo>
                  <a:lnTo>
                    <a:pt x="924" y="615"/>
                  </a:lnTo>
                  <a:lnTo>
                    <a:pt x="912" y="613"/>
                  </a:lnTo>
                  <a:lnTo>
                    <a:pt x="900" y="612"/>
                  </a:lnTo>
                  <a:lnTo>
                    <a:pt x="891" y="612"/>
                  </a:lnTo>
                  <a:lnTo>
                    <a:pt x="879" y="612"/>
                  </a:lnTo>
                  <a:lnTo>
                    <a:pt x="873" y="613"/>
                  </a:lnTo>
                  <a:lnTo>
                    <a:pt x="865" y="616"/>
                  </a:lnTo>
                  <a:lnTo>
                    <a:pt x="864" y="621"/>
                  </a:lnTo>
                  <a:lnTo>
                    <a:pt x="856" y="628"/>
                  </a:lnTo>
                  <a:lnTo>
                    <a:pt x="850" y="638"/>
                  </a:lnTo>
                  <a:lnTo>
                    <a:pt x="842" y="649"/>
                  </a:lnTo>
                  <a:lnTo>
                    <a:pt x="837" y="659"/>
                  </a:lnTo>
                  <a:lnTo>
                    <a:pt x="830" y="665"/>
                  </a:lnTo>
                  <a:lnTo>
                    <a:pt x="827" y="675"/>
                  </a:lnTo>
                  <a:lnTo>
                    <a:pt x="825" y="678"/>
                  </a:lnTo>
                  <a:lnTo>
                    <a:pt x="825" y="681"/>
                  </a:lnTo>
                  <a:lnTo>
                    <a:pt x="826" y="681"/>
                  </a:lnTo>
                  <a:lnTo>
                    <a:pt x="830" y="682"/>
                  </a:lnTo>
                  <a:lnTo>
                    <a:pt x="837" y="684"/>
                  </a:lnTo>
                  <a:lnTo>
                    <a:pt x="847" y="688"/>
                  </a:lnTo>
                  <a:lnTo>
                    <a:pt x="857" y="689"/>
                  </a:lnTo>
                  <a:lnTo>
                    <a:pt x="870" y="693"/>
                  </a:lnTo>
                  <a:lnTo>
                    <a:pt x="885" y="697"/>
                  </a:lnTo>
                  <a:lnTo>
                    <a:pt x="902" y="701"/>
                  </a:lnTo>
                  <a:lnTo>
                    <a:pt x="916" y="702"/>
                  </a:lnTo>
                  <a:lnTo>
                    <a:pt x="931" y="704"/>
                  </a:lnTo>
                  <a:lnTo>
                    <a:pt x="947" y="706"/>
                  </a:lnTo>
                  <a:lnTo>
                    <a:pt x="964" y="708"/>
                  </a:lnTo>
                  <a:lnTo>
                    <a:pt x="977" y="707"/>
                  </a:lnTo>
                  <a:lnTo>
                    <a:pt x="990" y="707"/>
                  </a:lnTo>
                  <a:lnTo>
                    <a:pt x="1002" y="703"/>
                  </a:lnTo>
                  <a:lnTo>
                    <a:pt x="1012" y="701"/>
                  </a:lnTo>
                  <a:lnTo>
                    <a:pt x="1021" y="694"/>
                  </a:lnTo>
                  <a:lnTo>
                    <a:pt x="1038" y="684"/>
                  </a:lnTo>
                  <a:lnTo>
                    <a:pt x="1056" y="671"/>
                  </a:lnTo>
                  <a:lnTo>
                    <a:pt x="1082" y="656"/>
                  </a:lnTo>
                  <a:lnTo>
                    <a:pt x="1108" y="639"/>
                  </a:lnTo>
                  <a:lnTo>
                    <a:pt x="1141" y="624"/>
                  </a:lnTo>
                  <a:lnTo>
                    <a:pt x="1173" y="606"/>
                  </a:lnTo>
                  <a:lnTo>
                    <a:pt x="1210" y="587"/>
                  </a:lnTo>
                  <a:lnTo>
                    <a:pt x="1247" y="571"/>
                  </a:lnTo>
                  <a:lnTo>
                    <a:pt x="1286" y="552"/>
                  </a:lnTo>
                  <a:lnTo>
                    <a:pt x="1326" y="535"/>
                  </a:lnTo>
                  <a:lnTo>
                    <a:pt x="1368" y="522"/>
                  </a:lnTo>
                  <a:lnTo>
                    <a:pt x="1408" y="508"/>
                  </a:lnTo>
                  <a:lnTo>
                    <a:pt x="1449" y="499"/>
                  </a:lnTo>
                  <a:lnTo>
                    <a:pt x="1488" y="493"/>
                  </a:lnTo>
                  <a:lnTo>
                    <a:pt x="1528" y="490"/>
                  </a:lnTo>
                  <a:lnTo>
                    <a:pt x="1529" y="490"/>
                  </a:lnTo>
                  <a:lnTo>
                    <a:pt x="1541" y="495"/>
                  </a:lnTo>
                  <a:lnTo>
                    <a:pt x="1557" y="500"/>
                  </a:lnTo>
                  <a:lnTo>
                    <a:pt x="1579" y="511"/>
                  </a:lnTo>
                  <a:lnTo>
                    <a:pt x="1603" y="521"/>
                  </a:lnTo>
                  <a:lnTo>
                    <a:pt x="1632" y="535"/>
                  </a:lnTo>
                  <a:lnTo>
                    <a:pt x="1663" y="552"/>
                  </a:lnTo>
                  <a:lnTo>
                    <a:pt x="1696" y="572"/>
                  </a:lnTo>
                  <a:lnTo>
                    <a:pt x="1728" y="590"/>
                  </a:lnTo>
                  <a:lnTo>
                    <a:pt x="1761" y="611"/>
                  </a:lnTo>
                  <a:lnTo>
                    <a:pt x="1792" y="636"/>
                  </a:lnTo>
                  <a:lnTo>
                    <a:pt x="1822" y="660"/>
                  </a:lnTo>
                  <a:lnTo>
                    <a:pt x="1848" y="685"/>
                  </a:lnTo>
                  <a:lnTo>
                    <a:pt x="1871" y="714"/>
                  </a:lnTo>
                  <a:lnTo>
                    <a:pt x="1888" y="741"/>
                  </a:lnTo>
                  <a:lnTo>
                    <a:pt x="1902" y="769"/>
                  </a:lnTo>
                  <a:lnTo>
                    <a:pt x="1900" y="769"/>
                  </a:lnTo>
                  <a:lnTo>
                    <a:pt x="1897" y="769"/>
                  </a:lnTo>
                  <a:lnTo>
                    <a:pt x="1891" y="771"/>
                  </a:lnTo>
                  <a:lnTo>
                    <a:pt x="1885" y="775"/>
                  </a:lnTo>
                  <a:lnTo>
                    <a:pt x="1876" y="776"/>
                  </a:lnTo>
                  <a:lnTo>
                    <a:pt x="1868" y="779"/>
                  </a:lnTo>
                  <a:lnTo>
                    <a:pt x="1859" y="782"/>
                  </a:lnTo>
                  <a:lnTo>
                    <a:pt x="1849" y="788"/>
                  </a:lnTo>
                  <a:lnTo>
                    <a:pt x="1839" y="792"/>
                  </a:lnTo>
                  <a:lnTo>
                    <a:pt x="1831" y="794"/>
                  </a:lnTo>
                  <a:lnTo>
                    <a:pt x="1822" y="799"/>
                  </a:lnTo>
                  <a:lnTo>
                    <a:pt x="1815" y="805"/>
                  </a:lnTo>
                  <a:lnTo>
                    <a:pt x="1806" y="812"/>
                  </a:lnTo>
                  <a:lnTo>
                    <a:pt x="1806" y="821"/>
                  </a:lnTo>
                  <a:lnTo>
                    <a:pt x="1809" y="823"/>
                  </a:lnTo>
                  <a:lnTo>
                    <a:pt x="1819" y="824"/>
                  </a:lnTo>
                  <a:lnTo>
                    <a:pt x="1832" y="824"/>
                  </a:lnTo>
                  <a:lnTo>
                    <a:pt x="1850" y="824"/>
                  </a:lnTo>
                  <a:lnTo>
                    <a:pt x="1872" y="821"/>
                  </a:lnTo>
                  <a:lnTo>
                    <a:pt x="1900" y="819"/>
                  </a:lnTo>
                  <a:lnTo>
                    <a:pt x="1931" y="818"/>
                  </a:lnTo>
                  <a:lnTo>
                    <a:pt x="1966" y="816"/>
                  </a:lnTo>
                  <a:lnTo>
                    <a:pt x="2002" y="814"/>
                  </a:lnTo>
                  <a:lnTo>
                    <a:pt x="2044" y="814"/>
                  </a:lnTo>
                  <a:lnTo>
                    <a:pt x="2088" y="814"/>
                  </a:lnTo>
                  <a:lnTo>
                    <a:pt x="2135" y="816"/>
                  </a:lnTo>
                  <a:lnTo>
                    <a:pt x="2183" y="818"/>
                  </a:lnTo>
                  <a:lnTo>
                    <a:pt x="2236" y="825"/>
                  </a:lnTo>
                  <a:lnTo>
                    <a:pt x="2290" y="833"/>
                  </a:lnTo>
                  <a:lnTo>
                    <a:pt x="2347" y="845"/>
                  </a:lnTo>
                  <a:lnTo>
                    <a:pt x="2344" y="844"/>
                  </a:lnTo>
                  <a:lnTo>
                    <a:pt x="2340" y="838"/>
                  </a:lnTo>
                  <a:lnTo>
                    <a:pt x="2330" y="831"/>
                  </a:lnTo>
                  <a:lnTo>
                    <a:pt x="2319" y="821"/>
                  </a:lnTo>
                  <a:lnTo>
                    <a:pt x="2305" y="810"/>
                  </a:lnTo>
                  <a:lnTo>
                    <a:pt x="2290" y="798"/>
                  </a:lnTo>
                  <a:lnTo>
                    <a:pt x="2269" y="785"/>
                  </a:lnTo>
                  <a:lnTo>
                    <a:pt x="2248" y="775"/>
                  </a:lnTo>
                  <a:lnTo>
                    <a:pt x="2222" y="762"/>
                  </a:lnTo>
                  <a:lnTo>
                    <a:pt x="2195" y="753"/>
                  </a:lnTo>
                  <a:lnTo>
                    <a:pt x="2165" y="742"/>
                  </a:lnTo>
                  <a:lnTo>
                    <a:pt x="2132" y="737"/>
                  </a:lnTo>
                  <a:lnTo>
                    <a:pt x="2097" y="732"/>
                  </a:lnTo>
                  <a:lnTo>
                    <a:pt x="2061" y="732"/>
                  </a:lnTo>
                  <a:lnTo>
                    <a:pt x="2022" y="736"/>
                  </a:lnTo>
                  <a:lnTo>
                    <a:pt x="1983" y="743"/>
                  </a:lnTo>
                  <a:lnTo>
                    <a:pt x="1979" y="738"/>
                  </a:lnTo>
                  <a:lnTo>
                    <a:pt x="1970" y="724"/>
                  </a:lnTo>
                  <a:lnTo>
                    <a:pt x="1952" y="701"/>
                  </a:lnTo>
                  <a:lnTo>
                    <a:pt x="1928" y="673"/>
                  </a:lnTo>
                  <a:lnTo>
                    <a:pt x="1896" y="637"/>
                  </a:lnTo>
                  <a:lnTo>
                    <a:pt x="1857" y="598"/>
                  </a:lnTo>
                  <a:lnTo>
                    <a:pt x="1809" y="554"/>
                  </a:lnTo>
                  <a:lnTo>
                    <a:pt x="1751" y="508"/>
                  </a:lnTo>
                  <a:lnTo>
                    <a:pt x="1684" y="456"/>
                  </a:lnTo>
                  <a:lnTo>
                    <a:pt x="1607" y="407"/>
                  </a:lnTo>
                  <a:lnTo>
                    <a:pt x="1521" y="356"/>
                  </a:lnTo>
                  <a:lnTo>
                    <a:pt x="1425" y="308"/>
                  </a:lnTo>
                  <a:lnTo>
                    <a:pt x="1316" y="260"/>
                  </a:lnTo>
                  <a:lnTo>
                    <a:pt x="1198" y="216"/>
                  </a:lnTo>
                  <a:lnTo>
                    <a:pt x="1068" y="175"/>
                  </a:lnTo>
                  <a:lnTo>
                    <a:pt x="926" y="142"/>
                  </a:lnTo>
                  <a:lnTo>
                    <a:pt x="930" y="142"/>
                  </a:lnTo>
                  <a:lnTo>
                    <a:pt x="946" y="143"/>
                  </a:lnTo>
                  <a:lnTo>
                    <a:pt x="969" y="147"/>
                  </a:lnTo>
                  <a:lnTo>
                    <a:pt x="1002" y="151"/>
                  </a:lnTo>
                  <a:lnTo>
                    <a:pt x="1039" y="157"/>
                  </a:lnTo>
                  <a:lnTo>
                    <a:pt x="1083" y="165"/>
                  </a:lnTo>
                  <a:lnTo>
                    <a:pt x="1133" y="174"/>
                  </a:lnTo>
                  <a:lnTo>
                    <a:pt x="1189" y="187"/>
                  </a:lnTo>
                  <a:lnTo>
                    <a:pt x="1245" y="200"/>
                  </a:lnTo>
                  <a:lnTo>
                    <a:pt x="1304" y="217"/>
                  </a:lnTo>
                  <a:lnTo>
                    <a:pt x="1364" y="235"/>
                  </a:lnTo>
                  <a:lnTo>
                    <a:pt x="1427" y="257"/>
                  </a:lnTo>
                  <a:lnTo>
                    <a:pt x="1486" y="281"/>
                  </a:lnTo>
                  <a:lnTo>
                    <a:pt x="1546" y="308"/>
                  </a:lnTo>
                  <a:lnTo>
                    <a:pt x="1602" y="339"/>
                  </a:lnTo>
                  <a:lnTo>
                    <a:pt x="1655" y="373"/>
                  </a:lnTo>
                  <a:lnTo>
                    <a:pt x="1649" y="367"/>
                  </a:lnTo>
                  <a:lnTo>
                    <a:pt x="1632" y="355"/>
                  </a:lnTo>
                  <a:lnTo>
                    <a:pt x="1605" y="335"/>
                  </a:lnTo>
                  <a:lnTo>
                    <a:pt x="1568" y="312"/>
                  </a:lnTo>
                  <a:lnTo>
                    <a:pt x="1521" y="282"/>
                  </a:lnTo>
                  <a:lnTo>
                    <a:pt x="1466" y="251"/>
                  </a:lnTo>
                  <a:lnTo>
                    <a:pt x="1401" y="217"/>
                  </a:lnTo>
                  <a:lnTo>
                    <a:pt x="1329" y="185"/>
                  </a:lnTo>
                  <a:lnTo>
                    <a:pt x="1247" y="149"/>
                  </a:lnTo>
                  <a:lnTo>
                    <a:pt x="1158" y="120"/>
                  </a:lnTo>
                  <a:lnTo>
                    <a:pt x="1059" y="92"/>
                  </a:lnTo>
                  <a:lnTo>
                    <a:pt x="955" y="69"/>
                  </a:lnTo>
                  <a:lnTo>
                    <a:pt x="843" y="53"/>
                  </a:lnTo>
                  <a:lnTo>
                    <a:pt x="726" y="44"/>
                  </a:lnTo>
                  <a:lnTo>
                    <a:pt x="601" y="43"/>
                  </a:lnTo>
                  <a:lnTo>
                    <a:pt x="473" y="52"/>
                  </a:lnTo>
                  <a:lnTo>
                    <a:pt x="487" y="56"/>
                  </a:lnTo>
                  <a:lnTo>
                    <a:pt x="505" y="58"/>
                  </a:lnTo>
                  <a:lnTo>
                    <a:pt x="522" y="64"/>
                  </a:lnTo>
                  <a:lnTo>
                    <a:pt x="540" y="69"/>
                  </a:lnTo>
                  <a:lnTo>
                    <a:pt x="560" y="74"/>
                  </a:lnTo>
                  <a:lnTo>
                    <a:pt x="579" y="81"/>
                  </a:lnTo>
                  <a:lnTo>
                    <a:pt x="597" y="86"/>
                  </a:lnTo>
                  <a:lnTo>
                    <a:pt x="619" y="94"/>
                  </a:lnTo>
                  <a:lnTo>
                    <a:pt x="639" y="99"/>
                  </a:lnTo>
                  <a:lnTo>
                    <a:pt x="660" y="107"/>
                  </a:lnTo>
                  <a:lnTo>
                    <a:pt x="678" y="113"/>
                  </a:lnTo>
                  <a:lnTo>
                    <a:pt x="699" y="120"/>
                  </a:lnTo>
                  <a:lnTo>
                    <a:pt x="717" y="127"/>
                  </a:lnTo>
                  <a:lnTo>
                    <a:pt x="736" y="134"/>
                  </a:lnTo>
                  <a:lnTo>
                    <a:pt x="752" y="143"/>
                  </a:lnTo>
                  <a:lnTo>
                    <a:pt x="770" y="151"/>
                  </a:lnTo>
                  <a:lnTo>
                    <a:pt x="747" y="146"/>
                  </a:lnTo>
                  <a:lnTo>
                    <a:pt x="722" y="140"/>
                  </a:lnTo>
                  <a:lnTo>
                    <a:pt x="696" y="134"/>
                  </a:lnTo>
                  <a:lnTo>
                    <a:pt x="670" y="131"/>
                  </a:lnTo>
                  <a:lnTo>
                    <a:pt x="640" y="125"/>
                  </a:lnTo>
                  <a:lnTo>
                    <a:pt x="610" y="120"/>
                  </a:lnTo>
                  <a:lnTo>
                    <a:pt x="579" y="117"/>
                  </a:lnTo>
                  <a:lnTo>
                    <a:pt x="548" y="113"/>
                  </a:lnTo>
                  <a:lnTo>
                    <a:pt x="513" y="109"/>
                  </a:lnTo>
                  <a:lnTo>
                    <a:pt x="479" y="107"/>
                  </a:lnTo>
                  <a:lnTo>
                    <a:pt x="443" y="103"/>
                  </a:lnTo>
                  <a:lnTo>
                    <a:pt x="405" y="101"/>
                  </a:lnTo>
                  <a:lnTo>
                    <a:pt x="365" y="97"/>
                  </a:lnTo>
                  <a:lnTo>
                    <a:pt x="326" y="96"/>
                  </a:lnTo>
                  <a:lnTo>
                    <a:pt x="283" y="96"/>
                  </a:lnTo>
                  <a:lnTo>
                    <a:pt x="241" y="96"/>
                  </a:lnTo>
                  <a:lnTo>
                    <a:pt x="201" y="95"/>
                  </a:lnTo>
                  <a:lnTo>
                    <a:pt x="165" y="92"/>
                  </a:lnTo>
                  <a:lnTo>
                    <a:pt x="136" y="86"/>
                  </a:lnTo>
                  <a:lnTo>
                    <a:pt x="111" y="82"/>
                  </a:lnTo>
                  <a:lnTo>
                    <a:pt x="89" y="73"/>
                  </a:lnTo>
                  <a:lnTo>
                    <a:pt x="75" y="65"/>
                  </a:lnTo>
                  <a:lnTo>
                    <a:pt x="61" y="56"/>
                  </a:lnTo>
                  <a:lnTo>
                    <a:pt x="52" y="48"/>
                  </a:lnTo>
                  <a:lnTo>
                    <a:pt x="44" y="38"/>
                  </a:lnTo>
                  <a:lnTo>
                    <a:pt x="39" y="30"/>
                  </a:lnTo>
                  <a:lnTo>
                    <a:pt x="36" y="21"/>
                  </a:lnTo>
                  <a:lnTo>
                    <a:pt x="35" y="14"/>
                  </a:lnTo>
                  <a:lnTo>
                    <a:pt x="35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7A9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14"/>
            <p:cNvSpPr>
              <a:spLocks/>
            </p:cNvSpPr>
            <p:nvPr/>
          </p:nvSpPr>
          <p:spPr bwMode="auto">
            <a:xfrm>
              <a:off x="808" y="1022"/>
              <a:ext cx="453" cy="122"/>
            </a:xfrm>
            <a:custGeom>
              <a:avLst/>
              <a:gdLst>
                <a:gd name="T0" fmla="*/ 0 w 907"/>
                <a:gd name="T1" fmla="*/ 61 h 243"/>
                <a:gd name="T2" fmla="*/ 3 w 907"/>
                <a:gd name="T3" fmla="*/ 57 h 243"/>
                <a:gd name="T4" fmla="*/ 9 w 907"/>
                <a:gd name="T5" fmla="*/ 50 h 243"/>
                <a:gd name="T6" fmla="*/ 18 w 907"/>
                <a:gd name="T7" fmla="*/ 42 h 243"/>
                <a:gd name="T8" fmla="*/ 31 w 907"/>
                <a:gd name="T9" fmla="*/ 34 h 243"/>
                <a:gd name="T10" fmla="*/ 45 w 907"/>
                <a:gd name="T11" fmla="*/ 25 h 243"/>
                <a:gd name="T12" fmla="*/ 63 w 907"/>
                <a:gd name="T13" fmla="*/ 18 h 243"/>
                <a:gd name="T14" fmla="*/ 83 w 907"/>
                <a:gd name="T15" fmla="*/ 14 h 243"/>
                <a:gd name="T16" fmla="*/ 106 w 907"/>
                <a:gd name="T17" fmla="*/ 12 h 243"/>
                <a:gd name="T18" fmla="*/ 129 w 907"/>
                <a:gd name="T19" fmla="*/ 12 h 243"/>
                <a:gd name="T20" fmla="*/ 152 w 907"/>
                <a:gd name="T21" fmla="*/ 13 h 243"/>
                <a:gd name="T22" fmla="*/ 173 w 907"/>
                <a:gd name="T23" fmla="*/ 15 h 243"/>
                <a:gd name="T24" fmla="*/ 192 w 907"/>
                <a:gd name="T25" fmla="*/ 17 h 243"/>
                <a:gd name="T26" fmla="*/ 208 w 907"/>
                <a:gd name="T27" fmla="*/ 19 h 243"/>
                <a:gd name="T28" fmla="*/ 219 w 907"/>
                <a:gd name="T29" fmla="*/ 21 h 243"/>
                <a:gd name="T30" fmla="*/ 225 w 907"/>
                <a:gd name="T31" fmla="*/ 22 h 243"/>
                <a:gd name="T32" fmla="*/ 225 w 907"/>
                <a:gd name="T33" fmla="*/ 22 h 243"/>
                <a:gd name="T34" fmla="*/ 221 w 907"/>
                <a:gd name="T35" fmla="*/ 19 h 243"/>
                <a:gd name="T36" fmla="*/ 211 w 907"/>
                <a:gd name="T37" fmla="*/ 15 h 243"/>
                <a:gd name="T38" fmla="*/ 197 w 907"/>
                <a:gd name="T39" fmla="*/ 11 h 243"/>
                <a:gd name="T40" fmla="*/ 178 w 907"/>
                <a:gd name="T41" fmla="*/ 6 h 243"/>
                <a:gd name="T42" fmla="*/ 156 w 907"/>
                <a:gd name="T43" fmla="*/ 2 h 243"/>
                <a:gd name="T44" fmla="*/ 130 w 907"/>
                <a:gd name="T45" fmla="*/ 0 h 243"/>
                <a:gd name="T46" fmla="*/ 100 w 907"/>
                <a:gd name="T47" fmla="*/ 2 h 243"/>
                <a:gd name="T48" fmla="*/ 68 w 907"/>
                <a:gd name="T49" fmla="*/ 6 h 243"/>
                <a:gd name="T50" fmla="*/ 43 w 907"/>
                <a:gd name="T51" fmla="*/ 12 h 243"/>
                <a:gd name="T52" fmla="*/ 25 w 907"/>
                <a:gd name="T53" fmla="*/ 21 h 243"/>
                <a:gd name="T54" fmla="*/ 13 w 907"/>
                <a:gd name="T55" fmla="*/ 31 h 243"/>
                <a:gd name="T56" fmla="*/ 5 w 907"/>
                <a:gd name="T57" fmla="*/ 41 h 243"/>
                <a:gd name="T58" fmla="*/ 1 w 907"/>
                <a:gd name="T59" fmla="*/ 49 h 243"/>
                <a:gd name="T60" fmla="*/ 0 w 907"/>
                <a:gd name="T61" fmla="*/ 56 h 243"/>
                <a:gd name="T62" fmla="*/ 0 w 907"/>
                <a:gd name="T63" fmla="*/ 61 h 243"/>
                <a:gd name="T64" fmla="*/ 0 w 907"/>
                <a:gd name="T65" fmla="*/ 61 h 2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07"/>
                <a:gd name="T100" fmla="*/ 0 h 243"/>
                <a:gd name="T101" fmla="*/ 907 w 907"/>
                <a:gd name="T102" fmla="*/ 243 h 2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07" h="243">
                  <a:moveTo>
                    <a:pt x="1" y="243"/>
                  </a:moveTo>
                  <a:lnTo>
                    <a:pt x="3" y="241"/>
                  </a:lnTo>
                  <a:lnTo>
                    <a:pt x="7" y="234"/>
                  </a:lnTo>
                  <a:lnTo>
                    <a:pt x="14" y="225"/>
                  </a:lnTo>
                  <a:lnTo>
                    <a:pt x="25" y="215"/>
                  </a:lnTo>
                  <a:lnTo>
                    <a:pt x="38" y="199"/>
                  </a:lnTo>
                  <a:lnTo>
                    <a:pt x="56" y="185"/>
                  </a:lnTo>
                  <a:lnTo>
                    <a:pt x="75" y="168"/>
                  </a:lnTo>
                  <a:lnTo>
                    <a:pt x="99" y="152"/>
                  </a:lnTo>
                  <a:lnTo>
                    <a:pt x="124" y="134"/>
                  </a:lnTo>
                  <a:lnTo>
                    <a:pt x="152" y="116"/>
                  </a:lnTo>
                  <a:lnTo>
                    <a:pt x="183" y="100"/>
                  </a:lnTo>
                  <a:lnTo>
                    <a:pt x="218" y="86"/>
                  </a:lnTo>
                  <a:lnTo>
                    <a:pt x="253" y="72"/>
                  </a:lnTo>
                  <a:lnTo>
                    <a:pt x="294" y="63"/>
                  </a:lnTo>
                  <a:lnTo>
                    <a:pt x="335" y="55"/>
                  </a:lnTo>
                  <a:lnTo>
                    <a:pt x="381" y="52"/>
                  </a:lnTo>
                  <a:lnTo>
                    <a:pt x="426" y="48"/>
                  </a:lnTo>
                  <a:lnTo>
                    <a:pt x="473" y="48"/>
                  </a:lnTo>
                  <a:lnTo>
                    <a:pt x="519" y="48"/>
                  </a:lnTo>
                  <a:lnTo>
                    <a:pt x="567" y="51"/>
                  </a:lnTo>
                  <a:lnTo>
                    <a:pt x="610" y="52"/>
                  </a:lnTo>
                  <a:lnTo>
                    <a:pt x="655" y="56"/>
                  </a:lnTo>
                  <a:lnTo>
                    <a:pt x="695" y="60"/>
                  </a:lnTo>
                  <a:lnTo>
                    <a:pt x="736" y="65"/>
                  </a:lnTo>
                  <a:lnTo>
                    <a:pt x="771" y="68"/>
                  </a:lnTo>
                  <a:lnTo>
                    <a:pt x="805" y="72"/>
                  </a:lnTo>
                  <a:lnTo>
                    <a:pt x="833" y="76"/>
                  </a:lnTo>
                  <a:lnTo>
                    <a:pt x="859" y="79"/>
                  </a:lnTo>
                  <a:lnTo>
                    <a:pt x="879" y="82"/>
                  </a:lnTo>
                  <a:lnTo>
                    <a:pt x="894" y="86"/>
                  </a:lnTo>
                  <a:lnTo>
                    <a:pt x="903" y="87"/>
                  </a:lnTo>
                  <a:lnTo>
                    <a:pt x="907" y="89"/>
                  </a:lnTo>
                  <a:lnTo>
                    <a:pt x="903" y="86"/>
                  </a:lnTo>
                  <a:lnTo>
                    <a:pt x="897" y="82"/>
                  </a:lnTo>
                  <a:lnTo>
                    <a:pt x="884" y="76"/>
                  </a:lnTo>
                  <a:lnTo>
                    <a:pt x="867" y="69"/>
                  </a:lnTo>
                  <a:lnTo>
                    <a:pt x="845" y="60"/>
                  </a:lnTo>
                  <a:lnTo>
                    <a:pt x="819" y="51"/>
                  </a:lnTo>
                  <a:lnTo>
                    <a:pt x="788" y="41"/>
                  </a:lnTo>
                  <a:lnTo>
                    <a:pt x="755" y="33"/>
                  </a:lnTo>
                  <a:lnTo>
                    <a:pt x="715" y="22"/>
                  </a:lnTo>
                  <a:lnTo>
                    <a:pt x="672" y="15"/>
                  </a:lnTo>
                  <a:lnTo>
                    <a:pt x="625" y="8"/>
                  </a:lnTo>
                  <a:lnTo>
                    <a:pt x="576" y="4"/>
                  </a:lnTo>
                  <a:lnTo>
                    <a:pt x="520" y="0"/>
                  </a:lnTo>
                  <a:lnTo>
                    <a:pt x="464" y="2"/>
                  </a:lnTo>
                  <a:lnTo>
                    <a:pt x="402" y="5"/>
                  </a:lnTo>
                  <a:lnTo>
                    <a:pt x="337" y="13"/>
                  </a:lnTo>
                  <a:lnTo>
                    <a:pt x="273" y="21"/>
                  </a:lnTo>
                  <a:lnTo>
                    <a:pt x="221" y="34"/>
                  </a:lnTo>
                  <a:lnTo>
                    <a:pt x="173" y="48"/>
                  </a:lnTo>
                  <a:lnTo>
                    <a:pt x="134" y="65"/>
                  </a:lnTo>
                  <a:lnTo>
                    <a:pt x="100" y="83"/>
                  </a:lnTo>
                  <a:lnTo>
                    <a:pt x="74" y="103"/>
                  </a:lnTo>
                  <a:lnTo>
                    <a:pt x="52" y="122"/>
                  </a:lnTo>
                  <a:lnTo>
                    <a:pt x="36" y="143"/>
                  </a:lnTo>
                  <a:lnTo>
                    <a:pt x="22" y="161"/>
                  </a:lnTo>
                  <a:lnTo>
                    <a:pt x="13" y="181"/>
                  </a:lnTo>
                  <a:lnTo>
                    <a:pt x="7" y="196"/>
                  </a:lnTo>
                  <a:lnTo>
                    <a:pt x="4" y="212"/>
                  </a:lnTo>
                  <a:lnTo>
                    <a:pt x="1" y="224"/>
                  </a:lnTo>
                  <a:lnTo>
                    <a:pt x="0" y="234"/>
                  </a:lnTo>
                  <a:lnTo>
                    <a:pt x="0" y="241"/>
                  </a:lnTo>
                  <a:lnTo>
                    <a:pt x="1" y="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15"/>
            <p:cNvSpPr>
              <a:spLocks/>
            </p:cNvSpPr>
            <p:nvPr/>
          </p:nvSpPr>
          <p:spPr bwMode="auto">
            <a:xfrm>
              <a:off x="1006" y="966"/>
              <a:ext cx="616" cy="184"/>
            </a:xfrm>
            <a:custGeom>
              <a:avLst/>
              <a:gdLst>
                <a:gd name="T0" fmla="*/ 6 w 1231"/>
                <a:gd name="T1" fmla="*/ 32 h 369"/>
                <a:gd name="T2" fmla="*/ 6 w 1231"/>
                <a:gd name="T3" fmla="*/ 32 h 369"/>
                <a:gd name="T4" fmla="*/ 7 w 1231"/>
                <a:gd name="T5" fmla="*/ 30 h 369"/>
                <a:gd name="T6" fmla="*/ 10 w 1231"/>
                <a:gd name="T7" fmla="*/ 28 h 369"/>
                <a:gd name="T8" fmla="*/ 13 w 1231"/>
                <a:gd name="T9" fmla="*/ 25 h 369"/>
                <a:gd name="T10" fmla="*/ 17 w 1231"/>
                <a:gd name="T11" fmla="*/ 22 h 369"/>
                <a:gd name="T12" fmla="*/ 23 w 1231"/>
                <a:gd name="T13" fmla="*/ 19 h 369"/>
                <a:gd name="T14" fmla="*/ 30 w 1231"/>
                <a:gd name="T15" fmla="*/ 16 h 369"/>
                <a:gd name="T16" fmla="*/ 39 w 1231"/>
                <a:gd name="T17" fmla="*/ 13 h 369"/>
                <a:gd name="T18" fmla="*/ 48 w 1231"/>
                <a:gd name="T19" fmla="*/ 10 h 369"/>
                <a:gd name="T20" fmla="*/ 59 w 1231"/>
                <a:gd name="T21" fmla="*/ 9 h 369"/>
                <a:gd name="T22" fmla="*/ 72 w 1231"/>
                <a:gd name="T23" fmla="*/ 8 h 369"/>
                <a:gd name="T24" fmla="*/ 87 w 1231"/>
                <a:gd name="T25" fmla="*/ 8 h 369"/>
                <a:gd name="T26" fmla="*/ 103 w 1231"/>
                <a:gd name="T27" fmla="*/ 10 h 369"/>
                <a:gd name="T28" fmla="*/ 121 w 1231"/>
                <a:gd name="T29" fmla="*/ 13 h 369"/>
                <a:gd name="T30" fmla="*/ 140 w 1231"/>
                <a:gd name="T31" fmla="*/ 19 h 369"/>
                <a:gd name="T32" fmla="*/ 162 w 1231"/>
                <a:gd name="T33" fmla="*/ 25 h 369"/>
                <a:gd name="T34" fmla="*/ 183 w 1231"/>
                <a:gd name="T35" fmla="*/ 33 h 369"/>
                <a:gd name="T36" fmla="*/ 203 w 1231"/>
                <a:gd name="T37" fmla="*/ 41 h 369"/>
                <a:gd name="T38" fmla="*/ 220 w 1231"/>
                <a:gd name="T39" fmla="*/ 47 h 369"/>
                <a:gd name="T40" fmla="*/ 236 w 1231"/>
                <a:gd name="T41" fmla="*/ 54 h 369"/>
                <a:gd name="T42" fmla="*/ 250 w 1231"/>
                <a:gd name="T43" fmla="*/ 60 h 369"/>
                <a:gd name="T44" fmla="*/ 262 w 1231"/>
                <a:gd name="T45" fmla="*/ 66 h 369"/>
                <a:gd name="T46" fmla="*/ 273 w 1231"/>
                <a:gd name="T47" fmla="*/ 71 h 369"/>
                <a:gd name="T48" fmla="*/ 282 w 1231"/>
                <a:gd name="T49" fmla="*/ 76 h 369"/>
                <a:gd name="T50" fmla="*/ 289 w 1231"/>
                <a:gd name="T51" fmla="*/ 80 h 369"/>
                <a:gd name="T52" fmla="*/ 296 w 1231"/>
                <a:gd name="T53" fmla="*/ 84 h 369"/>
                <a:gd name="T54" fmla="*/ 301 w 1231"/>
                <a:gd name="T55" fmla="*/ 87 h 369"/>
                <a:gd name="T56" fmla="*/ 308 w 1231"/>
                <a:gd name="T57" fmla="*/ 92 h 369"/>
                <a:gd name="T58" fmla="*/ 298 w 1231"/>
                <a:gd name="T59" fmla="*/ 84 h 369"/>
                <a:gd name="T60" fmla="*/ 291 w 1231"/>
                <a:gd name="T61" fmla="*/ 79 h 369"/>
                <a:gd name="T62" fmla="*/ 283 w 1231"/>
                <a:gd name="T63" fmla="*/ 73 h 369"/>
                <a:gd name="T64" fmla="*/ 273 w 1231"/>
                <a:gd name="T65" fmla="*/ 67 h 369"/>
                <a:gd name="T66" fmla="*/ 262 w 1231"/>
                <a:gd name="T67" fmla="*/ 60 h 369"/>
                <a:gd name="T68" fmla="*/ 250 w 1231"/>
                <a:gd name="T69" fmla="*/ 53 h 369"/>
                <a:gd name="T70" fmla="*/ 237 w 1231"/>
                <a:gd name="T71" fmla="*/ 45 h 369"/>
                <a:gd name="T72" fmla="*/ 222 w 1231"/>
                <a:gd name="T73" fmla="*/ 38 h 369"/>
                <a:gd name="T74" fmla="*/ 207 w 1231"/>
                <a:gd name="T75" fmla="*/ 31 h 369"/>
                <a:gd name="T76" fmla="*/ 191 w 1231"/>
                <a:gd name="T77" fmla="*/ 24 h 369"/>
                <a:gd name="T78" fmla="*/ 174 w 1231"/>
                <a:gd name="T79" fmla="*/ 19 h 369"/>
                <a:gd name="T80" fmla="*/ 157 w 1231"/>
                <a:gd name="T81" fmla="*/ 13 h 369"/>
                <a:gd name="T82" fmla="*/ 139 w 1231"/>
                <a:gd name="T83" fmla="*/ 8 h 369"/>
                <a:gd name="T84" fmla="*/ 121 w 1231"/>
                <a:gd name="T85" fmla="*/ 5 h 369"/>
                <a:gd name="T86" fmla="*/ 105 w 1231"/>
                <a:gd name="T87" fmla="*/ 2 h 369"/>
                <a:gd name="T88" fmla="*/ 90 w 1231"/>
                <a:gd name="T89" fmla="*/ 0 h 369"/>
                <a:gd name="T90" fmla="*/ 77 w 1231"/>
                <a:gd name="T91" fmla="*/ 0 h 369"/>
                <a:gd name="T92" fmla="*/ 64 w 1231"/>
                <a:gd name="T93" fmla="*/ 0 h 369"/>
                <a:gd name="T94" fmla="*/ 54 w 1231"/>
                <a:gd name="T95" fmla="*/ 1 h 369"/>
                <a:gd name="T96" fmla="*/ 44 w 1231"/>
                <a:gd name="T97" fmla="*/ 2 h 369"/>
                <a:gd name="T98" fmla="*/ 36 w 1231"/>
                <a:gd name="T99" fmla="*/ 5 h 369"/>
                <a:gd name="T100" fmla="*/ 28 w 1231"/>
                <a:gd name="T101" fmla="*/ 7 h 369"/>
                <a:gd name="T102" fmla="*/ 22 w 1231"/>
                <a:gd name="T103" fmla="*/ 10 h 369"/>
                <a:gd name="T104" fmla="*/ 17 w 1231"/>
                <a:gd name="T105" fmla="*/ 13 h 369"/>
                <a:gd name="T106" fmla="*/ 12 w 1231"/>
                <a:gd name="T107" fmla="*/ 17 h 369"/>
                <a:gd name="T108" fmla="*/ 8 w 1231"/>
                <a:gd name="T109" fmla="*/ 20 h 369"/>
                <a:gd name="T110" fmla="*/ 5 w 1231"/>
                <a:gd name="T111" fmla="*/ 24 h 369"/>
                <a:gd name="T112" fmla="*/ 2 w 1231"/>
                <a:gd name="T113" fmla="*/ 27 h 369"/>
                <a:gd name="T114" fmla="*/ 1 w 1231"/>
                <a:gd name="T115" fmla="*/ 31 h 369"/>
                <a:gd name="T116" fmla="*/ 0 w 1231"/>
                <a:gd name="T117" fmla="*/ 32 h 369"/>
                <a:gd name="T118" fmla="*/ 2 w 1231"/>
                <a:gd name="T119" fmla="*/ 33 h 369"/>
                <a:gd name="T120" fmla="*/ 4 w 1231"/>
                <a:gd name="T121" fmla="*/ 32 h 369"/>
                <a:gd name="T122" fmla="*/ 6 w 1231"/>
                <a:gd name="T123" fmla="*/ 32 h 369"/>
                <a:gd name="T124" fmla="*/ 6 w 1231"/>
                <a:gd name="T125" fmla="*/ 32 h 36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231"/>
                <a:gd name="T190" fmla="*/ 0 h 369"/>
                <a:gd name="T191" fmla="*/ 1231 w 1231"/>
                <a:gd name="T192" fmla="*/ 369 h 36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231" h="369">
                  <a:moveTo>
                    <a:pt x="22" y="131"/>
                  </a:moveTo>
                  <a:lnTo>
                    <a:pt x="23" y="128"/>
                  </a:lnTo>
                  <a:lnTo>
                    <a:pt x="28" y="122"/>
                  </a:lnTo>
                  <a:lnTo>
                    <a:pt x="37" y="113"/>
                  </a:lnTo>
                  <a:lnTo>
                    <a:pt x="52" y="103"/>
                  </a:lnTo>
                  <a:lnTo>
                    <a:pt x="67" y="90"/>
                  </a:lnTo>
                  <a:lnTo>
                    <a:pt x="92" y="77"/>
                  </a:lnTo>
                  <a:lnTo>
                    <a:pt x="118" y="64"/>
                  </a:lnTo>
                  <a:lnTo>
                    <a:pt x="153" y="53"/>
                  </a:lnTo>
                  <a:lnTo>
                    <a:pt x="191" y="43"/>
                  </a:lnTo>
                  <a:lnTo>
                    <a:pt x="235" y="37"/>
                  </a:lnTo>
                  <a:lnTo>
                    <a:pt x="286" y="34"/>
                  </a:lnTo>
                  <a:lnTo>
                    <a:pt x="345" y="35"/>
                  </a:lnTo>
                  <a:lnTo>
                    <a:pt x="409" y="42"/>
                  </a:lnTo>
                  <a:lnTo>
                    <a:pt x="481" y="55"/>
                  </a:lnTo>
                  <a:lnTo>
                    <a:pt x="559" y="76"/>
                  </a:lnTo>
                  <a:lnTo>
                    <a:pt x="647" y="103"/>
                  </a:lnTo>
                  <a:lnTo>
                    <a:pt x="731" y="134"/>
                  </a:lnTo>
                  <a:lnTo>
                    <a:pt x="809" y="164"/>
                  </a:lnTo>
                  <a:lnTo>
                    <a:pt x="880" y="191"/>
                  </a:lnTo>
                  <a:lnTo>
                    <a:pt x="943" y="218"/>
                  </a:lnTo>
                  <a:lnTo>
                    <a:pt x="998" y="243"/>
                  </a:lnTo>
                  <a:lnTo>
                    <a:pt x="1047" y="267"/>
                  </a:lnTo>
                  <a:lnTo>
                    <a:pt x="1089" y="287"/>
                  </a:lnTo>
                  <a:lnTo>
                    <a:pt x="1127" y="307"/>
                  </a:lnTo>
                  <a:lnTo>
                    <a:pt x="1156" y="322"/>
                  </a:lnTo>
                  <a:lnTo>
                    <a:pt x="1182" y="338"/>
                  </a:lnTo>
                  <a:lnTo>
                    <a:pt x="1202" y="350"/>
                  </a:lnTo>
                  <a:lnTo>
                    <a:pt x="1231" y="369"/>
                  </a:lnTo>
                  <a:lnTo>
                    <a:pt x="1192" y="339"/>
                  </a:lnTo>
                  <a:lnTo>
                    <a:pt x="1163" y="319"/>
                  </a:lnTo>
                  <a:lnTo>
                    <a:pt x="1129" y="294"/>
                  </a:lnTo>
                  <a:lnTo>
                    <a:pt x="1089" y="268"/>
                  </a:lnTo>
                  <a:lnTo>
                    <a:pt x="1047" y="242"/>
                  </a:lnTo>
                  <a:lnTo>
                    <a:pt x="997" y="212"/>
                  </a:lnTo>
                  <a:lnTo>
                    <a:pt x="945" y="183"/>
                  </a:lnTo>
                  <a:lnTo>
                    <a:pt x="886" y="154"/>
                  </a:lnTo>
                  <a:lnTo>
                    <a:pt x="826" y="126"/>
                  </a:lnTo>
                  <a:lnTo>
                    <a:pt x="763" y="99"/>
                  </a:lnTo>
                  <a:lnTo>
                    <a:pt x="695" y="76"/>
                  </a:lnTo>
                  <a:lnTo>
                    <a:pt x="625" y="52"/>
                  </a:lnTo>
                  <a:lnTo>
                    <a:pt x="553" y="35"/>
                  </a:lnTo>
                  <a:lnTo>
                    <a:pt x="482" y="20"/>
                  </a:lnTo>
                  <a:lnTo>
                    <a:pt x="417" y="9"/>
                  </a:lnTo>
                  <a:lnTo>
                    <a:pt x="357" y="1"/>
                  </a:lnTo>
                  <a:lnTo>
                    <a:pt x="305" y="0"/>
                  </a:lnTo>
                  <a:lnTo>
                    <a:pt x="256" y="0"/>
                  </a:lnTo>
                  <a:lnTo>
                    <a:pt x="213" y="5"/>
                  </a:lnTo>
                  <a:lnTo>
                    <a:pt x="174" y="11"/>
                  </a:lnTo>
                  <a:lnTo>
                    <a:pt x="143" y="21"/>
                  </a:lnTo>
                  <a:lnTo>
                    <a:pt x="112" y="30"/>
                  </a:lnTo>
                  <a:lnTo>
                    <a:pt x="87" y="42"/>
                  </a:lnTo>
                  <a:lnTo>
                    <a:pt x="65" y="53"/>
                  </a:lnTo>
                  <a:lnTo>
                    <a:pt x="47" y="68"/>
                  </a:lnTo>
                  <a:lnTo>
                    <a:pt x="30" y="82"/>
                  </a:lnTo>
                  <a:lnTo>
                    <a:pt x="18" y="96"/>
                  </a:lnTo>
                  <a:lnTo>
                    <a:pt x="8" y="109"/>
                  </a:lnTo>
                  <a:lnTo>
                    <a:pt x="2" y="124"/>
                  </a:lnTo>
                  <a:lnTo>
                    <a:pt x="0" y="130"/>
                  </a:lnTo>
                  <a:lnTo>
                    <a:pt x="8" y="133"/>
                  </a:lnTo>
                  <a:lnTo>
                    <a:pt x="15" y="131"/>
                  </a:lnTo>
                  <a:lnTo>
                    <a:pt x="22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16"/>
            <p:cNvSpPr>
              <a:spLocks/>
            </p:cNvSpPr>
            <p:nvPr/>
          </p:nvSpPr>
          <p:spPr bwMode="auto">
            <a:xfrm>
              <a:off x="1046" y="986"/>
              <a:ext cx="207" cy="56"/>
            </a:xfrm>
            <a:custGeom>
              <a:avLst/>
              <a:gdLst>
                <a:gd name="T0" fmla="*/ 1 w 415"/>
                <a:gd name="T1" fmla="*/ 10 h 112"/>
                <a:gd name="T2" fmla="*/ 0 w 415"/>
                <a:gd name="T3" fmla="*/ 13 h 112"/>
                <a:gd name="T4" fmla="*/ 1 w 415"/>
                <a:gd name="T5" fmla="*/ 12 h 112"/>
                <a:gd name="T6" fmla="*/ 4 w 415"/>
                <a:gd name="T7" fmla="*/ 12 h 112"/>
                <a:gd name="T8" fmla="*/ 7 w 415"/>
                <a:gd name="T9" fmla="*/ 11 h 112"/>
                <a:gd name="T10" fmla="*/ 11 w 415"/>
                <a:gd name="T11" fmla="*/ 11 h 112"/>
                <a:gd name="T12" fmla="*/ 17 w 415"/>
                <a:gd name="T13" fmla="*/ 10 h 112"/>
                <a:gd name="T14" fmla="*/ 22 w 415"/>
                <a:gd name="T15" fmla="*/ 10 h 112"/>
                <a:gd name="T16" fmla="*/ 30 w 415"/>
                <a:gd name="T17" fmla="*/ 11 h 112"/>
                <a:gd name="T18" fmla="*/ 37 w 415"/>
                <a:gd name="T19" fmla="*/ 11 h 112"/>
                <a:gd name="T20" fmla="*/ 45 w 415"/>
                <a:gd name="T21" fmla="*/ 12 h 112"/>
                <a:gd name="T22" fmla="*/ 54 w 415"/>
                <a:gd name="T23" fmla="*/ 13 h 112"/>
                <a:gd name="T24" fmla="*/ 63 w 415"/>
                <a:gd name="T25" fmla="*/ 14 h 112"/>
                <a:gd name="T26" fmla="*/ 72 w 415"/>
                <a:gd name="T27" fmla="*/ 17 h 112"/>
                <a:gd name="T28" fmla="*/ 82 w 415"/>
                <a:gd name="T29" fmla="*/ 20 h 112"/>
                <a:gd name="T30" fmla="*/ 92 w 415"/>
                <a:gd name="T31" fmla="*/ 24 h 112"/>
                <a:gd name="T32" fmla="*/ 103 w 415"/>
                <a:gd name="T33" fmla="*/ 28 h 112"/>
                <a:gd name="T34" fmla="*/ 103 w 415"/>
                <a:gd name="T35" fmla="*/ 28 h 112"/>
                <a:gd name="T36" fmla="*/ 103 w 415"/>
                <a:gd name="T37" fmla="*/ 27 h 112"/>
                <a:gd name="T38" fmla="*/ 102 w 415"/>
                <a:gd name="T39" fmla="*/ 26 h 112"/>
                <a:gd name="T40" fmla="*/ 101 w 415"/>
                <a:gd name="T41" fmla="*/ 25 h 112"/>
                <a:gd name="T42" fmla="*/ 99 w 415"/>
                <a:gd name="T43" fmla="*/ 22 h 112"/>
                <a:gd name="T44" fmla="*/ 97 w 415"/>
                <a:gd name="T45" fmla="*/ 20 h 112"/>
                <a:gd name="T46" fmla="*/ 95 w 415"/>
                <a:gd name="T47" fmla="*/ 18 h 112"/>
                <a:gd name="T48" fmla="*/ 91 w 415"/>
                <a:gd name="T49" fmla="*/ 15 h 112"/>
                <a:gd name="T50" fmla="*/ 86 w 415"/>
                <a:gd name="T51" fmla="*/ 13 h 112"/>
                <a:gd name="T52" fmla="*/ 80 w 415"/>
                <a:gd name="T53" fmla="*/ 11 h 112"/>
                <a:gd name="T54" fmla="*/ 73 w 415"/>
                <a:gd name="T55" fmla="*/ 9 h 112"/>
                <a:gd name="T56" fmla="*/ 66 w 415"/>
                <a:gd name="T57" fmla="*/ 7 h 112"/>
                <a:gd name="T58" fmla="*/ 56 w 415"/>
                <a:gd name="T59" fmla="*/ 5 h 112"/>
                <a:gd name="T60" fmla="*/ 45 w 415"/>
                <a:gd name="T61" fmla="*/ 3 h 112"/>
                <a:gd name="T62" fmla="*/ 32 w 415"/>
                <a:gd name="T63" fmla="*/ 1 h 112"/>
                <a:gd name="T64" fmla="*/ 19 w 415"/>
                <a:gd name="T65" fmla="*/ 0 h 112"/>
                <a:gd name="T66" fmla="*/ 1 w 415"/>
                <a:gd name="T67" fmla="*/ 10 h 112"/>
                <a:gd name="T68" fmla="*/ 1 w 415"/>
                <a:gd name="T69" fmla="*/ 10 h 11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15"/>
                <a:gd name="T106" fmla="*/ 0 h 112"/>
                <a:gd name="T107" fmla="*/ 415 w 415"/>
                <a:gd name="T108" fmla="*/ 112 h 11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15" h="112">
                  <a:moveTo>
                    <a:pt x="7" y="38"/>
                  </a:moveTo>
                  <a:lnTo>
                    <a:pt x="0" y="49"/>
                  </a:lnTo>
                  <a:lnTo>
                    <a:pt x="5" y="47"/>
                  </a:lnTo>
                  <a:lnTo>
                    <a:pt x="16" y="45"/>
                  </a:lnTo>
                  <a:lnTo>
                    <a:pt x="30" y="43"/>
                  </a:lnTo>
                  <a:lnTo>
                    <a:pt x="47" y="41"/>
                  </a:lnTo>
                  <a:lnTo>
                    <a:pt x="68" y="39"/>
                  </a:lnTo>
                  <a:lnTo>
                    <a:pt x="91" y="39"/>
                  </a:lnTo>
                  <a:lnTo>
                    <a:pt x="120" y="41"/>
                  </a:lnTo>
                  <a:lnTo>
                    <a:pt x="148" y="41"/>
                  </a:lnTo>
                  <a:lnTo>
                    <a:pt x="181" y="46"/>
                  </a:lnTo>
                  <a:lnTo>
                    <a:pt x="216" y="49"/>
                  </a:lnTo>
                  <a:lnTo>
                    <a:pt x="252" y="58"/>
                  </a:lnTo>
                  <a:lnTo>
                    <a:pt x="290" y="65"/>
                  </a:lnTo>
                  <a:lnTo>
                    <a:pt x="330" y="78"/>
                  </a:lnTo>
                  <a:lnTo>
                    <a:pt x="370" y="93"/>
                  </a:lnTo>
                  <a:lnTo>
                    <a:pt x="415" y="112"/>
                  </a:lnTo>
                  <a:lnTo>
                    <a:pt x="413" y="110"/>
                  </a:lnTo>
                  <a:lnTo>
                    <a:pt x="412" y="107"/>
                  </a:lnTo>
                  <a:lnTo>
                    <a:pt x="409" y="102"/>
                  </a:lnTo>
                  <a:lnTo>
                    <a:pt x="407" y="97"/>
                  </a:lnTo>
                  <a:lnTo>
                    <a:pt x="399" y="88"/>
                  </a:lnTo>
                  <a:lnTo>
                    <a:pt x="391" y="80"/>
                  </a:lnTo>
                  <a:lnTo>
                    <a:pt x="380" y="72"/>
                  </a:lnTo>
                  <a:lnTo>
                    <a:pt x="365" y="63"/>
                  </a:lnTo>
                  <a:lnTo>
                    <a:pt x="344" y="52"/>
                  </a:lnTo>
                  <a:lnTo>
                    <a:pt x="322" y="43"/>
                  </a:lnTo>
                  <a:lnTo>
                    <a:pt x="294" y="34"/>
                  </a:lnTo>
                  <a:lnTo>
                    <a:pt x="264" y="25"/>
                  </a:lnTo>
                  <a:lnTo>
                    <a:pt x="225" y="17"/>
                  </a:lnTo>
                  <a:lnTo>
                    <a:pt x="182" y="10"/>
                  </a:lnTo>
                  <a:lnTo>
                    <a:pt x="131" y="4"/>
                  </a:lnTo>
                  <a:lnTo>
                    <a:pt x="77" y="0"/>
                  </a:lnTo>
                  <a:lnTo>
                    <a:pt x="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17"/>
            <p:cNvSpPr>
              <a:spLocks/>
            </p:cNvSpPr>
            <p:nvPr/>
          </p:nvSpPr>
          <p:spPr bwMode="auto">
            <a:xfrm>
              <a:off x="1294" y="1061"/>
              <a:ext cx="66" cy="51"/>
            </a:xfrm>
            <a:custGeom>
              <a:avLst/>
              <a:gdLst>
                <a:gd name="T0" fmla="*/ 33 w 133"/>
                <a:gd name="T1" fmla="*/ 5 h 103"/>
                <a:gd name="T2" fmla="*/ 32 w 133"/>
                <a:gd name="T3" fmla="*/ 5 h 103"/>
                <a:gd name="T4" fmla="*/ 32 w 133"/>
                <a:gd name="T5" fmla="*/ 5 h 103"/>
                <a:gd name="T6" fmla="*/ 31 w 133"/>
                <a:gd name="T7" fmla="*/ 5 h 103"/>
                <a:gd name="T8" fmla="*/ 29 w 133"/>
                <a:gd name="T9" fmla="*/ 5 h 103"/>
                <a:gd name="T10" fmla="*/ 27 w 133"/>
                <a:gd name="T11" fmla="*/ 5 h 103"/>
                <a:gd name="T12" fmla="*/ 26 w 133"/>
                <a:gd name="T13" fmla="*/ 5 h 103"/>
                <a:gd name="T14" fmla="*/ 23 w 133"/>
                <a:gd name="T15" fmla="*/ 5 h 103"/>
                <a:gd name="T16" fmla="*/ 22 w 133"/>
                <a:gd name="T17" fmla="*/ 5 h 103"/>
                <a:gd name="T18" fmla="*/ 19 w 133"/>
                <a:gd name="T19" fmla="*/ 5 h 103"/>
                <a:gd name="T20" fmla="*/ 18 w 133"/>
                <a:gd name="T21" fmla="*/ 6 h 103"/>
                <a:gd name="T22" fmla="*/ 16 w 133"/>
                <a:gd name="T23" fmla="*/ 6 h 103"/>
                <a:gd name="T24" fmla="*/ 15 w 133"/>
                <a:gd name="T25" fmla="*/ 7 h 103"/>
                <a:gd name="T26" fmla="*/ 14 w 133"/>
                <a:gd name="T27" fmla="*/ 8 h 103"/>
                <a:gd name="T28" fmla="*/ 13 w 133"/>
                <a:gd name="T29" fmla="*/ 10 h 103"/>
                <a:gd name="T30" fmla="*/ 13 w 133"/>
                <a:gd name="T31" fmla="*/ 11 h 103"/>
                <a:gd name="T32" fmla="*/ 14 w 133"/>
                <a:gd name="T33" fmla="*/ 13 h 103"/>
                <a:gd name="T34" fmla="*/ 15 w 133"/>
                <a:gd name="T35" fmla="*/ 15 h 103"/>
                <a:gd name="T36" fmla="*/ 16 w 133"/>
                <a:gd name="T37" fmla="*/ 16 h 103"/>
                <a:gd name="T38" fmla="*/ 18 w 133"/>
                <a:gd name="T39" fmla="*/ 16 h 103"/>
                <a:gd name="T40" fmla="*/ 19 w 133"/>
                <a:gd name="T41" fmla="*/ 17 h 103"/>
                <a:gd name="T42" fmla="*/ 21 w 133"/>
                <a:gd name="T43" fmla="*/ 17 h 103"/>
                <a:gd name="T44" fmla="*/ 22 w 133"/>
                <a:gd name="T45" fmla="*/ 17 h 103"/>
                <a:gd name="T46" fmla="*/ 24 w 133"/>
                <a:gd name="T47" fmla="*/ 17 h 103"/>
                <a:gd name="T48" fmla="*/ 26 w 133"/>
                <a:gd name="T49" fmla="*/ 17 h 103"/>
                <a:gd name="T50" fmla="*/ 29 w 133"/>
                <a:gd name="T51" fmla="*/ 16 h 103"/>
                <a:gd name="T52" fmla="*/ 31 w 133"/>
                <a:gd name="T53" fmla="*/ 16 h 103"/>
                <a:gd name="T54" fmla="*/ 32 w 133"/>
                <a:gd name="T55" fmla="*/ 16 h 103"/>
                <a:gd name="T56" fmla="*/ 33 w 133"/>
                <a:gd name="T57" fmla="*/ 17 h 103"/>
                <a:gd name="T58" fmla="*/ 32 w 133"/>
                <a:gd name="T59" fmla="*/ 18 h 103"/>
                <a:gd name="T60" fmla="*/ 31 w 133"/>
                <a:gd name="T61" fmla="*/ 19 h 103"/>
                <a:gd name="T62" fmla="*/ 29 w 133"/>
                <a:gd name="T63" fmla="*/ 20 h 103"/>
                <a:gd name="T64" fmla="*/ 26 w 133"/>
                <a:gd name="T65" fmla="*/ 22 h 103"/>
                <a:gd name="T66" fmla="*/ 23 w 133"/>
                <a:gd name="T67" fmla="*/ 23 h 103"/>
                <a:gd name="T68" fmla="*/ 20 w 133"/>
                <a:gd name="T69" fmla="*/ 24 h 103"/>
                <a:gd name="T70" fmla="*/ 17 w 133"/>
                <a:gd name="T71" fmla="*/ 25 h 103"/>
                <a:gd name="T72" fmla="*/ 14 w 133"/>
                <a:gd name="T73" fmla="*/ 25 h 103"/>
                <a:gd name="T74" fmla="*/ 11 w 133"/>
                <a:gd name="T75" fmla="*/ 25 h 103"/>
                <a:gd name="T76" fmla="*/ 8 w 133"/>
                <a:gd name="T77" fmla="*/ 25 h 103"/>
                <a:gd name="T78" fmla="*/ 5 w 133"/>
                <a:gd name="T79" fmla="*/ 24 h 103"/>
                <a:gd name="T80" fmla="*/ 3 w 133"/>
                <a:gd name="T81" fmla="*/ 23 h 103"/>
                <a:gd name="T82" fmla="*/ 1 w 133"/>
                <a:gd name="T83" fmla="*/ 21 h 103"/>
                <a:gd name="T84" fmla="*/ 0 w 133"/>
                <a:gd name="T85" fmla="*/ 19 h 103"/>
                <a:gd name="T86" fmla="*/ 0 w 133"/>
                <a:gd name="T87" fmla="*/ 16 h 103"/>
                <a:gd name="T88" fmla="*/ 0 w 133"/>
                <a:gd name="T89" fmla="*/ 12 h 103"/>
                <a:gd name="T90" fmla="*/ 1 w 133"/>
                <a:gd name="T91" fmla="*/ 8 h 103"/>
                <a:gd name="T92" fmla="*/ 3 w 133"/>
                <a:gd name="T93" fmla="*/ 5 h 103"/>
                <a:gd name="T94" fmla="*/ 4 w 133"/>
                <a:gd name="T95" fmla="*/ 3 h 103"/>
                <a:gd name="T96" fmla="*/ 6 w 133"/>
                <a:gd name="T97" fmla="*/ 1 h 103"/>
                <a:gd name="T98" fmla="*/ 9 w 133"/>
                <a:gd name="T99" fmla="*/ 0 h 103"/>
                <a:gd name="T100" fmla="*/ 12 w 133"/>
                <a:gd name="T101" fmla="*/ 0 h 103"/>
                <a:gd name="T102" fmla="*/ 15 w 133"/>
                <a:gd name="T103" fmla="*/ 0 h 103"/>
                <a:gd name="T104" fmla="*/ 18 w 133"/>
                <a:gd name="T105" fmla="*/ 0 h 103"/>
                <a:gd name="T106" fmla="*/ 20 w 133"/>
                <a:gd name="T107" fmla="*/ 0 h 103"/>
                <a:gd name="T108" fmla="*/ 23 w 133"/>
                <a:gd name="T109" fmla="*/ 1 h 103"/>
                <a:gd name="T110" fmla="*/ 26 w 133"/>
                <a:gd name="T111" fmla="*/ 2 h 103"/>
                <a:gd name="T112" fmla="*/ 28 w 133"/>
                <a:gd name="T113" fmla="*/ 3 h 103"/>
                <a:gd name="T114" fmla="*/ 30 w 133"/>
                <a:gd name="T115" fmla="*/ 3 h 103"/>
                <a:gd name="T116" fmla="*/ 32 w 133"/>
                <a:gd name="T117" fmla="*/ 4 h 103"/>
                <a:gd name="T118" fmla="*/ 32 w 133"/>
                <a:gd name="T119" fmla="*/ 5 h 103"/>
                <a:gd name="T120" fmla="*/ 33 w 133"/>
                <a:gd name="T121" fmla="*/ 5 h 103"/>
                <a:gd name="T122" fmla="*/ 33 w 133"/>
                <a:gd name="T123" fmla="*/ 5 h 10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3"/>
                <a:gd name="T187" fmla="*/ 0 h 103"/>
                <a:gd name="T188" fmla="*/ 133 w 133"/>
                <a:gd name="T189" fmla="*/ 103 h 10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3" h="103">
                  <a:moveTo>
                    <a:pt x="133" y="21"/>
                  </a:moveTo>
                  <a:lnTo>
                    <a:pt x="130" y="20"/>
                  </a:lnTo>
                  <a:lnTo>
                    <a:pt x="129" y="20"/>
                  </a:lnTo>
                  <a:lnTo>
                    <a:pt x="124" y="20"/>
                  </a:lnTo>
                  <a:lnTo>
                    <a:pt x="117" y="20"/>
                  </a:lnTo>
                  <a:lnTo>
                    <a:pt x="111" y="20"/>
                  </a:lnTo>
                  <a:lnTo>
                    <a:pt x="104" y="20"/>
                  </a:lnTo>
                  <a:lnTo>
                    <a:pt x="95" y="20"/>
                  </a:lnTo>
                  <a:lnTo>
                    <a:pt x="89" y="22"/>
                  </a:lnTo>
                  <a:lnTo>
                    <a:pt x="79" y="22"/>
                  </a:lnTo>
                  <a:lnTo>
                    <a:pt x="73" y="25"/>
                  </a:lnTo>
                  <a:lnTo>
                    <a:pt x="66" y="27"/>
                  </a:lnTo>
                  <a:lnTo>
                    <a:pt x="61" y="31"/>
                  </a:lnTo>
                  <a:lnTo>
                    <a:pt x="56" y="35"/>
                  </a:lnTo>
                  <a:lnTo>
                    <a:pt x="55" y="40"/>
                  </a:lnTo>
                  <a:lnTo>
                    <a:pt x="53" y="47"/>
                  </a:lnTo>
                  <a:lnTo>
                    <a:pt x="57" y="55"/>
                  </a:lnTo>
                  <a:lnTo>
                    <a:pt x="61" y="60"/>
                  </a:lnTo>
                  <a:lnTo>
                    <a:pt x="66" y="65"/>
                  </a:lnTo>
                  <a:lnTo>
                    <a:pt x="72" y="66"/>
                  </a:lnTo>
                  <a:lnTo>
                    <a:pt x="79" y="69"/>
                  </a:lnTo>
                  <a:lnTo>
                    <a:pt x="85" y="69"/>
                  </a:lnTo>
                  <a:lnTo>
                    <a:pt x="91" y="69"/>
                  </a:lnTo>
                  <a:lnTo>
                    <a:pt x="99" y="68"/>
                  </a:lnTo>
                  <a:lnTo>
                    <a:pt x="105" y="68"/>
                  </a:lnTo>
                  <a:lnTo>
                    <a:pt x="117" y="65"/>
                  </a:lnTo>
                  <a:lnTo>
                    <a:pt x="126" y="64"/>
                  </a:lnTo>
                  <a:lnTo>
                    <a:pt x="131" y="64"/>
                  </a:lnTo>
                  <a:lnTo>
                    <a:pt x="133" y="70"/>
                  </a:lnTo>
                  <a:lnTo>
                    <a:pt x="130" y="74"/>
                  </a:lnTo>
                  <a:lnTo>
                    <a:pt x="124" y="79"/>
                  </a:lnTo>
                  <a:lnTo>
                    <a:pt x="117" y="83"/>
                  </a:lnTo>
                  <a:lnTo>
                    <a:pt x="107" y="90"/>
                  </a:lnTo>
                  <a:lnTo>
                    <a:pt x="95" y="92"/>
                  </a:lnTo>
                  <a:lnTo>
                    <a:pt x="83" y="98"/>
                  </a:lnTo>
                  <a:lnTo>
                    <a:pt x="70" y="100"/>
                  </a:lnTo>
                  <a:lnTo>
                    <a:pt x="59" y="103"/>
                  </a:lnTo>
                  <a:lnTo>
                    <a:pt x="44" y="102"/>
                  </a:lnTo>
                  <a:lnTo>
                    <a:pt x="33" y="102"/>
                  </a:lnTo>
                  <a:lnTo>
                    <a:pt x="22" y="98"/>
                  </a:lnTo>
                  <a:lnTo>
                    <a:pt x="14" y="94"/>
                  </a:lnTo>
                  <a:lnTo>
                    <a:pt x="5" y="86"/>
                  </a:lnTo>
                  <a:lnTo>
                    <a:pt x="1" y="77"/>
                  </a:lnTo>
                  <a:lnTo>
                    <a:pt x="0" y="65"/>
                  </a:lnTo>
                  <a:lnTo>
                    <a:pt x="3" y="51"/>
                  </a:lnTo>
                  <a:lnTo>
                    <a:pt x="4" y="34"/>
                  </a:lnTo>
                  <a:lnTo>
                    <a:pt x="12" y="22"/>
                  </a:lnTo>
                  <a:lnTo>
                    <a:pt x="18" y="13"/>
                  </a:lnTo>
                  <a:lnTo>
                    <a:pt x="27" y="7"/>
                  </a:lnTo>
                  <a:lnTo>
                    <a:pt x="38" y="1"/>
                  </a:lnTo>
                  <a:lnTo>
                    <a:pt x="50" y="0"/>
                  </a:lnTo>
                  <a:lnTo>
                    <a:pt x="60" y="0"/>
                  </a:lnTo>
                  <a:lnTo>
                    <a:pt x="73" y="1"/>
                  </a:lnTo>
                  <a:lnTo>
                    <a:pt x="83" y="1"/>
                  </a:lnTo>
                  <a:lnTo>
                    <a:pt x="94" y="5"/>
                  </a:lnTo>
                  <a:lnTo>
                    <a:pt x="104" y="9"/>
                  </a:lnTo>
                  <a:lnTo>
                    <a:pt x="115" y="13"/>
                  </a:lnTo>
                  <a:lnTo>
                    <a:pt x="120" y="14"/>
                  </a:lnTo>
                  <a:lnTo>
                    <a:pt x="128" y="17"/>
                  </a:lnTo>
                  <a:lnTo>
                    <a:pt x="130" y="20"/>
                  </a:lnTo>
                  <a:lnTo>
                    <a:pt x="13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18"/>
            <p:cNvSpPr>
              <a:spLocks/>
            </p:cNvSpPr>
            <p:nvPr/>
          </p:nvSpPr>
          <p:spPr bwMode="auto">
            <a:xfrm>
              <a:off x="1390" y="1088"/>
              <a:ext cx="56" cy="47"/>
            </a:xfrm>
            <a:custGeom>
              <a:avLst/>
              <a:gdLst>
                <a:gd name="T0" fmla="*/ 29 w 110"/>
                <a:gd name="T1" fmla="*/ 8 h 95"/>
                <a:gd name="T2" fmla="*/ 27 w 110"/>
                <a:gd name="T3" fmla="*/ 8 h 95"/>
                <a:gd name="T4" fmla="*/ 25 w 110"/>
                <a:gd name="T5" fmla="*/ 8 h 95"/>
                <a:gd name="T6" fmla="*/ 22 w 110"/>
                <a:gd name="T7" fmla="*/ 8 h 95"/>
                <a:gd name="T8" fmla="*/ 19 w 110"/>
                <a:gd name="T9" fmla="*/ 9 h 95"/>
                <a:gd name="T10" fmla="*/ 17 w 110"/>
                <a:gd name="T11" fmla="*/ 9 h 95"/>
                <a:gd name="T12" fmla="*/ 16 w 110"/>
                <a:gd name="T13" fmla="*/ 10 h 95"/>
                <a:gd name="T14" fmla="*/ 14 w 110"/>
                <a:gd name="T15" fmla="*/ 10 h 95"/>
                <a:gd name="T16" fmla="*/ 13 w 110"/>
                <a:gd name="T17" fmla="*/ 11 h 95"/>
                <a:gd name="T18" fmla="*/ 11 w 110"/>
                <a:gd name="T19" fmla="*/ 12 h 95"/>
                <a:gd name="T20" fmla="*/ 11 w 110"/>
                <a:gd name="T21" fmla="*/ 14 h 95"/>
                <a:gd name="T22" fmla="*/ 12 w 110"/>
                <a:gd name="T23" fmla="*/ 16 h 95"/>
                <a:gd name="T24" fmla="*/ 13 w 110"/>
                <a:gd name="T25" fmla="*/ 17 h 95"/>
                <a:gd name="T26" fmla="*/ 16 w 110"/>
                <a:gd name="T27" fmla="*/ 18 h 95"/>
                <a:gd name="T28" fmla="*/ 18 w 110"/>
                <a:gd name="T29" fmla="*/ 19 h 95"/>
                <a:gd name="T30" fmla="*/ 20 w 110"/>
                <a:gd name="T31" fmla="*/ 19 h 95"/>
                <a:gd name="T32" fmla="*/ 23 w 110"/>
                <a:gd name="T33" fmla="*/ 19 h 95"/>
                <a:gd name="T34" fmla="*/ 24 w 110"/>
                <a:gd name="T35" fmla="*/ 19 h 95"/>
                <a:gd name="T36" fmla="*/ 25 w 110"/>
                <a:gd name="T37" fmla="*/ 19 h 95"/>
                <a:gd name="T38" fmla="*/ 25 w 110"/>
                <a:gd name="T39" fmla="*/ 19 h 95"/>
                <a:gd name="T40" fmla="*/ 24 w 110"/>
                <a:gd name="T41" fmla="*/ 19 h 95"/>
                <a:gd name="T42" fmla="*/ 23 w 110"/>
                <a:gd name="T43" fmla="*/ 20 h 95"/>
                <a:gd name="T44" fmla="*/ 21 w 110"/>
                <a:gd name="T45" fmla="*/ 21 h 95"/>
                <a:gd name="T46" fmla="*/ 19 w 110"/>
                <a:gd name="T47" fmla="*/ 21 h 95"/>
                <a:gd name="T48" fmla="*/ 17 w 110"/>
                <a:gd name="T49" fmla="*/ 22 h 95"/>
                <a:gd name="T50" fmla="*/ 15 w 110"/>
                <a:gd name="T51" fmla="*/ 22 h 95"/>
                <a:gd name="T52" fmla="*/ 13 w 110"/>
                <a:gd name="T53" fmla="*/ 23 h 95"/>
                <a:gd name="T54" fmla="*/ 10 w 110"/>
                <a:gd name="T55" fmla="*/ 23 h 95"/>
                <a:gd name="T56" fmla="*/ 8 w 110"/>
                <a:gd name="T57" fmla="*/ 23 h 95"/>
                <a:gd name="T58" fmla="*/ 6 w 110"/>
                <a:gd name="T59" fmla="*/ 23 h 95"/>
                <a:gd name="T60" fmla="*/ 4 w 110"/>
                <a:gd name="T61" fmla="*/ 22 h 95"/>
                <a:gd name="T62" fmla="*/ 2 w 110"/>
                <a:gd name="T63" fmla="*/ 21 h 95"/>
                <a:gd name="T64" fmla="*/ 1 w 110"/>
                <a:gd name="T65" fmla="*/ 19 h 95"/>
                <a:gd name="T66" fmla="*/ 0 w 110"/>
                <a:gd name="T67" fmla="*/ 17 h 95"/>
                <a:gd name="T68" fmla="*/ 0 w 110"/>
                <a:gd name="T69" fmla="*/ 15 h 95"/>
                <a:gd name="T70" fmla="*/ 0 w 110"/>
                <a:gd name="T71" fmla="*/ 11 h 95"/>
                <a:gd name="T72" fmla="*/ 1 w 110"/>
                <a:gd name="T73" fmla="*/ 9 h 95"/>
                <a:gd name="T74" fmla="*/ 1 w 110"/>
                <a:gd name="T75" fmla="*/ 7 h 95"/>
                <a:gd name="T76" fmla="*/ 3 w 110"/>
                <a:gd name="T77" fmla="*/ 5 h 95"/>
                <a:gd name="T78" fmla="*/ 4 w 110"/>
                <a:gd name="T79" fmla="*/ 3 h 95"/>
                <a:gd name="T80" fmla="*/ 6 w 110"/>
                <a:gd name="T81" fmla="*/ 2 h 95"/>
                <a:gd name="T82" fmla="*/ 7 w 110"/>
                <a:gd name="T83" fmla="*/ 1 h 95"/>
                <a:gd name="T84" fmla="*/ 10 w 110"/>
                <a:gd name="T85" fmla="*/ 1 h 95"/>
                <a:gd name="T86" fmla="*/ 11 w 110"/>
                <a:gd name="T87" fmla="*/ 0 h 95"/>
                <a:gd name="T88" fmla="*/ 13 w 110"/>
                <a:gd name="T89" fmla="*/ 0 h 95"/>
                <a:gd name="T90" fmla="*/ 16 w 110"/>
                <a:gd name="T91" fmla="*/ 0 h 95"/>
                <a:gd name="T92" fmla="*/ 17 w 110"/>
                <a:gd name="T93" fmla="*/ 0 h 95"/>
                <a:gd name="T94" fmla="*/ 19 w 110"/>
                <a:gd name="T95" fmla="*/ 0 h 95"/>
                <a:gd name="T96" fmla="*/ 21 w 110"/>
                <a:gd name="T97" fmla="*/ 1 h 95"/>
                <a:gd name="T98" fmla="*/ 22 w 110"/>
                <a:gd name="T99" fmla="*/ 1 h 95"/>
                <a:gd name="T100" fmla="*/ 24 w 110"/>
                <a:gd name="T101" fmla="*/ 2 h 95"/>
                <a:gd name="T102" fmla="*/ 26 w 110"/>
                <a:gd name="T103" fmla="*/ 3 h 95"/>
                <a:gd name="T104" fmla="*/ 27 w 110"/>
                <a:gd name="T105" fmla="*/ 3 h 95"/>
                <a:gd name="T106" fmla="*/ 27 w 110"/>
                <a:gd name="T107" fmla="*/ 4 h 95"/>
                <a:gd name="T108" fmla="*/ 29 w 110"/>
                <a:gd name="T109" fmla="*/ 6 h 95"/>
                <a:gd name="T110" fmla="*/ 29 w 110"/>
                <a:gd name="T111" fmla="*/ 7 h 95"/>
                <a:gd name="T112" fmla="*/ 29 w 110"/>
                <a:gd name="T113" fmla="*/ 8 h 95"/>
                <a:gd name="T114" fmla="*/ 29 w 110"/>
                <a:gd name="T115" fmla="*/ 8 h 9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0"/>
                <a:gd name="T175" fmla="*/ 0 h 95"/>
                <a:gd name="T176" fmla="*/ 110 w 110"/>
                <a:gd name="T177" fmla="*/ 95 h 9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0" h="95">
                  <a:moveTo>
                    <a:pt x="110" y="33"/>
                  </a:moveTo>
                  <a:lnTo>
                    <a:pt x="106" y="33"/>
                  </a:lnTo>
                  <a:lnTo>
                    <a:pt x="99" y="33"/>
                  </a:lnTo>
                  <a:lnTo>
                    <a:pt x="87" y="34"/>
                  </a:lnTo>
                  <a:lnTo>
                    <a:pt x="75" y="37"/>
                  </a:lnTo>
                  <a:lnTo>
                    <a:pt x="67" y="38"/>
                  </a:lnTo>
                  <a:lnTo>
                    <a:pt x="61" y="41"/>
                  </a:lnTo>
                  <a:lnTo>
                    <a:pt x="54" y="42"/>
                  </a:lnTo>
                  <a:lnTo>
                    <a:pt x="51" y="46"/>
                  </a:lnTo>
                  <a:lnTo>
                    <a:pt x="44" y="50"/>
                  </a:lnTo>
                  <a:lnTo>
                    <a:pt x="43" y="59"/>
                  </a:lnTo>
                  <a:lnTo>
                    <a:pt x="45" y="64"/>
                  </a:lnTo>
                  <a:lnTo>
                    <a:pt x="51" y="69"/>
                  </a:lnTo>
                  <a:lnTo>
                    <a:pt x="61" y="72"/>
                  </a:lnTo>
                  <a:lnTo>
                    <a:pt x="71" y="76"/>
                  </a:lnTo>
                  <a:lnTo>
                    <a:pt x="79" y="76"/>
                  </a:lnTo>
                  <a:lnTo>
                    <a:pt x="88" y="77"/>
                  </a:lnTo>
                  <a:lnTo>
                    <a:pt x="95" y="77"/>
                  </a:lnTo>
                  <a:lnTo>
                    <a:pt x="99" y="77"/>
                  </a:lnTo>
                  <a:lnTo>
                    <a:pt x="96" y="77"/>
                  </a:lnTo>
                  <a:lnTo>
                    <a:pt x="93" y="78"/>
                  </a:lnTo>
                  <a:lnTo>
                    <a:pt x="88" y="80"/>
                  </a:lnTo>
                  <a:lnTo>
                    <a:pt x="82" y="84"/>
                  </a:lnTo>
                  <a:lnTo>
                    <a:pt x="74" y="86"/>
                  </a:lnTo>
                  <a:lnTo>
                    <a:pt x="66" y="89"/>
                  </a:lnTo>
                  <a:lnTo>
                    <a:pt x="57" y="91"/>
                  </a:lnTo>
                  <a:lnTo>
                    <a:pt x="49" y="94"/>
                  </a:lnTo>
                  <a:lnTo>
                    <a:pt x="38" y="94"/>
                  </a:lnTo>
                  <a:lnTo>
                    <a:pt x="30" y="95"/>
                  </a:lnTo>
                  <a:lnTo>
                    <a:pt x="22" y="93"/>
                  </a:lnTo>
                  <a:lnTo>
                    <a:pt x="14" y="90"/>
                  </a:lnTo>
                  <a:lnTo>
                    <a:pt x="8" y="86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0"/>
                  </a:lnTo>
                  <a:lnTo>
                    <a:pt x="0" y="47"/>
                  </a:lnTo>
                  <a:lnTo>
                    <a:pt x="1" y="37"/>
                  </a:lnTo>
                  <a:lnTo>
                    <a:pt x="4" y="28"/>
                  </a:lnTo>
                  <a:lnTo>
                    <a:pt x="10" y="21"/>
                  </a:lnTo>
                  <a:lnTo>
                    <a:pt x="14" y="13"/>
                  </a:lnTo>
                  <a:lnTo>
                    <a:pt x="22" y="11"/>
                  </a:lnTo>
                  <a:lnTo>
                    <a:pt x="28" y="6"/>
                  </a:lnTo>
                  <a:lnTo>
                    <a:pt x="38" y="4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67" y="2"/>
                  </a:lnTo>
                  <a:lnTo>
                    <a:pt x="74" y="2"/>
                  </a:lnTo>
                  <a:lnTo>
                    <a:pt x="80" y="4"/>
                  </a:lnTo>
                  <a:lnTo>
                    <a:pt x="87" y="6"/>
                  </a:lnTo>
                  <a:lnTo>
                    <a:pt x="92" y="10"/>
                  </a:lnTo>
                  <a:lnTo>
                    <a:pt x="100" y="12"/>
                  </a:lnTo>
                  <a:lnTo>
                    <a:pt x="104" y="15"/>
                  </a:lnTo>
                  <a:lnTo>
                    <a:pt x="106" y="19"/>
                  </a:lnTo>
                  <a:lnTo>
                    <a:pt x="110" y="24"/>
                  </a:lnTo>
                  <a:lnTo>
                    <a:pt x="110" y="29"/>
                  </a:lnTo>
                  <a:lnTo>
                    <a:pt x="11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19"/>
            <p:cNvSpPr>
              <a:spLocks/>
            </p:cNvSpPr>
            <p:nvPr/>
          </p:nvSpPr>
          <p:spPr bwMode="auto">
            <a:xfrm>
              <a:off x="1455" y="1122"/>
              <a:ext cx="63" cy="48"/>
            </a:xfrm>
            <a:custGeom>
              <a:avLst/>
              <a:gdLst>
                <a:gd name="T0" fmla="*/ 26 w 127"/>
                <a:gd name="T1" fmla="*/ 5 h 95"/>
                <a:gd name="T2" fmla="*/ 25 w 127"/>
                <a:gd name="T3" fmla="*/ 5 h 95"/>
                <a:gd name="T4" fmla="*/ 24 w 127"/>
                <a:gd name="T5" fmla="*/ 5 h 95"/>
                <a:gd name="T6" fmla="*/ 21 w 127"/>
                <a:gd name="T7" fmla="*/ 6 h 95"/>
                <a:gd name="T8" fmla="*/ 18 w 127"/>
                <a:gd name="T9" fmla="*/ 8 h 95"/>
                <a:gd name="T10" fmla="*/ 16 w 127"/>
                <a:gd name="T11" fmla="*/ 8 h 95"/>
                <a:gd name="T12" fmla="*/ 14 w 127"/>
                <a:gd name="T13" fmla="*/ 9 h 95"/>
                <a:gd name="T14" fmla="*/ 12 w 127"/>
                <a:gd name="T15" fmla="*/ 10 h 95"/>
                <a:gd name="T16" fmla="*/ 12 w 127"/>
                <a:gd name="T17" fmla="*/ 11 h 95"/>
                <a:gd name="T18" fmla="*/ 10 w 127"/>
                <a:gd name="T19" fmla="*/ 13 h 95"/>
                <a:gd name="T20" fmla="*/ 11 w 127"/>
                <a:gd name="T21" fmla="*/ 15 h 95"/>
                <a:gd name="T22" fmla="*/ 12 w 127"/>
                <a:gd name="T23" fmla="*/ 17 h 95"/>
                <a:gd name="T24" fmla="*/ 13 w 127"/>
                <a:gd name="T25" fmla="*/ 19 h 95"/>
                <a:gd name="T26" fmla="*/ 15 w 127"/>
                <a:gd name="T27" fmla="*/ 19 h 95"/>
                <a:gd name="T28" fmla="*/ 18 w 127"/>
                <a:gd name="T29" fmla="*/ 20 h 95"/>
                <a:gd name="T30" fmla="*/ 21 w 127"/>
                <a:gd name="T31" fmla="*/ 19 h 95"/>
                <a:gd name="T32" fmla="*/ 25 w 127"/>
                <a:gd name="T33" fmla="*/ 18 h 95"/>
                <a:gd name="T34" fmla="*/ 26 w 127"/>
                <a:gd name="T35" fmla="*/ 18 h 95"/>
                <a:gd name="T36" fmla="*/ 28 w 127"/>
                <a:gd name="T37" fmla="*/ 17 h 95"/>
                <a:gd name="T38" fmla="*/ 30 w 127"/>
                <a:gd name="T39" fmla="*/ 17 h 95"/>
                <a:gd name="T40" fmla="*/ 31 w 127"/>
                <a:gd name="T41" fmla="*/ 16 h 95"/>
                <a:gd name="T42" fmla="*/ 31 w 127"/>
                <a:gd name="T43" fmla="*/ 17 h 95"/>
                <a:gd name="T44" fmla="*/ 29 w 127"/>
                <a:gd name="T45" fmla="*/ 18 h 95"/>
                <a:gd name="T46" fmla="*/ 27 w 127"/>
                <a:gd name="T47" fmla="*/ 19 h 95"/>
                <a:gd name="T48" fmla="*/ 26 w 127"/>
                <a:gd name="T49" fmla="*/ 21 h 95"/>
                <a:gd name="T50" fmla="*/ 25 w 127"/>
                <a:gd name="T51" fmla="*/ 21 h 95"/>
                <a:gd name="T52" fmla="*/ 23 w 127"/>
                <a:gd name="T53" fmla="*/ 23 h 95"/>
                <a:gd name="T54" fmla="*/ 20 w 127"/>
                <a:gd name="T55" fmla="*/ 23 h 95"/>
                <a:gd name="T56" fmla="*/ 18 w 127"/>
                <a:gd name="T57" fmla="*/ 24 h 95"/>
                <a:gd name="T58" fmla="*/ 16 w 127"/>
                <a:gd name="T59" fmla="*/ 24 h 95"/>
                <a:gd name="T60" fmla="*/ 14 w 127"/>
                <a:gd name="T61" fmla="*/ 24 h 95"/>
                <a:gd name="T62" fmla="*/ 11 w 127"/>
                <a:gd name="T63" fmla="*/ 24 h 95"/>
                <a:gd name="T64" fmla="*/ 9 w 127"/>
                <a:gd name="T65" fmla="*/ 23 h 95"/>
                <a:gd name="T66" fmla="*/ 6 w 127"/>
                <a:gd name="T67" fmla="*/ 21 h 95"/>
                <a:gd name="T68" fmla="*/ 4 w 127"/>
                <a:gd name="T69" fmla="*/ 19 h 95"/>
                <a:gd name="T70" fmla="*/ 2 w 127"/>
                <a:gd name="T71" fmla="*/ 17 h 95"/>
                <a:gd name="T72" fmla="*/ 0 w 127"/>
                <a:gd name="T73" fmla="*/ 15 h 95"/>
                <a:gd name="T74" fmla="*/ 0 w 127"/>
                <a:gd name="T75" fmla="*/ 12 h 95"/>
                <a:gd name="T76" fmla="*/ 0 w 127"/>
                <a:gd name="T77" fmla="*/ 11 h 95"/>
                <a:gd name="T78" fmla="*/ 0 w 127"/>
                <a:gd name="T79" fmla="*/ 9 h 95"/>
                <a:gd name="T80" fmla="*/ 1 w 127"/>
                <a:gd name="T81" fmla="*/ 7 h 95"/>
                <a:gd name="T82" fmla="*/ 2 w 127"/>
                <a:gd name="T83" fmla="*/ 6 h 95"/>
                <a:gd name="T84" fmla="*/ 5 w 127"/>
                <a:gd name="T85" fmla="*/ 5 h 95"/>
                <a:gd name="T86" fmla="*/ 6 w 127"/>
                <a:gd name="T87" fmla="*/ 4 h 95"/>
                <a:gd name="T88" fmla="*/ 9 w 127"/>
                <a:gd name="T89" fmla="*/ 3 h 95"/>
                <a:gd name="T90" fmla="*/ 11 w 127"/>
                <a:gd name="T91" fmla="*/ 2 h 95"/>
                <a:gd name="T92" fmla="*/ 13 w 127"/>
                <a:gd name="T93" fmla="*/ 1 h 95"/>
                <a:gd name="T94" fmla="*/ 15 w 127"/>
                <a:gd name="T95" fmla="*/ 1 h 95"/>
                <a:gd name="T96" fmla="*/ 17 w 127"/>
                <a:gd name="T97" fmla="*/ 0 h 95"/>
                <a:gd name="T98" fmla="*/ 19 w 127"/>
                <a:gd name="T99" fmla="*/ 0 h 95"/>
                <a:gd name="T100" fmla="*/ 21 w 127"/>
                <a:gd name="T101" fmla="*/ 0 h 95"/>
                <a:gd name="T102" fmla="*/ 22 w 127"/>
                <a:gd name="T103" fmla="*/ 0 h 95"/>
                <a:gd name="T104" fmla="*/ 24 w 127"/>
                <a:gd name="T105" fmla="*/ 1 h 95"/>
                <a:gd name="T106" fmla="*/ 25 w 127"/>
                <a:gd name="T107" fmla="*/ 2 h 95"/>
                <a:gd name="T108" fmla="*/ 26 w 127"/>
                <a:gd name="T109" fmla="*/ 3 h 95"/>
                <a:gd name="T110" fmla="*/ 26 w 127"/>
                <a:gd name="T111" fmla="*/ 4 h 95"/>
                <a:gd name="T112" fmla="*/ 26 w 127"/>
                <a:gd name="T113" fmla="*/ 5 h 95"/>
                <a:gd name="T114" fmla="*/ 26 w 127"/>
                <a:gd name="T115" fmla="*/ 5 h 9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27"/>
                <a:gd name="T175" fmla="*/ 0 h 95"/>
                <a:gd name="T176" fmla="*/ 127 w 127"/>
                <a:gd name="T177" fmla="*/ 95 h 9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27" h="95">
                  <a:moveTo>
                    <a:pt x="107" y="20"/>
                  </a:moveTo>
                  <a:lnTo>
                    <a:pt x="103" y="20"/>
                  </a:lnTo>
                  <a:lnTo>
                    <a:pt x="96" y="20"/>
                  </a:lnTo>
                  <a:lnTo>
                    <a:pt x="84" y="24"/>
                  </a:lnTo>
                  <a:lnTo>
                    <a:pt x="72" y="29"/>
                  </a:lnTo>
                  <a:lnTo>
                    <a:pt x="64" y="32"/>
                  </a:lnTo>
                  <a:lnTo>
                    <a:pt x="58" y="33"/>
                  </a:lnTo>
                  <a:lnTo>
                    <a:pt x="51" y="37"/>
                  </a:lnTo>
                  <a:lnTo>
                    <a:pt x="49" y="42"/>
                  </a:lnTo>
                  <a:lnTo>
                    <a:pt x="42" y="50"/>
                  </a:lnTo>
                  <a:lnTo>
                    <a:pt x="44" y="60"/>
                  </a:lnTo>
                  <a:lnTo>
                    <a:pt x="48" y="68"/>
                  </a:lnTo>
                  <a:lnTo>
                    <a:pt x="55" y="73"/>
                  </a:lnTo>
                  <a:lnTo>
                    <a:pt x="63" y="76"/>
                  </a:lnTo>
                  <a:lnTo>
                    <a:pt x="75" y="77"/>
                  </a:lnTo>
                  <a:lnTo>
                    <a:pt x="87" y="74"/>
                  </a:lnTo>
                  <a:lnTo>
                    <a:pt x="100" y="72"/>
                  </a:lnTo>
                  <a:lnTo>
                    <a:pt x="106" y="71"/>
                  </a:lnTo>
                  <a:lnTo>
                    <a:pt x="113" y="68"/>
                  </a:lnTo>
                  <a:lnTo>
                    <a:pt x="120" y="65"/>
                  </a:lnTo>
                  <a:lnTo>
                    <a:pt x="127" y="63"/>
                  </a:lnTo>
                  <a:lnTo>
                    <a:pt x="124" y="65"/>
                  </a:lnTo>
                  <a:lnTo>
                    <a:pt x="116" y="72"/>
                  </a:lnTo>
                  <a:lnTo>
                    <a:pt x="111" y="76"/>
                  </a:lnTo>
                  <a:lnTo>
                    <a:pt x="106" y="81"/>
                  </a:lnTo>
                  <a:lnTo>
                    <a:pt x="100" y="84"/>
                  </a:lnTo>
                  <a:lnTo>
                    <a:pt x="92" y="89"/>
                  </a:lnTo>
                  <a:lnTo>
                    <a:pt x="83" y="91"/>
                  </a:lnTo>
                  <a:lnTo>
                    <a:pt x="75" y="94"/>
                  </a:lnTo>
                  <a:lnTo>
                    <a:pt x="64" y="94"/>
                  </a:lnTo>
                  <a:lnTo>
                    <a:pt x="57" y="95"/>
                  </a:lnTo>
                  <a:lnTo>
                    <a:pt x="46" y="93"/>
                  </a:lnTo>
                  <a:lnTo>
                    <a:pt x="36" y="89"/>
                  </a:lnTo>
                  <a:lnTo>
                    <a:pt x="27" y="84"/>
                  </a:lnTo>
                  <a:lnTo>
                    <a:pt x="18" y="76"/>
                  </a:lnTo>
                  <a:lnTo>
                    <a:pt x="9" y="65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1" y="42"/>
                  </a:lnTo>
                  <a:lnTo>
                    <a:pt x="2" y="34"/>
                  </a:lnTo>
                  <a:lnTo>
                    <a:pt x="7" y="28"/>
                  </a:lnTo>
                  <a:lnTo>
                    <a:pt x="11" y="21"/>
                  </a:lnTo>
                  <a:lnTo>
                    <a:pt x="20" y="19"/>
                  </a:lnTo>
                  <a:lnTo>
                    <a:pt x="27" y="13"/>
                  </a:lnTo>
                  <a:lnTo>
                    <a:pt x="36" y="9"/>
                  </a:lnTo>
                  <a:lnTo>
                    <a:pt x="45" y="7"/>
                  </a:lnTo>
                  <a:lnTo>
                    <a:pt x="54" y="4"/>
                  </a:lnTo>
                  <a:lnTo>
                    <a:pt x="62" y="2"/>
                  </a:lnTo>
                  <a:lnTo>
                    <a:pt x="71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8" y="3"/>
                  </a:lnTo>
                  <a:lnTo>
                    <a:pt x="101" y="7"/>
                  </a:lnTo>
                  <a:lnTo>
                    <a:pt x="105" y="9"/>
                  </a:lnTo>
                  <a:lnTo>
                    <a:pt x="106" y="16"/>
                  </a:lnTo>
                  <a:lnTo>
                    <a:pt x="10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20"/>
            <p:cNvSpPr>
              <a:spLocks/>
            </p:cNvSpPr>
            <p:nvPr/>
          </p:nvSpPr>
          <p:spPr bwMode="auto">
            <a:xfrm>
              <a:off x="956" y="1073"/>
              <a:ext cx="556" cy="162"/>
            </a:xfrm>
            <a:custGeom>
              <a:avLst/>
              <a:gdLst>
                <a:gd name="T0" fmla="*/ 14 w 1111"/>
                <a:gd name="T1" fmla="*/ 1 h 323"/>
                <a:gd name="T2" fmla="*/ 16 w 1111"/>
                <a:gd name="T3" fmla="*/ 1 h 323"/>
                <a:gd name="T4" fmla="*/ 20 w 1111"/>
                <a:gd name="T5" fmla="*/ 1 h 323"/>
                <a:gd name="T6" fmla="*/ 28 w 1111"/>
                <a:gd name="T7" fmla="*/ 1 h 323"/>
                <a:gd name="T8" fmla="*/ 39 w 1111"/>
                <a:gd name="T9" fmla="*/ 3 h 323"/>
                <a:gd name="T10" fmla="*/ 52 w 1111"/>
                <a:gd name="T11" fmla="*/ 4 h 323"/>
                <a:gd name="T12" fmla="*/ 68 w 1111"/>
                <a:gd name="T13" fmla="*/ 6 h 323"/>
                <a:gd name="T14" fmla="*/ 84 w 1111"/>
                <a:gd name="T15" fmla="*/ 9 h 323"/>
                <a:gd name="T16" fmla="*/ 103 w 1111"/>
                <a:gd name="T17" fmla="*/ 13 h 323"/>
                <a:gd name="T18" fmla="*/ 123 w 1111"/>
                <a:gd name="T19" fmla="*/ 17 h 323"/>
                <a:gd name="T20" fmla="*/ 144 w 1111"/>
                <a:gd name="T21" fmla="*/ 23 h 323"/>
                <a:gd name="T22" fmla="*/ 166 w 1111"/>
                <a:gd name="T23" fmla="*/ 30 h 323"/>
                <a:gd name="T24" fmla="*/ 189 w 1111"/>
                <a:gd name="T25" fmla="*/ 37 h 323"/>
                <a:gd name="T26" fmla="*/ 211 w 1111"/>
                <a:gd name="T27" fmla="*/ 46 h 323"/>
                <a:gd name="T28" fmla="*/ 234 w 1111"/>
                <a:gd name="T29" fmla="*/ 56 h 323"/>
                <a:gd name="T30" fmla="*/ 256 w 1111"/>
                <a:gd name="T31" fmla="*/ 68 h 323"/>
                <a:gd name="T32" fmla="*/ 278 w 1111"/>
                <a:gd name="T33" fmla="*/ 81 h 323"/>
                <a:gd name="T34" fmla="*/ 277 w 1111"/>
                <a:gd name="T35" fmla="*/ 80 h 323"/>
                <a:gd name="T36" fmla="*/ 273 w 1111"/>
                <a:gd name="T37" fmla="*/ 78 h 323"/>
                <a:gd name="T38" fmla="*/ 267 w 1111"/>
                <a:gd name="T39" fmla="*/ 75 h 323"/>
                <a:gd name="T40" fmla="*/ 259 w 1111"/>
                <a:gd name="T41" fmla="*/ 71 h 323"/>
                <a:gd name="T42" fmla="*/ 248 w 1111"/>
                <a:gd name="T43" fmla="*/ 66 h 323"/>
                <a:gd name="T44" fmla="*/ 235 w 1111"/>
                <a:gd name="T45" fmla="*/ 61 h 323"/>
                <a:gd name="T46" fmla="*/ 219 w 1111"/>
                <a:gd name="T47" fmla="*/ 55 h 323"/>
                <a:gd name="T48" fmla="*/ 202 w 1111"/>
                <a:gd name="T49" fmla="*/ 49 h 323"/>
                <a:gd name="T50" fmla="*/ 183 w 1111"/>
                <a:gd name="T51" fmla="*/ 42 h 323"/>
                <a:gd name="T52" fmla="*/ 162 w 1111"/>
                <a:gd name="T53" fmla="*/ 36 h 323"/>
                <a:gd name="T54" fmla="*/ 139 w 1111"/>
                <a:gd name="T55" fmla="*/ 30 h 323"/>
                <a:gd name="T56" fmla="*/ 115 w 1111"/>
                <a:gd name="T57" fmla="*/ 23 h 323"/>
                <a:gd name="T58" fmla="*/ 88 w 1111"/>
                <a:gd name="T59" fmla="*/ 18 h 323"/>
                <a:gd name="T60" fmla="*/ 61 w 1111"/>
                <a:gd name="T61" fmla="*/ 14 h 323"/>
                <a:gd name="T62" fmla="*/ 31 w 1111"/>
                <a:gd name="T63" fmla="*/ 10 h 323"/>
                <a:gd name="T64" fmla="*/ 1 w 1111"/>
                <a:gd name="T65" fmla="*/ 7 h 323"/>
                <a:gd name="T66" fmla="*/ 0 w 1111"/>
                <a:gd name="T67" fmla="*/ 5 h 323"/>
                <a:gd name="T68" fmla="*/ 1 w 1111"/>
                <a:gd name="T69" fmla="*/ 3 h 323"/>
                <a:gd name="T70" fmla="*/ 2 w 1111"/>
                <a:gd name="T71" fmla="*/ 2 h 323"/>
                <a:gd name="T72" fmla="*/ 5 w 1111"/>
                <a:gd name="T73" fmla="*/ 1 h 323"/>
                <a:gd name="T74" fmla="*/ 6 w 1111"/>
                <a:gd name="T75" fmla="*/ 1 h 323"/>
                <a:gd name="T76" fmla="*/ 8 w 1111"/>
                <a:gd name="T77" fmla="*/ 0 h 323"/>
                <a:gd name="T78" fmla="*/ 11 w 1111"/>
                <a:gd name="T79" fmla="*/ 0 h 323"/>
                <a:gd name="T80" fmla="*/ 14 w 1111"/>
                <a:gd name="T81" fmla="*/ 1 h 323"/>
                <a:gd name="T82" fmla="*/ 14 w 1111"/>
                <a:gd name="T83" fmla="*/ 1 h 3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11"/>
                <a:gd name="T127" fmla="*/ 0 h 323"/>
                <a:gd name="T128" fmla="*/ 1111 w 1111"/>
                <a:gd name="T129" fmla="*/ 323 h 3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11" h="323">
                  <a:moveTo>
                    <a:pt x="54" y="1"/>
                  </a:moveTo>
                  <a:lnTo>
                    <a:pt x="61" y="1"/>
                  </a:lnTo>
                  <a:lnTo>
                    <a:pt x="80" y="1"/>
                  </a:lnTo>
                  <a:lnTo>
                    <a:pt x="111" y="3"/>
                  </a:lnTo>
                  <a:lnTo>
                    <a:pt x="154" y="9"/>
                  </a:lnTo>
                  <a:lnTo>
                    <a:pt x="206" y="14"/>
                  </a:lnTo>
                  <a:lnTo>
                    <a:pt x="269" y="24"/>
                  </a:lnTo>
                  <a:lnTo>
                    <a:pt x="336" y="36"/>
                  </a:lnTo>
                  <a:lnTo>
                    <a:pt x="412" y="52"/>
                  </a:lnTo>
                  <a:lnTo>
                    <a:pt x="492" y="68"/>
                  </a:lnTo>
                  <a:lnTo>
                    <a:pt x="575" y="92"/>
                  </a:lnTo>
                  <a:lnTo>
                    <a:pt x="664" y="117"/>
                  </a:lnTo>
                  <a:lnTo>
                    <a:pt x="753" y="148"/>
                  </a:lnTo>
                  <a:lnTo>
                    <a:pt x="843" y="183"/>
                  </a:lnTo>
                  <a:lnTo>
                    <a:pt x="934" y="224"/>
                  </a:lnTo>
                  <a:lnTo>
                    <a:pt x="1022" y="270"/>
                  </a:lnTo>
                  <a:lnTo>
                    <a:pt x="1111" y="323"/>
                  </a:lnTo>
                  <a:lnTo>
                    <a:pt x="1106" y="319"/>
                  </a:lnTo>
                  <a:lnTo>
                    <a:pt x="1090" y="312"/>
                  </a:lnTo>
                  <a:lnTo>
                    <a:pt x="1065" y="299"/>
                  </a:lnTo>
                  <a:lnTo>
                    <a:pt x="1033" y="283"/>
                  </a:lnTo>
                  <a:lnTo>
                    <a:pt x="989" y="262"/>
                  </a:lnTo>
                  <a:lnTo>
                    <a:pt x="937" y="241"/>
                  </a:lnTo>
                  <a:lnTo>
                    <a:pt x="876" y="217"/>
                  </a:lnTo>
                  <a:lnTo>
                    <a:pt x="808" y="193"/>
                  </a:lnTo>
                  <a:lnTo>
                    <a:pt x="730" y="166"/>
                  </a:lnTo>
                  <a:lnTo>
                    <a:pt x="647" y="141"/>
                  </a:lnTo>
                  <a:lnTo>
                    <a:pt x="556" y="117"/>
                  </a:lnTo>
                  <a:lnTo>
                    <a:pt x="458" y="92"/>
                  </a:lnTo>
                  <a:lnTo>
                    <a:pt x="352" y="70"/>
                  </a:lnTo>
                  <a:lnTo>
                    <a:pt x="241" y="53"/>
                  </a:lnTo>
                  <a:lnTo>
                    <a:pt x="123" y="37"/>
                  </a:lnTo>
                  <a:lnTo>
                    <a:pt x="1" y="27"/>
                  </a:lnTo>
                  <a:lnTo>
                    <a:pt x="0" y="20"/>
                  </a:lnTo>
                  <a:lnTo>
                    <a:pt x="2" y="11"/>
                  </a:lnTo>
                  <a:lnTo>
                    <a:pt x="7" y="5"/>
                  </a:lnTo>
                  <a:lnTo>
                    <a:pt x="18" y="1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21"/>
            <p:cNvSpPr>
              <a:spLocks/>
            </p:cNvSpPr>
            <p:nvPr/>
          </p:nvSpPr>
          <p:spPr bwMode="auto">
            <a:xfrm>
              <a:off x="942" y="1119"/>
              <a:ext cx="654" cy="195"/>
            </a:xfrm>
            <a:custGeom>
              <a:avLst/>
              <a:gdLst>
                <a:gd name="T0" fmla="*/ 0 w 1308"/>
                <a:gd name="T1" fmla="*/ 5 h 390"/>
                <a:gd name="T2" fmla="*/ 1 w 1308"/>
                <a:gd name="T3" fmla="*/ 5 h 390"/>
                <a:gd name="T4" fmla="*/ 6 w 1308"/>
                <a:gd name="T5" fmla="*/ 5 h 390"/>
                <a:gd name="T6" fmla="*/ 14 w 1308"/>
                <a:gd name="T7" fmla="*/ 6 h 390"/>
                <a:gd name="T8" fmla="*/ 25 w 1308"/>
                <a:gd name="T9" fmla="*/ 6 h 390"/>
                <a:gd name="T10" fmla="*/ 39 w 1308"/>
                <a:gd name="T11" fmla="*/ 7 h 390"/>
                <a:gd name="T12" fmla="*/ 55 w 1308"/>
                <a:gd name="T13" fmla="*/ 10 h 390"/>
                <a:gd name="T14" fmla="*/ 74 w 1308"/>
                <a:gd name="T15" fmla="*/ 12 h 390"/>
                <a:gd name="T16" fmla="*/ 95 w 1308"/>
                <a:gd name="T17" fmla="*/ 17 h 390"/>
                <a:gd name="T18" fmla="*/ 118 w 1308"/>
                <a:gd name="T19" fmla="*/ 21 h 390"/>
                <a:gd name="T20" fmla="*/ 144 w 1308"/>
                <a:gd name="T21" fmla="*/ 27 h 390"/>
                <a:gd name="T22" fmla="*/ 170 w 1308"/>
                <a:gd name="T23" fmla="*/ 35 h 390"/>
                <a:gd name="T24" fmla="*/ 199 w 1308"/>
                <a:gd name="T25" fmla="*/ 45 h 390"/>
                <a:gd name="T26" fmla="*/ 229 w 1308"/>
                <a:gd name="T27" fmla="*/ 54 h 390"/>
                <a:gd name="T28" fmla="*/ 261 w 1308"/>
                <a:gd name="T29" fmla="*/ 67 h 390"/>
                <a:gd name="T30" fmla="*/ 294 w 1308"/>
                <a:gd name="T31" fmla="*/ 81 h 390"/>
                <a:gd name="T32" fmla="*/ 327 w 1308"/>
                <a:gd name="T33" fmla="*/ 98 h 390"/>
                <a:gd name="T34" fmla="*/ 327 w 1308"/>
                <a:gd name="T35" fmla="*/ 97 h 390"/>
                <a:gd name="T36" fmla="*/ 325 w 1308"/>
                <a:gd name="T37" fmla="*/ 96 h 390"/>
                <a:gd name="T38" fmla="*/ 321 w 1308"/>
                <a:gd name="T39" fmla="*/ 93 h 390"/>
                <a:gd name="T40" fmla="*/ 317 w 1308"/>
                <a:gd name="T41" fmla="*/ 90 h 390"/>
                <a:gd name="T42" fmla="*/ 310 w 1308"/>
                <a:gd name="T43" fmla="*/ 85 h 390"/>
                <a:gd name="T44" fmla="*/ 303 w 1308"/>
                <a:gd name="T45" fmla="*/ 81 h 390"/>
                <a:gd name="T46" fmla="*/ 294 w 1308"/>
                <a:gd name="T47" fmla="*/ 75 h 390"/>
                <a:gd name="T48" fmla="*/ 284 w 1308"/>
                <a:gd name="T49" fmla="*/ 70 h 390"/>
                <a:gd name="T50" fmla="*/ 272 w 1308"/>
                <a:gd name="T51" fmla="*/ 63 h 390"/>
                <a:gd name="T52" fmla="*/ 259 w 1308"/>
                <a:gd name="T53" fmla="*/ 56 h 390"/>
                <a:gd name="T54" fmla="*/ 243 w 1308"/>
                <a:gd name="T55" fmla="*/ 50 h 390"/>
                <a:gd name="T56" fmla="*/ 227 w 1308"/>
                <a:gd name="T57" fmla="*/ 44 h 390"/>
                <a:gd name="T58" fmla="*/ 210 w 1308"/>
                <a:gd name="T59" fmla="*/ 37 h 390"/>
                <a:gd name="T60" fmla="*/ 191 w 1308"/>
                <a:gd name="T61" fmla="*/ 30 h 390"/>
                <a:gd name="T62" fmla="*/ 170 w 1308"/>
                <a:gd name="T63" fmla="*/ 24 h 390"/>
                <a:gd name="T64" fmla="*/ 149 w 1308"/>
                <a:gd name="T65" fmla="*/ 19 h 390"/>
                <a:gd name="T66" fmla="*/ 126 w 1308"/>
                <a:gd name="T67" fmla="*/ 13 h 390"/>
                <a:gd name="T68" fmla="*/ 106 w 1308"/>
                <a:gd name="T69" fmla="*/ 10 h 390"/>
                <a:gd name="T70" fmla="*/ 89 w 1308"/>
                <a:gd name="T71" fmla="*/ 6 h 390"/>
                <a:gd name="T72" fmla="*/ 74 w 1308"/>
                <a:gd name="T73" fmla="*/ 3 h 390"/>
                <a:gd name="T74" fmla="*/ 59 w 1308"/>
                <a:gd name="T75" fmla="*/ 2 h 390"/>
                <a:gd name="T76" fmla="*/ 47 w 1308"/>
                <a:gd name="T77" fmla="*/ 1 h 390"/>
                <a:gd name="T78" fmla="*/ 37 w 1308"/>
                <a:gd name="T79" fmla="*/ 0 h 390"/>
                <a:gd name="T80" fmla="*/ 28 w 1308"/>
                <a:gd name="T81" fmla="*/ 1 h 390"/>
                <a:gd name="T82" fmla="*/ 20 w 1308"/>
                <a:gd name="T83" fmla="*/ 1 h 390"/>
                <a:gd name="T84" fmla="*/ 14 w 1308"/>
                <a:gd name="T85" fmla="*/ 1 h 390"/>
                <a:gd name="T86" fmla="*/ 10 w 1308"/>
                <a:gd name="T87" fmla="*/ 2 h 390"/>
                <a:gd name="T88" fmla="*/ 5 w 1308"/>
                <a:gd name="T89" fmla="*/ 3 h 390"/>
                <a:gd name="T90" fmla="*/ 3 w 1308"/>
                <a:gd name="T91" fmla="*/ 3 h 390"/>
                <a:gd name="T92" fmla="*/ 1 w 1308"/>
                <a:gd name="T93" fmla="*/ 3 h 390"/>
                <a:gd name="T94" fmla="*/ 0 w 1308"/>
                <a:gd name="T95" fmla="*/ 5 h 390"/>
                <a:gd name="T96" fmla="*/ 0 w 1308"/>
                <a:gd name="T97" fmla="*/ 5 h 390"/>
                <a:gd name="T98" fmla="*/ 0 w 1308"/>
                <a:gd name="T99" fmla="*/ 5 h 3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308"/>
                <a:gd name="T151" fmla="*/ 0 h 390"/>
                <a:gd name="T152" fmla="*/ 1308 w 1308"/>
                <a:gd name="T153" fmla="*/ 390 h 39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308" h="390">
                  <a:moveTo>
                    <a:pt x="0" y="19"/>
                  </a:moveTo>
                  <a:lnTo>
                    <a:pt x="5" y="19"/>
                  </a:lnTo>
                  <a:lnTo>
                    <a:pt x="26" y="19"/>
                  </a:lnTo>
                  <a:lnTo>
                    <a:pt x="56" y="21"/>
                  </a:lnTo>
                  <a:lnTo>
                    <a:pt x="101" y="26"/>
                  </a:lnTo>
                  <a:lnTo>
                    <a:pt x="156" y="30"/>
                  </a:lnTo>
                  <a:lnTo>
                    <a:pt x="221" y="39"/>
                  </a:lnTo>
                  <a:lnTo>
                    <a:pt x="296" y="51"/>
                  </a:lnTo>
                  <a:lnTo>
                    <a:pt x="382" y="66"/>
                  </a:lnTo>
                  <a:lnTo>
                    <a:pt x="474" y="84"/>
                  </a:lnTo>
                  <a:lnTo>
                    <a:pt x="575" y="110"/>
                  </a:lnTo>
                  <a:lnTo>
                    <a:pt x="681" y="140"/>
                  </a:lnTo>
                  <a:lnTo>
                    <a:pt x="797" y="177"/>
                  </a:lnTo>
                  <a:lnTo>
                    <a:pt x="916" y="218"/>
                  </a:lnTo>
                  <a:lnTo>
                    <a:pt x="1042" y="268"/>
                  </a:lnTo>
                  <a:lnTo>
                    <a:pt x="1174" y="324"/>
                  </a:lnTo>
                  <a:lnTo>
                    <a:pt x="1308" y="390"/>
                  </a:lnTo>
                  <a:lnTo>
                    <a:pt x="1305" y="387"/>
                  </a:lnTo>
                  <a:lnTo>
                    <a:pt x="1297" y="381"/>
                  </a:lnTo>
                  <a:lnTo>
                    <a:pt x="1283" y="370"/>
                  </a:lnTo>
                  <a:lnTo>
                    <a:pt x="1266" y="357"/>
                  </a:lnTo>
                  <a:lnTo>
                    <a:pt x="1240" y="339"/>
                  </a:lnTo>
                  <a:lnTo>
                    <a:pt x="1210" y="322"/>
                  </a:lnTo>
                  <a:lnTo>
                    <a:pt x="1175" y="300"/>
                  </a:lnTo>
                  <a:lnTo>
                    <a:pt x="1135" y="278"/>
                  </a:lnTo>
                  <a:lnTo>
                    <a:pt x="1088" y="252"/>
                  </a:lnTo>
                  <a:lnTo>
                    <a:pt x="1035" y="227"/>
                  </a:lnTo>
                  <a:lnTo>
                    <a:pt x="975" y="200"/>
                  </a:lnTo>
                  <a:lnTo>
                    <a:pt x="911" y="174"/>
                  </a:lnTo>
                  <a:lnTo>
                    <a:pt x="841" y="147"/>
                  </a:lnTo>
                  <a:lnTo>
                    <a:pt x="766" y="122"/>
                  </a:lnTo>
                  <a:lnTo>
                    <a:pt x="682" y="97"/>
                  </a:lnTo>
                  <a:lnTo>
                    <a:pt x="594" y="75"/>
                  </a:lnTo>
                  <a:lnTo>
                    <a:pt x="506" y="53"/>
                  </a:lnTo>
                  <a:lnTo>
                    <a:pt x="426" y="38"/>
                  </a:lnTo>
                  <a:lnTo>
                    <a:pt x="356" y="23"/>
                  </a:lnTo>
                  <a:lnTo>
                    <a:pt x="294" y="14"/>
                  </a:lnTo>
                  <a:lnTo>
                    <a:pt x="238" y="6"/>
                  </a:lnTo>
                  <a:lnTo>
                    <a:pt x="190" y="2"/>
                  </a:lnTo>
                  <a:lnTo>
                    <a:pt x="147" y="0"/>
                  </a:lnTo>
                  <a:lnTo>
                    <a:pt x="113" y="1"/>
                  </a:lnTo>
                  <a:lnTo>
                    <a:pt x="82" y="1"/>
                  </a:lnTo>
                  <a:lnTo>
                    <a:pt x="57" y="4"/>
                  </a:lnTo>
                  <a:lnTo>
                    <a:pt x="38" y="6"/>
                  </a:lnTo>
                  <a:lnTo>
                    <a:pt x="23" y="10"/>
                  </a:lnTo>
                  <a:lnTo>
                    <a:pt x="12" y="13"/>
                  </a:lnTo>
                  <a:lnTo>
                    <a:pt x="4" y="15"/>
                  </a:lnTo>
                  <a:lnTo>
                    <a:pt x="0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22"/>
            <p:cNvSpPr>
              <a:spLocks/>
            </p:cNvSpPr>
            <p:nvPr/>
          </p:nvSpPr>
          <p:spPr bwMode="auto">
            <a:xfrm>
              <a:off x="1520" y="1175"/>
              <a:ext cx="225" cy="155"/>
            </a:xfrm>
            <a:custGeom>
              <a:avLst/>
              <a:gdLst>
                <a:gd name="T0" fmla="*/ 8 w 451"/>
                <a:gd name="T1" fmla="*/ 8 h 308"/>
                <a:gd name="T2" fmla="*/ 9 w 451"/>
                <a:gd name="T3" fmla="*/ 8 h 308"/>
                <a:gd name="T4" fmla="*/ 11 w 451"/>
                <a:gd name="T5" fmla="*/ 9 h 308"/>
                <a:gd name="T6" fmla="*/ 14 w 451"/>
                <a:gd name="T7" fmla="*/ 11 h 308"/>
                <a:gd name="T8" fmla="*/ 19 w 451"/>
                <a:gd name="T9" fmla="*/ 13 h 308"/>
                <a:gd name="T10" fmla="*/ 24 w 451"/>
                <a:gd name="T11" fmla="*/ 16 h 308"/>
                <a:gd name="T12" fmla="*/ 30 w 451"/>
                <a:gd name="T13" fmla="*/ 20 h 308"/>
                <a:gd name="T14" fmla="*/ 37 w 451"/>
                <a:gd name="T15" fmla="*/ 24 h 308"/>
                <a:gd name="T16" fmla="*/ 45 w 451"/>
                <a:gd name="T17" fmla="*/ 29 h 308"/>
                <a:gd name="T18" fmla="*/ 53 w 451"/>
                <a:gd name="T19" fmla="*/ 34 h 308"/>
                <a:gd name="T20" fmla="*/ 61 w 451"/>
                <a:gd name="T21" fmla="*/ 39 h 308"/>
                <a:gd name="T22" fmla="*/ 70 w 451"/>
                <a:gd name="T23" fmla="*/ 45 h 308"/>
                <a:gd name="T24" fmla="*/ 78 w 451"/>
                <a:gd name="T25" fmla="*/ 51 h 308"/>
                <a:gd name="T26" fmla="*/ 87 w 451"/>
                <a:gd name="T27" fmla="*/ 57 h 308"/>
                <a:gd name="T28" fmla="*/ 96 w 451"/>
                <a:gd name="T29" fmla="*/ 64 h 308"/>
                <a:gd name="T30" fmla="*/ 104 w 451"/>
                <a:gd name="T31" fmla="*/ 70 h 308"/>
                <a:gd name="T32" fmla="*/ 112 w 451"/>
                <a:gd name="T33" fmla="*/ 78 h 308"/>
                <a:gd name="T34" fmla="*/ 112 w 451"/>
                <a:gd name="T35" fmla="*/ 77 h 308"/>
                <a:gd name="T36" fmla="*/ 111 w 451"/>
                <a:gd name="T37" fmla="*/ 76 h 308"/>
                <a:gd name="T38" fmla="*/ 109 w 451"/>
                <a:gd name="T39" fmla="*/ 73 h 308"/>
                <a:gd name="T40" fmla="*/ 107 w 451"/>
                <a:gd name="T41" fmla="*/ 70 h 308"/>
                <a:gd name="T42" fmla="*/ 104 w 451"/>
                <a:gd name="T43" fmla="*/ 66 h 308"/>
                <a:gd name="T44" fmla="*/ 100 w 451"/>
                <a:gd name="T45" fmla="*/ 62 h 308"/>
                <a:gd name="T46" fmla="*/ 96 w 451"/>
                <a:gd name="T47" fmla="*/ 57 h 308"/>
                <a:gd name="T48" fmla="*/ 91 w 451"/>
                <a:gd name="T49" fmla="*/ 52 h 308"/>
                <a:gd name="T50" fmla="*/ 85 w 451"/>
                <a:gd name="T51" fmla="*/ 46 h 308"/>
                <a:gd name="T52" fmla="*/ 78 w 451"/>
                <a:gd name="T53" fmla="*/ 40 h 308"/>
                <a:gd name="T54" fmla="*/ 70 w 451"/>
                <a:gd name="T55" fmla="*/ 34 h 308"/>
                <a:gd name="T56" fmla="*/ 61 w 451"/>
                <a:gd name="T57" fmla="*/ 27 h 308"/>
                <a:gd name="T58" fmla="*/ 52 w 451"/>
                <a:gd name="T59" fmla="*/ 21 h 308"/>
                <a:gd name="T60" fmla="*/ 42 w 451"/>
                <a:gd name="T61" fmla="*/ 15 h 308"/>
                <a:gd name="T62" fmla="*/ 31 w 451"/>
                <a:gd name="T63" fmla="*/ 9 h 308"/>
                <a:gd name="T64" fmla="*/ 19 w 451"/>
                <a:gd name="T65" fmla="*/ 3 h 308"/>
                <a:gd name="T66" fmla="*/ 18 w 451"/>
                <a:gd name="T67" fmla="*/ 3 h 308"/>
                <a:gd name="T68" fmla="*/ 17 w 451"/>
                <a:gd name="T69" fmla="*/ 3 h 308"/>
                <a:gd name="T70" fmla="*/ 15 w 451"/>
                <a:gd name="T71" fmla="*/ 2 h 308"/>
                <a:gd name="T72" fmla="*/ 14 w 451"/>
                <a:gd name="T73" fmla="*/ 2 h 308"/>
                <a:gd name="T74" fmla="*/ 11 w 451"/>
                <a:gd name="T75" fmla="*/ 1 h 308"/>
                <a:gd name="T76" fmla="*/ 9 w 451"/>
                <a:gd name="T77" fmla="*/ 1 h 308"/>
                <a:gd name="T78" fmla="*/ 6 w 451"/>
                <a:gd name="T79" fmla="*/ 1 h 308"/>
                <a:gd name="T80" fmla="*/ 5 w 451"/>
                <a:gd name="T81" fmla="*/ 1 h 308"/>
                <a:gd name="T82" fmla="*/ 2 w 451"/>
                <a:gd name="T83" fmla="*/ 0 h 308"/>
                <a:gd name="T84" fmla="*/ 1 w 451"/>
                <a:gd name="T85" fmla="*/ 1 h 308"/>
                <a:gd name="T86" fmla="*/ 0 w 451"/>
                <a:gd name="T87" fmla="*/ 1 h 308"/>
                <a:gd name="T88" fmla="*/ 0 w 451"/>
                <a:gd name="T89" fmla="*/ 1 h 308"/>
                <a:gd name="T90" fmla="*/ 0 w 451"/>
                <a:gd name="T91" fmla="*/ 2 h 308"/>
                <a:gd name="T92" fmla="*/ 2 w 451"/>
                <a:gd name="T93" fmla="*/ 4 h 308"/>
                <a:gd name="T94" fmla="*/ 5 w 451"/>
                <a:gd name="T95" fmla="*/ 5 h 308"/>
                <a:gd name="T96" fmla="*/ 8 w 451"/>
                <a:gd name="T97" fmla="*/ 8 h 308"/>
                <a:gd name="T98" fmla="*/ 8 w 451"/>
                <a:gd name="T99" fmla="*/ 8 h 30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51"/>
                <a:gd name="T151" fmla="*/ 0 h 308"/>
                <a:gd name="T152" fmla="*/ 451 w 451"/>
                <a:gd name="T153" fmla="*/ 308 h 30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51" h="308">
                  <a:moveTo>
                    <a:pt x="34" y="29"/>
                  </a:moveTo>
                  <a:lnTo>
                    <a:pt x="37" y="30"/>
                  </a:lnTo>
                  <a:lnTo>
                    <a:pt x="46" y="35"/>
                  </a:lnTo>
                  <a:lnTo>
                    <a:pt x="59" y="42"/>
                  </a:lnTo>
                  <a:lnTo>
                    <a:pt x="76" y="52"/>
                  </a:lnTo>
                  <a:lnTo>
                    <a:pt x="98" y="62"/>
                  </a:lnTo>
                  <a:lnTo>
                    <a:pt x="123" y="78"/>
                  </a:lnTo>
                  <a:lnTo>
                    <a:pt x="150" y="94"/>
                  </a:lnTo>
                  <a:lnTo>
                    <a:pt x="181" y="113"/>
                  </a:lnTo>
                  <a:lnTo>
                    <a:pt x="212" y="133"/>
                  </a:lnTo>
                  <a:lnTo>
                    <a:pt x="246" y="155"/>
                  </a:lnTo>
                  <a:lnTo>
                    <a:pt x="280" y="177"/>
                  </a:lnTo>
                  <a:lnTo>
                    <a:pt x="315" y="201"/>
                  </a:lnTo>
                  <a:lnTo>
                    <a:pt x="350" y="226"/>
                  </a:lnTo>
                  <a:lnTo>
                    <a:pt x="385" y="252"/>
                  </a:lnTo>
                  <a:lnTo>
                    <a:pt x="418" y="279"/>
                  </a:lnTo>
                  <a:lnTo>
                    <a:pt x="451" y="308"/>
                  </a:lnTo>
                  <a:lnTo>
                    <a:pt x="449" y="305"/>
                  </a:lnTo>
                  <a:lnTo>
                    <a:pt x="445" y="300"/>
                  </a:lnTo>
                  <a:lnTo>
                    <a:pt x="438" y="289"/>
                  </a:lnTo>
                  <a:lnTo>
                    <a:pt x="429" y="278"/>
                  </a:lnTo>
                  <a:lnTo>
                    <a:pt x="416" y="261"/>
                  </a:lnTo>
                  <a:lnTo>
                    <a:pt x="402" y="246"/>
                  </a:lnTo>
                  <a:lnTo>
                    <a:pt x="384" y="225"/>
                  </a:lnTo>
                  <a:lnTo>
                    <a:pt x="364" y="205"/>
                  </a:lnTo>
                  <a:lnTo>
                    <a:pt x="340" y="182"/>
                  </a:lnTo>
                  <a:lnTo>
                    <a:pt x="312" y="157"/>
                  </a:lnTo>
                  <a:lnTo>
                    <a:pt x="280" y="133"/>
                  </a:lnTo>
                  <a:lnTo>
                    <a:pt x="247" y="108"/>
                  </a:lnTo>
                  <a:lnTo>
                    <a:pt x="210" y="82"/>
                  </a:lnTo>
                  <a:lnTo>
                    <a:pt x="168" y="57"/>
                  </a:lnTo>
                  <a:lnTo>
                    <a:pt x="124" y="34"/>
                  </a:lnTo>
                  <a:lnTo>
                    <a:pt x="76" y="12"/>
                  </a:lnTo>
                  <a:lnTo>
                    <a:pt x="73" y="10"/>
                  </a:lnTo>
                  <a:lnTo>
                    <a:pt x="69" y="9"/>
                  </a:lnTo>
                  <a:lnTo>
                    <a:pt x="62" y="8"/>
                  </a:lnTo>
                  <a:lnTo>
                    <a:pt x="56" y="6"/>
                  </a:lnTo>
                  <a:lnTo>
                    <a:pt x="47" y="4"/>
                  </a:lnTo>
                  <a:lnTo>
                    <a:pt x="37" y="4"/>
                  </a:lnTo>
                  <a:lnTo>
                    <a:pt x="26" y="1"/>
                  </a:lnTo>
                  <a:lnTo>
                    <a:pt x="20" y="1"/>
                  </a:lnTo>
                  <a:lnTo>
                    <a:pt x="11" y="0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8"/>
                  </a:lnTo>
                  <a:lnTo>
                    <a:pt x="10" y="13"/>
                  </a:lnTo>
                  <a:lnTo>
                    <a:pt x="20" y="19"/>
                  </a:lnTo>
                  <a:lnTo>
                    <a:pt x="34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23"/>
            <p:cNvSpPr>
              <a:spLocks/>
            </p:cNvSpPr>
            <p:nvPr/>
          </p:nvSpPr>
          <p:spPr bwMode="auto">
            <a:xfrm>
              <a:off x="1521" y="1146"/>
              <a:ext cx="484" cy="65"/>
            </a:xfrm>
            <a:custGeom>
              <a:avLst/>
              <a:gdLst>
                <a:gd name="T0" fmla="*/ 10 w 967"/>
                <a:gd name="T1" fmla="*/ 8 h 131"/>
                <a:gd name="T2" fmla="*/ 11 w 967"/>
                <a:gd name="T3" fmla="*/ 8 h 131"/>
                <a:gd name="T4" fmla="*/ 15 w 967"/>
                <a:gd name="T5" fmla="*/ 8 h 131"/>
                <a:gd name="T6" fmla="*/ 21 w 967"/>
                <a:gd name="T7" fmla="*/ 8 h 131"/>
                <a:gd name="T8" fmla="*/ 30 w 967"/>
                <a:gd name="T9" fmla="*/ 8 h 131"/>
                <a:gd name="T10" fmla="*/ 41 w 967"/>
                <a:gd name="T11" fmla="*/ 8 h 131"/>
                <a:gd name="T12" fmla="*/ 54 w 967"/>
                <a:gd name="T13" fmla="*/ 9 h 131"/>
                <a:gd name="T14" fmla="*/ 68 w 967"/>
                <a:gd name="T15" fmla="*/ 9 h 131"/>
                <a:gd name="T16" fmla="*/ 84 w 967"/>
                <a:gd name="T17" fmla="*/ 11 h 131"/>
                <a:gd name="T18" fmla="*/ 101 w 967"/>
                <a:gd name="T19" fmla="*/ 12 h 131"/>
                <a:gd name="T20" fmla="*/ 120 w 967"/>
                <a:gd name="T21" fmla="*/ 14 h 131"/>
                <a:gd name="T22" fmla="*/ 139 w 967"/>
                <a:gd name="T23" fmla="*/ 16 h 131"/>
                <a:gd name="T24" fmla="*/ 159 w 967"/>
                <a:gd name="T25" fmla="*/ 19 h 131"/>
                <a:gd name="T26" fmla="*/ 179 w 967"/>
                <a:gd name="T27" fmla="*/ 21 h 131"/>
                <a:gd name="T28" fmla="*/ 200 w 967"/>
                <a:gd name="T29" fmla="*/ 24 h 131"/>
                <a:gd name="T30" fmla="*/ 221 w 967"/>
                <a:gd name="T31" fmla="*/ 28 h 131"/>
                <a:gd name="T32" fmla="*/ 242 w 967"/>
                <a:gd name="T33" fmla="*/ 32 h 131"/>
                <a:gd name="T34" fmla="*/ 241 w 967"/>
                <a:gd name="T35" fmla="*/ 32 h 131"/>
                <a:gd name="T36" fmla="*/ 240 w 967"/>
                <a:gd name="T37" fmla="*/ 32 h 131"/>
                <a:gd name="T38" fmla="*/ 237 w 967"/>
                <a:gd name="T39" fmla="*/ 30 h 131"/>
                <a:gd name="T40" fmla="*/ 234 w 967"/>
                <a:gd name="T41" fmla="*/ 28 h 131"/>
                <a:gd name="T42" fmla="*/ 228 w 967"/>
                <a:gd name="T43" fmla="*/ 26 h 131"/>
                <a:gd name="T44" fmla="*/ 223 w 967"/>
                <a:gd name="T45" fmla="*/ 24 h 131"/>
                <a:gd name="T46" fmla="*/ 215 w 967"/>
                <a:gd name="T47" fmla="*/ 22 h 131"/>
                <a:gd name="T48" fmla="*/ 206 w 967"/>
                <a:gd name="T49" fmla="*/ 19 h 131"/>
                <a:gd name="T50" fmla="*/ 196 w 967"/>
                <a:gd name="T51" fmla="*/ 17 h 131"/>
                <a:gd name="T52" fmla="*/ 185 w 967"/>
                <a:gd name="T53" fmla="*/ 14 h 131"/>
                <a:gd name="T54" fmla="*/ 171 w 967"/>
                <a:gd name="T55" fmla="*/ 11 h 131"/>
                <a:gd name="T56" fmla="*/ 157 w 967"/>
                <a:gd name="T57" fmla="*/ 9 h 131"/>
                <a:gd name="T58" fmla="*/ 140 w 967"/>
                <a:gd name="T59" fmla="*/ 6 h 131"/>
                <a:gd name="T60" fmla="*/ 123 w 967"/>
                <a:gd name="T61" fmla="*/ 5 h 131"/>
                <a:gd name="T62" fmla="*/ 103 w 967"/>
                <a:gd name="T63" fmla="*/ 3 h 131"/>
                <a:gd name="T64" fmla="*/ 82 w 967"/>
                <a:gd name="T65" fmla="*/ 2 h 131"/>
                <a:gd name="T66" fmla="*/ 61 w 967"/>
                <a:gd name="T67" fmla="*/ 1 h 131"/>
                <a:gd name="T68" fmla="*/ 45 w 967"/>
                <a:gd name="T69" fmla="*/ 0 h 131"/>
                <a:gd name="T70" fmla="*/ 31 w 967"/>
                <a:gd name="T71" fmla="*/ 0 h 131"/>
                <a:gd name="T72" fmla="*/ 21 w 967"/>
                <a:gd name="T73" fmla="*/ 0 h 131"/>
                <a:gd name="T74" fmla="*/ 12 w 967"/>
                <a:gd name="T75" fmla="*/ 0 h 131"/>
                <a:gd name="T76" fmla="*/ 7 w 967"/>
                <a:gd name="T77" fmla="*/ 1 h 131"/>
                <a:gd name="T78" fmla="*/ 3 w 967"/>
                <a:gd name="T79" fmla="*/ 2 h 131"/>
                <a:gd name="T80" fmla="*/ 1 w 967"/>
                <a:gd name="T81" fmla="*/ 3 h 131"/>
                <a:gd name="T82" fmla="*/ 0 w 967"/>
                <a:gd name="T83" fmla="*/ 3 h 131"/>
                <a:gd name="T84" fmla="*/ 1 w 967"/>
                <a:gd name="T85" fmla="*/ 4 h 131"/>
                <a:gd name="T86" fmla="*/ 2 w 967"/>
                <a:gd name="T87" fmla="*/ 5 h 131"/>
                <a:gd name="T88" fmla="*/ 4 w 967"/>
                <a:gd name="T89" fmla="*/ 6 h 131"/>
                <a:gd name="T90" fmla="*/ 6 w 967"/>
                <a:gd name="T91" fmla="*/ 6 h 131"/>
                <a:gd name="T92" fmla="*/ 8 w 967"/>
                <a:gd name="T93" fmla="*/ 7 h 131"/>
                <a:gd name="T94" fmla="*/ 9 w 967"/>
                <a:gd name="T95" fmla="*/ 7 h 131"/>
                <a:gd name="T96" fmla="*/ 10 w 967"/>
                <a:gd name="T97" fmla="*/ 8 h 131"/>
                <a:gd name="T98" fmla="*/ 10 w 967"/>
                <a:gd name="T99" fmla="*/ 8 h 1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67"/>
                <a:gd name="T151" fmla="*/ 0 h 131"/>
                <a:gd name="T152" fmla="*/ 967 w 967"/>
                <a:gd name="T153" fmla="*/ 131 h 1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67" h="131">
                  <a:moveTo>
                    <a:pt x="38" y="33"/>
                  </a:moveTo>
                  <a:lnTo>
                    <a:pt x="43" y="33"/>
                  </a:lnTo>
                  <a:lnTo>
                    <a:pt x="59" y="33"/>
                  </a:lnTo>
                  <a:lnTo>
                    <a:pt x="83" y="33"/>
                  </a:lnTo>
                  <a:lnTo>
                    <a:pt x="120" y="34"/>
                  </a:lnTo>
                  <a:lnTo>
                    <a:pt x="161" y="34"/>
                  </a:lnTo>
                  <a:lnTo>
                    <a:pt x="213" y="37"/>
                  </a:lnTo>
                  <a:lnTo>
                    <a:pt x="270" y="39"/>
                  </a:lnTo>
                  <a:lnTo>
                    <a:pt x="335" y="46"/>
                  </a:lnTo>
                  <a:lnTo>
                    <a:pt x="402" y="50"/>
                  </a:lnTo>
                  <a:lnTo>
                    <a:pt x="477" y="56"/>
                  </a:lnTo>
                  <a:lnTo>
                    <a:pt x="554" y="64"/>
                  </a:lnTo>
                  <a:lnTo>
                    <a:pt x="633" y="76"/>
                  </a:lnTo>
                  <a:lnTo>
                    <a:pt x="715" y="86"/>
                  </a:lnTo>
                  <a:lnTo>
                    <a:pt x="798" y="99"/>
                  </a:lnTo>
                  <a:lnTo>
                    <a:pt x="883" y="113"/>
                  </a:lnTo>
                  <a:lnTo>
                    <a:pt x="967" y="131"/>
                  </a:lnTo>
                  <a:lnTo>
                    <a:pt x="964" y="129"/>
                  </a:lnTo>
                  <a:lnTo>
                    <a:pt x="959" y="128"/>
                  </a:lnTo>
                  <a:lnTo>
                    <a:pt x="948" y="121"/>
                  </a:lnTo>
                  <a:lnTo>
                    <a:pt x="933" y="115"/>
                  </a:lnTo>
                  <a:lnTo>
                    <a:pt x="912" y="107"/>
                  </a:lnTo>
                  <a:lnTo>
                    <a:pt x="889" y="99"/>
                  </a:lnTo>
                  <a:lnTo>
                    <a:pt x="859" y="89"/>
                  </a:lnTo>
                  <a:lnTo>
                    <a:pt x="824" y="78"/>
                  </a:lnTo>
                  <a:lnTo>
                    <a:pt x="782" y="68"/>
                  </a:lnTo>
                  <a:lnTo>
                    <a:pt x="737" y="57"/>
                  </a:lnTo>
                  <a:lnTo>
                    <a:pt x="684" y="47"/>
                  </a:lnTo>
                  <a:lnTo>
                    <a:pt x="627" y="37"/>
                  </a:lnTo>
                  <a:lnTo>
                    <a:pt x="560" y="27"/>
                  </a:lnTo>
                  <a:lnTo>
                    <a:pt x="489" y="21"/>
                  </a:lnTo>
                  <a:lnTo>
                    <a:pt x="412" y="13"/>
                  </a:lnTo>
                  <a:lnTo>
                    <a:pt x="326" y="9"/>
                  </a:lnTo>
                  <a:lnTo>
                    <a:pt x="244" y="4"/>
                  </a:lnTo>
                  <a:lnTo>
                    <a:pt x="177" y="1"/>
                  </a:lnTo>
                  <a:lnTo>
                    <a:pt x="122" y="0"/>
                  </a:lnTo>
                  <a:lnTo>
                    <a:pt x="81" y="1"/>
                  </a:lnTo>
                  <a:lnTo>
                    <a:pt x="47" y="1"/>
                  </a:lnTo>
                  <a:lnTo>
                    <a:pt x="25" y="4"/>
                  </a:lnTo>
                  <a:lnTo>
                    <a:pt x="10" y="8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2"/>
                  </a:lnTo>
                  <a:lnTo>
                    <a:pt x="16" y="25"/>
                  </a:lnTo>
                  <a:lnTo>
                    <a:pt x="22" y="27"/>
                  </a:lnTo>
                  <a:lnTo>
                    <a:pt x="30" y="30"/>
                  </a:lnTo>
                  <a:lnTo>
                    <a:pt x="35" y="31"/>
                  </a:lnTo>
                  <a:lnTo>
                    <a:pt x="3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24"/>
            <p:cNvSpPr>
              <a:spLocks/>
            </p:cNvSpPr>
            <p:nvPr/>
          </p:nvSpPr>
          <p:spPr bwMode="auto">
            <a:xfrm>
              <a:off x="1630" y="1191"/>
              <a:ext cx="587" cy="100"/>
            </a:xfrm>
            <a:custGeom>
              <a:avLst/>
              <a:gdLst>
                <a:gd name="T0" fmla="*/ 293 w 1175"/>
                <a:gd name="T1" fmla="*/ 50 h 199"/>
                <a:gd name="T2" fmla="*/ 292 w 1175"/>
                <a:gd name="T3" fmla="*/ 49 h 199"/>
                <a:gd name="T4" fmla="*/ 290 w 1175"/>
                <a:gd name="T5" fmla="*/ 49 h 199"/>
                <a:gd name="T6" fmla="*/ 286 w 1175"/>
                <a:gd name="T7" fmla="*/ 48 h 199"/>
                <a:gd name="T8" fmla="*/ 280 w 1175"/>
                <a:gd name="T9" fmla="*/ 46 h 199"/>
                <a:gd name="T10" fmla="*/ 272 w 1175"/>
                <a:gd name="T11" fmla="*/ 44 h 199"/>
                <a:gd name="T12" fmla="*/ 262 w 1175"/>
                <a:gd name="T13" fmla="*/ 41 h 199"/>
                <a:gd name="T14" fmla="*/ 250 w 1175"/>
                <a:gd name="T15" fmla="*/ 38 h 199"/>
                <a:gd name="T16" fmla="*/ 235 w 1175"/>
                <a:gd name="T17" fmla="*/ 35 h 199"/>
                <a:gd name="T18" fmla="*/ 216 w 1175"/>
                <a:gd name="T19" fmla="*/ 31 h 199"/>
                <a:gd name="T20" fmla="*/ 196 w 1175"/>
                <a:gd name="T21" fmla="*/ 28 h 199"/>
                <a:gd name="T22" fmla="*/ 172 w 1175"/>
                <a:gd name="T23" fmla="*/ 23 h 199"/>
                <a:gd name="T24" fmla="*/ 145 w 1175"/>
                <a:gd name="T25" fmla="*/ 19 h 199"/>
                <a:gd name="T26" fmla="*/ 114 w 1175"/>
                <a:gd name="T27" fmla="*/ 15 h 199"/>
                <a:gd name="T28" fmla="*/ 80 w 1175"/>
                <a:gd name="T29" fmla="*/ 10 h 199"/>
                <a:gd name="T30" fmla="*/ 41 w 1175"/>
                <a:gd name="T31" fmla="*/ 6 h 199"/>
                <a:gd name="T32" fmla="*/ 0 w 1175"/>
                <a:gd name="T33" fmla="*/ 1 h 199"/>
                <a:gd name="T34" fmla="*/ 1 w 1175"/>
                <a:gd name="T35" fmla="*/ 1 h 199"/>
                <a:gd name="T36" fmla="*/ 5 w 1175"/>
                <a:gd name="T37" fmla="*/ 1 h 199"/>
                <a:gd name="T38" fmla="*/ 11 w 1175"/>
                <a:gd name="T39" fmla="*/ 0 h 199"/>
                <a:gd name="T40" fmla="*/ 20 w 1175"/>
                <a:gd name="T41" fmla="*/ 0 h 199"/>
                <a:gd name="T42" fmla="*/ 31 w 1175"/>
                <a:gd name="T43" fmla="*/ 0 h 199"/>
                <a:gd name="T44" fmla="*/ 45 w 1175"/>
                <a:gd name="T45" fmla="*/ 1 h 199"/>
                <a:gd name="T46" fmla="*/ 61 w 1175"/>
                <a:gd name="T47" fmla="*/ 2 h 199"/>
                <a:gd name="T48" fmla="*/ 79 w 1175"/>
                <a:gd name="T49" fmla="*/ 3 h 199"/>
                <a:gd name="T50" fmla="*/ 99 w 1175"/>
                <a:gd name="T51" fmla="*/ 5 h 199"/>
                <a:gd name="T52" fmla="*/ 121 w 1175"/>
                <a:gd name="T53" fmla="*/ 7 h 199"/>
                <a:gd name="T54" fmla="*/ 145 w 1175"/>
                <a:gd name="T55" fmla="*/ 10 h 199"/>
                <a:gd name="T56" fmla="*/ 172 w 1175"/>
                <a:gd name="T57" fmla="*/ 15 h 199"/>
                <a:gd name="T58" fmla="*/ 199 w 1175"/>
                <a:gd name="T59" fmla="*/ 19 h 199"/>
                <a:gd name="T60" fmla="*/ 229 w 1175"/>
                <a:gd name="T61" fmla="*/ 26 h 199"/>
                <a:gd name="T62" fmla="*/ 260 w 1175"/>
                <a:gd name="T63" fmla="*/ 32 h 199"/>
                <a:gd name="T64" fmla="*/ 293 w 1175"/>
                <a:gd name="T65" fmla="*/ 41 h 199"/>
                <a:gd name="T66" fmla="*/ 293 w 1175"/>
                <a:gd name="T67" fmla="*/ 50 h 199"/>
                <a:gd name="T68" fmla="*/ 293 w 1175"/>
                <a:gd name="T69" fmla="*/ 50 h 1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75"/>
                <a:gd name="T106" fmla="*/ 0 h 199"/>
                <a:gd name="T107" fmla="*/ 1175 w 1175"/>
                <a:gd name="T108" fmla="*/ 199 h 1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75" h="199">
                  <a:moveTo>
                    <a:pt x="1175" y="199"/>
                  </a:moveTo>
                  <a:lnTo>
                    <a:pt x="1171" y="196"/>
                  </a:lnTo>
                  <a:lnTo>
                    <a:pt x="1162" y="194"/>
                  </a:lnTo>
                  <a:lnTo>
                    <a:pt x="1145" y="189"/>
                  </a:lnTo>
                  <a:lnTo>
                    <a:pt x="1123" y="182"/>
                  </a:lnTo>
                  <a:lnTo>
                    <a:pt x="1089" y="173"/>
                  </a:lnTo>
                  <a:lnTo>
                    <a:pt x="1050" y="163"/>
                  </a:lnTo>
                  <a:lnTo>
                    <a:pt x="1000" y="151"/>
                  </a:lnTo>
                  <a:lnTo>
                    <a:pt x="940" y="139"/>
                  </a:lnTo>
                  <a:lnTo>
                    <a:pt x="867" y="124"/>
                  </a:lnTo>
                  <a:lnTo>
                    <a:pt x="784" y="109"/>
                  </a:lnTo>
                  <a:lnTo>
                    <a:pt x="689" y="92"/>
                  </a:lnTo>
                  <a:lnTo>
                    <a:pt x="580" y="76"/>
                  </a:lnTo>
                  <a:lnTo>
                    <a:pt x="456" y="57"/>
                  </a:lnTo>
                  <a:lnTo>
                    <a:pt x="320" y="39"/>
                  </a:lnTo>
                  <a:lnTo>
                    <a:pt x="166" y="21"/>
                  </a:lnTo>
                  <a:lnTo>
                    <a:pt x="0" y="3"/>
                  </a:lnTo>
                  <a:lnTo>
                    <a:pt x="5" y="1"/>
                  </a:lnTo>
                  <a:lnTo>
                    <a:pt x="20" y="1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126" y="0"/>
                  </a:lnTo>
                  <a:lnTo>
                    <a:pt x="181" y="1"/>
                  </a:lnTo>
                  <a:lnTo>
                    <a:pt x="244" y="5"/>
                  </a:lnTo>
                  <a:lnTo>
                    <a:pt x="317" y="11"/>
                  </a:lnTo>
                  <a:lnTo>
                    <a:pt x="398" y="17"/>
                  </a:lnTo>
                  <a:lnTo>
                    <a:pt x="486" y="27"/>
                  </a:lnTo>
                  <a:lnTo>
                    <a:pt x="582" y="40"/>
                  </a:lnTo>
                  <a:lnTo>
                    <a:pt x="688" y="57"/>
                  </a:lnTo>
                  <a:lnTo>
                    <a:pt x="798" y="76"/>
                  </a:lnTo>
                  <a:lnTo>
                    <a:pt x="916" y="102"/>
                  </a:lnTo>
                  <a:lnTo>
                    <a:pt x="1041" y="128"/>
                  </a:lnTo>
                  <a:lnTo>
                    <a:pt x="1175" y="163"/>
                  </a:lnTo>
                  <a:lnTo>
                    <a:pt x="1175" y="1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25"/>
            <p:cNvSpPr>
              <a:spLocks/>
            </p:cNvSpPr>
            <p:nvPr/>
          </p:nvSpPr>
          <p:spPr bwMode="auto">
            <a:xfrm>
              <a:off x="2203" y="1268"/>
              <a:ext cx="26" cy="81"/>
            </a:xfrm>
            <a:custGeom>
              <a:avLst/>
              <a:gdLst>
                <a:gd name="T0" fmla="*/ 0 w 52"/>
                <a:gd name="T1" fmla="*/ 3 h 162"/>
                <a:gd name="T2" fmla="*/ 0 w 52"/>
                <a:gd name="T3" fmla="*/ 4 h 162"/>
                <a:gd name="T4" fmla="*/ 1 w 52"/>
                <a:gd name="T5" fmla="*/ 6 h 162"/>
                <a:gd name="T6" fmla="*/ 1 w 52"/>
                <a:gd name="T7" fmla="*/ 7 h 162"/>
                <a:gd name="T8" fmla="*/ 2 w 52"/>
                <a:gd name="T9" fmla="*/ 10 h 162"/>
                <a:gd name="T10" fmla="*/ 3 w 52"/>
                <a:gd name="T11" fmla="*/ 11 h 162"/>
                <a:gd name="T12" fmla="*/ 3 w 52"/>
                <a:gd name="T13" fmla="*/ 14 h 162"/>
                <a:gd name="T14" fmla="*/ 5 w 52"/>
                <a:gd name="T15" fmla="*/ 17 h 162"/>
                <a:gd name="T16" fmla="*/ 5 w 52"/>
                <a:gd name="T17" fmla="*/ 19 h 162"/>
                <a:gd name="T18" fmla="*/ 6 w 52"/>
                <a:gd name="T19" fmla="*/ 21 h 162"/>
                <a:gd name="T20" fmla="*/ 6 w 52"/>
                <a:gd name="T21" fmla="*/ 24 h 162"/>
                <a:gd name="T22" fmla="*/ 7 w 52"/>
                <a:gd name="T23" fmla="*/ 26 h 162"/>
                <a:gd name="T24" fmla="*/ 7 w 52"/>
                <a:gd name="T25" fmla="*/ 29 h 162"/>
                <a:gd name="T26" fmla="*/ 7 w 52"/>
                <a:gd name="T27" fmla="*/ 33 h 162"/>
                <a:gd name="T28" fmla="*/ 9 w 52"/>
                <a:gd name="T29" fmla="*/ 36 h 162"/>
                <a:gd name="T30" fmla="*/ 9 w 52"/>
                <a:gd name="T31" fmla="*/ 38 h 162"/>
                <a:gd name="T32" fmla="*/ 9 w 52"/>
                <a:gd name="T33" fmla="*/ 40 h 162"/>
                <a:gd name="T34" fmla="*/ 10 w 52"/>
                <a:gd name="T35" fmla="*/ 40 h 162"/>
                <a:gd name="T36" fmla="*/ 11 w 52"/>
                <a:gd name="T37" fmla="*/ 41 h 162"/>
                <a:gd name="T38" fmla="*/ 11 w 52"/>
                <a:gd name="T39" fmla="*/ 40 h 162"/>
                <a:gd name="T40" fmla="*/ 12 w 52"/>
                <a:gd name="T41" fmla="*/ 39 h 162"/>
                <a:gd name="T42" fmla="*/ 12 w 52"/>
                <a:gd name="T43" fmla="*/ 37 h 162"/>
                <a:gd name="T44" fmla="*/ 13 w 52"/>
                <a:gd name="T45" fmla="*/ 35 h 162"/>
                <a:gd name="T46" fmla="*/ 13 w 52"/>
                <a:gd name="T47" fmla="*/ 32 h 162"/>
                <a:gd name="T48" fmla="*/ 13 w 52"/>
                <a:gd name="T49" fmla="*/ 28 h 162"/>
                <a:gd name="T50" fmla="*/ 13 w 52"/>
                <a:gd name="T51" fmla="*/ 25 h 162"/>
                <a:gd name="T52" fmla="*/ 13 w 52"/>
                <a:gd name="T53" fmla="*/ 21 h 162"/>
                <a:gd name="T54" fmla="*/ 11 w 52"/>
                <a:gd name="T55" fmla="*/ 17 h 162"/>
                <a:gd name="T56" fmla="*/ 11 w 52"/>
                <a:gd name="T57" fmla="*/ 12 h 162"/>
                <a:gd name="T58" fmla="*/ 9 w 52"/>
                <a:gd name="T59" fmla="*/ 6 h 162"/>
                <a:gd name="T60" fmla="*/ 7 w 52"/>
                <a:gd name="T61" fmla="*/ 1 h 162"/>
                <a:gd name="T62" fmla="*/ 6 w 52"/>
                <a:gd name="T63" fmla="*/ 0 h 162"/>
                <a:gd name="T64" fmla="*/ 5 w 52"/>
                <a:gd name="T65" fmla="*/ 0 h 162"/>
                <a:gd name="T66" fmla="*/ 3 w 52"/>
                <a:gd name="T67" fmla="*/ 0 h 162"/>
                <a:gd name="T68" fmla="*/ 3 w 52"/>
                <a:gd name="T69" fmla="*/ 1 h 162"/>
                <a:gd name="T70" fmla="*/ 1 w 52"/>
                <a:gd name="T71" fmla="*/ 3 h 162"/>
                <a:gd name="T72" fmla="*/ 0 w 52"/>
                <a:gd name="T73" fmla="*/ 3 h 162"/>
                <a:gd name="T74" fmla="*/ 0 w 52"/>
                <a:gd name="T75" fmla="*/ 3 h 1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2"/>
                <a:gd name="T115" fmla="*/ 0 h 162"/>
                <a:gd name="T116" fmla="*/ 52 w 52"/>
                <a:gd name="T117" fmla="*/ 162 h 1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2" h="162">
                  <a:moveTo>
                    <a:pt x="0" y="14"/>
                  </a:moveTo>
                  <a:lnTo>
                    <a:pt x="0" y="16"/>
                  </a:lnTo>
                  <a:lnTo>
                    <a:pt x="4" y="26"/>
                  </a:lnTo>
                  <a:lnTo>
                    <a:pt x="4" y="31"/>
                  </a:lnTo>
                  <a:lnTo>
                    <a:pt x="6" y="39"/>
                  </a:lnTo>
                  <a:lnTo>
                    <a:pt x="10" y="46"/>
                  </a:lnTo>
                  <a:lnTo>
                    <a:pt x="14" y="57"/>
                  </a:lnTo>
                  <a:lnTo>
                    <a:pt x="17" y="65"/>
                  </a:lnTo>
                  <a:lnTo>
                    <a:pt x="18" y="76"/>
                  </a:lnTo>
                  <a:lnTo>
                    <a:pt x="21" y="87"/>
                  </a:lnTo>
                  <a:lnTo>
                    <a:pt x="24" y="97"/>
                  </a:lnTo>
                  <a:lnTo>
                    <a:pt x="27" y="107"/>
                  </a:lnTo>
                  <a:lnTo>
                    <a:pt x="30" y="119"/>
                  </a:lnTo>
                  <a:lnTo>
                    <a:pt x="31" y="129"/>
                  </a:lnTo>
                  <a:lnTo>
                    <a:pt x="34" y="141"/>
                  </a:lnTo>
                  <a:lnTo>
                    <a:pt x="34" y="150"/>
                  </a:lnTo>
                  <a:lnTo>
                    <a:pt x="36" y="157"/>
                  </a:lnTo>
                  <a:lnTo>
                    <a:pt x="37" y="159"/>
                  </a:lnTo>
                  <a:lnTo>
                    <a:pt x="41" y="162"/>
                  </a:lnTo>
                  <a:lnTo>
                    <a:pt x="43" y="158"/>
                  </a:lnTo>
                  <a:lnTo>
                    <a:pt x="45" y="154"/>
                  </a:lnTo>
                  <a:lnTo>
                    <a:pt x="48" y="148"/>
                  </a:lnTo>
                  <a:lnTo>
                    <a:pt x="52" y="140"/>
                  </a:lnTo>
                  <a:lnTo>
                    <a:pt x="52" y="128"/>
                  </a:lnTo>
                  <a:lnTo>
                    <a:pt x="52" y="115"/>
                  </a:lnTo>
                  <a:lnTo>
                    <a:pt x="50" y="102"/>
                  </a:lnTo>
                  <a:lnTo>
                    <a:pt x="49" y="85"/>
                  </a:lnTo>
                  <a:lnTo>
                    <a:pt x="44" y="66"/>
                  </a:lnTo>
                  <a:lnTo>
                    <a:pt x="41" y="48"/>
                  </a:lnTo>
                  <a:lnTo>
                    <a:pt x="34" y="26"/>
                  </a:lnTo>
                  <a:lnTo>
                    <a:pt x="27" y="6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2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26"/>
            <p:cNvSpPr>
              <a:spLocks/>
            </p:cNvSpPr>
            <p:nvPr/>
          </p:nvSpPr>
          <p:spPr bwMode="auto">
            <a:xfrm>
              <a:off x="1728" y="1302"/>
              <a:ext cx="471" cy="48"/>
            </a:xfrm>
            <a:custGeom>
              <a:avLst/>
              <a:gdLst>
                <a:gd name="T0" fmla="*/ 7 w 944"/>
                <a:gd name="T1" fmla="*/ 14 h 96"/>
                <a:gd name="T2" fmla="*/ 8 w 944"/>
                <a:gd name="T3" fmla="*/ 13 h 96"/>
                <a:gd name="T4" fmla="*/ 10 w 944"/>
                <a:gd name="T5" fmla="*/ 13 h 96"/>
                <a:gd name="T6" fmla="*/ 14 w 944"/>
                <a:gd name="T7" fmla="*/ 12 h 96"/>
                <a:gd name="T8" fmla="*/ 21 w 944"/>
                <a:gd name="T9" fmla="*/ 12 h 96"/>
                <a:gd name="T10" fmla="*/ 28 w 944"/>
                <a:gd name="T11" fmla="*/ 12 h 96"/>
                <a:gd name="T12" fmla="*/ 37 w 944"/>
                <a:gd name="T13" fmla="*/ 11 h 96"/>
                <a:gd name="T14" fmla="*/ 48 w 944"/>
                <a:gd name="T15" fmla="*/ 11 h 96"/>
                <a:gd name="T16" fmla="*/ 62 w 944"/>
                <a:gd name="T17" fmla="*/ 11 h 96"/>
                <a:gd name="T18" fmla="*/ 76 w 944"/>
                <a:gd name="T19" fmla="*/ 10 h 96"/>
                <a:gd name="T20" fmla="*/ 93 w 944"/>
                <a:gd name="T21" fmla="*/ 11 h 96"/>
                <a:gd name="T22" fmla="*/ 112 w 944"/>
                <a:gd name="T23" fmla="*/ 12 h 96"/>
                <a:gd name="T24" fmla="*/ 133 w 944"/>
                <a:gd name="T25" fmla="*/ 12 h 96"/>
                <a:gd name="T26" fmla="*/ 155 w 944"/>
                <a:gd name="T27" fmla="*/ 14 h 96"/>
                <a:gd name="T28" fmla="*/ 180 w 944"/>
                <a:gd name="T29" fmla="*/ 17 h 96"/>
                <a:gd name="T30" fmla="*/ 206 w 944"/>
                <a:gd name="T31" fmla="*/ 20 h 96"/>
                <a:gd name="T32" fmla="*/ 235 w 944"/>
                <a:gd name="T33" fmla="*/ 24 h 96"/>
                <a:gd name="T34" fmla="*/ 234 w 944"/>
                <a:gd name="T35" fmla="*/ 24 h 96"/>
                <a:gd name="T36" fmla="*/ 231 w 944"/>
                <a:gd name="T37" fmla="*/ 22 h 96"/>
                <a:gd name="T38" fmla="*/ 225 w 944"/>
                <a:gd name="T39" fmla="*/ 21 h 96"/>
                <a:gd name="T40" fmla="*/ 218 w 944"/>
                <a:gd name="T41" fmla="*/ 19 h 96"/>
                <a:gd name="T42" fmla="*/ 209 w 944"/>
                <a:gd name="T43" fmla="*/ 16 h 96"/>
                <a:gd name="T44" fmla="*/ 197 w 944"/>
                <a:gd name="T45" fmla="*/ 13 h 96"/>
                <a:gd name="T46" fmla="*/ 184 w 944"/>
                <a:gd name="T47" fmla="*/ 11 h 96"/>
                <a:gd name="T48" fmla="*/ 170 w 944"/>
                <a:gd name="T49" fmla="*/ 9 h 96"/>
                <a:gd name="T50" fmla="*/ 153 w 944"/>
                <a:gd name="T51" fmla="*/ 6 h 96"/>
                <a:gd name="T52" fmla="*/ 135 w 944"/>
                <a:gd name="T53" fmla="*/ 3 h 96"/>
                <a:gd name="T54" fmla="*/ 116 w 944"/>
                <a:gd name="T55" fmla="*/ 2 h 96"/>
                <a:gd name="T56" fmla="*/ 96 w 944"/>
                <a:gd name="T57" fmla="*/ 1 h 96"/>
                <a:gd name="T58" fmla="*/ 73 w 944"/>
                <a:gd name="T59" fmla="*/ 0 h 96"/>
                <a:gd name="T60" fmla="*/ 50 w 944"/>
                <a:gd name="T61" fmla="*/ 1 h 96"/>
                <a:gd name="T62" fmla="*/ 25 w 944"/>
                <a:gd name="T63" fmla="*/ 3 h 96"/>
                <a:gd name="T64" fmla="*/ 0 w 944"/>
                <a:gd name="T65" fmla="*/ 5 h 96"/>
                <a:gd name="T66" fmla="*/ 7 w 944"/>
                <a:gd name="T67" fmla="*/ 14 h 96"/>
                <a:gd name="T68" fmla="*/ 7 w 944"/>
                <a:gd name="T69" fmla="*/ 14 h 9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4"/>
                <a:gd name="T106" fmla="*/ 0 h 96"/>
                <a:gd name="T107" fmla="*/ 944 w 944"/>
                <a:gd name="T108" fmla="*/ 96 h 9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4" h="96">
                  <a:moveTo>
                    <a:pt x="30" y="56"/>
                  </a:moveTo>
                  <a:lnTo>
                    <a:pt x="33" y="55"/>
                  </a:lnTo>
                  <a:lnTo>
                    <a:pt x="42" y="53"/>
                  </a:lnTo>
                  <a:lnTo>
                    <a:pt x="59" y="51"/>
                  </a:lnTo>
                  <a:lnTo>
                    <a:pt x="84" y="48"/>
                  </a:lnTo>
                  <a:lnTo>
                    <a:pt x="113" y="46"/>
                  </a:lnTo>
                  <a:lnTo>
                    <a:pt x="151" y="43"/>
                  </a:lnTo>
                  <a:lnTo>
                    <a:pt x="195" y="42"/>
                  </a:lnTo>
                  <a:lnTo>
                    <a:pt x="249" y="42"/>
                  </a:lnTo>
                  <a:lnTo>
                    <a:pt x="307" y="40"/>
                  </a:lnTo>
                  <a:lnTo>
                    <a:pt x="375" y="43"/>
                  </a:lnTo>
                  <a:lnTo>
                    <a:pt x="449" y="46"/>
                  </a:lnTo>
                  <a:lnTo>
                    <a:pt x="533" y="51"/>
                  </a:lnTo>
                  <a:lnTo>
                    <a:pt x="623" y="57"/>
                  </a:lnTo>
                  <a:lnTo>
                    <a:pt x="722" y="68"/>
                  </a:lnTo>
                  <a:lnTo>
                    <a:pt x="828" y="79"/>
                  </a:lnTo>
                  <a:lnTo>
                    <a:pt x="944" y="96"/>
                  </a:lnTo>
                  <a:lnTo>
                    <a:pt x="939" y="94"/>
                  </a:lnTo>
                  <a:lnTo>
                    <a:pt x="926" y="88"/>
                  </a:lnTo>
                  <a:lnTo>
                    <a:pt x="904" y="82"/>
                  </a:lnTo>
                  <a:lnTo>
                    <a:pt x="875" y="74"/>
                  </a:lnTo>
                  <a:lnTo>
                    <a:pt x="837" y="64"/>
                  </a:lnTo>
                  <a:lnTo>
                    <a:pt x="792" y="53"/>
                  </a:lnTo>
                  <a:lnTo>
                    <a:pt x="739" y="43"/>
                  </a:lnTo>
                  <a:lnTo>
                    <a:pt x="681" y="33"/>
                  </a:lnTo>
                  <a:lnTo>
                    <a:pt x="614" y="22"/>
                  </a:lnTo>
                  <a:lnTo>
                    <a:pt x="544" y="13"/>
                  </a:lnTo>
                  <a:lnTo>
                    <a:pt x="466" y="7"/>
                  </a:lnTo>
                  <a:lnTo>
                    <a:pt x="384" y="3"/>
                  </a:lnTo>
                  <a:lnTo>
                    <a:pt x="293" y="0"/>
                  </a:lnTo>
                  <a:lnTo>
                    <a:pt x="201" y="3"/>
                  </a:lnTo>
                  <a:lnTo>
                    <a:pt x="102" y="9"/>
                  </a:lnTo>
                  <a:lnTo>
                    <a:pt x="0" y="20"/>
                  </a:lnTo>
                  <a:lnTo>
                    <a:pt x="3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27"/>
            <p:cNvSpPr>
              <a:spLocks/>
            </p:cNvSpPr>
            <p:nvPr/>
          </p:nvSpPr>
          <p:spPr bwMode="auto">
            <a:xfrm>
              <a:off x="1773" y="1312"/>
              <a:ext cx="130" cy="169"/>
            </a:xfrm>
            <a:custGeom>
              <a:avLst/>
              <a:gdLst>
                <a:gd name="T0" fmla="*/ 0 w 261"/>
                <a:gd name="T1" fmla="*/ 3 h 338"/>
                <a:gd name="T2" fmla="*/ 0 w 261"/>
                <a:gd name="T3" fmla="*/ 3 h 338"/>
                <a:gd name="T4" fmla="*/ 1 w 261"/>
                <a:gd name="T5" fmla="*/ 4 h 338"/>
                <a:gd name="T6" fmla="*/ 3 w 261"/>
                <a:gd name="T7" fmla="*/ 5 h 338"/>
                <a:gd name="T8" fmla="*/ 6 w 261"/>
                <a:gd name="T9" fmla="*/ 9 h 338"/>
                <a:gd name="T10" fmla="*/ 9 w 261"/>
                <a:gd name="T11" fmla="*/ 11 h 338"/>
                <a:gd name="T12" fmla="*/ 14 w 261"/>
                <a:gd name="T13" fmla="*/ 15 h 338"/>
                <a:gd name="T14" fmla="*/ 18 w 261"/>
                <a:gd name="T15" fmla="*/ 20 h 338"/>
                <a:gd name="T16" fmla="*/ 23 w 261"/>
                <a:gd name="T17" fmla="*/ 25 h 338"/>
                <a:gd name="T18" fmla="*/ 28 w 261"/>
                <a:gd name="T19" fmla="*/ 30 h 338"/>
                <a:gd name="T20" fmla="*/ 33 w 261"/>
                <a:gd name="T21" fmla="*/ 37 h 338"/>
                <a:gd name="T22" fmla="*/ 38 w 261"/>
                <a:gd name="T23" fmla="*/ 43 h 338"/>
                <a:gd name="T24" fmla="*/ 44 w 261"/>
                <a:gd name="T25" fmla="*/ 51 h 338"/>
                <a:gd name="T26" fmla="*/ 49 w 261"/>
                <a:gd name="T27" fmla="*/ 58 h 338"/>
                <a:gd name="T28" fmla="*/ 55 w 261"/>
                <a:gd name="T29" fmla="*/ 67 h 338"/>
                <a:gd name="T30" fmla="*/ 60 w 261"/>
                <a:gd name="T31" fmla="*/ 76 h 338"/>
                <a:gd name="T32" fmla="*/ 65 w 261"/>
                <a:gd name="T33" fmla="*/ 85 h 338"/>
                <a:gd name="T34" fmla="*/ 65 w 261"/>
                <a:gd name="T35" fmla="*/ 85 h 338"/>
                <a:gd name="T36" fmla="*/ 65 w 261"/>
                <a:gd name="T37" fmla="*/ 83 h 338"/>
                <a:gd name="T38" fmla="*/ 64 w 261"/>
                <a:gd name="T39" fmla="*/ 82 h 338"/>
                <a:gd name="T40" fmla="*/ 64 w 261"/>
                <a:gd name="T41" fmla="*/ 79 h 338"/>
                <a:gd name="T42" fmla="*/ 63 w 261"/>
                <a:gd name="T43" fmla="*/ 75 h 338"/>
                <a:gd name="T44" fmla="*/ 62 w 261"/>
                <a:gd name="T45" fmla="*/ 72 h 338"/>
                <a:gd name="T46" fmla="*/ 60 w 261"/>
                <a:gd name="T47" fmla="*/ 67 h 338"/>
                <a:gd name="T48" fmla="*/ 58 w 261"/>
                <a:gd name="T49" fmla="*/ 61 h 338"/>
                <a:gd name="T50" fmla="*/ 56 w 261"/>
                <a:gd name="T51" fmla="*/ 55 h 338"/>
                <a:gd name="T52" fmla="*/ 52 w 261"/>
                <a:gd name="T53" fmla="*/ 49 h 338"/>
                <a:gd name="T54" fmla="*/ 47 w 261"/>
                <a:gd name="T55" fmla="*/ 42 h 338"/>
                <a:gd name="T56" fmla="*/ 43 w 261"/>
                <a:gd name="T57" fmla="*/ 35 h 338"/>
                <a:gd name="T58" fmla="*/ 36 w 261"/>
                <a:gd name="T59" fmla="*/ 26 h 338"/>
                <a:gd name="T60" fmla="*/ 29 w 261"/>
                <a:gd name="T61" fmla="*/ 19 h 338"/>
                <a:gd name="T62" fmla="*/ 21 w 261"/>
                <a:gd name="T63" fmla="*/ 10 h 338"/>
                <a:gd name="T64" fmla="*/ 12 w 261"/>
                <a:gd name="T65" fmla="*/ 0 h 338"/>
                <a:gd name="T66" fmla="*/ 0 w 261"/>
                <a:gd name="T67" fmla="*/ 3 h 338"/>
                <a:gd name="T68" fmla="*/ 0 w 261"/>
                <a:gd name="T69" fmla="*/ 3 h 3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61"/>
                <a:gd name="T106" fmla="*/ 0 h 338"/>
                <a:gd name="T107" fmla="*/ 261 w 261"/>
                <a:gd name="T108" fmla="*/ 338 h 33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61" h="338">
                  <a:moveTo>
                    <a:pt x="0" y="12"/>
                  </a:moveTo>
                  <a:lnTo>
                    <a:pt x="1" y="12"/>
                  </a:lnTo>
                  <a:lnTo>
                    <a:pt x="7" y="16"/>
                  </a:lnTo>
                  <a:lnTo>
                    <a:pt x="14" y="23"/>
                  </a:lnTo>
                  <a:lnTo>
                    <a:pt x="26" y="34"/>
                  </a:lnTo>
                  <a:lnTo>
                    <a:pt x="39" y="45"/>
                  </a:lnTo>
                  <a:lnTo>
                    <a:pt x="56" y="62"/>
                  </a:lnTo>
                  <a:lnTo>
                    <a:pt x="73" y="79"/>
                  </a:lnTo>
                  <a:lnTo>
                    <a:pt x="94" y="101"/>
                  </a:lnTo>
                  <a:lnTo>
                    <a:pt x="113" y="122"/>
                  </a:lnTo>
                  <a:lnTo>
                    <a:pt x="134" y="147"/>
                  </a:lnTo>
                  <a:lnTo>
                    <a:pt x="155" y="174"/>
                  </a:lnTo>
                  <a:lnTo>
                    <a:pt x="178" y="204"/>
                  </a:lnTo>
                  <a:lnTo>
                    <a:pt x="199" y="234"/>
                  </a:lnTo>
                  <a:lnTo>
                    <a:pt x="221" y="268"/>
                  </a:lnTo>
                  <a:lnTo>
                    <a:pt x="242" y="301"/>
                  </a:lnTo>
                  <a:lnTo>
                    <a:pt x="261" y="338"/>
                  </a:lnTo>
                  <a:lnTo>
                    <a:pt x="260" y="337"/>
                  </a:lnTo>
                  <a:lnTo>
                    <a:pt x="260" y="331"/>
                  </a:lnTo>
                  <a:lnTo>
                    <a:pt x="259" y="325"/>
                  </a:lnTo>
                  <a:lnTo>
                    <a:pt x="257" y="313"/>
                  </a:lnTo>
                  <a:lnTo>
                    <a:pt x="253" y="299"/>
                  </a:lnTo>
                  <a:lnTo>
                    <a:pt x="250" y="285"/>
                  </a:lnTo>
                  <a:lnTo>
                    <a:pt x="242" y="266"/>
                  </a:lnTo>
                  <a:lnTo>
                    <a:pt x="235" y="247"/>
                  </a:lnTo>
                  <a:lnTo>
                    <a:pt x="224" y="222"/>
                  </a:lnTo>
                  <a:lnTo>
                    <a:pt x="209" y="197"/>
                  </a:lnTo>
                  <a:lnTo>
                    <a:pt x="191" y="169"/>
                  </a:lnTo>
                  <a:lnTo>
                    <a:pt x="172" y="140"/>
                  </a:lnTo>
                  <a:lnTo>
                    <a:pt x="147" y="106"/>
                  </a:lnTo>
                  <a:lnTo>
                    <a:pt x="118" y="73"/>
                  </a:lnTo>
                  <a:lnTo>
                    <a:pt x="86" y="38"/>
                  </a:lnTo>
                  <a:lnTo>
                    <a:pt x="48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28"/>
            <p:cNvSpPr>
              <a:spLocks/>
            </p:cNvSpPr>
            <p:nvPr/>
          </p:nvSpPr>
          <p:spPr bwMode="auto">
            <a:xfrm>
              <a:off x="1656" y="1350"/>
              <a:ext cx="156" cy="154"/>
            </a:xfrm>
            <a:custGeom>
              <a:avLst/>
              <a:gdLst>
                <a:gd name="T0" fmla="*/ 0 w 312"/>
                <a:gd name="T1" fmla="*/ 0 h 310"/>
                <a:gd name="T2" fmla="*/ 1 w 312"/>
                <a:gd name="T3" fmla="*/ 0 h 310"/>
                <a:gd name="T4" fmla="*/ 2 w 312"/>
                <a:gd name="T5" fmla="*/ 1 h 310"/>
                <a:gd name="T6" fmla="*/ 5 w 312"/>
                <a:gd name="T7" fmla="*/ 3 h 310"/>
                <a:gd name="T8" fmla="*/ 9 w 312"/>
                <a:gd name="T9" fmla="*/ 6 h 310"/>
                <a:gd name="T10" fmla="*/ 13 w 312"/>
                <a:gd name="T11" fmla="*/ 9 h 310"/>
                <a:gd name="T12" fmla="*/ 19 w 312"/>
                <a:gd name="T13" fmla="*/ 13 h 310"/>
                <a:gd name="T14" fmla="*/ 24 w 312"/>
                <a:gd name="T15" fmla="*/ 18 h 310"/>
                <a:gd name="T16" fmla="*/ 31 w 312"/>
                <a:gd name="T17" fmla="*/ 23 h 310"/>
                <a:gd name="T18" fmla="*/ 37 w 312"/>
                <a:gd name="T19" fmla="*/ 29 h 310"/>
                <a:gd name="T20" fmla="*/ 43 w 312"/>
                <a:gd name="T21" fmla="*/ 35 h 310"/>
                <a:gd name="T22" fmla="*/ 49 w 312"/>
                <a:gd name="T23" fmla="*/ 41 h 310"/>
                <a:gd name="T24" fmla="*/ 56 w 312"/>
                <a:gd name="T25" fmla="*/ 48 h 310"/>
                <a:gd name="T26" fmla="*/ 62 w 312"/>
                <a:gd name="T27" fmla="*/ 55 h 310"/>
                <a:gd name="T28" fmla="*/ 68 w 312"/>
                <a:gd name="T29" fmla="*/ 62 h 310"/>
                <a:gd name="T30" fmla="*/ 73 w 312"/>
                <a:gd name="T31" fmla="*/ 69 h 310"/>
                <a:gd name="T32" fmla="*/ 77 w 312"/>
                <a:gd name="T33" fmla="*/ 77 h 310"/>
                <a:gd name="T34" fmla="*/ 77 w 312"/>
                <a:gd name="T35" fmla="*/ 76 h 310"/>
                <a:gd name="T36" fmla="*/ 78 w 312"/>
                <a:gd name="T37" fmla="*/ 75 h 310"/>
                <a:gd name="T38" fmla="*/ 78 w 312"/>
                <a:gd name="T39" fmla="*/ 74 h 310"/>
                <a:gd name="T40" fmla="*/ 78 w 312"/>
                <a:gd name="T41" fmla="*/ 72 h 310"/>
                <a:gd name="T42" fmla="*/ 78 w 312"/>
                <a:gd name="T43" fmla="*/ 70 h 310"/>
                <a:gd name="T44" fmla="*/ 77 w 312"/>
                <a:gd name="T45" fmla="*/ 68 h 310"/>
                <a:gd name="T46" fmla="*/ 76 w 312"/>
                <a:gd name="T47" fmla="*/ 65 h 310"/>
                <a:gd name="T48" fmla="*/ 75 w 312"/>
                <a:gd name="T49" fmla="*/ 62 h 310"/>
                <a:gd name="T50" fmla="*/ 73 w 312"/>
                <a:gd name="T51" fmla="*/ 58 h 310"/>
                <a:gd name="T52" fmla="*/ 71 w 312"/>
                <a:gd name="T53" fmla="*/ 54 h 310"/>
                <a:gd name="T54" fmla="*/ 68 w 312"/>
                <a:gd name="T55" fmla="*/ 49 h 310"/>
                <a:gd name="T56" fmla="*/ 65 w 312"/>
                <a:gd name="T57" fmla="*/ 45 h 310"/>
                <a:gd name="T58" fmla="*/ 60 w 312"/>
                <a:gd name="T59" fmla="*/ 39 h 310"/>
                <a:gd name="T60" fmla="*/ 55 w 312"/>
                <a:gd name="T61" fmla="*/ 34 h 310"/>
                <a:gd name="T62" fmla="*/ 50 w 312"/>
                <a:gd name="T63" fmla="*/ 30 h 310"/>
                <a:gd name="T64" fmla="*/ 45 w 312"/>
                <a:gd name="T65" fmla="*/ 25 h 310"/>
                <a:gd name="T66" fmla="*/ 40 w 312"/>
                <a:gd name="T67" fmla="*/ 21 h 310"/>
                <a:gd name="T68" fmla="*/ 35 w 312"/>
                <a:gd name="T69" fmla="*/ 17 h 310"/>
                <a:gd name="T70" fmla="*/ 30 w 312"/>
                <a:gd name="T71" fmla="*/ 14 h 310"/>
                <a:gd name="T72" fmla="*/ 24 w 312"/>
                <a:gd name="T73" fmla="*/ 11 h 310"/>
                <a:gd name="T74" fmla="*/ 20 w 312"/>
                <a:gd name="T75" fmla="*/ 8 h 310"/>
                <a:gd name="T76" fmla="*/ 15 w 312"/>
                <a:gd name="T77" fmla="*/ 6 h 310"/>
                <a:gd name="T78" fmla="*/ 10 w 312"/>
                <a:gd name="T79" fmla="*/ 4 h 310"/>
                <a:gd name="T80" fmla="*/ 7 w 312"/>
                <a:gd name="T81" fmla="*/ 2 h 310"/>
                <a:gd name="T82" fmla="*/ 4 w 312"/>
                <a:gd name="T83" fmla="*/ 1 h 310"/>
                <a:gd name="T84" fmla="*/ 1 w 312"/>
                <a:gd name="T85" fmla="*/ 0 h 310"/>
                <a:gd name="T86" fmla="*/ 1 w 312"/>
                <a:gd name="T87" fmla="*/ 0 h 310"/>
                <a:gd name="T88" fmla="*/ 0 w 312"/>
                <a:gd name="T89" fmla="*/ 0 h 310"/>
                <a:gd name="T90" fmla="*/ 0 w 312"/>
                <a:gd name="T91" fmla="*/ 0 h 31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12"/>
                <a:gd name="T139" fmla="*/ 0 h 310"/>
                <a:gd name="T140" fmla="*/ 312 w 312"/>
                <a:gd name="T141" fmla="*/ 310 h 31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12" h="310">
                  <a:moveTo>
                    <a:pt x="0" y="0"/>
                  </a:moveTo>
                  <a:lnTo>
                    <a:pt x="3" y="2"/>
                  </a:lnTo>
                  <a:lnTo>
                    <a:pt x="9" y="5"/>
                  </a:lnTo>
                  <a:lnTo>
                    <a:pt x="20" y="15"/>
                  </a:lnTo>
                  <a:lnTo>
                    <a:pt x="36" y="26"/>
                  </a:lnTo>
                  <a:lnTo>
                    <a:pt x="55" y="39"/>
                  </a:lnTo>
                  <a:lnTo>
                    <a:pt x="75" y="55"/>
                  </a:lnTo>
                  <a:lnTo>
                    <a:pt x="98" y="73"/>
                  </a:lnTo>
                  <a:lnTo>
                    <a:pt x="124" y="95"/>
                  </a:lnTo>
                  <a:lnTo>
                    <a:pt x="148" y="117"/>
                  </a:lnTo>
                  <a:lnTo>
                    <a:pt x="174" y="142"/>
                  </a:lnTo>
                  <a:lnTo>
                    <a:pt x="199" y="167"/>
                  </a:lnTo>
                  <a:lnTo>
                    <a:pt x="225" y="195"/>
                  </a:lnTo>
                  <a:lnTo>
                    <a:pt x="248" y="223"/>
                  </a:lnTo>
                  <a:lnTo>
                    <a:pt x="270" y="250"/>
                  </a:lnTo>
                  <a:lnTo>
                    <a:pt x="289" y="280"/>
                  </a:lnTo>
                  <a:lnTo>
                    <a:pt x="307" y="310"/>
                  </a:lnTo>
                  <a:lnTo>
                    <a:pt x="307" y="308"/>
                  </a:lnTo>
                  <a:lnTo>
                    <a:pt x="309" y="304"/>
                  </a:lnTo>
                  <a:lnTo>
                    <a:pt x="311" y="299"/>
                  </a:lnTo>
                  <a:lnTo>
                    <a:pt x="312" y="289"/>
                  </a:lnTo>
                  <a:lnTo>
                    <a:pt x="311" y="281"/>
                  </a:lnTo>
                  <a:lnTo>
                    <a:pt x="308" y="273"/>
                  </a:lnTo>
                  <a:lnTo>
                    <a:pt x="304" y="262"/>
                  </a:lnTo>
                  <a:lnTo>
                    <a:pt x="299" y="250"/>
                  </a:lnTo>
                  <a:lnTo>
                    <a:pt x="291" y="236"/>
                  </a:lnTo>
                  <a:lnTo>
                    <a:pt x="283" y="220"/>
                  </a:lnTo>
                  <a:lnTo>
                    <a:pt x="272" y="200"/>
                  </a:lnTo>
                  <a:lnTo>
                    <a:pt x="259" y="182"/>
                  </a:lnTo>
                  <a:lnTo>
                    <a:pt x="241" y="159"/>
                  </a:lnTo>
                  <a:lnTo>
                    <a:pt x="222" y="138"/>
                  </a:lnTo>
                  <a:lnTo>
                    <a:pt x="203" y="120"/>
                  </a:lnTo>
                  <a:lnTo>
                    <a:pt x="183" y="103"/>
                  </a:lnTo>
                  <a:lnTo>
                    <a:pt x="161" y="85"/>
                  </a:lnTo>
                  <a:lnTo>
                    <a:pt x="140" y="70"/>
                  </a:lnTo>
                  <a:lnTo>
                    <a:pt x="120" y="56"/>
                  </a:lnTo>
                  <a:lnTo>
                    <a:pt x="99" y="46"/>
                  </a:lnTo>
                  <a:lnTo>
                    <a:pt x="78" y="34"/>
                  </a:lnTo>
                  <a:lnTo>
                    <a:pt x="60" y="25"/>
                  </a:lnTo>
                  <a:lnTo>
                    <a:pt x="43" y="17"/>
                  </a:lnTo>
                  <a:lnTo>
                    <a:pt x="29" y="11"/>
                  </a:lnTo>
                  <a:lnTo>
                    <a:pt x="16" y="4"/>
                  </a:lnTo>
                  <a:lnTo>
                    <a:pt x="7" y="3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29"/>
            <p:cNvSpPr>
              <a:spLocks/>
            </p:cNvSpPr>
            <p:nvPr/>
          </p:nvSpPr>
          <p:spPr bwMode="auto">
            <a:xfrm>
              <a:off x="1238" y="1229"/>
              <a:ext cx="527" cy="258"/>
            </a:xfrm>
            <a:custGeom>
              <a:avLst/>
              <a:gdLst>
                <a:gd name="T0" fmla="*/ 260 w 1054"/>
                <a:gd name="T1" fmla="*/ 129 h 517"/>
                <a:gd name="T2" fmla="*/ 259 w 1054"/>
                <a:gd name="T3" fmla="*/ 128 h 517"/>
                <a:gd name="T4" fmla="*/ 257 w 1054"/>
                <a:gd name="T5" fmla="*/ 125 h 517"/>
                <a:gd name="T6" fmla="*/ 252 w 1054"/>
                <a:gd name="T7" fmla="*/ 121 h 517"/>
                <a:gd name="T8" fmla="*/ 247 w 1054"/>
                <a:gd name="T9" fmla="*/ 116 h 517"/>
                <a:gd name="T10" fmla="*/ 240 w 1054"/>
                <a:gd name="T11" fmla="*/ 109 h 517"/>
                <a:gd name="T12" fmla="*/ 231 w 1054"/>
                <a:gd name="T13" fmla="*/ 101 h 517"/>
                <a:gd name="T14" fmla="*/ 220 w 1054"/>
                <a:gd name="T15" fmla="*/ 92 h 517"/>
                <a:gd name="T16" fmla="*/ 207 w 1054"/>
                <a:gd name="T17" fmla="*/ 83 h 517"/>
                <a:gd name="T18" fmla="*/ 190 w 1054"/>
                <a:gd name="T19" fmla="*/ 73 h 517"/>
                <a:gd name="T20" fmla="*/ 172 w 1054"/>
                <a:gd name="T21" fmla="*/ 62 h 517"/>
                <a:gd name="T22" fmla="*/ 151 w 1054"/>
                <a:gd name="T23" fmla="*/ 51 h 517"/>
                <a:gd name="T24" fmla="*/ 127 w 1054"/>
                <a:gd name="T25" fmla="*/ 41 h 517"/>
                <a:gd name="T26" fmla="*/ 100 w 1054"/>
                <a:gd name="T27" fmla="*/ 30 h 517"/>
                <a:gd name="T28" fmla="*/ 70 w 1054"/>
                <a:gd name="T29" fmla="*/ 19 h 517"/>
                <a:gd name="T30" fmla="*/ 36 w 1054"/>
                <a:gd name="T31" fmla="*/ 9 h 517"/>
                <a:gd name="T32" fmla="*/ 0 w 1054"/>
                <a:gd name="T33" fmla="*/ 0 h 517"/>
                <a:gd name="T34" fmla="*/ 1 w 1054"/>
                <a:gd name="T35" fmla="*/ 0 h 517"/>
                <a:gd name="T36" fmla="*/ 4 w 1054"/>
                <a:gd name="T37" fmla="*/ 0 h 517"/>
                <a:gd name="T38" fmla="*/ 9 w 1054"/>
                <a:gd name="T39" fmla="*/ 0 h 517"/>
                <a:gd name="T40" fmla="*/ 17 w 1054"/>
                <a:gd name="T41" fmla="*/ 1 h 517"/>
                <a:gd name="T42" fmla="*/ 26 w 1054"/>
                <a:gd name="T43" fmla="*/ 3 h 517"/>
                <a:gd name="T44" fmla="*/ 37 w 1054"/>
                <a:gd name="T45" fmla="*/ 5 h 517"/>
                <a:gd name="T46" fmla="*/ 49 w 1054"/>
                <a:gd name="T47" fmla="*/ 7 h 517"/>
                <a:gd name="T48" fmla="*/ 63 w 1054"/>
                <a:gd name="T49" fmla="*/ 10 h 517"/>
                <a:gd name="T50" fmla="*/ 77 w 1054"/>
                <a:gd name="T51" fmla="*/ 14 h 517"/>
                <a:gd name="T52" fmla="*/ 93 w 1054"/>
                <a:gd name="T53" fmla="*/ 18 h 517"/>
                <a:gd name="T54" fmla="*/ 109 w 1054"/>
                <a:gd name="T55" fmla="*/ 23 h 517"/>
                <a:gd name="T56" fmla="*/ 126 w 1054"/>
                <a:gd name="T57" fmla="*/ 29 h 517"/>
                <a:gd name="T58" fmla="*/ 143 w 1054"/>
                <a:gd name="T59" fmla="*/ 37 h 517"/>
                <a:gd name="T60" fmla="*/ 160 w 1054"/>
                <a:gd name="T61" fmla="*/ 45 h 517"/>
                <a:gd name="T62" fmla="*/ 178 w 1054"/>
                <a:gd name="T63" fmla="*/ 53 h 517"/>
                <a:gd name="T64" fmla="*/ 196 w 1054"/>
                <a:gd name="T65" fmla="*/ 64 h 517"/>
                <a:gd name="T66" fmla="*/ 211 w 1054"/>
                <a:gd name="T67" fmla="*/ 74 h 517"/>
                <a:gd name="T68" fmla="*/ 225 w 1054"/>
                <a:gd name="T69" fmla="*/ 83 h 517"/>
                <a:gd name="T70" fmla="*/ 235 w 1054"/>
                <a:gd name="T71" fmla="*/ 90 h 517"/>
                <a:gd name="T72" fmla="*/ 244 w 1054"/>
                <a:gd name="T73" fmla="*/ 98 h 517"/>
                <a:gd name="T74" fmla="*/ 251 w 1054"/>
                <a:gd name="T75" fmla="*/ 104 h 517"/>
                <a:gd name="T76" fmla="*/ 257 w 1054"/>
                <a:gd name="T77" fmla="*/ 109 h 517"/>
                <a:gd name="T78" fmla="*/ 260 w 1054"/>
                <a:gd name="T79" fmla="*/ 114 h 517"/>
                <a:gd name="T80" fmla="*/ 263 w 1054"/>
                <a:gd name="T81" fmla="*/ 118 h 517"/>
                <a:gd name="T82" fmla="*/ 263 w 1054"/>
                <a:gd name="T83" fmla="*/ 120 h 517"/>
                <a:gd name="T84" fmla="*/ 264 w 1054"/>
                <a:gd name="T85" fmla="*/ 123 h 517"/>
                <a:gd name="T86" fmla="*/ 263 w 1054"/>
                <a:gd name="T87" fmla="*/ 125 h 517"/>
                <a:gd name="T88" fmla="*/ 263 w 1054"/>
                <a:gd name="T89" fmla="*/ 127 h 517"/>
                <a:gd name="T90" fmla="*/ 261 w 1054"/>
                <a:gd name="T91" fmla="*/ 129 h 517"/>
                <a:gd name="T92" fmla="*/ 260 w 1054"/>
                <a:gd name="T93" fmla="*/ 129 h 517"/>
                <a:gd name="T94" fmla="*/ 260 w 1054"/>
                <a:gd name="T95" fmla="*/ 129 h 5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54"/>
                <a:gd name="T145" fmla="*/ 0 h 517"/>
                <a:gd name="T146" fmla="*/ 1054 w 1054"/>
                <a:gd name="T147" fmla="*/ 517 h 51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54" h="517">
                  <a:moveTo>
                    <a:pt x="1037" y="517"/>
                  </a:moveTo>
                  <a:lnTo>
                    <a:pt x="1033" y="513"/>
                  </a:lnTo>
                  <a:lnTo>
                    <a:pt x="1025" y="503"/>
                  </a:lnTo>
                  <a:lnTo>
                    <a:pt x="1011" y="486"/>
                  </a:lnTo>
                  <a:lnTo>
                    <a:pt x="990" y="464"/>
                  </a:lnTo>
                  <a:lnTo>
                    <a:pt x="961" y="436"/>
                  </a:lnTo>
                  <a:lnTo>
                    <a:pt x="926" y="405"/>
                  </a:lnTo>
                  <a:lnTo>
                    <a:pt x="881" y="370"/>
                  </a:lnTo>
                  <a:lnTo>
                    <a:pt x="828" y="334"/>
                  </a:lnTo>
                  <a:lnTo>
                    <a:pt x="763" y="292"/>
                  </a:lnTo>
                  <a:lnTo>
                    <a:pt x="690" y="250"/>
                  </a:lnTo>
                  <a:lnTo>
                    <a:pt x="605" y="206"/>
                  </a:lnTo>
                  <a:lnTo>
                    <a:pt x="509" y="165"/>
                  </a:lnTo>
                  <a:lnTo>
                    <a:pt x="401" y="120"/>
                  </a:lnTo>
                  <a:lnTo>
                    <a:pt x="280" y="79"/>
                  </a:lnTo>
                  <a:lnTo>
                    <a:pt x="147" y="37"/>
                  </a:lnTo>
                  <a:lnTo>
                    <a:pt x="0" y="0"/>
                  </a:lnTo>
                  <a:lnTo>
                    <a:pt x="4" y="0"/>
                  </a:lnTo>
                  <a:lnTo>
                    <a:pt x="18" y="1"/>
                  </a:lnTo>
                  <a:lnTo>
                    <a:pt x="39" y="2"/>
                  </a:lnTo>
                  <a:lnTo>
                    <a:pt x="70" y="7"/>
                  </a:lnTo>
                  <a:lnTo>
                    <a:pt x="106" y="13"/>
                  </a:lnTo>
                  <a:lnTo>
                    <a:pt x="150" y="20"/>
                  </a:lnTo>
                  <a:lnTo>
                    <a:pt x="199" y="29"/>
                  </a:lnTo>
                  <a:lnTo>
                    <a:pt x="253" y="42"/>
                  </a:lnTo>
                  <a:lnTo>
                    <a:pt x="310" y="57"/>
                  </a:lnTo>
                  <a:lnTo>
                    <a:pt x="373" y="75"/>
                  </a:lnTo>
                  <a:lnTo>
                    <a:pt x="436" y="94"/>
                  </a:lnTo>
                  <a:lnTo>
                    <a:pt x="505" y="119"/>
                  </a:lnTo>
                  <a:lnTo>
                    <a:pt x="573" y="148"/>
                  </a:lnTo>
                  <a:lnTo>
                    <a:pt x="643" y="180"/>
                  </a:lnTo>
                  <a:lnTo>
                    <a:pt x="713" y="215"/>
                  </a:lnTo>
                  <a:lnTo>
                    <a:pt x="785" y="257"/>
                  </a:lnTo>
                  <a:lnTo>
                    <a:pt x="847" y="296"/>
                  </a:lnTo>
                  <a:lnTo>
                    <a:pt x="900" y="332"/>
                  </a:lnTo>
                  <a:lnTo>
                    <a:pt x="942" y="363"/>
                  </a:lnTo>
                  <a:lnTo>
                    <a:pt x="978" y="393"/>
                  </a:lnTo>
                  <a:lnTo>
                    <a:pt x="1004" y="417"/>
                  </a:lnTo>
                  <a:lnTo>
                    <a:pt x="1026" y="439"/>
                  </a:lnTo>
                  <a:lnTo>
                    <a:pt x="1039" y="456"/>
                  </a:lnTo>
                  <a:lnTo>
                    <a:pt x="1049" y="473"/>
                  </a:lnTo>
                  <a:lnTo>
                    <a:pt x="1052" y="483"/>
                  </a:lnTo>
                  <a:lnTo>
                    <a:pt x="1054" y="493"/>
                  </a:lnTo>
                  <a:lnTo>
                    <a:pt x="1051" y="501"/>
                  </a:lnTo>
                  <a:lnTo>
                    <a:pt x="1049" y="508"/>
                  </a:lnTo>
                  <a:lnTo>
                    <a:pt x="1041" y="516"/>
                  </a:lnTo>
                  <a:lnTo>
                    <a:pt x="1037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30"/>
            <p:cNvSpPr>
              <a:spLocks/>
            </p:cNvSpPr>
            <p:nvPr/>
          </p:nvSpPr>
          <p:spPr bwMode="auto">
            <a:xfrm>
              <a:off x="808" y="1132"/>
              <a:ext cx="418" cy="98"/>
            </a:xfrm>
            <a:custGeom>
              <a:avLst/>
              <a:gdLst>
                <a:gd name="T0" fmla="*/ 1 w 837"/>
                <a:gd name="T1" fmla="*/ 11 h 196"/>
                <a:gd name="T2" fmla="*/ 4 w 837"/>
                <a:gd name="T3" fmla="*/ 13 h 196"/>
                <a:gd name="T4" fmla="*/ 8 w 837"/>
                <a:gd name="T5" fmla="*/ 18 h 196"/>
                <a:gd name="T6" fmla="*/ 15 w 837"/>
                <a:gd name="T7" fmla="*/ 21 h 196"/>
                <a:gd name="T8" fmla="*/ 24 w 837"/>
                <a:gd name="T9" fmla="*/ 25 h 196"/>
                <a:gd name="T10" fmla="*/ 37 w 837"/>
                <a:gd name="T11" fmla="*/ 27 h 196"/>
                <a:gd name="T12" fmla="*/ 53 w 837"/>
                <a:gd name="T13" fmla="*/ 30 h 196"/>
                <a:gd name="T14" fmla="*/ 72 w 837"/>
                <a:gd name="T15" fmla="*/ 33 h 196"/>
                <a:gd name="T16" fmla="*/ 94 w 837"/>
                <a:gd name="T17" fmla="*/ 34 h 196"/>
                <a:gd name="T18" fmla="*/ 115 w 837"/>
                <a:gd name="T19" fmla="*/ 36 h 196"/>
                <a:gd name="T20" fmla="*/ 137 w 837"/>
                <a:gd name="T21" fmla="*/ 39 h 196"/>
                <a:gd name="T22" fmla="*/ 158 w 837"/>
                <a:gd name="T23" fmla="*/ 41 h 196"/>
                <a:gd name="T24" fmla="*/ 176 w 837"/>
                <a:gd name="T25" fmla="*/ 43 h 196"/>
                <a:gd name="T26" fmla="*/ 192 w 837"/>
                <a:gd name="T27" fmla="*/ 46 h 196"/>
                <a:gd name="T28" fmla="*/ 204 w 837"/>
                <a:gd name="T29" fmla="*/ 48 h 196"/>
                <a:gd name="T30" fmla="*/ 209 w 837"/>
                <a:gd name="T31" fmla="*/ 49 h 196"/>
                <a:gd name="T32" fmla="*/ 207 w 837"/>
                <a:gd name="T33" fmla="*/ 48 h 196"/>
                <a:gd name="T34" fmla="*/ 202 w 837"/>
                <a:gd name="T35" fmla="*/ 46 h 196"/>
                <a:gd name="T36" fmla="*/ 195 w 837"/>
                <a:gd name="T37" fmla="*/ 42 h 196"/>
                <a:gd name="T38" fmla="*/ 183 w 837"/>
                <a:gd name="T39" fmla="*/ 39 h 196"/>
                <a:gd name="T40" fmla="*/ 168 w 837"/>
                <a:gd name="T41" fmla="*/ 35 h 196"/>
                <a:gd name="T42" fmla="*/ 147 w 837"/>
                <a:gd name="T43" fmla="*/ 30 h 196"/>
                <a:gd name="T44" fmla="*/ 121 w 837"/>
                <a:gd name="T45" fmla="*/ 27 h 196"/>
                <a:gd name="T46" fmla="*/ 91 w 837"/>
                <a:gd name="T47" fmla="*/ 24 h 196"/>
                <a:gd name="T48" fmla="*/ 66 w 837"/>
                <a:gd name="T49" fmla="*/ 22 h 196"/>
                <a:gd name="T50" fmla="*/ 46 w 837"/>
                <a:gd name="T51" fmla="*/ 20 h 196"/>
                <a:gd name="T52" fmla="*/ 31 w 837"/>
                <a:gd name="T53" fmla="*/ 17 h 196"/>
                <a:gd name="T54" fmla="*/ 20 w 837"/>
                <a:gd name="T55" fmla="*/ 14 h 196"/>
                <a:gd name="T56" fmla="*/ 12 w 837"/>
                <a:gd name="T57" fmla="*/ 12 h 196"/>
                <a:gd name="T58" fmla="*/ 7 w 837"/>
                <a:gd name="T59" fmla="*/ 10 h 196"/>
                <a:gd name="T60" fmla="*/ 4 w 837"/>
                <a:gd name="T61" fmla="*/ 6 h 196"/>
                <a:gd name="T62" fmla="*/ 2 w 837"/>
                <a:gd name="T63" fmla="*/ 3 h 196"/>
                <a:gd name="T64" fmla="*/ 1 w 837"/>
                <a:gd name="T65" fmla="*/ 0 h 196"/>
                <a:gd name="T66" fmla="*/ 0 w 837"/>
                <a:gd name="T67" fmla="*/ 1 h 196"/>
                <a:gd name="T68" fmla="*/ 0 w 837"/>
                <a:gd name="T69" fmla="*/ 6 h 196"/>
                <a:gd name="T70" fmla="*/ 0 w 837"/>
                <a:gd name="T71" fmla="*/ 10 h 196"/>
                <a:gd name="T72" fmla="*/ 1 w 837"/>
                <a:gd name="T73" fmla="*/ 10 h 1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37"/>
                <a:gd name="T112" fmla="*/ 0 h 196"/>
                <a:gd name="T113" fmla="*/ 837 w 837"/>
                <a:gd name="T114" fmla="*/ 196 h 1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37" h="196">
                  <a:moveTo>
                    <a:pt x="4" y="40"/>
                  </a:moveTo>
                  <a:lnTo>
                    <a:pt x="5" y="43"/>
                  </a:lnTo>
                  <a:lnTo>
                    <a:pt x="12" y="52"/>
                  </a:lnTo>
                  <a:lnTo>
                    <a:pt x="17" y="54"/>
                  </a:lnTo>
                  <a:lnTo>
                    <a:pt x="25" y="62"/>
                  </a:lnTo>
                  <a:lnTo>
                    <a:pt x="34" y="69"/>
                  </a:lnTo>
                  <a:lnTo>
                    <a:pt x="47" y="77"/>
                  </a:lnTo>
                  <a:lnTo>
                    <a:pt x="61" y="83"/>
                  </a:lnTo>
                  <a:lnTo>
                    <a:pt x="79" y="91"/>
                  </a:lnTo>
                  <a:lnTo>
                    <a:pt x="99" y="97"/>
                  </a:lnTo>
                  <a:lnTo>
                    <a:pt x="122" y="104"/>
                  </a:lnTo>
                  <a:lnTo>
                    <a:pt x="148" y="110"/>
                  </a:lnTo>
                  <a:lnTo>
                    <a:pt x="179" y="117"/>
                  </a:lnTo>
                  <a:lnTo>
                    <a:pt x="212" y="122"/>
                  </a:lnTo>
                  <a:lnTo>
                    <a:pt x="251" y="127"/>
                  </a:lnTo>
                  <a:lnTo>
                    <a:pt x="290" y="129"/>
                  </a:lnTo>
                  <a:lnTo>
                    <a:pt x="333" y="132"/>
                  </a:lnTo>
                  <a:lnTo>
                    <a:pt x="376" y="136"/>
                  </a:lnTo>
                  <a:lnTo>
                    <a:pt x="420" y="140"/>
                  </a:lnTo>
                  <a:lnTo>
                    <a:pt x="463" y="143"/>
                  </a:lnTo>
                  <a:lnTo>
                    <a:pt x="506" y="148"/>
                  </a:lnTo>
                  <a:lnTo>
                    <a:pt x="548" y="153"/>
                  </a:lnTo>
                  <a:lnTo>
                    <a:pt x="593" y="157"/>
                  </a:lnTo>
                  <a:lnTo>
                    <a:pt x="632" y="161"/>
                  </a:lnTo>
                  <a:lnTo>
                    <a:pt x="671" y="166"/>
                  </a:lnTo>
                  <a:lnTo>
                    <a:pt x="707" y="170"/>
                  </a:lnTo>
                  <a:lnTo>
                    <a:pt x="741" y="175"/>
                  </a:lnTo>
                  <a:lnTo>
                    <a:pt x="771" y="181"/>
                  </a:lnTo>
                  <a:lnTo>
                    <a:pt x="795" y="186"/>
                  </a:lnTo>
                  <a:lnTo>
                    <a:pt x="819" y="191"/>
                  </a:lnTo>
                  <a:lnTo>
                    <a:pt x="837" y="196"/>
                  </a:lnTo>
                  <a:lnTo>
                    <a:pt x="836" y="195"/>
                  </a:lnTo>
                  <a:lnTo>
                    <a:pt x="833" y="194"/>
                  </a:lnTo>
                  <a:lnTo>
                    <a:pt x="828" y="190"/>
                  </a:lnTo>
                  <a:lnTo>
                    <a:pt x="821" y="186"/>
                  </a:lnTo>
                  <a:lnTo>
                    <a:pt x="810" y="181"/>
                  </a:lnTo>
                  <a:lnTo>
                    <a:pt x="795" y="174"/>
                  </a:lnTo>
                  <a:lnTo>
                    <a:pt x="780" y="168"/>
                  </a:lnTo>
                  <a:lnTo>
                    <a:pt x="759" y="161"/>
                  </a:lnTo>
                  <a:lnTo>
                    <a:pt x="733" y="153"/>
                  </a:lnTo>
                  <a:lnTo>
                    <a:pt x="706" y="145"/>
                  </a:lnTo>
                  <a:lnTo>
                    <a:pt x="672" y="138"/>
                  </a:lnTo>
                  <a:lnTo>
                    <a:pt x="634" y="130"/>
                  </a:lnTo>
                  <a:lnTo>
                    <a:pt x="591" y="122"/>
                  </a:lnTo>
                  <a:lnTo>
                    <a:pt x="541" y="116"/>
                  </a:lnTo>
                  <a:lnTo>
                    <a:pt x="487" y="108"/>
                  </a:lnTo>
                  <a:lnTo>
                    <a:pt x="428" y="104"/>
                  </a:lnTo>
                  <a:lnTo>
                    <a:pt x="367" y="96"/>
                  </a:lnTo>
                  <a:lnTo>
                    <a:pt x="312" y="91"/>
                  </a:lnTo>
                  <a:lnTo>
                    <a:pt x="264" y="86"/>
                  </a:lnTo>
                  <a:lnTo>
                    <a:pt x="222" y="82"/>
                  </a:lnTo>
                  <a:lnTo>
                    <a:pt x="185" y="77"/>
                  </a:lnTo>
                  <a:lnTo>
                    <a:pt x="153" y="73"/>
                  </a:lnTo>
                  <a:lnTo>
                    <a:pt x="125" y="67"/>
                  </a:lnTo>
                  <a:lnTo>
                    <a:pt x="101" y="64"/>
                  </a:lnTo>
                  <a:lnTo>
                    <a:pt x="81" y="58"/>
                  </a:lnTo>
                  <a:lnTo>
                    <a:pt x="64" y="53"/>
                  </a:lnTo>
                  <a:lnTo>
                    <a:pt x="49" y="49"/>
                  </a:lnTo>
                  <a:lnTo>
                    <a:pt x="39" y="44"/>
                  </a:lnTo>
                  <a:lnTo>
                    <a:pt x="30" y="38"/>
                  </a:lnTo>
                  <a:lnTo>
                    <a:pt x="22" y="31"/>
                  </a:lnTo>
                  <a:lnTo>
                    <a:pt x="18" y="25"/>
                  </a:lnTo>
                  <a:lnTo>
                    <a:pt x="14" y="17"/>
                  </a:lnTo>
                  <a:lnTo>
                    <a:pt x="9" y="9"/>
                  </a:lnTo>
                  <a:lnTo>
                    <a:pt x="7" y="4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12"/>
                  </a:lnTo>
                  <a:lnTo>
                    <a:pt x="0" y="21"/>
                  </a:lnTo>
                  <a:lnTo>
                    <a:pt x="1" y="30"/>
                  </a:lnTo>
                  <a:lnTo>
                    <a:pt x="3" y="38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31"/>
            <p:cNvSpPr>
              <a:spLocks/>
            </p:cNvSpPr>
            <p:nvPr/>
          </p:nvSpPr>
          <p:spPr bwMode="auto">
            <a:xfrm>
              <a:off x="1265" y="1255"/>
              <a:ext cx="101" cy="152"/>
            </a:xfrm>
            <a:custGeom>
              <a:avLst/>
              <a:gdLst>
                <a:gd name="T0" fmla="*/ 50 w 203"/>
                <a:gd name="T1" fmla="*/ 3 h 304"/>
                <a:gd name="T2" fmla="*/ 50 w 203"/>
                <a:gd name="T3" fmla="*/ 3 h 304"/>
                <a:gd name="T4" fmla="*/ 48 w 203"/>
                <a:gd name="T5" fmla="*/ 5 h 304"/>
                <a:gd name="T6" fmla="*/ 46 w 203"/>
                <a:gd name="T7" fmla="*/ 8 h 304"/>
                <a:gd name="T8" fmla="*/ 43 w 203"/>
                <a:gd name="T9" fmla="*/ 12 h 304"/>
                <a:gd name="T10" fmla="*/ 40 w 203"/>
                <a:gd name="T11" fmla="*/ 15 h 304"/>
                <a:gd name="T12" fmla="*/ 36 w 203"/>
                <a:gd name="T13" fmla="*/ 21 h 304"/>
                <a:gd name="T14" fmla="*/ 32 w 203"/>
                <a:gd name="T15" fmla="*/ 26 h 304"/>
                <a:gd name="T16" fmla="*/ 28 w 203"/>
                <a:gd name="T17" fmla="*/ 33 h 304"/>
                <a:gd name="T18" fmla="*/ 23 w 203"/>
                <a:gd name="T19" fmla="*/ 38 h 304"/>
                <a:gd name="T20" fmla="*/ 18 w 203"/>
                <a:gd name="T21" fmla="*/ 44 h 304"/>
                <a:gd name="T22" fmla="*/ 15 w 203"/>
                <a:gd name="T23" fmla="*/ 50 h 304"/>
                <a:gd name="T24" fmla="*/ 11 w 203"/>
                <a:gd name="T25" fmla="*/ 56 h 304"/>
                <a:gd name="T26" fmla="*/ 7 w 203"/>
                <a:gd name="T27" fmla="*/ 62 h 304"/>
                <a:gd name="T28" fmla="*/ 4 w 203"/>
                <a:gd name="T29" fmla="*/ 68 h 304"/>
                <a:gd name="T30" fmla="*/ 1 w 203"/>
                <a:gd name="T31" fmla="*/ 72 h 304"/>
                <a:gd name="T32" fmla="*/ 0 w 203"/>
                <a:gd name="T33" fmla="*/ 76 h 304"/>
                <a:gd name="T34" fmla="*/ 0 w 203"/>
                <a:gd name="T35" fmla="*/ 76 h 304"/>
                <a:gd name="T36" fmla="*/ 0 w 203"/>
                <a:gd name="T37" fmla="*/ 74 h 304"/>
                <a:gd name="T38" fmla="*/ 0 w 203"/>
                <a:gd name="T39" fmla="*/ 72 h 304"/>
                <a:gd name="T40" fmla="*/ 1 w 203"/>
                <a:gd name="T41" fmla="*/ 69 h 304"/>
                <a:gd name="T42" fmla="*/ 2 w 203"/>
                <a:gd name="T43" fmla="*/ 66 h 304"/>
                <a:gd name="T44" fmla="*/ 3 w 203"/>
                <a:gd name="T45" fmla="*/ 61 h 304"/>
                <a:gd name="T46" fmla="*/ 5 w 203"/>
                <a:gd name="T47" fmla="*/ 56 h 304"/>
                <a:gd name="T48" fmla="*/ 7 w 203"/>
                <a:gd name="T49" fmla="*/ 51 h 304"/>
                <a:gd name="T50" fmla="*/ 9 w 203"/>
                <a:gd name="T51" fmla="*/ 45 h 304"/>
                <a:gd name="T52" fmla="*/ 12 w 203"/>
                <a:gd name="T53" fmla="*/ 39 h 304"/>
                <a:gd name="T54" fmla="*/ 16 w 203"/>
                <a:gd name="T55" fmla="*/ 33 h 304"/>
                <a:gd name="T56" fmla="*/ 20 w 203"/>
                <a:gd name="T57" fmla="*/ 26 h 304"/>
                <a:gd name="T58" fmla="*/ 24 w 203"/>
                <a:gd name="T59" fmla="*/ 20 h 304"/>
                <a:gd name="T60" fmla="*/ 29 w 203"/>
                <a:gd name="T61" fmla="*/ 13 h 304"/>
                <a:gd name="T62" fmla="*/ 35 w 203"/>
                <a:gd name="T63" fmla="*/ 6 h 304"/>
                <a:gd name="T64" fmla="*/ 41 w 203"/>
                <a:gd name="T65" fmla="*/ 0 h 304"/>
                <a:gd name="T66" fmla="*/ 50 w 203"/>
                <a:gd name="T67" fmla="*/ 3 h 304"/>
                <a:gd name="T68" fmla="*/ 50 w 203"/>
                <a:gd name="T69" fmla="*/ 3 h 3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03"/>
                <a:gd name="T106" fmla="*/ 0 h 304"/>
                <a:gd name="T107" fmla="*/ 203 w 203"/>
                <a:gd name="T108" fmla="*/ 304 h 3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03" h="304">
                  <a:moveTo>
                    <a:pt x="203" y="13"/>
                  </a:moveTo>
                  <a:lnTo>
                    <a:pt x="200" y="14"/>
                  </a:lnTo>
                  <a:lnTo>
                    <a:pt x="195" y="22"/>
                  </a:lnTo>
                  <a:lnTo>
                    <a:pt x="186" y="32"/>
                  </a:lnTo>
                  <a:lnTo>
                    <a:pt x="174" y="48"/>
                  </a:lnTo>
                  <a:lnTo>
                    <a:pt x="161" y="63"/>
                  </a:lnTo>
                  <a:lnTo>
                    <a:pt x="146" y="84"/>
                  </a:lnTo>
                  <a:lnTo>
                    <a:pt x="129" y="105"/>
                  </a:lnTo>
                  <a:lnTo>
                    <a:pt x="112" y="130"/>
                  </a:lnTo>
                  <a:lnTo>
                    <a:pt x="94" y="154"/>
                  </a:lnTo>
                  <a:lnTo>
                    <a:pt x="75" y="179"/>
                  </a:lnTo>
                  <a:lnTo>
                    <a:pt x="60" y="202"/>
                  </a:lnTo>
                  <a:lnTo>
                    <a:pt x="44" y="227"/>
                  </a:lnTo>
                  <a:lnTo>
                    <a:pt x="29" y="248"/>
                  </a:lnTo>
                  <a:lnTo>
                    <a:pt x="17" y="270"/>
                  </a:lnTo>
                  <a:lnTo>
                    <a:pt x="7" y="287"/>
                  </a:lnTo>
                  <a:lnTo>
                    <a:pt x="0" y="304"/>
                  </a:lnTo>
                  <a:lnTo>
                    <a:pt x="0" y="301"/>
                  </a:lnTo>
                  <a:lnTo>
                    <a:pt x="1" y="296"/>
                  </a:lnTo>
                  <a:lnTo>
                    <a:pt x="3" y="285"/>
                  </a:lnTo>
                  <a:lnTo>
                    <a:pt x="7" y="275"/>
                  </a:lnTo>
                  <a:lnTo>
                    <a:pt x="9" y="261"/>
                  </a:lnTo>
                  <a:lnTo>
                    <a:pt x="14" y="244"/>
                  </a:lnTo>
                  <a:lnTo>
                    <a:pt x="21" y="226"/>
                  </a:lnTo>
                  <a:lnTo>
                    <a:pt x="30" y="206"/>
                  </a:lnTo>
                  <a:lnTo>
                    <a:pt x="39" y="181"/>
                  </a:lnTo>
                  <a:lnTo>
                    <a:pt x="51" y="158"/>
                  </a:lnTo>
                  <a:lnTo>
                    <a:pt x="64" y="132"/>
                  </a:lnTo>
                  <a:lnTo>
                    <a:pt x="81" y="107"/>
                  </a:lnTo>
                  <a:lnTo>
                    <a:pt x="97" y="80"/>
                  </a:lnTo>
                  <a:lnTo>
                    <a:pt x="118" y="53"/>
                  </a:lnTo>
                  <a:lnTo>
                    <a:pt x="140" y="26"/>
                  </a:lnTo>
                  <a:lnTo>
                    <a:pt x="166" y="0"/>
                  </a:lnTo>
                  <a:lnTo>
                    <a:pt x="2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32"/>
            <p:cNvSpPr>
              <a:spLocks/>
            </p:cNvSpPr>
            <p:nvPr/>
          </p:nvSpPr>
          <p:spPr bwMode="auto">
            <a:xfrm>
              <a:off x="1223" y="1434"/>
              <a:ext cx="113" cy="39"/>
            </a:xfrm>
            <a:custGeom>
              <a:avLst/>
              <a:gdLst>
                <a:gd name="T0" fmla="*/ 4 w 226"/>
                <a:gd name="T1" fmla="*/ 0 h 78"/>
                <a:gd name="T2" fmla="*/ 4 w 226"/>
                <a:gd name="T3" fmla="*/ 1 h 78"/>
                <a:gd name="T4" fmla="*/ 6 w 226"/>
                <a:gd name="T5" fmla="*/ 1 h 78"/>
                <a:gd name="T6" fmla="*/ 7 w 226"/>
                <a:gd name="T7" fmla="*/ 2 h 78"/>
                <a:gd name="T8" fmla="*/ 9 w 226"/>
                <a:gd name="T9" fmla="*/ 3 h 78"/>
                <a:gd name="T10" fmla="*/ 12 w 226"/>
                <a:gd name="T11" fmla="*/ 4 h 78"/>
                <a:gd name="T12" fmla="*/ 14 w 226"/>
                <a:gd name="T13" fmla="*/ 5 h 78"/>
                <a:gd name="T14" fmla="*/ 18 w 226"/>
                <a:gd name="T15" fmla="*/ 5 h 78"/>
                <a:gd name="T16" fmla="*/ 22 w 226"/>
                <a:gd name="T17" fmla="*/ 6 h 78"/>
                <a:gd name="T18" fmla="*/ 26 w 226"/>
                <a:gd name="T19" fmla="*/ 7 h 78"/>
                <a:gd name="T20" fmla="*/ 30 w 226"/>
                <a:gd name="T21" fmla="*/ 7 h 78"/>
                <a:gd name="T22" fmla="*/ 36 w 226"/>
                <a:gd name="T23" fmla="*/ 9 h 78"/>
                <a:gd name="T24" fmla="*/ 42 w 226"/>
                <a:gd name="T25" fmla="*/ 9 h 78"/>
                <a:gd name="T26" fmla="*/ 49 w 226"/>
                <a:gd name="T27" fmla="*/ 9 h 78"/>
                <a:gd name="T28" fmla="*/ 57 w 226"/>
                <a:gd name="T29" fmla="*/ 9 h 78"/>
                <a:gd name="T30" fmla="*/ 41 w 226"/>
                <a:gd name="T31" fmla="*/ 20 h 78"/>
                <a:gd name="T32" fmla="*/ 40 w 226"/>
                <a:gd name="T33" fmla="*/ 20 h 78"/>
                <a:gd name="T34" fmla="*/ 39 w 226"/>
                <a:gd name="T35" fmla="*/ 20 h 78"/>
                <a:gd name="T36" fmla="*/ 37 w 226"/>
                <a:gd name="T37" fmla="*/ 20 h 78"/>
                <a:gd name="T38" fmla="*/ 35 w 226"/>
                <a:gd name="T39" fmla="*/ 20 h 78"/>
                <a:gd name="T40" fmla="*/ 32 w 226"/>
                <a:gd name="T41" fmla="*/ 20 h 78"/>
                <a:gd name="T42" fmla="*/ 29 w 226"/>
                <a:gd name="T43" fmla="*/ 20 h 78"/>
                <a:gd name="T44" fmla="*/ 26 w 226"/>
                <a:gd name="T45" fmla="*/ 20 h 78"/>
                <a:gd name="T46" fmla="*/ 23 w 226"/>
                <a:gd name="T47" fmla="*/ 20 h 78"/>
                <a:gd name="T48" fmla="*/ 20 w 226"/>
                <a:gd name="T49" fmla="*/ 19 h 78"/>
                <a:gd name="T50" fmla="*/ 17 w 226"/>
                <a:gd name="T51" fmla="*/ 19 h 78"/>
                <a:gd name="T52" fmla="*/ 13 w 226"/>
                <a:gd name="T53" fmla="*/ 18 h 78"/>
                <a:gd name="T54" fmla="*/ 10 w 226"/>
                <a:gd name="T55" fmla="*/ 17 h 78"/>
                <a:gd name="T56" fmla="*/ 7 w 226"/>
                <a:gd name="T57" fmla="*/ 15 h 78"/>
                <a:gd name="T58" fmla="*/ 5 w 226"/>
                <a:gd name="T59" fmla="*/ 14 h 78"/>
                <a:gd name="T60" fmla="*/ 3 w 226"/>
                <a:gd name="T61" fmla="*/ 13 h 78"/>
                <a:gd name="T62" fmla="*/ 2 w 226"/>
                <a:gd name="T63" fmla="*/ 11 h 78"/>
                <a:gd name="T64" fmla="*/ 1 w 226"/>
                <a:gd name="T65" fmla="*/ 10 h 78"/>
                <a:gd name="T66" fmla="*/ 1 w 226"/>
                <a:gd name="T67" fmla="*/ 9 h 78"/>
                <a:gd name="T68" fmla="*/ 0 w 226"/>
                <a:gd name="T69" fmla="*/ 6 h 78"/>
                <a:gd name="T70" fmla="*/ 0 w 226"/>
                <a:gd name="T71" fmla="*/ 5 h 78"/>
                <a:gd name="T72" fmla="*/ 0 w 226"/>
                <a:gd name="T73" fmla="*/ 3 h 78"/>
                <a:gd name="T74" fmla="*/ 1 w 226"/>
                <a:gd name="T75" fmla="*/ 2 h 78"/>
                <a:gd name="T76" fmla="*/ 3 w 226"/>
                <a:gd name="T77" fmla="*/ 1 h 78"/>
                <a:gd name="T78" fmla="*/ 4 w 226"/>
                <a:gd name="T79" fmla="*/ 0 h 78"/>
                <a:gd name="T80" fmla="*/ 4 w 226"/>
                <a:gd name="T81" fmla="*/ 0 h 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26"/>
                <a:gd name="T124" fmla="*/ 0 h 78"/>
                <a:gd name="T125" fmla="*/ 226 w 226"/>
                <a:gd name="T126" fmla="*/ 78 h 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26" h="78">
                  <a:moveTo>
                    <a:pt x="13" y="0"/>
                  </a:moveTo>
                  <a:lnTo>
                    <a:pt x="14" y="2"/>
                  </a:lnTo>
                  <a:lnTo>
                    <a:pt x="22" y="5"/>
                  </a:lnTo>
                  <a:lnTo>
                    <a:pt x="27" y="8"/>
                  </a:lnTo>
                  <a:lnTo>
                    <a:pt x="36" y="12"/>
                  </a:lnTo>
                  <a:lnTo>
                    <a:pt x="45" y="16"/>
                  </a:lnTo>
                  <a:lnTo>
                    <a:pt x="57" y="20"/>
                  </a:lnTo>
                  <a:lnTo>
                    <a:pt x="70" y="22"/>
                  </a:lnTo>
                  <a:lnTo>
                    <a:pt x="86" y="26"/>
                  </a:lnTo>
                  <a:lnTo>
                    <a:pt x="102" y="29"/>
                  </a:lnTo>
                  <a:lnTo>
                    <a:pt x="122" y="31"/>
                  </a:lnTo>
                  <a:lnTo>
                    <a:pt x="143" y="33"/>
                  </a:lnTo>
                  <a:lnTo>
                    <a:pt x="167" y="34"/>
                  </a:lnTo>
                  <a:lnTo>
                    <a:pt x="195" y="34"/>
                  </a:lnTo>
                  <a:lnTo>
                    <a:pt x="226" y="34"/>
                  </a:lnTo>
                  <a:lnTo>
                    <a:pt x="161" y="78"/>
                  </a:lnTo>
                  <a:lnTo>
                    <a:pt x="158" y="78"/>
                  </a:lnTo>
                  <a:lnTo>
                    <a:pt x="156" y="78"/>
                  </a:lnTo>
                  <a:lnTo>
                    <a:pt x="148" y="78"/>
                  </a:lnTo>
                  <a:lnTo>
                    <a:pt x="140" y="78"/>
                  </a:lnTo>
                  <a:lnTo>
                    <a:pt x="128" y="77"/>
                  </a:lnTo>
                  <a:lnTo>
                    <a:pt x="117" y="77"/>
                  </a:lnTo>
                  <a:lnTo>
                    <a:pt x="104" y="77"/>
                  </a:lnTo>
                  <a:lnTo>
                    <a:pt x="92" y="77"/>
                  </a:lnTo>
                  <a:lnTo>
                    <a:pt x="79" y="74"/>
                  </a:lnTo>
                  <a:lnTo>
                    <a:pt x="66" y="73"/>
                  </a:lnTo>
                  <a:lnTo>
                    <a:pt x="52" y="69"/>
                  </a:lnTo>
                  <a:lnTo>
                    <a:pt x="40" y="68"/>
                  </a:lnTo>
                  <a:lnTo>
                    <a:pt x="28" y="63"/>
                  </a:lnTo>
                  <a:lnTo>
                    <a:pt x="19" y="59"/>
                  </a:lnTo>
                  <a:lnTo>
                    <a:pt x="12" y="54"/>
                  </a:lnTo>
                  <a:lnTo>
                    <a:pt x="8" y="47"/>
                  </a:lnTo>
                  <a:lnTo>
                    <a:pt x="4" y="39"/>
                  </a:lnTo>
                  <a:lnTo>
                    <a:pt x="2" y="33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5"/>
                  </a:lnTo>
                  <a:lnTo>
                    <a:pt x="2" y="8"/>
                  </a:lnTo>
                  <a:lnTo>
                    <a:pt x="9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33"/>
            <p:cNvSpPr>
              <a:spLocks/>
            </p:cNvSpPr>
            <p:nvPr/>
          </p:nvSpPr>
          <p:spPr bwMode="auto">
            <a:xfrm>
              <a:off x="1297" y="1354"/>
              <a:ext cx="234" cy="119"/>
            </a:xfrm>
            <a:custGeom>
              <a:avLst/>
              <a:gdLst>
                <a:gd name="T0" fmla="*/ 5 w 467"/>
                <a:gd name="T1" fmla="*/ 60 h 238"/>
                <a:gd name="T2" fmla="*/ 5 w 467"/>
                <a:gd name="T3" fmla="*/ 59 h 238"/>
                <a:gd name="T4" fmla="*/ 8 w 467"/>
                <a:gd name="T5" fmla="*/ 57 h 238"/>
                <a:gd name="T6" fmla="*/ 11 w 467"/>
                <a:gd name="T7" fmla="*/ 55 h 238"/>
                <a:gd name="T8" fmla="*/ 16 w 467"/>
                <a:gd name="T9" fmla="*/ 52 h 238"/>
                <a:gd name="T10" fmla="*/ 22 w 467"/>
                <a:gd name="T11" fmla="*/ 48 h 238"/>
                <a:gd name="T12" fmla="*/ 29 w 467"/>
                <a:gd name="T13" fmla="*/ 44 h 238"/>
                <a:gd name="T14" fmla="*/ 37 w 467"/>
                <a:gd name="T15" fmla="*/ 39 h 238"/>
                <a:gd name="T16" fmla="*/ 45 w 467"/>
                <a:gd name="T17" fmla="*/ 34 h 238"/>
                <a:gd name="T18" fmla="*/ 54 w 467"/>
                <a:gd name="T19" fmla="*/ 29 h 238"/>
                <a:gd name="T20" fmla="*/ 63 w 467"/>
                <a:gd name="T21" fmla="*/ 24 h 238"/>
                <a:gd name="T22" fmla="*/ 72 w 467"/>
                <a:gd name="T23" fmla="*/ 19 h 238"/>
                <a:gd name="T24" fmla="*/ 82 w 467"/>
                <a:gd name="T25" fmla="*/ 14 h 238"/>
                <a:gd name="T26" fmla="*/ 91 w 467"/>
                <a:gd name="T27" fmla="*/ 10 h 238"/>
                <a:gd name="T28" fmla="*/ 100 w 467"/>
                <a:gd name="T29" fmla="*/ 6 h 238"/>
                <a:gd name="T30" fmla="*/ 109 w 467"/>
                <a:gd name="T31" fmla="*/ 3 h 238"/>
                <a:gd name="T32" fmla="*/ 117 w 467"/>
                <a:gd name="T33" fmla="*/ 0 h 238"/>
                <a:gd name="T34" fmla="*/ 116 w 467"/>
                <a:gd name="T35" fmla="*/ 0 h 238"/>
                <a:gd name="T36" fmla="*/ 114 w 467"/>
                <a:gd name="T37" fmla="*/ 0 h 238"/>
                <a:gd name="T38" fmla="*/ 112 w 467"/>
                <a:gd name="T39" fmla="*/ 0 h 238"/>
                <a:gd name="T40" fmla="*/ 108 w 467"/>
                <a:gd name="T41" fmla="*/ 1 h 238"/>
                <a:gd name="T42" fmla="*/ 104 w 467"/>
                <a:gd name="T43" fmla="*/ 2 h 238"/>
                <a:gd name="T44" fmla="*/ 98 w 467"/>
                <a:gd name="T45" fmla="*/ 3 h 238"/>
                <a:gd name="T46" fmla="*/ 92 w 467"/>
                <a:gd name="T47" fmla="*/ 5 h 238"/>
                <a:gd name="T48" fmla="*/ 85 w 467"/>
                <a:gd name="T49" fmla="*/ 7 h 238"/>
                <a:gd name="T50" fmla="*/ 76 w 467"/>
                <a:gd name="T51" fmla="*/ 9 h 238"/>
                <a:gd name="T52" fmla="*/ 68 w 467"/>
                <a:gd name="T53" fmla="*/ 13 h 238"/>
                <a:gd name="T54" fmla="*/ 58 w 467"/>
                <a:gd name="T55" fmla="*/ 17 h 238"/>
                <a:gd name="T56" fmla="*/ 48 w 467"/>
                <a:gd name="T57" fmla="*/ 22 h 238"/>
                <a:gd name="T58" fmla="*/ 37 w 467"/>
                <a:gd name="T59" fmla="*/ 28 h 238"/>
                <a:gd name="T60" fmla="*/ 25 w 467"/>
                <a:gd name="T61" fmla="*/ 35 h 238"/>
                <a:gd name="T62" fmla="*/ 13 w 467"/>
                <a:gd name="T63" fmla="*/ 43 h 238"/>
                <a:gd name="T64" fmla="*/ 0 w 467"/>
                <a:gd name="T65" fmla="*/ 52 h 238"/>
                <a:gd name="T66" fmla="*/ 5 w 467"/>
                <a:gd name="T67" fmla="*/ 60 h 238"/>
                <a:gd name="T68" fmla="*/ 5 w 467"/>
                <a:gd name="T69" fmla="*/ 60 h 2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7"/>
                <a:gd name="T106" fmla="*/ 0 h 238"/>
                <a:gd name="T107" fmla="*/ 467 w 467"/>
                <a:gd name="T108" fmla="*/ 238 h 23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7" h="238">
                  <a:moveTo>
                    <a:pt x="18" y="238"/>
                  </a:moveTo>
                  <a:lnTo>
                    <a:pt x="19" y="234"/>
                  </a:lnTo>
                  <a:lnTo>
                    <a:pt x="30" y="228"/>
                  </a:lnTo>
                  <a:lnTo>
                    <a:pt x="44" y="217"/>
                  </a:lnTo>
                  <a:lnTo>
                    <a:pt x="64" y="206"/>
                  </a:lnTo>
                  <a:lnTo>
                    <a:pt x="87" y="189"/>
                  </a:lnTo>
                  <a:lnTo>
                    <a:pt x="114" y="173"/>
                  </a:lnTo>
                  <a:lnTo>
                    <a:pt x="146" y="154"/>
                  </a:lnTo>
                  <a:lnTo>
                    <a:pt x="179" y="136"/>
                  </a:lnTo>
                  <a:lnTo>
                    <a:pt x="213" y="113"/>
                  </a:lnTo>
                  <a:lnTo>
                    <a:pt x="250" y="94"/>
                  </a:lnTo>
                  <a:lnTo>
                    <a:pt x="287" y="73"/>
                  </a:lnTo>
                  <a:lnTo>
                    <a:pt x="326" y="56"/>
                  </a:lnTo>
                  <a:lnTo>
                    <a:pt x="363" y="37"/>
                  </a:lnTo>
                  <a:lnTo>
                    <a:pt x="399" y="22"/>
                  </a:lnTo>
                  <a:lnTo>
                    <a:pt x="433" y="9"/>
                  </a:lnTo>
                  <a:lnTo>
                    <a:pt x="467" y="0"/>
                  </a:lnTo>
                  <a:lnTo>
                    <a:pt x="463" y="0"/>
                  </a:lnTo>
                  <a:lnTo>
                    <a:pt x="456" y="0"/>
                  </a:lnTo>
                  <a:lnTo>
                    <a:pt x="446" y="0"/>
                  </a:lnTo>
                  <a:lnTo>
                    <a:pt x="431" y="3"/>
                  </a:lnTo>
                  <a:lnTo>
                    <a:pt x="413" y="6"/>
                  </a:lnTo>
                  <a:lnTo>
                    <a:pt x="390" y="11"/>
                  </a:lnTo>
                  <a:lnTo>
                    <a:pt x="365" y="17"/>
                  </a:lnTo>
                  <a:lnTo>
                    <a:pt x="338" y="26"/>
                  </a:lnTo>
                  <a:lnTo>
                    <a:pt x="304" y="35"/>
                  </a:lnTo>
                  <a:lnTo>
                    <a:pt x="269" y="50"/>
                  </a:lnTo>
                  <a:lnTo>
                    <a:pt x="230" y="67"/>
                  </a:lnTo>
                  <a:lnTo>
                    <a:pt x="190" y="87"/>
                  </a:lnTo>
                  <a:lnTo>
                    <a:pt x="146" y="111"/>
                  </a:lnTo>
                  <a:lnTo>
                    <a:pt x="99" y="138"/>
                  </a:lnTo>
                  <a:lnTo>
                    <a:pt x="49" y="169"/>
                  </a:lnTo>
                  <a:lnTo>
                    <a:pt x="0" y="207"/>
                  </a:lnTo>
                  <a:lnTo>
                    <a:pt x="18" y="2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34"/>
            <p:cNvSpPr>
              <a:spLocks/>
            </p:cNvSpPr>
            <p:nvPr/>
          </p:nvSpPr>
          <p:spPr bwMode="auto">
            <a:xfrm>
              <a:off x="1696" y="1480"/>
              <a:ext cx="116" cy="57"/>
            </a:xfrm>
            <a:custGeom>
              <a:avLst/>
              <a:gdLst>
                <a:gd name="T0" fmla="*/ 38 w 231"/>
                <a:gd name="T1" fmla="*/ 0 h 116"/>
                <a:gd name="T2" fmla="*/ 35 w 231"/>
                <a:gd name="T3" fmla="*/ 0 h 116"/>
                <a:gd name="T4" fmla="*/ 30 w 231"/>
                <a:gd name="T5" fmla="*/ 1 h 116"/>
                <a:gd name="T6" fmla="*/ 23 w 231"/>
                <a:gd name="T7" fmla="*/ 3 h 116"/>
                <a:gd name="T8" fmla="*/ 17 w 231"/>
                <a:gd name="T9" fmla="*/ 5 h 116"/>
                <a:gd name="T10" fmla="*/ 10 w 231"/>
                <a:gd name="T11" fmla="*/ 8 h 116"/>
                <a:gd name="T12" fmla="*/ 4 w 231"/>
                <a:gd name="T13" fmla="*/ 12 h 116"/>
                <a:gd name="T14" fmla="*/ 1 w 231"/>
                <a:gd name="T15" fmla="*/ 16 h 116"/>
                <a:gd name="T16" fmla="*/ 0 w 231"/>
                <a:gd name="T17" fmla="*/ 21 h 116"/>
                <a:gd name="T18" fmla="*/ 4 w 231"/>
                <a:gd name="T19" fmla="*/ 24 h 116"/>
                <a:gd name="T20" fmla="*/ 11 w 231"/>
                <a:gd name="T21" fmla="*/ 26 h 116"/>
                <a:gd name="T22" fmla="*/ 21 w 231"/>
                <a:gd name="T23" fmla="*/ 28 h 116"/>
                <a:gd name="T24" fmla="*/ 31 w 231"/>
                <a:gd name="T25" fmla="*/ 28 h 116"/>
                <a:gd name="T26" fmla="*/ 41 w 231"/>
                <a:gd name="T27" fmla="*/ 28 h 116"/>
                <a:gd name="T28" fmla="*/ 50 w 231"/>
                <a:gd name="T29" fmla="*/ 26 h 116"/>
                <a:gd name="T30" fmla="*/ 56 w 231"/>
                <a:gd name="T31" fmla="*/ 25 h 116"/>
                <a:gd name="T32" fmla="*/ 57 w 231"/>
                <a:gd name="T33" fmla="*/ 24 h 116"/>
                <a:gd name="T34" fmla="*/ 53 w 231"/>
                <a:gd name="T35" fmla="*/ 24 h 116"/>
                <a:gd name="T36" fmla="*/ 46 w 231"/>
                <a:gd name="T37" fmla="*/ 23 h 116"/>
                <a:gd name="T38" fmla="*/ 38 w 231"/>
                <a:gd name="T39" fmla="*/ 22 h 116"/>
                <a:gd name="T40" fmla="*/ 29 w 231"/>
                <a:gd name="T41" fmla="*/ 21 h 116"/>
                <a:gd name="T42" fmla="*/ 20 w 231"/>
                <a:gd name="T43" fmla="*/ 19 h 116"/>
                <a:gd name="T44" fmla="*/ 15 w 231"/>
                <a:gd name="T45" fmla="*/ 18 h 116"/>
                <a:gd name="T46" fmla="*/ 12 w 231"/>
                <a:gd name="T47" fmla="*/ 16 h 116"/>
                <a:gd name="T48" fmla="*/ 14 w 231"/>
                <a:gd name="T49" fmla="*/ 14 h 116"/>
                <a:gd name="T50" fmla="*/ 18 w 231"/>
                <a:gd name="T51" fmla="*/ 12 h 116"/>
                <a:gd name="T52" fmla="*/ 23 w 231"/>
                <a:gd name="T53" fmla="*/ 11 h 116"/>
                <a:gd name="T54" fmla="*/ 29 w 231"/>
                <a:gd name="T55" fmla="*/ 10 h 116"/>
                <a:gd name="T56" fmla="*/ 34 w 231"/>
                <a:gd name="T57" fmla="*/ 9 h 116"/>
                <a:gd name="T58" fmla="*/ 39 w 231"/>
                <a:gd name="T59" fmla="*/ 8 h 116"/>
                <a:gd name="T60" fmla="*/ 44 w 231"/>
                <a:gd name="T61" fmla="*/ 8 h 116"/>
                <a:gd name="T62" fmla="*/ 46 w 231"/>
                <a:gd name="T63" fmla="*/ 8 h 116"/>
                <a:gd name="T64" fmla="*/ 39 w 231"/>
                <a:gd name="T65" fmla="*/ 0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1"/>
                <a:gd name="T100" fmla="*/ 0 h 116"/>
                <a:gd name="T101" fmla="*/ 231 w 231"/>
                <a:gd name="T102" fmla="*/ 116 h 1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1" h="116">
                  <a:moveTo>
                    <a:pt x="153" y="0"/>
                  </a:moveTo>
                  <a:lnTo>
                    <a:pt x="152" y="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130" y="3"/>
                  </a:lnTo>
                  <a:lnTo>
                    <a:pt x="118" y="5"/>
                  </a:lnTo>
                  <a:lnTo>
                    <a:pt x="106" y="9"/>
                  </a:lnTo>
                  <a:lnTo>
                    <a:pt x="92" y="13"/>
                  </a:lnTo>
                  <a:lnTo>
                    <a:pt x="79" y="17"/>
                  </a:lnTo>
                  <a:lnTo>
                    <a:pt x="65" y="21"/>
                  </a:lnTo>
                  <a:lnTo>
                    <a:pt x="52" y="28"/>
                  </a:lnTo>
                  <a:lnTo>
                    <a:pt x="37" y="34"/>
                  </a:lnTo>
                  <a:lnTo>
                    <a:pt x="26" y="42"/>
                  </a:lnTo>
                  <a:lnTo>
                    <a:pt x="15" y="50"/>
                  </a:lnTo>
                  <a:lnTo>
                    <a:pt x="7" y="57"/>
                  </a:lnTo>
                  <a:lnTo>
                    <a:pt x="1" y="67"/>
                  </a:lnTo>
                  <a:lnTo>
                    <a:pt x="0" y="78"/>
                  </a:lnTo>
                  <a:lnTo>
                    <a:pt x="0" y="86"/>
                  </a:lnTo>
                  <a:lnTo>
                    <a:pt x="6" y="93"/>
                  </a:lnTo>
                  <a:lnTo>
                    <a:pt x="15" y="99"/>
                  </a:lnTo>
                  <a:lnTo>
                    <a:pt x="30" y="106"/>
                  </a:lnTo>
                  <a:lnTo>
                    <a:pt x="44" y="108"/>
                  </a:lnTo>
                  <a:lnTo>
                    <a:pt x="63" y="112"/>
                  </a:lnTo>
                  <a:lnTo>
                    <a:pt x="82" y="113"/>
                  </a:lnTo>
                  <a:lnTo>
                    <a:pt x="102" y="116"/>
                  </a:lnTo>
                  <a:lnTo>
                    <a:pt x="123" y="115"/>
                  </a:lnTo>
                  <a:lnTo>
                    <a:pt x="144" y="115"/>
                  </a:lnTo>
                  <a:lnTo>
                    <a:pt x="163" y="113"/>
                  </a:lnTo>
                  <a:lnTo>
                    <a:pt x="183" y="112"/>
                  </a:lnTo>
                  <a:lnTo>
                    <a:pt x="199" y="108"/>
                  </a:lnTo>
                  <a:lnTo>
                    <a:pt x="213" y="106"/>
                  </a:lnTo>
                  <a:lnTo>
                    <a:pt x="223" y="104"/>
                  </a:lnTo>
                  <a:lnTo>
                    <a:pt x="231" y="102"/>
                  </a:lnTo>
                  <a:lnTo>
                    <a:pt x="228" y="100"/>
                  </a:lnTo>
                  <a:lnTo>
                    <a:pt x="222" y="100"/>
                  </a:lnTo>
                  <a:lnTo>
                    <a:pt x="212" y="99"/>
                  </a:lnTo>
                  <a:lnTo>
                    <a:pt x="199" y="98"/>
                  </a:lnTo>
                  <a:lnTo>
                    <a:pt x="182" y="95"/>
                  </a:lnTo>
                  <a:lnTo>
                    <a:pt x="166" y="93"/>
                  </a:lnTo>
                  <a:lnTo>
                    <a:pt x="149" y="91"/>
                  </a:lnTo>
                  <a:lnTo>
                    <a:pt x="131" y="90"/>
                  </a:lnTo>
                  <a:lnTo>
                    <a:pt x="113" y="86"/>
                  </a:lnTo>
                  <a:lnTo>
                    <a:pt x="96" y="82"/>
                  </a:lnTo>
                  <a:lnTo>
                    <a:pt x="79" y="80"/>
                  </a:lnTo>
                  <a:lnTo>
                    <a:pt x="67" y="77"/>
                  </a:lnTo>
                  <a:lnTo>
                    <a:pt x="57" y="73"/>
                  </a:lnTo>
                  <a:lnTo>
                    <a:pt x="50" y="69"/>
                  </a:lnTo>
                  <a:lnTo>
                    <a:pt x="48" y="67"/>
                  </a:lnTo>
                  <a:lnTo>
                    <a:pt x="52" y="63"/>
                  </a:lnTo>
                  <a:lnTo>
                    <a:pt x="56" y="57"/>
                  </a:lnTo>
                  <a:lnTo>
                    <a:pt x="63" y="54"/>
                  </a:lnTo>
                  <a:lnTo>
                    <a:pt x="71" y="51"/>
                  </a:lnTo>
                  <a:lnTo>
                    <a:pt x="82" y="48"/>
                  </a:lnTo>
                  <a:lnTo>
                    <a:pt x="91" y="44"/>
                  </a:lnTo>
                  <a:lnTo>
                    <a:pt x="102" y="43"/>
                  </a:lnTo>
                  <a:lnTo>
                    <a:pt x="114" y="41"/>
                  </a:lnTo>
                  <a:lnTo>
                    <a:pt x="127" y="41"/>
                  </a:lnTo>
                  <a:lnTo>
                    <a:pt x="136" y="38"/>
                  </a:lnTo>
                  <a:lnTo>
                    <a:pt x="147" y="37"/>
                  </a:lnTo>
                  <a:lnTo>
                    <a:pt x="156" y="35"/>
                  </a:lnTo>
                  <a:lnTo>
                    <a:pt x="166" y="35"/>
                  </a:lnTo>
                  <a:lnTo>
                    <a:pt x="173" y="34"/>
                  </a:lnTo>
                  <a:lnTo>
                    <a:pt x="179" y="34"/>
                  </a:lnTo>
                  <a:lnTo>
                    <a:pt x="182" y="34"/>
                  </a:lnTo>
                  <a:lnTo>
                    <a:pt x="184" y="3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0" name="Freeform 35"/>
            <p:cNvSpPr>
              <a:spLocks/>
            </p:cNvSpPr>
            <p:nvPr/>
          </p:nvSpPr>
          <p:spPr bwMode="auto">
            <a:xfrm>
              <a:off x="1839" y="1527"/>
              <a:ext cx="75" cy="30"/>
            </a:xfrm>
            <a:custGeom>
              <a:avLst/>
              <a:gdLst>
                <a:gd name="T0" fmla="*/ 0 w 150"/>
                <a:gd name="T1" fmla="*/ 1 h 60"/>
                <a:gd name="T2" fmla="*/ 1 w 150"/>
                <a:gd name="T3" fmla="*/ 1 h 60"/>
                <a:gd name="T4" fmla="*/ 1 w 150"/>
                <a:gd name="T5" fmla="*/ 1 h 60"/>
                <a:gd name="T6" fmla="*/ 2 w 150"/>
                <a:gd name="T7" fmla="*/ 2 h 60"/>
                <a:gd name="T8" fmla="*/ 5 w 150"/>
                <a:gd name="T9" fmla="*/ 2 h 60"/>
                <a:gd name="T10" fmla="*/ 5 w 150"/>
                <a:gd name="T11" fmla="*/ 3 h 60"/>
                <a:gd name="T12" fmla="*/ 7 w 150"/>
                <a:gd name="T13" fmla="*/ 3 h 60"/>
                <a:gd name="T14" fmla="*/ 9 w 150"/>
                <a:gd name="T15" fmla="*/ 3 h 60"/>
                <a:gd name="T16" fmla="*/ 11 w 150"/>
                <a:gd name="T17" fmla="*/ 4 h 60"/>
                <a:gd name="T18" fmla="*/ 13 w 150"/>
                <a:gd name="T19" fmla="*/ 4 h 60"/>
                <a:gd name="T20" fmla="*/ 17 w 150"/>
                <a:gd name="T21" fmla="*/ 4 h 60"/>
                <a:gd name="T22" fmla="*/ 19 w 150"/>
                <a:gd name="T23" fmla="*/ 3 h 60"/>
                <a:gd name="T24" fmla="*/ 21 w 150"/>
                <a:gd name="T25" fmla="*/ 3 h 60"/>
                <a:gd name="T26" fmla="*/ 24 w 150"/>
                <a:gd name="T27" fmla="*/ 3 h 60"/>
                <a:gd name="T28" fmla="*/ 27 w 150"/>
                <a:gd name="T29" fmla="*/ 2 h 60"/>
                <a:gd name="T30" fmla="*/ 30 w 150"/>
                <a:gd name="T31" fmla="*/ 1 h 60"/>
                <a:gd name="T32" fmla="*/ 33 w 150"/>
                <a:gd name="T33" fmla="*/ 0 h 60"/>
                <a:gd name="T34" fmla="*/ 35 w 150"/>
                <a:gd name="T35" fmla="*/ 0 h 60"/>
                <a:gd name="T36" fmla="*/ 37 w 150"/>
                <a:gd name="T37" fmla="*/ 1 h 60"/>
                <a:gd name="T38" fmla="*/ 38 w 150"/>
                <a:gd name="T39" fmla="*/ 3 h 60"/>
                <a:gd name="T40" fmla="*/ 38 w 150"/>
                <a:gd name="T41" fmla="*/ 6 h 60"/>
                <a:gd name="T42" fmla="*/ 37 w 150"/>
                <a:gd name="T43" fmla="*/ 7 h 60"/>
                <a:gd name="T44" fmla="*/ 35 w 150"/>
                <a:gd name="T45" fmla="*/ 9 h 60"/>
                <a:gd name="T46" fmla="*/ 34 w 150"/>
                <a:gd name="T47" fmla="*/ 10 h 60"/>
                <a:gd name="T48" fmla="*/ 31 w 150"/>
                <a:gd name="T49" fmla="*/ 12 h 60"/>
                <a:gd name="T50" fmla="*/ 28 w 150"/>
                <a:gd name="T51" fmla="*/ 13 h 60"/>
                <a:gd name="T52" fmla="*/ 26 w 150"/>
                <a:gd name="T53" fmla="*/ 14 h 60"/>
                <a:gd name="T54" fmla="*/ 23 w 150"/>
                <a:gd name="T55" fmla="*/ 15 h 60"/>
                <a:gd name="T56" fmla="*/ 19 w 150"/>
                <a:gd name="T57" fmla="*/ 15 h 60"/>
                <a:gd name="T58" fmla="*/ 15 w 150"/>
                <a:gd name="T59" fmla="*/ 15 h 60"/>
                <a:gd name="T60" fmla="*/ 13 w 150"/>
                <a:gd name="T61" fmla="*/ 14 h 60"/>
                <a:gd name="T62" fmla="*/ 10 w 150"/>
                <a:gd name="T63" fmla="*/ 13 h 60"/>
                <a:gd name="T64" fmla="*/ 9 w 150"/>
                <a:gd name="T65" fmla="*/ 13 h 60"/>
                <a:gd name="T66" fmla="*/ 6 w 150"/>
                <a:gd name="T67" fmla="*/ 12 h 60"/>
                <a:gd name="T68" fmla="*/ 5 w 150"/>
                <a:gd name="T69" fmla="*/ 10 h 60"/>
                <a:gd name="T70" fmla="*/ 3 w 150"/>
                <a:gd name="T71" fmla="*/ 9 h 60"/>
                <a:gd name="T72" fmla="*/ 2 w 150"/>
                <a:gd name="T73" fmla="*/ 8 h 60"/>
                <a:gd name="T74" fmla="*/ 1 w 150"/>
                <a:gd name="T75" fmla="*/ 5 h 60"/>
                <a:gd name="T76" fmla="*/ 1 w 150"/>
                <a:gd name="T77" fmla="*/ 3 h 60"/>
                <a:gd name="T78" fmla="*/ 0 w 150"/>
                <a:gd name="T79" fmla="*/ 1 h 60"/>
                <a:gd name="T80" fmla="*/ 0 w 150"/>
                <a:gd name="T81" fmla="*/ 1 h 60"/>
                <a:gd name="T82" fmla="*/ 0 w 150"/>
                <a:gd name="T83" fmla="*/ 1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0"/>
                <a:gd name="T127" fmla="*/ 0 h 60"/>
                <a:gd name="T128" fmla="*/ 150 w 150"/>
                <a:gd name="T129" fmla="*/ 60 h 6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0" h="60">
                  <a:moveTo>
                    <a:pt x="0" y="1"/>
                  </a:moveTo>
                  <a:lnTo>
                    <a:pt x="1" y="1"/>
                  </a:lnTo>
                  <a:lnTo>
                    <a:pt x="7" y="4"/>
                  </a:lnTo>
                  <a:lnTo>
                    <a:pt x="10" y="5"/>
                  </a:lnTo>
                  <a:lnTo>
                    <a:pt x="17" y="8"/>
                  </a:lnTo>
                  <a:lnTo>
                    <a:pt x="22" y="9"/>
                  </a:lnTo>
                  <a:lnTo>
                    <a:pt x="31" y="11"/>
                  </a:lnTo>
                  <a:lnTo>
                    <a:pt x="37" y="12"/>
                  </a:lnTo>
                  <a:lnTo>
                    <a:pt x="45" y="13"/>
                  </a:lnTo>
                  <a:lnTo>
                    <a:pt x="54" y="13"/>
                  </a:lnTo>
                  <a:lnTo>
                    <a:pt x="65" y="13"/>
                  </a:lnTo>
                  <a:lnTo>
                    <a:pt x="75" y="12"/>
                  </a:lnTo>
                  <a:lnTo>
                    <a:pt x="85" y="11"/>
                  </a:lnTo>
                  <a:lnTo>
                    <a:pt x="97" y="9"/>
                  </a:lnTo>
                  <a:lnTo>
                    <a:pt x="111" y="7"/>
                  </a:lnTo>
                  <a:lnTo>
                    <a:pt x="122" y="1"/>
                  </a:lnTo>
                  <a:lnTo>
                    <a:pt x="132" y="0"/>
                  </a:lnTo>
                  <a:lnTo>
                    <a:pt x="139" y="0"/>
                  </a:lnTo>
                  <a:lnTo>
                    <a:pt x="146" y="3"/>
                  </a:lnTo>
                  <a:lnTo>
                    <a:pt x="150" y="11"/>
                  </a:lnTo>
                  <a:lnTo>
                    <a:pt x="149" y="22"/>
                  </a:lnTo>
                  <a:lnTo>
                    <a:pt x="145" y="27"/>
                  </a:lnTo>
                  <a:lnTo>
                    <a:pt x="140" y="34"/>
                  </a:lnTo>
                  <a:lnTo>
                    <a:pt x="133" y="39"/>
                  </a:lnTo>
                  <a:lnTo>
                    <a:pt x="126" y="46"/>
                  </a:lnTo>
                  <a:lnTo>
                    <a:pt x="115" y="50"/>
                  </a:lnTo>
                  <a:lnTo>
                    <a:pt x="105" y="53"/>
                  </a:lnTo>
                  <a:lnTo>
                    <a:pt x="92" y="57"/>
                  </a:lnTo>
                  <a:lnTo>
                    <a:pt x="79" y="60"/>
                  </a:lnTo>
                  <a:lnTo>
                    <a:pt x="63" y="59"/>
                  </a:lnTo>
                  <a:lnTo>
                    <a:pt x="52" y="56"/>
                  </a:lnTo>
                  <a:lnTo>
                    <a:pt x="41" y="52"/>
                  </a:lnTo>
                  <a:lnTo>
                    <a:pt x="33" y="50"/>
                  </a:lnTo>
                  <a:lnTo>
                    <a:pt x="24" y="46"/>
                  </a:lnTo>
                  <a:lnTo>
                    <a:pt x="19" y="40"/>
                  </a:lnTo>
                  <a:lnTo>
                    <a:pt x="14" y="35"/>
                  </a:lnTo>
                  <a:lnTo>
                    <a:pt x="10" y="31"/>
                  </a:lnTo>
                  <a:lnTo>
                    <a:pt x="4" y="20"/>
                  </a:lnTo>
                  <a:lnTo>
                    <a:pt x="1" y="11"/>
                  </a:lnTo>
                  <a:lnTo>
                    <a:pt x="0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1" name="Freeform 36"/>
            <p:cNvSpPr>
              <a:spLocks/>
            </p:cNvSpPr>
            <p:nvPr/>
          </p:nvSpPr>
          <p:spPr bwMode="auto">
            <a:xfrm>
              <a:off x="1906" y="1529"/>
              <a:ext cx="104" cy="49"/>
            </a:xfrm>
            <a:custGeom>
              <a:avLst/>
              <a:gdLst>
                <a:gd name="T0" fmla="*/ 0 w 206"/>
                <a:gd name="T1" fmla="*/ 4 h 99"/>
                <a:gd name="T2" fmla="*/ 1 w 206"/>
                <a:gd name="T3" fmla="*/ 4 h 99"/>
                <a:gd name="T4" fmla="*/ 2 w 206"/>
                <a:gd name="T5" fmla="*/ 4 h 99"/>
                <a:gd name="T6" fmla="*/ 4 w 206"/>
                <a:gd name="T7" fmla="*/ 4 h 99"/>
                <a:gd name="T8" fmla="*/ 6 w 206"/>
                <a:gd name="T9" fmla="*/ 5 h 99"/>
                <a:gd name="T10" fmla="*/ 9 w 206"/>
                <a:gd name="T11" fmla="*/ 5 h 99"/>
                <a:gd name="T12" fmla="*/ 13 w 206"/>
                <a:gd name="T13" fmla="*/ 6 h 99"/>
                <a:gd name="T14" fmla="*/ 16 w 206"/>
                <a:gd name="T15" fmla="*/ 7 h 99"/>
                <a:gd name="T16" fmla="*/ 21 w 206"/>
                <a:gd name="T17" fmla="*/ 9 h 99"/>
                <a:gd name="T18" fmla="*/ 25 w 206"/>
                <a:gd name="T19" fmla="*/ 10 h 99"/>
                <a:gd name="T20" fmla="*/ 29 w 206"/>
                <a:gd name="T21" fmla="*/ 11 h 99"/>
                <a:gd name="T22" fmla="*/ 33 w 206"/>
                <a:gd name="T23" fmla="*/ 13 h 99"/>
                <a:gd name="T24" fmla="*/ 38 w 206"/>
                <a:gd name="T25" fmla="*/ 15 h 99"/>
                <a:gd name="T26" fmla="*/ 42 w 206"/>
                <a:gd name="T27" fmla="*/ 17 h 99"/>
                <a:gd name="T28" fmla="*/ 45 w 206"/>
                <a:gd name="T29" fmla="*/ 19 h 99"/>
                <a:gd name="T30" fmla="*/ 49 w 206"/>
                <a:gd name="T31" fmla="*/ 22 h 99"/>
                <a:gd name="T32" fmla="*/ 52 w 206"/>
                <a:gd name="T33" fmla="*/ 24 h 99"/>
                <a:gd name="T34" fmla="*/ 52 w 206"/>
                <a:gd name="T35" fmla="*/ 24 h 99"/>
                <a:gd name="T36" fmla="*/ 53 w 206"/>
                <a:gd name="T37" fmla="*/ 22 h 99"/>
                <a:gd name="T38" fmla="*/ 53 w 206"/>
                <a:gd name="T39" fmla="*/ 19 h 99"/>
                <a:gd name="T40" fmla="*/ 52 w 206"/>
                <a:gd name="T41" fmla="*/ 17 h 99"/>
                <a:gd name="T42" fmla="*/ 51 w 206"/>
                <a:gd name="T43" fmla="*/ 15 h 99"/>
                <a:gd name="T44" fmla="*/ 50 w 206"/>
                <a:gd name="T45" fmla="*/ 13 h 99"/>
                <a:gd name="T46" fmla="*/ 48 w 206"/>
                <a:gd name="T47" fmla="*/ 11 h 99"/>
                <a:gd name="T48" fmla="*/ 47 w 206"/>
                <a:gd name="T49" fmla="*/ 10 h 99"/>
                <a:gd name="T50" fmla="*/ 45 w 206"/>
                <a:gd name="T51" fmla="*/ 8 h 99"/>
                <a:gd name="T52" fmla="*/ 42 w 206"/>
                <a:gd name="T53" fmla="*/ 6 h 99"/>
                <a:gd name="T54" fmla="*/ 39 w 206"/>
                <a:gd name="T55" fmla="*/ 5 h 99"/>
                <a:gd name="T56" fmla="*/ 35 w 206"/>
                <a:gd name="T57" fmla="*/ 4 h 99"/>
                <a:gd name="T58" fmla="*/ 31 w 206"/>
                <a:gd name="T59" fmla="*/ 2 h 99"/>
                <a:gd name="T60" fmla="*/ 27 w 206"/>
                <a:gd name="T61" fmla="*/ 1 h 99"/>
                <a:gd name="T62" fmla="*/ 23 w 206"/>
                <a:gd name="T63" fmla="*/ 0 h 99"/>
                <a:gd name="T64" fmla="*/ 19 w 206"/>
                <a:gd name="T65" fmla="*/ 0 h 99"/>
                <a:gd name="T66" fmla="*/ 16 w 206"/>
                <a:gd name="T67" fmla="*/ 0 h 99"/>
                <a:gd name="T68" fmla="*/ 14 w 206"/>
                <a:gd name="T69" fmla="*/ 0 h 99"/>
                <a:gd name="T70" fmla="*/ 11 w 206"/>
                <a:gd name="T71" fmla="*/ 0 h 99"/>
                <a:gd name="T72" fmla="*/ 9 w 206"/>
                <a:gd name="T73" fmla="*/ 1 h 99"/>
                <a:gd name="T74" fmla="*/ 7 w 206"/>
                <a:gd name="T75" fmla="*/ 1 h 99"/>
                <a:gd name="T76" fmla="*/ 5 w 206"/>
                <a:gd name="T77" fmla="*/ 1 h 99"/>
                <a:gd name="T78" fmla="*/ 3 w 206"/>
                <a:gd name="T79" fmla="*/ 2 h 99"/>
                <a:gd name="T80" fmla="*/ 3 w 206"/>
                <a:gd name="T81" fmla="*/ 2 h 99"/>
                <a:gd name="T82" fmla="*/ 1 w 206"/>
                <a:gd name="T83" fmla="*/ 3 h 99"/>
                <a:gd name="T84" fmla="*/ 0 w 206"/>
                <a:gd name="T85" fmla="*/ 4 h 99"/>
                <a:gd name="T86" fmla="*/ 0 w 206"/>
                <a:gd name="T87" fmla="*/ 4 h 9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6"/>
                <a:gd name="T133" fmla="*/ 0 h 99"/>
                <a:gd name="T134" fmla="*/ 206 w 206"/>
                <a:gd name="T135" fmla="*/ 99 h 9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6" h="99">
                  <a:moveTo>
                    <a:pt x="0" y="16"/>
                  </a:moveTo>
                  <a:lnTo>
                    <a:pt x="1" y="16"/>
                  </a:lnTo>
                  <a:lnTo>
                    <a:pt x="6" y="16"/>
                  </a:lnTo>
                  <a:lnTo>
                    <a:pt x="13" y="17"/>
                  </a:lnTo>
                  <a:lnTo>
                    <a:pt x="24" y="20"/>
                  </a:lnTo>
                  <a:lnTo>
                    <a:pt x="35" y="22"/>
                  </a:lnTo>
                  <a:lnTo>
                    <a:pt x="49" y="26"/>
                  </a:lnTo>
                  <a:lnTo>
                    <a:pt x="63" y="31"/>
                  </a:lnTo>
                  <a:lnTo>
                    <a:pt x="82" y="36"/>
                  </a:lnTo>
                  <a:lnTo>
                    <a:pt x="97" y="42"/>
                  </a:lnTo>
                  <a:lnTo>
                    <a:pt x="114" y="47"/>
                  </a:lnTo>
                  <a:lnTo>
                    <a:pt x="131" y="55"/>
                  </a:lnTo>
                  <a:lnTo>
                    <a:pt x="149" y="62"/>
                  </a:lnTo>
                  <a:lnTo>
                    <a:pt x="165" y="70"/>
                  </a:lnTo>
                  <a:lnTo>
                    <a:pt x="179" y="79"/>
                  </a:lnTo>
                  <a:lnTo>
                    <a:pt x="192" y="88"/>
                  </a:lnTo>
                  <a:lnTo>
                    <a:pt x="205" y="99"/>
                  </a:lnTo>
                  <a:lnTo>
                    <a:pt x="205" y="96"/>
                  </a:lnTo>
                  <a:lnTo>
                    <a:pt x="206" y="90"/>
                  </a:lnTo>
                  <a:lnTo>
                    <a:pt x="206" y="79"/>
                  </a:lnTo>
                  <a:lnTo>
                    <a:pt x="205" y="68"/>
                  </a:lnTo>
                  <a:lnTo>
                    <a:pt x="201" y="60"/>
                  </a:lnTo>
                  <a:lnTo>
                    <a:pt x="197" y="53"/>
                  </a:lnTo>
                  <a:lnTo>
                    <a:pt x="191" y="46"/>
                  </a:lnTo>
                  <a:lnTo>
                    <a:pt x="186" y="40"/>
                  </a:lnTo>
                  <a:lnTo>
                    <a:pt x="177" y="33"/>
                  </a:lnTo>
                  <a:lnTo>
                    <a:pt x="166" y="26"/>
                  </a:lnTo>
                  <a:lnTo>
                    <a:pt x="152" y="20"/>
                  </a:lnTo>
                  <a:lnTo>
                    <a:pt x="139" y="16"/>
                  </a:lnTo>
                  <a:lnTo>
                    <a:pt x="121" y="9"/>
                  </a:lnTo>
                  <a:lnTo>
                    <a:pt x="105" y="7"/>
                  </a:lnTo>
                  <a:lnTo>
                    <a:pt x="89" y="3"/>
                  </a:lnTo>
                  <a:lnTo>
                    <a:pt x="76" y="3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3" y="1"/>
                  </a:lnTo>
                  <a:lnTo>
                    <a:pt x="35" y="4"/>
                  </a:lnTo>
                  <a:lnTo>
                    <a:pt x="26" y="4"/>
                  </a:lnTo>
                  <a:lnTo>
                    <a:pt x="19" y="7"/>
                  </a:lnTo>
                  <a:lnTo>
                    <a:pt x="11" y="8"/>
                  </a:lnTo>
                  <a:lnTo>
                    <a:pt x="9" y="10"/>
                  </a:lnTo>
                  <a:lnTo>
                    <a:pt x="1" y="13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37"/>
            <p:cNvSpPr>
              <a:spLocks/>
            </p:cNvSpPr>
            <p:nvPr/>
          </p:nvSpPr>
          <p:spPr bwMode="auto">
            <a:xfrm>
              <a:off x="1994" y="1519"/>
              <a:ext cx="20" cy="59"/>
            </a:xfrm>
            <a:custGeom>
              <a:avLst/>
              <a:gdLst>
                <a:gd name="T0" fmla="*/ 2 w 41"/>
                <a:gd name="T1" fmla="*/ 20 h 118"/>
                <a:gd name="T2" fmla="*/ 2 w 41"/>
                <a:gd name="T3" fmla="*/ 19 h 118"/>
                <a:gd name="T4" fmla="*/ 1 w 41"/>
                <a:gd name="T5" fmla="*/ 17 h 118"/>
                <a:gd name="T6" fmla="*/ 0 w 41"/>
                <a:gd name="T7" fmla="*/ 15 h 118"/>
                <a:gd name="T8" fmla="*/ 0 w 41"/>
                <a:gd name="T9" fmla="*/ 13 h 118"/>
                <a:gd name="T10" fmla="*/ 0 w 41"/>
                <a:gd name="T11" fmla="*/ 10 h 118"/>
                <a:gd name="T12" fmla="*/ 0 w 41"/>
                <a:gd name="T13" fmla="*/ 7 h 118"/>
                <a:gd name="T14" fmla="*/ 1 w 41"/>
                <a:gd name="T15" fmla="*/ 4 h 118"/>
                <a:gd name="T16" fmla="*/ 3 w 41"/>
                <a:gd name="T17" fmla="*/ 1 h 118"/>
                <a:gd name="T18" fmla="*/ 4 w 41"/>
                <a:gd name="T19" fmla="*/ 0 h 118"/>
                <a:gd name="T20" fmla="*/ 5 w 41"/>
                <a:gd name="T21" fmla="*/ 0 h 118"/>
                <a:gd name="T22" fmla="*/ 6 w 41"/>
                <a:gd name="T23" fmla="*/ 1 h 118"/>
                <a:gd name="T24" fmla="*/ 7 w 41"/>
                <a:gd name="T25" fmla="*/ 3 h 118"/>
                <a:gd name="T26" fmla="*/ 7 w 41"/>
                <a:gd name="T27" fmla="*/ 4 h 118"/>
                <a:gd name="T28" fmla="*/ 7 w 41"/>
                <a:gd name="T29" fmla="*/ 7 h 118"/>
                <a:gd name="T30" fmla="*/ 8 w 41"/>
                <a:gd name="T31" fmla="*/ 10 h 118"/>
                <a:gd name="T32" fmla="*/ 8 w 41"/>
                <a:gd name="T33" fmla="*/ 13 h 118"/>
                <a:gd name="T34" fmla="*/ 9 w 41"/>
                <a:gd name="T35" fmla="*/ 15 h 118"/>
                <a:gd name="T36" fmla="*/ 9 w 41"/>
                <a:gd name="T37" fmla="*/ 19 h 118"/>
                <a:gd name="T38" fmla="*/ 9 w 41"/>
                <a:gd name="T39" fmla="*/ 21 h 118"/>
                <a:gd name="T40" fmla="*/ 10 w 41"/>
                <a:gd name="T41" fmla="*/ 24 h 118"/>
                <a:gd name="T42" fmla="*/ 10 w 41"/>
                <a:gd name="T43" fmla="*/ 26 h 118"/>
                <a:gd name="T44" fmla="*/ 10 w 41"/>
                <a:gd name="T45" fmla="*/ 28 h 118"/>
                <a:gd name="T46" fmla="*/ 10 w 41"/>
                <a:gd name="T47" fmla="*/ 29 h 118"/>
                <a:gd name="T48" fmla="*/ 10 w 41"/>
                <a:gd name="T49" fmla="*/ 30 h 118"/>
                <a:gd name="T50" fmla="*/ 2 w 41"/>
                <a:gd name="T51" fmla="*/ 20 h 118"/>
                <a:gd name="T52" fmla="*/ 2 w 41"/>
                <a:gd name="T53" fmla="*/ 20 h 11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1"/>
                <a:gd name="T82" fmla="*/ 0 h 118"/>
                <a:gd name="T83" fmla="*/ 41 w 41"/>
                <a:gd name="T84" fmla="*/ 118 h 11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1" h="118">
                  <a:moveTo>
                    <a:pt x="11" y="78"/>
                  </a:moveTo>
                  <a:lnTo>
                    <a:pt x="8" y="75"/>
                  </a:lnTo>
                  <a:lnTo>
                    <a:pt x="7" y="68"/>
                  </a:lnTo>
                  <a:lnTo>
                    <a:pt x="3" y="61"/>
                  </a:lnTo>
                  <a:lnTo>
                    <a:pt x="2" y="50"/>
                  </a:lnTo>
                  <a:lnTo>
                    <a:pt x="0" y="39"/>
                  </a:lnTo>
                  <a:lnTo>
                    <a:pt x="2" y="27"/>
                  </a:lnTo>
                  <a:lnTo>
                    <a:pt x="5" y="14"/>
                  </a:lnTo>
                  <a:lnTo>
                    <a:pt x="13" y="3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9"/>
                  </a:lnTo>
                  <a:lnTo>
                    <a:pt x="28" y="15"/>
                  </a:lnTo>
                  <a:lnTo>
                    <a:pt x="30" y="26"/>
                  </a:lnTo>
                  <a:lnTo>
                    <a:pt x="33" y="37"/>
                  </a:lnTo>
                  <a:lnTo>
                    <a:pt x="35" y="50"/>
                  </a:lnTo>
                  <a:lnTo>
                    <a:pt x="37" y="61"/>
                  </a:lnTo>
                  <a:lnTo>
                    <a:pt x="38" y="74"/>
                  </a:lnTo>
                  <a:lnTo>
                    <a:pt x="39" y="84"/>
                  </a:lnTo>
                  <a:lnTo>
                    <a:pt x="41" y="96"/>
                  </a:lnTo>
                  <a:lnTo>
                    <a:pt x="41" y="104"/>
                  </a:lnTo>
                  <a:lnTo>
                    <a:pt x="41" y="111"/>
                  </a:lnTo>
                  <a:lnTo>
                    <a:pt x="41" y="115"/>
                  </a:lnTo>
                  <a:lnTo>
                    <a:pt x="41" y="118"/>
                  </a:lnTo>
                  <a:lnTo>
                    <a:pt x="1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38"/>
            <p:cNvSpPr>
              <a:spLocks/>
            </p:cNvSpPr>
            <p:nvPr/>
          </p:nvSpPr>
          <p:spPr bwMode="auto">
            <a:xfrm>
              <a:off x="1885" y="1474"/>
              <a:ext cx="121" cy="65"/>
            </a:xfrm>
            <a:custGeom>
              <a:avLst/>
              <a:gdLst>
                <a:gd name="T0" fmla="*/ 61 w 242"/>
                <a:gd name="T1" fmla="*/ 22 h 130"/>
                <a:gd name="T2" fmla="*/ 60 w 242"/>
                <a:gd name="T3" fmla="*/ 22 h 130"/>
                <a:gd name="T4" fmla="*/ 59 w 242"/>
                <a:gd name="T5" fmla="*/ 21 h 130"/>
                <a:gd name="T6" fmla="*/ 58 w 242"/>
                <a:gd name="T7" fmla="*/ 20 h 130"/>
                <a:gd name="T8" fmla="*/ 55 w 242"/>
                <a:gd name="T9" fmla="*/ 19 h 130"/>
                <a:gd name="T10" fmla="*/ 53 w 242"/>
                <a:gd name="T11" fmla="*/ 17 h 130"/>
                <a:gd name="T12" fmla="*/ 49 w 242"/>
                <a:gd name="T13" fmla="*/ 16 h 130"/>
                <a:gd name="T14" fmla="*/ 46 w 242"/>
                <a:gd name="T15" fmla="*/ 14 h 130"/>
                <a:gd name="T16" fmla="*/ 42 w 242"/>
                <a:gd name="T17" fmla="*/ 12 h 130"/>
                <a:gd name="T18" fmla="*/ 37 w 242"/>
                <a:gd name="T19" fmla="*/ 10 h 130"/>
                <a:gd name="T20" fmla="*/ 33 w 242"/>
                <a:gd name="T21" fmla="*/ 9 h 130"/>
                <a:gd name="T22" fmla="*/ 28 w 242"/>
                <a:gd name="T23" fmla="*/ 7 h 130"/>
                <a:gd name="T24" fmla="*/ 23 w 242"/>
                <a:gd name="T25" fmla="*/ 5 h 130"/>
                <a:gd name="T26" fmla="*/ 17 w 242"/>
                <a:gd name="T27" fmla="*/ 3 h 130"/>
                <a:gd name="T28" fmla="*/ 11 w 242"/>
                <a:gd name="T29" fmla="*/ 2 h 130"/>
                <a:gd name="T30" fmla="*/ 6 w 242"/>
                <a:gd name="T31" fmla="*/ 1 h 130"/>
                <a:gd name="T32" fmla="*/ 4 w 242"/>
                <a:gd name="T33" fmla="*/ 1 h 130"/>
                <a:gd name="T34" fmla="*/ 0 w 242"/>
                <a:gd name="T35" fmla="*/ 0 h 130"/>
                <a:gd name="T36" fmla="*/ 2 w 242"/>
                <a:gd name="T37" fmla="*/ 1 h 130"/>
                <a:gd name="T38" fmla="*/ 4 w 242"/>
                <a:gd name="T39" fmla="*/ 1 h 130"/>
                <a:gd name="T40" fmla="*/ 7 w 242"/>
                <a:gd name="T41" fmla="*/ 3 h 130"/>
                <a:gd name="T42" fmla="*/ 10 w 242"/>
                <a:gd name="T43" fmla="*/ 4 h 130"/>
                <a:gd name="T44" fmla="*/ 15 w 242"/>
                <a:gd name="T45" fmla="*/ 6 h 130"/>
                <a:gd name="T46" fmla="*/ 19 w 242"/>
                <a:gd name="T47" fmla="*/ 8 h 130"/>
                <a:gd name="T48" fmla="*/ 24 w 242"/>
                <a:gd name="T49" fmla="*/ 11 h 130"/>
                <a:gd name="T50" fmla="*/ 29 w 242"/>
                <a:gd name="T51" fmla="*/ 13 h 130"/>
                <a:gd name="T52" fmla="*/ 34 w 242"/>
                <a:gd name="T53" fmla="*/ 16 h 130"/>
                <a:gd name="T54" fmla="*/ 39 w 242"/>
                <a:gd name="T55" fmla="*/ 19 h 130"/>
                <a:gd name="T56" fmla="*/ 44 w 242"/>
                <a:gd name="T57" fmla="*/ 22 h 130"/>
                <a:gd name="T58" fmla="*/ 48 w 242"/>
                <a:gd name="T59" fmla="*/ 24 h 130"/>
                <a:gd name="T60" fmla="*/ 52 w 242"/>
                <a:gd name="T61" fmla="*/ 27 h 130"/>
                <a:gd name="T62" fmla="*/ 55 w 242"/>
                <a:gd name="T63" fmla="*/ 29 h 130"/>
                <a:gd name="T64" fmla="*/ 58 w 242"/>
                <a:gd name="T65" fmla="*/ 33 h 130"/>
                <a:gd name="T66" fmla="*/ 61 w 242"/>
                <a:gd name="T67" fmla="*/ 22 h 130"/>
                <a:gd name="T68" fmla="*/ 61 w 242"/>
                <a:gd name="T69" fmla="*/ 22 h 1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2"/>
                <a:gd name="T106" fmla="*/ 0 h 130"/>
                <a:gd name="T107" fmla="*/ 242 w 242"/>
                <a:gd name="T108" fmla="*/ 130 h 1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2" h="130">
                  <a:moveTo>
                    <a:pt x="242" y="90"/>
                  </a:moveTo>
                  <a:lnTo>
                    <a:pt x="239" y="88"/>
                  </a:lnTo>
                  <a:lnTo>
                    <a:pt x="235" y="86"/>
                  </a:lnTo>
                  <a:lnTo>
                    <a:pt x="229" y="80"/>
                  </a:lnTo>
                  <a:lnTo>
                    <a:pt x="220" y="77"/>
                  </a:lnTo>
                  <a:lnTo>
                    <a:pt x="209" y="70"/>
                  </a:lnTo>
                  <a:lnTo>
                    <a:pt x="196" y="64"/>
                  </a:lnTo>
                  <a:lnTo>
                    <a:pt x="182" y="57"/>
                  </a:lnTo>
                  <a:lnTo>
                    <a:pt x="168" y="51"/>
                  </a:lnTo>
                  <a:lnTo>
                    <a:pt x="148" y="43"/>
                  </a:lnTo>
                  <a:lnTo>
                    <a:pt x="131" y="36"/>
                  </a:lnTo>
                  <a:lnTo>
                    <a:pt x="109" y="28"/>
                  </a:lnTo>
                  <a:lnTo>
                    <a:pt x="90" y="22"/>
                  </a:lnTo>
                  <a:lnTo>
                    <a:pt x="67" y="14"/>
                  </a:lnTo>
                  <a:lnTo>
                    <a:pt x="44" y="9"/>
                  </a:lnTo>
                  <a:lnTo>
                    <a:pt x="21" y="2"/>
                  </a:lnTo>
                  <a:lnTo>
                    <a:pt x="13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14" y="5"/>
                  </a:lnTo>
                  <a:lnTo>
                    <a:pt x="27" y="12"/>
                  </a:lnTo>
                  <a:lnTo>
                    <a:pt x="40" y="18"/>
                  </a:lnTo>
                  <a:lnTo>
                    <a:pt x="57" y="26"/>
                  </a:lnTo>
                  <a:lnTo>
                    <a:pt x="75" y="35"/>
                  </a:lnTo>
                  <a:lnTo>
                    <a:pt x="95" y="45"/>
                  </a:lnTo>
                  <a:lnTo>
                    <a:pt x="114" y="54"/>
                  </a:lnTo>
                  <a:lnTo>
                    <a:pt x="134" y="65"/>
                  </a:lnTo>
                  <a:lnTo>
                    <a:pt x="153" y="77"/>
                  </a:lnTo>
                  <a:lnTo>
                    <a:pt x="173" y="88"/>
                  </a:lnTo>
                  <a:lnTo>
                    <a:pt x="190" y="99"/>
                  </a:lnTo>
                  <a:lnTo>
                    <a:pt x="205" y="109"/>
                  </a:lnTo>
                  <a:lnTo>
                    <a:pt x="220" y="119"/>
                  </a:lnTo>
                  <a:lnTo>
                    <a:pt x="231" y="130"/>
                  </a:lnTo>
                  <a:lnTo>
                    <a:pt x="242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39"/>
            <p:cNvSpPr>
              <a:spLocks/>
            </p:cNvSpPr>
            <p:nvPr/>
          </p:nvSpPr>
          <p:spPr bwMode="auto">
            <a:xfrm>
              <a:off x="1893" y="1578"/>
              <a:ext cx="32" cy="117"/>
            </a:xfrm>
            <a:custGeom>
              <a:avLst/>
              <a:gdLst>
                <a:gd name="T0" fmla="*/ 6 w 63"/>
                <a:gd name="T1" fmla="*/ 0 h 232"/>
                <a:gd name="T2" fmla="*/ 6 w 63"/>
                <a:gd name="T3" fmla="*/ 2 h 232"/>
                <a:gd name="T4" fmla="*/ 6 w 63"/>
                <a:gd name="T5" fmla="*/ 3 h 232"/>
                <a:gd name="T6" fmla="*/ 7 w 63"/>
                <a:gd name="T7" fmla="*/ 6 h 232"/>
                <a:gd name="T8" fmla="*/ 7 w 63"/>
                <a:gd name="T9" fmla="*/ 8 h 232"/>
                <a:gd name="T10" fmla="*/ 8 w 63"/>
                <a:gd name="T11" fmla="*/ 12 h 232"/>
                <a:gd name="T12" fmla="*/ 8 w 63"/>
                <a:gd name="T13" fmla="*/ 15 h 232"/>
                <a:gd name="T14" fmla="*/ 8 w 63"/>
                <a:gd name="T15" fmla="*/ 19 h 232"/>
                <a:gd name="T16" fmla="*/ 8 w 63"/>
                <a:gd name="T17" fmla="*/ 24 h 232"/>
                <a:gd name="T18" fmla="*/ 8 w 63"/>
                <a:gd name="T19" fmla="*/ 29 h 232"/>
                <a:gd name="T20" fmla="*/ 7 w 63"/>
                <a:gd name="T21" fmla="*/ 33 h 232"/>
                <a:gd name="T22" fmla="*/ 7 w 63"/>
                <a:gd name="T23" fmla="*/ 39 h 232"/>
                <a:gd name="T24" fmla="*/ 6 w 63"/>
                <a:gd name="T25" fmla="*/ 43 h 232"/>
                <a:gd name="T26" fmla="*/ 4 w 63"/>
                <a:gd name="T27" fmla="*/ 49 h 232"/>
                <a:gd name="T28" fmla="*/ 3 w 63"/>
                <a:gd name="T29" fmla="*/ 54 h 232"/>
                <a:gd name="T30" fmla="*/ 0 w 63"/>
                <a:gd name="T31" fmla="*/ 59 h 232"/>
                <a:gd name="T32" fmla="*/ 1 w 63"/>
                <a:gd name="T33" fmla="*/ 59 h 232"/>
                <a:gd name="T34" fmla="*/ 3 w 63"/>
                <a:gd name="T35" fmla="*/ 57 h 232"/>
                <a:gd name="T36" fmla="*/ 3 w 63"/>
                <a:gd name="T37" fmla="*/ 55 h 232"/>
                <a:gd name="T38" fmla="*/ 5 w 63"/>
                <a:gd name="T39" fmla="*/ 54 h 232"/>
                <a:gd name="T40" fmla="*/ 6 w 63"/>
                <a:gd name="T41" fmla="*/ 52 h 232"/>
                <a:gd name="T42" fmla="*/ 8 w 63"/>
                <a:gd name="T43" fmla="*/ 51 h 232"/>
                <a:gd name="T44" fmla="*/ 9 w 63"/>
                <a:gd name="T45" fmla="*/ 48 h 232"/>
                <a:gd name="T46" fmla="*/ 10 w 63"/>
                <a:gd name="T47" fmla="*/ 46 h 232"/>
                <a:gd name="T48" fmla="*/ 11 w 63"/>
                <a:gd name="T49" fmla="*/ 43 h 232"/>
                <a:gd name="T50" fmla="*/ 13 w 63"/>
                <a:gd name="T51" fmla="*/ 41 h 232"/>
                <a:gd name="T52" fmla="*/ 14 w 63"/>
                <a:gd name="T53" fmla="*/ 37 h 232"/>
                <a:gd name="T54" fmla="*/ 15 w 63"/>
                <a:gd name="T55" fmla="*/ 34 h 232"/>
                <a:gd name="T56" fmla="*/ 16 w 63"/>
                <a:gd name="T57" fmla="*/ 30 h 232"/>
                <a:gd name="T58" fmla="*/ 16 w 63"/>
                <a:gd name="T59" fmla="*/ 26 h 232"/>
                <a:gd name="T60" fmla="*/ 16 w 63"/>
                <a:gd name="T61" fmla="*/ 22 h 232"/>
                <a:gd name="T62" fmla="*/ 16 w 63"/>
                <a:gd name="T63" fmla="*/ 19 h 232"/>
                <a:gd name="T64" fmla="*/ 16 w 63"/>
                <a:gd name="T65" fmla="*/ 16 h 232"/>
                <a:gd name="T66" fmla="*/ 15 w 63"/>
                <a:gd name="T67" fmla="*/ 13 h 232"/>
                <a:gd name="T68" fmla="*/ 14 w 63"/>
                <a:gd name="T69" fmla="*/ 10 h 232"/>
                <a:gd name="T70" fmla="*/ 13 w 63"/>
                <a:gd name="T71" fmla="*/ 8 h 232"/>
                <a:gd name="T72" fmla="*/ 13 w 63"/>
                <a:gd name="T73" fmla="*/ 6 h 232"/>
                <a:gd name="T74" fmla="*/ 12 w 63"/>
                <a:gd name="T75" fmla="*/ 5 h 232"/>
                <a:gd name="T76" fmla="*/ 10 w 63"/>
                <a:gd name="T77" fmla="*/ 3 h 232"/>
                <a:gd name="T78" fmla="*/ 8 w 63"/>
                <a:gd name="T79" fmla="*/ 1 h 232"/>
                <a:gd name="T80" fmla="*/ 6 w 63"/>
                <a:gd name="T81" fmla="*/ 0 h 232"/>
                <a:gd name="T82" fmla="*/ 6 w 63"/>
                <a:gd name="T83" fmla="*/ 0 h 232"/>
                <a:gd name="T84" fmla="*/ 6 w 63"/>
                <a:gd name="T85" fmla="*/ 0 h 2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3"/>
                <a:gd name="T130" fmla="*/ 0 h 232"/>
                <a:gd name="T131" fmla="*/ 63 w 63"/>
                <a:gd name="T132" fmla="*/ 232 h 2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3" h="232">
                  <a:moveTo>
                    <a:pt x="24" y="0"/>
                  </a:moveTo>
                  <a:lnTo>
                    <a:pt x="24" y="5"/>
                  </a:lnTo>
                  <a:lnTo>
                    <a:pt x="24" y="10"/>
                  </a:lnTo>
                  <a:lnTo>
                    <a:pt x="27" y="22"/>
                  </a:lnTo>
                  <a:lnTo>
                    <a:pt x="27" y="31"/>
                  </a:lnTo>
                  <a:lnTo>
                    <a:pt x="30" y="45"/>
                  </a:lnTo>
                  <a:lnTo>
                    <a:pt x="30" y="60"/>
                  </a:lnTo>
                  <a:lnTo>
                    <a:pt x="32" y="76"/>
                  </a:lnTo>
                  <a:lnTo>
                    <a:pt x="31" y="93"/>
                  </a:lnTo>
                  <a:lnTo>
                    <a:pt x="31" y="113"/>
                  </a:lnTo>
                  <a:lnTo>
                    <a:pt x="28" y="130"/>
                  </a:lnTo>
                  <a:lnTo>
                    <a:pt x="26" y="152"/>
                  </a:lnTo>
                  <a:lnTo>
                    <a:pt x="22" y="171"/>
                  </a:lnTo>
                  <a:lnTo>
                    <a:pt x="15" y="192"/>
                  </a:lnTo>
                  <a:lnTo>
                    <a:pt x="9" y="212"/>
                  </a:lnTo>
                  <a:lnTo>
                    <a:pt x="0" y="232"/>
                  </a:lnTo>
                  <a:lnTo>
                    <a:pt x="2" y="230"/>
                  </a:lnTo>
                  <a:lnTo>
                    <a:pt x="9" y="225"/>
                  </a:lnTo>
                  <a:lnTo>
                    <a:pt x="11" y="218"/>
                  </a:lnTo>
                  <a:lnTo>
                    <a:pt x="18" y="214"/>
                  </a:lnTo>
                  <a:lnTo>
                    <a:pt x="23" y="206"/>
                  </a:lnTo>
                  <a:lnTo>
                    <a:pt x="30" y="200"/>
                  </a:lnTo>
                  <a:lnTo>
                    <a:pt x="35" y="191"/>
                  </a:lnTo>
                  <a:lnTo>
                    <a:pt x="39" y="180"/>
                  </a:lnTo>
                  <a:lnTo>
                    <a:pt x="44" y="170"/>
                  </a:lnTo>
                  <a:lnTo>
                    <a:pt x="50" y="160"/>
                  </a:lnTo>
                  <a:lnTo>
                    <a:pt x="53" y="147"/>
                  </a:lnTo>
                  <a:lnTo>
                    <a:pt x="58" y="134"/>
                  </a:lnTo>
                  <a:lnTo>
                    <a:pt x="61" y="118"/>
                  </a:lnTo>
                  <a:lnTo>
                    <a:pt x="63" y="104"/>
                  </a:lnTo>
                  <a:lnTo>
                    <a:pt x="63" y="88"/>
                  </a:lnTo>
                  <a:lnTo>
                    <a:pt x="63" y="74"/>
                  </a:lnTo>
                  <a:lnTo>
                    <a:pt x="61" y="61"/>
                  </a:lnTo>
                  <a:lnTo>
                    <a:pt x="60" y="49"/>
                  </a:lnTo>
                  <a:lnTo>
                    <a:pt x="56" y="39"/>
                  </a:lnTo>
                  <a:lnTo>
                    <a:pt x="52" y="31"/>
                  </a:lnTo>
                  <a:lnTo>
                    <a:pt x="49" y="23"/>
                  </a:lnTo>
                  <a:lnTo>
                    <a:pt x="47" y="18"/>
                  </a:lnTo>
                  <a:lnTo>
                    <a:pt x="37" y="9"/>
                  </a:lnTo>
                  <a:lnTo>
                    <a:pt x="31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40"/>
            <p:cNvSpPr>
              <a:spLocks/>
            </p:cNvSpPr>
            <p:nvPr/>
          </p:nvSpPr>
          <p:spPr bwMode="auto">
            <a:xfrm>
              <a:off x="1655" y="1568"/>
              <a:ext cx="220" cy="253"/>
            </a:xfrm>
            <a:custGeom>
              <a:avLst/>
              <a:gdLst>
                <a:gd name="T0" fmla="*/ 97 w 440"/>
                <a:gd name="T1" fmla="*/ 0 h 507"/>
                <a:gd name="T2" fmla="*/ 97 w 440"/>
                <a:gd name="T3" fmla="*/ 1 h 507"/>
                <a:gd name="T4" fmla="*/ 98 w 440"/>
                <a:gd name="T5" fmla="*/ 3 h 507"/>
                <a:gd name="T6" fmla="*/ 99 w 440"/>
                <a:gd name="T7" fmla="*/ 7 h 507"/>
                <a:gd name="T8" fmla="*/ 101 w 440"/>
                <a:gd name="T9" fmla="*/ 14 h 507"/>
                <a:gd name="T10" fmla="*/ 101 w 440"/>
                <a:gd name="T11" fmla="*/ 21 h 507"/>
                <a:gd name="T12" fmla="*/ 101 w 440"/>
                <a:gd name="T13" fmla="*/ 30 h 507"/>
                <a:gd name="T14" fmla="*/ 101 w 440"/>
                <a:gd name="T15" fmla="*/ 39 h 507"/>
                <a:gd name="T16" fmla="*/ 99 w 440"/>
                <a:gd name="T17" fmla="*/ 49 h 507"/>
                <a:gd name="T18" fmla="*/ 95 w 440"/>
                <a:gd name="T19" fmla="*/ 59 h 507"/>
                <a:gd name="T20" fmla="*/ 90 w 440"/>
                <a:gd name="T21" fmla="*/ 69 h 507"/>
                <a:gd name="T22" fmla="*/ 82 w 440"/>
                <a:gd name="T23" fmla="*/ 80 h 507"/>
                <a:gd name="T24" fmla="*/ 72 w 440"/>
                <a:gd name="T25" fmla="*/ 91 h 507"/>
                <a:gd name="T26" fmla="*/ 58 w 440"/>
                <a:gd name="T27" fmla="*/ 101 h 507"/>
                <a:gd name="T28" fmla="*/ 44 w 440"/>
                <a:gd name="T29" fmla="*/ 110 h 507"/>
                <a:gd name="T30" fmla="*/ 25 w 440"/>
                <a:gd name="T31" fmla="*/ 119 h 507"/>
                <a:gd name="T32" fmla="*/ 14 w 440"/>
                <a:gd name="T33" fmla="*/ 122 h 507"/>
                <a:gd name="T34" fmla="*/ 0 w 440"/>
                <a:gd name="T35" fmla="*/ 126 h 507"/>
                <a:gd name="T36" fmla="*/ 5 w 440"/>
                <a:gd name="T37" fmla="*/ 126 h 507"/>
                <a:gd name="T38" fmla="*/ 8 w 440"/>
                <a:gd name="T39" fmla="*/ 126 h 507"/>
                <a:gd name="T40" fmla="*/ 13 w 440"/>
                <a:gd name="T41" fmla="*/ 125 h 507"/>
                <a:gd name="T42" fmla="*/ 19 w 440"/>
                <a:gd name="T43" fmla="*/ 124 h 507"/>
                <a:gd name="T44" fmla="*/ 25 w 440"/>
                <a:gd name="T45" fmla="*/ 122 h 507"/>
                <a:gd name="T46" fmla="*/ 30 w 440"/>
                <a:gd name="T47" fmla="*/ 121 h 507"/>
                <a:gd name="T48" fmla="*/ 39 w 440"/>
                <a:gd name="T49" fmla="*/ 118 h 507"/>
                <a:gd name="T50" fmla="*/ 46 w 440"/>
                <a:gd name="T51" fmla="*/ 114 h 507"/>
                <a:gd name="T52" fmla="*/ 54 w 440"/>
                <a:gd name="T53" fmla="*/ 111 h 507"/>
                <a:gd name="T54" fmla="*/ 62 w 440"/>
                <a:gd name="T55" fmla="*/ 106 h 507"/>
                <a:gd name="T56" fmla="*/ 70 w 440"/>
                <a:gd name="T57" fmla="*/ 101 h 507"/>
                <a:gd name="T58" fmla="*/ 78 w 440"/>
                <a:gd name="T59" fmla="*/ 95 h 507"/>
                <a:gd name="T60" fmla="*/ 85 w 440"/>
                <a:gd name="T61" fmla="*/ 88 h 507"/>
                <a:gd name="T62" fmla="*/ 91 w 440"/>
                <a:gd name="T63" fmla="*/ 80 h 507"/>
                <a:gd name="T64" fmla="*/ 97 w 440"/>
                <a:gd name="T65" fmla="*/ 71 h 507"/>
                <a:gd name="T66" fmla="*/ 102 w 440"/>
                <a:gd name="T67" fmla="*/ 61 h 507"/>
                <a:gd name="T68" fmla="*/ 106 w 440"/>
                <a:gd name="T69" fmla="*/ 53 h 507"/>
                <a:gd name="T70" fmla="*/ 109 w 440"/>
                <a:gd name="T71" fmla="*/ 45 h 507"/>
                <a:gd name="T72" fmla="*/ 110 w 440"/>
                <a:gd name="T73" fmla="*/ 38 h 507"/>
                <a:gd name="T74" fmla="*/ 110 w 440"/>
                <a:gd name="T75" fmla="*/ 31 h 507"/>
                <a:gd name="T76" fmla="*/ 110 w 440"/>
                <a:gd name="T77" fmla="*/ 26 h 507"/>
                <a:gd name="T78" fmla="*/ 110 w 440"/>
                <a:gd name="T79" fmla="*/ 20 h 507"/>
                <a:gd name="T80" fmla="*/ 109 w 440"/>
                <a:gd name="T81" fmla="*/ 16 h 507"/>
                <a:gd name="T82" fmla="*/ 107 w 440"/>
                <a:gd name="T83" fmla="*/ 12 h 507"/>
                <a:gd name="T84" fmla="*/ 105 w 440"/>
                <a:gd name="T85" fmla="*/ 8 h 507"/>
                <a:gd name="T86" fmla="*/ 103 w 440"/>
                <a:gd name="T87" fmla="*/ 5 h 507"/>
                <a:gd name="T88" fmla="*/ 101 w 440"/>
                <a:gd name="T89" fmla="*/ 4 h 507"/>
                <a:gd name="T90" fmla="*/ 99 w 440"/>
                <a:gd name="T91" fmla="*/ 1 h 507"/>
                <a:gd name="T92" fmla="*/ 98 w 440"/>
                <a:gd name="T93" fmla="*/ 1 h 507"/>
                <a:gd name="T94" fmla="*/ 97 w 440"/>
                <a:gd name="T95" fmla="*/ 0 h 507"/>
                <a:gd name="T96" fmla="*/ 97 w 440"/>
                <a:gd name="T97" fmla="*/ 0 h 50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40"/>
                <a:gd name="T148" fmla="*/ 0 h 507"/>
                <a:gd name="T149" fmla="*/ 440 w 440"/>
                <a:gd name="T150" fmla="*/ 507 h 50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40" h="507">
                  <a:moveTo>
                    <a:pt x="387" y="0"/>
                  </a:moveTo>
                  <a:lnTo>
                    <a:pt x="387" y="4"/>
                  </a:lnTo>
                  <a:lnTo>
                    <a:pt x="391" y="14"/>
                  </a:lnTo>
                  <a:lnTo>
                    <a:pt x="395" y="31"/>
                  </a:lnTo>
                  <a:lnTo>
                    <a:pt x="401" y="57"/>
                  </a:lnTo>
                  <a:lnTo>
                    <a:pt x="403" y="85"/>
                  </a:lnTo>
                  <a:lnTo>
                    <a:pt x="404" y="120"/>
                  </a:lnTo>
                  <a:lnTo>
                    <a:pt x="401" y="156"/>
                  </a:lnTo>
                  <a:lnTo>
                    <a:pt x="394" y="196"/>
                  </a:lnTo>
                  <a:lnTo>
                    <a:pt x="378" y="238"/>
                  </a:lnTo>
                  <a:lnTo>
                    <a:pt x="357" y="279"/>
                  </a:lnTo>
                  <a:lnTo>
                    <a:pt x="326" y="321"/>
                  </a:lnTo>
                  <a:lnTo>
                    <a:pt x="287" y="364"/>
                  </a:lnTo>
                  <a:lnTo>
                    <a:pt x="235" y="404"/>
                  </a:lnTo>
                  <a:lnTo>
                    <a:pt x="174" y="442"/>
                  </a:lnTo>
                  <a:lnTo>
                    <a:pt x="99" y="477"/>
                  </a:lnTo>
                  <a:lnTo>
                    <a:pt x="57" y="489"/>
                  </a:lnTo>
                  <a:lnTo>
                    <a:pt x="0" y="504"/>
                  </a:lnTo>
                  <a:lnTo>
                    <a:pt x="19" y="507"/>
                  </a:lnTo>
                  <a:lnTo>
                    <a:pt x="32" y="504"/>
                  </a:lnTo>
                  <a:lnTo>
                    <a:pt x="52" y="502"/>
                  </a:lnTo>
                  <a:lnTo>
                    <a:pt x="73" y="497"/>
                  </a:lnTo>
                  <a:lnTo>
                    <a:pt x="97" y="491"/>
                  </a:lnTo>
                  <a:lnTo>
                    <a:pt x="123" y="484"/>
                  </a:lnTo>
                  <a:lnTo>
                    <a:pt x="154" y="473"/>
                  </a:lnTo>
                  <a:lnTo>
                    <a:pt x="184" y="459"/>
                  </a:lnTo>
                  <a:lnTo>
                    <a:pt x="216" y="445"/>
                  </a:lnTo>
                  <a:lnTo>
                    <a:pt x="248" y="426"/>
                  </a:lnTo>
                  <a:lnTo>
                    <a:pt x="279" y="406"/>
                  </a:lnTo>
                  <a:lnTo>
                    <a:pt x="309" y="380"/>
                  </a:lnTo>
                  <a:lnTo>
                    <a:pt x="338" y="352"/>
                  </a:lnTo>
                  <a:lnTo>
                    <a:pt x="364" y="320"/>
                  </a:lnTo>
                  <a:lnTo>
                    <a:pt x="388" y="285"/>
                  </a:lnTo>
                  <a:lnTo>
                    <a:pt x="408" y="247"/>
                  </a:lnTo>
                  <a:lnTo>
                    <a:pt x="423" y="213"/>
                  </a:lnTo>
                  <a:lnTo>
                    <a:pt x="433" y="182"/>
                  </a:lnTo>
                  <a:lnTo>
                    <a:pt x="439" y="153"/>
                  </a:lnTo>
                  <a:lnTo>
                    <a:pt x="440" y="126"/>
                  </a:lnTo>
                  <a:lnTo>
                    <a:pt x="440" y="104"/>
                  </a:lnTo>
                  <a:lnTo>
                    <a:pt x="438" y="83"/>
                  </a:lnTo>
                  <a:lnTo>
                    <a:pt x="434" y="66"/>
                  </a:lnTo>
                  <a:lnTo>
                    <a:pt x="425" y="48"/>
                  </a:lnTo>
                  <a:lnTo>
                    <a:pt x="418" y="35"/>
                  </a:lnTo>
                  <a:lnTo>
                    <a:pt x="411" y="23"/>
                  </a:lnTo>
                  <a:lnTo>
                    <a:pt x="403" y="16"/>
                  </a:lnTo>
                  <a:lnTo>
                    <a:pt x="396" y="7"/>
                  </a:lnTo>
                  <a:lnTo>
                    <a:pt x="391" y="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41"/>
            <p:cNvSpPr>
              <a:spLocks/>
            </p:cNvSpPr>
            <p:nvPr/>
          </p:nvSpPr>
          <p:spPr bwMode="auto">
            <a:xfrm>
              <a:off x="1505" y="1783"/>
              <a:ext cx="329" cy="122"/>
            </a:xfrm>
            <a:custGeom>
              <a:avLst/>
              <a:gdLst>
                <a:gd name="T0" fmla="*/ 5 w 659"/>
                <a:gd name="T1" fmla="*/ 56 h 243"/>
                <a:gd name="T2" fmla="*/ 6 w 659"/>
                <a:gd name="T3" fmla="*/ 56 h 243"/>
                <a:gd name="T4" fmla="*/ 9 w 659"/>
                <a:gd name="T5" fmla="*/ 55 h 243"/>
                <a:gd name="T6" fmla="*/ 15 w 659"/>
                <a:gd name="T7" fmla="*/ 53 h 243"/>
                <a:gd name="T8" fmla="*/ 22 w 659"/>
                <a:gd name="T9" fmla="*/ 52 h 243"/>
                <a:gd name="T10" fmla="*/ 31 w 659"/>
                <a:gd name="T11" fmla="*/ 49 h 243"/>
                <a:gd name="T12" fmla="*/ 41 w 659"/>
                <a:gd name="T13" fmla="*/ 46 h 243"/>
                <a:gd name="T14" fmla="*/ 53 w 659"/>
                <a:gd name="T15" fmla="*/ 43 h 243"/>
                <a:gd name="T16" fmla="*/ 66 w 659"/>
                <a:gd name="T17" fmla="*/ 39 h 243"/>
                <a:gd name="T18" fmla="*/ 78 w 659"/>
                <a:gd name="T19" fmla="*/ 35 h 243"/>
                <a:gd name="T20" fmla="*/ 92 w 659"/>
                <a:gd name="T21" fmla="*/ 30 h 243"/>
                <a:gd name="T22" fmla="*/ 105 w 659"/>
                <a:gd name="T23" fmla="*/ 26 h 243"/>
                <a:gd name="T24" fmla="*/ 118 w 659"/>
                <a:gd name="T25" fmla="*/ 21 h 243"/>
                <a:gd name="T26" fmla="*/ 131 w 659"/>
                <a:gd name="T27" fmla="*/ 16 h 243"/>
                <a:gd name="T28" fmla="*/ 143 w 659"/>
                <a:gd name="T29" fmla="*/ 11 h 243"/>
                <a:gd name="T30" fmla="*/ 155 w 659"/>
                <a:gd name="T31" fmla="*/ 5 h 243"/>
                <a:gd name="T32" fmla="*/ 164 w 659"/>
                <a:gd name="T33" fmla="*/ 0 h 243"/>
                <a:gd name="T34" fmla="*/ 162 w 659"/>
                <a:gd name="T35" fmla="*/ 3 h 243"/>
                <a:gd name="T36" fmla="*/ 159 w 659"/>
                <a:gd name="T37" fmla="*/ 5 h 243"/>
                <a:gd name="T38" fmla="*/ 156 w 659"/>
                <a:gd name="T39" fmla="*/ 7 h 243"/>
                <a:gd name="T40" fmla="*/ 152 w 659"/>
                <a:gd name="T41" fmla="*/ 10 h 243"/>
                <a:gd name="T42" fmla="*/ 147 w 659"/>
                <a:gd name="T43" fmla="*/ 13 h 243"/>
                <a:gd name="T44" fmla="*/ 142 w 659"/>
                <a:gd name="T45" fmla="*/ 17 h 243"/>
                <a:gd name="T46" fmla="*/ 135 w 659"/>
                <a:gd name="T47" fmla="*/ 20 h 243"/>
                <a:gd name="T48" fmla="*/ 127 w 659"/>
                <a:gd name="T49" fmla="*/ 24 h 243"/>
                <a:gd name="T50" fmla="*/ 118 w 659"/>
                <a:gd name="T51" fmla="*/ 28 h 243"/>
                <a:gd name="T52" fmla="*/ 109 w 659"/>
                <a:gd name="T53" fmla="*/ 33 h 243"/>
                <a:gd name="T54" fmla="*/ 98 w 659"/>
                <a:gd name="T55" fmla="*/ 37 h 243"/>
                <a:gd name="T56" fmla="*/ 86 w 659"/>
                <a:gd name="T57" fmla="*/ 41 h 243"/>
                <a:gd name="T58" fmla="*/ 72 w 659"/>
                <a:gd name="T59" fmla="*/ 45 h 243"/>
                <a:gd name="T60" fmla="*/ 58 w 659"/>
                <a:gd name="T61" fmla="*/ 49 h 243"/>
                <a:gd name="T62" fmla="*/ 43 w 659"/>
                <a:gd name="T63" fmla="*/ 53 h 243"/>
                <a:gd name="T64" fmla="*/ 32 w 659"/>
                <a:gd name="T65" fmla="*/ 56 h 243"/>
                <a:gd name="T66" fmla="*/ 22 w 659"/>
                <a:gd name="T67" fmla="*/ 58 h 243"/>
                <a:gd name="T68" fmla="*/ 15 w 659"/>
                <a:gd name="T69" fmla="*/ 60 h 243"/>
                <a:gd name="T70" fmla="*/ 9 w 659"/>
                <a:gd name="T71" fmla="*/ 60 h 243"/>
                <a:gd name="T72" fmla="*/ 5 w 659"/>
                <a:gd name="T73" fmla="*/ 61 h 243"/>
                <a:gd name="T74" fmla="*/ 2 w 659"/>
                <a:gd name="T75" fmla="*/ 61 h 243"/>
                <a:gd name="T76" fmla="*/ 0 w 659"/>
                <a:gd name="T77" fmla="*/ 61 h 243"/>
                <a:gd name="T78" fmla="*/ 0 w 659"/>
                <a:gd name="T79" fmla="*/ 60 h 243"/>
                <a:gd name="T80" fmla="*/ 1 w 659"/>
                <a:gd name="T81" fmla="*/ 58 h 243"/>
                <a:gd name="T82" fmla="*/ 3 w 659"/>
                <a:gd name="T83" fmla="*/ 57 h 243"/>
                <a:gd name="T84" fmla="*/ 5 w 659"/>
                <a:gd name="T85" fmla="*/ 56 h 243"/>
                <a:gd name="T86" fmla="*/ 5 w 659"/>
                <a:gd name="T87" fmla="*/ 56 h 24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59"/>
                <a:gd name="T133" fmla="*/ 0 h 243"/>
                <a:gd name="T134" fmla="*/ 659 w 659"/>
                <a:gd name="T135" fmla="*/ 243 h 24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59" h="243">
                  <a:moveTo>
                    <a:pt x="20" y="224"/>
                  </a:moveTo>
                  <a:lnTo>
                    <a:pt x="24" y="221"/>
                  </a:lnTo>
                  <a:lnTo>
                    <a:pt x="39" y="219"/>
                  </a:lnTo>
                  <a:lnTo>
                    <a:pt x="61" y="212"/>
                  </a:lnTo>
                  <a:lnTo>
                    <a:pt x="91" y="206"/>
                  </a:lnTo>
                  <a:lnTo>
                    <a:pt x="126" y="194"/>
                  </a:lnTo>
                  <a:lnTo>
                    <a:pt x="167" y="182"/>
                  </a:lnTo>
                  <a:lnTo>
                    <a:pt x="214" y="169"/>
                  </a:lnTo>
                  <a:lnTo>
                    <a:pt x="265" y="155"/>
                  </a:lnTo>
                  <a:lnTo>
                    <a:pt x="315" y="137"/>
                  </a:lnTo>
                  <a:lnTo>
                    <a:pt x="369" y="120"/>
                  </a:lnTo>
                  <a:lnTo>
                    <a:pt x="421" y="102"/>
                  </a:lnTo>
                  <a:lnTo>
                    <a:pt x="474" y="82"/>
                  </a:lnTo>
                  <a:lnTo>
                    <a:pt x="525" y="61"/>
                  </a:lnTo>
                  <a:lnTo>
                    <a:pt x="574" y="41"/>
                  </a:lnTo>
                  <a:lnTo>
                    <a:pt x="620" y="20"/>
                  </a:lnTo>
                  <a:lnTo>
                    <a:pt x="659" y="0"/>
                  </a:lnTo>
                  <a:lnTo>
                    <a:pt x="648" y="9"/>
                  </a:lnTo>
                  <a:lnTo>
                    <a:pt x="639" y="17"/>
                  </a:lnTo>
                  <a:lnTo>
                    <a:pt x="625" y="28"/>
                  </a:lnTo>
                  <a:lnTo>
                    <a:pt x="610" y="38"/>
                  </a:lnTo>
                  <a:lnTo>
                    <a:pt x="591" y="51"/>
                  </a:lnTo>
                  <a:lnTo>
                    <a:pt x="569" y="65"/>
                  </a:lnTo>
                  <a:lnTo>
                    <a:pt x="542" y="80"/>
                  </a:lnTo>
                  <a:lnTo>
                    <a:pt x="510" y="94"/>
                  </a:lnTo>
                  <a:lnTo>
                    <a:pt x="475" y="111"/>
                  </a:lnTo>
                  <a:lnTo>
                    <a:pt x="436" y="129"/>
                  </a:lnTo>
                  <a:lnTo>
                    <a:pt x="392" y="145"/>
                  </a:lnTo>
                  <a:lnTo>
                    <a:pt x="344" y="161"/>
                  </a:lnTo>
                  <a:lnTo>
                    <a:pt x="291" y="178"/>
                  </a:lnTo>
                  <a:lnTo>
                    <a:pt x="232" y="195"/>
                  </a:lnTo>
                  <a:lnTo>
                    <a:pt x="175" y="210"/>
                  </a:lnTo>
                  <a:lnTo>
                    <a:pt x="128" y="221"/>
                  </a:lnTo>
                  <a:lnTo>
                    <a:pt x="89" y="230"/>
                  </a:lnTo>
                  <a:lnTo>
                    <a:pt x="61" y="237"/>
                  </a:lnTo>
                  <a:lnTo>
                    <a:pt x="37" y="239"/>
                  </a:lnTo>
                  <a:lnTo>
                    <a:pt x="20" y="242"/>
                  </a:lnTo>
                  <a:lnTo>
                    <a:pt x="9" y="242"/>
                  </a:lnTo>
                  <a:lnTo>
                    <a:pt x="2" y="243"/>
                  </a:lnTo>
                  <a:lnTo>
                    <a:pt x="0" y="237"/>
                  </a:lnTo>
                  <a:lnTo>
                    <a:pt x="6" y="232"/>
                  </a:lnTo>
                  <a:lnTo>
                    <a:pt x="14" y="225"/>
                  </a:lnTo>
                  <a:lnTo>
                    <a:pt x="20" y="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1509" name="Picture 42" descr="bd0628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157788"/>
            <a:ext cx="2066925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43" descr="bd07281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797425"/>
            <a:ext cx="1512888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44" descr="tn00686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492375"/>
            <a:ext cx="1697037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45" descr="tn00333_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060575"/>
            <a:ext cx="1316037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46" descr="tn00332_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013325"/>
            <a:ext cx="26066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47" descr="pe03255_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924175"/>
            <a:ext cx="25971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5" name="Text Box 48"/>
          <p:cNvSpPr txBox="1">
            <a:spLocks noChangeArrowheads="1"/>
          </p:cNvSpPr>
          <p:nvPr/>
        </p:nvSpPr>
        <p:spPr bwMode="auto">
          <a:xfrm>
            <a:off x="874713" y="1968500"/>
            <a:ext cx="2686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itchFamily="34" charset="0"/>
              </a:rPr>
              <a:t>Air Transport</a:t>
            </a:r>
            <a:endParaRPr lang="en-GB" altLang="en-US" sz="2000">
              <a:latin typeface="Arial" pitchFamily="34" charset="0"/>
            </a:endParaRPr>
          </a:p>
        </p:txBody>
      </p:sp>
      <p:sp>
        <p:nvSpPr>
          <p:cNvPr id="21516" name="Text Box 49"/>
          <p:cNvSpPr txBox="1">
            <a:spLocks noChangeArrowheads="1"/>
          </p:cNvSpPr>
          <p:nvPr/>
        </p:nvSpPr>
        <p:spPr bwMode="auto">
          <a:xfrm>
            <a:off x="1876425" y="1582738"/>
            <a:ext cx="137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itchFamily="34" charset="0"/>
              </a:rPr>
              <a:t>Transport</a:t>
            </a:r>
            <a:endParaRPr lang="en-GB" altLang="en-US" sz="2000">
              <a:latin typeface="Arial" pitchFamily="34" charset="0"/>
            </a:endParaRPr>
          </a:p>
        </p:txBody>
      </p:sp>
      <p:sp>
        <p:nvSpPr>
          <p:cNvPr id="21517" name="Rectangle 50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941388"/>
          </a:xfrm>
          <a:noFill/>
        </p:spPr>
        <p:txBody>
          <a:bodyPr/>
          <a:lstStyle/>
          <a:p>
            <a:pPr eaLnBrk="1" hangingPunct="1"/>
            <a:r>
              <a:rPr lang="en-US" altLang="en-US" sz="4800" b="1"/>
              <a:t>Inheritance Relationship</a:t>
            </a:r>
          </a:p>
        </p:txBody>
      </p:sp>
      <p:sp>
        <p:nvSpPr>
          <p:cNvPr id="21518" name="Rectangle 51"/>
          <p:cNvSpPr>
            <a:spLocks noChangeArrowheads="1"/>
          </p:cNvSpPr>
          <p:nvPr/>
        </p:nvSpPr>
        <p:spPr bwMode="auto">
          <a:xfrm>
            <a:off x="5435600" y="1916113"/>
            <a:ext cx="3203575" cy="2382837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21519" name="Text Box 52"/>
          <p:cNvSpPr txBox="1">
            <a:spLocks noChangeArrowheads="1"/>
          </p:cNvSpPr>
          <p:nvPr/>
        </p:nvSpPr>
        <p:spPr bwMode="auto">
          <a:xfrm>
            <a:off x="5651500" y="1989138"/>
            <a:ext cx="17002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Arial" pitchFamily="34" charset="0"/>
              </a:rPr>
              <a:t>Sea Transport</a:t>
            </a:r>
            <a:endParaRPr lang="en-GB" altLang="en-US" sz="20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071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11188" y="1557338"/>
            <a:ext cx="8281987" cy="49403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81050" y="1966913"/>
            <a:ext cx="4511675" cy="2362200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2627313" y="2708275"/>
            <a:ext cx="2565400" cy="1320800"/>
            <a:chOff x="808" y="966"/>
            <a:chExt cx="1421" cy="939"/>
          </a:xfrm>
        </p:grpSpPr>
        <p:sp>
          <p:nvSpPr>
            <p:cNvPr id="22546" name="Freeform 5"/>
            <p:cNvSpPr>
              <a:spLocks/>
            </p:cNvSpPr>
            <p:nvPr/>
          </p:nvSpPr>
          <p:spPr bwMode="auto">
            <a:xfrm>
              <a:off x="811" y="977"/>
              <a:ext cx="1414" cy="591"/>
            </a:xfrm>
            <a:custGeom>
              <a:avLst/>
              <a:gdLst>
                <a:gd name="T0" fmla="*/ 89 w 2828"/>
                <a:gd name="T1" fmla="*/ 30 h 1183"/>
                <a:gd name="T2" fmla="*/ 44 w 2828"/>
                <a:gd name="T3" fmla="*/ 44 h 1183"/>
                <a:gd name="T4" fmla="*/ 6 w 2828"/>
                <a:gd name="T5" fmla="*/ 68 h 1183"/>
                <a:gd name="T6" fmla="*/ 1 w 2828"/>
                <a:gd name="T7" fmla="*/ 85 h 1183"/>
                <a:gd name="T8" fmla="*/ 12 w 2828"/>
                <a:gd name="T9" fmla="*/ 94 h 1183"/>
                <a:gd name="T10" fmla="*/ 43 w 2828"/>
                <a:gd name="T11" fmla="*/ 102 h 1183"/>
                <a:gd name="T12" fmla="*/ 102 w 2828"/>
                <a:gd name="T13" fmla="*/ 110 h 1183"/>
                <a:gd name="T14" fmla="*/ 182 w 2828"/>
                <a:gd name="T15" fmla="*/ 120 h 1183"/>
                <a:gd name="T16" fmla="*/ 254 w 2828"/>
                <a:gd name="T17" fmla="*/ 134 h 1183"/>
                <a:gd name="T18" fmla="*/ 268 w 2828"/>
                <a:gd name="T19" fmla="*/ 145 h 1183"/>
                <a:gd name="T20" fmla="*/ 244 w 2828"/>
                <a:gd name="T21" fmla="*/ 172 h 1183"/>
                <a:gd name="T22" fmla="*/ 218 w 2828"/>
                <a:gd name="T23" fmla="*/ 210 h 1183"/>
                <a:gd name="T24" fmla="*/ 211 w 2828"/>
                <a:gd name="T25" fmla="*/ 234 h 1183"/>
                <a:gd name="T26" fmla="*/ 223 w 2828"/>
                <a:gd name="T27" fmla="*/ 239 h 1183"/>
                <a:gd name="T28" fmla="*/ 241 w 2828"/>
                <a:gd name="T29" fmla="*/ 241 h 1183"/>
                <a:gd name="T30" fmla="*/ 261 w 2828"/>
                <a:gd name="T31" fmla="*/ 236 h 1183"/>
                <a:gd name="T32" fmla="*/ 295 w 2828"/>
                <a:gd name="T33" fmla="*/ 215 h 1183"/>
                <a:gd name="T34" fmla="*/ 341 w 2828"/>
                <a:gd name="T35" fmla="*/ 194 h 1183"/>
                <a:gd name="T36" fmla="*/ 382 w 2828"/>
                <a:gd name="T37" fmla="*/ 185 h 1183"/>
                <a:gd name="T38" fmla="*/ 408 w 2828"/>
                <a:gd name="T39" fmla="*/ 197 h 1183"/>
                <a:gd name="T40" fmla="*/ 449 w 2828"/>
                <a:gd name="T41" fmla="*/ 223 h 1183"/>
                <a:gd name="T42" fmla="*/ 474 w 2828"/>
                <a:gd name="T43" fmla="*/ 256 h 1183"/>
                <a:gd name="T44" fmla="*/ 468 w 2828"/>
                <a:gd name="T45" fmla="*/ 257 h 1183"/>
                <a:gd name="T46" fmla="*/ 457 w 2828"/>
                <a:gd name="T47" fmla="*/ 262 h 1183"/>
                <a:gd name="T48" fmla="*/ 452 w 2828"/>
                <a:gd name="T49" fmla="*/ 270 h 1183"/>
                <a:gd name="T50" fmla="*/ 468 w 2828"/>
                <a:gd name="T51" fmla="*/ 275 h 1183"/>
                <a:gd name="T52" fmla="*/ 493 w 2828"/>
                <a:gd name="T53" fmla="*/ 277 h 1183"/>
                <a:gd name="T54" fmla="*/ 513 w 2828"/>
                <a:gd name="T55" fmla="*/ 277 h 1183"/>
                <a:gd name="T56" fmla="*/ 519 w 2828"/>
                <a:gd name="T57" fmla="*/ 280 h 1183"/>
                <a:gd name="T58" fmla="*/ 534 w 2828"/>
                <a:gd name="T59" fmla="*/ 283 h 1183"/>
                <a:gd name="T60" fmla="*/ 551 w 2828"/>
                <a:gd name="T61" fmla="*/ 279 h 1183"/>
                <a:gd name="T62" fmla="*/ 562 w 2828"/>
                <a:gd name="T63" fmla="*/ 280 h 1183"/>
                <a:gd name="T64" fmla="*/ 582 w 2828"/>
                <a:gd name="T65" fmla="*/ 284 h 1183"/>
                <a:gd name="T66" fmla="*/ 599 w 2828"/>
                <a:gd name="T67" fmla="*/ 295 h 1183"/>
                <a:gd name="T68" fmla="*/ 590 w 2828"/>
                <a:gd name="T69" fmla="*/ 272 h 1183"/>
                <a:gd name="T70" fmla="*/ 570 w 2828"/>
                <a:gd name="T71" fmla="*/ 261 h 1183"/>
                <a:gd name="T72" fmla="*/ 551 w 2828"/>
                <a:gd name="T73" fmla="*/ 252 h 1183"/>
                <a:gd name="T74" fmla="*/ 543 w 2828"/>
                <a:gd name="T75" fmla="*/ 245 h 1183"/>
                <a:gd name="T76" fmla="*/ 526 w 2828"/>
                <a:gd name="T77" fmla="*/ 215 h 1183"/>
                <a:gd name="T78" fmla="*/ 500 w 2828"/>
                <a:gd name="T79" fmla="*/ 181 h 1183"/>
                <a:gd name="T80" fmla="*/ 491 w 2828"/>
                <a:gd name="T81" fmla="*/ 170 h 1183"/>
                <a:gd name="T82" fmla="*/ 539 w 2828"/>
                <a:gd name="T83" fmla="*/ 169 h 1183"/>
                <a:gd name="T84" fmla="*/ 623 w 2828"/>
                <a:gd name="T85" fmla="*/ 175 h 1183"/>
                <a:gd name="T86" fmla="*/ 704 w 2828"/>
                <a:gd name="T87" fmla="*/ 188 h 1183"/>
                <a:gd name="T88" fmla="*/ 707 w 2828"/>
                <a:gd name="T89" fmla="*/ 181 h 1183"/>
                <a:gd name="T90" fmla="*/ 707 w 2828"/>
                <a:gd name="T91" fmla="*/ 166 h 1183"/>
                <a:gd name="T92" fmla="*/ 697 w 2828"/>
                <a:gd name="T93" fmla="*/ 149 h 1183"/>
                <a:gd name="T94" fmla="*/ 638 w 2828"/>
                <a:gd name="T95" fmla="*/ 124 h 1183"/>
                <a:gd name="T96" fmla="*/ 530 w 2828"/>
                <a:gd name="T97" fmla="*/ 98 h 1183"/>
                <a:gd name="T98" fmla="*/ 422 w 2828"/>
                <a:gd name="T99" fmla="*/ 88 h 1183"/>
                <a:gd name="T100" fmla="*/ 397 w 2828"/>
                <a:gd name="T101" fmla="*/ 82 h 1183"/>
                <a:gd name="T102" fmla="*/ 360 w 2828"/>
                <a:gd name="T103" fmla="*/ 55 h 1183"/>
                <a:gd name="T104" fmla="*/ 289 w 2828"/>
                <a:gd name="T105" fmla="*/ 22 h 1183"/>
                <a:gd name="T106" fmla="*/ 194 w 2828"/>
                <a:gd name="T107" fmla="*/ 0 h 1183"/>
                <a:gd name="T108" fmla="*/ 135 w 2828"/>
                <a:gd name="T109" fmla="*/ 7 h 1183"/>
                <a:gd name="T110" fmla="*/ 108 w 2828"/>
                <a:gd name="T111" fmla="*/ 22 h 11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28"/>
                <a:gd name="T169" fmla="*/ 0 h 1183"/>
                <a:gd name="T170" fmla="*/ 2828 w 2828"/>
                <a:gd name="T171" fmla="*/ 1183 h 11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28" h="1183">
                  <a:moveTo>
                    <a:pt x="419" y="109"/>
                  </a:moveTo>
                  <a:lnTo>
                    <a:pt x="413" y="109"/>
                  </a:lnTo>
                  <a:lnTo>
                    <a:pt x="401" y="112"/>
                  </a:lnTo>
                  <a:lnTo>
                    <a:pt x="382" y="116"/>
                  </a:lnTo>
                  <a:lnTo>
                    <a:pt x="356" y="122"/>
                  </a:lnTo>
                  <a:lnTo>
                    <a:pt x="326" y="129"/>
                  </a:lnTo>
                  <a:lnTo>
                    <a:pt x="292" y="139"/>
                  </a:lnTo>
                  <a:lnTo>
                    <a:pt x="254" y="148"/>
                  </a:lnTo>
                  <a:lnTo>
                    <a:pt x="217" y="163"/>
                  </a:lnTo>
                  <a:lnTo>
                    <a:pt x="178" y="176"/>
                  </a:lnTo>
                  <a:lnTo>
                    <a:pt x="141" y="193"/>
                  </a:lnTo>
                  <a:lnTo>
                    <a:pt x="106" y="209"/>
                  </a:lnTo>
                  <a:lnTo>
                    <a:pt x="75" y="232"/>
                  </a:lnTo>
                  <a:lnTo>
                    <a:pt x="45" y="251"/>
                  </a:lnTo>
                  <a:lnTo>
                    <a:pt x="23" y="274"/>
                  </a:lnTo>
                  <a:lnTo>
                    <a:pt x="6" y="299"/>
                  </a:lnTo>
                  <a:lnTo>
                    <a:pt x="0" y="328"/>
                  </a:lnTo>
                  <a:lnTo>
                    <a:pt x="0" y="330"/>
                  </a:lnTo>
                  <a:lnTo>
                    <a:pt x="1" y="337"/>
                  </a:lnTo>
                  <a:lnTo>
                    <a:pt x="3" y="342"/>
                  </a:lnTo>
                  <a:lnTo>
                    <a:pt x="10" y="349"/>
                  </a:lnTo>
                  <a:lnTo>
                    <a:pt x="15" y="355"/>
                  </a:lnTo>
                  <a:lnTo>
                    <a:pt x="26" y="363"/>
                  </a:lnTo>
                  <a:lnTo>
                    <a:pt x="37" y="371"/>
                  </a:lnTo>
                  <a:lnTo>
                    <a:pt x="50" y="377"/>
                  </a:lnTo>
                  <a:lnTo>
                    <a:pt x="67" y="385"/>
                  </a:lnTo>
                  <a:lnTo>
                    <a:pt x="88" y="391"/>
                  </a:lnTo>
                  <a:lnTo>
                    <a:pt x="113" y="398"/>
                  </a:lnTo>
                  <a:lnTo>
                    <a:pt x="140" y="404"/>
                  </a:lnTo>
                  <a:lnTo>
                    <a:pt x="172" y="411"/>
                  </a:lnTo>
                  <a:lnTo>
                    <a:pt x="210" y="416"/>
                  </a:lnTo>
                  <a:lnTo>
                    <a:pt x="252" y="420"/>
                  </a:lnTo>
                  <a:lnTo>
                    <a:pt x="300" y="427"/>
                  </a:lnTo>
                  <a:lnTo>
                    <a:pt x="352" y="432"/>
                  </a:lnTo>
                  <a:lnTo>
                    <a:pt x="410" y="440"/>
                  </a:lnTo>
                  <a:lnTo>
                    <a:pt x="470" y="446"/>
                  </a:lnTo>
                  <a:lnTo>
                    <a:pt x="535" y="453"/>
                  </a:lnTo>
                  <a:lnTo>
                    <a:pt x="600" y="462"/>
                  </a:lnTo>
                  <a:lnTo>
                    <a:pt x="666" y="472"/>
                  </a:lnTo>
                  <a:lnTo>
                    <a:pt x="730" y="481"/>
                  </a:lnTo>
                  <a:lnTo>
                    <a:pt x="795" y="492"/>
                  </a:lnTo>
                  <a:lnTo>
                    <a:pt x="855" y="502"/>
                  </a:lnTo>
                  <a:lnTo>
                    <a:pt x="915" y="514"/>
                  </a:lnTo>
                  <a:lnTo>
                    <a:pt x="966" y="524"/>
                  </a:lnTo>
                  <a:lnTo>
                    <a:pt x="1016" y="536"/>
                  </a:lnTo>
                  <a:lnTo>
                    <a:pt x="1057" y="547"/>
                  </a:lnTo>
                  <a:lnTo>
                    <a:pt x="1094" y="560"/>
                  </a:lnTo>
                  <a:lnTo>
                    <a:pt x="1090" y="562"/>
                  </a:lnTo>
                  <a:lnTo>
                    <a:pt x="1082" y="570"/>
                  </a:lnTo>
                  <a:lnTo>
                    <a:pt x="1072" y="581"/>
                  </a:lnTo>
                  <a:lnTo>
                    <a:pt x="1057" y="596"/>
                  </a:lnTo>
                  <a:lnTo>
                    <a:pt x="1041" y="615"/>
                  </a:lnTo>
                  <a:lnTo>
                    <a:pt x="1021" y="637"/>
                  </a:lnTo>
                  <a:lnTo>
                    <a:pt x="1000" y="661"/>
                  </a:lnTo>
                  <a:lnTo>
                    <a:pt x="979" y="689"/>
                  </a:lnTo>
                  <a:lnTo>
                    <a:pt x="955" y="716"/>
                  </a:lnTo>
                  <a:lnTo>
                    <a:pt x="934" y="748"/>
                  </a:lnTo>
                  <a:lnTo>
                    <a:pt x="913" y="777"/>
                  </a:lnTo>
                  <a:lnTo>
                    <a:pt x="892" y="810"/>
                  </a:lnTo>
                  <a:lnTo>
                    <a:pt x="874" y="840"/>
                  </a:lnTo>
                  <a:lnTo>
                    <a:pt x="859" y="872"/>
                  </a:lnTo>
                  <a:lnTo>
                    <a:pt x="846" y="904"/>
                  </a:lnTo>
                  <a:lnTo>
                    <a:pt x="838" y="933"/>
                  </a:lnTo>
                  <a:lnTo>
                    <a:pt x="840" y="935"/>
                  </a:lnTo>
                  <a:lnTo>
                    <a:pt x="846" y="937"/>
                  </a:lnTo>
                  <a:lnTo>
                    <a:pt x="853" y="941"/>
                  </a:lnTo>
                  <a:lnTo>
                    <a:pt x="861" y="944"/>
                  </a:lnTo>
                  <a:lnTo>
                    <a:pt x="872" y="948"/>
                  </a:lnTo>
                  <a:lnTo>
                    <a:pt x="882" y="953"/>
                  </a:lnTo>
                  <a:lnTo>
                    <a:pt x="895" y="957"/>
                  </a:lnTo>
                  <a:lnTo>
                    <a:pt x="907" y="959"/>
                  </a:lnTo>
                  <a:lnTo>
                    <a:pt x="921" y="963"/>
                  </a:lnTo>
                  <a:lnTo>
                    <a:pt x="935" y="966"/>
                  </a:lnTo>
                  <a:lnTo>
                    <a:pt x="951" y="969"/>
                  </a:lnTo>
                  <a:lnTo>
                    <a:pt x="965" y="967"/>
                  </a:lnTo>
                  <a:lnTo>
                    <a:pt x="979" y="967"/>
                  </a:lnTo>
                  <a:lnTo>
                    <a:pt x="992" y="965"/>
                  </a:lnTo>
                  <a:lnTo>
                    <a:pt x="1007" y="962"/>
                  </a:lnTo>
                  <a:lnTo>
                    <a:pt x="1021" y="956"/>
                  </a:lnTo>
                  <a:lnTo>
                    <a:pt x="1041" y="944"/>
                  </a:lnTo>
                  <a:lnTo>
                    <a:pt x="1061" y="931"/>
                  </a:lnTo>
                  <a:lnTo>
                    <a:pt x="1087" y="918"/>
                  </a:lnTo>
                  <a:lnTo>
                    <a:pt x="1115" y="900"/>
                  </a:lnTo>
                  <a:lnTo>
                    <a:pt x="1146" y="881"/>
                  </a:lnTo>
                  <a:lnTo>
                    <a:pt x="1177" y="863"/>
                  </a:lnTo>
                  <a:lnTo>
                    <a:pt x="1212" y="845"/>
                  </a:lnTo>
                  <a:lnTo>
                    <a:pt x="1247" y="827"/>
                  </a:lnTo>
                  <a:lnTo>
                    <a:pt x="1286" y="809"/>
                  </a:lnTo>
                  <a:lnTo>
                    <a:pt x="1324" y="790"/>
                  </a:lnTo>
                  <a:lnTo>
                    <a:pt x="1364" y="776"/>
                  </a:lnTo>
                  <a:lnTo>
                    <a:pt x="1403" y="763"/>
                  </a:lnTo>
                  <a:lnTo>
                    <a:pt x="1445" y="751"/>
                  </a:lnTo>
                  <a:lnTo>
                    <a:pt x="1486" y="744"/>
                  </a:lnTo>
                  <a:lnTo>
                    <a:pt x="1528" y="740"/>
                  </a:lnTo>
                  <a:lnTo>
                    <a:pt x="1529" y="741"/>
                  </a:lnTo>
                  <a:lnTo>
                    <a:pt x="1541" y="746"/>
                  </a:lnTo>
                  <a:lnTo>
                    <a:pt x="1557" y="753"/>
                  </a:lnTo>
                  <a:lnTo>
                    <a:pt x="1579" y="763"/>
                  </a:lnTo>
                  <a:lnTo>
                    <a:pt x="1605" y="775"/>
                  </a:lnTo>
                  <a:lnTo>
                    <a:pt x="1635" y="790"/>
                  </a:lnTo>
                  <a:lnTo>
                    <a:pt x="1666" y="807"/>
                  </a:lnTo>
                  <a:lnTo>
                    <a:pt x="1700" y="828"/>
                  </a:lnTo>
                  <a:lnTo>
                    <a:pt x="1732" y="848"/>
                  </a:lnTo>
                  <a:lnTo>
                    <a:pt x="1764" y="870"/>
                  </a:lnTo>
                  <a:lnTo>
                    <a:pt x="1796" y="893"/>
                  </a:lnTo>
                  <a:lnTo>
                    <a:pt x="1824" y="918"/>
                  </a:lnTo>
                  <a:lnTo>
                    <a:pt x="1849" y="944"/>
                  </a:lnTo>
                  <a:lnTo>
                    <a:pt x="1871" y="970"/>
                  </a:lnTo>
                  <a:lnTo>
                    <a:pt x="1885" y="996"/>
                  </a:lnTo>
                  <a:lnTo>
                    <a:pt x="1897" y="1024"/>
                  </a:lnTo>
                  <a:lnTo>
                    <a:pt x="1894" y="1024"/>
                  </a:lnTo>
                  <a:lnTo>
                    <a:pt x="1892" y="1024"/>
                  </a:lnTo>
                  <a:lnTo>
                    <a:pt x="1885" y="1026"/>
                  </a:lnTo>
                  <a:lnTo>
                    <a:pt x="1880" y="1030"/>
                  </a:lnTo>
                  <a:lnTo>
                    <a:pt x="1872" y="1031"/>
                  </a:lnTo>
                  <a:lnTo>
                    <a:pt x="1863" y="1034"/>
                  </a:lnTo>
                  <a:lnTo>
                    <a:pt x="1855" y="1037"/>
                  </a:lnTo>
                  <a:lnTo>
                    <a:pt x="1846" y="1043"/>
                  </a:lnTo>
                  <a:lnTo>
                    <a:pt x="1836" y="1047"/>
                  </a:lnTo>
                  <a:lnTo>
                    <a:pt x="1828" y="1049"/>
                  </a:lnTo>
                  <a:lnTo>
                    <a:pt x="1820" y="1054"/>
                  </a:lnTo>
                  <a:lnTo>
                    <a:pt x="1814" y="1060"/>
                  </a:lnTo>
                  <a:lnTo>
                    <a:pt x="1806" y="1070"/>
                  </a:lnTo>
                  <a:lnTo>
                    <a:pt x="1806" y="1079"/>
                  </a:lnTo>
                  <a:lnTo>
                    <a:pt x="1809" y="1083"/>
                  </a:lnTo>
                  <a:lnTo>
                    <a:pt x="1816" y="1087"/>
                  </a:lnTo>
                  <a:lnTo>
                    <a:pt x="1827" y="1091"/>
                  </a:lnTo>
                  <a:lnTo>
                    <a:pt x="1841" y="1096"/>
                  </a:lnTo>
                  <a:lnTo>
                    <a:pt x="1857" y="1099"/>
                  </a:lnTo>
                  <a:lnTo>
                    <a:pt x="1874" y="1101"/>
                  </a:lnTo>
                  <a:lnTo>
                    <a:pt x="1893" y="1104"/>
                  </a:lnTo>
                  <a:lnTo>
                    <a:pt x="1914" y="1106"/>
                  </a:lnTo>
                  <a:lnTo>
                    <a:pt x="1935" y="1108"/>
                  </a:lnTo>
                  <a:lnTo>
                    <a:pt x="1954" y="1109"/>
                  </a:lnTo>
                  <a:lnTo>
                    <a:pt x="1974" y="1109"/>
                  </a:lnTo>
                  <a:lnTo>
                    <a:pt x="1993" y="1110"/>
                  </a:lnTo>
                  <a:lnTo>
                    <a:pt x="2010" y="1110"/>
                  </a:lnTo>
                  <a:lnTo>
                    <a:pt x="2026" y="1110"/>
                  </a:lnTo>
                  <a:lnTo>
                    <a:pt x="2037" y="1109"/>
                  </a:lnTo>
                  <a:lnTo>
                    <a:pt x="2049" y="1108"/>
                  </a:lnTo>
                  <a:lnTo>
                    <a:pt x="2049" y="1109"/>
                  </a:lnTo>
                  <a:lnTo>
                    <a:pt x="2057" y="1113"/>
                  </a:lnTo>
                  <a:lnTo>
                    <a:pt x="2062" y="1115"/>
                  </a:lnTo>
                  <a:lnTo>
                    <a:pt x="2069" y="1119"/>
                  </a:lnTo>
                  <a:lnTo>
                    <a:pt x="2076" y="1123"/>
                  </a:lnTo>
                  <a:lnTo>
                    <a:pt x="2087" y="1126"/>
                  </a:lnTo>
                  <a:lnTo>
                    <a:pt x="2096" y="1127"/>
                  </a:lnTo>
                  <a:lnTo>
                    <a:pt x="2108" y="1130"/>
                  </a:lnTo>
                  <a:lnTo>
                    <a:pt x="2119" y="1131"/>
                  </a:lnTo>
                  <a:lnTo>
                    <a:pt x="2135" y="1132"/>
                  </a:lnTo>
                  <a:lnTo>
                    <a:pt x="2149" y="1130"/>
                  </a:lnTo>
                  <a:lnTo>
                    <a:pt x="2166" y="1128"/>
                  </a:lnTo>
                  <a:lnTo>
                    <a:pt x="2184" y="1125"/>
                  </a:lnTo>
                  <a:lnTo>
                    <a:pt x="2204" y="1121"/>
                  </a:lnTo>
                  <a:lnTo>
                    <a:pt x="2204" y="1119"/>
                  </a:lnTo>
                  <a:lnTo>
                    <a:pt x="2209" y="1119"/>
                  </a:lnTo>
                  <a:lnTo>
                    <a:pt x="2217" y="1119"/>
                  </a:lnTo>
                  <a:lnTo>
                    <a:pt x="2226" y="1119"/>
                  </a:lnTo>
                  <a:lnTo>
                    <a:pt x="2235" y="1119"/>
                  </a:lnTo>
                  <a:lnTo>
                    <a:pt x="2248" y="1121"/>
                  </a:lnTo>
                  <a:lnTo>
                    <a:pt x="2262" y="1122"/>
                  </a:lnTo>
                  <a:lnTo>
                    <a:pt x="2279" y="1125"/>
                  </a:lnTo>
                  <a:lnTo>
                    <a:pt x="2292" y="1127"/>
                  </a:lnTo>
                  <a:lnTo>
                    <a:pt x="2309" y="1131"/>
                  </a:lnTo>
                  <a:lnTo>
                    <a:pt x="2326" y="1136"/>
                  </a:lnTo>
                  <a:lnTo>
                    <a:pt x="2343" y="1143"/>
                  </a:lnTo>
                  <a:lnTo>
                    <a:pt x="2357" y="1151"/>
                  </a:lnTo>
                  <a:lnTo>
                    <a:pt x="2370" y="1160"/>
                  </a:lnTo>
                  <a:lnTo>
                    <a:pt x="2383" y="1170"/>
                  </a:lnTo>
                  <a:lnTo>
                    <a:pt x="2396" y="1183"/>
                  </a:lnTo>
                  <a:lnTo>
                    <a:pt x="2383" y="1105"/>
                  </a:lnTo>
                  <a:lnTo>
                    <a:pt x="2381" y="1102"/>
                  </a:lnTo>
                  <a:lnTo>
                    <a:pt x="2375" y="1100"/>
                  </a:lnTo>
                  <a:lnTo>
                    <a:pt x="2368" y="1095"/>
                  </a:lnTo>
                  <a:lnTo>
                    <a:pt x="2357" y="1088"/>
                  </a:lnTo>
                  <a:lnTo>
                    <a:pt x="2343" y="1080"/>
                  </a:lnTo>
                  <a:lnTo>
                    <a:pt x="2330" y="1073"/>
                  </a:lnTo>
                  <a:lnTo>
                    <a:pt x="2313" y="1062"/>
                  </a:lnTo>
                  <a:lnTo>
                    <a:pt x="2297" y="1054"/>
                  </a:lnTo>
                  <a:lnTo>
                    <a:pt x="2280" y="1044"/>
                  </a:lnTo>
                  <a:lnTo>
                    <a:pt x="2264" y="1035"/>
                  </a:lnTo>
                  <a:lnTo>
                    <a:pt x="2245" y="1027"/>
                  </a:lnTo>
                  <a:lnTo>
                    <a:pt x="2230" y="1021"/>
                  </a:lnTo>
                  <a:lnTo>
                    <a:pt x="2215" y="1014"/>
                  </a:lnTo>
                  <a:lnTo>
                    <a:pt x="2202" y="1010"/>
                  </a:lnTo>
                  <a:lnTo>
                    <a:pt x="2191" y="1008"/>
                  </a:lnTo>
                  <a:lnTo>
                    <a:pt x="2184" y="1009"/>
                  </a:lnTo>
                  <a:lnTo>
                    <a:pt x="2182" y="1006"/>
                  </a:lnTo>
                  <a:lnTo>
                    <a:pt x="2176" y="996"/>
                  </a:lnTo>
                  <a:lnTo>
                    <a:pt x="2169" y="982"/>
                  </a:lnTo>
                  <a:lnTo>
                    <a:pt x="2160" y="963"/>
                  </a:lnTo>
                  <a:lnTo>
                    <a:pt x="2147" y="941"/>
                  </a:lnTo>
                  <a:lnTo>
                    <a:pt x="2134" y="917"/>
                  </a:lnTo>
                  <a:lnTo>
                    <a:pt x="2117" y="889"/>
                  </a:lnTo>
                  <a:lnTo>
                    <a:pt x="2101" y="862"/>
                  </a:lnTo>
                  <a:lnTo>
                    <a:pt x="2082" y="832"/>
                  </a:lnTo>
                  <a:lnTo>
                    <a:pt x="2063" y="803"/>
                  </a:lnTo>
                  <a:lnTo>
                    <a:pt x="2043" y="775"/>
                  </a:lnTo>
                  <a:lnTo>
                    <a:pt x="2024" y="750"/>
                  </a:lnTo>
                  <a:lnTo>
                    <a:pt x="2002" y="727"/>
                  </a:lnTo>
                  <a:lnTo>
                    <a:pt x="1984" y="709"/>
                  </a:lnTo>
                  <a:lnTo>
                    <a:pt x="1965" y="693"/>
                  </a:lnTo>
                  <a:lnTo>
                    <a:pt x="1948" y="684"/>
                  </a:lnTo>
                  <a:lnTo>
                    <a:pt x="1950" y="683"/>
                  </a:lnTo>
                  <a:lnTo>
                    <a:pt x="1965" y="681"/>
                  </a:lnTo>
                  <a:lnTo>
                    <a:pt x="1987" y="680"/>
                  </a:lnTo>
                  <a:lnTo>
                    <a:pt x="2019" y="680"/>
                  </a:lnTo>
                  <a:lnTo>
                    <a:pt x="2057" y="679"/>
                  </a:lnTo>
                  <a:lnTo>
                    <a:pt x="2102" y="679"/>
                  </a:lnTo>
                  <a:lnTo>
                    <a:pt x="2154" y="679"/>
                  </a:lnTo>
                  <a:lnTo>
                    <a:pt x="2214" y="683"/>
                  </a:lnTo>
                  <a:lnTo>
                    <a:pt x="2277" y="684"/>
                  </a:lnTo>
                  <a:lnTo>
                    <a:pt x="2343" y="688"/>
                  </a:lnTo>
                  <a:lnTo>
                    <a:pt x="2414" y="694"/>
                  </a:lnTo>
                  <a:lnTo>
                    <a:pt x="2491" y="702"/>
                  </a:lnTo>
                  <a:lnTo>
                    <a:pt x="2569" y="711"/>
                  </a:lnTo>
                  <a:lnTo>
                    <a:pt x="2650" y="724"/>
                  </a:lnTo>
                  <a:lnTo>
                    <a:pt x="2731" y="738"/>
                  </a:lnTo>
                  <a:lnTo>
                    <a:pt x="2816" y="758"/>
                  </a:lnTo>
                  <a:lnTo>
                    <a:pt x="2816" y="755"/>
                  </a:lnTo>
                  <a:lnTo>
                    <a:pt x="2817" y="753"/>
                  </a:lnTo>
                  <a:lnTo>
                    <a:pt x="2819" y="749"/>
                  </a:lnTo>
                  <a:lnTo>
                    <a:pt x="2821" y="742"/>
                  </a:lnTo>
                  <a:lnTo>
                    <a:pt x="2822" y="735"/>
                  </a:lnTo>
                  <a:lnTo>
                    <a:pt x="2825" y="724"/>
                  </a:lnTo>
                  <a:lnTo>
                    <a:pt x="2826" y="714"/>
                  </a:lnTo>
                  <a:lnTo>
                    <a:pt x="2828" y="705"/>
                  </a:lnTo>
                  <a:lnTo>
                    <a:pt x="2826" y="692"/>
                  </a:lnTo>
                  <a:lnTo>
                    <a:pt x="2826" y="680"/>
                  </a:lnTo>
                  <a:lnTo>
                    <a:pt x="2825" y="666"/>
                  </a:lnTo>
                  <a:lnTo>
                    <a:pt x="2821" y="653"/>
                  </a:lnTo>
                  <a:lnTo>
                    <a:pt x="2815" y="638"/>
                  </a:lnTo>
                  <a:lnTo>
                    <a:pt x="2808" y="624"/>
                  </a:lnTo>
                  <a:lnTo>
                    <a:pt x="2798" y="610"/>
                  </a:lnTo>
                  <a:lnTo>
                    <a:pt x="2787" y="597"/>
                  </a:lnTo>
                  <a:lnTo>
                    <a:pt x="2764" y="581"/>
                  </a:lnTo>
                  <a:lnTo>
                    <a:pt x="2728" y="563"/>
                  </a:lnTo>
                  <a:lnTo>
                    <a:pt x="2679" y="542"/>
                  </a:lnTo>
                  <a:lnTo>
                    <a:pt x="2621" y="523"/>
                  </a:lnTo>
                  <a:lnTo>
                    <a:pt x="2549" y="499"/>
                  </a:lnTo>
                  <a:lnTo>
                    <a:pt x="2473" y="477"/>
                  </a:lnTo>
                  <a:lnTo>
                    <a:pt x="2390" y="454"/>
                  </a:lnTo>
                  <a:lnTo>
                    <a:pt x="2303" y="434"/>
                  </a:lnTo>
                  <a:lnTo>
                    <a:pt x="2210" y="414"/>
                  </a:lnTo>
                  <a:lnTo>
                    <a:pt x="2118" y="395"/>
                  </a:lnTo>
                  <a:lnTo>
                    <a:pt x="2026" y="380"/>
                  </a:lnTo>
                  <a:lnTo>
                    <a:pt x="1936" y="368"/>
                  </a:lnTo>
                  <a:lnTo>
                    <a:pt x="1846" y="359"/>
                  </a:lnTo>
                  <a:lnTo>
                    <a:pt x="1764" y="355"/>
                  </a:lnTo>
                  <a:lnTo>
                    <a:pt x="1688" y="355"/>
                  </a:lnTo>
                  <a:lnTo>
                    <a:pt x="1622" y="363"/>
                  </a:lnTo>
                  <a:lnTo>
                    <a:pt x="1618" y="359"/>
                  </a:lnTo>
                  <a:lnTo>
                    <a:pt x="1612" y="352"/>
                  </a:lnTo>
                  <a:lnTo>
                    <a:pt x="1602" y="342"/>
                  </a:lnTo>
                  <a:lnTo>
                    <a:pt x="1588" y="329"/>
                  </a:lnTo>
                  <a:lnTo>
                    <a:pt x="1567" y="311"/>
                  </a:lnTo>
                  <a:lnTo>
                    <a:pt x="1542" y="293"/>
                  </a:lnTo>
                  <a:lnTo>
                    <a:pt x="1514" y="272"/>
                  </a:lnTo>
                  <a:lnTo>
                    <a:pt x="1479" y="248"/>
                  </a:lnTo>
                  <a:lnTo>
                    <a:pt x="1440" y="222"/>
                  </a:lnTo>
                  <a:lnTo>
                    <a:pt x="1393" y="198"/>
                  </a:lnTo>
                  <a:lnTo>
                    <a:pt x="1342" y="170"/>
                  </a:lnTo>
                  <a:lnTo>
                    <a:pt x="1286" y="145"/>
                  </a:lnTo>
                  <a:lnTo>
                    <a:pt x="1223" y="117"/>
                  </a:lnTo>
                  <a:lnTo>
                    <a:pt x="1155" y="91"/>
                  </a:lnTo>
                  <a:lnTo>
                    <a:pt x="1080" y="67"/>
                  </a:lnTo>
                  <a:lnTo>
                    <a:pt x="999" y="42"/>
                  </a:lnTo>
                  <a:lnTo>
                    <a:pt x="917" y="22"/>
                  </a:lnTo>
                  <a:lnTo>
                    <a:pt x="843" y="9"/>
                  </a:lnTo>
                  <a:lnTo>
                    <a:pt x="777" y="2"/>
                  </a:lnTo>
                  <a:lnTo>
                    <a:pt x="717" y="0"/>
                  </a:lnTo>
                  <a:lnTo>
                    <a:pt x="662" y="2"/>
                  </a:lnTo>
                  <a:lnTo>
                    <a:pt x="616" y="8"/>
                  </a:lnTo>
                  <a:lnTo>
                    <a:pt x="574" y="17"/>
                  </a:lnTo>
                  <a:lnTo>
                    <a:pt x="539" y="29"/>
                  </a:lnTo>
                  <a:lnTo>
                    <a:pt x="508" y="41"/>
                  </a:lnTo>
                  <a:lnTo>
                    <a:pt x="483" y="54"/>
                  </a:lnTo>
                  <a:lnTo>
                    <a:pt x="461" y="67"/>
                  </a:lnTo>
                  <a:lnTo>
                    <a:pt x="445" y="81"/>
                  </a:lnTo>
                  <a:lnTo>
                    <a:pt x="432" y="91"/>
                  </a:lnTo>
                  <a:lnTo>
                    <a:pt x="425" y="100"/>
                  </a:lnTo>
                  <a:lnTo>
                    <a:pt x="419" y="106"/>
                  </a:lnTo>
                  <a:lnTo>
                    <a:pt x="419" y="109"/>
                  </a:lnTo>
                  <a:close/>
                </a:path>
              </a:pathLst>
            </a:custGeom>
            <a:solidFill>
              <a:srgbClr val="BDC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Freeform 6"/>
            <p:cNvSpPr>
              <a:spLocks/>
            </p:cNvSpPr>
            <p:nvPr/>
          </p:nvSpPr>
          <p:spPr bwMode="auto">
            <a:xfrm>
              <a:off x="848" y="997"/>
              <a:ext cx="937" cy="381"/>
            </a:xfrm>
            <a:custGeom>
              <a:avLst/>
              <a:gdLst>
                <a:gd name="T0" fmla="*/ 89 w 1873"/>
                <a:gd name="T1" fmla="*/ 74 h 760"/>
                <a:gd name="T2" fmla="*/ 71 w 1873"/>
                <a:gd name="T3" fmla="*/ 73 h 760"/>
                <a:gd name="T4" fmla="*/ 46 w 1873"/>
                <a:gd name="T5" fmla="*/ 73 h 760"/>
                <a:gd name="T6" fmla="*/ 21 w 1873"/>
                <a:gd name="T7" fmla="*/ 70 h 760"/>
                <a:gd name="T8" fmla="*/ 4 w 1873"/>
                <a:gd name="T9" fmla="*/ 65 h 760"/>
                <a:gd name="T10" fmla="*/ 1 w 1873"/>
                <a:gd name="T11" fmla="*/ 57 h 760"/>
                <a:gd name="T12" fmla="*/ 11 w 1873"/>
                <a:gd name="T13" fmla="*/ 48 h 760"/>
                <a:gd name="T14" fmla="*/ 33 w 1873"/>
                <a:gd name="T15" fmla="*/ 39 h 760"/>
                <a:gd name="T16" fmla="*/ 64 w 1873"/>
                <a:gd name="T17" fmla="*/ 33 h 760"/>
                <a:gd name="T18" fmla="*/ 103 w 1873"/>
                <a:gd name="T19" fmla="*/ 30 h 760"/>
                <a:gd name="T20" fmla="*/ 149 w 1873"/>
                <a:gd name="T21" fmla="*/ 34 h 760"/>
                <a:gd name="T22" fmla="*/ 187 w 1873"/>
                <a:gd name="T23" fmla="*/ 37 h 760"/>
                <a:gd name="T24" fmla="*/ 209 w 1873"/>
                <a:gd name="T25" fmla="*/ 35 h 760"/>
                <a:gd name="T26" fmla="*/ 214 w 1873"/>
                <a:gd name="T27" fmla="*/ 28 h 760"/>
                <a:gd name="T28" fmla="*/ 208 w 1873"/>
                <a:gd name="T29" fmla="*/ 18 h 760"/>
                <a:gd name="T30" fmla="*/ 188 w 1873"/>
                <a:gd name="T31" fmla="*/ 5 h 760"/>
                <a:gd name="T32" fmla="*/ 182 w 1873"/>
                <a:gd name="T33" fmla="*/ 1 h 760"/>
                <a:gd name="T34" fmla="*/ 200 w 1873"/>
                <a:gd name="T35" fmla="*/ 4 h 760"/>
                <a:gd name="T36" fmla="*/ 231 w 1873"/>
                <a:gd name="T37" fmla="*/ 13 h 760"/>
                <a:gd name="T38" fmla="*/ 275 w 1873"/>
                <a:gd name="T39" fmla="*/ 29 h 760"/>
                <a:gd name="T40" fmla="*/ 331 w 1873"/>
                <a:gd name="T41" fmla="*/ 55 h 760"/>
                <a:gd name="T42" fmla="*/ 362 w 1873"/>
                <a:gd name="T43" fmla="*/ 78 h 760"/>
                <a:gd name="T44" fmla="*/ 351 w 1873"/>
                <a:gd name="T45" fmla="*/ 74 h 760"/>
                <a:gd name="T46" fmla="*/ 324 w 1873"/>
                <a:gd name="T47" fmla="*/ 67 h 760"/>
                <a:gd name="T48" fmla="*/ 286 w 1873"/>
                <a:gd name="T49" fmla="*/ 58 h 760"/>
                <a:gd name="T50" fmla="*/ 245 w 1873"/>
                <a:gd name="T51" fmla="*/ 49 h 760"/>
                <a:gd name="T52" fmla="*/ 208 w 1873"/>
                <a:gd name="T53" fmla="*/ 45 h 760"/>
                <a:gd name="T54" fmla="*/ 204 w 1873"/>
                <a:gd name="T55" fmla="*/ 47 h 760"/>
                <a:gd name="T56" fmla="*/ 239 w 1873"/>
                <a:gd name="T57" fmla="*/ 56 h 760"/>
                <a:gd name="T58" fmla="*/ 294 w 1873"/>
                <a:gd name="T59" fmla="*/ 75 h 760"/>
                <a:gd name="T60" fmla="*/ 359 w 1873"/>
                <a:gd name="T61" fmla="*/ 106 h 760"/>
                <a:gd name="T62" fmla="*/ 427 w 1873"/>
                <a:gd name="T63" fmla="*/ 151 h 760"/>
                <a:gd name="T64" fmla="*/ 466 w 1873"/>
                <a:gd name="T65" fmla="*/ 189 h 760"/>
                <a:gd name="T66" fmla="*/ 436 w 1873"/>
                <a:gd name="T67" fmla="*/ 165 h 760"/>
                <a:gd name="T68" fmla="*/ 376 w 1873"/>
                <a:gd name="T69" fmla="*/ 126 h 760"/>
                <a:gd name="T70" fmla="*/ 292 w 1873"/>
                <a:gd name="T71" fmla="*/ 84 h 760"/>
                <a:gd name="T72" fmla="*/ 191 w 1873"/>
                <a:gd name="T73" fmla="*/ 53 h 760"/>
                <a:gd name="T74" fmla="*/ 80 w 1873"/>
                <a:gd name="T75" fmla="*/ 48 h 760"/>
                <a:gd name="T76" fmla="*/ 41 w 1873"/>
                <a:gd name="T77" fmla="*/ 55 h 760"/>
                <a:gd name="T78" fmla="*/ 37 w 1873"/>
                <a:gd name="T79" fmla="*/ 61 h 760"/>
                <a:gd name="T80" fmla="*/ 53 w 1873"/>
                <a:gd name="T81" fmla="*/ 67 h 760"/>
                <a:gd name="T82" fmla="*/ 76 w 1873"/>
                <a:gd name="T83" fmla="*/ 71 h 760"/>
                <a:gd name="T84" fmla="*/ 91 w 1873"/>
                <a:gd name="T85" fmla="*/ 74 h 7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873"/>
                <a:gd name="T130" fmla="*/ 0 h 760"/>
                <a:gd name="T131" fmla="*/ 1873 w 1873"/>
                <a:gd name="T132" fmla="*/ 760 h 7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873" h="760">
                  <a:moveTo>
                    <a:pt x="370" y="295"/>
                  </a:moveTo>
                  <a:lnTo>
                    <a:pt x="365" y="294"/>
                  </a:lnTo>
                  <a:lnTo>
                    <a:pt x="353" y="294"/>
                  </a:lnTo>
                  <a:lnTo>
                    <a:pt x="334" y="294"/>
                  </a:lnTo>
                  <a:lnTo>
                    <a:pt x="311" y="294"/>
                  </a:lnTo>
                  <a:lnTo>
                    <a:pt x="282" y="292"/>
                  </a:lnTo>
                  <a:lnTo>
                    <a:pt x="252" y="292"/>
                  </a:lnTo>
                  <a:lnTo>
                    <a:pt x="217" y="291"/>
                  </a:lnTo>
                  <a:lnTo>
                    <a:pt x="184" y="290"/>
                  </a:lnTo>
                  <a:lnTo>
                    <a:pt x="149" y="286"/>
                  </a:lnTo>
                  <a:lnTo>
                    <a:pt x="116" y="282"/>
                  </a:lnTo>
                  <a:lnTo>
                    <a:pt x="83" y="278"/>
                  </a:lnTo>
                  <a:lnTo>
                    <a:pt x="56" y="273"/>
                  </a:lnTo>
                  <a:lnTo>
                    <a:pt x="31" y="266"/>
                  </a:lnTo>
                  <a:lnTo>
                    <a:pt x="14" y="258"/>
                  </a:lnTo>
                  <a:lnTo>
                    <a:pt x="3" y="249"/>
                  </a:lnTo>
                  <a:lnTo>
                    <a:pt x="0" y="240"/>
                  </a:lnTo>
                  <a:lnTo>
                    <a:pt x="1" y="227"/>
                  </a:lnTo>
                  <a:lnTo>
                    <a:pt x="10" y="216"/>
                  </a:lnTo>
                  <a:lnTo>
                    <a:pt x="23" y="204"/>
                  </a:lnTo>
                  <a:lnTo>
                    <a:pt x="43" y="192"/>
                  </a:lnTo>
                  <a:lnTo>
                    <a:pt x="66" y="179"/>
                  </a:lnTo>
                  <a:lnTo>
                    <a:pt x="96" y="166"/>
                  </a:lnTo>
                  <a:lnTo>
                    <a:pt x="129" y="156"/>
                  </a:lnTo>
                  <a:lnTo>
                    <a:pt x="168" y="147"/>
                  </a:lnTo>
                  <a:lnTo>
                    <a:pt x="209" y="136"/>
                  </a:lnTo>
                  <a:lnTo>
                    <a:pt x="255" y="130"/>
                  </a:lnTo>
                  <a:lnTo>
                    <a:pt x="303" y="125"/>
                  </a:lnTo>
                  <a:lnTo>
                    <a:pt x="356" y="122"/>
                  </a:lnTo>
                  <a:lnTo>
                    <a:pt x="409" y="119"/>
                  </a:lnTo>
                  <a:lnTo>
                    <a:pt x="469" y="122"/>
                  </a:lnTo>
                  <a:lnTo>
                    <a:pt x="529" y="127"/>
                  </a:lnTo>
                  <a:lnTo>
                    <a:pt x="594" y="135"/>
                  </a:lnTo>
                  <a:lnTo>
                    <a:pt x="652" y="141"/>
                  </a:lnTo>
                  <a:lnTo>
                    <a:pt x="704" y="147"/>
                  </a:lnTo>
                  <a:lnTo>
                    <a:pt x="747" y="148"/>
                  </a:lnTo>
                  <a:lnTo>
                    <a:pt x="784" y="148"/>
                  </a:lnTo>
                  <a:lnTo>
                    <a:pt x="812" y="144"/>
                  </a:lnTo>
                  <a:lnTo>
                    <a:pt x="833" y="139"/>
                  </a:lnTo>
                  <a:lnTo>
                    <a:pt x="847" y="131"/>
                  </a:lnTo>
                  <a:lnTo>
                    <a:pt x="856" y="123"/>
                  </a:lnTo>
                  <a:lnTo>
                    <a:pt x="856" y="112"/>
                  </a:lnTo>
                  <a:lnTo>
                    <a:pt x="854" y="99"/>
                  </a:lnTo>
                  <a:lnTo>
                    <a:pt x="842" y="84"/>
                  </a:lnTo>
                  <a:lnTo>
                    <a:pt x="829" y="70"/>
                  </a:lnTo>
                  <a:lnTo>
                    <a:pt x="806" y="52"/>
                  </a:lnTo>
                  <a:lnTo>
                    <a:pt x="780" y="36"/>
                  </a:lnTo>
                  <a:lnTo>
                    <a:pt x="750" y="18"/>
                  </a:lnTo>
                  <a:lnTo>
                    <a:pt x="715" y="0"/>
                  </a:lnTo>
                  <a:lnTo>
                    <a:pt x="717" y="0"/>
                  </a:lnTo>
                  <a:lnTo>
                    <a:pt x="728" y="1"/>
                  </a:lnTo>
                  <a:lnTo>
                    <a:pt x="745" y="4"/>
                  </a:lnTo>
                  <a:lnTo>
                    <a:pt x="768" y="10"/>
                  </a:lnTo>
                  <a:lnTo>
                    <a:pt x="797" y="15"/>
                  </a:lnTo>
                  <a:lnTo>
                    <a:pt x="833" y="25"/>
                  </a:lnTo>
                  <a:lnTo>
                    <a:pt x="876" y="36"/>
                  </a:lnTo>
                  <a:lnTo>
                    <a:pt x="924" y="51"/>
                  </a:lnTo>
                  <a:lnTo>
                    <a:pt x="976" y="67"/>
                  </a:lnTo>
                  <a:lnTo>
                    <a:pt x="1036" y="88"/>
                  </a:lnTo>
                  <a:lnTo>
                    <a:pt x="1098" y="114"/>
                  </a:lnTo>
                  <a:lnTo>
                    <a:pt x="1170" y="144"/>
                  </a:lnTo>
                  <a:lnTo>
                    <a:pt x="1244" y="177"/>
                  </a:lnTo>
                  <a:lnTo>
                    <a:pt x="1324" y="217"/>
                  </a:lnTo>
                  <a:lnTo>
                    <a:pt x="1407" y="258"/>
                  </a:lnTo>
                  <a:lnTo>
                    <a:pt x="1497" y="309"/>
                  </a:lnTo>
                  <a:lnTo>
                    <a:pt x="1448" y="309"/>
                  </a:lnTo>
                  <a:lnTo>
                    <a:pt x="1441" y="308"/>
                  </a:lnTo>
                  <a:lnTo>
                    <a:pt x="1428" y="303"/>
                  </a:lnTo>
                  <a:lnTo>
                    <a:pt x="1404" y="295"/>
                  </a:lnTo>
                  <a:lnTo>
                    <a:pt x="1374" y="287"/>
                  </a:lnTo>
                  <a:lnTo>
                    <a:pt x="1335" y="275"/>
                  </a:lnTo>
                  <a:lnTo>
                    <a:pt x="1293" y="265"/>
                  </a:lnTo>
                  <a:lnTo>
                    <a:pt x="1245" y="253"/>
                  </a:lnTo>
                  <a:lnTo>
                    <a:pt x="1196" y="242"/>
                  </a:lnTo>
                  <a:lnTo>
                    <a:pt x="1141" y="229"/>
                  </a:lnTo>
                  <a:lnTo>
                    <a:pt x="1086" y="217"/>
                  </a:lnTo>
                  <a:lnTo>
                    <a:pt x="1032" y="205"/>
                  </a:lnTo>
                  <a:lnTo>
                    <a:pt x="977" y="196"/>
                  </a:lnTo>
                  <a:lnTo>
                    <a:pt x="924" y="188"/>
                  </a:lnTo>
                  <a:lnTo>
                    <a:pt x="875" y="183"/>
                  </a:lnTo>
                  <a:lnTo>
                    <a:pt x="829" y="180"/>
                  </a:lnTo>
                  <a:lnTo>
                    <a:pt x="789" y="182"/>
                  </a:lnTo>
                  <a:lnTo>
                    <a:pt x="795" y="182"/>
                  </a:lnTo>
                  <a:lnTo>
                    <a:pt x="816" y="187"/>
                  </a:lnTo>
                  <a:lnTo>
                    <a:pt x="852" y="195"/>
                  </a:lnTo>
                  <a:lnTo>
                    <a:pt x="899" y="206"/>
                  </a:lnTo>
                  <a:lnTo>
                    <a:pt x="955" y="221"/>
                  </a:lnTo>
                  <a:lnTo>
                    <a:pt x="1020" y="243"/>
                  </a:lnTo>
                  <a:lnTo>
                    <a:pt x="1094" y="268"/>
                  </a:lnTo>
                  <a:lnTo>
                    <a:pt x="1174" y="297"/>
                  </a:lnTo>
                  <a:lnTo>
                    <a:pt x="1258" y="333"/>
                  </a:lnTo>
                  <a:lnTo>
                    <a:pt x="1346" y="373"/>
                  </a:lnTo>
                  <a:lnTo>
                    <a:pt x="1436" y="421"/>
                  </a:lnTo>
                  <a:lnTo>
                    <a:pt x="1527" y="476"/>
                  </a:lnTo>
                  <a:lnTo>
                    <a:pt x="1617" y="535"/>
                  </a:lnTo>
                  <a:lnTo>
                    <a:pt x="1706" y="603"/>
                  </a:lnTo>
                  <a:lnTo>
                    <a:pt x="1791" y="677"/>
                  </a:lnTo>
                  <a:lnTo>
                    <a:pt x="1873" y="760"/>
                  </a:lnTo>
                  <a:lnTo>
                    <a:pt x="1862" y="752"/>
                  </a:lnTo>
                  <a:lnTo>
                    <a:pt x="1838" y="733"/>
                  </a:lnTo>
                  <a:lnTo>
                    <a:pt x="1797" y="699"/>
                  </a:lnTo>
                  <a:lnTo>
                    <a:pt x="1744" y="659"/>
                  </a:lnTo>
                  <a:lnTo>
                    <a:pt x="1674" y="609"/>
                  </a:lnTo>
                  <a:lnTo>
                    <a:pt x="1593" y="556"/>
                  </a:lnTo>
                  <a:lnTo>
                    <a:pt x="1502" y="500"/>
                  </a:lnTo>
                  <a:lnTo>
                    <a:pt x="1401" y="443"/>
                  </a:lnTo>
                  <a:lnTo>
                    <a:pt x="1288" y="385"/>
                  </a:lnTo>
                  <a:lnTo>
                    <a:pt x="1167" y="333"/>
                  </a:lnTo>
                  <a:lnTo>
                    <a:pt x="1038" y="283"/>
                  </a:lnTo>
                  <a:lnTo>
                    <a:pt x="904" y="243"/>
                  </a:lnTo>
                  <a:lnTo>
                    <a:pt x="763" y="210"/>
                  </a:lnTo>
                  <a:lnTo>
                    <a:pt x="619" y="191"/>
                  </a:lnTo>
                  <a:lnTo>
                    <a:pt x="472" y="182"/>
                  </a:lnTo>
                  <a:lnTo>
                    <a:pt x="320" y="191"/>
                  </a:lnTo>
                  <a:lnTo>
                    <a:pt x="248" y="199"/>
                  </a:lnTo>
                  <a:lnTo>
                    <a:pt x="197" y="208"/>
                  </a:lnTo>
                  <a:lnTo>
                    <a:pt x="164" y="217"/>
                  </a:lnTo>
                  <a:lnTo>
                    <a:pt x="145" y="226"/>
                  </a:lnTo>
                  <a:lnTo>
                    <a:pt x="140" y="234"/>
                  </a:lnTo>
                  <a:lnTo>
                    <a:pt x="145" y="243"/>
                  </a:lnTo>
                  <a:lnTo>
                    <a:pt x="161" y="251"/>
                  </a:lnTo>
                  <a:lnTo>
                    <a:pt x="183" y="260"/>
                  </a:lnTo>
                  <a:lnTo>
                    <a:pt x="209" y="266"/>
                  </a:lnTo>
                  <a:lnTo>
                    <a:pt x="240" y="273"/>
                  </a:lnTo>
                  <a:lnTo>
                    <a:pt x="270" y="278"/>
                  </a:lnTo>
                  <a:lnTo>
                    <a:pt x="301" y="283"/>
                  </a:lnTo>
                  <a:lnTo>
                    <a:pt x="327" y="287"/>
                  </a:lnTo>
                  <a:lnTo>
                    <a:pt x="350" y="291"/>
                  </a:lnTo>
                  <a:lnTo>
                    <a:pt x="364" y="294"/>
                  </a:lnTo>
                  <a:lnTo>
                    <a:pt x="370" y="295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Freeform 7"/>
            <p:cNvSpPr>
              <a:spLocks/>
            </p:cNvSpPr>
            <p:nvPr/>
          </p:nvSpPr>
          <p:spPr bwMode="auto">
            <a:xfrm>
              <a:off x="1021" y="994"/>
              <a:ext cx="239" cy="71"/>
            </a:xfrm>
            <a:custGeom>
              <a:avLst/>
              <a:gdLst>
                <a:gd name="T0" fmla="*/ 0 w 479"/>
                <a:gd name="T1" fmla="*/ 15 h 142"/>
                <a:gd name="T2" fmla="*/ 0 w 479"/>
                <a:gd name="T3" fmla="*/ 14 h 142"/>
                <a:gd name="T4" fmla="*/ 1 w 479"/>
                <a:gd name="T5" fmla="*/ 13 h 142"/>
                <a:gd name="T6" fmla="*/ 2 w 479"/>
                <a:gd name="T7" fmla="*/ 11 h 142"/>
                <a:gd name="T8" fmla="*/ 4 w 479"/>
                <a:gd name="T9" fmla="*/ 10 h 142"/>
                <a:gd name="T10" fmla="*/ 5 w 479"/>
                <a:gd name="T11" fmla="*/ 9 h 142"/>
                <a:gd name="T12" fmla="*/ 7 w 479"/>
                <a:gd name="T13" fmla="*/ 9 h 142"/>
                <a:gd name="T14" fmla="*/ 9 w 479"/>
                <a:gd name="T15" fmla="*/ 6 h 142"/>
                <a:gd name="T16" fmla="*/ 12 w 479"/>
                <a:gd name="T17" fmla="*/ 5 h 142"/>
                <a:gd name="T18" fmla="*/ 14 w 479"/>
                <a:gd name="T19" fmla="*/ 4 h 142"/>
                <a:gd name="T20" fmla="*/ 17 w 479"/>
                <a:gd name="T21" fmla="*/ 3 h 142"/>
                <a:gd name="T22" fmla="*/ 20 w 479"/>
                <a:gd name="T23" fmla="*/ 1 h 142"/>
                <a:gd name="T24" fmla="*/ 24 w 479"/>
                <a:gd name="T25" fmla="*/ 1 h 142"/>
                <a:gd name="T26" fmla="*/ 28 w 479"/>
                <a:gd name="T27" fmla="*/ 1 h 142"/>
                <a:gd name="T28" fmla="*/ 32 w 479"/>
                <a:gd name="T29" fmla="*/ 1 h 142"/>
                <a:gd name="T30" fmla="*/ 36 w 479"/>
                <a:gd name="T31" fmla="*/ 0 h 142"/>
                <a:gd name="T32" fmla="*/ 41 w 479"/>
                <a:gd name="T33" fmla="*/ 1 h 142"/>
                <a:gd name="T34" fmla="*/ 46 w 479"/>
                <a:gd name="T35" fmla="*/ 1 h 142"/>
                <a:gd name="T36" fmla="*/ 52 w 479"/>
                <a:gd name="T37" fmla="*/ 1 h 142"/>
                <a:gd name="T38" fmla="*/ 58 w 479"/>
                <a:gd name="T39" fmla="*/ 2 h 142"/>
                <a:gd name="T40" fmla="*/ 64 w 479"/>
                <a:gd name="T41" fmla="*/ 3 h 142"/>
                <a:gd name="T42" fmla="*/ 70 w 479"/>
                <a:gd name="T43" fmla="*/ 5 h 142"/>
                <a:gd name="T44" fmla="*/ 77 w 479"/>
                <a:gd name="T45" fmla="*/ 7 h 142"/>
                <a:gd name="T46" fmla="*/ 83 w 479"/>
                <a:gd name="T47" fmla="*/ 9 h 142"/>
                <a:gd name="T48" fmla="*/ 89 w 479"/>
                <a:gd name="T49" fmla="*/ 11 h 142"/>
                <a:gd name="T50" fmla="*/ 95 w 479"/>
                <a:gd name="T51" fmla="*/ 14 h 142"/>
                <a:gd name="T52" fmla="*/ 101 w 479"/>
                <a:gd name="T53" fmla="*/ 18 h 142"/>
                <a:gd name="T54" fmla="*/ 106 w 479"/>
                <a:gd name="T55" fmla="*/ 21 h 142"/>
                <a:gd name="T56" fmla="*/ 111 w 479"/>
                <a:gd name="T57" fmla="*/ 25 h 142"/>
                <a:gd name="T58" fmla="*/ 115 w 479"/>
                <a:gd name="T59" fmla="*/ 30 h 142"/>
                <a:gd name="T60" fmla="*/ 119 w 479"/>
                <a:gd name="T61" fmla="*/ 36 h 142"/>
                <a:gd name="T62" fmla="*/ 118 w 479"/>
                <a:gd name="T63" fmla="*/ 36 h 142"/>
                <a:gd name="T64" fmla="*/ 117 w 479"/>
                <a:gd name="T65" fmla="*/ 36 h 142"/>
                <a:gd name="T66" fmla="*/ 113 w 479"/>
                <a:gd name="T67" fmla="*/ 35 h 142"/>
                <a:gd name="T68" fmla="*/ 110 w 479"/>
                <a:gd name="T69" fmla="*/ 34 h 142"/>
                <a:gd name="T70" fmla="*/ 104 w 479"/>
                <a:gd name="T71" fmla="*/ 33 h 142"/>
                <a:gd name="T72" fmla="*/ 98 w 479"/>
                <a:gd name="T73" fmla="*/ 31 h 142"/>
                <a:gd name="T74" fmla="*/ 92 w 479"/>
                <a:gd name="T75" fmla="*/ 30 h 142"/>
                <a:gd name="T76" fmla="*/ 86 w 479"/>
                <a:gd name="T77" fmla="*/ 29 h 142"/>
                <a:gd name="T78" fmla="*/ 79 w 479"/>
                <a:gd name="T79" fmla="*/ 27 h 142"/>
                <a:gd name="T80" fmla="*/ 72 w 479"/>
                <a:gd name="T81" fmla="*/ 25 h 142"/>
                <a:gd name="T82" fmla="*/ 65 w 479"/>
                <a:gd name="T83" fmla="*/ 23 h 142"/>
                <a:gd name="T84" fmla="*/ 58 w 479"/>
                <a:gd name="T85" fmla="*/ 23 h 142"/>
                <a:gd name="T86" fmla="*/ 52 w 479"/>
                <a:gd name="T87" fmla="*/ 21 h 142"/>
                <a:gd name="T88" fmla="*/ 46 w 479"/>
                <a:gd name="T89" fmla="*/ 21 h 142"/>
                <a:gd name="T90" fmla="*/ 41 w 479"/>
                <a:gd name="T91" fmla="*/ 20 h 142"/>
                <a:gd name="T92" fmla="*/ 37 w 479"/>
                <a:gd name="T93" fmla="*/ 20 h 142"/>
                <a:gd name="T94" fmla="*/ 34 w 479"/>
                <a:gd name="T95" fmla="*/ 20 h 142"/>
                <a:gd name="T96" fmla="*/ 30 w 479"/>
                <a:gd name="T97" fmla="*/ 20 h 142"/>
                <a:gd name="T98" fmla="*/ 27 w 479"/>
                <a:gd name="T99" fmla="*/ 20 h 142"/>
                <a:gd name="T100" fmla="*/ 23 w 479"/>
                <a:gd name="T101" fmla="*/ 20 h 142"/>
                <a:gd name="T102" fmla="*/ 20 w 479"/>
                <a:gd name="T103" fmla="*/ 19 h 142"/>
                <a:gd name="T104" fmla="*/ 17 w 479"/>
                <a:gd name="T105" fmla="*/ 19 h 142"/>
                <a:gd name="T106" fmla="*/ 14 w 479"/>
                <a:gd name="T107" fmla="*/ 18 h 142"/>
                <a:gd name="T108" fmla="*/ 11 w 479"/>
                <a:gd name="T109" fmla="*/ 18 h 142"/>
                <a:gd name="T110" fmla="*/ 9 w 479"/>
                <a:gd name="T111" fmla="*/ 18 h 142"/>
                <a:gd name="T112" fmla="*/ 6 w 479"/>
                <a:gd name="T113" fmla="*/ 17 h 142"/>
                <a:gd name="T114" fmla="*/ 4 w 479"/>
                <a:gd name="T115" fmla="*/ 17 h 142"/>
                <a:gd name="T116" fmla="*/ 3 w 479"/>
                <a:gd name="T117" fmla="*/ 16 h 142"/>
                <a:gd name="T118" fmla="*/ 0 w 479"/>
                <a:gd name="T119" fmla="*/ 15 h 142"/>
                <a:gd name="T120" fmla="*/ 0 w 479"/>
                <a:gd name="T121" fmla="*/ 15 h 142"/>
                <a:gd name="T122" fmla="*/ 0 w 479"/>
                <a:gd name="T123" fmla="*/ 15 h 14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79"/>
                <a:gd name="T187" fmla="*/ 0 h 142"/>
                <a:gd name="T188" fmla="*/ 479 w 479"/>
                <a:gd name="T189" fmla="*/ 142 h 14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79" h="142">
                  <a:moveTo>
                    <a:pt x="0" y="61"/>
                  </a:moveTo>
                  <a:lnTo>
                    <a:pt x="0" y="58"/>
                  </a:lnTo>
                  <a:lnTo>
                    <a:pt x="7" y="52"/>
                  </a:lnTo>
                  <a:lnTo>
                    <a:pt x="11" y="47"/>
                  </a:lnTo>
                  <a:lnTo>
                    <a:pt x="16" y="43"/>
                  </a:lnTo>
                  <a:lnTo>
                    <a:pt x="22" y="38"/>
                  </a:lnTo>
                  <a:lnTo>
                    <a:pt x="30" y="33"/>
                  </a:lnTo>
                  <a:lnTo>
                    <a:pt x="38" y="26"/>
                  </a:lnTo>
                  <a:lnTo>
                    <a:pt x="48" y="21"/>
                  </a:lnTo>
                  <a:lnTo>
                    <a:pt x="58" y="16"/>
                  </a:lnTo>
                  <a:lnTo>
                    <a:pt x="71" y="12"/>
                  </a:lnTo>
                  <a:lnTo>
                    <a:pt x="82" y="7"/>
                  </a:lnTo>
                  <a:lnTo>
                    <a:pt x="97" y="4"/>
                  </a:lnTo>
                  <a:lnTo>
                    <a:pt x="112" y="2"/>
                  </a:lnTo>
                  <a:lnTo>
                    <a:pt x="129" y="2"/>
                  </a:lnTo>
                  <a:lnTo>
                    <a:pt x="146" y="0"/>
                  </a:lnTo>
                  <a:lnTo>
                    <a:pt x="167" y="2"/>
                  </a:lnTo>
                  <a:lnTo>
                    <a:pt x="186" y="3"/>
                  </a:lnTo>
                  <a:lnTo>
                    <a:pt x="210" y="6"/>
                  </a:lnTo>
                  <a:lnTo>
                    <a:pt x="232" y="9"/>
                  </a:lnTo>
                  <a:lnTo>
                    <a:pt x="256" y="15"/>
                  </a:lnTo>
                  <a:lnTo>
                    <a:pt x="282" y="20"/>
                  </a:lnTo>
                  <a:lnTo>
                    <a:pt x="308" y="29"/>
                  </a:lnTo>
                  <a:lnTo>
                    <a:pt x="332" y="35"/>
                  </a:lnTo>
                  <a:lnTo>
                    <a:pt x="358" y="46"/>
                  </a:lnTo>
                  <a:lnTo>
                    <a:pt x="381" y="58"/>
                  </a:lnTo>
                  <a:lnTo>
                    <a:pt x="405" y="72"/>
                  </a:lnTo>
                  <a:lnTo>
                    <a:pt x="424" y="86"/>
                  </a:lnTo>
                  <a:lnTo>
                    <a:pt x="445" y="103"/>
                  </a:lnTo>
                  <a:lnTo>
                    <a:pt x="462" y="121"/>
                  </a:lnTo>
                  <a:lnTo>
                    <a:pt x="479" y="142"/>
                  </a:lnTo>
                  <a:lnTo>
                    <a:pt x="475" y="142"/>
                  </a:lnTo>
                  <a:lnTo>
                    <a:pt x="468" y="141"/>
                  </a:lnTo>
                  <a:lnTo>
                    <a:pt x="455" y="138"/>
                  </a:lnTo>
                  <a:lnTo>
                    <a:pt x="440" y="135"/>
                  </a:lnTo>
                  <a:lnTo>
                    <a:pt x="419" y="132"/>
                  </a:lnTo>
                  <a:lnTo>
                    <a:pt x="395" y="126"/>
                  </a:lnTo>
                  <a:lnTo>
                    <a:pt x="371" y="121"/>
                  </a:lnTo>
                  <a:lnTo>
                    <a:pt x="345" y="116"/>
                  </a:lnTo>
                  <a:lnTo>
                    <a:pt x="317" y="108"/>
                  </a:lnTo>
                  <a:lnTo>
                    <a:pt x="289" y="103"/>
                  </a:lnTo>
                  <a:lnTo>
                    <a:pt x="260" y="95"/>
                  </a:lnTo>
                  <a:lnTo>
                    <a:pt x="234" y="93"/>
                  </a:lnTo>
                  <a:lnTo>
                    <a:pt x="208" y="87"/>
                  </a:lnTo>
                  <a:lnTo>
                    <a:pt x="186" y="84"/>
                  </a:lnTo>
                  <a:lnTo>
                    <a:pt x="167" y="82"/>
                  </a:lnTo>
                  <a:lnTo>
                    <a:pt x="151" y="82"/>
                  </a:lnTo>
                  <a:lnTo>
                    <a:pt x="137" y="82"/>
                  </a:lnTo>
                  <a:lnTo>
                    <a:pt x="122" y="81"/>
                  </a:lnTo>
                  <a:lnTo>
                    <a:pt x="108" y="80"/>
                  </a:lnTo>
                  <a:lnTo>
                    <a:pt x="95" y="80"/>
                  </a:lnTo>
                  <a:lnTo>
                    <a:pt x="81" y="77"/>
                  </a:lnTo>
                  <a:lnTo>
                    <a:pt x="69" y="76"/>
                  </a:lnTo>
                  <a:lnTo>
                    <a:pt x="58" y="73"/>
                  </a:lnTo>
                  <a:lnTo>
                    <a:pt x="47" y="72"/>
                  </a:lnTo>
                  <a:lnTo>
                    <a:pt x="37" y="69"/>
                  </a:lnTo>
                  <a:lnTo>
                    <a:pt x="26" y="68"/>
                  </a:lnTo>
                  <a:lnTo>
                    <a:pt x="19" y="65"/>
                  </a:lnTo>
                  <a:lnTo>
                    <a:pt x="13" y="64"/>
                  </a:lnTo>
                  <a:lnTo>
                    <a:pt x="2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Freeform 8"/>
            <p:cNvSpPr>
              <a:spLocks/>
            </p:cNvSpPr>
            <p:nvPr/>
          </p:nvSpPr>
          <p:spPr bwMode="auto">
            <a:xfrm>
              <a:off x="1470" y="1132"/>
              <a:ext cx="45" cy="34"/>
            </a:xfrm>
            <a:custGeom>
              <a:avLst/>
              <a:gdLst>
                <a:gd name="T0" fmla="*/ 1 w 88"/>
                <a:gd name="T1" fmla="*/ 5 h 69"/>
                <a:gd name="T2" fmla="*/ 0 w 88"/>
                <a:gd name="T3" fmla="*/ 8 h 69"/>
                <a:gd name="T4" fmla="*/ 1 w 88"/>
                <a:gd name="T5" fmla="*/ 10 h 69"/>
                <a:gd name="T6" fmla="*/ 2 w 88"/>
                <a:gd name="T7" fmla="*/ 12 h 69"/>
                <a:gd name="T8" fmla="*/ 4 w 88"/>
                <a:gd name="T9" fmla="*/ 14 h 69"/>
                <a:gd name="T10" fmla="*/ 5 w 88"/>
                <a:gd name="T11" fmla="*/ 15 h 69"/>
                <a:gd name="T12" fmla="*/ 7 w 88"/>
                <a:gd name="T13" fmla="*/ 16 h 69"/>
                <a:gd name="T14" fmla="*/ 10 w 88"/>
                <a:gd name="T15" fmla="*/ 16 h 69"/>
                <a:gd name="T16" fmla="*/ 13 w 88"/>
                <a:gd name="T17" fmla="*/ 17 h 69"/>
                <a:gd name="T18" fmla="*/ 15 w 88"/>
                <a:gd name="T19" fmla="*/ 16 h 69"/>
                <a:gd name="T20" fmla="*/ 18 w 88"/>
                <a:gd name="T21" fmla="*/ 15 h 69"/>
                <a:gd name="T22" fmla="*/ 20 w 88"/>
                <a:gd name="T23" fmla="*/ 13 h 69"/>
                <a:gd name="T24" fmla="*/ 22 w 88"/>
                <a:gd name="T25" fmla="*/ 11 h 69"/>
                <a:gd name="T26" fmla="*/ 23 w 88"/>
                <a:gd name="T27" fmla="*/ 9 h 69"/>
                <a:gd name="T28" fmla="*/ 23 w 88"/>
                <a:gd name="T29" fmla="*/ 7 h 69"/>
                <a:gd name="T30" fmla="*/ 22 w 88"/>
                <a:gd name="T31" fmla="*/ 5 h 69"/>
                <a:gd name="T32" fmla="*/ 20 w 88"/>
                <a:gd name="T33" fmla="*/ 3 h 69"/>
                <a:gd name="T34" fmla="*/ 17 w 88"/>
                <a:gd name="T35" fmla="*/ 2 h 69"/>
                <a:gd name="T36" fmla="*/ 15 w 88"/>
                <a:gd name="T37" fmla="*/ 0 h 69"/>
                <a:gd name="T38" fmla="*/ 11 w 88"/>
                <a:gd name="T39" fmla="*/ 0 h 69"/>
                <a:gd name="T40" fmla="*/ 8 w 88"/>
                <a:gd name="T41" fmla="*/ 0 h 69"/>
                <a:gd name="T42" fmla="*/ 5 w 88"/>
                <a:gd name="T43" fmla="*/ 0 h 69"/>
                <a:gd name="T44" fmla="*/ 3 w 88"/>
                <a:gd name="T45" fmla="*/ 1 h 69"/>
                <a:gd name="T46" fmla="*/ 1 w 88"/>
                <a:gd name="T47" fmla="*/ 3 h 69"/>
                <a:gd name="T48" fmla="*/ 1 w 88"/>
                <a:gd name="T49" fmla="*/ 5 h 69"/>
                <a:gd name="T50" fmla="*/ 1 w 88"/>
                <a:gd name="T51" fmla="*/ 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69"/>
                <a:gd name="T80" fmla="*/ 88 w 88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69">
                  <a:moveTo>
                    <a:pt x="1" y="23"/>
                  </a:moveTo>
                  <a:lnTo>
                    <a:pt x="0" y="32"/>
                  </a:lnTo>
                  <a:lnTo>
                    <a:pt x="4" y="41"/>
                  </a:lnTo>
                  <a:lnTo>
                    <a:pt x="5" y="49"/>
                  </a:lnTo>
                  <a:lnTo>
                    <a:pt x="13" y="56"/>
                  </a:lnTo>
                  <a:lnTo>
                    <a:pt x="18" y="61"/>
                  </a:lnTo>
                  <a:lnTo>
                    <a:pt x="28" y="65"/>
                  </a:lnTo>
                  <a:lnTo>
                    <a:pt x="37" y="67"/>
                  </a:lnTo>
                  <a:lnTo>
                    <a:pt x="49" y="69"/>
                  </a:lnTo>
                  <a:lnTo>
                    <a:pt x="58" y="65"/>
                  </a:lnTo>
                  <a:lnTo>
                    <a:pt x="69" y="61"/>
                  </a:lnTo>
                  <a:lnTo>
                    <a:pt x="78" y="53"/>
                  </a:lnTo>
                  <a:lnTo>
                    <a:pt x="84" y="47"/>
                  </a:lnTo>
                  <a:lnTo>
                    <a:pt x="87" y="38"/>
                  </a:lnTo>
                  <a:lnTo>
                    <a:pt x="88" y="28"/>
                  </a:lnTo>
                  <a:lnTo>
                    <a:pt x="84" y="21"/>
                  </a:lnTo>
                  <a:lnTo>
                    <a:pt x="79" y="14"/>
                  </a:lnTo>
                  <a:lnTo>
                    <a:pt x="67" y="8"/>
                  </a:lnTo>
                  <a:lnTo>
                    <a:pt x="56" y="2"/>
                  </a:lnTo>
                  <a:lnTo>
                    <a:pt x="43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10" y="4"/>
                  </a:lnTo>
                  <a:lnTo>
                    <a:pt x="4" y="12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Freeform 9"/>
            <p:cNvSpPr>
              <a:spLocks/>
            </p:cNvSpPr>
            <p:nvPr/>
          </p:nvSpPr>
          <p:spPr bwMode="auto">
            <a:xfrm>
              <a:off x="1535" y="1153"/>
              <a:ext cx="468" cy="58"/>
            </a:xfrm>
            <a:custGeom>
              <a:avLst/>
              <a:gdLst>
                <a:gd name="T0" fmla="*/ 7 w 936"/>
                <a:gd name="T1" fmla="*/ 0 h 117"/>
                <a:gd name="T2" fmla="*/ 7 w 936"/>
                <a:gd name="T3" fmla="*/ 0 h 117"/>
                <a:gd name="T4" fmla="*/ 6 w 936"/>
                <a:gd name="T5" fmla="*/ 0 h 117"/>
                <a:gd name="T6" fmla="*/ 4 w 936"/>
                <a:gd name="T7" fmla="*/ 0 h 117"/>
                <a:gd name="T8" fmla="*/ 2 w 936"/>
                <a:gd name="T9" fmla="*/ 1 h 117"/>
                <a:gd name="T10" fmla="*/ 1 w 936"/>
                <a:gd name="T11" fmla="*/ 1 h 117"/>
                <a:gd name="T12" fmla="*/ 0 w 936"/>
                <a:gd name="T13" fmla="*/ 2 h 117"/>
                <a:gd name="T14" fmla="*/ 1 w 936"/>
                <a:gd name="T15" fmla="*/ 4 h 117"/>
                <a:gd name="T16" fmla="*/ 3 w 936"/>
                <a:gd name="T17" fmla="*/ 7 h 117"/>
                <a:gd name="T18" fmla="*/ 5 w 936"/>
                <a:gd name="T19" fmla="*/ 8 h 117"/>
                <a:gd name="T20" fmla="*/ 10 w 936"/>
                <a:gd name="T21" fmla="*/ 9 h 117"/>
                <a:gd name="T22" fmla="*/ 17 w 936"/>
                <a:gd name="T23" fmla="*/ 9 h 117"/>
                <a:gd name="T24" fmla="*/ 25 w 936"/>
                <a:gd name="T25" fmla="*/ 10 h 117"/>
                <a:gd name="T26" fmla="*/ 36 w 936"/>
                <a:gd name="T27" fmla="*/ 10 h 117"/>
                <a:gd name="T28" fmla="*/ 49 w 936"/>
                <a:gd name="T29" fmla="*/ 11 h 117"/>
                <a:gd name="T30" fmla="*/ 62 w 936"/>
                <a:gd name="T31" fmla="*/ 11 h 117"/>
                <a:gd name="T32" fmla="*/ 78 w 936"/>
                <a:gd name="T33" fmla="*/ 12 h 117"/>
                <a:gd name="T34" fmla="*/ 95 w 936"/>
                <a:gd name="T35" fmla="*/ 12 h 117"/>
                <a:gd name="T36" fmla="*/ 113 w 936"/>
                <a:gd name="T37" fmla="*/ 14 h 117"/>
                <a:gd name="T38" fmla="*/ 131 w 936"/>
                <a:gd name="T39" fmla="*/ 15 h 117"/>
                <a:gd name="T40" fmla="*/ 151 w 936"/>
                <a:gd name="T41" fmla="*/ 17 h 117"/>
                <a:gd name="T42" fmla="*/ 171 w 936"/>
                <a:gd name="T43" fmla="*/ 19 h 117"/>
                <a:gd name="T44" fmla="*/ 192 w 936"/>
                <a:gd name="T45" fmla="*/ 22 h 117"/>
                <a:gd name="T46" fmla="*/ 213 w 936"/>
                <a:gd name="T47" fmla="*/ 25 h 117"/>
                <a:gd name="T48" fmla="*/ 234 w 936"/>
                <a:gd name="T49" fmla="*/ 29 h 117"/>
                <a:gd name="T50" fmla="*/ 234 w 936"/>
                <a:gd name="T51" fmla="*/ 28 h 117"/>
                <a:gd name="T52" fmla="*/ 231 w 936"/>
                <a:gd name="T53" fmla="*/ 28 h 117"/>
                <a:gd name="T54" fmla="*/ 227 w 936"/>
                <a:gd name="T55" fmla="*/ 27 h 117"/>
                <a:gd name="T56" fmla="*/ 222 w 936"/>
                <a:gd name="T57" fmla="*/ 25 h 117"/>
                <a:gd name="T58" fmla="*/ 216 w 936"/>
                <a:gd name="T59" fmla="*/ 23 h 117"/>
                <a:gd name="T60" fmla="*/ 208 w 936"/>
                <a:gd name="T61" fmla="*/ 21 h 117"/>
                <a:gd name="T62" fmla="*/ 199 w 936"/>
                <a:gd name="T63" fmla="*/ 19 h 117"/>
                <a:gd name="T64" fmla="*/ 190 w 936"/>
                <a:gd name="T65" fmla="*/ 17 h 117"/>
                <a:gd name="T66" fmla="*/ 179 w 936"/>
                <a:gd name="T67" fmla="*/ 15 h 117"/>
                <a:gd name="T68" fmla="*/ 168 w 936"/>
                <a:gd name="T69" fmla="*/ 12 h 117"/>
                <a:gd name="T70" fmla="*/ 156 w 936"/>
                <a:gd name="T71" fmla="*/ 10 h 117"/>
                <a:gd name="T72" fmla="*/ 143 w 936"/>
                <a:gd name="T73" fmla="*/ 9 h 117"/>
                <a:gd name="T74" fmla="*/ 130 w 936"/>
                <a:gd name="T75" fmla="*/ 6 h 117"/>
                <a:gd name="T76" fmla="*/ 117 w 936"/>
                <a:gd name="T77" fmla="*/ 5 h 117"/>
                <a:gd name="T78" fmla="*/ 103 w 936"/>
                <a:gd name="T79" fmla="*/ 4 h 117"/>
                <a:gd name="T80" fmla="*/ 89 w 936"/>
                <a:gd name="T81" fmla="*/ 3 h 117"/>
                <a:gd name="T82" fmla="*/ 76 w 936"/>
                <a:gd name="T83" fmla="*/ 3 h 117"/>
                <a:gd name="T84" fmla="*/ 64 w 936"/>
                <a:gd name="T85" fmla="*/ 2 h 117"/>
                <a:gd name="T86" fmla="*/ 54 w 936"/>
                <a:gd name="T87" fmla="*/ 2 h 117"/>
                <a:gd name="T88" fmla="*/ 45 w 936"/>
                <a:gd name="T89" fmla="*/ 2 h 117"/>
                <a:gd name="T90" fmla="*/ 37 w 936"/>
                <a:gd name="T91" fmla="*/ 1 h 117"/>
                <a:gd name="T92" fmla="*/ 30 w 936"/>
                <a:gd name="T93" fmla="*/ 1 h 117"/>
                <a:gd name="T94" fmla="*/ 25 w 936"/>
                <a:gd name="T95" fmla="*/ 1 h 117"/>
                <a:gd name="T96" fmla="*/ 21 w 936"/>
                <a:gd name="T97" fmla="*/ 1 h 117"/>
                <a:gd name="T98" fmla="*/ 17 w 936"/>
                <a:gd name="T99" fmla="*/ 0 h 117"/>
                <a:gd name="T100" fmla="*/ 14 w 936"/>
                <a:gd name="T101" fmla="*/ 0 h 117"/>
                <a:gd name="T102" fmla="*/ 11 w 936"/>
                <a:gd name="T103" fmla="*/ 0 h 117"/>
                <a:gd name="T104" fmla="*/ 10 w 936"/>
                <a:gd name="T105" fmla="*/ 0 h 117"/>
                <a:gd name="T106" fmla="*/ 7 w 936"/>
                <a:gd name="T107" fmla="*/ 0 h 117"/>
                <a:gd name="T108" fmla="*/ 7 w 936"/>
                <a:gd name="T109" fmla="*/ 0 h 117"/>
                <a:gd name="T110" fmla="*/ 7 w 936"/>
                <a:gd name="T111" fmla="*/ 0 h 11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36"/>
                <a:gd name="T169" fmla="*/ 0 h 117"/>
                <a:gd name="T170" fmla="*/ 936 w 936"/>
                <a:gd name="T171" fmla="*/ 117 h 11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36" h="117">
                  <a:moveTo>
                    <a:pt x="29" y="2"/>
                  </a:moveTo>
                  <a:lnTo>
                    <a:pt x="26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8" y="4"/>
                  </a:lnTo>
                  <a:lnTo>
                    <a:pt x="3" y="7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9" y="28"/>
                  </a:lnTo>
                  <a:lnTo>
                    <a:pt x="17" y="32"/>
                  </a:lnTo>
                  <a:lnTo>
                    <a:pt x="37" y="37"/>
                  </a:lnTo>
                  <a:lnTo>
                    <a:pt x="65" y="38"/>
                  </a:lnTo>
                  <a:lnTo>
                    <a:pt x="100" y="41"/>
                  </a:lnTo>
                  <a:lnTo>
                    <a:pt x="143" y="42"/>
                  </a:lnTo>
                  <a:lnTo>
                    <a:pt x="194" y="45"/>
                  </a:lnTo>
                  <a:lnTo>
                    <a:pt x="249" y="46"/>
                  </a:lnTo>
                  <a:lnTo>
                    <a:pt x="311" y="50"/>
                  </a:lnTo>
                  <a:lnTo>
                    <a:pt x="377" y="51"/>
                  </a:lnTo>
                  <a:lnTo>
                    <a:pt x="450" y="56"/>
                  </a:lnTo>
                  <a:lnTo>
                    <a:pt x="524" y="62"/>
                  </a:lnTo>
                  <a:lnTo>
                    <a:pt x="602" y="69"/>
                  </a:lnTo>
                  <a:lnTo>
                    <a:pt x="683" y="77"/>
                  </a:lnTo>
                  <a:lnTo>
                    <a:pt x="766" y="88"/>
                  </a:lnTo>
                  <a:lnTo>
                    <a:pt x="850" y="101"/>
                  </a:lnTo>
                  <a:lnTo>
                    <a:pt x="936" y="117"/>
                  </a:lnTo>
                  <a:lnTo>
                    <a:pt x="934" y="115"/>
                  </a:lnTo>
                  <a:lnTo>
                    <a:pt x="923" y="114"/>
                  </a:lnTo>
                  <a:lnTo>
                    <a:pt x="908" y="108"/>
                  </a:lnTo>
                  <a:lnTo>
                    <a:pt x="887" y="102"/>
                  </a:lnTo>
                  <a:lnTo>
                    <a:pt x="861" y="94"/>
                  </a:lnTo>
                  <a:lnTo>
                    <a:pt x="831" y="86"/>
                  </a:lnTo>
                  <a:lnTo>
                    <a:pt x="794" y="77"/>
                  </a:lnTo>
                  <a:lnTo>
                    <a:pt x="757" y="69"/>
                  </a:lnTo>
                  <a:lnTo>
                    <a:pt x="715" y="60"/>
                  </a:lnTo>
                  <a:lnTo>
                    <a:pt x="670" y="50"/>
                  </a:lnTo>
                  <a:lnTo>
                    <a:pt x="622" y="42"/>
                  </a:lnTo>
                  <a:lnTo>
                    <a:pt x="572" y="36"/>
                  </a:lnTo>
                  <a:lnTo>
                    <a:pt x="519" y="26"/>
                  </a:lnTo>
                  <a:lnTo>
                    <a:pt x="466" y="21"/>
                  </a:lnTo>
                  <a:lnTo>
                    <a:pt x="411" y="17"/>
                  </a:lnTo>
                  <a:lnTo>
                    <a:pt x="356" y="15"/>
                  </a:lnTo>
                  <a:lnTo>
                    <a:pt x="302" y="12"/>
                  </a:lnTo>
                  <a:lnTo>
                    <a:pt x="256" y="11"/>
                  </a:lnTo>
                  <a:lnTo>
                    <a:pt x="215" y="10"/>
                  </a:lnTo>
                  <a:lnTo>
                    <a:pt x="180" y="8"/>
                  </a:lnTo>
                  <a:lnTo>
                    <a:pt x="147" y="7"/>
                  </a:lnTo>
                  <a:lnTo>
                    <a:pt x="120" y="6"/>
                  </a:lnTo>
                  <a:lnTo>
                    <a:pt x="98" y="4"/>
                  </a:lnTo>
                  <a:lnTo>
                    <a:pt x="81" y="4"/>
                  </a:lnTo>
                  <a:lnTo>
                    <a:pt x="65" y="3"/>
                  </a:lnTo>
                  <a:lnTo>
                    <a:pt x="54" y="2"/>
                  </a:lnTo>
                  <a:lnTo>
                    <a:pt x="43" y="2"/>
                  </a:lnTo>
                  <a:lnTo>
                    <a:pt x="37" y="2"/>
                  </a:lnTo>
                  <a:lnTo>
                    <a:pt x="30" y="2"/>
                  </a:lnTo>
                  <a:lnTo>
                    <a:pt x="29" y="2"/>
                  </a:lnTo>
                  <a:close/>
                </a:path>
              </a:pathLst>
            </a:custGeom>
            <a:solidFill>
              <a:srgbClr val="EAE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Freeform 10"/>
            <p:cNvSpPr>
              <a:spLocks/>
            </p:cNvSpPr>
            <p:nvPr/>
          </p:nvSpPr>
          <p:spPr bwMode="auto">
            <a:xfrm>
              <a:off x="1401" y="1097"/>
              <a:ext cx="47" cy="32"/>
            </a:xfrm>
            <a:custGeom>
              <a:avLst/>
              <a:gdLst>
                <a:gd name="T0" fmla="*/ 1 w 93"/>
                <a:gd name="T1" fmla="*/ 9 h 65"/>
                <a:gd name="T2" fmla="*/ 1 w 93"/>
                <a:gd name="T3" fmla="*/ 11 h 65"/>
                <a:gd name="T4" fmla="*/ 4 w 93"/>
                <a:gd name="T5" fmla="*/ 13 h 65"/>
                <a:gd name="T6" fmla="*/ 5 w 93"/>
                <a:gd name="T7" fmla="*/ 14 h 65"/>
                <a:gd name="T8" fmla="*/ 6 w 93"/>
                <a:gd name="T9" fmla="*/ 14 h 65"/>
                <a:gd name="T10" fmla="*/ 8 w 93"/>
                <a:gd name="T11" fmla="*/ 15 h 65"/>
                <a:gd name="T12" fmla="*/ 10 w 93"/>
                <a:gd name="T13" fmla="*/ 16 h 65"/>
                <a:gd name="T14" fmla="*/ 12 w 93"/>
                <a:gd name="T15" fmla="*/ 16 h 65"/>
                <a:gd name="T16" fmla="*/ 14 w 93"/>
                <a:gd name="T17" fmla="*/ 16 h 65"/>
                <a:gd name="T18" fmla="*/ 16 w 93"/>
                <a:gd name="T19" fmla="*/ 15 h 65"/>
                <a:gd name="T20" fmla="*/ 17 w 93"/>
                <a:gd name="T21" fmla="*/ 15 h 65"/>
                <a:gd name="T22" fmla="*/ 20 w 93"/>
                <a:gd name="T23" fmla="*/ 14 h 65"/>
                <a:gd name="T24" fmla="*/ 23 w 93"/>
                <a:gd name="T25" fmla="*/ 12 h 65"/>
                <a:gd name="T26" fmla="*/ 24 w 93"/>
                <a:gd name="T27" fmla="*/ 10 h 65"/>
                <a:gd name="T28" fmla="*/ 23 w 93"/>
                <a:gd name="T29" fmla="*/ 7 h 65"/>
                <a:gd name="T30" fmla="*/ 21 w 93"/>
                <a:gd name="T31" fmla="*/ 5 h 65"/>
                <a:gd name="T32" fmla="*/ 19 w 93"/>
                <a:gd name="T33" fmla="*/ 3 h 65"/>
                <a:gd name="T34" fmla="*/ 17 w 93"/>
                <a:gd name="T35" fmla="*/ 2 h 65"/>
                <a:gd name="T36" fmla="*/ 16 w 93"/>
                <a:gd name="T37" fmla="*/ 1 h 65"/>
                <a:gd name="T38" fmla="*/ 14 w 93"/>
                <a:gd name="T39" fmla="*/ 1 h 65"/>
                <a:gd name="T40" fmla="*/ 13 w 93"/>
                <a:gd name="T41" fmla="*/ 0 h 65"/>
                <a:gd name="T42" fmla="*/ 10 w 93"/>
                <a:gd name="T43" fmla="*/ 0 h 65"/>
                <a:gd name="T44" fmla="*/ 7 w 93"/>
                <a:gd name="T45" fmla="*/ 0 h 65"/>
                <a:gd name="T46" fmla="*/ 5 w 93"/>
                <a:gd name="T47" fmla="*/ 1 h 65"/>
                <a:gd name="T48" fmla="*/ 3 w 93"/>
                <a:gd name="T49" fmla="*/ 1 h 65"/>
                <a:gd name="T50" fmla="*/ 2 w 93"/>
                <a:gd name="T51" fmla="*/ 1 h 65"/>
                <a:gd name="T52" fmla="*/ 1 w 93"/>
                <a:gd name="T53" fmla="*/ 3 h 65"/>
                <a:gd name="T54" fmla="*/ 0 w 93"/>
                <a:gd name="T55" fmla="*/ 4 h 65"/>
                <a:gd name="T56" fmla="*/ 0 w 93"/>
                <a:gd name="T57" fmla="*/ 5 h 65"/>
                <a:gd name="T58" fmla="*/ 0 w 93"/>
                <a:gd name="T59" fmla="*/ 7 h 65"/>
                <a:gd name="T60" fmla="*/ 1 w 93"/>
                <a:gd name="T61" fmla="*/ 9 h 65"/>
                <a:gd name="T62" fmla="*/ 1 w 93"/>
                <a:gd name="T63" fmla="*/ 9 h 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65"/>
                <a:gd name="T98" fmla="*/ 93 w 93"/>
                <a:gd name="T99" fmla="*/ 65 h 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65">
                  <a:moveTo>
                    <a:pt x="1" y="37"/>
                  </a:moveTo>
                  <a:lnTo>
                    <a:pt x="4" y="46"/>
                  </a:lnTo>
                  <a:lnTo>
                    <a:pt x="13" y="54"/>
                  </a:lnTo>
                  <a:lnTo>
                    <a:pt x="17" y="57"/>
                  </a:lnTo>
                  <a:lnTo>
                    <a:pt x="24" y="59"/>
                  </a:lnTo>
                  <a:lnTo>
                    <a:pt x="31" y="62"/>
                  </a:lnTo>
                  <a:lnTo>
                    <a:pt x="40" y="65"/>
                  </a:lnTo>
                  <a:lnTo>
                    <a:pt x="46" y="65"/>
                  </a:lnTo>
                  <a:lnTo>
                    <a:pt x="54" y="65"/>
                  </a:lnTo>
                  <a:lnTo>
                    <a:pt x="61" y="63"/>
                  </a:lnTo>
                  <a:lnTo>
                    <a:pt x="67" y="62"/>
                  </a:lnTo>
                  <a:lnTo>
                    <a:pt x="80" y="58"/>
                  </a:lnTo>
                  <a:lnTo>
                    <a:pt x="89" y="50"/>
                  </a:lnTo>
                  <a:lnTo>
                    <a:pt x="93" y="40"/>
                  </a:lnTo>
                  <a:lnTo>
                    <a:pt x="91" y="31"/>
                  </a:lnTo>
                  <a:lnTo>
                    <a:pt x="84" y="20"/>
                  </a:lnTo>
                  <a:lnTo>
                    <a:pt x="75" y="14"/>
                  </a:lnTo>
                  <a:lnTo>
                    <a:pt x="67" y="10"/>
                  </a:lnTo>
                  <a:lnTo>
                    <a:pt x="62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37" y="0"/>
                  </a:lnTo>
                  <a:lnTo>
                    <a:pt x="28" y="2"/>
                  </a:lnTo>
                  <a:lnTo>
                    <a:pt x="17" y="4"/>
                  </a:lnTo>
                  <a:lnTo>
                    <a:pt x="11" y="5"/>
                  </a:lnTo>
                  <a:lnTo>
                    <a:pt x="5" y="7"/>
                  </a:lnTo>
                  <a:lnTo>
                    <a:pt x="4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Freeform 11"/>
            <p:cNvSpPr>
              <a:spLocks/>
            </p:cNvSpPr>
            <p:nvPr/>
          </p:nvSpPr>
          <p:spPr bwMode="auto">
            <a:xfrm>
              <a:off x="1310" y="1068"/>
              <a:ext cx="51" cy="33"/>
            </a:xfrm>
            <a:custGeom>
              <a:avLst/>
              <a:gdLst>
                <a:gd name="T0" fmla="*/ 1 w 101"/>
                <a:gd name="T1" fmla="*/ 4 h 68"/>
                <a:gd name="T2" fmla="*/ 0 w 101"/>
                <a:gd name="T3" fmla="*/ 7 h 68"/>
                <a:gd name="T4" fmla="*/ 1 w 101"/>
                <a:gd name="T5" fmla="*/ 9 h 68"/>
                <a:gd name="T6" fmla="*/ 2 w 101"/>
                <a:gd name="T7" fmla="*/ 12 h 68"/>
                <a:gd name="T8" fmla="*/ 4 w 101"/>
                <a:gd name="T9" fmla="*/ 14 h 68"/>
                <a:gd name="T10" fmla="*/ 5 w 101"/>
                <a:gd name="T11" fmla="*/ 15 h 68"/>
                <a:gd name="T12" fmla="*/ 6 w 101"/>
                <a:gd name="T13" fmla="*/ 15 h 68"/>
                <a:gd name="T14" fmla="*/ 8 w 101"/>
                <a:gd name="T15" fmla="*/ 16 h 68"/>
                <a:gd name="T16" fmla="*/ 10 w 101"/>
                <a:gd name="T17" fmla="*/ 16 h 68"/>
                <a:gd name="T18" fmla="*/ 12 w 101"/>
                <a:gd name="T19" fmla="*/ 16 h 68"/>
                <a:gd name="T20" fmla="*/ 14 w 101"/>
                <a:gd name="T21" fmla="*/ 16 h 68"/>
                <a:gd name="T22" fmla="*/ 17 w 101"/>
                <a:gd name="T23" fmla="*/ 16 h 68"/>
                <a:gd name="T24" fmla="*/ 19 w 101"/>
                <a:gd name="T25" fmla="*/ 15 h 68"/>
                <a:gd name="T26" fmla="*/ 21 w 101"/>
                <a:gd name="T27" fmla="*/ 14 h 68"/>
                <a:gd name="T28" fmla="*/ 23 w 101"/>
                <a:gd name="T29" fmla="*/ 12 h 68"/>
                <a:gd name="T30" fmla="*/ 25 w 101"/>
                <a:gd name="T31" fmla="*/ 11 h 68"/>
                <a:gd name="T32" fmla="*/ 26 w 101"/>
                <a:gd name="T33" fmla="*/ 10 h 68"/>
                <a:gd name="T34" fmla="*/ 26 w 101"/>
                <a:gd name="T35" fmla="*/ 7 h 68"/>
                <a:gd name="T36" fmla="*/ 25 w 101"/>
                <a:gd name="T37" fmla="*/ 5 h 68"/>
                <a:gd name="T38" fmla="*/ 23 w 101"/>
                <a:gd name="T39" fmla="*/ 2 h 68"/>
                <a:gd name="T40" fmla="*/ 20 w 101"/>
                <a:gd name="T41" fmla="*/ 1 h 68"/>
                <a:gd name="T42" fmla="*/ 17 w 101"/>
                <a:gd name="T43" fmla="*/ 0 h 68"/>
                <a:gd name="T44" fmla="*/ 14 w 101"/>
                <a:gd name="T45" fmla="*/ 0 h 68"/>
                <a:gd name="T46" fmla="*/ 12 w 101"/>
                <a:gd name="T47" fmla="*/ 0 h 68"/>
                <a:gd name="T48" fmla="*/ 10 w 101"/>
                <a:gd name="T49" fmla="*/ 0 h 68"/>
                <a:gd name="T50" fmla="*/ 9 w 101"/>
                <a:gd name="T51" fmla="*/ 0 h 68"/>
                <a:gd name="T52" fmla="*/ 8 w 101"/>
                <a:gd name="T53" fmla="*/ 0 h 68"/>
                <a:gd name="T54" fmla="*/ 6 w 101"/>
                <a:gd name="T55" fmla="*/ 0 h 68"/>
                <a:gd name="T56" fmla="*/ 5 w 101"/>
                <a:gd name="T57" fmla="*/ 0 h 68"/>
                <a:gd name="T58" fmla="*/ 4 w 101"/>
                <a:gd name="T59" fmla="*/ 0 h 68"/>
                <a:gd name="T60" fmla="*/ 3 w 101"/>
                <a:gd name="T61" fmla="*/ 1 h 68"/>
                <a:gd name="T62" fmla="*/ 2 w 101"/>
                <a:gd name="T63" fmla="*/ 2 h 68"/>
                <a:gd name="T64" fmla="*/ 1 w 101"/>
                <a:gd name="T65" fmla="*/ 4 h 68"/>
                <a:gd name="T66" fmla="*/ 1 w 101"/>
                <a:gd name="T67" fmla="*/ 4 h 6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1"/>
                <a:gd name="T103" fmla="*/ 0 h 68"/>
                <a:gd name="T104" fmla="*/ 101 w 101"/>
                <a:gd name="T105" fmla="*/ 68 h 6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1" h="68">
                  <a:moveTo>
                    <a:pt x="4" y="18"/>
                  </a:moveTo>
                  <a:lnTo>
                    <a:pt x="0" y="29"/>
                  </a:lnTo>
                  <a:lnTo>
                    <a:pt x="1" y="39"/>
                  </a:lnTo>
                  <a:lnTo>
                    <a:pt x="5" y="50"/>
                  </a:lnTo>
                  <a:lnTo>
                    <a:pt x="13" y="59"/>
                  </a:lnTo>
                  <a:lnTo>
                    <a:pt x="17" y="61"/>
                  </a:lnTo>
                  <a:lnTo>
                    <a:pt x="23" y="64"/>
                  </a:lnTo>
                  <a:lnTo>
                    <a:pt x="30" y="65"/>
                  </a:lnTo>
                  <a:lnTo>
                    <a:pt x="37" y="68"/>
                  </a:lnTo>
                  <a:lnTo>
                    <a:pt x="45" y="66"/>
                  </a:lnTo>
                  <a:lnTo>
                    <a:pt x="56" y="66"/>
                  </a:lnTo>
                  <a:lnTo>
                    <a:pt x="65" y="65"/>
                  </a:lnTo>
                  <a:lnTo>
                    <a:pt x="76" y="64"/>
                  </a:lnTo>
                  <a:lnTo>
                    <a:pt x="84" y="57"/>
                  </a:lnTo>
                  <a:lnTo>
                    <a:pt x="92" y="52"/>
                  </a:lnTo>
                  <a:lnTo>
                    <a:pt x="97" y="48"/>
                  </a:lnTo>
                  <a:lnTo>
                    <a:pt x="101" y="43"/>
                  </a:lnTo>
                  <a:lnTo>
                    <a:pt x="101" y="31"/>
                  </a:lnTo>
                  <a:lnTo>
                    <a:pt x="98" y="21"/>
                  </a:lnTo>
                  <a:lnTo>
                    <a:pt x="89" y="11"/>
                  </a:lnTo>
                  <a:lnTo>
                    <a:pt x="78" y="4"/>
                  </a:lnTo>
                  <a:lnTo>
                    <a:pt x="65" y="0"/>
                  </a:lnTo>
                  <a:lnTo>
                    <a:pt x="53" y="0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7" y="9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Freeform 12"/>
            <p:cNvSpPr>
              <a:spLocks/>
            </p:cNvSpPr>
            <p:nvPr/>
          </p:nvSpPr>
          <p:spPr bwMode="auto">
            <a:xfrm>
              <a:off x="1535" y="1184"/>
              <a:ext cx="688" cy="170"/>
            </a:xfrm>
            <a:custGeom>
              <a:avLst/>
              <a:gdLst>
                <a:gd name="T0" fmla="*/ 96 w 1377"/>
                <a:gd name="T1" fmla="*/ 65 h 340"/>
                <a:gd name="T2" fmla="*/ 82 w 1377"/>
                <a:gd name="T3" fmla="*/ 52 h 340"/>
                <a:gd name="T4" fmla="*/ 60 w 1377"/>
                <a:gd name="T5" fmla="*/ 36 h 340"/>
                <a:gd name="T6" fmla="*/ 35 w 1377"/>
                <a:gd name="T7" fmla="*/ 19 h 340"/>
                <a:gd name="T8" fmla="*/ 12 w 1377"/>
                <a:gd name="T9" fmla="*/ 5 h 340"/>
                <a:gd name="T10" fmla="*/ 1 w 1377"/>
                <a:gd name="T11" fmla="*/ 0 h 340"/>
                <a:gd name="T12" fmla="*/ 15 w 1377"/>
                <a:gd name="T13" fmla="*/ 0 h 340"/>
                <a:gd name="T14" fmla="*/ 44 w 1377"/>
                <a:gd name="T15" fmla="*/ 0 h 340"/>
                <a:gd name="T16" fmla="*/ 88 w 1377"/>
                <a:gd name="T17" fmla="*/ 3 h 340"/>
                <a:gd name="T18" fmla="*/ 143 w 1377"/>
                <a:gd name="T19" fmla="*/ 9 h 340"/>
                <a:gd name="T20" fmla="*/ 208 w 1377"/>
                <a:gd name="T21" fmla="*/ 20 h 340"/>
                <a:gd name="T22" fmla="*/ 266 w 1377"/>
                <a:gd name="T23" fmla="*/ 31 h 340"/>
                <a:gd name="T24" fmla="*/ 304 w 1377"/>
                <a:gd name="T25" fmla="*/ 40 h 340"/>
                <a:gd name="T26" fmla="*/ 325 w 1377"/>
                <a:gd name="T27" fmla="*/ 44 h 340"/>
                <a:gd name="T28" fmla="*/ 335 w 1377"/>
                <a:gd name="T29" fmla="*/ 48 h 340"/>
                <a:gd name="T30" fmla="*/ 338 w 1377"/>
                <a:gd name="T31" fmla="*/ 49 h 340"/>
                <a:gd name="T32" fmla="*/ 339 w 1377"/>
                <a:gd name="T33" fmla="*/ 52 h 340"/>
                <a:gd name="T34" fmla="*/ 341 w 1377"/>
                <a:gd name="T35" fmla="*/ 59 h 340"/>
                <a:gd name="T36" fmla="*/ 342 w 1377"/>
                <a:gd name="T37" fmla="*/ 69 h 340"/>
                <a:gd name="T38" fmla="*/ 344 w 1377"/>
                <a:gd name="T39" fmla="*/ 78 h 340"/>
                <a:gd name="T40" fmla="*/ 344 w 1377"/>
                <a:gd name="T41" fmla="*/ 84 h 340"/>
                <a:gd name="T42" fmla="*/ 286 w 1377"/>
                <a:gd name="T43" fmla="*/ 72 h 340"/>
                <a:gd name="T44" fmla="*/ 283 w 1377"/>
                <a:gd name="T45" fmla="*/ 68 h 340"/>
                <a:gd name="T46" fmla="*/ 278 w 1377"/>
                <a:gd name="T47" fmla="*/ 60 h 340"/>
                <a:gd name="T48" fmla="*/ 270 w 1377"/>
                <a:gd name="T49" fmla="*/ 51 h 340"/>
                <a:gd name="T50" fmla="*/ 260 w 1377"/>
                <a:gd name="T51" fmla="*/ 43 h 340"/>
                <a:gd name="T52" fmla="*/ 249 w 1377"/>
                <a:gd name="T53" fmla="*/ 36 h 340"/>
                <a:gd name="T54" fmla="*/ 252 w 1377"/>
                <a:gd name="T55" fmla="*/ 41 h 340"/>
                <a:gd name="T56" fmla="*/ 255 w 1377"/>
                <a:gd name="T57" fmla="*/ 47 h 340"/>
                <a:gd name="T58" fmla="*/ 258 w 1377"/>
                <a:gd name="T59" fmla="*/ 55 h 340"/>
                <a:gd name="T60" fmla="*/ 260 w 1377"/>
                <a:gd name="T61" fmla="*/ 62 h 340"/>
                <a:gd name="T62" fmla="*/ 260 w 1377"/>
                <a:gd name="T63" fmla="*/ 68 h 340"/>
                <a:gd name="T64" fmla="*/ 254 w 1377"/>
                <a:gd name="T65" fmla="*/ 62 h 340"/>
                <a:gd name="T66" fmla="*/ 243 w 1377"/>
                <a:gd name="T67" fmla="*/ 53 h 340"/>
                <a:gd name="T68" fmla="*/ 229 w 1377"/>
                <a:gd name="T69" fmla="*/ 43 h 340"/>
                <a:gd name="T70" fmla="*/ 215 w 1377"/>
                <a:gd name="T71" fmla="*/ 34 h 340"/>
                <a:gd name="T72" fmla="*/ 204 w 1377"/>
                <a:gd name="T73" fmla="*/ 28 h 340"/>
                <a:gd name="T74" fmla="*/ 207 w 1377"/>
                <a:gd name="T75" fmla="*/ 33 h 340"/>
                <a:gd name="T76" fmla="*/ 212 w 1377"/>
                <a:gd name="T77" fmla="*/ 41 h 340"/>
                <a:gd name="T78" fmla="*/ 217 w 1377"/>
                <a:gd name="T79" fmla="*/ 48 h 340"/>
                <a:gd name="T80" fmla="*/ 220 w 1377"/>
                <a:gd name="T81" fmla="*/ 57 h 340"/>
                <a:gd name="T82" fmla="*/ 221 w 1377"/>
                <a:gd name="T83" fmla="*/ 63 h 340"/>
                <a:gd name="T84" fmla="*/ 214 w 1377"/>
                <a:gd name="T85" fmla="*/ 57 h 340"/>
                <a:gd name="T86" fmla="*/ 199 w 1377"/>
                <a:gd name="T87" fmla="*/ 48 h 340"/>
                <a:gd name="T88" fmla="*/ 182 w 1377"/>
                <a:gd name="T89" fmla="*/ 37 h 340"/>
                <a:gd name="T90" fmla="*/ 164 w 1377"/>
                <a:gd name="T91" fmla="*/ 27 h 340"/>
                <a:gd name="T92" fmla="*/ 150 w 1377"/>
                <a:gd name="T93" fmla="*/ 23 h 340"/>
                <a:gd name="T94" fmla="*/ 154 w 1377"/>
                <a:gd name="T95" fmla="*/ 29 h 340"/>
                <a:gd name="T96" fmla="*/ 157 w 1377"/>
                <a:gd name="T97" fmla="*/ 35 h 340"/>
                <a:gd name="T98" fmla="*/ 161 w 1377"/>
                <a:gd name="T99" fmla="*/ 42 h 340"/>
                <a:gd name="T100" fmla="*/ 164 w 1377"/>
                <a:gd name="T101" fmla="*/ 50 h 340"/>
                <a:gd name="T102" fmla="*/ 166 w 1377"/>
                <a:gd name="T103" fmla="*/ 59 h 340"/>
                <a:gd name="T104" fmla="*/ 165 w 1377"/>
                <a:gd name="T105" fmla="*/ 61 h 340"/>
                <a:gd name="T106" fmla="*/ 157 w 1377"/>
                <a:gd name="T107" fmla="*/ 53 h 340"/>
                <a:gd name="T108" fmla="*/ 143 w 1377"/>
                <a:gd name="T109" fmla="*/ 43 h 340"/>
                <a:gd name="T110" fmla="*/ 123 w 1377"/>
                <a:gd name="T111" fmla="*/ 31 h 340"/>
                <a:gd name="T112" fmla="*/ 100 w 1377"/>
                <a:gd name="T113" fmla="*/ 22 h 340"/>
                <a:gd name="T114" fmla="*/ 87 w 1377"/>
                <a:gd name="T115" fmla="*/ 22 h 340"/>
                <a:gd name="T116" fmla="*/ 96 w 1377"/>
                <a:gd name="T117" fmla="*/ 29 h 340"/>
                <a:gd name="T118" fmla="*/ 106 w 1377"/>
                <a:gd name="T119" fmla="*/ 37 h 340"/>
                <a:gd name="T120" fmla="*/ 115 w 1377"/>
                <a:gd name="T121" fmla="*/ 45 h 340"/>
                <a:gd name="T122" fmla="*/ 123 w 1377"/>
                <a:gd name="T123" fmla="*/ 54 h 340"/>
                <a:gd name="T124" fmla="*/ 128 w 1377"/>
                <a:gd name="T125" fmla="*/ 67 h 3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77"/>
                <a:gd name="T190" fmla="*/ 0 h 340"/>
                <a:gd name="T191" fmla="*/ 1377 w 1377"/>
                <a:gd name="T192" fmla="*/ 340 h 3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77" h="340">
                  <a:moveTo>
                    <a:pt x="398" y="269"/>
                  </a:moveTo>
                  <a:lnTo>
                    <a:pt x="395" y="265"/>
                  </a:lnTo>
                  <a:lnTo>
                    <a:pt x="386" y="257"/>
                  </a:lnTo>
                  <a:lnTo>
                    <a:pt x="371" y="244"/>
                  </a:lnTo>
                  <a:lnTo>
                    <a:pt x="351" y="230"/>
                  </a:lnTo>
                  <a:lnTo>
                    <a:pt x="328" y="210"/>
                  </a:lnTo>
                  <a:lnTo>
                    <a:pt x="302" y="191"/>
                  </a:lnTo>
                  <a:lnTo>
                    <a:pt x="272" y="168"/>
                  </a:lnTo>
                  <a:lnTo>
                    <a:pt x="242" y="144"/>
                  </a:lnTo>
                  <a:lnTo>
                    <a:pt x="208" y="119"/>
                  </a:lnTo>
                  <a:lnTo>
                    <a:pt x="176" y="96"/>
                  </a:lnTo>
                  <a:lnTo>
                    <a:pt x="142" y="74"/>
                  </a:lnTo>
                  <a:lnTo>
                    <a:pt x="110" y="53"/>
                  </a:lnTo>
                  <a:lnTo>
                    <a:pt x="78" y="35"/>
                  </a:lnTo>
                  <a:lnTo>
                    <a:pt x="50" y="19"/>
                  </a:lnTo>
                  <a:lnTo>
                    <a:pt x="22" y="8"/>
                  </a:lnTo>
                  <a:lnTo>
                    <a:pt x="0" y="1"/>
                  </a:lnTo>
                  <a:lnTo>
                    <a:pt x="4" y="0"/>
                  </a:lnTo>
                  <a:lnTo>
                    <a:pt x="16" y="0"/>
                  </a:lnTo>
                  <a:lnTo>
                    <a:pt x="33" y="0"/>
                  </a:lnTo>
                  <a:lnTo>
                    <a:pt x="60" y="0"/>
                  </a:lnTo>
                  <a:lnTo>
                    <a:pt x="94" y="0"/>
                  </a:lnTo>
                  <a:lnTo>
                    <a:pt x="133" y="0"/>
                  </a:lnTo>
                  <a:lnTo>
                    <a:pt x="178" y="0"/>
                  </a:lnTo>
                  <a:lnTo>
                    <a:pt x="232" y="4"/>
                  </a:lnTo>
                  <a:lnTo>
                    <a:pt x="288" y="6"/>
                  </a:lnTo>
                  <a:lnTo>
                    <a:pt x="353" y="12"/>
                  </a:lnTo>
                  <a:lnTo>
                    <a:pt x="421" y="18"/>
                  </a:lnTo>
                  <a:lnTo>
                    <a:pt x="496" y="26"/>
                  </a:lnTo>
                  <a:lnTo>
                    <a:pt x="574" y="36"/>
                  </a:lnTo>
                  <a:lnTo>
                    <a:pt x="655" y="48"/>
                  </a:lnTo>
                  <a:lnTo>
                    <a:pt x="742" y="62"/>
                  </a:lnTo>
                  <a:lnTo>
                    <a:pt x="835" y="79"/>
                  </a:lnTo>
                  <a:lnTo>
                    <a:pt x="921" y="96"/>
                  </a:lnTo>
                  <a:lnTo>
                    <a:pt x="997" y="112"/>
                  </a:lnTo>
                  <a:lnTo>
                    <a:pt x="1065" y="125"/>
                  </a:lnTo>
                  <a:lnTo>
                    <a:pt x="1125" y="138"/>
                  </a:lnTo>
                  <a:lnTo>
                    <a:pt x="1174" y="147"/>
                  </a:lnTo>
                  <a:lnTo>
                    <a:pt x="1216" y="157"/>
                  </a:lnTo>
                  <a:lnTo>
                    <a:pt x="1251" y="166"/>
                  </a:lnTo>
                  <a:lnTo>
                    <a:pt x="1279" y="174"/>
                  </a:lnTo>
                  <a:lnTo>
                    <a:pt x="1301" y="179"/>
                  </a:lnTo>
                  <a:lnTo>
                    <a:pt x="1320" y="184"/>
                  </a:lnTo>
                  <a:lnTo>
                    <a:pt x="1333" y="188"/>
                  </a:lnTo>
                  <a:lnTo>
                    <a:pt x="1343" y="192"/>
                  </a:lnTo>
                  <a:lnTo>
                    <a:pt x="1349" y="192"/>
                  </a:lnTo>
                  <a:lnTo>
                    <a:pt x="1353" y="195"/>
                  </a:lnTo>
                  <a:lnTo>
                    <a:pt x="1355" y="196"/>
                  </a:lnTo>
                  <a:lnTo>
                    <a:pt x="1356" y="197"/>
                  </a:lnTo>
                  <a:lnTo>
                    <a:pt x="1356" y="203"/>
                  </a:lnTo>
                  <a:lnTo>
                    <a:pt x="1357" y="208"/>
                  </a:lnTo>
                  <a:lnTo>
                    <a:pt x="1360" y="218"/>
                  </a:lnTo>
                  <a:lnTo>
                    <a:pt x="1361" y="227"/>
                  </a:lnTo>
                  <a:lnTo>
                    <a:pt x="1364" y="238"/>
                  </a:lnTo>
                  <a:lnTo>
                    <a:pt x="1366" y="249"/>
                  </a:lnTo>
                  <a:lnTo>
                    <a:pt x="1369" y="262"/>
                  </a:lnTo>
                  <a:lnTo>
                    <a:pt x="1370" y="274"/>
                  </a:lnTo>
                  <a:lnTo>
                    <a:pt x="1373" y="287"/>
                  </a:lnTo>
                  <a:lnTo>
                    <a:pt x="1374" y="299"/>
                  </a:lnTo>
                  <a:lnTo>
                    <a:pt x="1377" y="310"/>
                  </a:lnTo>
                  <a:lnTo>
                    <a:pt x="1377" y="321"/>
                  </a:lnTo>
                  <a:lnTo>
                    <a:pt x="1377" y="329"/>
                  </a:lnTo>
                  <a:lnTo>
                    <a:pt x="1377" y="335"/>
                  </a:lnTo>
                  <a:lnTo>
                    <a:pt x="1377" y="340"/>
                  </a:lnTo>
                  <a:lnTo>
                    <a:pt x="1145" y="288"/>
                  </a:lnTo>
                  <a:lnTo>
                    <a:pt x="1144" y="286"/>
                  </a:lnTo>
                  <a:lnTo>
                    <a:pt x="1141" y="283"/>
                  </a:lnTo>
                  <a:lnTo>
                    <a:pt x="1138" y="277"/>
                  </a:lnTo>
                  <a:lnTo>
                    <a:pt x="1134" y="270"/>
                  </a:lnTo>
                  <a:lnTo>
                    <a:pt x="1126" y="262"/>
                  </a:lnTo>
                  <a:lnTo>
                    <a:pt x="1121" y="253"/>
                  </a:lnTo>
                  <a:lnTo>
                    <a:pt x="1113" y="243"/>
                  </a:lnTo>
                  <a:lnTo>
                    <a:pt x="1104" y="233"/>
                  </a:lnTo>
                  <a:lnTo>
                    <a:pt x="1092" y="218"/>
                  </a:lnTo>
                  <a:lnTo>
                    <a:pt x="1082" y="207"/>
                  </a:lnTo>
                  <a:lnTo>
                    <a:pt x="1070" y="194"/>
                  </a:lnTo>
                  <a:lnTo>
                    <a:pt x="1057" y="183"/>
                  </a:lnTo>
                  <a:lnTo>
                    <a:pt x="1043" y="171"/>
                  </a:lnTo>
                  <a:lnTo>
                    <a:pt x="1028" y="161"/>
                  </a:lnTo>
                  <a:lnTo>
                    <a:pt x="1012" y="151"/>
                  </a:lnTo>
                  <a:lnTo>
                    <a:pt x="997" y="143"/>
                  </a:lnTo>
                  <a:lnTo>
                    <a:pt x="997" y="145"/>
                  </a:lnTo>
                  <a:lnTo>
                    <a:pt x="1004" y="156"/>
                  </a:lnTo>
                  <a:lnTo>
                    <a:pt x="1008" y="162"/>
                  </a:lnTo>
                  <a:lnTo>
                    <a:pt x="1010" y="170"/>
                  </a:lnTo>
                  <a:lnTo>
                    <a:pt x="1015" y="179"/>
                  </a:lnTo>
                  <a:lnTo>
                    <a:pt x="1021" y="190"/>
                  </a:lnTo>
                  <a:lnTo>
                    <a:pt x="1023" y="199"/>
                  </a:lnTo>
                  <a:lnTo>
                    <a:pt x="1028" y="209"/>
                  </a:lnTo>
                  <a:lnTo>
                    <a:pt x="1032" y="220"/>
                  </a:lnTo>
                  <a:lnTo>
                    <a:pt x="1036" y="231"/>
                  </a:lnTo>
                  <a:lnTo>
                    <a:pt x="1038" y="240"/>
                  </a:lnTo>
                  <a:lnTo>
                    <a:pt x="1041" y="251"/>
                  </a:lnTo>
                  <a:lnTo>
                    <a:pt x="1043" y="260"/>
                  </a:lnTo>
                  <a:lnTo>
                    <a:pt x="1044" y="270"/>
                  </a:lnTo>
                  <a:lnTo>
                    <a:pt x="1041" y="269"/>
                  </a:lnTo>
                  <a:lnTo>
                    <a:pt x="1036" y="264"/>
                  </a:lnTo>
                  <a:lnTo>
                    <a:pt x="1027" y="257"/>
                  </a:lnTo>
                  <a:lnTo>
                    <a:pt x="1018" y="248"/>
                  </a:lnTo>
                  <a:lnTo>
                    <a:pt x="1004" y="236"/>
                  </a:lnTo>
                  <a:lnTo>
                    <a:pt x="989" y="226"/>
                  </a:lnTo>
                  <a:lnTo>
                    <a:pt x="973" y="213"/>
                  </a:lnTo>
                  <a:lnTo>
                    <a:pt x="957" y="201"/>
                  </a:lnTo>
                  <a:lnTo>
                    <a:pt x="936" y="187"/>
                  </a:lnTo>
                  <a:lnTo>
                    <a:pt x="919" y="173"/>
                  </a:lnTo>
                  <a:lnTo>
                    <a:pt x="898" y="158"/>
                  </a:lnTo>
                  <a:lnTo>
                    <a:pt x="882" y="148"/>
                  </a:lnTo>
                  <a:lnTo>
                    <a:pt x="862" y="136"/>
                  </a:lnTo>
                  <a:lnTo>
                    <a:pt x="845" y="127"/>
                  </a:lnTo>
                  <a:lnTo>
                    <a:pt x="831" y="118"/>
                  </a:lnTo>
                  <a:lnTo>
                    <a:pt x="818" y="114"/>
                  </a:lnTo>
                  <a:lnTo>
                    <a:pt x="819" y="116"/>
                  </a:lnTo>
                  <a:lnTo>
                    <a:pt x="827" y="127"/>
                  </a:lnTo>
                  <a:lnTo>
                    <a:pt x="831" y="132"/>
                  </a:lnTo>
                  <a:lnTo>
                    <a:pt x="836" y="140"/>
                  </a:lnTo>
                  <a:lnTo>
                    <a:pt x="844" y="151"/>
                  </a:lnTo>
                  <a:lnTo>
                    <a:pt x="850" y="161"/>
                  </a:lnTo>
                  <a:lnTo>
                    <a:pt x="857" y="170"/>
                  </a:lnTo>
                  <a:lnTo>
                    <a:pt x="862" y="181"/>
                  </a:lnTo>
                  <a:lnTo>
                    <a:pt x="869" y="192"/>
                  </a:lnTo>
                  <a:lnTo>
                    <a:pt x="874" y="205"/>
                  </a:lnTo>
                  <a:lnTo>
                    <a:pt x="878" y="218"/>
                  </a:lnTo>
                  <a:lnTo>
                    <a:pt x="883" y="231"/>
                  </a:lnTo>
                  <a:lnTo>
                    <a:pt x="884" y="243"/>
                  </a:lnTo>
                  <a:lnTo>
                    <a:pt x="888" y="256"/>
                  </a:lnTo>
                  <a:lnTo>
                    <a:pt x="884" y="253"/>
                  </a:lnTo>
                  <a:lnTo>
                    <a:pt x="879" y="248"/>
                  </a:lnTo>
                  <a:lnTo>
                    <a:pt x="869" y="240"/>
                  </a:lnTo>
                  <a:lnTo>
                    <a:pt x="856" y="231"/>
                  </a:lnTo>
                  <a:lnTo>
                    <a:pt x="837" y="218"/>
                  </a:lnTo>
                  <a:lnTo>
                    <a:pt x="819" y="205"/>
                  </a:lnTo>
                  <a:lnTo>
                    <a:pt x="797" y="192"/>
                  </a:lnTo>
                  <a:lnTo>
                    <a:pt x="776" y="178"/>
                  </a:lnTo>
                  <a:lnTo>
                    <a:pt x="753" y="162"/>
                  </a:lnTo>
                  <a:lnTo>
                    <a:pt x="729" y="148"/>
                  </a:lnTo>
                  <a:lnTo>
                    <a:pt x="705" y="134"/>
                  </a:lnTo>
                  <a:lnTo>
                    <a:pt x="683" y="122"/>
                  </a:lnTo>
                  <a:lnTo>
                    <a:pt x="659" y="110"/>
                  </a:lnTo>
                  <a:lnTo>
                    <a:pt x="640" y="103"/>
                  </a:lnTo>
                  <a:lnTo>
                    <a:pt x="619" y="95"/>
                  </a:lnTo>
                  <a:lnTo>
                    <a:pt x="603" y="92"/>
                  </a:lnTo>
                  <a:lnTo>
                    <a:pt x="607" y="100"/>
                  </a:lnTo>
                  <a:lnTo>
                    <a:pt x="611" y="108"/>
                  </a:lnTo>
                  <a:lnTo>
                    <a:pt x="616" y="116"/>
                  </a:lnTo>
                  <a:lnTo>
                    <a:pt x="620" y="125"/>
                  </a:lnTo>
                  <a:lnTo>
                    <a:pt x="626" y="132"/>
                  </a:lnTo>
                  <a:lnTo>
                    <a:pt x="629" y="140"/>
                  </a:lnTo>
                  <a:lnTo>
                    <a:pt x="635" y="149"/>
                  </a:lnTo>
                  <a:lnTo>
                    <a:pt x="641" y="160"/>
                  </a:lnTo>
                  <a:lnTo>
                    <a:pt x="644" y="168"/>
                  </a:lnTo>
                  <a:lnTo>
                    <a:pt x="649" y="178"/>
                  </a:lnTo>
                  <a:lnTo>
                    <a:pt x="653" y="188"/>
                  </a:lnTo>
                  <a:lnTo>
                    <a:pt x="657" y="200"/>
                  </a:lnTo>
                  <a:lnTo>
                    <a:pt x="661" y="210"/>
                  </a:lnTo>
                  <a:lnTo>
                    <a:pt x="664" y="223"/>
                  </a:lnTo>
                  <a:lnTo>
                    <a:pt x="667" y="236"/>
                  </a:lnTo>
                  <a:lnTo>
                    <a:pt x="671" y="252"/>
                  </a:lnTo>
                  <a:lnTo>
                    <a:pt x="668" y="249"/>
                  </a:lnTo>
                  <a:lnTo>
                    <a:pt x="663" y="244"/>
                  </a:lnTo>
                  <a:lnTo>
                    <a:pt x="654" y="236"/>
                  </a:lnTo>
                  <a:lnTo>
                    <a:pt x="644" y="227"/>
                  </a:lnTo>
                  <a:lnTo>
                    <a:pt x="629" y="214"/>
                  </a:lnTo>
                  <a:lnTo>
                    <a:pt x="613" y="201"/>
                  </a:lnTo>
                  <a:lnTo>
                    <a:pt x="592" y="186"/>
                  </a:lnTo>
                  <a:lnTo>
                    <a:pt x="572" y="171"/>
                  </a:lnTo>
                  <a:lnTo>
                    <a:pt x="548" y="155"/>
                  </a:lnTo>
                  <a:lnTo>
                    <a:pt x="522" y="140"/>
                  </a:lnTo>
                  <a:lnTo>
                    <a:pt x="493" y="126"/>
                  </a:lnTo>
                  <a:lnTo>
                    <a:pt x="466" y="113"/>
                  </a:lnTo>
                  <a:lnTo>
                    <a:pt x="434" y="100"/>
                  </a:lnTo>
                  <a:lnTo>
                    <a:pt x="403" y="90"/>
                  </a:lnTo>
                  <a:lnTo>
                    <a:pt x="371" y="83"/>
                  </a:lnTo>
                  <a:lnTo>
                    <a:pt x="338" y="79"/>
                  </a:lnTo>
                  <a:lnTo>
                    <a:pt x="349" y="88"/>
                  </a:lnTo>
                  <a:lnTo>
                    <a:pt x="360" y="97"/>
                  </a:lnTo>
                  <a:lnTo>
                    <a:pt x="371" y="105"/>
                  </a:lnTo>
                  <a:lnTo>
                    <a:pt x="385" y="116"/>
                  </a:lnTo>
                  <a:lnTo>
                    <a:pt x="398" y="126"/>
                  </a:lnTo>
                  <a:lnTo>
                    <a:pt x="411" y="135"/>
                  </a:lnTo>
                  <a:lnTo>
                    <a:pt x="424" y="145"/>
                  </a:lnTo>
                  <a:lnTo>
                    <a:pt x="438" y="157"/>
                  </a:lnTo>
                  <a:lnTo>
                    <a:pt x="450" y="168"/>
                  </a:lnTo>
                  <a:lnTo>
                    <a:pt x="462" y="181"/>
                  </a:lnTo>
                  <a:lnTo>
                    <a:pt x="473" y="192"/>
                  </a:lnTo>
                  <a:lnTo>
                    <a:pt x="485" y="205"/>
                  </a:lnTo>
                  <a:lnTo>
                    <a:pt x="493" y="218"/>
                  </a:lnTo>
                  <a:lnTo>
                    <a:pt x="502" y="233"/>
                  </a:lnTo>
                  <a:lnTo>
                    <a:pt x="507" y="248"/>
                  </a:lnTo>
                  <a:lnTo>
                    <a:pt x="514" y="265"/>
                  </a:lnTo>
                  <a:lnTo>
                    <a:pt x="398" y="269"/>
                  </a:lnTo>
                  <a:close/>
                </a:path>
              </a:pathLst>
            </a:custGeom>
            <a:solidFill>
              <a:srgbClr val="7A9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Freeform 13"/>
            <p:cNvSpPr>
              <a:spLocks/>
            </p:cNvSpPr>
            <p:nvPr/>
          </p:nvSpPr>
          <p:spPr bwMode="auto">
            <a:xfrm>
              <a:off x="811" y="1104"/>
              <a:ext cx="1173" cy="422"/>
            </a:xfrm>
            <a:custGeom>
              <a:avLst/>
              <a:gdLst>
                <a:gd name="T0" fmla="*/ 2 w 2347"/>
                <a:gd name="T1" fmla="*/ 8 h 845"/>
                <a:gd name="T2" fmla="*/ 1 w 2347"/>
                <a:gd name="T3" fmla="*/ 23 h 845"/>
                <a:gd name="T4" fmla="*/ 35 w 2347"/>
                <a:gd name="T5" fmla="*/ 37 h 845"/>
                <a:gd name="T6" fmla="*/ 144 w 2347"/>
                <a:gd name="T7" fmla="*/ 52 h 845"/>
                <a:gd name="T8" fmla="*/ 257 w 2347"/>
                <a:gd name="T9" fmla="*/ 73 h 845"/>
                <a:gd name="T10" fmla="*/ 316 w 2347"/>
                <a:gd name="T11" fmla="*/ 98 h 845"/>
                <a:gd name="T12" fmla="*/ 344 w 2347"/>
                <a:gd name="T13" fmla="*/ 114 h 845"/>
                <a:gd name="T14" fmla="*/ 350 w 2347"/>
                <a:gd name="T15" fmla="*/ 118 h 845"/>
                <a:gd name="T16" fmla="*/ 323 w 2347"/>
                <a:gd name="T17" fmla="*/ 109 h 845"/>
                <a:gd name="T18" fmla="*/ 280 w 2347"/>
                <a:gd name="T19" fmla="*/ 99 h 845"/>
                <a:gd name="T20" fmla="*/ 266 w 2347"/>
                <a:gd name="T21" fmla="*/ 101 h 845"/>
                <a:gd name="T22" fmla="*/ 283 w 2347"/>
                <a:gd name="T23" fmla="*/ 112 h 845"/>
                <a:gd name="T24" fmla="*/ 301 w 2347"/>
                <a:gd name="T25" fmla="*/ 126 h 845"/>
                <a:gd name="T26" fmla="*/ 289 w 2347"/>
                <a:gd name="T27" fmla="*/ 123 h 845"/>
                <a:gd name="T28" fmla="*/ 264 w 2347"/>
                <a:gd name="T29" fmla="*/ 120 h 845"/>
                <a:gd name="T30" fmla="*/ 246 w 2347"/>
                <a:gd name="T31" fmla="*/ 122 h 845"/>
                <a:gd name="T32" fmla="*/ 258 w 2347"/>
                <a:gd name="T33" fmla="*/ 130 h 845"/>
                <a:gd name="T34" fmla="*/ 272 w 2347"/>
                <a:gd name="T35" fmla="*/ 142 h 845"/>
                <a:gd name="T36" fmla="*/ 260 w 2347"/>
                <a:gd name="T37" fmla="*/ 140 h 845"/>
                <a:gd name="T38" fmla="*/ 238 w 2347"/>
                <a:gd name="T39" fmla="*/ 137 h 845"/>
                <a:gd name="T40" fmla="*/ 229 w 2347"/>
                <a:gd name="T41" fmla="*/ 139 h 845"/>
                <a:gd name="T42" fmla="*/ 240 w 2347"/>
                <a:gd name="T43" fmla="*/ 148 h 845"/>
                <a:gd name="T44" fmla="*/ 249 w 2347"/>
                <a:gd name="T45" fmla="*/ 158 h 845"/>
                <a:gd name="T46" fmla="*/ 239 w 2347"/>
                <a:gd name="T47" fmla="*/ 155 h 845"/>
                <a:gd name="T48" fmla="*/ 222 w 2347"/>
                <a:gd name="T49" fmla="*/ 153 h 845"/>
                <a:gd name="T50" fmla="*/ 212 w 2347"/>
                <a:gd name="T51" fmla="*/ 159 h 845"/>
                <a:gd name="T52" fmla="*/ 206 w 2347"/>
                <a:gd name="T53" fmla="*/ 170 h 845"/>
                <a:gd name="T54" fmla="*/ 217 w 2347"/>
                <a:gd name="T55" fmla="*/ 173 h 845"/>
                <a:gd name="T56" fmla="*/ 241 w 2347"/>
                <a:gd name="T57" fmla="*/ 177 h 845"/>
                <a:gd name="T58" fmla="*/ 259 w 2347"/>
                <a:gd name="T59" fmla="*/ 171 h 845"/>
                <a:gd name="T60" fmla="*/ 302 w 2347"/>
                <a:gd name="T61" fmla="*/ 146 h 845"/>
                <a:gd name="T62" fmla="*/ 362 w 2347"/>
                <a:gd name="T63" fmla="*/ 124 h 845"/>
                <a:gd name="T64" fmla="*/ 394 w 2347"/>
                <a:gd name="T65" fmla="*/ 127 h 845"/>
                <a:gd name="T66" fmla="*/ 440 w 2347"/>
                <a:gd name="T67" fmla="*/ 152 h 845"/>
                <a:gd name="T68" fmla="*/ 475 w 2347"/>
                <a:gd name="T69" fmla="*/ 192 h 845"/>
                <a:gd name="T70" fmla="*/ 467 w 2347"/>
                <a:gd name="T71" fmla="*/ 194 h 845"/>
                <a:gd name="T72" fmla="*/ 453 w 2347"/>
                <a:gd name="T73" fmla="*/ 201 h 845"/>
                <a:gd name="T74" fmla="*/ 462 w 2347"/>
                <a:gd name="T75" fmla="*/ 206 h 845"/>
                <a:gd name="T76" fmla="*/ 511 w 2347"/>
                <a:gd name="T77" fmla="*/ 203 h 845"/>
                <a:gd name="T78" fmla="*/ 586 w 2347"/>
                <a:gd name="T79" fmla="*/ 211 h 845"/>
                <a:gd name="T80" fmla="*/ 572 w 2347"/>
                <a:gd name="T81" fmla="*/ 199 h 845"/>
                <a:gd name="T82" fmla="*/ 533 w 2347"/>
                <a:gd name="T83" fmla="*/ 184 h 845"/>
                <a:gd name="T84" fmla="*/ 492 w 2347"/>
                <a:gd name="T85" fmla="*/ 181 h 845"/>
                <a:gd name="T86" fmla="*/ 437 w 2347"/>
                <a:gd name="T87" fmla="*/ 127 h 845"/>
                <a:gd name="T88" fmla="*/ 299 w 2347"/>
                <a:gd name="T89" fmla="*/ 54 h 845"/>
                <a:gd name="T90" fmla="*/ 250 w 2347"/>
                <a:gd name="T91" fmla="*/ 37 h 845"/>
                <a:gd name="T92" fmla="*/ 326 w 2347"/>
                <a:gd name="T93" fmla="*/ 54 h 845"/>
                <a:gd name="T94" fmla="*/ 413 w 2347"/>
                <a:gd name="T95" fmla="*/ 93 h 845"/>
                <a:gd name="T96" fmla="*/ 366 w 2347"/>
                <a:gd name="T97" fmla="*/ 62 h 845"/>
                <a:gd name="T98" fmla="*/ 238 w 2347"/>
                <a:gd name="T99" fmla="*/ 17 h 845"/>
                <a:gd name="T100" fmla="*/ 126 w 2347"/>
                <a:gd name="T101" fmla="*/ 14 h 845"/>
                <a:gd name="T102" fmla="*/ 154 w 2347"/>
                <a:gd name="T103" fmla="*/ 23 h 845"/>
                <a:gd name="T104" fmla="*/ 184 w 2347"/>
                <a:gd name="T105" fmla="*/ 33 h 845"/>
                <a:gd name="T106" fmla="*/ 167 w 2347"/>
                <a:gd name="T107" fmla="*/ 32 h 845"/>
                <a:gd name="T108" fmla="*/ 119 w 2347"/>
                <a:gd name="T109" fmla="*/ 26 h 845"/>
                <a:gd name="T110" fmla="*/ 60 w 2347"/>
                <a:gd name="T111" fmla="*/ 24 h 845"/>
                <a:gd name="T112" fmla="*/ 18 w 2347"/>
                <a:gd name="T113" fmla="*/ 16 h 845"/>
                <a:gd name="T114" fmla="*/ 8 w 2347"/>
                <a:gd name="T115" fmla="*/ 3 h 84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47"/>
                <a:gd name="T175" fmla="*/ 0 h 845"/>
                <a:gd name="T176" fmla="*/ 2347 w 2347"/>
                <a:gd name="T177" fmla="*/ 845 h 84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47" h="845">
                  <a:moveTo>
                    <a:pt x="36" y="0"/>
                  </a:moveTo>
                  <a:lnTo>
                    <a:pt x="31" y="3"/>
                  </a:lnTo>
                  <a:lnTo>
                    <a:pt x="24" y="13"/>
                  </a:lnTo>
                  <a:lnTo>
                    <a:pt x="18" y="18"/>
                  </a:lnTo>
                  <a:lnTo>
                    <a:pt x="13" y="27"/>
                  </a:lnTo>
                  <a:lnTo>
                    <a:pt x="9" y="35"/>
                  </a:lnTo>
                  <a:lnTo>
                    <a:pt x="5" y="45"/>
                  </a:lnTo>
                  <a:lnTo>
                    <a:pt x="1" y="56"/>
                  </a:lnTo>
                  <a:lnTo>
                    <a:pt x="0" y="66"/>
                  </a:lnTo>
                  <a:lnTo>
                    <a:pt x="0" y="75"/>
                  </a:lnTo>
                  <a:lnTo>
                    <a:pt x="1" y="86"/>
                  </a:lnTo>
                  <a:lnTo>
                    <a:pt x="5" y="95"/>
                  </a:lnTo>
                  <a:lnTo>
                    <a:pt x="13" y="107"/>
                  </a:lnTo>
                  <a:lnTo>
                    <a:pt x="24" y="116"/>
                  </a:lnTo>
                  <a:lnTo>
                    <a:pt x="37" y="125"/>
                  </a:lnTo>
                  <a:lnTo>
                    <a:pt x="59" y="133"/>
                  </a:lnTo>
                  <a:lnTo>
                    <a:pt x="96" y="140"/>
                  </a:lnTo>
                  <a:lnTo>
                    <a:pt x="141" y="148"/>
                  </a:lnTo>
                  <a:lnTo>
                    <a:pt x="200" y="159"/>
                  </a:lnTo>
                  <a:lnTo>
                    <a:pt x="265" y="166"/>
                  </a:lnTo>
                  <a:lnTo>
                    <a:pt x="337" y="175"/>
                  </a:lnTo>
                  <a:lnTo>
                    <a:pt x="415" y="186"/>
                  </a:lnTo>
                  <a:lnTo>
                    <a:pt x="496" y="198"/>
                  </a:lnTo>
                  <a:lnTo>
                    <a:pt x="578" y="208"/>
                  </a:lnTo>
                  <a:lnTo>
                    <a:pt x="661" y="220"/>
                  </a:lnTo>
                  <a:lnTo>
                    <a:pt x="743" y="233"/>
                  </a:lnTo>
                  <a:lnTo>
                    <a:pt x="824" y="247"/>
                  </a:lnTo>
                  <a:lnTo>
                    <a:pt x="896" y="261"/>
                  </a:lnTo>
                  <a:lnTo>
                    <a:pt x="966" y="277"/>
                  </a:lnTo>
                  <a:lnTo>
                    <a:pt x="1028" y="294"/>
                  </a:lnTo>
                  <a:lnTo>
                    <a:pt x="1081" y="313"/>
                  </a:lnTo>
                  <a:lnTo>
                    <a:pt x="1124" y="329"/>
                  </a:lnTo>
                  <a:lnTo>
                    <a:pt x="1165" y="347"/>
                  </a:lnTo>
                  <a:lnTo>
                    <a:pt x="1202" y="363"/>
                  </a:lnTo>
                  <a:lnTo>
                    <a:pt x="1236" y="378"/>
                  </a:lnTo>
                  <a:lnTo>
                    <a:pt x="1265" y="393"/>
                  </a:lnTo>
                  <a:lnTo>
                    <a:pt x="1293" y="406"/>
                  </a:lnTo>
                  <a:lnTo>
                    <a:pt x="1315" y="417"/>
                  </a:lnTo>
                  <a:lnTo>
                    <a:pt x="1337" y="430"/>
                  </a:lnTo>
                  <a:lnTo>
                    <a:pt x="1352" y="441"/>
                  </a:lnTo>
                  <a:lnTo>
                    <a:pt x="1367" y="448"/>
                  </a:lnTo>
                  <a:lnTo>
                    <a:pt x="1377" y="456"/>
                  </a:lnTo>
                  <a:lnTo>
                    <a:pt x="1388" y="464"/>
                  </a:lnTo>
                  <a:lnTo>
                    <a:pt x="1395" y="468"/>
                  </a:lnTo>
                  <a:lnTo>
                    <a:pt x="1401" y="473"/>
                  </a:lnTo>
                  <a:lnTo>
                    <a:pt x="1403" y="476"/>
                  </a:lnTo>
                  <a:lnTo>
                    <a:pt x="1404" y="477"/>
                  </a:lnTo>
                  <a:lnTo>
                    <a:pt x="1401" y="474"/>
                  </a:lnTo>
                  <a:lnTo>
                    <a:pt x="1393" y="472"/>
                  </a:lnTo>
                  <a:lnTo>
                    <a:pt x="1380" y="468"/>
                  </a:lnTo>
                  <a:lnTo>
                    <a:pt x="1364" y="461"/>
                  </a:lnTo>
                  <a:lnTo>
                    <a:pt x="1343" y="455"/>
                  </a:lnTo>
                  <a:lnTo>
                    <a:pt x="1321" y="447"/>
                  </a:lnTo>
                  <a:lnTo>
                    <a:pt x="1295" y="439"/>
                  </a:lnTo>
                  <a:lnTo>
                    <a:pt x="1269" y="432"/>
                  </a:lnTo>
                  <a:lnTo>
                    <a:pt x="1239" y="424"/>
                  </a:lnTo>
                  <a:lnTo>
                    <a:pt x="1210" y="416"/>
                  </a:lnTo>
                  <a:lnTo>
                    <a:pt x="1180" y="408"/>
                  </a:lnTo>
                  <a:lnTo>
                    <a:pt x="1150" y="403"/>
                  </a:lnTo>
                  <a:lnTo>
                    <a:pt x="1120" y="396"/>
                  </a:lnTo>
                  <a:lnTo>
                    <a:pt x="1094" y="394"/>
                  </a:lnTo>
                  <a:lnTo>
                    <a:pt x="1068" y="393"/>
                  </a:lnTo>
                  <a:lnTo>
                    <a:pt x="1046" y="394"/>
                  </a:lnTo>
                  <a:lnTo>
                    <a:pt x="1051" y="396"/>
                  </a:lnTo>
                  <a:lnTo>
                    <a:pt x="1056" y="399"/>
                  </a:lnTo>
                  <a:lnTo>
                    <a:pt x="1065" y="404"/>
                  </a:lnTo>
                  <a:lnTo>
                    <a:pt x="1073" y="408"/>
                  </a:lnTo>
                  <a:lnTo>
                    <a:pt x="1085" y="416"/>
                  </a:lnTo>
                  <a:lnTo>
                    <a:pt x="1095" y="422"/>
                  </a:lnTo>
                  <a:lnTo>
                    <a:pt x="1109" y="432"/>
                  </a:lnTo>
                  <a:lnTo>
                    <a:pt x="1122" y="439"/>
                  </a:lnTo>
                  <a:lnTo>
                    <a:pt x="1135" y="448"/>
                  </a:lnTo>
                  <a:lnTo>
                    <a:pt x="1148" y="457"/>
                  </a:lnTo>
                  <a:lnTo>
                    <a:pt x="1161" y="468"/>
                  </a:lnTo>
                  <a:lnTo>
                    <a:pt x="1173" y="478"/>
                  </a:lnTo>
                  <a:lnTo>
                    <a:pt x="1185" y="487"/>
                  </a:lnTo>
                  <a:lnTo>
                    <a:pt x="1195" y="496"/>
                  </a:lnTo>
                  <a:lnTo>
                    <a:pt x="1204" y="507"/>
                  </a:lnTo>
                  <a:lnTo>
                    <a:pt x="1202" y="506"/>
                  </a:lnTo>
                  <a:lnTo>
                    <a:pt x="1198" y="504"/>
                  </a:lnTo>
                  <a:lnTo>
                    <a:pt x="1191" y="502"/>
                  </a:lnTo>
                  <a:lnTo>
                    <a:pt x="1184" y="500"/>
                  </a:lnTo>
                  <a:lnTo>
                    <a:pt x="1172" y="496"/>
                  </a:lnTo>
                  <a:lnTo>
                    <a:pt x="1159" y="495"/>
                  </a:lnTo>
                  <a:lnTo>
                    <a:pt x="1145" y="493"/>
                  </a:lnTo>
                  <a:lnTo>
                    <a:pt x="1130" y="490"/>
                  </a:lnTo>
                  <a:lnTo>
                    <a:pt x="1112" y="486"/>
                  </a:lnTo>
                  <a:lnTo>
                    <a:pt x="1095" y="483"/>
                  </a:lnTo>
                  <a:lnTo>
                    <a:pt x="1074" y="482"/>
                  </a:lnTo>
                  <a:lnTo>
                    <a:pt x="1056" y="481"/>
                  </a:lnTo>
                  <a:lnTo>
                    <a:pt x="1035" y="480"/>
                  </a:lnTo>
                  <a:lnTo>
                    <a:pt x="1016" y="480"/>
                  </a:lnTo>
                  <a:lnTo>
                    <a:pt x="994" y="480"/>
                  </a:lnTo>
                  <a:lnTo>
                    <a:pt x="976" y="482"/>
                  </a:lnTo>
                  <a:lnTo>
                    <a:pt x="978" y="483"/>
                  </a:lnTo>
                  <a:lnTo>
                    <a:pt x="987" y="490"/>
                  </a:lnTo>
                  <a:lnTo>
                    <a:pt x="992" y="494"/>
                  </a:lnTo>
                  <a:lnTo>
                    <a:pt x="1000" y="498"/>
                  </a:lnTo>
                  <a:lnTo>
                    <a:pt x="1007" y="503"/>
                  </a:lnTo>
                  <a:lnTo>
                    <a:pt x="1017" y="509"/>
                  </a:lnTo>
                  <a:lnTo>
                    <a:pt x="1025" y="515"/>
                  </a:lnTo>
                  <a:lnTo>
                    <a:pt x="1034" y="521"/>
                  </a:lnTo>
                  <a:lnTo>
                    <a:pt x="1044" y="529"/>
                  </a:lnTo>
                  <a:lnTo>
                    <a:pt x="1054" y="537"/>
                  </a:lnTo>
                  <a:lnTo>
                    <a:pt x="1063" y="545"/>
                  </a:lnTo>
                  <a:lnTo>
                    <a:pt x="1072" y="552"/>
                  </a:lnTo>
                  <a:lnTo>
                    <a:pt x="1081" y="560"/>
                  </a:lnTo>
                  <a:lnTo>
                    <a:pt x="1090" y="569"/>
                  </a:lnTo>
                  <a:lnTo>
                    <a:pt x="1087" y="568"/>
                  </a:lnTo>
                  <a:lnTo>
                    <a:pt x="1082" y="567"/>
                  </a:lnTo>
                  <a:lnTo>
                    <a:pt x="1076" y="565"/>
                  </a:lnTo>
                  <a:lnTo>
                    <a:pt x="1067" y="564"/>
                  </a:lnTo>
                  <a:lnTo>
                    <a:pt x="1055" y="561"/>
                  </a:lnTo>
                  <a:lnTo>
                    <a:pt x="1043" y="560"/>
                  </a:lnTo>
                  <a:lnTo>
                    <a:pt x="1029" y="558"/>
                  </a:lnTo>
                  <a:lnTo>
                    <a:pt x="1015" y="556"/>
                  </a:lnTo>
                  <a:lnTo>
                    <a:pt x="998" y="554"/>
                  </a:lnTo>
                  <a:lnTo>
                    <a:pt x="982" y="552"/>
                  </a:lnTo>
                  <a:lnTo>
                    <a:pt x="968" y="550"/>
                  </a:lnTo>
                  <a:lnTo>
                    <a:pt x="953" y="548"/>
                  </a:lnTo>
                  <a:lnTo>
                    <a:pt x="939" y="547"/>
                  </a:lnTo>
                  <a:lnTo>
                    <a:pt x="926" y="547"/>
                  </a:lnTo>
                  <a:lnTo>
                    <a:pt x="915" y="547"/>
                  </a:lnTo>
                  <a:lnTo>
                    <a:pt x="905" y="550"/>
                  </a:lnTo>
                  <a:lnTo>
                    <a:pt x="908" y="551"/>
                  </a:lnTo>
                  <a:lnTo>
                    <a:pt x="917" y="559"/>
                  </a:lnTo>
                  <a:lnTo>
                    <a:pt x="924" y="561"/>
                  </a:lnTo>
                  <a:lnTo>
                    <a:pt x="930" y="568"/>
                  </a:lnTo>
                  <a:lnTo>
                    <a:pt x="939" y="573"/>
                  </a:lnTo>
                  <a:lnTo>
                    <a:pt x="947" y="581"/>
                  </a:lnTo>
                  <a:lnTo>
                    <a:pt x="955" y="586"/>
                  </a:lnTo>
                  <a:lnTo>
                    <a:pt x="963" y="594"/>
                  </a:lnTo>
                  <a:lnTo>
                    <a:pt x="969" y="600"/>
                  </a:lnTo>
                  <a:lnTo>
                    <a:pt x="978" y="608"/>
                  </a:lnTo>
                  <a:lnTo>
                    <a:pt x="983" y="613"/>
                  </a:lnTo>
                  <a:lnTo>
                    <a:pt x="990" y="621"/>
                  </a:lnTo>
                  <a:lnTo>
                    <a:pt x="994" y="626"/>
                  </a:lnTo>
                  <a:lnTo>
                    <a:pt x="999" y="634"/>
                  </a:lnTo>
                  <a:lnTo>
                    <a:pt x="996" y="633"/>
                  </a:lnTo>
                  <a:lnTo>
                    <a:pt x="992" y="632"/>
                  </a:lnTo>
                  <a:lnTo>
                    <a:pt x="986" y="629"/>
                  </a:lnTo>
                  <a:lnTo>
                    <a:pt x="979" y="628"/>
                  </a:lnTo>
                  <a:lnTo>
                    <a:pt x="968" y="624"/>
                  </a:lnTo>
                  <a:lnTo>
                    <a:pt x="959" y="623"/>
                  </a:lnTo>
                  <a:lnTo>
                    <a:pt x="947" y="620"/>
                  </a:lnTo>
                  <a:lnTo>
                    <a:pt x="937" y="619"/>
                  </a:lnTo>
                  <a:lnTo>
                    <a:pt x="924" y="615"/>
                  </a:lnTo>
                  <a:lnTo>
                    <a:pt x="912" y="613"/>
                  </a:lnTo>
                  <a:lnTo>
                    <a:pt x="900" y="612"/>
                  </a:lnTo>
                  <a:lnTo>
                    <a:pt x="891" y="612"/>
                  </a:lnTo>
                  <a:lnTo>
                    <a:pt x="879" y="612"/>
                  </a:lnTo>
                  <a:lnTo>
                    <a:pt x="873" y="613"/>
                  </a:lnTo>
                  <a:lnTo>
                    <a:pt x="865" y="616"/>
                  </a:lnTo>
                  <a:lnTo>
                    <a:pt x="864" y="621"/>
                  </a:lnTo>
                  <a:lnTo>
                    <a:pt x="856" y="628"/>
                  </a:lnTo>
                  <a:lnTo>
                    <a:pt x="850" y="638"/>
                  </a:lnTo>
                  <a:lnTo>
                    <a:pt x="842" y="649"/>
                  </a:lnTo>
                  <a:lnTo>
                    <a:pt x="837" y="659"/>
                  </a:lnTo>
                  <a:lnTo>
                    <a:pt x="830" y="665"/>
                  </a:lnTo>
                  <a:lnTo>
                    <a:pt x="827" y="675"/>
                  </a:lnTo>
                  <a:lnTo>
                    <a:pt x="825" y="678"/>
                  </a:lnTo>
                  <a:lnTo>
                    <a:pt x="825" y="681"/>
                  </a:lnTo>
                  <a:lnTo>
                    <a:pt x="826" y="681"/>
                  </a:lnTo>
                  <a:lnTo>
                    <a:pt x="830" y="682"/>
                  </a:lnTo>
                  <a:lnTo>
                    <a:pt x="837" y="684"/>
                  </a:lnTo>
                  <a:lnTo>
                    <a:pt x="847" y="688"/>
                  </a:lnTo>
                  <a:lnTo>
                    <a:pt x="857" y="689"/>
                  </a:lnTo>
                  <a:lnTo>
                    <a:pt x="870" y="693"/>
                  </a:lnTo>
                  <a:lnTo>
                    <a:pt x="885" y="697"/>
                  </a:lnTo>
                  <a:lnTo>
                    <a:pt x="902" y="701"/>
                  </a:lnTo>
                  <a:lnTo>
                    <a:pt x="916" y="702"/>
                  </a:lnTo>
                  <a:lnTo>
                    <a:pt x="931" y="704"/>
                  </a:lnTo>
                  <a:lnTo>
                    <a:pt x="947" y="706"/>
                  </a:lnTo>
                  <a:lnTo>
                    <a:pt x="964" y="708"/>
                  </a:lnTo>
                  <a:lnTo>
                    <a:pt x="977" y="707"/>
                  </a:lnTo>
                  <a:lnTo>
                    <a:pt x="990" y="707"/>
                  </a:lnTo>
                  <a:lnTo>
                    <a:pt x="1002" y="703"/>
                  </a:lnTo>
                  <a:lnTo>
                    <a:pt x="1012" y="701"/>
                  </a:lnTo>
                  <a:lnTo>
                    <a:pt x="1021" y="694"/>
                  </a:lnTo>
                  <a:lnTo>
                    <a:pt x="1038" y="684"/>
                  </a:lnTo>
                  <a:lnTo>
                    <a:pt x="1056" y="671"/>
                  </a:lnTo>
                  <a:lnTo>
                    <a:pt x="1082" y="656"/>
                  </a:lnTo>
                  <a:lnTo>
                    <a:pt x="1108" y="639"/>
                  </a:lnTo>
                  <a:lnTo>
                    <a:pt x="1141" y="624"/>
                  </a:lnTo>
                  <a:lnTo>
                    <a:pt x="1173" y="606"/>
                  </a:lnTo>
                  <a:lnTo>
                    <a:pt x="1210" y="587"/>
                  </a:lnTo>
                  <a:lnTo>
                    <a:pt x="1247" y="571"/>
                  </a:lnTo>
                  <a:lnTo>
                    <a:pt x="1286" y="552"/>
                  </a:lnTo>
                  <a:lnTo>
                    <a:pt x="1326" y="535"/>
                  </a:lnTo>
                  <a:lnTo>
                    <a:pt x="1368" y="522"/>
                  </a:lnTo>
                  <a:lnTo>
                    <a:pt x="1408" y="508"/>
                  </a:lnTo>
                  <a:lnTo>
                    <a:pt x="1449" y="499"/>
                  </a:lnTo>
                  <a:lnTo>
                    <a:pt x="1488" y="493"/>
                  </a:lnTo>
                  <a:lnTo>
                    <a:pt x="1528" y="490"/>
                  </a:lnTo>
                  <a:lnTo>
                    <a:pt x="1529" y="490"/>
                  </a:lnTo>
                  <a:lnTo>
                    <a:pt x="1541" y="495"/>
                  </a:lnTo>
                  <a:lnTo>
                    <a:pt x="1557" y="500"/>
                  </a:lnTo>
                  <a:lnTo>
                    <a:pt x="1579" y="511"/>
                  </a:lnTo>
                  <a:lnTo>
                    <a:pt x="1603" y="521"/>
                  </a:lnTo>
                  <a:lnTo>
                    <a:pt x="1632" y="535"/>
                  </a:lnTo>
                  <a:lnTo>
                    <a:pt x="1663" y="552"/>
                  </a:lnTo>
                  <a:lnTo>
                    <a:pt x="1696" y="572"/>
                  </a:lnTo>
                  <a:lnTo>
                    <a:pt x="1728" y="590"/>
                  </a:lnTo>
                  <a:lnTo>
                    <a:pt x="1761" y="611"/>
                  </a:lnTo>
                  <a:lnTo>
                    <a:pt x="1792" y="636"/>
                  </a:lnTo>
                  <a:lnTo>
                    <a:pt x="1822" y="660"/>
                  </a:lnTo>
                  <a:lnTo>
                    <a:pt x="1848" y="685"/>
                  </a:lnTo>
                  <a:lnTo>
                    <a:pt x="1871" y="714"/>
                  </a:lnTo>
                  <a:lnTo>
                    <a:pt x="1888" y="741"/>
                  </a:lnTo>
                  <a:lnTo>
                    <a:pt x="1902" y="769"/>
                  </a:lnTo>
                  <a:lnTo>
                    <a:pt x="1900" y="769"/>
                  </a:lnTo>
                  <a:lnTo>
                    <a:pt x="1897" y="769"/>
                  </a:lnTo>
                  <a:lnTo>
                    <a:pt x="1891" y="771"/>
                  </a:lnTo>
                  <a:lnTo>
                    <a:pt x="1885" y="775"/>
                  </a:lnTo>
                  <a:lnTo>
                    <a:pt x="1876" y="776"/>
                  </a:lnTo>
                  <a:lnTo>
                    <a:pt x="1868" y="779"/>
                  </a:lnTo>
                  <a:lnTo>
                    <a:pt x="1859" y="782"/>
                  </a:lnTo>
                  <a:lnTo>
                    <a:pt x="1849" y="788"/>
                  </a:lnTo>
                  <a:lnTo>
                    <a:pt x="1839" y="792"/>
                  </a:lnTo>
                  <a:lnTo>
                    <a:pt x="1831" y="794"/>
                  </a:lnTo>
                  <a:lnTo>
                    <a:pt x="1822" y="799"/>
                  </a:lnTo>
                  <a:lnTo>
                    <a:pt x="1815" y="805"/>
                  </a:lnTo>
                  <a:lnTo>
                    <a:pt x="1806" y="812"/>
                  </a:lnTo>
                  <a:lnTo>
                    <a:pt x="1806" y="821"/>
                  </a:lnTo>
                  <a:lnTo>
                    <a:pt x="1809" y="823"/>
                  </a:lnTo>
                  <a:lnTo>
                    <a:pt x="1819" y="824"/>
                  </a:lnTo>
                  <a:lnTo>
                    <a:pt x="1832" y="824"/>
                  </a:lnTo>
                  <a:lnTo>
                    <a:pt x="1850" y="824"/>
                  </a:lnTo>
                  <a:lnTo>
                    <a:pt x="1872" y="821"/>
                  </a:lnTo>
                  <a:lnTo>
                    <a:pt x="1900" y="819"/>
                  </a:lnTo>
                  <a:lnTo>
                    <a:pt x="1931" y="818"/>
                  </a:lnTo>
                  <a:lnTo>
                    <a:pt x="1966" y="816"/>
                  </a:lnTo>
                  <a:lnTo>
                    <a:pt x="2002" y="814"/>
                  </a:lnTo>
                  <a:lnTo>
                    <a:pt x="2044" y="814"/>
                  </a:lnTo>
                  <a:lnTo>
                    <a:pt x="2088" y="814"/>
                  </a:lnTo>
                  <a:lnTo>
                    <a:pt x="2135" y="816"/>
                  </a:lnTo>
                  <a:lnTo>
                    <a:pt x="2183" y="818"/>
                  </a:lnTo>
                  <a:lnTo>
                    <a:pt x="2236" y="825"/>
                  </a:lnTo>
                  <a:lnTo>
                    <a:pt x="2290" y="833"/>
                  </a:lnTo>
                  <a:lnTo>
                    <a:pt x="2347" y="845"/>
                  </a:lnTo>
                  <a:lnTo>
                    <a:pt x="2344" y="844"/>
                  </a:lnTo>
                  <a:lnTo>
                    <a:pt x="2340" y="838"/>
                  </a:lnTo>
                  <a:lnTo>
                    <a:pt x="2330" y="831"/>
                  </a:lnTo>
                  <a:lnTo>
                    <a:pt x="2319" y="821"/>
                  </a:lnTo>
                  <a:lnTo>
                    <a:pt x="2305" y="810"/>
                  </a:lnTo>
                  <a:lnTo>
                    <a:pt x="2290" y="798"/>
                  </a:lnTo>
                  <a:lnTo>
                    <a:pt x="2269" y="785"/>
                  </a:lnTo>
                  <a:lnTo>
                    <a:pt x="2248" y="775"/>
                  </a:lnTo>
                  <a:lnTo>
                    <a:pt x="2222" y="762"/>
                  </a:lnTo>
                  <a:lnTo>
                    <a:pt x="2195" y="753"/>
                  </a:lnTo>
                  <a:lnTo>
                    <a:pt x="2165" y="742"/>
                  </a:lnTo>
                  <a:lnTo>
                    <a:pt x="2132" y="737"/>
                  </a:lnTo>
                  <a:lnTo>
                    <a:pt x="2097" y="732"/>
                  </a:lnTo>
                  <a:lnTo>
                    <a:pt x="2061" y="732"/>
                  </a:lnTo>
                  <a:lnTo>
                    <a:pt x="2022" y="736"/>
                  </a:lnTo>
                  <a:lnTo>
                    <a:pt x="1983" y="743"/>
                  </a:lnTo>
                  <a:lnTo>
                    <a:pt x="1979" y="738"/>
                  </a:lnTo>
                  <a:lnTo>
                    <a:pt x="1970" y="724"/>
                  </a:lnTo>
                  <a:lnTo>
                    <a:pt x="1952" y="701"/>
                  </a:lnTo>
                  <a:lnTo>
                    <a:pt x="1928" y="673"/>
                  </a:lnTo>
                  <a:lnTo>
                    <a:pt x="1896" y="637"/>
                  </a:lnTo>
                  <a:lnTo>
                    <a:pt x="1857" y="598"/>
                  </a:lnTo>
                  <a:lnTo>
                    <a:pt x="1809" y="554"/>
                  </a:lnTo>
                  <a:lnTo>
                    <a:pt x="1751" y="508"/>
                  </a:lnTo>
                  <a:lnTo>
                    <a:pt x="1684" y="456"/>
                  </a:lnTo>
                  <a:lnTo>
                    <a:pt x="1607" y="407"/>
                  </a:lnTo>
                  <a:lnTo>
                    <a:pt x="1521" y="356"/>
                  </a:lnTo>
                  <a:lnTo>
                    <a:pt x="1425" y="308"/>
                  </a:lnTo>
                  <a:lnTo>
                    <a:pt x="1316" y="260"/>
                  </a:lnTo>
                  <a:lnTo>
                    <a:pt x="1198" y="216"/>
                  </a:lnTo>
                  <a:lnTo>
                    <a:pt x="1068" y="175"/>
                  </a:lnTo>
                  <a:lnTo>
                    <a:pt x="926" y="142"/>
                  </a:lnTo>
                  <a:lnTo>
                    <a:pt x="930" y="142"/>
                  </a:lnTo>
                  <a:lnTo>
                    <a:pt x="946" y="143"/>
                  </a:lnTo>
                  <a:lnTo>
                    <a:pt x="969" y="147"/>
                  </a:lnTo>
                  <a:lnTo>
                    <a:pt x="1002" y="151"/>
                  </a:lnTo>
                  <a:lnTo>
                    <a:pt x="1039" y="157"/>
                  </a:lnTo>
                  <a:lnTo>
                    <a:pt x="1083" y="165"/>
                  </a:lnTo>
                  <a:lnTo>
                    <a:pt x="1133" y="174"/>
                  </a:lnTo>
                  <a:lnTo>
                    <a:pt x="1189" y="187"/>
                  </a:lnTo>
                  <a:lnTo>
                    <a:pt x="1245" y="200"/>
                  </a:lnTo>
                  <a:lnTo>
                    <a:pt x="1304" y="217"/>
                  </a:lnTo>
                  <a:lnTo>
                    <a:pt x="1364" y="235"/>
                  </a:lnTo>
                  <a:lnTo>
                    <a:pt x="1427" y="257"/>
                  </a:lnTo>
                  <a:lnTo>
                    <a:pt x="1486" y="281"/>
                  </a:lnTo>
                  <a:lnTo>
                    <a:pt x="1546" y="308"/>
                  </a:lnTo>
                  <a:lnTo>
                    <a:pt x="1602" y="339"/>
                  </a:lnTo>
                  <a:lnTo>
                    <a:pt x="1655" y="373"/>
                  </a:lnTo>
                  <a:lnTo>
                    <a:pt x="1649" y="367"/>
                  </a:lnTo>
                  <a:lnTo>
                    <a:pt x="1632" y="355"/>
                  </a:lnTo>
                  <a:lnTo>
                    <a:pt x="1605" y="335"/>
                  </a:lnTo>
                  <a:lnTo>
                    <a:pt x="1568" y="312"/>
                  </a:lnTo>
                  <a:lnTo>
                    <a:pt x="1521" y="282"/>
                  </a:lnTo>
                  <a:lnTo>
                    <a:pt x="1466" y="251"/>
                  </a:lnTo>
                  <a:lnTo>
                    <a:pt x="1401" y="217"/>
                  </a:lnTo>
                  <a:lnTo>
                    <a:pt x="1329" y="185"/>
                  </a:lnTo>
                  <a:lnTo>
                    <a:pt x="1247" y="149"/>
                  </a:lnTo>
                  <a:lnTo>
                    <a:pt x="1158" y="120"/>
                  </a:lnTo>
                  <a:lnTo>
                    <a:pt x="1059" y="92"/>
                  </a:lnTo>
                  <a:lnTo>
                    <a:pt x="955" y="69"/>
                  </a:lnTo>
                  <a:lnTo>
                    <a:pt x="843" y="53"/>
                  </a:lnTo>
                  <a:lnTo>
                    <a:pt x="726" y="44"/>
                  </a:lnTo>
                  <a:lnTo>
                    <a:pt x="601" y="43"/>
                  </a:lnTo>
                  <a:lnTo>
                    <a:pt x="473" y="52"/>
                  </a:lnTo>
                  <a:lnTo>
                    <a:pt x="487" y="56"/>
                  </a:lnTo>
                  <a:lnTo>
                    <a:pt x="505" y="58"/>
                  </a:lnTo>
                  <a:lnTo>
                    <a:pt x="522" y="64"/>
                  </a:lnTo>
                  <a:lnTo>
                    <a:pt x="540" y="69"/>
                  </a:lnTo>
                  <a:lnTo>
                    <a:pt x="560" y="74"/>
                  </a:lnTo>
                  <a:lnTo>
                    <a:pt x="579" y="81"/>
                  </a:lnTo>
                  <a:lnTo>
                    <a:pt x="597" y="86"/>
                  </a:lnTo>
                  <a:lnTo>
                    <a:pt x="619" y="94"/>
                  </a:lnTo>
                  <a:lnTo>
                    <a:pt x="639" y="99"/>
                  </a:lnTo>
                  <a:lnTo>
                    <a:pt x="660" y="107"/>
                  </a:lnTo>
                  <a:lnTo>
                    <a:pt x="678" y="113"/>
                  </a:lnTo>
                  <a:lnTo>
                    <a:pt x="699" y="120"/>
                  </a:lnTo>
                  <a:lnTo>
                    <a:pt x="717" y="127"/>
                  </a:lnTo>
                  <a:lnTo>
                    <a:pt x="736" y="134"/>
                  </a:lnTo>
                  <a:lnTo>
                    <a:pt x="752" y="143"/>
                  </a:lnTo>
                  <a:lnTo>
                    <a:pt x="770" y="151"/>
                  </a:lnTo>
                  <a:lnTo>
                    <a:pt x="747" y="146"/>
                  </a:lnTo>
                  <a:lnTo>
                    <a:pt x="722" y="140"/>
                  </a:lnTo>
                  <a:lnTo>
                    <a:pt x="696" y="134"/>
                  </a:lnTo>
                  <a:lnTo>
                    <a:pt x="670" y="131"/>
                  </a:lnTo>
                  <a:lnTo>
                    <a:pt x="640" y="125"/>
                  </a:lnTo>
                  <a:lnTo>
                    <a:pt x="610" y="120"/>
                  </a:lnTo>
                  <a:lnTo>
                    <a:pt x="579" y="117"/>
                  </a:lnTo>
                  <a:lnTo>
                    <a:pt x="548" y="113"/>
                  </a:lnTo>
                  <a:lnTo>
                    <a:pt x="513" y="109"/>
                  </a:lnTo>
                  <a:lnTo>
                    <a:pt x="479" y="107"/>
                  </a:lnTo>
                  <a:lnTo>
                    <a:pt x="443" y="103"/>
                  </a:lnTo>
                  <a:lnTo>
                    <a:pt x="405" y="101"/>
                  </a:lnTo>
                  <a:lnTo>
                    <a:pt x="365" y="97"/>
                  </a:lnTo>
                  <a:lnTo>
                    <a:pt x="326" y="96"/>
                  </a:lnTo>
                  <a:lnTo>
                    <a:pt x="283" y="96"/>
                  </a:lnTo>
                  <a:lnTo>
                    <a:pt x="241" y="96"/>
                  </a:lnTo>
                  <a:lnTo>
                    <a:pt x="201" y="95"/>
                  </a:lnTo>
                  <a:lnTo>
                    <a:pt x="165" y="92"/>
                  </a:lnTo>
                  <a:lnTo>
                    <a:pt x="136" y="86"/>
                  </a:lnTo>
                  <a:lnTo>
                    <a:pt x="111" y="82"/>
                  </a:lnTo>
                  <a:lnTo>
                    <a:pt x="89" y="73"/>
                  </a:lnTo>
                  <a:lnTo>
                    <a:pt x="75" y="65"/>
                  </a:lnTo>
                  <a:lnTo>
                    <a:pt x="61" y="56"/>
                  </a:lnTo>
                  <a:lnTo>
                    <a:pt x="52" y="48"/>
                  </a:lnTo>
                  <a:lnTo>
                    <a:pt x="44" y="38"/>
                  </a:lnTo>
                  <a:lnTo>
                    <a:pt x="39" y="30"/>
                  </a:lnTo>
                  <a:lnTo>
                    <a:pt x="36" y="21"/>
                  </a:lnTo>
                  <a:lnTo>
                    <a:pt x="35" y="14"/>
                  </a:lnTo>
                  <a:lnTo>
                    <a:pt x="35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7A9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Freeform 14"/>
            <p:cNvSpPr>
              <a:spLocks/>
            </p:cNvSpPr>
            <p:nvPr/>
          </p:nvSpPr>
          <p:spPr bwMode="auto">
            <a:xfrm>
              <a:off x="808" y="1022"/>
              <a:ext cx="453" cy="122"/>
            </a:xfrm>
            <a:custGeom>
              <a:avLst/>
              <a:gdLst>
                <a:gd name="T0" fmla="*/ 0 w 907"/>
                <a:gd name="T1" fmla="*/ 61 h 243"/>
                <a:gd name="T2" fmla="*/ 3 w 907"/>
                <a:gd name="T3" fmla="*/ 57 h 243"/>
                <a:gd name="T4" fmla="*/ 9 w 907"/>
                <a:gd name="T5" fmla="*/ 50 h 243"/>
                <a:gd name="T6" fmla="*/ 18 w 907"/>
                <a:gd name="T7" fmla="*/ 42 h 243"/>
                <a:gd name="T8" fmla="*/ 31 w 907"/>
                <a:gd name="T9" fmla="*/ 34 h 243"/>
                <a:gd name="T10" fmla="*/ 45 w 907"/>
                <a:gd name="T11" fmla="*/ 25 h 243"/>
                <a:gd name="T12" fmla="*/ 63 w 907"/>
                <a:gd name="T13" fmla="*/ 18 h 243"/>
                <a:gd name="T14" fmla="*/ 83 w 907"/>
                <a:gd name="T15" fmla="*/ 14 h 243"/>
                <a:gd name="T16" fmla="*/ 106 w 907"/>
                <a:gd name="T17" fmla="*/ 12 h 243"/>
                <a:gd name="T18" fmla="*/ 129 w 907"/>
                <a:gd name="T19" fmla="*/ 12 h 243"/>
                <a:gd name="T20" fmla="*/ 152 w 907"/>
                <a:gd name="T21" fmla="*/ 13 h 243"/>
                <a:gd name="T22" fmla="*/ 173 w 907"/>
                <a:gd name="T23" fmla="*/ 15 h 243"/>
                <a:gd name="T24" fmla="*/ 192 w 907"/>
                <a:gd name="T25" fmla="*/ 17 h 243"/>
                <a:gd name="T26" fmla="*/ 208 w 907"/>
                <a:gd name="T27" fmla="*/ 19 h 243"/>
                <a:gd name="T28" fmla="*/ 219 w 907"/>
                <a:gd name="T29" fmla="*/ 21 h 243"/>
                <a:gd name="T30" fmla="*/ 225 w 907"/>
                <a:gd name="T31" fmla="*/ 22 h 243"/>
                <a:gd name="T32" fmla="*/ 225 w 907"/>
                <a:gd name="T33" fmla="*/ 22 h 243"/>
                <a:gd name="T34" fmla="*/ 221 w 907"/>
                <a:gd name="T35" fmla="*/ 19 h 243"/>
                <a:gd name="T36" fmla="*/ 211 w 907"/>
                <a:gd name="T37" fmla="*/ 15 h 243"/>
                <a:gd name="T38" fmla="*/ 197 w 907"/>
                <a:gd name="T39" fmla="*/ 11 h 243"/>
                <a:gd name="T40" fmla="*/ 178 w 907"/>
                <a:gd name="T41" fmla="*/ 6 h 243"/>
                <a:gd name="T42" fmla="*/ 156 w 907"/>
                <a:gd name="T43" fmla="*/ 2 h 243"/>
                <a:gd name="T44" fmla="*/ 130 w 907"/>
                <a:gd name="T45" fmla="*/ 0 h 243"/>
                <a:gd name="T46" fmla="*/ 100 w 907"/>
                <a:gd name="T47" fmla="*/ 2 h 243"/>
                <a:gd name="T48" fmla="*/ 68 w 907"/>
                <a:gd name="T49" fmla="*/ 6 h 243"/>
                <a:gd name="T50" fmla="*/ 43 w 907"/>
                <a:gd name="T51" fmla="*/ 12 h 243"/>
                <a:gd name="T52" fmla="*/ 25 w 907"/>
                <a:gd name="T53" fmla="*/ 21 h 243"/>
                <a:gd name="T54" fmla="*/ 13 w 907"/>
                <a:gd name="T55" fmla="*/ 31 h 243"/>
                <a:gd name="T56" fmla="*/ 5 w 907"/>
                <a:gd name="T57" fmla="*/ 41 h 243"/>
                <a:gd name="T58" fmla="*/ 1 w 907"/>
                <a:gd name="T59" fmla="*/ 49 h 243"/>
                <a:gd name="T60" fmla="*/ 0 w 907"/>
                <a:gd name="T61" fmla="*/ 56 h 243"/>
                <a:gd name="T62" fmla="*/ 0 w 907"/>
                <a:gd name="T63" fmla="*/ 61 h 243"/>
                <a:gd name="T64" fmla="*/ 0 w 907"/>
                <a:gd name="T65" fmla="*/ 61 h 2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07"/>
                <a:gd name="T100" fmla="*/ 0 h 243"/>
                <a:gd name="T101" fmla="*/ 907 w 907"/>
                <a:gd name="T102" fmla="*/ 243 h 2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07" h="243">
                  <a:moveTo>
                    <a:pt x="1" y="243"/>
                  </a:moveTo>
                  <a:lnTo>
                    <a:pt x="3" y="241"/>
                  </a:lnTo>
                  <a:lnTo>
                    <a:pt x="7" y="234"/>
                  </a:lnTo>
                  <a:lnTo>
                    <a:pt x="14" y="225"/>
                  </a:lnTo>
                  <a:lnTo>
                    <a:pt x="25" y="215"/>
                  </a:lnTo>
                  <a:lnTo>
                    <a:pt x="38" y="199"/>
                  </a:lnTo>
                  <a:lnTo>
                    <a:pt x="56" y="185"/>
                  </a:lnTo>
                  <a:lnTo>
                    <a:pt x="75" y="168"/>
                  </a:lnTo>
                  <a:lnTo>
                    <a:pt x="99" y="152"/>
                  </a:lnTo>
                  <a:lnTo>
                    <a:pt x="124" y="134"/>
                  </a:lnTo>
                  <a:lnTo>
                    <a:pt x="152" y="116"/>
                  </a:lnTo>
                  <a:lnTo>
                    <a:pt x="183" y="100"/>
                  </a:lnTo>
                  <a:lnTo>
                    <a:pt x="218" y="86"/>
                  </a:lnTo>
                  <a:lnTo>
                    <a:pt x="253" y="72"/>
                  </a:lnTo>
                  <a:lnTo>
                    <a:pt x="294" y="63"/>
                  </a:lnTo>
                  <a:lnTo>
                    <a:pt x="335" y="55"/>
                  </a:lnTo>
                  <a:lnTo>
                    <a:pt x="381" y="52"/>
                  </a:lnTo>
                  <a:lnTo>
                    <a:pt x="426" y="48"/>
                  </a:lnTo>
                  <a:lnTo>
                    <a:pt x="473" y="48"/>
                  </a:lnTo>
                  <a:lnTo>
                    <a:pt x="519" y="48"/>
                  </a:lnTo>
                  <a:lnTo>
                    <a:pt x="567" y="51"/>
                  </a:lnTo>
                  <a:lnTo>
                    <a:pt x="610" y="52"/>
                  </a:lnTo>
                  <a:lnTo>
                    <a:pt x="655" y="56"/>
                  </a:lnTo>
                  <a:lnTo>
                    <a:pt x="695" y="60"/>
                  </a:lnTo>
                  <a:lnTo>
                    <a:pt x="736" y="65"/>
                  </a:lnTo>
                  <a:lnTo>
                    <a:pt x="771" y="68"/>
                  </a:lnTo>
                  <a:lnTo>
                    <a:pt x="805" y="72"/>
                  </a:lnTo>
                  <a:lnTo>
                    <a:pt x="833" y="76"/>
                  </a:lnTo>
                  <a:lnTo>
                    <a:pt x="859" y="79"/>
                  </a:lnTo>
                  <a:lnTo>
                    <a:pt x="879" y="82"/>
                  </a:lnTo>
                  <a:lnTo>
                    <a:pt x="894" y="86"/>
                  </a:lnTo>
                  <a:lnTo>
                    <a:pt x="903" y="87"/>
                  </a:lnTo>
                  <a:lnTo>
                    <a:pt x="907" y="89"/>
                  </a:lnTo>
                  <a:lnTo>
                    <a:pt x="903" y="86"/>
                  </a:lnTo>
                  <a:lnTo>
                    <a:pt x="897" y="82"/>
                  </a:lnTo>
                  <a:lnTo>
                    <a:pt x="884" y="76"/>
                  </a:lnTo>
                  <a:lnTo>
                    <a:pt x="867" y="69"/>
                  </a:lnTo>
                  <a:lnTo>
                    <a:pt x="845" y="60"/>
                  </a:lnTo>
                  <a:lnTo>
                    <a:pt x="819" y="51"/>
                  </a:lnTo>
                  <a:lnTo>
                    <a:pt x="788" y="41"/>
                  </a:lnTo>
                  <a:lnTo>
                    <a:pt x="755" y="33"/>
                  </a:lnTo>
                  <a:lnTo>
                    <a:pt x="715" y="22"/>
                  </a:lnTo>
                  <a:lnTo>
                    <a:pt x="672" y="15"/>
                  </a:lnTo>
                  <a:lnTo>
                    <a:pt x="625" y="8"/>
                  </a:lnTo>
                  <a:lnTo>
                    <a:pt x="576" y="4"/>
                  </a:lnTo>
                  <a:lnTo>
                    <a:pt x="520" y="0"/>
                  </a:lnTo>
                  <a:lnTo>
                    <a:pt x="464" y="2"/>
                  </a:lnTo>
                  <a:lnTo>
                    <a:pt x="402" y="5"/>
                  </a:lnTo>
                  <a:lnTo>
                    <a:pt x="337" y="13"/>
                  </a:lnTo>
                  <a:lnTo>
                    <a:pt x="273" y="21"/>
                  </a:lnTo>
                  <a:lnTo>
                    <a:pt x="221" y="34"/>
                  </a:lnTo>
                  <a:lnTo>
                    <a:pt x="173" y="48"/>
                  </a:lnTo>
                  <a:lnTo>
                    <a:pt x="134" y="65"/>
                  </a:lnTo>
                  <a:lnTo>
                    <a:pt x="100" y="83"/>
                  </a:lnTo>
                  <a:lnTo>
                    <a:pt x="74" y="103"/>
                  </a:lnTo>
                  <a:lnTo>
                    <a:pt x="52" y="122"/>
                  </a:lnTo>
                  <a:lnTo>
                    <a:pt x="36" y="143"/>
                  </a:lnTo>
                  <a:lnTo>
                    <a:pt x="22" y="161"/>
                  </a:lnTo>
                  <a:lnTo>
                    <a:pt x="13" y="181"/>
                  </a:lnTo>
                  <a:lnTo>
                    <a:pt x="7" y="196"/>
                  </a:lnTo>
                  <a:lnTo>
                    <a:pt x="4" y="212"/>
                  </a:lnTo>
                  <a:lnTo>
                    <a:pt x="1" y="224"/>
                  </a:lnTo>
                  <a:lnTo>
                    <a:pt x="0" y="234"/>
                  </a:lnTo>
                  <a:lnTo>
                    <a:pt x="0" y="241"/>
                  </a:lnTo>
                  <a:lnTo>
                    <a:pt x="1" y="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Freeform 15"/>
            <p:cNvSpPr>
              <a:spLocks/>
            </p:cNvSpPr>
            <p:nvPr/>
          </p:nvSpPr>
          <p:spPr bwMode="auto">
            <a:xfrm>
              <a:off x="1006" y="966"/>
              <a:ext cx="616" cy="184"/>
            </a:xfrm>
            <a:custGeom>
              <a:avLst/>
              <a:gdLst>
                <a:gd name="T0" fmla="*/ 6 w 1231"/>
                <a:gd name="T1" fmla="*/ 32 h 369"/>
                <a:gd name="T2" fmla="*/ 6 w 1231"/>
                <a:gd name="T3" fmla="*/ 32 h 369"/>
                <a:gd name="T4" fmla="*/ 7 w 1231"/>
                <a:gd name="T5" fmla="*/ 30 h 369"/>
                <a:gd name="T6" fmla="*/ 10 w 1231"/>
                <a:gd name="T7" fmla="*/ 28 h 369"/>
                <a:gd name="T8" fmla="*/ 13 w 1231"/>
                <a:gd name="T9" fmla="*/ 25 h 369"/>
                <a:gd name="T10" fmla="*/ 17 w 1231"/>
                <a:gd name="T11" fmla="*/ 22 h 369"/>
                <a:gd name="T12" fmla="*/ 23 w 1231"/>
                <a:gd name="T13" fmla="*/ 19 h 369"/>
                <a:gd name="T14" fmla="*/ 30 w 1231"/>
                <a:gd name="T15" fmla="*/ 16 h 369"/>
                <a:gd name="T16" fmla="*/ 39 w 1231"/>
                <a:gd name="T17" fmla="*/ 13 h 369"/>
                <a:gd name="T18" fmla="*/ 48 w 1231"/>
                <a:gd name="T19" fmla="*/ 10 h 369"/>
                <a:gd name="T20" fmla="*/ 59 w 1231"/>
                <a:gd name="T21" fmla="*/ 9 h 369"/>
                <a:gd name="T22" fmla="*/ 72 w 1231"/>
                <a:gd name="T23" fmla="*/ 8 h 369"/>
                <a:gd name="T24" fmla="*/ 87 w 1231"/>
                <a:gd name="T25" fmla="*/ 8 h 369"/>
                <a:gd name="T26" fmla="*/ 103 w 1231"/>
                <a:gd name="T27" fmla="*/ 10 h 369"/>
                <a:gd name="T28" fmla="*/ 121 w 1231"/>
                <a:gd name="T29" fmla="*/ 13 h 369"/>
                <a:gd name="T30" fmla="*/ 140 w 1231"/>
                <a:gd name="T31" fmla="*/ 19 h 369"/>
                <a:gd name="T32" fmla="*/ 162 w 1231"/>
                <a:gd name="T33" fmla="*/ 25 h 369"/>
                <a:gd name="T34" fmla="*/ 183 w 1231"/>
                <a:gd name="T35" fmla="*/ 33 h 369"/>
                <a:gd name="T36" fmla="*/ 203 w 1231"/>
                <a:gd name="T37" fmla="*/ 41 h 369"/>
                <a:gd name="T38" fmla="*/ 220 w 1231"/>
                <a:gd name="T39" fmla="*/ 47 h 369"/>
                <a:gd name="T40" fmla="*/ 236 w 1231"/>
                <a:gd name="T41" fmla="*/ 54 h 369"/>
                <a:gd name="T42" fmla="*/ 250 w 1231"/>
                <a:gd name="T43" fmla="*/ 60 h 369"/>
                <a:gd name="T44" fmla="*/ 262 w 1231"/>
                <a:gd name="T45" fmla="*/ 66 h 369"/>
                <a:gd name="T46" fmla="*/ 273 w 1231"/>
                <a:gd name="T47" fmla="*/ 71 h 369"/>
                <a:gd name="T48" fmla="*/ 282 w 1231"/>
                <a:gd name="T49" fmla="*/ 76 h 369"/>
                <a:gd name="T50" fmla="*/ 289 w 1231"/>
                <a:gd name="T51" fmla="*/ 80 h 369"/>
                <a:gd name="T52" fmla="*/ 296 w 1231"/>
                <a:gd name="T53" fmla="*/ 84 h 369"/>
                <a:gd name="T54" fmla="*/ 301 w 1231"/>
                <a:gd name="T55" fmla="*/ 87 h 369"/>
                <a:gd name="T56" fmla="*/ 308 w 1231"/>
                <a:gd name="T57" fmla="*/ 92 h 369"/>
                <a:gd name="T58" fmla="*/ 298 w 1231"/>
                <a:gd name="T59" fmla="*/ 84 h 369"/>
                <a:gd name="T60" fmla="*/ 291 w 1231"/>
                <a:gd name="T61" fmla="*/ 79 h 369"/>
                <a:gd name="T62" fmla="*/ 283 w 1231"/>
                <a:gd name="T63" fmla="*/ 73 h 369"/>
                <a:gd name="T64" fmla="*/ 273 w 1231"/>
                <a:gd name="T65" fmla="*/ 67 h 369"/>
                <a:gd name="T66" fmla="*/ 262 w 1231"/>
                <a:gd name="T67" fmla="*/ 60 h 369"/>
                <a:gd name="T68" fmla="*/ 250 w 1231"/>
                <a:gd name="T69" fmla="*/ 53 h 369"/>
                <a:gd name="T70" fmla="*/ 237 w 1231"/>
                <a:gd name="T71" fmla="*/ 45 h 369"/>
                <a:gd name="T72" fmla="*/ 222 w 1231"/>
                <a:gd name="T73" fmla="*/ 38 h 369"/>
                <a:gd name="T74" fmla="*/ 207 w 1231"/>
                <a:gd name="T75" fmla="*/ 31 h 369"/>
                <a:gd name="T76" fmla="*/ 191 w 1231"/>
                <a:gd name="T77" fmla="*/ 24 h 369"/>
                <a:gd name="T78" fmla="*/ 174 w 1231"/>
                <a:gd name="T79" fmla="*/ 19 h 369"/>
                <a:gd name="T80" fmla="*/ 157 w 1231"/>
                <a:gd name="T81" fmla="*/ 13 h 369"/>
                <a:gd name="T82" fmla="*/ 139 w 1231"/>
                <a:gd name="T83" fmla="*/ 8 h 369"/>
                <a:gd name="T84" fmla="*/ 121 w 1231"/>
                <a:gd name="T85" fmla="*/ 5 h 369"/>
                <a:gd name="T86" fmla="*/ 105 w 1231"/>
                <a:gd name="T87" fmla="*/ 2 h 369"/>
                <a:gd name="T88" fmla="*/ 90 w 1231"/>
                <a:gd name="T89" fmla="*/ 0 h 369"/>
                <a:gd name="T90" fmla="*/ 77 w 1231"/>
                <a:gd name="T91" fmla="*/ 0 h 369"/>
                <a:gd name="T92" fmla="*/ 64 w 1231"/>
                <a:gd name="T93" fmla="*/ 0 h 369"/>
                <a:gd name="T94" fmla="*/ 54 w 1231"/>
                <a:gd name="T95" fmla="*/ 1 h 369"/>
                <a:gd name="T96" fmla="*/ 44 w 1231"/>
                <a:gd name="T97" fmla="*/ 2 h 369"/>
                <a:gd name="T98" fmla="*/ 36 w 1231"/>
                <a:gd name="T99" fmla="*/ 5 h 369"/>
                <a:gd name="T100" fmla="*/ 28 w 1231"/>
                <a:gd name="T101" fmla="*/ 7 h 369"/>
                <a:gd name="T102" fmla="*/ 22 w 1231"/>
                <a:gd name="T103" fmla="*/ 10 h 369"/>
                <a:gd name="T104" fmla="*/ 17 w 1231"/>
                <a:gd name="T105" fmla="*/ 13 h 369"/>
                <a:gd name="T106" fmla="*/ 12 w 1231"/>
                <a:gd name="T107" fmla="*/ 17 h 369"/>
                <a:gd name="T108" fmla="*/ 8 w 1231"/>
                <a:gd name="T109" fmla="*/ 20 h 369"/>
                <a:gd name="T110" fmla="*/ 5 w 1231"/>
                <a:gd name="T111" fmla="*/ 24 h 369"/>
                <a:gd name="T112" fmla="*/ 2 w 1231"/>
                <a:gd name="T113" fmla="*/ 27 h 369"/>
                <a:gd name="T114" fmla="*/ 1 w 1231"/>
                <a:gd name="T115" fmla="*/ 31 h 369"/>
                <a:gd name="T116" fmla="*/ 0 w 1231"/>
                <a:gd name="T117" fmla="*/ 32 h 369"/>
                <a:gd name="T118" fmla="*/ 2 w 1231"/>
                <a:gd name="T119" fmla="*/ 33 h 369"/>
                <a:gd name="T120" fmla="*/ 4 w 1231"/>
                <a:gd name="T121" fmla="*/ 32 h 369"/>
                <a:gd name="T122" fmla="*/ 6 w 1231"/>
                <a:gd name="T123" fmla="*/ 32 h 369"/>
                <a:gd name="T124" fmla="*/ 6 w 1231"/>
                <a:gd name="T125" fmla="*/ 32 h 36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231"/>
                <a:gd name="T190" fmla="*/ 0 h 369"/>
                <a:gd name="T191" fmla="*/ 1231 w 1231"/>
                <a:gd name="T192" fmla="*/ 369 h 36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231" h="369">
                  <a:moveTo>
                    <a:pt x="22" y="131"/>
                  </a:moveTo>
                  <a:lnTo>
                    <a:pt x="23" y="128"/>
                  </a:lnTo>
                  <a:lnTo>
                    <a:pt x="28" y="122"/>
                  </a:lnTo>
                  <a:lnTo>
                    <a:pt x="37" y="113"/>
                  </a:lnTo>
                  <a:lnTo>
                    <a:pt x="52" y="103"/>
                  </a:lnTo>
                  <a:lnTo>
                    <a:pt x="67" y="90"/>
                  </a:lnTo>
                  <a:lnTo>
                    <a:pt x="92" y="77"/>
                  </a:lnTo>
                  <a:lnTo>
                    <a:pt x="118" y="64"/>
                  </a:lnTo>
                  <a:lnTo>
                    <a:pt x="153" y="53"/>
                  </a:lnTo>
                  <a:lnTo>
                    <a:pt x="191" y="43"/>
                  </a:lnTo>
                  <a:lnTo>
                    <a:pt x="235" y="37"/>
                  </a:lnTo>
                  <a:lnTo>
                    <a:pt x="286" y="34"/>
                  </a:lnTo>
                  <a:lnTo>
                    <a:pt x="345" y="35"/>
                  </a:lnTo>
                  <a:lnTo>
                    <a:pt x="409" y="42"/>
                  </a:lnTo>
                  <a:lnTo>
                    <a:pt x="481" y="55"/>
                  </a:lnTo>
                  <a:lnTo>
                    <a:pt x="559" y="76"/>
                  </a:lnTo>
                  <a:lnTo>
                    <a:pt x="647" y="103"/>
                  </a:lnTo>
                  <a:lnTo>
                    <a:pt x="731" y="134"/>
                  </a:lnTo>
                  <a:lnTo>
                    <a:pt x="809" y="164"/>
                  </a:lnTo>
                  <a:lnTo>
                    <a:pt x="880" y="191"/>
                  </a:lnTo>
                  <a:lnTo>
                    <a:pt x="943" y="218"/>
                  </a:lnTo>
                  <a:lnTo>
                    <a:pt x="998" y="243"/>
                  </a:lnTo>
                  <a:lnTo>
                    <a:pt x="1047" y="267"/>
                  </a:lnTo>
                  <a:lnTo>
                    <a:pt x="1089" y="287"/>
                  </a:lnTo>
                  <a:lnTo>
                    <a:pt x="1127" y="307"/>
                  </a:lnTo>
                  <a:lnTo>
                    <a:pt x="1156" y="322"/>
                  </a:lnTo>
                  <a:lnTo>
                    <a:pt x="1182" y="338"/>
                  </a:lnTo>
                  <a:lnTo>
                    <a:pt x="1202" y="350"/>
                  </a:lnTo>
                  <a:lnTo>
                    <a:pt x="1231" y="369"/>
                  </a:lnTo>
                  <a:lnTo>
                    <a:pt x="1192" y="339"/>
                  </a:lnTo>
                  <a:lnTo>
                    <a:pt x="1163" y="319"/>
                  </a:lnTo>
                  <a:lnTo>
                    <a:pt x="1129" y="294"/>
                  </a:lnTo>
                  <a:lnTo>
                    <a:pt x="1089" y="268"/>
                  </a:lnTo>
                  <a:lnTo>
                    <a:pt x="1047" y="242"/>
                  </a:lnTo>
                  <a:lnTo>
                    <a:pt x="997" y="212"/>
                  </a:lnTo>
                  <a:lnTo>
                    <a:pt x="945" y="183"/>
                  </a:lnTo>
                  <a:lnTo>
                    <a:pt x="886" y="154"/>
                  </a:lnTo>
                  <a:lnTo>
                    <a:pt x="826" y="126"/>
                  </a:lnTo>
                  <a:lnTo>
                    <a:pt x="763" y="99"/>
                  </a:lnTo>
                  <a:lnTo>
                    <a:pt x="695" y="76"/>
                  </a:lnTo>
                  <a:lnTo>
                    <a:pt x="625" y="52"/>
                  </a:lnTo>
                  <a:lnTo>
                    <a:pt x="553" y="35"/>
                  </a:lnTo>
                  <a:lnTo>
                    <a:pt x="482" y="20"/>
                  </a:lnTo>
                  <a:lnTo>
                    <a:pt x="417" y="9"/>
                  </a:lnTo>
                  <a:lnTo>
                    <a:pt x="357" y="1"/>
                  </a:lnTo>
                  <a:lnTo>
                    <a:pt x="305" y="0"/>
                  </a:lnTo>
                  <a:lnTo>
                    <a:pt x="256" y="0"/>
                  </a:lnTo>
                  <a:lnTo>
                    <a:pt x="213" y="5"/>
                  </a:lnTo>
                  <a:lnTo>
                    <a:pt x="174" y="11"/>
                  </a:lnTo>
                  <a:lnTo>
                    <a:pt x="143" y="21"/>
                  </a:lnTo>
                  <a:lnTo>
                    <a:pt x="112" y="30"/>
                  </a:lnTo>
                  <a:lnTo>
                    <a:pt x="87" y="42"/>
                  </a:lnTo>
                  <a:lnTo>
                    <a:pt x="65" y="53"/>
                  </a:lnTo>
                  <a:lnTo>
                    <a:pt x="47" y="68"/>
                  </a:lnTo>
                  <a:lnTo>
                    <a:pt x="30" y="82"/>
                  </a:lnTo>
                  <a:lnTo>
                    <a:pt x="18" y="96"/>
                  </a:lnTo>
                  <a:lnTo>
                    <a:pt x="8" y="109"/>
                  </a:lnTo>
                  <a:lnTo>
                    <a:pt x="2" y="124"/>
                  </a:lnTo>
                  <a:lnTo>
                    <a:pt x="0" y="130"/>
                  </a:lnTo>
                  <a:lnTo>
                    <a:pt x="8" y="133"/>
                  </a:lnTo>
                  <a:lnTo>
                    <a:pt x="15" y="131"/>
                  </a:lnTo>
                  <a:lnTo>
                    <a:pt x="22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Freeform 16"/>
            <p:cNvSpPr>
              <a:spLocks/>
            </p:cNvSpPr>
            <p:nvPr/>
          </p:nvSpPr>
          <p:spPr bwMode="auto">
            <a:xfrm>
              <a:off x="1046" y="986"/>
              <a:ext cx="207" cy="56"/>
            </a:xfrm>
            <a:custGeom>
              <a:avLst/>
              <a:gdLst>
                <a:gd name="T0" fmla="*/ 1 w 415"/>
                <a:gd name="T1" fmla="*/ 10 h 112"/>
                <a:gd name="T2" fmla="*/ 0 w 415"/>
                <a:gd name="T3" fmla="*/ 13 h 112"/>
                <a:gd name="T4" fmla="*/ 1 w 415"/>
                <a:gd name="T5" fmla="*/ 12 h 112"/>
                <a:gd name="T6" fmla="*/ 4 w 415"/>
                <a:gd name="T7" fmla="*/ 12 h 112"/>
                <a:gd name="T8" fmla="*/ 7 w 415"/>
                <a:gd name="T9" fmla="*/ 11 h 112"/>
                <a:gd name="T10" fmla="*/ 11 w 415"/>
                <a:gd name="T11" fmla="*/ 11 h 112"/>
                <a:gd name="T12" fmla="*/ 17 w 415"/>
                <a:gd name="T13" fmla="*/ 10 h 112"/>
                <a:gd name="T14" fmla="*/ 22 w 415"/>
                <a:gd name="T15" fmla="*/ 10 h 112"/>
                <a:gd name="T16" fmla="*/ 30 w 415"/>
                <a:gd name="T17" fmla="*/ 11 h 112"/>
                <a:gd name="T18" fmla="*/ 37 w 415"/>
                <a:gd name="T19" fmla="*/ 11 h 112"/>
                <a:gd name="T20" fmla="*/ 45 w 415"/>
                <a:gd name="T21" fmla="*/ 12 h 112"/>
                <a:gd name="T22" fmla="*/ 54 w 415"/>
                <a:gd name="T23" fmla="*/ 13 h 112"/>
                <a:gd name="T24" fmla="*/ 63 w 415"/>
                <a:gd name="T25" fmla="*/ 14 h 112"/>
                <a:gd name="T26" fmla="*/ 72 w 415"/>
                <a:gd name="T27" fmla="*/ 17 h 112"/>
                <a:gd name="T28" fmla="*/ 82 w 415"/>
                <a:gd name="T29" fmla="*/ 20 h 112"/>
                <a:gd name="T30" fmla="*/ 92 w 415"/>
                <a:gd name="T31" fmla="*/ 24 h 112"/>
                <a:gd name="T32" fmla="*/ 103 w 415"/>
                <a:gd name="T33" fmla="*/ 28 h 112"/>
                <a:gd name="T34" fmla="*/ 103 w 415"/>
                <a:gd name="T35" fmla="*/ 28 h 112"/>
                <a:gd name="T36" fmla="*/ 103 w 415"/>
                <a:gd name="T37" fmla="*/ 27 h 112"/>
                <a:gd name="T38" fmla="*/ 102 w 415"/>
                <a:gd name="T39" fmla="*/ 26 h 112"/>
                <a:gd name="T40" fmla="*/ 101 w 415"/>
                <a:gd name="T41" fmla="*/ 25 h 112"/>
                <a:gd name="T42" fmla="*/ 99 w 415"/>
                <a:gd name="T43" fmla="*/ 22 h 112"/>
                <a:gd name="T44" fmla="*/ 97 w 415"/>
                <a:gd name="T45" fmla="*/ 20 h 112"/>
                <a:gd name="T46" fmla="*/ 95 w 415"/>
                <a:gd name="T47" fmla="*/ 18 h 112"/>
                <a:gd name="T48" fmla="*/ 91 w 415"/>
                <a:gd name="T49" fmla="*/ 15 h 112"/>
                <a:gd name="T50" fmla="*/ 86 w 415"/>
                <a:gd name="T51" fmla="*/ 13 h 112"/>
                <a:gd name="T52" fmla="*/ 80 w 415"/>
                <a:gd name="T53" fmla="*/ 11 h 112"/>
                <a:gd name="T54" fmla="*/ 73 w 415"/>
                <a:gd name="T55" fmla="*/ 9 h 112"/>
                <a:gd name="T56" fmla="*/ 66 w 415"/>
                <a:gd name="T57" fmla="*/ 7 h 112"/>
                <a:gd name="T58" fmla="*/ 56 w 415"/>
                <a:gd name="T59" fmla="*/ 5 h 112"/>
                <a:gd name="T60" fmla="*/ 45 w 415"/>
                <a:gd name="T61" fmla="*/ 3 h 112"/>
                <a:gd name="T62" fmla="*/ 32 w 415"/>
                <a:gd name="T63" fmla="*/ 1 h 112"/>
                <a:gd name="T64" fmla="*/ 19 w 415"/>
                <a:gd name="T65" fmla="*/ 0 h 112"/>
                <a:gd name="T66" fmla="*/ 1 w 415"/>
                <a:gd name="T67" fmla="*/ 10 h 112"/>
                <a:gd name="T68" fmla="*/ 1 w 415"/>
                <a:gd name="T69" fmla="*/ 10 h 11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15"/>
                <a:gd name="T106" fmla="*/ 0 h 112"/>
                <a:gd name="T107" fmla="*/ 415 w 415"/>
                <a:gd name="T108" fmla="*/ 112 h 11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15" h="112">
                  <a:moveTo>
                    <a:pt x="7" y="38"/>
                  </a:moveTo>
                  <a:lnTo>
                    <a:pt x="0" y="49"/>
                  </a:lnTo>
                  <a:lnTo>
                    <a:pt x="5" y="47"/>
                  </a:lnTo>
                  <a:lnTo>
                    <a:pt x="16" y="45"/>
                  </a:lnTo>
                  <a:lnTo>
                    <a:pt x="30" y="43"/>
                  </a:lnTo>
                  <a:lnTo>
                    <a:pt x="47" y="41"/>
                  </a:lnTo>
                  <a:lnTo>
                    <a:pt x="68" y="39"/>
                  </a:lnTo>
                  <a:lnTo>
                    <a:pt x="91" y="39"/>
                  </a:lnTo>
                  <a:lnTo>
                    <a:pt x="120" y="41"/>
                  </a:lnTo>
                  <a:lnTo>
                    <a:pt x="148" y="41"/>
                  </a:lnTo>
                  <a:lnTo>
                    <a:pt x="181" y="46"/>
                  </a:lnTo>
                  <a:lnTo>
                    <a:pt x="216" y="49"/>
                  </a:lnTo>
                  <a:lnTo>
                    <a:pt x="252" y="58"/>
                  </a:lnTo>
                  <a:lnTo>
                    <a:pt x="290" y="65"/>
                  </a:lnTo>
                  <a:lnTo>
                    <a:pt x="330" y="78"/>
                  </a:lnTo>
                  <a:lnTo>
                    <a:pt x="370" y="93"/>
                  </a:lnTo>
                  <a:lnTo>
                    <a:pt x="415" y="112"/>
                  </a:lnTo>
                  <a:lnTo>
                    <a:pt x="413" y="110"/>
                  </a:lnTo>
                  <a:lnTo>
                    <a:pt x="412" y="107"/>
                  </a:lnTo>
                  <a:lnTo>
                    <a:pt x="409" y="102"/>
                  </a:lnTo>
                  <a:lnTo>
                    <a:pt x="407" y="97"/>
                  </a:lnTo>
                  <a:lnTo>
                    <a:pt x="399" y="88"/>
                  </a:lnTo>
                  <a:lnTo>
                    <a:pt x="391" y="80"/>
                  </a:lnTo>
                  <a:lnTo>
                    <a:pt x="380" y="72"/>
                  </a:lnTo>
                  <a:lnTo>
                    <a:pt x="365" y="63"/>
                  </a:lnTo>
                  <a:lnTo>
                    <a:pt x="344" y="52"/>
                  </a:lnTo>
                  <a:lnTo>
                    <a:pt x="322" y="43"/>
                  </a:lnTo>
                  <a:lnTo>
                    <a:pt x="294" y="34"/>
                  </a:lnTo>
                  <a:lnTo>
                    <a:pt x="264" y="25"/>
                  </a:lnTo>
                  <a:lnTo>
                    <a:pt x="225" y="17"/>
                  </a:lnTo>
                  <a:lnTo>
                    <a:pt x="182" y="10"/>
                  </a:lnTo>
                  <a:lnTo>
                    <a:pt x="131" y="4"/>
                  </a:lnTo>
                  <a:lnTo>
                    <a:pt x="77" y="0"/>
                  </a:lnTo>
                  <a:lnTo>
                    <a:pt x="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Freeform 17"/>
            <p:cNvSpPr>
              <a:spLocks/>
            </p:cNvSpPr>
            <p:nvPr/>
          </p:nvSpPr>
          <p:spPr bwMode="auto">
            <a:xfrm>
              <a:off x="1294" y="1061"/>
              <a:ext cx="66" cy="51"/>
            </a:xfrm>
            <a:custGeom>
              <a:avLst/>
              <a:gdLst>
                <a:gd name="T0" fmla="*/ 33 w 133"/>
                <a:gd name="T1" fmla="*/ 5 h 103"/>
                <a:gd name="T2" fmla="*/ 32 w 133"/>
                <a:gd name="T3" fmla="*/ 5 h 103"/>
                <a:gd name="T4" fmla="*/ 32 w 133"/>
                <a:gd name="T5" fmla="*/ 5 h 103"/>
                <a:gd name="T6" fmla="*/ 31 w 133"/>
                <a:gd name="T7" fmla="*/ 5 h 103"/>
                <a:gd name="T8" fmla="*/ 29 w 133"/>
                <a:gd name="T9" fmla="*/ 5 h 103"/>
                <a:gd name="T10" fmla="*/ 27 w 133"/>
                <a:gd name="T11" fmla="*/ 5 h 103"/>
                <a:gd name="T12" fmla="*/ 26 w 133"/>
                <a:gd name="T13" fmla="*/ 5 h 103"/>
                <a:gd name="T14" fmla="*/ 23 w 133"/>
                <a:gd name="T15" fmla="*/ 5 h 103"/>
                <a:gd name="T16" fmla="*/ 22 w 133"/>
                <a:gd name="T17" fmla="*/ 5 h 103"/>
                <a:gd name="T18" fmla="*/ 19 w 133"/>
                <a:gd name="T19" fmla="*/ 5 h 103"/>
                <a:gd name="T20" fmla="*/ 18 w 133"/>
                <a:gd name="T21" fmla="*/ 6 h 103"/>
                <a:gd name="T22" fmla="*/ 16 w 133"/>
                <a:gd name="T23" fmla="*/ 6 h 103"/>
                <a:gd name="T24" fmla="*/ 15 w 133"/>
                <a:gd name="T25" fmla="*/ 7 h 103"/>
                <a:gd name="T26" fmla="*/ 14 w 133"/>
                <a:gd name="T27" fmla="*/ 8 h 103"/>
                <a:gd name="T28" fmla="*/ 13 w 133"/>
                <a:gd name="T29" fmla="*/ 10 h 103"/>
                <a:gd name="T30" fmla="*/ 13 w 133"/>
                <a:gd name="T31" fmla="*/ 11 h 103"/>
                <a:gd name="T32" fmla="*/ 14 w 133"/>
                <a:gd name="T33" fmla="*/ 13 h 103"/>
                <a:gd name="T34" fmla="*/ 15 w 133"/>
                <a:gd name="T35" fmla="*/ 15 h 103"/>
                <a:gd name="T36" fmla="*/ 16 w 133"/>
                <a:gd name="T37" fmla="*/ 16 h 103"/>
                <a:gd name="T38" fmla="*/ 18 w 133"/>
                <a:gd name="T39" fmla="*/ 16 h 103"/>
                <a:gd name="T40" fmla="*/ 19 w 133"/>
                <a:gd name="T41" fmla="*/ 17 h 103"/>
                <a:gd name="T42" fmla="*/ 21 w 133"/>
                <a:gd name="T43" fmla="*/ 17 h 103"/>
                <a:gd name="T44" fmla="*/ 22 w 133"/>
                <a:gd name="T45" fmla="*/ 17 h 103"/>
                <a:gd name="T46" fmla="*/ 24 w 133"/>
                <a:gd name="T47" fmla="*/ 17 h 103"/>
                <a:gd name="T48" fmla="*/ 26 w 133"/>
                <a:gd name="T49" fmla="*/ 17 h 103"/>
                <a:gd name="T50" fmla="*/ 29 w 133"/>
                <a:gd name="T51" fmla="*/ 16 h 103"/>
                <a:gd name="T52" fmla="*/ 31 w 133"/>
                <a:gd name="T53" fmla="*/ 16 h 103"/>
                <a:gd name="T54" fmla="*/ 32 w 133"/>
                <a:gd name="T55" fmla="*/ 16 h 103"/>
                <a:gd name="T56" fmla="*/ 33 w 133"/>
                <a:gd name="T57" fmla="*/ 17 h 103"/>
                <a:gd name="T58" fmla="*/ 32 w 133"/>
                <a:gd name="T59" fmla="*/ 18 h 103"/>
                <a:gd name="T60" fmla="*/ 31 w 133"/>
                <a:gd name="T61" fmla="*/ 19 h 103"/>
                <a:gd name="T62" fmla="*/ 29 w 133"/>
                <a:gd name="T63" fmla="*/ 20 h 103"/>
                <a:gd name="T64" fmla="*/ 26 w 133"/>
                <a:gd name="T65" fmla="*/ 22 h 103"/>
                <a:gd name="T66" fmla="*/ 23 w 133"/>
                <a:gd name="T67" fmla="*/ 23 h 103"/>
                <a:gd name="T68" fmla="*/ 20 w 133"/>
                <a:gd name="T69" fmla="*/ 24 h 103"/>
                <a:gd name="T70" fmla="*/ 17 w 133"/>
                <a:gd name="T71" fmla="*/ 25 h 103"/>
                <a:gd name="T72" fmla="*/ 14 w 133"/>
                <a:gd name="T73" fmla="*/ 25 h 103"/>
                <a:gd name="T74" fmla="*/ 11 w 133"/>
                <a:gd name="T75" fmla="*/ 25 h 103"/>
                <a:gd name="T76" fmla="*/ 8 w 133"/>
                <a:gd name="T77" fmla="*/ 25 h 103"/>
                <a:gd name="T78" fmla="*/ 5 w 133"/>
                <a:gd name="T79" fmla="*/ 24 h 103"/>
                <a:gd name="T80" fmla="*/ 3 w 133"/>
                <a:gd name="T81" fmla="*/ 23 h 103"/>
                <a:gd name="T82" fmla="*/ 1 w 133"/>
                <a:gd name="T83" fmla="*/ 21 h 103"/>
                <a:gd name="T84" fmla="*/ 0 w 133"/>
                <a:gd name="T85" fmla="*/ 19 h 103"/>
                <a:gd name="T86" fmla="*/ 0 w 133"/>
                <a:gd name="T87" fmla="*/ 16 h 103"/>
                <a:gd name="T88" fmla="*/ 0 w 133"/>
                <a:gd name="T89" fmla="*/ 12 h 103"/>
                <a:gd name="T90" fmla="*/ 1 w 133"/>
                <a:gd name="T91" fmla="*/ 8 h 103"/>
                <a:gd name="T92" fmla="*/ 3 w 133"/>
                <a:gd name="T93" fmla="*/ 5 h 103"/>
                <a:gd name="T94" fmla="*/ 4 w 133"/>
                <a:gd name="T95" fmla="*/ 3 h 103"/>
                <a:gd name="T96" fmla="*/ 6 w 133"/>
                <a:gd name="T97" fmla="*/ 1 h 103"/>
                <a:gd name="T98" fmla="*/ 9 w 133"/>
                <a:gd name="T99" fmla="*/ 0 h 103"/>
                <a:gd name="T100" fmla="*/ 12 w 133"/>
                <a:gd name="T101" fmla="*/ 0 h 103"/>
                <a:gd name="T102" fmla="*/ 15 w 133"/>
                <a:gd name="T103" fmla="*/ 0 h 103"/>
                <a:gd name="T104" fmla="*/ 18 w 133"/>
                <a:gd name="T105" fmla="*/ 0 h 103"/>
                <a:gd name="T106" fmla="*/ 20 w 133"/>
                <a:gd name="T107" fmla="*/ 0 h 103"/>
                <a:gd name="T108" fmla="*/ 23 w 133"/>
                <a:gd name="T109" fmla="*/ 1 h 103"/>
                <a:gd name="T110" fmla="*/ 26 w 133"/>
                <a:gd name="T111" fmla="*/ 2 h 103"/>
                <a:gd name="T112" fmla="*/ 28 w 133"/>
                <a:gd name="T113" fmla="*/ 3 h 103"/>
                <a:gd name="T114" fmla="*/ 30 w 133"/>
                <a:gd name="T115" fmla="*/ 3 h 103"/>
                <a:gd name="T116" fmla="*/ 32 w 133"/>
                <a:gd name="T117" fmla="*/ 4 h 103"/>
                <a:gd name="T118" fmla="*/ 32 w 133"/>
                <a:gd name="T119" fmla="*/ 5 h 103"/>
                <a:gd name="T120" fmla="*/ 33 w 133"/>
                <a:gd name="T121" fmla="*/ 5 h 103"/>
                <a:gd name="T122" fmla="*/ 33 w 133"/>
                <a:gd name="T123" fmla="*/ 5 h 10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3"/>
                <a:gd name="T187" fmla="*/ 0 h 103"/>
                <a:gd name="T188" fmla="*/ 133 w 133"/>
                <a:gd name="T189" fmla="*/ 103 h 10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3" h="103">
                  <a:moveTo>
                    <a:pt x="133" y="21"/>
                  </a:moveTo>
                  <a:lnTo>
                    <a:pt x="130" y="20"/>
                  </a:lnTo>
                  <a:lnTo>
                    <a:pt x="129" y="20"/>
                  </a:lnTo>
                  <a:lnTo>
                    <a:pt x="124" y="20"/>
                  </a:lnTo>
                  <a:lnTo>
                    <a:pt x="117" y="20"/>
                  </a:lnTo>
                  <a:lnTo>
                    <a:pt x="111" y="20"/>
                  </a:lnTo>
                  <a:lnTo>
                    <a:pt x="104" y="20"/>
                  </a:lnTo>
                  <a:lnTo>
                    <a:pt x="95" y="20"/>
                  </a:lnTo>
                  <a:lnTo>
                    <a:pt x="89" y="22"/>
                  </a:lnTo>
                  <a:lnTo>
                    <a:pt x="79" y="22"/>
                  </a:lnTo>
                  <a:lnTo>
                    <a:pt x="73" y="25"/>
                  </a:lnTo>
                  <a:lnTo>
                    <a:pt x="66" y="27"/>
                  </a:lnTo>
                  <a:lnTo>
                    <a:pt x="61" y="31"/>
                  </a:lnTo>
                  <a:lnTo>
                    <a:pt x="56" y="35"/>
                  </a:lnTo>
                  <a:lnTo>
                    <a:pt x="55" y="40"/>
                  </a:lnTo>
                  <a:lnTo>
                    <a:pt x="53" y="47"/>
                  </a:lnTo>
                  <a:lnTo>
                    <a:pt x="57" y="55"/>
                  </a:lnTo>
                  <a:lnTo>
                    <a:pt x="61" y="60"/>
                  </a:lnTo>
                  <a:lnTo>
                    <a:pt x="66" y="65"/>
                  </a:lnTo>
                  <a:lnTo>
                    <a:pt x="72" y="66"/>
                  </a:lnTo>
                  <a:lnTo>
                    <a:pt x="79" y="69"/>
                  </a:lnTo>
                  <a:lnTo>
                    <a:pt x="85" y="69"/>
                  </a:lnTo>
                  <a:lnTo>
                    <a:pt x="91" y="69"/>
                  </a:lnTo>
                  <a:lnTo>
                    <a:pt x="99" y="68"/>
                  </a:lnTo>
                  <a:lnTo>
                    <a:pt x="105" y="68"/>
                  </a:lnTo>
                  <a:lnTo>
                    <a:pt x="117" y="65"/>
                  </a:lnTo>
                  <a:lnTo>
                    <a:pt x="126" y="64"/>
                  </a:lnTo>
                  <a:lnTo>
                    <a:pt x="131" y="64"/>
                  </a:lnTo>
                  <a:lnTo>
                    <a:pt x="133" y="70"/>
                  </a:lnTo>
                  <a:lnTo>
                    <a:pt x="130" y="74"/>
                  </a:lnTo>
                  <a:lnTo>
                    <a:pt x="124" y="79"/>
                  </a:lnTo>
                  <a:lnTo>
                    <a:pt x="117" y="83"/>
                  </a:lnTo>
                  <a:lnTo>
                    <a:pt x="107" y="90"/>
                  </a:lnTo>
                  <a:lnTo>
                    <a:pt x="95" y="92"/>
                  </a:lnTo>
                  <a:lnTo>
                    <a:pt x="83" y="98"/>
                  </a:lnTo>
                  <a:lnTo>
                    <a:pt x="70" y="100"/>
                  </a:lnTo>
                  <a:lnTo>
                    <a:pt x="59" y="103"/>
                  </a:lnTo>
                  <a:lnTo>
                    <a:pt x="44" y="102"/>
                  </a:lnTo>
                  <a:lnTo>
                    <a:pt x="33" y="102"/>
                  </a:lnTo>
                  <a:lnTo>
                    <a:pt x="22" y="98"/>
                  </a:lnTo>
                  <a:lnTo>
                    <a:pt x="14" y="94"/>
                  </a:lnTo>
                  <a:lnTo>
                    <a:pt x="5" y="86"/>
                  </a:lnTo>
                  <a:lnTo>
                    <a:pt x="1" y="77"/>
                  </a:lnTo>
                  <a:lnTo>
                    <a:pt x="0" y="65"/>
                  </a:lnTo>
                  <a:lnTo>
                    <a:pt x="3" y="51"/>
                  </a:lnTo>
                  <a:lnTo>
                    <a:pt x="4" y="34"/>
                  </a:lnTo>
                  <a:lnTo>
                    <a:pt x="12" y="22"/>
                  </a:lnTo>
                  <a:lnTo>
                    <a:pt x="18" y="13"/>
                  </a:lnTo>
                  <a:lnTo>
                    <a:pt x="27" y="7"/>
                  </a:lnTo>
                  <a:lnTo>
                    <a:pt x="38" y="1"/>
                  </a:lnTo>
                  <a:lnTo>
                    <a:pt x="50" y="0"/>
                  </a:lnTo>
                  <a:lnTo>
                    <a:pt x="60" y="0"/>
                  </a:lnTo>
                  <a:lnTo>
                    <a:pt x="73" y="1"/>
                  </a:lnTo>
                  <a:lnTo>
                    <a:pt x="83" y="1"/>
                  </a:lnTo>
                  <a:lnTo>
                    <a:pt x="94" y="5"/>
                  </a:lnTo>
                  <a:lnTo>
                    <a:pt x="104" y="9"/>
                  </a:lnTo>
                  <a:lnTo>
                    <a:pt x="115" y="13"/>
                  </a:lnTo>
                  <a:lnTo>
                    <a:pt x="120" y="14"/>
                  </a:lnTo>
                  <a:lnTo>
                    <a:pt x="128" y="17"/>
                  </a:lnTo>
                  <a:lnTo>
                    <a:pt x="130" y="20"/>
                  </a:lnTo>
                  <a:lnTo>
                    <a:pt x="13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Freeform 18"/>
            <p:cNvSpPr>
              <a:spLocks/>
            </p:cNvSpPr>
            <p:nvPr/>
          </p:nvSpPr>
          <p:spPr bwMode="auto">
            <a:xfrm>
              <a:off x="1390" y="1088"/>
              <a:ext cx="56" cy="47"/>
            </a:xfrm>
            <a:custGeom>
              <a:avLst/>
              <a:gdLst>
                <a:gd name="T0" fmla="*/ 29 w 110"/>
                <a:gd name="T1" fmla="*/ 8 h 95"/>
                <a:gd name="T2" fmla="*/ 27 w 110"/>
                <a:gd name="T3" fmla="*/ 8 h 95"/>
                <a:gd name="T4" fmla="*/ 25 w 110"/>
                <a:gd name="T5" fmla="*/ 8 h 95"/>
                <a:gd name="T6" fmla="*/ 22 w 110"/>
                <a:gd name="T7" fmla="*/ 8 h 95"/>
                <a:gd name="T8" fmla="*/ 19 w 110"/>
                <a:gd name="T9" fmla="*/ 9 h 95"/>
                <a:gd name="T10" fmla="*/ 17 w 110"/>
                <a:gd name="T11" fmla="*/ 9 h 95"/>
                <a:gd name="T12" fmla="*/ 16 w 110"/>
                <a:gd name="T13" fmla="*/ 10 h 95"/>
                <a:gd name="T14" fmla="*/ 14 w 110"/>
                <a:gd name="T15" fmla="*/ 10 h 95"/>
                <a:gd name="T16" fmla="*/ 13 w 110"/>
                <a:gd name="T17" fmla="*/ 11 h 95"/>
                <a:gd name="T18" fmla="*/ 11 w 110"/>
                <a:gd name="T19" fmla="*/ 12 h 95"/>
                <a:gd name="T20" fmla="*/ 11 w 110"/>
                <a:gd name="T21" fmla="*/ 14 h 95"/>
                <a:gd name="T22" fmla="*/ 12 w 110"/>
                <a:gd name="T23" fmla="*/ 16 h 95"/>
                <a:gd name="T24" fmla="*/ 13 w 110"/>
                <a:gd name="T25" fmla="*/ 17 h 95"/>
                <a:gd name="T26" fmla="*/ 16 w 110"/>
                <a:gd name="T27" fmla="*/ 18 h 95"/>
                <a:gd name="T28" fmla="*/ 18 w 110"/>
                <a:gd name="T29" fmla="*/ 19 h 95"/>
                <a:gd name="T30" fmla="*/ 20 w 110"/>
                <a:gd name="T31" fmla="*/ 19 h 95"/>
                <a:gd name="T32" fmla="*/ 23 w 110"/>
                <a:gd name="T33" fmla="*/ 19 h 95"/>
                <a:gd name="T34" fmla="*/ 24 w 110"/>
                <a:gd name="T35" fmla="*/ 19 h 95"/>
                <a:gd name="T36" fmla="*/ 25 w 110"/>
                <a:gd name="T37" fmla="*/ 19 h 95"/>
                <a:gd name="T38" fmla="*/ 25 w 110"/>
                <a:gd name="T39" fmla="*/ 19 h 95"/>
                <a:gd name="T40" fmla="*/ 24 w 110"/>
                <a:gd name="T41" fmla="*/ 19 h 95"/>
                <a:gd name="T42" fmla="*/ 23 w 110"/>
                <a:gd name="T43" fmla="*/ 20 h 95"/>
                <a:gd name="T44" fmla="*/ 21 w 110"/>
                <a:gd name="T45" fmla="*/ 21 h 95"/>
                <a:gd name="T46" fmla="*/ 19 w 110"/>
                <a:gd name="T47" fmla="*/ 21 h 95"/>
                <a:gd name="T48" fmla="*/ 17 w 110"/>
                <a:gd name="T49" fmla="*/ 22 h 95"/>
                <a:gd name="T50" fmla="*/ 15 w 110"/>
                <a:gd name="T51" fmla="*/ 22 h 95"/>
                <a:gd name="T52" fmla="*/ 13 w 110"/>
                <a:gd name="T53" fmla="*/ 23 h 95"/>
                <a:gd name="T54" fmla="*/ 10 w 110"/>
                <a:gd name="T55" fmla="*/ 23 h 95"/>
                <a:gd name="T56" fmla="*/ 8 w 110"/>
                <a:gd name="T57" fmla="*/ 23 h 95"/>
                <a:gd name="T58" fmla="*/ 6 w 110"/>
                <a:gd name="T59" fmla="*/ 23 h 95"/>
                <a:gd name="T60" fmla="*/ 4 w 110"/>
                <a:gd name="T61" fmla="*/ 22 h 95"/>
                <a:gd name="T62" fmla="*/ 2 w 110"/>
                <a:gd name="T63" fmla="*/ 21 h 95"/>
                <a:gd name="T64" fmla="*/ 1 w 110"/>
                <a:gd name="T65" fmla="*/ 19 h 95"/>
                <a:gd name="T66" fmla="*/ 0 w 110"/>
                <a:gd name="T67" fmla="*/ 17 h 95"/>
                <a:gd name="T68" fmla="*/ 0 w 110"/>
                <a:gd name="T69" fmla="*/ 15 h 95"/>
                <a:gd name="T70" fmla="*/ 0 w 110"/>
                <a:gd name="T71" fmla="*/ 11 h 95"/>
                <a:gd name="T72" fmla="*/ 1 w 110"/>
                <a:gd name="T73" fmla="*/ 9 h 95"/>
                <a:gd name="T74" fmla="*/ 1 w 110"/>
                <a:gd name="T75" fmla="*/ 7 h 95"/>
                <a:gd name="T76" fmla="*/ 3 w 110"/>
                <a:gd name="T77" fmla="*/ 5 h 95"/>
                <a:gd name="T78" fmla="*/ 4 w 110"/>
                <a:gd name="T79" fmla="*/ 3 h 95"/>
                <a:gd name="T80" fmla="*/ 6 w 110"/>
                <a:gd name="T81" fmla="*/ 2 h 95"/>
                <a:gd name="T82" fmla="*/ 7 w 110"/>
                <a:gd name="T83" fmla="*/ 1 h 95"/>
                <a:gd name="T84" fmla="*/ 10 w 110"/>
                <a:gd name="T85" fmla="*/ 1 h 95"/>
                <a:gd name="T86" fmla="*/ 11 w 110"/>
                <a:gd name="T87" fmla="*/ 0 h 95"/>
                <a:gd name="T88" fmla="*/ 13 w 110"/>
                <a:gd name="T89" fmla="*/ 0 h 95"/>
                <a:gd name="T90" fmla="*/ 16 w 110"/>
                <a:gd name="T91" fmla="*/ 0 h 95"/>
                <a:gd name="T92" fmla="*/ 17 w 110"/>
                <a:gd name="T93" fmla="*/ 0 h 95"/>
                <a:gd name="T94" fmla="*/ 19 w 110"/>
                <a:gd name="T95" fmla="*/ 0 h 95"/>
                <a:gd name="T96" fmla="*/ 21 w 110"/>
                <a:gd name="T97" fmla="*/ 1 h 95"/>
                <a:gd name="T98" fmla="*/ 22 w 110"/>
                <a:gd name="T99" fmla="*/ 1 h 95"/>
                <a:gd name="T100" fmla="*/ 24 w 110"/>
                <a:gd name="T101" fmla="*/ 2 h 95"/>
                <a:gd name="T102" fmla="*/ 26 w 110"/>
                <a:gd name="T103" fmla="*/ 3 h 95"/>
                <a:gd name="T104" fmla="*/ 27 w 110"/>
                <a:gd name="T105" fmla="*/ 3 h 95"/>
                <a:gd name="T106" fmla="*/ 27 w 110"/>
                <a:gd name="T107" fmla="*/ 4 h 95"/>
                <a:gd name="T108" fmla="*/ 29 w 110"/>
                <a:gd name="T109" fmla="*/ 6 h 95"/>
                <a:gd name="T110" fmla="*/ 29 w 110"/>
                <a:gd name="T111" fmla="*/ 7 h 95"/>
                <a:gd name="T112" fmla="*/ 29 w 110"/>
                <a:gd name="T113" fmla="*/ 8 h 95"/>
                <a:gd name="T114" fmla="*/ 29 w 110"/>
                <a:gd name="T115" fmla="*/ 8 h 9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0"/>
                <a:gd name="T175" fmla="*/ 0 h 95"/>
                <a:gd name="T176" fmla="*/ 110 w 110"/>
                <a:gd name="T177" fmla="*/ 95 h 9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0" h="95">
                  <a:moveTo>
                    <a:pt x="110" y="33"/>
                  </a:moveTo>
                  <a:lnTo>
                    <a:pt x="106" y="33"/>
                  </a:lnTo>
                  <a:lnTo>
                    <a:pt x="99" y="33"/>
                  </a:lnTo>
                  <a:lnTo>
                    <a:pt x="87" y="34"/>
                  </a:lnTo>
                  <a:lnTo>
                    <a:pt x="75" y="37"/>
                  </a:lnTo>
                  <a:lnTo>
                    <a:pt x="67" y="38"/>
                  </a:lnTo>
                  <a:lnTo>
                    <a:pt x="61" y="41"/>
                  </a:lnTo>
                  <a:lnTo>
                    <a:pt x="54" y="42"/>
                  </a:lnTo>
                  <a:lnTo>
                    <a:pt x="51" y="46"/>
                  </a:lnTo>
                  <a:lnTo>
                    <a:pt x="44" y="50"/>
                  </a:lnTo>
                  <a:lnTo>
                    <a:pt x="43" y="59"/>
                  </a:lnTo>
                  <a:lnTo>
                    <a:pt x="45" y="64"/>
                  </a:lnTo>
                  <a:lnTo>
                    <a:pt x="51" y="69"/>
                  </a:lnTo>
                  <a:lnTo>
                    <a:pt x="61" y="72"/>
                  </a:lnTo>
                  <a:lnTo>
                    <a:pt x="71" y="76"/>
                  </a:lnTo>
                  <a:lnTo>
                    <a:pt x="79" y="76"/>
                  </a:lnTo>
                  <a:lnTo>
                    <a:pt x="88" y="77"/>
                  </a:lnTo>
                  <a:lnTo>
                    <a:pt x="95" y="77"/>
                  </a:lnTo>
                  <a:lnTo>
                    <a:pt x="99" y="77"/>
                  </a:lnTo>
                  <a:lnTo>
                    <a:pt x="96" y="77"/>
                  </a:lnTo>
                  <a:lnTo>
                    <a:pt x="93" y="78"/>
                  </a:lnTo>
                  <a:lnTo>
                    <a:pt x="88" y="80"/>
                  </a:lnTo>
                  <a:lnTo>
                    <a:pt x="82" y="84"/>
                  </a:lnTo>
                  <a:lnTo>
                    <a:pt x="74" y="86"/>
                  </a:lnTo>
                  <a:lnTo>
                    <a:pt x="66" y="89"/>
                  </a:lnTo>
                  <a:lnTo>
                    <a:pt x="57" y="91"/>
                  </a:lnTo>
                  <a:lnTo>
                    <a:pt x="49" y="94"/>
                  </a:lnTo>
                  <a:lnTo>
                    <a:pt x="38" y="94"/>
                  </a:lnTo>
                  <a:lnTo>
                    <a:pt x="30" y="95"/>
                  </a:lnTo>
                  <a:lnTo>
                    <a:pt x="22" y="93"/>
                  </a:lnTo>
                  <a:lnTo>
                    <a:pt x="14" y="90"/>
                  </a:lnTo>
                  <a:lnTo>
                    <a:pt x="8" y="86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0"/>
                  </a:lnTo>
                  <a:lnTo>
                    <a:pt x="0" y="47"/>
                  </a:lnTo>
                  <a:lnTo>
                    <a:pt x="1" y="37"/>
                  </a:lnTo>
                  <a:lnTo>
                    <a:pt x="4" y="28"/>
                  </a:lnTo>
                  <a:lnTo>
                    <a:pt x="10" y="21"/>
                  </a:lnTo>
                  <a:lnTo>
                    <a:pt x="14" y="13"/>
                  </a:lnTo>
                  <a:lnTo>
                    <a:pt x="22" y="11"/>
                  </a:lnTo>
                  <a:lnTo>
                    <a:pt x="28" y="6"/>
                  </a:lnTo>
                  <a:lnTo>
                    <a:pt x="38" y="4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67" y="2"/>
                  </a:lnTo>
                  <a:lnTo>
                    <a:pt x="74" y="2"/>
                  </a:lnTo>
                  <a:lnTo>
                    <a:pt x="80" y="4"/>
                  </a:lnTo>
                  <a:lnTo>
                    <a:pt x="87" y="6"/>
                  </a:lnTo>
                  <a:lnTo>
                    <a:pt x="92" y="10"/>
                  </a:lnTo>
                  <a:lnTo>
                    <a:pt x="100" y="12"/>
                  </a:lnTo>
                  <a:lnTo>
                    <a:pt x="104" y="15"/>
                  </a:lnTo>
                  <a:lnTo>
                    <a:pt x="106" y="19"/>
                  </a:lnTo>
                  <a:lnTo>
                    <a:pt x="110" y="24"/>
                  </a:lnTo>
                  <a:lnTo>
                    <a:pt x="110" y="29"/>
                  </a:lnTo>
                  <a:lnTo>
                    <a:pt x="11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Freeform 19"/>
            <p:cNvSpPr>
              <a:spLocks/>
            </p:cNvSpPr>
            <p:nvPr/>
          </p:nvSpPr>
          <p:spPr bwMode="auto">
            <a:xfrm>
              <a:off x="1455" y="1122"/>
              <a:ext cx="63" cy="48"/>
            </a:xfrm>
            <a:custGeom>
              <a:avLst/>
              <a:gdLst>
                <a:gd name="T0" fmla="*/ 26 w 127"/>
                <a:gd name="T1" fmla="*/ 5 h 95"/>
                <a:gd name="T2" fmla="*/ 25 w 127"/>
                <a:gd name="T3" fmla="*/ 5 h 95"/>
                <a:gd name="T4" fmla="*/ 24 w 127"/>
                <a:gd name="T5" fmla="*/ 5 h 95"/>
                <a:gd name="T6" fmla="*/ 21 w 127"/>
                <a:gd name="T7" fmla="*/ 6 h 95"/>
                <a:gd name="T8" fmla="*/ 18 w 127"/>
                <a:gd name="T9" fmla="*/ 8 h 95"/>
                <a:gd name="T10" fmla="*/ 16 w 127"/>
                <a:gd name="T11" fmla="*/ 8 h 95"/>
                <a:gd name="T12" fmla="*/ 14 w 127"/>
                <a:gd name="T13" fmla="*/ 9 h 95"/>
                <a:gd name="T14" fmla="*/ 12 w 127"/>
                <a:gd name="T15" fmla="*/ 10 h 95"/>
                <a:gd name="T16" fmla="*/ 12 w 127"/>
                <a:gd name="T17" fmla="*/ 11 h 95"/>
                <a:gd name="T18" fmla="*/ 10 w 127"/>
                <a:gd name="T19" fmla="*/ 13 h 95"/>
                <a:gd name="T20" fmla="*/ 11 w 127"/>
                <a:gd name="T21" fmla="*/ 15 h 95"/>
                <a:gd name="T22" fmla="*/ 12 w 127"/>
                <a:gd name="T23" fmla="*/ 17 h 95"/>
                <a:gd name="T24" fmla="*/ 13 w 127"/>
                <a:gd name="T25" fmla="*/ 19 h 95"/>
                <a:gd name="T26" fmla="*/ 15 w 127"/>
                <a:gd name="T27" fmla="*/ 19 h 95"/>
                <a:gd name="T28" fmla="*/ 18 w 127"/>
                <a:gd name="T29" fmla="*/ 20 h 95"/>
                <a:gd name="T30" fmla="*/ 21 w 127"/>
                <a:gd name="T31" fmla="*/ 19 h 95"/>
                <a:gd name="T32" fmla="*/ 25 w 127"/>
                <a:gd name="T33" fmla="*/ 18 h 95"/>
                <a:gd name="T34" fmla="*/ 26 w 127"/>
                <a:gd name="T35" fmla="*/ 18 h 95"/>
                <a:gd name="T36" fmla="*/ 28 w 127"/>
                <a:gd name="T37" fmla="*/ 17 h 95"/>
                <a:gd name="T38" fmla="*/ 30 w 127"/>
                <a:gd name="T39" fmla="*/ 17 h 95"/>
                <a:gd name="T40" fmla="*/ 31 w 127"/>
                <a:gd name="T41" fmla="*/ 16 h 95"/>
                <a:gd name="T42" fmla="*/ 31 w 127"/>
                <a:gd name="T43" fmla="*/ 17 h 95"/>
                <a:gd name="T44" fmla="*/ 29 w 127"/>
                <a:gd name="T45" fmla="*/ 18 h 95"/>
                <a:gd name="T46" fmla="*/ 27 w 127"/>
                <a:gd name="T47" fmla="*/ 19 h 95"/>
                <a:gd name="T48" fmla="*/ 26 w 127"/>
                <a:gd name="T49" fmla="*/ 21 h 95"/>
                <a:gd name="T50" fmla="*/ 25 w 127"/>
                <a:gd name="T51" fmla="*/ 21 h 95"/>
                <a:gd name="T52" fmla="*/ 23 w 127"/>
                <a:gd name="T53" fmla="*/ 23 h 95"/>
                <a:gd name="T54" fmla="*/ 20 w 127"/>
                <a:gd name="T55" fmla="*/ 23 h 95"/>
                <a:gd name="T56" fmla="*/ 18 w 127"/>
                <a:gd name="T57" fmla="*/ 24 h 95"/>
                <a:gd name="T58" fmla="*/ 16 w 127"/>
                <a:gd name="T59" fmla="*/ 24 h 95"/>
                <a:gd name="T60" fmla="*/ 14 w 127"/>
                <a:gd name="T61" fmla="*/ 24 h 95"/>
                <a:gd name="T62" fmla="*/ 11 w 127"/>
                <a:gd name="T63" fmla="*/ 24 h 95"/>
                <a:gd name="T64" fmla="*/ 9 w 127"/>
                <a:gd name="T65" fmla="*/ 23 h 95"/>
                <a:gd name="T66" fmla="*/ 6 w 127"/>
                <a:gd name="T67" fmla="*/ 21 h 95"/>
                <a:gd name="T68" fmla="*/ 4 w 127"/>
                <a:gd name="T69" fmla="*/ 19 h 95"/>
                <a:gd name="T70" fmla="*/ 2 w 127"/>
                <a:gd name="T71" fmla="*/ 17 h 95"/>
                <a:gd name="T72" fmla="*/ 0 w 127"/>
                <a:gd name="T73" fmla="*/ 15 h 95"/>
                <a:gd name="T74" fmla="*/ 0 w 127"/>
                <a:gd name="T75" fmla="*/ 12 h 95"/>
                <a:gd name="T76" fmla="*/ 0 w 127"/>
                <a:gd name="T77" fmla="*/ 11 h 95"/>
                <a:gd name="T78" fmla="*/ 0 w 127"/>
                <a:gd name="T79" fmla="*/ 9 h 95"/>
                <a:gd name="T80" fmla="*/ 1 w 127"/>
                <a:gd name="T81" fmla="*/ 7 h 95"/>
                <a:gd name="T82" fmla="*/ 2 w 127"/>
                <a:gd name="T83" fmla="*/ 6 h 95"/>
                <a:gd name="T84" fmla="*/ 5 w 127"/>
                <a:gd name="T85" fmla="*/ 5 h 95"/>
                <a:gd name="T86" fmla="*/ 6 w 127"/>
                <a:gd name="T87" fmla="*/ 4 h 95"/>
                <a:gd name="T88" fmla="*/ 9 w 127"/>
                <a:gd name="T89" fmla="*/ 3 h 95"/>
                <a:gd name="T90" fmla="*/ 11 w 127"/>
                <a:gd name="T91" fmla="*/ 2 h 95"/>
                <a:gd name="T92" fmla="*/ 13 w 127"/>
                <a:gd name="T93" fmla="*/ 1 h 95"/>
                <a:gd name="T94" fmla="*/ 15 w 127"/>
                <a:gd name="T95" fmla="*/ 1 h 95"/>
                <a:gd name="T96" fmla="*/ 17 w 127"/>
                <a:gd name="T97" fmla="*/ 0 h 95"/>
                <a:gd name="T98" fmla="*/ 19 w 127"/>
                <a:gd name="T99" fmla="*/ 0 h 95"/>
                <a:gd name="T100" fmla="*/ 21 w 127"/>
                <a:gd name="T101" fmla="*/ 0 h 95"/>
                <a:gd name="T102" fmla="*/ 22 w 127"/>
                <a:gd name="T103" fmla="*/ 0 h 95"/>
                <a:gd name="T104" fmla="*/ 24 w 127"/>
                <a:gd name="T105" fmla="*/ 1 h 95"/>
                <a:gd name="T106" fmla="*/ 25 w 127"/>
                <a:gd name="T107" fmla="*/ 2 h 95"/>
                <a:gd name="T108" fmla="*/ 26 w 127"/>
                <a:gd name="T109" fmla="*/ 3 h 95"/>
                <a:gd name="T110" fmla="*/ 26 w 127"/>
                <a:gd name="T111" fmla="*/ 4 h 95"/>
                <a:gd name="T112" fmla="*/ 26 w 127"/>
                <a:gd name="T113" fmla="*/ 5 h 95"/>
                <a:gd name="T114" fmla="*/ 26 w 127"/>
                <a:gd name="T115" fmla="*/ 5 h 9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27"/>
                <a:gd name="T175" fmla="*/ 0 h 95"/>
                <a:gd name="T176" fmla="*/ 127 w 127"/>
                <a:gd name="T177" fmla="*/ 95 h 9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27" h="95">
                  <a:moveTo>
                    <a:pt x="107" y="20"/>
                  </a:moveTo>
                  <a:lnTo>
                    <a:pt x="103" y="20"/>
                  </a:lnTo>
                  <a:lnTo>
                    <a:pt x="96" y="20"/>
                  </a:lnTo>
                  <a:lnTo>
                    <a:pt x="84" y="24"/>
                  </a:lnTo>
                  <a:lnTo>
                    <a:pt x="72" y="29"/>
                  </a:lnTo>
                  <a:lnTo>
                    <a:pt x="64" y="32"/>
                  </a:lnTo>
                  <a:lnTo>
                    <a:pt x="58" y="33"/>
                  </a:lnTo>
                  <a:lnTo>
                    <a:pt x="51" y="37"/>
                  </a:lnTo>
                  <a:lnTo>
                    <a:pt x="49" y="42"/>
                  </a:lnTo>
                  <a:lnTo>
                    <a:pt x="42" y="50"/>
                  </a:lnTo>
                  <a:lnTo>
                    <a:pt x="44" y="60"/>
                  </a:lnTo>
                  <a:lnTo>
                    <a:pt x="48" y="68"/>
                  </a:lnTo>
                  <a:lnTo>
                    <a:pt x="55" y="73"/>
                  </a:lnTo>
                  <a:lnTo>
                    <a:pt x="63" y="76"/>
                  </a:lnTo>
                  <a:lnTo>
                    <a:pt x="75" y="77"/>
                  </a:lnTo>
                  <a:lnTo>
                    <a:pt x="87" y="74"/>
                  </a:lnTo>
                  <a:lnTo>
                    <a:pt x="100" y="72"/>
                  </a:lnTo>
                  <a:lnTo>
                    <a:pt x="106" y="71"/>
                  </a:lnTo>
                  <a:lnTo>
                    <a:pt x="113" y="68"/>
                  </a:lnTo>
                  <a:lnTo>
                    <a:pt x="120" y="65"/>
                  </a:lnTo>
                  <a:lnTo>
                    <a:pt x="127" y="63"/>
                  </a:lnTo>
                  <a:lnTo>
                    <a:pt x="124" y="65"/>
                  </a:lnTo>
                  <a:lnTo>
                    <a:pt x="116" y="72"/>
                  </a:lnTo>
                  <a:lnTo>
                    <a:pt x="111" y="76"/>
                  </a:lnTo>
                  <a:lnTo>
                    <a:pt x="106" y="81"/>
                  </a:lnTo>
                  <a:lnTo>
                    <a:pt x="100" y="84"/>
                  </a:lnTo>
                  <a:lnTo>
                    <a:pt x="92" y="89"/>
                  </a:lnTo>
                  <a:lnTo>
                    <a:pt x="83" y="91"/>
                  </a:lnTo>
                  <a:lnTo>
                    <a:pt x="75" y="94"/>
                  </a:lnTo>
                  <a:lnTo>
                    <a:pt x="64" y="94"/>
                  </a:lnTo>
                  <a:lnTo>
                    <a:pt x="57" y="95"/>
                  </a:lnTo>
                  <a:lnTo>
                    <a:pt x="46" y="93"/>
                  </a:lnTo>
                  <a:lnTo>
                    <a:pt x="36" y="89"/>
                  </a:lnTo>
                  <a:lnTo>
                    <a:pt x="27" y="84"/>
                  </a:lnTo>
                  <a:lnTo>
                    <a:pt x="18" y="76"/>
                  </a:lnTo>
                  <a:lnTo>
                    <a:pt x="9" y="65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1" y="42"/>
                  </a:lnTo>
                  <a:lnTo>
                    <a:pt x="2" y="34"/>
                  </a:lnTo>
                  <a:lnTo>
                    <a:pt x="7" y="28"/>
                  </a:lnTo>
                  <a:lnTo>
                    <a:pt x="11" y="21"/>
                  </a:lnTo>
                  <a:lnTo>
                    <a:pt x="20" y="19"/>
                  </a:lnTo>
                  <a:lnTo>
                    <a:pt x="27" y="13"/>
                  </a:lnTo>
                  <a:lnTo>
                    <a:pt x="36" y="9"/>
                  </a:lnTo>
                  <a:lnTo>
                    <a:pt x="45" y="7"/>
                  </a:lnTo>
                  <a:lnTo>
                    <a:pt x="54" y="4"/>
                  </a:lnTo>
                  <a:lnTo>
                    <a:pt x="62" y="2"/>
                  </a:lnTo>
                  <a:lnTo>
                    <a:pt x="71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8" y="3"/>
                  </a:lnTo>
                  <a:lnTo>
                    <a:pt x="101" y="7"/>
                  </a:lnTo>
                  <a:lnTo>
                    <a:pt x="105" y="9"/>
                  </a:lnTo>
                  <a:lnTo>
                    <a:pt x="106" y="16"/>
                  </a:lnTo>
                  <a:lnTo>
                    <a:pt x="10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1" name="Freeform 20"/>
            <p:cNvSpPr>
              <a:spLocks/>
            </p:cNvSpPr>
            <p:nvPr/>
          </p:nvSpPr>
          <p:spPr bwMode="auto">
            <a:xfrm>
              <a:off x="956" y="1073"/>
              <a:ext cx="556" cy="162"/>
            </a:xfrm>
            <a:custGeom>
              <a:avLst/>
              <a:gdLst>
                <a:gd name="T0" fmla="*/ 14 w 1111"/>
                <a:gd name="T1" fmla="*/ 1 h 323"/>
                <a:gd name="T2" fmla="*/ 16 w 1111"/>
                <a:gd name="T3" fmla="*/ 1 h 323"/>
                <a:gd name="T4" fmla="*/ 20 w 1111"/>
                <a:gd name="T5" fmla="*/ 1 h 323"/>
                <a:gd name="T6" fmla="*/ 28 w 1111"/>
                <a:gd name="T7" fmla="*/ 1 h 323"/>
                <a:gd name="T8" fmla="*/ 39 w 1111"/>
                <a:gd name="T9" fmla="*/ 3 h 323"/>
                <a:gd name="T10" fmla="*/ 52 w 1111"/>
                <a:gd name="T11" fmla="*/ 4 h 323"/>
                <a:gd name="T12" fmla="*/ 68 w 1111"/>
                <a:gd name="T13" fmla="*/ 6 h 323"/>
                <a:gd name="T14" fmla="*/ 84 w 1111"/>
                <a:gd name="T15" fmla="*/ 9 h 323"/>
                <a:gd name="T16" fmla="*/ 103 w 1111"/>
                <a:gd name="T17" fmla="*/ 13 h 323"/>
                <a:gd name="T18" fmla="*/ 123 w 1111"/>
                <a:gd name="T19" fmla="*/ 17 h 323"/>
                <a:gd name="T20" fmla="*/ 144 w 1111"/>
                <a:gd name="T21" fmla="*/ 23 h 323"/>
                <a:gd name="T22" fmla="*/ 166 w 1111"/>
                <a:gd name="T23" fmla="*/ 30 h 323"/>
                <a:gd name="T24" fmla="*/ 189 w 1111"/>
                <a:gd name="T25" fmla="*/ 37 h 323"/>
                <a:gd name="T26" fmla="*/ 211 w 1111"/>
                <a:gd name="T27" fmla="*/ 46 h 323"/>
                <a:gd name="T28" fmla="*/ 234 w 1111"/>
                <a:gd name="T29" fmla="*/ 56 h 323"/>
                <a:gd name="T30" fmla="*/ 256 w 1111"/>
                <a:gd name="T31" fmla="*/ 68 h 323"/>
                <a:gd name="T32" fmla="*/ 278 w 1111"/>
                <a:gd name="T33" fmla="*/ 81 h 323"/>
                <a:gd name="T34" fmla="*/ 277 w 1111"/>
                <a:gd name="T35" fmla="*/ 80 h 323"/>
                <a:gd name="T36" fmla="*/ 273 w 1111"/>
                <a:gd name="T37" fmla="*/ 78 h 323"/>
                <a:gd name="T38" fmla="*/ 267 w 1111"/>
                <a:gd name="T39" fmla="*/ 75 h 323"/>
                <a:gd name="T40" fmla="*/ 259 w 1111"/>
                <a:gd name="T41" fmla="*/ 71 h 323"/>
                <a:gd name="T42" fmla="*/ 248 w 1111"/>
                <a:gd name="T43" fmla="*/ 66 h 323"/>
                <a:gd name="T44" fmla="*/ 235 w 1111"/>
                <a:gd name="T45" fmla="*/ 61 h 323"/>
                <a:gd name="T46" fmla="*/ 219 w 1111"/>
                <a:gd name="T47" fmla="*/ 55 h 323"/>
                <a:gd name="T48" fmla="*/ 202 w 1111"/>
                <a:gd name="T49" fmla="*/ 49 h 323"/>
                <a:gd name="T50" fmla="*/ 183 w 1111"/>
                <a:gd name="T51" fmla="*/ 42 h 323"/>
                <a:gd name="T52" fmla="*/ 162 w 1111"/>
                <a:gd name="T53" fmla="*/ 36 h 323"/>
                <a:gd name="T54" fmla="*/ 139 w 1111"/>
                <a:gd name="T55" fmla="*/ 30 h 323"/>
                <a:gd name="T56" fmla="*/ 115 w 1111"/>
                <a:gd name="T57" fmla="*/ 23 h 323"/>
                <a:gd name="T58" fmla="*/ 88 w 1111"/>
                <a:gd name="T59" fmla="*/ 18 h 323"/>
                <a:gd name="T60" fmla="*/ 61 w 1111"/>
                <a:gd name="T61" fmla="*/ 14 h 323"/>
                <a:gd name="T62" fmla="*/ 31 w 1111"/>
                <a:gd name="T63" fmla="*/ 10 h 323"/>
                <a:gd name="T64" fmla="*/ 1 w 1111"/>
                <a:gd name="T65" fmla="*/ 7 h 323"/>
                <a:gd name="T66" fmla="*/ 0 w 1111"/>
                <a:gd name="T67" fmla="*/ 5 h 323"/>
                <a:gd name="T68" fmla="*/ 1 w 1111"/>
                <a:gd name="T69" fmla="*/ 3 h 323"/>
                <a:gd name="T70" fmla="*/ 2 w 1111"/>
                <a:gd name="T71" fmla="*/ 2 h 323"/>
                <a:gd name="T72" fmla="*/ 5 w 1111"/>
                <a:gd name="T73" fmla="*/ 1 h 323"/>
                <a:gd name="T74" fmla="*/ 6 w 1111"/>
                <a:gd name="T75" fmla="*/ 1 h 323"/>
                <a:gd name="T76" fmla="*/ 8 w 1111"/>
                <a:gd name="T77" fmla="*/ 0 h 323"/>
                <a:gd name="T78" fmla="*/ 11 w 1111"/>
                <a:gd name="T79" fmla="*/ 0 h 323"/>
                <a:gd name="T80" fmla="*/ 14 w 1111"/>
                <a:gd name="T81" fmla="*/ 1 h 323"/>
                <a:gd name="T82" fmla="*/ 14 w 1111"/>
                <a:gd name="T83" fmla="*/ 1 h 3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11"/>
                <a:gd name="T127" fmla="*/ 0 h 323"/>
                <a:gd name="T128" fmla="*/ 1111 w 1111"/>
                <a:gd name="T129" fmla="*/ 323 h 3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11" h="323">
                  <a:moveTo>
                    <a:pt x="54" y="1"/>
                  </a:moveTo>
                  <a:lnTo>
                    <a:pt x="61" y="1"/>
                  </a:lnTo>
                  <a:lnTo>
                    <a:pt x="80" y="1"/>
                  </a:lnTo>
                  <a:lnTo>
                    <a:pt x="111" y="3"/>
                  </a:lnTo>
                  <a:lnTo>
                    <a:pt x="154" y="9"/>
                  </a:lnTo>
                  <a:lnTo>
                    <a:pt x="206" y="14"/>
                  </a:lnTo>
                  <a:lnTo>
                    <a:pt x="269" y="24"/>
                  </a:lnTo>
                  <a:lnTo>
                    <a:pt x="336" y="36"/>
                  </a:lnTo>
                  <a:lnTo>
                    <a:pt x="412" y="52"/>
                  </a:lnTo>
                  <a:lnTo>
                    <a:pt x="492" y="68"/>
                  </a:lnTo>
                  <a:lnTo>
                    <a:pt x="575" y="92"/>
                  </a:lnTo>
                  <a:lnTo>
                    <a:pt x="664" y="117"/>
                  </a:lnTo>
                  <a:lnTo>
                    <a:pt x="753" y="148"/>
                  </a:lnTo>
                  <a:lnTo>
                    <a:pt x="843" y="183"/>
                  </a:lnTo>
                  <a:lnTo>
                    <a:pt x="934" y="224"/>
                  </a:lnTo>
                  <a:lnTo>
                    <a:pt x="1022" y="270"/>
                  </a:lnTo>
                  <a:lnTo>
                    <a:pt x="1111" y="323"/>
                  </a:lnTo>
                  <a:lnTo>
                    <a:pt x="1106" y="319"/>
                  </a:lnTo>
                  <a:lnTo>
                    <a:pt x="1090" y="312"/>
                  </a:lnTo>
                  <a:lnTo>
                    <a:pt x="1065" y="299"/>
                  </a:lnTo>
                  <a:lnTo>
                    <a:pt x="1033" y="283"/>
                  </a:lnTo>
                  <a:lnTo>
                    <a:pt x="989" y="262"/>
                  </a:lnTo>
                  <a:lnTo>
                    <a:pt x="937" y="241"/>
                  </a:lnTo>
                  <a:lnTo>
                    <a:pt x="876" y="217"/>
                  </a:lnTo>
                  <a:lnTo>
                    <a:pt x="808" y="193"/>
                  </a:lnTo>
                  <a:lnTo>
                    <a:pt x="730" y="166"/>
                  </a:lnTo>
                  <a:lnTo>
                    <a:pt x="647" y="141"/>
                  </a:lnTo>
                  <a:lnTo>
                    <a:pt x="556" y="117"/>
                  </a:lnTo>
                  <a:lnTo>
                    <a:pt x="458" y="92"/>
                  </a:lnTo>
                  <a:lnTo>
                    <a:pt x="352" y="70"/>
                  </a:lnTo>
                  <a:lnTo>
                    <a:pt x="241" y="53"/>
                  </a:lnTo>
                  <a:lnTo>
                    <a:pt x="123" y="37"/>
                  </a:lnTo>
                  <a:lnTo>
                    <a:pt x="1" y="27"/>
                  </a:lnTo>
                  <a:lnTo>
                    <a:pt x="0" y="20"/>
                  </a:lnTo>
                  <a:lnTo>
                    <a:pt x="2" y="11"/>
                  </a:lnTo>
                  <a:lnTo>
                    <a:pt x="7" y="5"/>
                  </a:lnTo>
                  <a:lnTo>
                    <a:pt x="18" y="1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2" name="Freeform 21"/>
            <p:cNvSpPr>
              <a:spLocks/>
            </p:cNvSpPr>
            <p:nvPr/>
          </p:nvSpPr>
          <p:spPr bwMode="auto">
            <a:xfrm>
              <a:off x="942" y="1119"/>
              <a:ext cx="654" cy="195"/>
            </a:xfrm>
            <a:custGeom>
              <a:avLst/>
              <a:gdLst>
                <a:gd name="T0" fmla="*/ 0 w 1308"/>
                <a:gd name="T1" fmla="*/ 5 h 390"/>
                <a:gd name="T2" fmla="*/ 1 w 1308"/>
                <a:gd name="T3" fmla="*/ 5 h 390"/>
                <a:gd name="T4" fmla="*/ 6 w 1308"/>
                <a:gd name="T5" fmla="*/ 5 h 390"/>
                <a:gd name="T6" fmla="*/ 14 w 1308"/>
                <a:gd name="T7" fmla="*/ 6 h 390"/>
                <a:gd name="T8" fmla="*/ 25 w 1308"/>
                <a:gd name="T9" fmla="*/ 6 h 390"/>
                <a:gd name="T10" fmla="*/ 39 w 1308"/>
                <a:gd name="T11" fmla="*/ 7 h 390"/>
                <a:gd name="T12" fmla="*/ 55 w 1308"/>
                <a:gd name="T13" fmla="*/ 10 h 390"/>
                <a:gd name="T14" fmla="*/ 74 w 1308"/>
                <a:gd name="T15" fmla="*/ 12 h 390"/>
                <a:gd name="T16" fmla="*/ 95 w 1308"/>
                <a:gd name="T17" fmla="*/ 17 h 390"/>
                <a:gd name="T18" fmla="*/ 118 w 1308"/>
                <a:gd name="T19" fmla="*/ 21 h 390"/>
                <a:gd name="T20" fmla="*/ 144 w 1308"/>
                <a:gd name="T21" fmla="*/ 27 h 390"/>
                <a:gd name="T22" fmla="*/ 170 w 1308"/>
                <a:gd name="T23" fmla="*/ 35 h 390"/>
                <a:gd name="T24" fmla="*/ 199 w 1308"/>
                <a:gd name="T25" fmla="*/ 45 h 390"/>
                <a:gd name="T26" fmla="*/ 229 w 1308"/>
                <a:gd name="T27" fmla="*/ 54 h 390"/>
                <a:gd name="T28" fmla="*/ 261 w 1308"/>
                <a:gd name="T29" fmla="*/ 67 h 390"/>
                <a:gd name="T30" fmla="*/ 294 w 1308"/>
                <a:gd name="T31" fmla="*/ 81 h 390"/>
                <a:gd name="T32" fmla="*/ 327 w 1308"/>
                <a:gd name="T33" fmla="*/ 98 h 390"/>
                <a:gd name="T34" fmla="*/ 327 w 1308"/>
                <a:gd name="T35" fmla="*/ 97 h 390"/>
                <a:gd name="T36" fmla="*/ 325 w 1308"/>
                <a:gd name="T37" fmla="*/ 96 h 390"/>
                <a:gd name="T38" fmla="*/ 321 w 1308"/>
                <a:gd name="T39" fmla="*/ 93 h 390"/>
                <a:gd name="T40" fmla="*/ 317 w 1308"/>
                <a:gd name="T41" fmla="*/ 90 h 390"/>
                <a:gd name="T42" fmla="*/ 310 w 1308"/>
                <a:gd name="T43" fmla="*/ 85 h 390"/>
                <a:gd name="T44" fmla="*/ 303 w 1308"/>
                <a:gd name="T45" fmla="*/ 81 h 390"/>
                <a:gd name="T46" fmla="*/ 294 w 1308"/>
                <a:gd name="T47" fmla="*/ 75 h 390"/>
                <a:gd name="T48" fmla="*/ 284 w 1308"/>
                <a:gd name="T49" fmla="*/ 70 h 390"/>
                <a:gd name="T50" fmla="*/ 272 w 1308"/>
                <a:gd name="T51" fmla="*/ 63 h 390"/>
                <a:gd name="T52" fmla="*/ 259 w 1308"/>
                <a:gd name="T53" fmla="*/ 56 h 390"/>
                <a:gd name="T54" fmla="*/ 243 w 1308"/>
                <a:gd name="T55" fmla="*/ 50 h 390"/>
                <a:gd name="T56" fmla="*/ 227 w 1308"/>
                <a:gd name="T57" fmla="*/ 44 h 390"/>
                <a:gd name="T58" fmla="*/ 210 w 1308"/>
                <a:gd name="T59" fmla="*/ 37 h 390"/>
                <a:gd name="T60" fmla="*/ 191 w 1308"/>
                <a:gd name="T61" fmla="*/ 30 h 390"/>
                <a:gd name="T62" fmla="*/ 170 w 1308"/>
                <a:gd name="T63" fmla="*/ 24 h 390"/>
                <a:gd name="T64" fmla="*/ 149 w 1308"/>
                <a:gd name="T65" fmla="*/ 19 h 390"/>
                <a:gd name="T66" fmla="*/ 126 w 1308"/>
                <a:gd name="T67" fmla="*/ 13 h 390"/>
                <a:gd name="T68" fmla="*/ 106 w 1308"/>
                <a:gd name="T69" fmla="*/ 10 h 390"/>
                <a:gd name="T70" fmla="*/ 89 w 1308"/>
                <a:gd name="T71" fmla="*/ 6 h 390"/>
                <a:gd name="T72" fmla="*/ 74 w 1308"/>
                <a:gd name="T73" fmla="*/ 3 h 390"/>
                <a:gd name="T74" fmla="*/ 59 w 1308"/>
                <a:gd name="T75" fmla="*/ 2 h 390"/>
                <a:gd name="T76" fmla="*/ 47 w 1308"/>
                <a:gd name="T77" fmla="*/ 1 h 390"/>
                <a:gd name="T78" fmla="*/ 37 w 1308"/>
                <a:gd name="T79" fmla="*/ 0 h 390"/>
                <a:gd name="T80" fmla="*/ 28 w 1308"/>
                <a:gd name="T81" fmla="*/ 1 h 390"/>
                <a:gd name="T82" fmla="*/ 20 w 1308"/>
                <a:gd name="T83" fmla="*/ 1 h 390"/>
                <a:gd name="T84" fmla="*/ 14 w 1308"/>
                <a:gd name="T85" fmla="*/ 1 h 390"/>
                <a:gd name="T86" fmla="*/ 10 w 1308"/>
                <a:gd name="T87" fmla="*/ 2 h 390"/>
                <a:gd name="T88" fmla="*/ 5 w 1308"/>
                <a:gd name="T89" fmla="*/ 3 h 390"/>
                <a:gd name="T90" fmla="*/ 3 w 1308"/>
                <a:gd name="T91" fmla="*/ 3 h 390"/>
                <a:gd name="T92" fmla="*/ 1 w 1308"/>
                <a:gd name="T93" fmla="*/ 3 h 390"/>
                <a:gd name="T94" fmla="*/ 0 w 1308"/>
                <a:gd name="T95" fmla="*/ 5 h 390"/>
                <a:gd name="T96" fmla="*/ 0 w 1308"/>
                <a:gd name="T97" fmla="*/ 5 h 390"/>
                <a:gd name="T98" fmla="*/ 0 w 1308"/>
                <a:gd name="T99" fmla="*/ 5 h 3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308"/>
                <a:gd name="T151" fmla="*/ 0 h 390"/>
                <a:gd name="T152" fmla="*/ 1308 w 1308"/>
                <a:gd name="T153" fmla="*/ 390 h 39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308" h="390">
                  <a:moveTo>
                    <a:pt x="0" y="19"/>
                  </a:moveTo>
                  <a:lnTo>
                    <a:pt x="5" y="19"/>
                  </a:lnTo>
                  <a:lnTo>
                    <a:pt x="26" y="19"/>
                  </a:lnTo>
                  <a:lnTo>
                    <a:pt x="56" y="21"/>
                  </a:lnTo>
                  <a:lnTo>
                    <a:pt x="101" y="26"/>
                  </a:lnTo>
                  <a:lnTo>
                    <a:pt x="156" y="30"/>
                  </a:lnTo>
                  <a:lnTo>
                    <a:pt x="221" y="39"/>
                  </a:lnTo>
                  <a:lnTo>
                    <a:pt x="296" y="51"/>
                  </a:lnTo>
                  <a:lnTo>
                    <a:pt x="382" y="66"/>
                  </a:lnTo>
                  <a:lnTo>
                    <a:pt x="474" y="84"/>
                  </a:lnTo>
                  <a:lnTo>
                    <a:pt x="575" y="110"/>
                  </a:lnTo>
                  <a:lnTo>
                    <a:pt x="681" y="140"/>
                  </a:lnTo>
                  <a:lnTo>
                    <a:pt x="797" y="177"/>
                  </a:lnTo>
                  <a:lnTo>
                    <a:pt x="916" y="218"/>
                  </a:lnTo>
                  <a:lnTo>
                    <a:pt x="1042" y="268"/>
                  </a:lnTo>
                  <a:lnTo>
                    <a:pt x="1174" y="324"/>
                  </a:lnTo>
                  <a:lnTo>
                    <a:pt x="1308" y="390"/>
                  </a:lnTo>
                  <a:lnTo>
                    <a:pt x="1305" y="387"/>
                  </a:lnTo>
                  <a:lnTo>
                    <a:pt x="1297" y="381"/>
                  </a:lnTo>
                  <a:lnTo>
                    <a:pt x="1283" y="370"/>
                  </a:lnTo>
                  <a:lnTo>
                    <a:pt x="1266" y="357"/>
                  </a:lnTo>
                  <a:lnTo>
                    <a:pt x="1240" y="339"/>
                  </a:lnTo>
                  <a:lnTo>
                    <a:pt x="1210" y="322"/>
                  </a:lnTo>
                  <a:lnTo>
                    <a:pt x="1175" y="300"/>
                  </a:lnTo>
                  <a:lnTo>
                    <a:pt x="1135" y="278"/>
                  </a:lnTo>
                  <a:lnTo>
                    <a:pt x="1088" y="252"/>
                  </a:lnTo>
                  <a:lnTo>
                    <a:pt x="1035" y="227"/>
                  </a:lnTo>
                  <a:lnTo>
                    <a:pt x="975" y="200"/>
                  </a:lnTo>
                  <a:lnTo>
                    <a:pt x="911" y="174"/>
                  </a:lnTo>
                  <a:lnTo>
                    <a:pt x="841" y="147"/>
                  </a:lnTo>
                  <a:lnTo>
                    <a:pt x="766" y="122"/>
                  </a:lnTo>
                  <a:lnTo>
                    <a:pt x="682" y="97"/>
                  </a:lnTo>
                  <a:lnTo>
                    <a:pt x="594" y="75"/>
                  </a:lnTo>
                  <a:lnTo>
                    <a:pt x="506" y="53"/>
                  </a:lnTo>
                  <a:lnTo>
                    <a:pt x="426" y="38"/>
                  </a:lnTo>
                  <a:lnTo>
                    <a:pt x="356" y="23"/>
                  </a:lnTo>
                  <a:lnTo>
                    <a:pt x="294" y="14"/>
                  </a:lnTo>
                  <a:lnTo>
                    <a:pt x="238" y="6"/>
                  </a:lnTo>
                  <a:lnTo>
                    <a:pt x="190" y="2"/>
                  </a:lnTo>
                  <a:lnTo>
                    <a:pt x="147" y="0"/>
                  </a:lnTo>
                  <a:lnTo>
                    <a:pt x="113" y="1"/>
                  </a:lnTo>
                  <a:lnTo>
                    <a:pt x="82" y="1"/>
                  </a:lnTo>
                  <a:lnTo>
                    <a:pt x="57" y="4"/>
                  </a:lnTo>
                  <a:lnTo>
                    <a:pt x="38" y="6"/>
                  </a:lnTo>
                  <a:lnTo>
                    <a:pt x="23" y="10"/>
                  </a:lnTo>
                  <a:lnTo>
                    <a:pt x="12" y="13"/>
                  </a:lnTo>
                  <a:lnTo>
                    <a:pt x="4" y="15"/>
                  </a:lnTo>
                  <a:lnTo>
                    <a:pt x="0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3" name="Freeform 22"/>
            <p:cNvSpPr>
              <a:spLocks/>
            </p:cNvSpPr>
            <p:nvPr/>
          </p:nvSpPr>
          <p:spPr bwMode="auto">
            <a:xfrm>
              <a:off x="1520" y="1175"/>
              <a:ext cx="225" cy="155"/>
            </a:xfrm>
            <a:custGeom>
              <a:avLst/>
              <a:gdLst>
                <a:gd name="T0" fmla="*/ 8 w 451"/>
                <a:gd name="T1" fmla="*/ 8 h 308"/>
                <a:gd name="T2" fmla="*/ 9 w 451"/>
                <a:gd name="T3" fmla="*/ 8 h 308"/>
                <a:gd name="T4" fmla="*/ 11 w 451"/>
                <a:gd name="T5" fmla="*/ 9 h 308"/>
                <a:gd name="T6" fmla="*/ 14 w 451"/>
                <a:gd name="T7" fmla="*/ 11 h 308"/>
                <a:gd name="T8" fmla="*/ 19 w 451"/>
                <a:gd name="T9" fmla="*/ 13 h 308"/>
                <a:gd name="T10" fmla="*/ 24 w 451"/>
                <a:gd name="T11" fmla="*/ 16 h 308"/>
                <a:gd name="T12" fmla="*/ 30 w 451"/>
                <a:gd name="T13" fmla="*/ 20 h 308"/>
                <a:gd name="T14" fmla="*/ 37 w 451"/>
                <a:gd name="T15" fmla="*/ 24 h 308"/>
                <a:gd name="T16" fmla="*/ 45 w 451"/>
                <a:gd name="T17" fmla="*/ 29 h 308"/>
                <a:gd name="T18" fmla="*/ 53 w 451"/>
                <a:gd name="T19" fmla="*/ 34 h 308"/>
                <a:gd name="T20" fmla="*/ 61 w 451"/>
                <a:gd name="T21" fmla="*/ 39 h 308"/>
                <a:gd name="T22" fmla="*/ 70 w 451"/>
                <a:gd name="T23" fmla="*/ 45 h 308"/>
                <a:gd name="T24" fmla="*/ 78 w 451"/>
                <a:gd name="T25" fmla="*/ 51 h 308"/>
                <a:gd name="T26" fmla="*/ 87 w 451"/>
                <a:gd name="T27" fmla="*/ 57 h 308"/>
                <a:gd name="T28" fmla="*/ 96 w 451"/>
                <a:gd name="T29" fmla="*/ 64 h 308"/>
                <a:gd name="T30" fmla="*/ 104 w 451"/>
                <a:gd name="T31" fmla="*/ 70 h 308"/>
                <a:gd name="T32" fmla="*/ 112 w 451"/>
                <a:gd name="T33" fmla="*/ 78 h 308"/>
                <a:gd name="T34" fmla="*/ 112 w 451"/>
                <a:gd name="T35" fmla="*/ 77 h 308"/>
                <a:gd name="T36" fmla="*/ 111 w 451"/>
                <a:gd name="T37" fmla="*/ 76 h 308"/>
                <a:gd name="T38" fmla="*/ 109 w 451"/>
                <a:gd name="T39" fmla="*/ 73 h 308"/>
                <a:gd name="T40" fmla="*/ 107 w 451"/>
                <a:gd name="T41" fmla="*/ 70 h 308"/>
                <a:gd name="T42" fmla="*/ 104 w 451"/>
                <a:gd name="T43" fmla="*/ 66 h 308"/>
                <a:gd name="T44" fmla="*/ 100 w 451"/>
                <a:gd name="T45" fmla="*/ 62 h 308"/>
                <a:gd name="T46" fmla="*/ 96 w 451"/>
                <a:gd name="T47" fmla="*/ 57 h 308"/>
                <a:gd name="T48" fmla="*/ 91 w 451"/>
                <a:gd name="T49" fmla="*/ 52 h 308"/>
                <a:gd name="T50" fmla="*/ 85 w 451"/>
                <a:gd name="T51" fmla="*/ 46 h 308"/>
                <a:gd name="T52" fmla="*/ 78 w 451"/>
                <a:gd name="T53" fmla="*/ 40 h 308"/>
                <a:gd name="T54" fmla="*/ 70 w 451"/>
                <a:gd name="T55" fmla="*/ 34 h 308"/>
                <a:gd name="T56" fmla="*/ 61 w 451"/>
                <a:gd name="T57" fmla="*/ 27 h 308"/>
                <a:gd name="T58" fmla="*/ 52 w 451"/>
                <a:gd name="T59" fmla="*/ 21 h 308"/>
                <a:gd name="T60" fmla="*/ 42 w 451"/>
                <a:gd name="T61" fmla="*/ 15 h 308"/>
                <a:gd name="T62" fmla="*/ 31 w 451"/>
                <a:gd name="T63" fmla="*/ 9 h 308"/>
                <a:gd name="T64" fmla="*/ 19 w 451"/>
                <a:gd name="T65" fmla="*/ 3 h 308"/>
                <a:gd name="T66" fmla="*/ 18 w 451"/>
                <a:gd name="T67" fmla="*/ 3 h 308"/>
                <a:gd name="T68" fmla="*/ 17 w 451"/>
                <a:gd name="T69" fmla="*/ 3 h 308"/>
                <a:gd name="T70" fmla="*/ 15 w 451"/>
                <a:gd name="T71" fmla="*/ 2 h 308"/>
                <a:gd name="T72" fmla="*/ 14 w 451"/>
                <a:gd name="T73" fmla="*/ 2 h 308"/>
                <a:gd name="T74" fmla="*/ 11 w 451"/>
                <a:gd name="T75" fmla="*/ 1 h 308"/>
                <a:gd name="T76" fmla="*/ 9 w 451"/>
                <a:gd name="T77" fmla="*/ 1 h 308"/>
                <a:gd name="T78" fmla="*/ 6 w 451"/>
                <a:gd name="T79" fmla="*/ 1 h 308"/>
                <a:gd name="T80" fmla="*/ 5 w 451"/>
                <a:gd name="T81" fmla="*/ 1 h 308"/>
                <a:gd name="T82" fmla="*/ 2 w 451"/>
                <a:gd name="T83" fmla="*/ 0 h 308"/>
                <a:gd name="T84" fmla="*/ 1 w 451"/>
                <a:gd name="T85" fmla="*/ 1 h 308"/>
                <a:gd name="T86" fmla="*/ 0 w 451"/>
                <a:gd name="T87" fmla="*/ 1 h 308"/>
                <a:gd name="T88" fmla="*/ 0 w 451"/>
                <a:gd name="T89" fmla="*/ 1 h 308"/>
                <a:gd name="T90" fmla="*/ 0 w 451"/>
                <a:gd name="T91" fmla="*/ 2 h 308"/>
                <a:gd name="T92" fmla="*/ 2 w 451"/>
                <a:gd name="T93" fmla="*/ 4 h 308"/>
                <a:gd name="T94" fmla="*/ 5 w 451"/>
                <a:gd name="T95" fmla="*/ 5 h 308"/>
                <a:gd name="T96" fmla="*/ 8 w 451"/>
                <a:gd name="T97" fmla="*/ 8 h 308"/>
                <a:gd name="T98" fmla="*/ 8 w 451"/>
                <a:gd name="T99" fmla="*/ 8 h 30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51"/>
                <a:gd name="T151" fmla="*/ 0 h 308"/>
                <a:gd name="T152" fmla="*/ 451 w 451"/>
                <a:gd name="T153" fmla="*/ 308 h 30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51" h="308">
                  <a:moveTo>
                    <a:pt x="34" y="29"/>
                  </a:moveTo>
                  <a:lnTo>
                    <a:pt x="37" y="30"/>
                  </a:lnTo>
                  <a:lnTo>
                    <a:pt x="46" y="35"/>
                  </a:lnTo>
                  <a:lnTo>
                    <a:pt x="59" y="42"/>
                  </a:lnTo>
                  <a:lnTo>
                    <a:pt x="76" y="52"/>
                  </a:lnTo>
                  <a:lnTo>
                    <a:pt x="98" y="62"/>
                  </a:lnTo>
                  <a:lnTo>
                    <a:pt x="123" y="78"/>
                  </a:lnTo>
                  <a:lnTo>
                    <a:pt x="150" y="94"/>
                  </a:lnTo>
                  <a:lnTo>
                    <a:pt x="181" y="113"/>
                  </a:lnTo>
                  <a:lnTo>
                    <a:pt x="212" y="133"/>
                  </a:lnTo>
                  <a:lnTo>
                    <a:pt x="246" y="155"/>
                  </a:lnTo>
                  <a:lnTo>
                    <a:pt x="280" y="177"/>
                  </a:lnTo>
                  <a:lnTo>
                    <a:pt x="315" y="201"/>
                  </a:lnTo>
                  <a:lnTo>
                    <a:pt x="350" y="226"/>
                  </a:lnTo>
                  <a:lnTo>
                    <a:pt x="385" y="252"/>
                  </a:lnTo>
                  <a:lnTo>
                    <a:pt x="418" y="279"/>
                  </a:lnTo>
                  <a:lnTo>
                    <a:pt x="451" y="308"/>
                  </a:lnTo>
                  <a:lnTo>
                    <a:pt x="449" y="305"/>
                  </a:lnTo>
                  <a:lnTo>
                    <a:pt x="445" y="300"/>
                  </a:lnTo>
                  <a:lnTo>
                    <a:pt x="438" y="289"/>
                  </a:lnTo>
                  <a:lnTo>
                    <a:pt x="429" y="278"/>
                  </a:lnTo>
                  <a:lnTo>
                    <a:pt x="416" y="261"/>
                  </a:lnTo>
                  <a:lnTo>
                    <a:pt x="402" y="246"/>
                  </a:lnTo>
                  <a:lnTo>
                    <a:pt x="384" y="225"/>
                  </a:lnTo>
                  <a:lnTo>
                    <a:pt x="364" y="205"/>
                  </a:lnTo>
                  <a:lnTo>
                    <a:pt x="340" y="182"/>
                  </a:lnTo>
                  <a:lnTo>
                    <a:pt x="312" y="157"/>
                  </a:lnTo>
                  <a:lnTo>
                    <a:pt x="280" y="133"/>
                  </a:lnTo>
                  <a:lnTo>
                    <a:pt x="247" y="108"/>
                  </a:lnTo>
                  <a:lnTo>
                    <a:pt x="210" y="82"/>
                  </a:lnTo>
                  <a:lnTo>
                    <a:pt x="168" y="57"/>
                  </a:lnTo>
                  <a:lnTo>
                    <a:pt x="124" y="34"/>
                  </a:lnTo>
                  <a:lnTo>
                    <a:pt x="76" y="12"/>
                  </a:lnTo>
                  <a:lnTo>
                    <a:pt x="73" y="10"/>
                  </a:lnTo>
                  <a:lnTo>
                    <a:pt x="69" y="9"/>
                  </a:lnTo>
                  <a:lnTo>
                    <a:pt x="62" y="8"/>
                  </a:lnTo>
                  <a:lnTo>
                    <a:pt x="56" y="6"/>
                  </a:lnTo>
                  <a:lnTo>
                    <a:pt x="47" y="4"/>
                  </a:lnTo>
                  <a:lnTo>
                    <a:pt x="37" y="4"/>
                  </a:lnTo>
                  <a:lnTo>
                    <a:pt x="26" y="1"/>
                  </a:lnTo>
                  <a:lnTo>
                    <a:pt x="20" y="1"/>
                  </a:lnTo>
                  <a:lnTo>
                    <a:pt x="11" y="0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8"/>
                  </a:lnTo>
                  <a:lnTo>
                    <a:pt x="10" y="13"/>
                  </a:lnTo>
                  <a:lnTo>
                    <a:pt x="20" y="19"/>
                  </a:lnTo>
                  <a:lnTo>
                    <a:pt x="34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Freeform 23"/>
            <p:cNvSpPr>
              <a:spLocks/>
            </p:cNvSpPr>
            <p:nvPr/>
          </p:nvSpPr>
          <p:spPr bwMode="auto">
            <a:xfrm>
              <a:off x="1521" y="1146"/>
              <a:ext cx="484" cy="65"/>
            </a:xfrm>
            <a:custGeom>
              <a:avLst/>
              <a:gdLst>
                <a:gd name="T0" fmla="*/ 10 w 967"/>
                <a:gd name="T1" fmla="*/ 8 h 131"/>
                <a:gd name="T2" fmla="*/ 11 w 967"/>
                <a:gd name="T3" fmla="*/ 8 h 131"/>
                <a:gd name="T4" fmla="*/ 15 w 967"/>
                <a:gd name="T5" fmla="*/ 8 h 131"/>
                <a:gd name="T6" fmla="*/ 21 w 967"/>
                <a:gd name="T7" fmla="*/ 8 h 131"/>
                <a:gd name="T8" fmla="*/ 30 w 967"/>
                <a:gd name="T9" fmla="*/ 8 h 131"/>
                <a:gd name="T10" fmla="*/ 41 w 967"/>
                <a:gd name="T11" fmla="*/ 8 h 131"/>
                <a:gd name="T12" fmla="*/ 54 w 967"/>
                <a:gd name="T13" fmla="*/ 9 h 131"/>
                <a:gd name="T14" fmla="*/ 68 w 967"/>
                <a:gd name="T15" fmla="*/ 9 h 131"/>
                <a:gd name="T16" fmla="*/ 84 w 967"/>
                <a:gd name="T17" fmla="*/ 11 h 131"/>
                <a:gd name="T18" fmla="*/ 101 w 967"/>
                <a:gd name="T19" fmla="*/ 12 h 131"/>
                <a:gd name="T20" fmla="*/ 120 w 967"/>
                <a:gd name="T21" fmla="*/ 14 h 131"/>
                <a:gd name="T22" fmla="*/ 139 w 967"/>
                <a:gd name="T23" fmla="*/ 16 h 131"/>
                <a:gd name="T24" fmla="*/ 159 w 967"/>
                <a:gd name="T25" fmla="*/ 19 h 131"/>
                <a:gd name="T26" fmla="*/ 179 w 967"/>
                <a:gd name="T27" fmla="*/ 21 h 131"/>
                <a:gd name="T28" fmla="*/ 200 w 967"/>
                <a:gd name="T29" fmla="*/ 24 h 131"/>
                <a:gd name="T30" fmla="*/ 221 w 967"/>
                <a:gd name="T31" fmla="*/ 28 h 131"/>
                <a:gd name="T32" fmla="*/ 242 w 967"/>
                <a:gd name="T33" fmla="*/ 32 h 131"/>
                <a:gd name="T34" fmla="*/ 241 w 967"/>
                <a:gd name="T35" fmla="*/ 32 h 131"/>
                <a:gd name="T36" fmla="*/ 240 w 967"/>
                <a:gd name="T37" fmla="*/ 32 h 131"/>
                <a:gd name="T38" fmla="*/ 237 w 967"/>
                <a:gd name="T39" fmla="*/ 30 h 131"/>
                <a:gd name="T40" fmla="*/ 234 w 967"/>
                <a:gd name="T41" fmla="*/ 28 h 131"/>
                <a:gd name="T42" fmla="*/ 228 w 967"/>
                <a:gd name="T43" fmla="*/ 26 h 131"/>
                <a:gd name="T44" fmla="*/ 223 w 967"/>
                <a:gd name="T45" fmla="*/ 24 h 131"/>
                <a:gd name="T46" fmla="*/ 215 w 967"/>
                <a:gd name="T47" fmla="*/ 22 h 131"/>
                <a:gd name="T48" fmla="*/ 206 w 967"/>
                <a:gd name="T49" fmla="*/ 19 h 131"/>
                <a:gd name="T50" fmla="*/ 196 w 967"/>
                <a:gd name="T51" fmla="*/ 17 h 131"/>
                <a:gd name="T52" fmla="*/ 185 w 967"/>
                <a:gd name="T53" fmla="*/ 14 h 131"/>
                <a:gd name="T54" fmla="*/ 171 w 967"/>
                <a:gd name="T55" fmla="*/ 11 h 131"/>
                <a:gd name="T56" fmla="*/ 157 w 967"/>
                <a:gd name="T57" fmla="*/ 9 h 131"/>
                <a:gd name="T58" fmla="*/ 140 w 967"/>
                <a:gd name="T59" fmla="*/ 6 h 131"/>
                <a:gd name="T60" fmla="*/ 123 w 967"/>
                <a:gd name="T61" fmla="*/ 5 h 131"/>
                <a:gd name="T62" fmla="*/ 103 w 967"/>
                <a:gd name="T63" fmla="*/ 3 h 131"/>
                <a:gd name="T64" fmla="*/ 82 w 967"/>
                <a:gd name="T65" fmla="*/ 2 h 131"/>
                <a:gd name="T66" fmla="*/ 61 w 967"/>
                <a:gd name="T67" fmla="*/ 1 h 131"/>
                <a:gd name="T68" fmla="*/ 45 w 967"/>
                <a:gd name="T69" fmla="*/ 0 h 131"/>
                <a:gd name="T70" fmla="*/ 31 w 967"/>
                <a:gd name="T71" fmla="*/ 0 h 131"/>
                <a:gd name="T72" fmla="*/ 21 w 967"/>
                <a:gd name="T73" fmla="*/ 0 h 131"/>
                <a:gd name="T74" fmla="*/ 12 w 967"/>
                <a:gd name="T75" fmla="*/ 0 h 131"/>
                <a:gd name="T76" fmla="*/ 7 w 967"/>
                <a:gd name="T77" fmla="*/ 1 h 131"/>
                <a:gd name="T78" fmla="*/ 3 w 967"/>
                <a:gd name="T79" fmla="*/ 2 h 131"/>
                <a:gd name="T80" fmla="*/ 1 w 967"/>
                <a:gd name="T81" fmla="*/ 3 h 131"/>
                <a:gd name="T82" fmla="*/ 0 w 967"/>
                <a:gd name="T83" fmla="*/ 3 h 131"/>
                <a:gd name="T84" fmla="*/ 1 w 967"/>
                <a:gd name="T85" fmla="*/ 4 h 131"/>
                <a:gd name="T86" fmla="*/ 2 w 967"/>
                <a:gd name="T87" fmla="*/ 5 h 131"/>
                <a:gd name="T88" fmla="*/ 4 w 967"/>
                <a:gd name="T89" fmla="*/ 6 h 131"/>
                <a:gd name="T90" fmla="*/ 6 w 967"/>
                <a:gd name="T91" fmla="*/ 6 h 131"/>
                <a:gd name="T92" fmla="*/ 8 w 967"/>
                <a:gd name="T93" fmla="*/ 7 h 131"/>
                <a:gd name="T94" fmla="*/ 9 w 967"/>
                <a:gd name="T95" fmla="*/ 7 h 131"/>
                <a:gd name="T96" fmla="*/ 10 w 967"/>
                <a:gd name="T97" fmla="*/ 8 h 131"/>
                <a:gd name="T98" fmla="*/ 10 w 967"/>
                <a:gd name="T99" fmla="*/ 8 h 1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67"/>
                <a:gd name="T151" fmla="*/ 0 h 131"/>
                <a:gd name="T152" fmla="*/ 967 w 967"/>
                <a:gd name="T153" fmla="*/ 131 h 1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67" h="131">
                  <a:moveTo>
                    <a:pt x="38" y="33"/>
                  </a:moveTo>
                  <a:lnTo>
                    <a:pt x="43" y="33"/>
                  </a:lnTo>
                  <a:lnTo>
                    <a:pt x="59" y="33"/>
                  </a:lnTo>
                  <a:lnTo>
                    <a:pt x="83" y="33"/>
                  </a:lnTo>
                  <a:lnTo>
                    <a:pt x="120" y="34"/>
                  </a:lnTo>
                  <a:lnTo>
                    <a:pt x="161" y="34"/>
                  </a:lnTo>
                  <a:lnTo>
                    <a:pt x="213" y="37"/>
                  </a:lnTo>
                  <a:lnTo>
                    <a:pt x="270" y="39"/>
                  </a:lnTo>
                  <a:lnTo>
                    <a:pt x="335" y="46"/>
                  </a:lnTo>
                  <a:lnTo>
                    <a:pt x="402" y="50"/>
                  </a:lnTo>
                  <a:lnTo>
                    <a:pt x="477" y="56"/>
                  </a:lnTo>
                  <a:lnTo>
                    <a:pt x="554" y="64"/>
                  </a:lnTo>
                  <a:lnTo>
                    <a:pt x="633" y="76"/>
                  </a:lnTo>
                  <a:lnTo>
                    <a:pt x="715" y="86"/>
                  </a:lnTo>
                  <a:lnTo>
                    <a:pt x="798" y="99"/>
                  </a:lnTo>
                  <a:lnTo>
                    <a:pt x="883" y="113"/>
                  </a:lnTo>
                  <a:lnTo>
                    <a:pt x="967" y="131"/>
                  </a:lnTo>
                  <a:lnTo>
                    <a:pt x="964" y="129"/>
                  </a:lnTo>
                  <a:lnTo>
                    <a:pt x="959" y="128"/>
                  </a:lnTo>
                  <a:lnTo>
                    <a:pt x="948" y="121"/>
                  </a:lnTo>
                  <a:lnTo>
                    <a:pt x="933" y="115"/>
                  </a:lnTo>
                  <a:lnTo>
                    <a:pt x="912" y="107"/>
                  </a:lnTo>
                  <a:lnTo>
                    <a:pt x="889" y="99"/>
                  </a:lnTo>
                  <a:lnTo>
                    <a:pt x="859" y="89"/>
                  </a:lnTo>
                  <a:lnTo>
                    <a:pt x="824" y="78"/>
                  </a:lnTo>
                  <a:lnTo>
                    <a:pt x="782" y="68"/>
                  </a:lnTo>
                  <a:lnTo>
                    <a:pt x="737" y="57"/>
                  </a:lnTo>
                  <a:lnTo>
                    <a:pt x="684" y="47"/>
                  </a:lnTo>
                  <a:lnTo>
                    <a:pt x="627" y="37"/>
                  </a:lnTo>
                  <a:lnTo>
                    <a:pt x="560" y="27"/>
                  </a:lnTo>
                  <a:lnTo>
                    <a:pt x="489" y="21"/>
                  </a:lnTo>
                  <a:lnTo>
                    <a:pt x="412" y="13"/>
                  </a:lnTo>
                  <a:lnTo>
                    <a:pt x="326" y="9"/>
                  </a:lnTo>
                  <a:lnTo>
                    <a:pt x="244" y="4"/>
                  </a:lnTo>
                  <a:lnTo>
                    <a:pt x="177" y="1"/>
                  </a:lnTo>
                  <a:lnTo>
                    <a:pt x="122" y="0"/>
                  </a:lnTo>
                  <a:lnTo>
                    <a:pt x="81" y="1"/>
                  </a:lnTo>
                  <a:lnTo>
                    <a:pt x="47" y="1"/>
                  </a:lnTo>
                  <a:lnTo>
                    <a:pt x="25" y="4"/>
                  </a:lnTo>
                  <a:lnTo>
                    <a:pt x="10" y="8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2"/>
                  </a:lnTo>
                  <a:lnTo>
                    <a:pt x="16" y="25"/>
                  </a:lnTo>
                  <a:lnTo>
                    <a:pt x="22" y="27"/>
                  </a:lnTo>
                  <a:lnTo>
                    <a:pt x="30" y="30"/>
                  </a:lnTo>
                  <a:lnTo>
                    <a:pt x="35" y="31"/>
                  </a:lnTo>
                  <a:lnTo>
                    <a:pt x="3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Freeform 24"/>
            <p:cNvSpPr>
              <a:spLocks/>
            </p:cNvSpPr>
            <p:nvPr/>
          </p:nvSpPr>
          <p:spPr bwMode="auto">
            <a:xfrm>
              <a:off x="1630" y="1191"/>
              <a:ext cx="587" cy="100"/>
            </a:xfrm>
            <a:custGeom>
              <a:avLst/>
              <a:gdLst>
                <a:gd name="T0" fmla="*/ 293 w 1175"/>
                <a:gd name="T1" fmla="*/ 50 h 199"/>
                <a:gd name="T2" fmla="*/ 292 w 1175"/>
                <a:gd name="T3" fmla="*/ 49 h 199"/>
                <a:gd name="T4" fmla="*/ 290 w 1175"/>
                <a:gd name="T5" fmla="*/ 49 h 199"/>
                <a:gd name="T6" fmla="*/ 286 w 1175"/>
                <a:gd name="T7" fmla="*/ 48 h 199"/>
                <a:gd name="T8" fmla="*/ 280 w 1175"/>
                <a:gd name="T9" fmla="*/ 46 h 199"/>
                <a:gd name="T10" fmla="*/ 272 w 1175"/>
                <a:gd name="T11" fmla="*/ 44 h 199"/>
                <a:gd name="T12" fmla="*/ 262 w 1175"/>
                <a:gd name="T13" fmla="*/ 41 h 199"/>
                <a:gd name="T14" fmla="*/ 250 w 1175"/>
                <a:gd name="T15" fmla="*/ 38 h 199"/>
                <a:gd name="T16" fmla="*/ 235 w 1175"/>
                <a:gd name="T17" fmla="*/ 35 h 199"/>
                <a:gd name="T18" fmla="*/ 216 w 1175"/>
                <a:gd name="T19" fmla="*/ 31 h 199"/>
                <a:gd name="T20" fmla="*/ 196 w 1175"/>
                <a:gd name="T21" fmla="*/ 28 h 199"/>
                <a:gd name="T22" fmla="*/ 172 w 1175"/>
                <a:gd name="T23" fmla="*/ 23 h 199"/>
                <a:gd name="T24" fmla="*/ 145 w 1175"/>
                <a:gd name="T25" fmla="*/ 19 h 199"/>
                <a:gd name="T26" fmla="*/ 114 w 1175"/>
                <a:gd name="T27" fmla="*/ 15 h 199"/>
                <a:gd name="T28" fmla="*/ 80 w 1175"/>
                <a:gd name="T29" fmla="*/ 10 h 199"/>
                <a:gd name="T30" fmla="*/ 41 w 1175"/>
                <a:gd name="T31" fmla="*/ 6 h 199"/>
                <a:gd name="T32" fmla="*/ 0 w 1175"/>
                <a:gd name="T33" fmla="*/ 1 h 199"/>
                <a:gd name="T34" fmla="*/ 1 w 1175"/>
                <a:gd name="T35" fmla="*/ 1 h 199"/>
                <a:gd name="T36" fmla="*/ 5 w 1175"/>
                <a:gd name="T37" fmla="*/ 1 h 199"/>
                <a:gd name="T38" fmla="*/ 11 w 1175"/>
                <a:gd name="T39" fmla="*/ 0 h 199"/>
                <a:gd name="T40" fmla="*/ 20 w 1175"/>
                <a:gd name="T41" fmla="*/ 0 h 199"/>
                <a:gd name="T42" fmla="*/ 31 w 1175"/>
                <a:gd name="T43" fmla="*/ 0 h 199"/>
                <a:gd name="T44" fmla="*/ 45 w 1175"/>
                <a:gd name="T45" fmla="*/ 1 h 199"/>
                <a:gd name="T46" fmla="*/ 61 w 1175"/>
                <a:gd name="T47" fmla="*/ 2 h 199"/>
                <a:gd name="T48" fmla="*/ 79 w 1175"/>
                <a:gd name="T49" fmla="*/ 3 h 199"/>
                <a:gd name="T50" fmla="*/ 99 w 1175"/>
                <a:gd name="T51" fmla="*/ 5 h 199"/>
                <a:gd name="T52" fmla="*/ 121 w 1175"/>
                <a:gd name="T53" fmla="*/ 7 h 199"/>
                <a:gd name="T54" fmla="*/ 145 w 1175"/>
                <a:gd name="T55" fmla="*/ 10 h 199"/>
                <a:gd name="T56" fmla="*/ 172 w 1175"/>
                <a:gd name="T57" fmla="*/ 15 h 199"/>
                <a:gd name="T58" fmla="*/ 199 w 1175"/>
                <a:gd name="T59" fmla="*/ 19 h 199"/>
                <a:gd name="T60" fmla="*/ 229 w 1175"/>
                <a:gd name="T61" fmla="*/ 26 h 199"/>
                <a:gd name="T62" fmla="*/ 260 w 1175"/>
                <a:gd name="T63" fmla="*/ 32 h 199"/>
                <a:gd name="T64" fmla="*/ 293 w 1175"/>
                <a:gd name="T65" fmla="*/ 41 h 199"/>
                <a:gd name="T66" fmla="*/ 293 w 1175"/>
                <a:gd name="T67" fmla="*/ 50 h 199"/>
                <a:gd name="T68" fmla="*/ 293 w 1175"/>
                <a:gd name="T69" fmla="*/ 50 h 1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75"/>
                <a:gd name="T106" fmla="*/ 0 h 199"/>
                <a:gd name="T107" fmla="*/ 1175 w 1175"/>
                <a:gd name="T108" fmla="*/ 199 h 1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75" h="199">
                  <a:moveTo>
                    <a:pt x="1175" y="199"/>
                  </a:moveTo>
                  <a:lnTo>
                    <a:pt x="1171" y="196"/>
                  </a:lnTo>
                  <a:lnTo>
                    <a:pt x="1162" y="194"/>
                  </a:lnTo>
                  <a:lnTo>
                    <a:pt x="1145" y="189"/>
                  </a:lnTo>
                  <a:lnTo>
                    <a:pt x="1123" y="182"/>
                  </a:lnTo>
                  <a:lnTo>
                    <a:pt x="1089" y="173"/>
                  </a:lnTo>
                  <a:lnTo>
                    <a:pt x="1050" y="163"/>
                  </a:lnTo>
                  <a:lnTo>
                    <a:pt x="1000" y="151"/>
                  </a:lnTo>
                  <a:lnTo>
                    <a:pt x="940" y="139"/>
                  </a:lnTo>
                  <a:lnTo>
                    <a:pt x="867" y="124"/>
                  </a:lnTo>
                  <a:lnTo>
                    <a:pt x="784" y="109"/>
                  </a:lnTo>
                  <a:lnTo>
                    <a:pt x="689" y="92"/>
                  </a:lnTo>
                  <a:lnTo>
                    <a:pt x="580" y="76"/>
                  </a:lnTo>
                  <a:lnTo>
                    <a:pt x="456" y="57"/>
                  </a:lnTo>
                  <a:lnTo>
                    <a:pt x="320" y="39"/>
                  </a:lnTo>
                  <a:lnTo>
                    <a:pt x="166" y="21"/>
                  </a:lnTo>
                  <a:lnTo>
                    <a:pt x="0" y="3"/>
                  </a:lnTo>
                  <a:lnTo>
                    <a:pt x="5" y="1"/>
                  </a:lnTo>
                  <a:lnTo>
                    <a:pt x="20" y="1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126" y="0"/>
                  </a:lnTo>
                  <a:lnTo>
                    <a:pt x="181" y="1"/>
                  </a:lnTo>
                  <a:lnTo>
                    <a:pt x="244" y="5"/>
                  </a:lnTo>
                  <a:lnTo>
                    <a:pt x="317" y="11"/>
                  </a:lnTo>
                  <a:lnTo>
                    <a:pt x="398" y="17"/>
                  </a:lnTo>
                  <a:lnTo>
                    <a:pt x="486" y="27"/>
                  </a:lnTo>
                  <a:lnTo>
                    <a:pt x="582" y="40"/>
                  </a:lnTo>
                  <a:lnTo>
                    <a:pt x="688" y="57"/>
                  </a:lnTo>
                  <a:lnTo>
                    <a:pt x="798" y="76"/>
                  </a:lnTo>
                  <a:lnTo>
                    <a:pt x="916" y="102"/>
                  </a:lnTo>
                  <a:lnTo>
                    <a:pt x="1041" y="128"/>
                  </a:lnTo>
                  <a:lnTo>
                    <a:pt x="1175" y="163"/>
                  </a:lnTo>
                  <a:lnTo>
                    <a:pt x="1175" y="1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6" name="Freeform 25"/>
            <p:cNvSpPr>
              <a:spLocks/>
            </p:cNvSpPr>
            <p:nvPr/>
          </p:nvSpPr>
          <p:spPr bwMode="auto">
            <a:xfrm>
              <a:off x="2203" y="1268"/>
              <a:ext cx="26" cy="81"/>
            </a:xfrm>
            <a:custGeom>
              <a:avLst/>
              <a:gdLst>
                <a:gd name="T0" fmla="*/ 0 w 52"/>
                <a:gd name="T1" fmla="*/ 3 h 162"/>
                <a:gd name="T2" fmla="*/ 0 w 52"/>
                <a:gd name="T3" fmla="*/ 4 h 162"/>
                <a:gd name="T4" fmla="*/ 1 w 52"/>
                <a:gd name="T5" fmla="*/ 6 h 162"/>
                <a:gd name="T6" fmla="*/ 1 w 52"/>
                <a:gd name="T7" fmla="*/ 7 h 162"/>
                <a:gd name="T8" fmla="*/ 2 w 52"/>
                <a:gd name="T9" fmla="*/ 10 h 162"/>
                <a:gd name="T10" fmla="*/ 3 w 52"/>
                <a:gd name="T11" fmla="*/ 11 h 162"/>
                <a:gd name="T12" fmla="*/ 3 w 52"/>
                <a:gd name="T13" fmla="*/ 14 h 162"/>
                <a:gd name="T14" fmla="*/ 5 w 52"/>
                <a:gd name="T15" fmla="*/ 17 h 162"/>
                <a:gd name="T16" fmla="*/ 5 w 52"/>
                <a:gd name="T17" fmla="*/ 19 h 162"/>
                <a:gd name="T18" fmla="*/ 6 w 52"/>
                <a:gd name="T19" fmla="*/ 21 h 162"/>
                <a:gd name="T20" fmla="*/ 6 w 52"/>
                <a:gd name="T21" fmla="*/ 24 h 162"/>
                <a:gd name="T22" fmla="*/ 7 w 52"/>
                <a:gd name="T23" fmla="*/ 26 h 162"/>
                <a:gd name="T24" fmla="*/ 7 w 52"/>
                <a:gd name="T25" fmla="*/ 29 h 162"/>
                <a:gd name="T26" fmla="*/ 7 w 52"/>
                <a:gd name="T27" fmla="*/ 33 h 162"/>
                <a:gd name="T28" fmla="*/ 9 w 52"/>
                <a:gd name="T29" fmla="*/ 36 h 162"/>
                <a:gd name="T30" fmla="*/ 9 w 52"/>
                <a:gd name="T31" fmla="*/ 38 h 162"/>
                <a:gd name="T32" fmla="*/ 9 w 52"/>
                <a:gd name="T33" fmla="*/ 40 h 162"/>
                <a:gd name="T34" fmla="*/ 10 w 52"/>
                <a:gd name="T35" fmla="*/ 40 h 162"/>
                <a:gd name="T36" fmla="*/ 11 w 52"/>
                <a:gd name="T37" fmla="*/ 41 h 162"/>
                <a:gd name="T38" fmla="*/ 11 w 52"/>
                <a:gd name="T39" fmla="*/ 40 h 162"/>
                <a:gd name="T40" fmla="*/ 12 w 52"/>
                <a:gd name="T41" fmla="*/ 39 h 162"/>
                <a:gd name="T42" fmla="*/ 12 w 52"/>
                <a:gd name="T43" fmla="*/ 37 h 162"/>
                <a:gd name="T44" fmla="*/ 13 w 52"/>
                <a:gd name="T45" fmla="*/ 35 h 162"/>
                <a:gd name="T46" fmla="*/ 13 w 52"/>
                <a:gd name="T47" fmla="*/ 32 h 162"/>
                <a:gd name="T48" fmla="*/ 13 w 52"/>
                <a:gd name="T49" fmla="*/ 28 h 162"/>
                <a:gd name="T50" fmla="*/ 13 w 52"/>
                <a:gd name="T51" fmla="*/ 25 h 162"/>
                <a:gd name="T52" fmla="*/ 13 w 52"/>
                <a:gd name="T53" fmla="*/ 21 h 162"/>
                <a:gd name="T54" fmla="*/ 11 w 52"/>
                <a:gd name="T55" fmla="*/ 17 h 162"/>
                <a:gd name="T56" fmla="*/ 11 w 52"/>
                <a:gd name="T57" fmla="*/ 12 h 162"/>
                <a:gd name="T58" fmla="*/ 9 w 52"/>
                <a:gd name="T59" fmla="*/ 6 h 162"/>
                <a:gd name="T60" fmla="*/ 7 w 52"/>
                <a:gd name="T61" fmla="*/ 1 h 162"/>
                <a:gd name="T62" fmla="*/ 6 w 52"/>
                <a:gd name="T63" fmla="*/ 0 h 162"/>
                <a:gd name="T64" fmla="*/ 5 w 52"/>
                <a:gd name="T65" fmla="*/ 0 h 162"/>
                <a:gd name="T66" fmla="*/ 3 w 52"/>
                <a:gd name="T67" fmla="*/ 0 h 162"/>
                <a:gd name="T68" fmla="*/ 3 w 52"/>
                <a:gd name="T69" fmla="*/ 1 h 162"/>
                <a:gd name="T70" fmla="*/ 1 w 52"/>
                <a:gd name="T71" fmla="*/ 3 h 162"/>
                <a:gd name="T72" fmla="*/ 0 w 52"/>
                <a:gd name="T73" fmla="*/ 3 h 162"/>
                <a:gd name="T74" fmla="*/ 0 w 52"/>
                <a:gd name="T75" fmla="*/ 3 h 1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2"/>
                <a:gd name="T115" fmla="*/ 0 h 162"/>
                <a:gd name="T116" fmla="*/ 52 w 52"/>
                <a:gd name="T117" fmla="*/ 162 h 1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2" h="162">
                  <a:moveTo>
                    <a:pt x="0" y="14"/>
                  </a:moveTo>
                  <a:lnTo>
                    <a:pt x="0" y="16"/>
                  </a:lnTo>
                  <a:lnTo>
                    <a:pt x="4" y="26"/>
                  </a:lnTo>
                  <a:lnTo>
                    <a:pt x="4" y="31"/>
                  </a:lnTo>
                  <a:lnTo>
                    <a:pt x="6" y="39"/>
                  </a:lnTo>
                  <a:lnTo>
                    <a:pt x="10" y="46"/>
                  </a:lnTo>
                  <a:lnTo>
                    <a:pt x="14" y="57"/>
                  </a:lnTo>
                  <a:lnTo>
                    <a:pt x="17" y="65"/>
                  </a:lnTo>
                  <a:lnTo>
                    <a:pt x="18" y="76"/>
                  </a:lnTo>
                  <a:lnTo>
                    <a:pt x="21" y="87"/>
                  </a:lnTo>
                  <a:lnTo>
                    <a:pt x="24" y="97"/>
                  </a:lnTo>
                  <a:lnTo>
                    <a:pt x="27" y="107"/>
                  </a:lnTo>
                  <a:lnTo>
                    <a:pt x="30" y="119"/>
                  </a:lnTo>
                  <a:lnTo>
                    <a:pt x="31" y="129"/>
                  </a:lnTo>
                  <a:lnTo>
                    <a:pt x="34" y="141"/>
                  </a:lnTo>
                  <a:lnTo>
                    <a:pt x="34" y="150"/>
                  </a:lnTo>
                  <a:lnTo>
                    <a:pt x="36" y="157"/>
                  </a:lnTo>
                  <a:lnTo>
                    <a:pt x="37" y="159"/>
                  </a:lnTo>
                  <a:lnTo>
                    <a:pt x="41" y="162"/>
                  </a:lnTo>
                  <a:lnTo>
                    <a:pt x="43" y="158"/>
                  </a:lnTo>
                  <a:lnTo>
                    <a:pt x="45" y="154"/>
                  </a:lnTo>
                  <a:lnTo>
                    <a:pt x="48" y="148"/>
                  </a:lnTo>
                  <a:lnTo>
                    <a:pt x="52" y="140"/>
                  </a:lnTo>
                  <a:lnTo>
                    <a:pt x="52" y="128"/>
                  </a:lnTo>
                  <a:lnTo>
                    <a:pt x="52" y="115"/>
                  </a:lnTo>
                  <a:lnTo>
                    <a:pt x="50" y="102"/>
                  </a:lnTo>
                  <a:lnTo>
                    <a:pt x="49" y="85"/>
                  </a:lnTo>
                  <a:lnTo>
                    <a:pt x="44" y="66"/>
                  </a:lnTo>
                  <a:lnTo>
                    <a:pt x="41" y="48"/>
                  </a:lnTo>
                  <a:lnTo>
                    <a:pt x="34" y="26"/>
                  </a:lnTo>
                  <a:lnTo>
                    <a:pt x="27" y="6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2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7" name="Freeform 26"/>
            <p:cNvSpPr>
              <a:spLocks/>
            </p:cNvSpPr>
            <p:nvPr/>
          </p:nvSpPr>
          <p:spPr bwMode="auto">
            <a:xfrm>
              <a:off x="1728" y="1302"/>
              <a:ext cx="471" cy="48"/>
            </a:xfrm>
            <a:custGeom>
              <a:avLst/>
              <a:gdLst>
                <a:gd name="T0" fmla="*/ 7 w 944"/>
                <a:gd name="T1" fmla="*/ 14 h 96"/>
                <a:gd name="T2" fmla="*/ 8 w 944"/>
                <a:gd name="T3" fmla="*/ 13 h 96"/>
                <a:gd name="T4" fmla="*/ 10 w 944"/>
                <a:gd name="T5" fmla="*/ 13 h 96"/>
                <a:gd name="T6" fmla="*/ 14 w 944"/>
                <a:gd name="T7" fmla="*/ 12 h 96"/>
                <a:gd name="T8" fmla="*/ 21 w 944"/>
                <a:gd name="T9" fmla="*/ 12 h 96"/>
                <a:gd name="T10" fmla="*/ 28 w 944"/>
                <a:gd name="T11" fmla="*/ 12 h 96"/>
                <a:gd name="T12" fmla="*/ 37 w 944"/>
                <a:gd name="T13" fmla="*/ 11 h 96"/>
                <a:gd name="T14" fmla="*/ 48 w 944"/>
                <a:gd name="T15" fmla="*/ 11 h 96"/>
                <a:gd name="T16" fmla="*/ 62 w 944"/>
                <a:gd name="T17" fmla="*/ 11 h 96"/>
                <a:gd name="T18" fmla="*/ 76 w 944"/>
                <a:gd name="T19" fmla="*/ 10 h 96"/>
                <a:gd name="T20" fmla="*/ 93 w 944"/>
                <a:gd name="T21" fmla="*/ 11 h 96"/>
                <a:gd name="T22" fmla="*/ 112 w 944"/>
                <a:gd name="T23" fmla="*/ 12 h 96"/>
                <a:gd name="T24" fmla="*/ 133 w 944"/>
                <a:gd name="T25" fmla="*/ 12 h 96"/>
                <a:gd name="T26" fmla="*/ 155 w 944"/>
                <a:gd name="T27" fmla="*/ 14 h 96"/>
                <a:gd name="T28" fmla="*/ 180 w 944"/>
                <a:gd name="T29" fmla="*/ 17 h 96"/>
                <a:gd name="T30" fmla="*/ 206 w 944"/>
                <a:gd name="T31" fmla="*/ 20 h 96"/>
                <a:gd name="T32" fmla="*/ 235 w 944"/>
                <a:gd name="T33" fmla="*/ 24 h 96"/>
                <a:gd name="T34" fmla="*/ 234 w 944"/>
                <a:gd name="T35" fmla="*/ 24 h 96"/>
                <a:gd name="T36" fmla="*/ 231 w 944"/>
                <a:gd name="T37" fmla="*/ 22 h 96"/>
                <a:gd name="T38" fmla="*/ 225 w 944"/>
                <a:gd name="T39" fmla="*/ 21 h 96"/>
                <a:gd name="T40" fmla="*/ 218 w 944"/>
                <a:gd name="T41" fmla="*/ 19 h 96"/>
                <a:gd name="T42" fmla="*/ 209 w 944"/>
                <a:gd name="T43" fmla="*/ 16 h 96"/>
                <a:gd name="T44" fmla="*/ 197 w 944"/>
                <a:gd name="T45" fmla="*/ 13 h 96"/>
                <a:gd name="T46" fmla="*/ 184 w 944"/>
                <a:gd name="T47" fmla="*/ 11 h 96"/>
                <a:gd name="T48" fmla="*/ 170 w 944"/>
                <a:gd name="T49" fmla="*/ 9 h 96"/>
                <a:gd name="T50" fmla="*/ 153 w 944"/>
                <a:gd name="T51" fmla="*/ 6 h 96"/>
                <a:gd name="T52" fmla="*/ 135 w 944"/>
                <a:gd name="T53" fmla="*/ 3 h 96"/>
                <a:gd name="T54" fmla="*/ 116 w 944"/>
                <a:gd name="T55" fmla="*/ 2 h 96"/>
                <a:gd name="T56" fmla="*/ 96 w 944"/>
                <a:gd name="T57" fmla="*/ 1 h 96"/>
                <a:gd name="T58" fmla="*/ 73 w 944"/>
                <a:gd name="T59" fmla="*/ 0 h 96"/>
                <a:gd name="T60" fmla="*/ 50 w 944"/>
                <a:gd name="T61" fmla="*/ 1 h 96"/>
                <a:gd name="T62" fmla="*/ 25 w 944"/>
                <a:gd name="T63" fmla="*/ 3 h 96"/>
                <a:gd name="T64" fmla="*/ 0 w 944"/>
                <a:gd name="T65" fmla="*/ 5 h 96"/>
                <a:gd name="T66" fmla="*/ 7 w 944"/>
                <a:gd name="T67" fmla="*/ 14 h 96"/>
                <a:gd name="T68" fmla="*/ 7 w 944"/>
                <a:gd name="T69" fmla="*/ 14 h 9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4"/>
                <a:gd name="T106" fmla="*/ 0 h 96"/>
                <a:gd name="T107" fmla="*/ 944 w 944"/>
                <a:gd name="T108" fmla="*/ 96 h 9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4" h="96">
                  <a:moveTo>
                    <a:pt x="30" y="56"/>
                  </a:moveTo>
                  <a:lnTo>
                    <a:pt x="33" y="55"/>
                  </a:lnTo>
                  <a:lnTo>
                    <a:pt x="42" y="53"/>
                  </a:lnTo>
                  <a:lnTo>
                    <a:pt x="59" y="51"/>
                  </a:lnTo>
                  <a:lnTo>
                    <a:pt x="84" y="48"/>
                  </a:lnTo>
                  <a:lnTo>
                    <a:pt x="113" y="46"/>
                  </a:lnTo>
                  <a:lnTo>
                    <a:pt x="151" y="43"/>
                  </a:lnTo>
                  <a:lnTo>
                    <a:pt x="195" y="42"/>
                  </a:lnTo>
                  <a:lnTo>
                    <a:pt x="249" y="42"/>
                  </a:lnTo>
                  <a:lnTo>
                    <a:pt x="307" y="40"/>
                  </a:lnTo>
                  <a:lnTo>
                    <a:pt x="375" y="43"/>
                  </a:lnTo>
                  <a:lnTo>
                    <a:pt x="449" y="46"/>
                  </a:lnTo>
                  <a:lnTo>
                    <a:pt x="533" y="51"/>
                  </a:lnTo>
                  <a:lnTo>
                    <a:pt x="623" y="57"/>
                  </a:lnTo>
                  <a:lnTo>
                    <a:pt x="722" y="68"/>
                  </a:lnTo>
                  <a:lnTo>
                    <a:pt x="828" y="79"/>
                  </a:lnTo>
                  <a:lnTo>
                    <a:pt x="944" y="96"/>
                  </a:lnTo>
                  <a:lnTo>
                    <a:pt x="939" y="94"/>
                  </a:lnTo>
                  <a:lnTo>
                    <a:pt x="926" y="88"/>
                  </a:lnTo>
                  <a:lnTo>
                    <a:pt x="904" y="82"/>
                  </a:lnTo>
                  <a:lnTo>
                    <a:pt x="875" y="74"/>
                  </a:lnTo>
                  <a:lnTo>
                    <a:pt x="837" y="64"/>
                  </a:lnTo>
                  <a:lnTo>
                    <a:pt x="792" y="53"/>
                  </a:lnTo>
                  <a:lnTo>
                    <a:pt x="739" y="43"/>
                  </a:lnTo>
                  <a:lnTo>
                    <a:pt x="681" y="33"/>
                  </a:lnTo>
                  <a:lnTo>
                    <a:pt x="614" y="22"/>
                  </a:lnTo>
                  <a:lnTo>
                    <a:pt x="544" y="13"/>
                  </a:lnTo>
                  <a:lnTo>
                    <a:pt x="466" y="7"/>
                  </a:lnTo>
                  <a:lnTo>
                    <a:pt x="384" y="3"/>
                  </a:lnTo>
                  <a:lnTo>
                    <a:pt x="293" y="0"/>
                  </a:lnTo>
                  <a:lnTo>
                    <a:pt x="201" y="3"/>
                  </a:lnTo>
                  <a:lnTo>
                    <a:pt x="102" y="9"/>
                  </a:lnTo>
                  <a:lnTo>
                    <a:pt x="0" y="20"/>
                  </a:lnTo>
                  <a:lnTo>
                    <a:pt x="3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Freeform 27"/>
            <p:cNvSpPr>
              <a:spLocks/>
            </p:cNvSpPr>
            <p:nvPr/>
          </p:nvSpPr>
          <p:spPr bwMode="auto">
            <a:xfrm>
              <a:off x="1773" y="1312"/>
              <a:ext cx="130" cy="169"/>
            </a:xfrm>
            <a:custGeom>
              <a:avLst/>
              <a:gdLst>
                <a:gd name="T0" fmla="*/ 0 w 261"/>
                <a:gd name="T1" fmla="*/ 3 h 338"/>
                <a:gd name="T2" fmla="*/ 0 w 261"/>
                <a:gd name="T3" fmla="*/ 3 h 338"/>
                <a:gd name="T4" fmla="*/ 1 w 261"/>
                <a:gd name="T5" fmla="*/ 4 h 338"/>
                <a:gd name="T6" fmla="*/ 3 w 261"/>
                <a:gd name="T7" fmla="*/ 5 h 338"/>
                <a:gd name="T8" fmla="*/ 6 w 261"/>
                <a:gd name="T9" fmla="*/ 9 h 338"/>
                <a:gd name="T10" fmla="*/ 9 w 261"/>
                <a:gd name="T11" fmla="*/ 11 h 338"/>
                <a:gd name="T12" fmla="*/ 14 w 261"/>
                <a:gd name="T13" fmla="*/ 15 h 338"/>
                <a:gd name="T14" fmla="*/ 18 w 261"/>
                <a:gd name="T15" fmla="*/ 20 h 338"/>
                <a:gd name="T16" fmla="*/ 23 w 261"/>
                <a:gd name="T17" fmla="*/ 25 h 338"/>
                <a:gd name="T18" fmla="*/ 28 w 261"/>
                <a:gd name="T19" fmla="*/ 30 h 338"/>
                <a:gd name="T20" fmla="*/ 33 w 261"/>
                <a:gd name="T21" fmla="*/ 37 h 338"/>
                <a:gd name="T22" fmla="*/ 38 w 261"/>
                <a:gd name="T23" fmla="*/ 43 h 338"/>
                <a:gd name="T24" fmla="*/ 44 w 261"/>
                <a:gd name="T25" fmla="*/ 51 h 338"/>
                <a:gd name="T26" fmla="*/ 49 w 261"/>
                <a:gd name="T27" fmla="*/ 58 h 338"/>
                <a:gd name="T28" fmla="*/ 55 w 261"/>
                <a:gd name="T29" fmla="*/ 67 h 338"/>
                <a:gd name="T30" fmla="*/ 60 w 261"/>
                <a:gd name="T31" fmla="*/ 76 h 338"/>
                <a:gd name="T32" fmla="*/ 65 w 261"/>
                <a:gd name="T33" fmla="*/ 85 h 338"/>
                <a:gd name="T34" fmla="*/ 65 w 261"/>
                <a:gd name="T35" fmla="*/ 85 h 338"/>
                <a:gd name="T36" fmla="*/ 65 w 261"/>
                <a:gd name="T37" fmla="*/ 83 h 338"/>
                <a:gd name="T38" fmla="*/ 64 w 261"/>
                <a:gd name="T39" fmla="*/ 82 h 338"/>
                <a:gd name="T40" fmla="*/ 64 w 261"/>
                <a:gd name="T41" fmla="*/ 79 h 338"/>
                <a:gd name="T42" fmla="*/ 63 w 261"/>
                <a:gd name="T43" fmla="*/ 75 h 338"/>
                <a:gd name="T44" fmla="*/ 62 w 261"/>
                <a:gd name="T45" fmla="*/ 72 h 338"/>
                <a:gd name="T46" fmla="*/ 60 w 261"/>
                <a:gd name="T47" fmla="*/ 67 h 338"/>
                <a:gd name="T48" fmla="*/ 58 w 261"/>
                <a:gd name="T49" fmla="*/ 61 h 338"/>
                <a:gd name="T50" fmla="*/ 56 w 261"/>
                <a:gd name="T51" fmla="*/ 55 h 338"/>
                <a:gd name="T52" fmla="*/ 52 w 261"/>
                <a:gd name="T53" fmla="*/ 49 h 338"/>
                <a:gd name="T54" fmla="*/ 47 w 261"/>
                <a:gd name="T55" fmla="*/ 42 h 338"/>
                <a:gd name="T56" fmla="*/ 43 w 261"/>
                <a:gd name="T57" fmla="*/ 35 h 338"/>
                <a:gd name="T58" fmla="*/ 36 w 261"/>
                <a:gd name="T59" fmla="*/ 26 h 338"/>
                <a:gd name="T60" fmla="*/ 29 w 261"/>
                <a:gd name="T61" fmla="*/ 19 h 338"/>
                <a:gd name="T62" fmla="*/ 21 w 261"/>
                <a:gd name="T63" fmla="*/ 10 h 338"/>
                <a:gd name="T64" fmla="*/ 12 w 261"/>
                <a:gd name="T65" fmla="*/ 0 h 338"/>
                <a:gd name="T66" fmla="*/ 0 w 261"/>
                <a:gd name="T67" fmla="*/ 3 h 338"/>
                <a:gd name="T68" fmla="*/ 0 w 261"/>
                <a:gd name="T69" fmla="*/ 3 h 3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61"/>
                <a:gd name="T106" fmla="*/ 0 h 338"/>
                <a:gd name="T107" fmla="*/ 261 w 261"/>
                <a:gd name="T108" fmla="*/ 338 h 33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61" h="338">
                  <a:moveTo>
                    <a:pt x="0" y="12"/>
                  </a:moveTo>
                  <a:lnTo>
                    <a:pt x="1" y="12"/>
                  </a:lnTo>
                  <a:lnTo>
                    <a:pt x="7" y="16"/>
                  </a:lnTo>
                  <a:lnTo>
                    <a:pt x="14" y="23"/>
                  </a:lnTo>
                  <a:lnTo>
                    <a:pt x="26" y="34"/>
                  </a:lnTo>
                  <a:lnTo>
                    <a:pt x="39" y="45"/>
                  </a:lnTo>
                  <a:lnTo>
                    <a:pt x="56" y="62"/>
                  </a:lnTo>
                  <a:lnTo>
                    <a:pt x="73" y="79"/>
                  </a:lnTo>
                  <a:lnTo>
                    <a:pt x="94" y="101"/>
                  </a:lnTo>
                  <a:lnTo>
                    <a:pt x="113" y="122"/>
                  </a:lnTo>
                  <a:lnTo>
                    <a:pt x="134" y="147"/>
                  </a:lnTo>
                  <a:lnTo>
                    <a:pt x="155" y="174"/>
                  </a:lnTo>
                  <a:lnTo>
                    <a:pt x="178" y="204"/>
                  </a:lnTo>
                  <a:lnTo>
                    <a:pt x="199" y="234"/>
                  </a:lnTo>
                  <a:lnTo>
                    <a:pt x="221" y="268"/>
                  </a:lnTo>
                  <a:lnTo>
                    <a:pt x="242" y="301"/>
                  </a:lnTo>
                  <a:lnTo>
                    <a:pt x="261" y="338"/>
                  </a:lnTo>
                  <a:lnTo>
                    <a:pt x="260" y="337"/>
                  </a:lnTo>
                  <a:lnTo>
                    <a:pt x="260" y="331"/>
                  </a:lnTo>
                  <a:lnTo>
                    <a:pt x="259" y="325"/>
                  </a:lnTo>
                  <a:lnTo>
                    <a:pt x="257" y="313"/>
                  </a:lnTo>
                  <a:lnTo>
                    <a:pt x="253" y="299"/>
                  </a:lnTo>
                  <a:lnTo>
                    <a:pt x="250" y="285"/>
                  </a:lnTo>
                  <a:lnTo>
                    <a:pt x="242" y="266"/>
                  </a:lnTo>
                  <a:lnTo>
                    <a:pt x="235" y="247"/>
                  </a:lnTo>
                  <a:lnTo>
                    <a:pt x="224" y="222"/>
                  </a:lnTo>
                  <a:lnTo>
                    <a:pt x="209" y="197"/>
                  </a:lnTo>
                  <a:lnTo>
                    <a:pt x="191" y="169"/>
                  </a:lnTo>
                  <a:lnTo>
                    <a:pt x="172" y="140"/>
                  </a:lnTo>
                  <a:lnTo>
                    <a:pt x="147" y="106"/>
                  </a:lnTo>
                  <a:lnTo>
                    <a:pt x="118" y="73"/>
                  </a:lnTo>
                  <a:lnTo>
                    <a:pt x="86" y="38"/>
                  </a:lnTo>
                  <a:lnTo>
                    <a:pt x="48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Freeform 28"/>
            <p:cNvSpPr>
              <a:spLocks/>
            </p:cNvSpPr>
            <p:nvPr/>
          </p:nvSpPr>
          <p:spPr bwMode="auto">
            <a:xfrm>
              <a:off x="1656" y="1350"/>
              <a:ext cx="156" cy="154"/>
            </a:xfrm>
            <a:custGeom>
              <a:avLst/>
              <a:gdLst>
                <a:gd name="T0" fmla="*/ 0 w 312"/>
                <a:gd name="T1" fmla="*/ 0 h 310"/>
                <a:gd name="T2" fmla="*/ 1 w 312"/>
                <a:gd name="T3" fmla="*/ 0 h 310"/>
                <a:gd name="T4" fmla="*/ 2 w 312"/>
                <a:gd name="T5" fmla="*/ 1 h 310"/>
                <a:gd name="T6" fmla="*/ 5 w 312"/>
                <a:gd name="T7" fmla="*/ 3 h 310"/>
                <a:gd name="T8" fmla="*/ 9 w 312"/>
                <a:gd name="T9" fmla="*/ 6 h 310"/>
                <a:gd name="T10" fmla="*/ 13 w 312"/>
                <a:gd name="T11" fmla="*/ 9 h 310"/>
                <a:gd name="T12" fmla="*/ 19 w 312"/>
                <a:gd name="T13" fmla="*/ 13 h 310"/>
                <a:gd name="T14" fmla="*/ 24 w 312"/>
                <a:gd name="T15" fmla="*/ 18 h 310"/>
                <a:gd name="T16" fmla="*/ 31 w 312"/>
                <a:gd name="T17" fmla="*/ 23 h 310"/>
                <a:gd name="T18" fmla="*/ 37 w 312"/>
                <a:gd name="T19" fmla="*/ 29 h 310"/>
                <a:gd name="T20" fmla="*/ 43 w 312"/>
                <a:gd name="T21" fmla="*/ 35 h 310"/>
                <a:gd name="T22" fmla="*/ 49 w 312"/>
                <a:gd name="T23" fmla="*/ 41 h 310"/>
                <a:gd name="T24" fmla="*/ 56 w 312"/>
                <a:gd name="T25" fmla="*/ 48 h 310"/>
                <a:gd name="T26" fmla="*/ 62 w 312"/>
                <a:gd name="T27" fmla="*/ 55 h 310"/>
                <a:gd name="T28" fmla="*/ 68 w 312"/>
                <a:gd name="T29" fmla="*/ 62 h 310"/>
                <a:gd name="T30" fmla="*/ 73 w 312"/>
                <a:gd name="T31" fmla="*/ 69 h 310"/>
                <a:gd name="T32" fmla="*/ 77 w 312"/>
                <a:gd name="T33" fmla="*/ 77 h 310"/>
                <a:gd name="T34" fmla="*/ 77 w 312"/>
                <a:gd name="T35" fmla="*/ 76 h 310"/>
                <a:gd name="T36" fmla="*/ 78 w 312"/>
                <a:gd name="T37" fmla="*/ 75 h 310"/>
                <a:gd name="T38" fmla="*/ 78 w 312"/>
                <a:gd name="T39" fmla="*/ 74 h 310"/>
                <a:gd name="T40" fmla="*/ 78 w 312"/>
                <a:gd name="T41" fmla="*/ 72 h 310"/>
                <a:gd name="T42" fmla="*/ 78 w 312"/>
                <a:gd name="T43" fmla="*/ 70 h 310"/>
                <a:gd name="T44" fmla="*/ 77 w 312"/>
                <a:gd name="T45" fmla="*/ 68 h 310"/>
                <a:gd name="T46" fmla="*/ 76 w 312"/>
                <a:gd name="T47" fmla="*/ 65 h 310"/>
                <a:gd name="T48" fmla="*/ 75 w 312"/>
                <a:gd name="T49" fmla="*/ 62 h 310"/>
                <a:gd name="T50" fmla="*/ 73 w 312"/>
                <a:gd name="T51" fmla="*/ 58 h 310"/>
                <a:gd name="T52" fmla="*/ 71 w 312"/>
                <a:gd name="T53" fmla="*/ 54 h 310"/>
                <a:gd name="T54" fmla="*/ 68 w 312"/>
                <a:gd name="T55" fmla="*/ 49 h 310"/>
                <a:gd name="T56" fmla="*/ 65 w 312"/>
                <a:gd name="T57" fmla="*/ 45 h 310"/>
                <a:gd name="T58" fmla="*/ 60 w 312"/>
                <a:gd name="T59" fmla="*/ 39 h 310"/>
                <a:gd name="T60" fmla="*/ 55 w 312"/>
                <a:gd name="T61" fmla="*/ 34 h 310"/>
                <a:gd name="T62" fmla="*/ 50 w 312"/>
                <a:gd name="T63" fmla="*/ 30 h 310"/>
                <a:gd name="T64" fmla="*/ 45 w 312"/>
                <a:gd name="T65" fmla="*/ 25 h 310"/>
                <a:gd name="T66" fmla="*/ 40 w 312"/>
                <a:gd name="T67" fmla="*/ 21 h 310"/>
                <a:gd name="T68" fmla="*/ 35 w 312"/>
                <a:gd name="T69" fmla="*/ 17 h 310"/>
                <a:gd name="T70" fmla="*/ 30 w 312"/>
                <a:gd name="T71" fmla="*/ 14 h 310"/>
                <a:gd name="T72" fmla="*/ 24 w 312"/>
                <a:gd name="T73" fmla="*/ 11 h 310"/>
                <a:gd name="T74" fmla="*/ 20 w 312"/>
                <a:gd name="T75" fmla="*/ 8 h 310"/>
                <a:gd name="T76" fmla="*/ 15 w 312"/>
                <a:gd name="T77" fmla="*/ 6 h 310"/>
                <a:gd name="T78" fmla="*/ 10 w 312"/>
                <a:gd name="T79" fmla="*/ 4 h 310"/>
                <a:gd name="T80" fmla="*/ 7 w 312"/>
                <a:gd name="T81" fmla="*/ 2 h 310"/>
                <a:gd name="T82" fmla="*/ 4 w 312"/>
                <a:gd name="T83" fmla="*/ 1 h 310"/>
                <a:gd name="T84" fmla="*/ 1 w 312"/>
                <a:gd name="T85" fmla="*/ 0 h 310"/>
                <a:gd name="T86" fmla="*/ 1 w 312"/>
                <a:gd name="T87" fmla="*/ 0 h 310"/>
                <a:gd name="T88" fmla="*/ 0 w 312"/>
                <a:gd name="T89" fmla="*/ 0 h 310"/>
                <a:gd name="T90" fmla="*/ 0 w 312"/>
                <a:gd name="T91" fmla="*/ 0 h 31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12"/>
                <a:gd name="T139" fmla="*/ 0 h 310"/>
                <a:gd name="T140" fmla="*/ 312 w 312"/>
                <a:gd name="T141" fmla="*/ 310 h 31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12" h="310">
                  <a:moveTo>
                    <a:pt x="0" y="0"/>
                  </a:moveTo>
                  <a:lnTo>
                    <a:pt x="3" y="2"/>
                  </a:lnTo>
                  <a:lnTo>
                    <a:pt x="9" y="5"/>
                  </a:lnTo>
                  <a:lnTo>
                    <a:pt x="20" y="15"/>
                  </a:lnTo>
                  <a:lnTo>
                    <a:pt x="36" y="26"/>
                  </a:lnTo>
                  <a:lnTo>
                    <a:pt x="55" y="39"/>
                  </a:lnTo>
                  <a:lnTo>
                    <a:pt x="75" y="55"/>
                  </a:lnTo>
                  <a:lnTo>
                    <a:pt x="98" y="73"/>
                  </a:lnTo>
                  <a:lnTo>
                    <a:pt x="124" y="95"/>
                  </a:lnTo>
                  <a:lnTo>
                    <a:pt x="148" y="117"/>
                  </a:lnTo>
                  <a:lnTo>
                    <a:pt x="174" y="142"/>
                  </a:lnTo>
                  <a:lnTo>
                    <a:pt x="199" y="167"/>
                  </a:lnTo>
                  <a:lnTo>
                    <a:pt x="225" y="195"/>
                  </a:lnTo>
                  <a:lnTo>
                    <a:pt x="248" y="223"/>
                  </a:lnTo>
                  <a:lnTo>
                    <a:pt x="270" y="250"/>
                  </a:lnTo>
                  <a:lnTo>
                    <a:pt x="289" y="280"/>
                  </a:lnTo>
                  <a:lnTo>
                    <a:pt x="307" y="310"/>
                  </a:lnTo>
                  <a:lnTo>
                    <a:pt x="307" y="308"/>
                  </a:lnTo>
                  <a:lnTo>
                    <a:pt x="309" y="304"/>
                  </a:lnTo>
                  <a:lnTo>
                    <a:pt x="311" y="299"/>
                  </a:lnTo>
                  <a:lnTo>
                    <a:pt x="312" y="289"/>
                  </a:lnTo>
                  <a:lnTo>
                    <a:pt x="311" y="281"/>
                  </a:lnTo>
                  <a:lnTo>
                    <a:pt x="308" y="273"/>
                  </a:lnTo>
                  <a:lnTo>
                    <a:pt x="304" y="262"/>
                  </a:lnTo>
                  <a:lnTo>
                    <a:pt x="299" y="250"/>
                  </a:lnTo>
                  <a:lnTo>
                    <a:pt x="291" y="236"/>
                  </a:lnTo>
                  <a:lnTo>
                    <a:pt x="283" y="220"/>
                  </a:lnTo>
                  <a:lnTo>
                    <a:pt x="272" y="200"/>
                  </a:lnTo>
                  <a:lnTo>
                    <a:pt x="259" y="182"/>
                  </a:lnTo>
                  <a:lnTo>
                    <a:pt x="241" y="159"/>
                  </a:lnTo>
                  <a:lnTo>
                    <a:pt x="222" y="138"/>
                  </a:lnTo>
                  <a:lnTo>
                    <a:pt x="203" y="120"/>
                  </a:lnTo>
                  <a:lnTo>
                    <a:pt x="183" y="103"/>
                  </a:lnTo>
                  <a:lnTo>
                    <a:pt x="161" y="85"/>
                  </a:lnTo>
                  <a:lnTo>
                    <a:pt x="140" y="70"/>
                  </a:lnTo>
                  <a:lnTo>
                    <a:pt x="120" y="56"/>
                  </a:lnTo>
                  <a:lnTo>
                    <a:pt x="99" y="46"/>
                  </a:lnTo>
                  <a:lnTo>
                    <a:pt x="78" y="34"/>
                  </a:lnTo>
                  <a:lnTo>
                    <a:pt x="60" y="25"/>
                  </a:lnTo>
                  <a:lnTo>
                    <a:pt x="43" y="17"/>
                  </a:lnTo>
                  <a:lnTo>
                    <a:pt x="29" y="11"/>
                  </a:lnTo>
                  <a:lnTo>
                    <a:pt x="16" y="4"/>
                  </a:lnTo>
                  <a:lnTo>
                    <a:pt x="7" y="3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Freeform 29"/>
            <p:cNvSpPr>
              <a:spLocks/>
            </p:cNvSpPr>
            <p:nvPr/>
          </p:nvSpPr>
          <p:spPr bwMode="auto">
            <a:xfrm>
              <a:off x="1238" y="1229"/>
              <a:ext cx="527" cy="258"/>
            </a:xfrm>
            <a:custGeom>
              <a:avLst/>
              <a:gdLst>
                <a:gd name="T0" fmla="*/ 260 w 1054"/>
                <a:gd name="T1" fmla="*/ 129 h 517"/>
                <a:gd name="T2" fmla="*/ 259 w 1054"/>
                <a:gd name="T3" fmla="*/ 128 h 517"/>
                <a:gd name="T4" fmla="*/ 257 w 1054"/>
                <a:gd name="T5" fmla="*/ 125 h 517"/>
                <a:gd name="T6" fmla="*/ 252 w 1054"/>
                <a:gd name="T7" fmla="*/ 121 h 517"/>
                <a:gd name="T8" fmla="*/ 247 w 1054"/>
                <a:gd name="T9" fmla="*/ 116 h 517"/>
                <a:gd name="T10" fmla="*/ 240 w 1054"/>
                <a:gd name="T11" fmla="*/ 109 h 517"/>
                <a:gd name="T12" fmla="*/ 231 w 1054"/>
                <a:gd name="T13" fmla="*/ 101 h 517"/>
                <a:gd name="T14" fmla="*/ 220 w 1054"/>
                <a:gd name="T15" fmla="*/ 92 h 517"/>
                <a:gd name="T16" fmla="*/ 207 w 1054"/>
                <a:gd name="T17" fmla="*/ 83 h 517"/>
                <a:gd name="T18" fmla="*/ 190 w 1054"/>
                <a:gd name="T19" fmla="*/ 73 h 517"/>
                <a:gd name="T20" fmla="*/ 172 w 1054"/>
                <a:gd name="T21" fmla="*/ 62 h 517"/>
                <a:gd name="T22" fmla="*/ 151 w 1054"/>
                <a:gd name="T23" fmla="*/ 51 h 517"/>
                <a:gd name="T24" fmla="*/ 127 w 1054"/>
                <a:gd name="T25" fmla="*/ 41 h 517"/>
                <a:gd name="T26" fmla="*/ 100 w 1054"/>
                <a:gd name="T27" fmla="*/ 30 h 517"/>
                <a:gd name="T28" fmla="*/ 70 w 1054"/>
                <a:gd name="T29" fmla="*/ 19 h 517"/>
                <a:gd name="T30" fmla="*/ 36 w 1054"/>
                <a:gd name="T31" fmla="*/ 9 h 517"/>
                <a:gd name="T32" fmla="*/ 0 w 1054"/>
                <a:gd name="T33" fmla="*/ 0 h 517"/>
                <a:gd name="T34" fmla="*/ 1 w 1054"/>
                <a:gd name="T35" fmla="*/ 0 h 517"/>
                <a:gd name="T36" fmla="*/ 4 w 1054"/>
                <a:gd name="T37" fmla="*/ 0 h 517"/>
                <a:gd name="T38" fmla="*/ 9 w 1054"/>
                <a:gd name="T39" fmla="*/ 0 h 517"/>
                <a:gd name="T40" fmla="*/ 17 w 1054"/>
                <a:gd name="T41" fmla="*/ 1 h 517"/>
                <a:gd name="T42" fmla="*/ 26 w 1054"/>
                <a:gd name="T43" fmla="*/ 3 h 517"/>
                <a:gd name="T44" fmla="*/ 37 w 1054"/>
                <a:gd name="T45" fmla="*/ 5 h 517"/>
                <a:gd name="T46" fmla="*/ 49 w 1054"/>
                <a:gd name="T47" fmla="*/ 7 h 517"/>
                <a:gd name="T48" fmla="*/ 63 w 1054"/>
                <a:gd name="T49" fmla="*/ 10 h 517"/>
                <a:gd name="T50" fmla="*/ 77 w 1054"/>
                <a:gd name="T51" fmla="*/ 14 h 517"/>
                <a:gd name="T52" fmla="*/ 93 w 1054"/>
                <a:gd name="T53" fmla="*/ 18 h 517"/>
                <a:gd name="T54" fmla="*/ 109 w 1054"/>
                <a:gd name="T55" fmla="*/ 23 h 517"/>
                <a:gd name="T56" fmla="*/ 126 w 1054"/>
                <a:gd name="T57" fmla="*/ 29 h 517"/>
                <a:gd name="T58" fmla="*/ 143 w 1054"/>
                <a:gd name="T59" fmla="*/ 37 h 517"/>
                <a:gd name="T60" fmla="*/ 160 w 1054"/>
                <a:gd name="T61" fmla="*/ 45 h 517"/>
                <a:gd name="T62" fmla="*/ 178 w 1054"/>
                <a:gd name="T63" fmla="*/ 53 h 517"/>
                <a:gd name="T64" fmla="*/ 196 w 1054"/>
                <a:gd name="T65" fmla="*/ 64 h 517"/>
                <a:gd name="T66" fmla="*/ 211 w 1054"/>
                <a:gd name="T67" fmla="*/ 74 h 517"/>
                <a:gd name="T68" fmla="*/ 225 w 1054"/>
                <a:gd name="T69" fmla="*/ 83 h 517"/>
                <a:gd name="T70" fmla="*/ 235 w 1054"/>
                <a:gd name="T71" fmla="*/ 90 h 517"/>
                <a:gd name="T72" fmla="*/ 244 w 1054"/>
                <a:gd name="T73" fmla="*/ 98 h 517"/>
                <a:gd name="T74" fmla="*/ 251 w 1054"/>
                <a:gd name="T75" fmla="*/ 104 h 517"/>
                <a:gd name="T76" fmla="*/ 257 w 1054"/>
                <a:gd name="T77" fmla="*/ 109 h 517"/>
                <a:gd name="T78" fmla="*/ 260 w 1054"/>
                <a:gd name="T79" fmla="*/ 114 h 517"/>
                <a:gd name="T80" fmla="*/ 263 w 1054"/>
                <a:gd name="T81" fmla="*/ 118 h 517"/>
                <a:gd name="T82" fmla="*/ 263 w 1054"/>
                <a:gd name="T83" fmla="*/ 120 h 517"/>
                <a:gd name="T84" fmla="*/ 264 w 1054"/>
                <a:gd name="T85" fmla="*/ 123 h 517"/>
                <a:gd name="T86" fmla="*/ 263 w 1054"/>
                <a:gd name="T87" fmla="*/ 125 h 517"/>
                <a:gd name="T88" fmla="*/ 263 w 1054"/>
                <a:gd name="T89" fmla="*/ 127 h 517"/>
                <a:gd name="T90" fmla="*/ 261 w 1054"/>
                <a:gd name="T91" fmla="*/ 129 h 517"/>
                <a:gd name="T92" fmla="*/ 260 w 1054"/>
                <a:gd name="T93" fmla="*/ 129 h 517"/>
                <a:gd name="T94" fmla="*/ 260 w 1054"/>
                <a:gd name="T95" fmla="*/ 129 h 5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54"/>
                <a:gd name="T145" fmla="*/ 0 h 517"/>
                <a:gd name="T146" fmla="*/ 1054 w 1054"/>
                <a:gd name="T147" fmla="*/ 517 h 51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54" h="517">
                  <a:moveTo>
                    <a:pt x="1037" y="517"/>
                  </a:moveTo>
                  <a:lnTo>
                    <a:pt x="1033" y="513"/>
                  </a:lnTo>
                  <a:lnTo>
                    <a:pt x="1025" y="503"/>
                  </a:lnTo>
                  <a:lnTo>
                    <a:pt x="1011" y="486"/>
                  </a:lnTo>
                  <a:lnTo>
                    <a:pt x="990" y="464"/>
                  </a:lnTo>
                  <a:lnTo>
                    <a:pt x="961" y="436"/>
                  </a:lnTo>
                  <a:lnTo>
                    <a:pt x="926" y="405"/>
                  </a:lnTo>
                  <a:lnTo>
                    <a:pt x="881" y="370"/>
                  </a:lnTo>
                  <a:lnTo>
                    <a:pt x="828" y="334"/>
                  </a:lnTo>
                  <a:lnTo>
                    <a:pt x="763" y="292"/>
                  </a:lnTo>
                  <a:lnTo>
                    <a:pt x="690" y="250"/>
                  </a:lnTo>
                  <a:lnTo>
                    <a:pt x="605" y="206"/>
                  </a:lnTo>
                  <a:lnTo>
                    <a:pt x="509" y="165"/>
                  </a:lnTo>
                  <a:lnTo>
                    <a:pt x="401" y="120"/>
                  </a:lnTo>
                  <a:lnTo>
                    <a:pt x="280" y="79"/>
                  </a:lnTo>
                  <a:lnTo>
                    <a:pt x="147" y="37"/>
                  </a:lnTo>
                  <a:lnTo>
                    <a:pt x="0" y="0"/>
                  </a:lnTo>
                  <a:lnTo>
                    <a:pt x="4" y="0"/>
                  </a:lnTo>
                  <a:lnTo>
                    <a:pt x="18" y="1"/>
                  </a:lnTo>
                  <a:lnTo>
                    <a:pt x="39" y="2"/>
                  </a:lnTo>
                  <a:lnTo>
                    <a:pt x="70" y="7"/>
                  </a:lnTo>
                  <a:lnTo>
                    <a:pt x="106" y="13"/>
                  </a:lnTo>
                  <a:lnTo>
                    <a:pt x="150" y="20"/>
                  </a:lnTo>
                  <a:lnTo>
                    <a:pt x="199" y="29"/>
                  </a:lnTo>
                  <a:lnTo>
                    <a:pt x="253" y="42"/>
                  </a:lnTo>
                  <a:lnTo>
                    <a:pt x="310" y="57"/>
                  </a:lnTo>
                  <a:lnTo>
                    <a:pt x="373" y="75"/>
                  </a:lnTo>
                  <a:lnTo>
                    <a:pt x="436" y="94"/>
                  </a:lnTo>
                  <a:lnTo>
                    <a:pt x="505" y="119"/>
                  </a:lnTo>
                  <a:lnTo>
                    <a:pt x="573" y="148"/>
                  </a:lnTo>
                  <a:lnTo>
                    <a:pt x="643" y="180"/>
                  </a:lnTo>
                  <a:lnTo>
                    <a:pt x="713" y="215"/>
                  </a:lnTo>
                  <a:lnTo>
                    <a:pt x="785" y="257"/>
                  </a:lnTo>
                  <a:lnTo>
                    <a:pt x="847" y="296"/>
                  </a:lnTo>
                  <a:lnTo>
                    <a:pt x="900" y="332"/>
                  </a:lnTo>
                  <a:lnTo>
                    <a:pt x="942" y="363"/>
                  </a:lnTo>
                  <a:lnTo>
                    <a:pt x="978" y="393"/>
                  </a:lnTo>
                  <a:lnTo>
                    <a:pt x="1004" y="417"/>
                  </a:lnTo>
                  <a:lnTo>
                    <a:pt x="1026" y="439"/>
                  </a:lnTo>
                  <a:lnTo>
                    <a:pt x="1039" y="456"/>
                  </a:lnTo>
                  <a:lnTo>
                    <a:pt x="1049" y="473"/>
                  </a:lnTo>
                  <a:lnTo>
                    <a:pt x="1052" y="483"/>
                  </a:lnTo>
                  <a:lnTo>
                    <a:pt x="1054" y="493"/>
                  </a:lnTo>
                  <a:lnTo>
                    <a:pt x="1051" y="501"/>
                  </a:lnTo>
                  <a:lnTo>
                    <a:pt x="1049" y="508"/>
                  </a:lnTo>
                  <a:lnTo>
                    <a:pt x="1041" y="516"/>
                  </a:lnTo>
                  <a:lnTo>
                    <a:pt x="1037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Freeform 30"/>
            <p:cNvSpPr>
              <a:spLocks/>
            </p:cNvSpPr>
            <p:nvPr/>
          </p:nvSpPr>
          <p:spPr bwMode="auto">
            <a:xfrm>
              <a:off x="808" y="1132"/>
              <a:ext cx="418" cy="98"/>
            </a:xfrm>
            <a:custGeom>
              <a:avLst/>
              <a:gdLst>
                <a:gd name="T0" fmla="*/ 1 w 837"/>
                <a:gd name="T1" fmla="*/ 11 h 196"/>
                <a:gd name="T2" fmla="*/ 4 w 837"/>
                <a:gd name="T3" fmla="*/ 13 h 196"/>
                <a:gd name="T4" fmla="*/ 8 w 837"/>
                <a:gd name="T5" fmla="*/ 18 h 196"/>
                <a:gd name="T6" fmla="*/ 15 w 837"/>
                <a:gd name="T7" fmla="*/ 21 h 196"/>
                <a:gd name="T8" fmla="*/ 24 w 837"/>
                <a:gd name="T9" fmla="*/ 25 h 196"/>
                <a:gd name="T10" fmla="*/ 37 w 837"/>
                <a:gd name="T11" fmla="*/ 27 h 196"/>
                <a:gd name="T12" fmla="*/ 53 w 837"/>
                <a:gd name="T13" fmla="*/ 30 h 196"/>
                <a:gd name="T14" fmla="*/ 72 w 837"/>
                <a:gd name="T15" fmla="*/ 33 h 196"/>
                <a:gd name="T16" fmla="*/ 94 w 837"/>
                <a:gd name="T17" fmla="*/ 34 h 196"/>
                <a:gd name="T18" fmla="*/ 115 w 837"/>
                <a:gd name="T19" fmla="*/ 36 h 196"/>
                <a:gd name="T20" fmla="*/ 137 w 837"/>
                <a:gd name="T21" fmla="*/ 39 h 196"/>
                <a:gd name="T22" fmla="*/ 158 w 837"/>
                <a:gd name="T23" fmla="*/ 41 h 196"/>
                <a:gd name="T24" fmla="*/ 176 w 837"/>
                <a:gd name="T25" fmla="*/ 43 h 196"/>
                <a:gd name="T26" fmla="*/ 192 w 837"/>
                <a:gd name="T27" fmla="*/ 46 h 196"/>
                <a:gd name="T28" fmla="*/ 204 w 837"/>
                <a:gd name="T29" fmla="*/ 48 h 196"/>
                <a:gd name="T30" fmla="*/ 209 w 837"/>
                <a:gd name="T31" fmla="*/ 49 h 196"/>
                <a:gd name="T32" fmla="*/ 207 w 837"/>
                <a:gd name="T33" fmla="*/ 48 h 196"/>
                <a:gd name="T34" fmla="*/ 202 w 837"/>
                <a:gd name="T35" fmla="*/ 46 h 196"/>
                <a:gd name="T36" fmla="*/ 195 w 837"/>
                <a:gd name="T37" fmla="*/ 42 h 196"/>
                <a:gd name="T38" fmla="*/ 183 w 837"/>
                <a:gd name="T39" fmla="*/ 39 h 196"/>
                <a:gd name="T40" fmla="*/ 168 w 837"/>
                <a:gd name="T41" fmla="*/ 35 h 196"/>
                <a:gd name="T42" fmla="*/ 147 w 837"/>
                <a:gd name="T43" fmla="*/ 30 h 196"/>
                <a:gd name="T44" fmla="*/ 121 w 837"/>
                <a:gd name="T45" fmla="*/ 27 h 196"/>
                <a:gd name="T46" fmla="*/ 91 w 837"/>
                <a:gd name="T47" fmla="*/ 24 h 196"/>
                <a:gd name="T48" fmla="*/ 66 w 837"/>
                <a:gd name="T49" fmla="*/ 22 h 196"/>
                <a:gd name="T50" fmla="*/ 46 w 837"/>
                <a:gd name="T51" fmla="*/ 20 h 196"/>
                <a:gd name="T52" fmla="*/ 31 w 837"/>
                <a:gd name="T53" fmla="*/ 17 h 196"/>
                <a:gd name="T54" fmla="*/ 20 w 837"/>
                <a:gd name="T55" fmla="*/ 14 h 196"/>
                <a:gd name="T56" fmla="*/ 12 w 837"/>
                <a:gd name="T57" fmla="*/ 12 h 196"/>
                <a:gd name="T58" fmla="*/ 7 w 837"/>
                <a:gd name="T59" fmla="*/ 10 h 196"/>
                <a:gd name="T60" fmla="*/ 4 w 837"/>
                <a:gd name="T61" fmla="*/ 6 h 196"/>
                <a:gd name="T62" fmla="*/ 2 w 837"/>
                <a:gd name="T63" fmla="*/ 3 h 196"/>
                <a:gd name="T64" fmla="*/ 1 w 837"/>
                <a:gd name="T65" fmla="*/ 0 h 196"/>
                <a:gd name="T66" fmla="*/ 0 w 837"/>
                <a:gd name="T67" fmla="*/ 1 h 196"/>
                <a:gd name="T68" fmla="*/ 0 w 837"/>
                <a:gd name="T69" fmla="*/ 6 h 196"/>
                <a:gd name="T70" fmla="*/ 0 w 837"/>
                <a:gd name="T71" fmla="*/ 10 h 196"/>
                <a:gd name="T72" fmla="*/ 1 w 837"/>
                <a:gd name="T73" fmla="*/ 10 h 1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37"/>
                <a:gd name="T112" fmla="*/ 0 h 196"/>
                <a:gd name="T113" fmla="*/ 837 w 837"/>
                <a:gd name="T114" fmla="*/ 196 h 1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37" h="196">
                  <a:moveTo>
                    <a:pt x="4" y="40"/>
                  </a:moveTo>
                  <a:lnTo>
                    <a:pt x="5" y="43"/>
                  </a:lnTo>
                  <a:lnTo>
                    <a:pt x="12" y="52"/>
                  </a:lnTo>
                  <a:lnTo>
                    <a:pt x="17" y="54"/>
                  </a:lnTo>
                  <a:lnTo>
                    <a:pt x="25" y="62"/>
                  </a:lnTo>
                  <a:lnTo>
                    <a:pt x="34" y="69"/>
                  </a:lnTo>
                  <a:lnTo>
                    <a:pt x="47" y="77"/>
                  </a:lnTo>
                  <a:lnTo>
                    <a:pt x="61" y="83"/>
                  </a:lnTo>
                  <a:lnTo>
                    <a:pt x="79" y="91"/>
                  </a:lnTo>
                  <a:lnTo>
                    <a:pt x="99" y="97"/>
                  </a:lnTo>
                  <a:lnTo>
                    <a:pt x="122" y="104"/>
                  </a:lnTo>
                  <a:lnTo>
                    <a:pt x="148" y="110"/>
                  </a:lnTo>
                  <a:lnTo>
                    <a:pt x="179" y="117"/>
                  </a:lnTo>
                  <a:lnTo>
                    <a:pt x="212" y="122"/>
                  </a:lnTo>
                  <a:lnTo>
                    <a:pt x="251" y="127"/>
                  </a:lnTo>
                  <a:lnTo>
                    <a:pt x="290" y="129"/>
                  </a:lnTo>
                  <a:lnTo>
                    <a:pt x="333" y="132"/>
                  </a:lnTo>
                  <a:lnTo>
                    <a:pt x="376" y="136"/>
                  </a:lnTo>
                  <a:lnTo>
                    <a:pt x="420" y="140"/>
                  </a:lnTo>
                  <a:lnTo>
                    <a:pt x="463" y="143"/>
                  </a:lnTo>
                  <a:lnTo>
                    <a:pt x="506" y="148"/>
                  </a:lnTo>
                  <a:lnTo>
                    <a:pt x="548" y="153"/>
                  </a:lnTo>
                  <a:lnTo>
                    <a:pt x="593" y="157"/>
                  </a:lnTo>
                  <a:lnTo>
                    <a:pt x="632" y="161"/>
                  </a:lnTo>
                  <a:lnTo>
                    <a:pt x="671" y="166"/>
                  </a:lnTo>
                  <a:lnTo>
                    <a:pt x="707" y="170"/>
                  </a:lnTo>
                  <a:lnTo>
                    <a:pt x="741" y="175"/>
                  </a:lnTo>
                  <a:lnTo>
                    <a:pt x="771" y="181"/>
                  </a:lnTo>
                  <a:lnTo>
                    <a:pt x="795" y="186"/>
                  </a:lnTo>
                  <a:lnTo>
                    <a:pt x="819" y="191"/>
                  </a:lnTo>
                  <a:lnTo>
                    <a:pt x="837" y="196"/>
                  </a:lnTo>
                  <a:lnTo>
                    <a:pt x="836" y="195"/>
                  </a:lnTo>
                  <a:lnTo>
                    <a:pt x="833" y="194"/>
                  </a:lnTo>
                  <a:lnTo>
                    <a:pt x="828" y="190"/>
                  </a:lnTo>
                  <a:lnTo>
                    <a:pt x="821" y="186"/>
                  </a:lnTo>
                  <a:lnTo>
                    <a:pt x="810" y="181"/>
                  </a:lnTo>
                  <a:lnTo>
                    <a:pt x="795" y="174"/>
                  </a:lnTo>
                  <a:lnTo>
                    <a:pt x="780" y="168"/>
                  </a:lnTo>
                  <a:lnTo>
                    <a:pt x="759" y="161"/>
                  </a:lnTo>
                  <a:lnTo>
                    <a:pt x="733" y="153"/>
                  </a:lnTo>
                  <a:lnTo>
                    <a:pt x="706" y="145"/>
                  </a:lnTo>
                  <a:lnTo>
                    <a:pt x="672" y="138"/>
                  </a:lnTo>
                  <a:lnTo>
                    <a:pt x="634" y="130"/>
                  </a:lnTo>
                  <a:lnTo>
                    <a:pt x="591" y="122"/>
                  </a:lnTo>
                  <a:lnTo>
                    <a:pt x="541" y="116"/>
                  </a:lnTo>
                  <a:lnTo>
                    <a:pt x="487" y="108"/>
                  </a:lnTo>
                  <a:lnTo>
                    <a:pt x="428" y="104"/>
                  </a:lnTo>
                  <a:lnTo>
                    <a:pt x="367" y="96"/>
                  </a:lnTo>
                  <a:lnTo>
                    <a:pt x="312" y="91"/>
                  </a:lnTo>
                  <a:lnTo>
                    <a:pt x="264" y="86"/>
                  </a:lnTo>
                  <a:lnTo>
                    <a:pt x="222" y="82"/>
                  </a:lnTo>
                  <a:lnTo>
                    <a:pt x="185" y="77"/>
                  </a:lnTo>
                  <a:lnTo>
                    <a:pt x="153" y="73"/>
                  </a:lnTo>
                  <a:lnTo>
                    <a:pt x="125" y="67"/>
                  </a:lnTo>
                  <a:lnTo>
                    <a:pt x="101" y="64"/>
                  </a:lnTo>
                  <a:lnTo>
                    <a:pt x="81" y="58"/>
                  </a:lnTo>
                  <a:lnTo>
                    <a:pt x="64" y="53"/>
                  </a:lnTo>
                  <a:lnTo>
                    <a:pt x="49" y="49"/>
                  </a:lnTo>
                  <a:lnTo>
                    <a:pt x="39" y="44"/>
                  </a:lnTo>
                  <a:lnTo>
                    <a:pt x="30" y="38"/>
                  </a:lnTo>
                  <a:lnTo>
                    <a:pt x="22" y="31"/>
                  </a:lnTo>
                  <a:lnTo>
                    <a:pt x="18" y="25"/>
                  </a:lnTo>
                  <a:lnTo>
                    <a:pt x="14" y="17"/>
                  </a:lnTo>
                  <a:lnTo>
                    <a:pt x="9" y="9"/>
                  </a:lnTo>
                  <a:lnTo>
                    <a:pt x="7" y="4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12"/>
                  </a:lnTo>
                  <a:lnTo>
                    <a:pt x="0" y="21"/>
                  </a:lnTo>
                  <a:lnTo>
                    <a:pt x="1" y="30"/>
                  </a:lnTo>
                  <a:lnTo>
                    <a:pt x="3" y="38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Freeform 31"/>
            <p:cNvSpPr>
              <a:spLocks/>
            </p:cNvSpPr>
            <p:nvPr/>
          </p:nvSpPr>
          <p:spPr bwMode="auto">
            <a:xfrm>
              <a:off x="1265" y="1255"/>
              <a:ext cx="101" cy="152"/>
            </a:xfrm>
            <a:custGeom>
              <a:avLst/>
              <a:gdLst>
                <a:gd name="T0" fmla="*/ 50 w 203"/>
                <a:gd name="T1" fmla="*/ 3 h 304"/>
                <a:gd name="T2" fmla="*/ 50 w 203"/>
                <a:gd name="T3" fmla="*/ 3 h 304"/>
                <a:gd name="T4" fmla="*/ 48 w 203"/>
                <a:gd name="T5" fmla="*/ 5 h 304"/>
                <a:gd name="T6" fmla="*/ 46 w 203"/>
                <a:gd name="T7" fmla="*/ 8 h 304"/>
                <a:gd name="T8" fmla="*/ 43 w 203"/>
                <a:gd name="T9" fmla="*/ 12 h 304"/>
                <a:gd name="T10" fmla="*/ 40 w 203"/>
                <a:gd name="T11" fmla="*/ 15 h 304"/>
                <a:gd name="T12" fmla="*/ 36 w 203"/>
                <a:gd name="T13" fmla="*/ 21 h 304"/>
                <a:gd name="T14" fmla="*/ 32 w 203"/>
                <a:gd name="T15" fmla="*/ 26 h 304"/>
                <a:gd name="T16" fmla="*/ 28 w 203"/>
                <a:gd name="T17" fmla="*/ 33 h 304"/>
                <a:gd name="T18" fmla="*/ 23 w 203"/>
                <a:gd name="T19" fmla="*/ 38 h 304"/>
                <a:gd name="T20" fmla="*/ 18 w 203"/>
                <a:gd name="T21" fmla="*/ 44 h 304"/>
                <a:gd name="T22" fmla="*/ 15 w 203"/>
                <a:gd name="T23" fmla="*/ 50 h 304"/>
                <a:gd name="T24" fmla="*/ 11 w 203"/>
                <a:gd name="T25" fmla="*/ 56 h 304"/>
                <a:gd name="T26" fmla="*/ 7 w 203"/>
                <a:gd name="T27" fmla="*/ 62 h 304"/>
                <a:gd name="T28" fmla="*/ 4 w 203"/>
                <a:gd name="T29" fmla="*/ 68 h 304"/>
                <a:gd name="T30" fmla="*/ 1 w 203"/>
                <a:gd name="T31" fmla="*/ 72 h 304"/>
                <a:gd name="T32" fmla="*/ 0 w 203"/>
                <a:gd name="T33" fmla="*/ 76 h 304"/>
                <a:gd name="T34" fmla="*/ 0 w 203"/>
                <a:gd name="T35" fmla="*/ 76 h 304"/>
                <a:gd name="T36" fmla="*/ 0 w 203"/>
                <a:gd name="T37" fmla="*/ 74 h 304"/>
                <a:gd name="T38" fmla="*/ 0 w 203"/>
                <a:gd name="T39" fmla="*/ 72 h 304"/>
                <a:gd name="T40" fmla="*/ 1 w 203"/>
                <a:gd name="T41" fmla="*/ 69 h 304"/>
                <a:gd name="T42" fmla="*/ 2 w 203"/>
                <a:gd name="T43" fmla="*/ 66 h 304"/>
                <a:gd name="T44" fmla="*/ 3 w 203"/>
                <a:gd name="T45" fmla="*/ 61 h 304"/>
                <a:gd name="T46" fmla="*/ 5 w 203"/>
                <a:gd name="T47" fmla="*/ 56 h 304"/>
                <a:gd name="T48" fmla="*/ 7 w 203"/>
                <a:gd name="T49" fmla="*/ 51 h 304"/>
                <a:gd name="T50" fmla="*/ 9 w 203"/>
                <a:gd name="T51" fmla="*/ 45 h 304"/>
                <a:gd name="T52" fmla="*/ 12 w 203"/>
                <a:gd name="T53" fmla="*/ 39 h 304"/>
                <a:gd name="T54" fmla="*/ 16 w 203"/>
                <a:gd name="T55" fmla="*/ 33 h 304"/>
                <a:gd name="T56" fmla="*/ 20 w 203"/>
                <a:gd name="T57" fmla="*/ 26 h 304"/>
                <a:gd name="T58" fmla="*/ 24 w 203"/>
                <a:gd name="T59" fmla="*/ 20 h 304"/>
                <a:gd name="T60" fmla="*/ 29 w 203"/>
                <a:gd name="T61" fmla="*/ 13 h 304"/>
                <a:gd name="T62" fmla="*/ 35 w 203"/>
                <a:gd name="T63" fmla="*/ 6 h 304"/>
                <a:gd name="T64" fmla="*/ 41 w 203"/>
                <a:gd name="T65" fmla="*/ 0 h 304"/>
                <a:gd name="T66" fmla="*/ 50 w 203"/>
                <a:gd name="T67" fmla="*/ 3 h 304"/>
                <a:gd name="T68" fmla="*/ 50 w 203"/>
                <a:gd name="T69" fmla="*/ 3 h 3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03"/>
                <a:gd name="T106" fmla="*/ 0 h 304"/>
                <a:gd name="T107" fmla="*/ 203 w 203"/>
                <a:gd name="T108" fmla="*/ 304 h 3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03" h="304">
                  <a:moveTo>
                    <a:pt x="203" y="13"/>
                  </a:moveTo>
                  <a:lnTo>
                    <a:pt x="200" y="14"/>
                  </a:lnTo>
                  <a:lnTo>
                    <a:pt x="195" y="22"/>
                  </a:lnTo>
                  <a:lnTo>
                    <a:pt x="186" y="32"/>
                  </a:lnTo>
                  <a:lnTo>
                    <a:pt x="174" y="48"/>
                  </a:lnTo>
                  <a:lnTo>
                    <a:pt x="161" y="63"/>
                  </a:lnTo>
                  <a:lnTo>
                    <a:pt x="146" y="84"/>
                  </a:lnTo>
                  <a:lnTo>
                    <a:pt x="129" y="105"/>
                  </a:lnTo>
                  <a:lnTo>
                    <a:pt x="112" y="130"/>
                  </a:lnTo>
                  <a:lnTo>
                    <a:pt x="94" y="154"/>
                  </a:lnTo>
                  <a:lnTo>
                    <a:pt x="75" y="179"/>
                  </a:lnTo>
                  <a:lnTo>
                    <a:pt x="60" y="202"/>
                  </a:lnTo>
                  <a:lnTo>
                    <a:pt x="44" y="227"/>
                  </a:lnTo>
                  <a:lnTo>
                    <a:pt x="29" y="248"/>
                  </a:lnTo>
                  <a:lnTo>
                    <a:pt x="17" y="270"/>
                  </a:lnTo>
                  <a:lnTo>
                    <a:pt x="7" y="287"/>
                  </a:lnTo>
                  <a:lnTo>
                    <a:pt x="0" y="304"/>
                  </a:lnTo>
                  <a:lnTo>
                    <a:pt x="0" y="301"/>
                  </a:lnTo>
                  <a:lnTo>
                    <a:pt x="1" y="296"/>
                  </a:lnTo>
                  <a:lnTo>
                    <a:pt x="3" y="285"/>
                  </a:lnTo>
                  <a:lnTo>
                    <a:pt x="7" y="275"/>
                  </a:lnTo>
                  <a:lnTo>
                    <a:pt x="9" y="261"/>
                  </a:lnTo>
                  <a:lnTo>
                    <a:pt x="14" y="244"/>
                  </a:lnTo>
                  <a:lnTo>
                    <a:pt x="21" y="226"/>
                  </a:lnTo>
                  <a:lnTo>
                    <a:pt x="30" y="206"/>
                  </a:lnTo>
                  <a:lnTo>
                    <a:pt x="39" y="181"/>
                  </a:lnTo>
                  <a:lnTo>
                    <a:pt x="51" y="158"/>
                  </a:lnTo>
                  <a:lnTo>
                    <a:pt x="64" y="132"/>
                  </a:lnTo>
                  <a:lnTo>
                    <a:pt x="81" y="107"/>
                  </a:lnTo>
                  <a:lnTo>
                    <a:pt x="97" y="80"/>
                  </a:lnTo>
                  <a:lnTo>
                    <a:pt x="118" y="53"/>
                  </a:lnTo>
                  <a:lnTo>
                    <a:pt x="140" y="26"/>
                  </a:lnTo>
                  <a:lnTo>
                    <a:pt x="166" y="0"/>
                  </a:lnTo>
                  <a:lnTo>
                    <a:pt x="2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Freeform 32"/>
            <p:cNvSpPr>
              <a:spLocks/>
            </p:cNvSpPr>
            <p:nvPr/>
          </p:nvSpPr>
          <p:spPr bwMode="auto">
            <a:xfrm>
              <a:off x="1223" y="1434"/>
              <a:ext cx="113" cy="39"/>
            </a:xfrm>
            <a:custGeom>
              <a:avLst/>
              <a:gdLst>
                <a:gd name="T0" fmla="*/ 4 w 226"/>
                <a:gd name="T1" fmla="*/ 0 h 78"/>
                <a:gd name="T2" fmla="*/ 4 w 226"/>
                <a:gd name="T3" fmla="*/ 1 h 78"/>
                <a:gd name="T4" fmla="*/ 6 w 226"/>
                <a:gd name="T5" fmla="*/ 1 h 78"/>
                <a:gd name="T6" fmla="*/ 7 w 226"/>
                <a:gd name="T7" fmla="*/ 2 h 78"/>
                <a:gd name="T8" fmla="*/ 9 w 226"/>
                <a:gd name="T9" fmla="*/ 3 h 78"/>
                <a:gd name="T10" fmla="*/ 12 w 226"/>
                <a:gd name="T11" fmla="*/ 4 h 78"/>
                <a:gd name="T12" fmla="*/ 14 w 226"/>
                <a:gd name="T13" fmla="*/ 5 h 78"/>
                <a:gd name="T14" fmla="*/ 18 w 226"/>
                <a:gd name="T15" fmla="*/ 5 h 78"/>
                <a:gd name="T16" fmla="*/ 22 w 226"/>
                <a:gd name="T17" fmla="*/ 6 h 78"/>
                <a:gd name="T18" fmla="*/ 26 w 226"/>
                <a:gd name="T19" fmla="*/ 7 h 78"/>
                <a:gd name="T20" fmla="*/ 30 w 226"/>
                <a:gd name="T21" fmla="*/ 7 h 78"/>
                <a:gd name="T22" fmla="*/ 36 w 226"/>
                <a:gd name="T23" fmla="*/ 9 h 78"/>
                <a:gd name="T24" fmla="*/ 42 w 226"/>
                <a:gd name="T25" fmla="*/ 9 h 78"/>
                <a:gd name="T26" fmla="*/ 49 w 226"/>
                <a:gd name="T27" fmla="*/ 9 h 78"/>
                <a:gd name="T28" fmla="*/ 57 w 226"/>
                <a:gd name="T29" fmla="*/ 9 h 78"/>
                <a:gd name="T30" fmla="*/ 41 w 226"/>
                <a:gd name="T31" fmla="*/ 20 h 78"/>
                <a:gd name="T32" fmla="*/ 40 w 226"/>
                <a:gd name="T33" fmla="*/ 20 h 78"/>
                <a:gd name="T34" fmla="*/ 39 w 226"/>
                <a:gd name="T35" fmla="*/ 20 h 78"/>
                <a:gd name="T36" fmla="*/ 37 w 226"/>
                <a:gd name="T37" fmla="*/ 20 h 78"/>
                <a:gd name="T38" fmla="*/ 35 w 226"/>
                <a:gd name="T39" fmla="*/ 20 h 78"/>
                <a:gd name="T40" fmla="*/ 32 w 226"/>
                <a:gd name="T41" fmla="*/ 20 h 78"/>
                <a:gd name="T42" fmla="*/ 29 w 226"/>
                <a:gd name="T43" fmla="*/ 20 h 78"/>
                <a:gd name="T44" fmla="*/ 26 w 226"/>
                <a:gd name="T45" fmla="*/ 20 h 78"/>
                <a:gd name="T46" fmla="*/ 23 w 226"/>
                <a:gd name="T47" fmla="*/ 20 h 78"/>
                <a:gd name="T48" fmla="*/ 20 w 226"/>
                <a:gd name="T49" fmla="*/ 19 h 78"/>
                <a:gd name="T50" fmla="*/ 17 w 226"/>
                <a:gd name="T51" fmla="*/ 19 h 78"/>
                <a:gd name="T52" fmla="*/ 13 w 226"/>
                <a:gd name="T53" fmla="*/ 18 h 78"/>
                <a:gd name="T54" fmla="*/ 10 w 226"/>
                <a:gd name="T55" fmla="*/ 17 h 78"/>
                <a:gd name="T56" fmla="*/ 7 w 226"/>
                <a:gd name="T57" fmla="*/ 15 h 78"/>
                <a:gd name="T58" fmla="*/ 5 w 226"/>
                <a:gd name="T59" fmla="*/ 14 h 78"/>
                <a:gd name="T60" fmla="*/ 3 w 226"/>
                <a:gd name="T61" fmla="*/ 13 h 78"/>
                <a:gd name="T62" fmla="*/ 2 w 226"/>
                <a:gd name="T63" fmla="*/ 11 h 78"/>
                <a:gd name="T64" fmla="*/ 1 w 226"/>
                <a:gd name="T65" fmla="*/ 10 h 78"/>
                <a:gd name="T66" fmla="*/ 1 w 226"/>
                <a:gd name="T67" fmla="*/ 9 h 78"/>
                <a:gd name="T68" fmla="*/ 0 w 226"/>
                <a:gd name="T69" fmla="*/ 6 h 78"/>
                <a:gd name="T70" fmla="*/ 0 w 226"/>
                <a:gd name="T71" fmla="*/ 5 h 78"/>
                <a:gd name="T72" fmla="*/ 0 w 226"/>
                <a:gd name="T73" fmla="*/ 3 h 78"/>
                <a:gd name="T74" fmla="*/ 1 w 226"/>
                <a:gd name="T75" fmla="*/ 2 h 78"/>
                <a:gd name="T76" fmla="*/ 3 w 226"/>
                <a:gd name="T77" fmla="*/ 1 h 78"/>
                <a:gd name="T78" fmla="*/ 4 w 226"/>
                <a:gd name="T79" fmla="*/ 0 h 78"/>
                <a:gd name="T80" fmla="*/ 4 w 226"/>
                <a:gd name="T81" fmla="*/ 0 h 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26"/>
                <a:gd name="T124" fmla="*/ 0 h 78"/>
                <a:gd name="T125" fmla="*/ 226 w 226"/>
                <a:gd name="T126" fmla="*/ 78 h 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26" h="78">
                  <a:moveTo>
                    <a:pt x="13" y="0"/>
                  </a:moveTo>
                  <a:lnTo>
                    <a:pt x="14" y="2"/>
                  </a:lnTo>
                  <a:lnTo>
                    <a:pt x="22" y="5"/>
                  </a:lnTo>
                  <a:lnTo>
                    <a:pt x="27" y="8"/>
                  </a:lnTo>
                  <a:lnTo>
                    <a:pt x="36" y="12"/>
                  </a:lnTo>
                  <a:lnTo>
                    <a:pt x="45" y="16"/>
                  </a:lnTo>
                  <a:lnTo>
                    <a:pt x="57" y="20"/>
                  </a:lnTo>
                  <a:lnTo>
                    <a:pt x="70" y="22"/>
                  </a:lnTo>
                  <a:lnTo>
                    <a:pt x="86" y="26"/>
                  </a:lnTo>
                  <a:lnTo>
                    <a:pt x="102" y="29"/>
                  </a:lnTo>
                  <a:lnTo>
                    <a:pt x="122" y="31"/>
                  </a:lnTo>
                  <a:lnTo>
                    <a:pt x="143" y="33"/>
                  </a:lnTo>
                  <a:lnTo>
                    <a:pt x="167" y="34"/>
                  </a:lnTo>
                  <a:lnTo>
                    <a:pt x="195" y="34"/>
                  </a:lnTo>
                  <a:lnTo>
                    <a:pt x="226" y="34"/>
                  </a:lnTo>
                  <a:lnTo>
                    <a:pt x="161" y="78"/>
                  </a:lnTo>
                  <a:lnTo>
                    <a:pt x="158" y="78"/>
                  </a:lnTo>
                  <a:lnTo>
                    <a:pt x="156" y="78"/>
                  </a:lnTo>
                  <a:lnTo>
                    <a:pt x="148" y="78"/>
                  </a:lnTo>
                  <a:lnTo>
                    <a:pt x="140" y="78"/>
                  </a:lnTo>
                  <a:lnTo>
                    <a:pt x="128" y="77"/>
                  </a:lnTo>
                  <a:lnTo>
                    <a:pt x="117" y="77"/>
                  </a:lnTo>
                  <a:lnTo>
                    <a:pt x="104" y="77"/>
                  </a:lnTo>
                  <a:lnTo>
                    <a:pt x="92" y="77"/>
                  </a:lnTo>
                  <a:lnTo>
                    <a:pt x="79" y="74"/>
                  </a:lnTo>
                  <a:lnTo>
                    <a:pt x="66" y="73"/>
                  </a:lnTo>
                  <a:lnTo>
                    <a:pt x="52" y="69"/>
                  </a:lnTo>
                  <a:lnTo>
                    <a:pt x="40" y="68"/>
                  </a:lnTo>
                  <a:lnTo>
                    <a:pt x="28" y="63"/>
                  </a:lnTo>
                  <a:lnTo>
                    <a:pt x="19" y="59"/>
                  </a:lnTo>
                  <a:lnTo>
                    <a:pt x="12" y="54"/>
                  </a:lnTo>
                  <a:lnTo>
                    <a:pt x="8" y="47"/>
                  </a:lnTo>
                  <a:lnTo>
                    <a:pt x="4" y="39"/>
                  </a:lnTo>
                  <a:lnTo>
                    <a:pt x="2" y="33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5"/>
                  </a:lnTo>
                  <a:lnTo>
                    <a:pt x="2" y="8"/>
                  </a:lnTo>
                  <a:lnTo>
                    <a:pt x="9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Freeform 33"/>
            <p:cNvSpPr>
              <a:spLocks/>
            </p:cNvSpPr>
            <p:nvPr/>
          </p:nvSpPr>
          <p:spPr bwMode="auto">
            <a:xfrm>
              <a:off x="1297" y="1354"/>
              <a:ext cx="234" cy="119"/>
            </a:xfrm>
            <a:custGeom>
              <a:avLst/>
              <a:gdLst>
                <a:gd name="T0" fmla="*/ 5 w 467"/>
                <a:gd name="T1" fmla="*/ 60 h 238"/>
                <a:gd name="T2" fmla="*/ 5 w 467"/>
                <a:gd name="T3" fmla="*/ 59 h 238"/>
                <a:gd name="T4" fmla="*/ 8 w 467"/>
                <a:gd name="T5" fmla="*/ 57 h 238"/>
                <a:gd name="T6" fmla="*/ 11 w 467"/>
                <a:gd name="T7" fmla="*/ 55 h 238"/>
                <a:gd name="T8" fmla="*/ 16 w 467"/>
                <a:gd name="T9" fmla="*/ 52 h 238"/>
                <a:gd name="T10" fmla="*/ 22 w 467"/>
                <a:gd name="T11" fmla="*/ 48 h 238"/>
                <a:gd name="T12" fmla="*/ 29 w 467"/>
                <a:gd name="T13" fmla="*/ 44 h 238"/>
                <a:gd name="T14" fmla="*/ 37 w 467"/>
                <a:gd name="T15" fmla="*/ 39 h 238"/>
                <a:gd name="T16" fmla="*/ 45 w 467"/>
                <a:gd name="T17" fmla="*/ 34 h 238"/>
                <a:gd name="T18" fmla="*/ 54 w 467"/>
                <a:gd name="T19" fmla="*/ 29 h 238"/>
                <a:gd name="T20" fmla="*/ 63 w 467"/>
                <a:gd name="T21" fmla="*/ 24 h 238"/>
                <a:gd name="T22" fmla="*/ 72 w 467"/>
                <a:gd name="T23" fmla="*/ 19 h 238"/>
                <a:gd name="T24" fmla="*/ 82 w 467"/>
                <a:gd name="T25" fmla="*/ 14 h 238"/>
                <a:gd name="T26" fmla="*/ 91 w 467"/>
                <a:gd name="T27" fmla="*/ 10 h 238"/>
                <a:gd name="T28" fmla="*/ 100 w 467"/>
                <a:gd name="T29" fmla="*/ 6 h 238"/>
                <a:gd name="T30" fmla="*/ 109 w 467"/>
                <a:gd name="T31" fmla="*/ 3 h 238"/>
                <a:gd name="T32" fmla="*/ 117 w 467"/>
                <a:gd name="T33" fmla="*/ 0 h 238"/>
                <a:gd name="T34" fmla="*/ 116 w 467"/>
                <a:gd name="T35" fmla="*/ 0 h 238"/>
                <a:gd name="T36" fmla="*/ 114 w 467"/>
                <a:gd name="T37" fmla="*/ 0 h 238"/>
                <a:gd name="T38" fmla="*/ 112 w 467"/>
                <a:gd name="T39" fmla="*/ 0 h 238"/>
                <a:gd name="T40" fmla="*/ 108 w 467"/>
                <a:gd name="T41" fmla="*/ 1 h 238"/>
                <a:gd name="T42" fmla="*/ 104 w 467"/>
                <a:gd name="T43" fmla="*/ 2 h 238"/>
                <a:gd name="T44" fmla="*/ 98 w 467"/>
                <a:gd name="T45" fmla="*/ 3 h 238"/>
                <a:gd name="T46" fmla="*/ 92 w 467"/>
                <a:gd name="T47" fmla="*/ 5 h 238"/>
                <a:gd name="T48" fmla="*/ 85 w 467"/>
                <a:gd name="T49" fmla="*/ 7 h 238"/>
                <a:gd name="T50" fmla="*/ 76 w 467"/>
                <a:gd name="T51" fmla="*/ 9 h 238"/>
                <a:gd name="T52" fmla="*/ 68 w 467"/>
                <a:gd name="T53" fmla="*/ 13 h 238"/>
                <a:gd name="T54" fmla="*/ 58 w 467"/>
                <a:gd name="T55" fmla="*/ 17 h 238"/>
                <a:gd name="T56" fmla="*/ 48 w 467"/>
                <a:gd name="T57" fmla="*/ 22 h 238"/>
                <a:gd name="T58" fmla="*/ 37 w 467"/>
                <a:gd name="T59" fmla="*/ 28 h 238"/>
                <a:gd name="T60" fmla="*/ 25 w 467"/>
                <a:gd name="T61" fmla="*/ 35 h 238"/>
                <a:gd name="T62" fmla="*/ 13 w 467"/>
                <a:gd name="T63" fmla="*/ 43 h 238"/>
                <a:gd name="T64" fmla="*/ 0 w 467"/>
                <a:gd name="T65" fmla="*/ 52 h 238"/>
                <a:gd name="T66" fmla="*/ 5 w 467"/>
                <a:gd name="T67" fmla="*/ 60 h 238"/>
                <a:gd name="T68" fmla="*/ 5 w 467"/>
                <a:gd name="T69" fmla="*/ 60 h 2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7"/>
                <a:gd name="T106" fmla="*/ 0 h 238"/>
                <a:gd name="T107" fmla="*/ 467 w 467"/>
                <a:gd name="T108" fmla="*/ 238 h 23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7" h="238">
                  <a:moveTo>
                    <a:pt x="18" y="238"/>
                  </a:moveTo>
                  <a:lnTo>
                    <a:pt x="19" y="234"/>
                  </a:lnTo>
                  <a:lnTo>
                    <a:pt x="30" y="228"/>
                  </a:lnTo>
                  <a:lnTo>
                    <a:pt x="44" y="217"/>
                  </a:lnTo>
                  <a:lnTo>
                    <a:pt x="64" y="206"/>
                  </a:lnTo>
                  <a:lnTo>
                    <a:pt x="87" y="189"/>
                  </a:lnTo>
                  <a:lnTo>
                    <a:pt x="114" y="173"/>
                  </a:lnTo>
                  <a:lnTo>
                    <a:pt x="146" y="154"/>
                  </a:lnTo>
                  <a:lnTo>
                    <a:pt x="179" y="136"/>
                  </a:lnTo>
                  <a:lnTo>
                    <a:pt x="213" y="113"/>
                  </a:lnTo>
                  <a:lnTo>
                    <a:pt x="250" y="94"/>
                  </a:lnTo>
                  <a:lnTo>
                    <a:pt x="287" y="73"/>
                  </a:lnTo>
                  <a:lnTo>
                    <a:pt x="326" y="56"/>
                  </a:lnTo>
                  <a:lnTo>
                    <a:pt x="363" y="37"/>
                  </a:lnTo>
                  <a:lnTo>
                    <a:pt x="399" y="22"/>
                  </a:lnTo>
                  <a:lnTo>
                    <a:pt x="433" y="9"/>
                  </a:lnTo>
                  <a:lnTo>
                    <a:pt x="467" y="0"/>
                  </a:lnTo>
                  <a:lnTo>
                    <a:pt x="463" y="0"/>
                  </a:lnTo>
                  <a:lnTo>
                    <a:pt x="456" y="0"/>
                  </a:lnTo>
                  <a:lnTo>
                    <a:pt x="446" y="0"/>
                  </a:lnTo>
                  <a:lnTo>
                    <a:pt x="431" y="3"/>
                  </a:lnTo>
                  <a:lnTo>
                    <a:pt x="413" y="6"/>
                  </a:lnTo>
                  <a:lnTo>
                    <a:pt x="390" y="11"/>
                  </a:lnTo>
                  <a:lnTo>
                    <a:pt x="365" y="17"/>
                  </a:lnTo>
                  <a:lnTo>
                    <a:pt x="338" y="26"/>
                  </a:lnTo>
                  <a:lnTo>
                    <a:pt x="304" y="35"/>
                  </a:lnTo>
                  <a:lnTo>
                    <a:pt x="269" y="50"/>
                  </a:lnTo>
                  <a:lnTo>
                    <a:pt x="230" y="67"/>
                  </a:lnTo>
                  <a:lnTo>
                    <a:pt x="190" y="87"/>
                  </a:lnTo>
                  <a:lnTo>
                    <a:pt x="146" y="111"/>
                  </a:lnTo>
                  <a:lnTo>
                    <a:pt x="99" y="138"/>
                  </a:lnTo>
                  <a:lnTo>
                    <a:pt x="49" y="169"/>
                  </a:lnTo>
                  <a:lnTo>
                    <a:pt x="0" y="207"/>
                  </a:lnTo>
                  <a:lnTo>
                    <a:pt x="18" y="2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Freeform 34"/>
            <p:cNvSpPr>
              <a:spLocks/>
            </p:cNvSpPr>
            <p:nvPr/>
          </p:nvSpPr>
          <p:spPr bwMode="auto">
            <a:xfrm>
              <a:off x="1696" y="1480"/>
              <a:ext cx="116" cy="57"/>
            </a:xfrm>
            <a:custGeom>
              <a:avLst/>
              <a:gdLst>
                <a:gd name="T0" fmla="*/ 38 w 231"/>
                <a:gd name="T1" fmla="*/ 0 h 116"/>
                <a:gd name="T2" fmla="*/ 35 w 231"/>
                <a:gd name="T3" fmla="*/ 0 h 116"/>
                <a:gd name="T4" fmla="*/ 30 w 231"/>
                <a:gd name="T5" fmla="*/ 1 h 116"/>
                <a:gd name="T6" fmla="*/ 23 w 231"/>
                <a:gd name="T7" fmla="*/ 3 h 116"/>
                <a:gd name="T8" fmla="*/ 17 w 231"/>
                <a:gd name="T9" fmla="*/ 5 h 116"/>
                <a:gd name="T10" fmla="*/ 10 w 231"/>
                <a:gd name="T11" fmla="*/ 8 h 116"/>
                <a:gd name="T12" fmla="*/ 4 w 231"/>
                <a:gd name="T13" fmla="*/ 12 h 116"/>
                <a:gd name="T14" fmla="*/ 1 w 231"/>
                <a:gd name="T15" fmla="*/ 16 h 116"/>
                <a:gd name="T16" fmla="*/ 0 w 231"/>
                <a:gd name="T17" fmla="*/ 21 h 116"/>
                <a:gd name="T18" fmla="*/ 4 w 231"/>
                <a:gd name="T19" fmla="*/ 24 h 116"/>
                <a:gd name="T20" fmla="*/ 11 w 231"/>
                <a:gd name="T21" fmla="*/ 26 h 116"/>
                <a:gd name="T22" fmla="*/ 21 w 231"/>
                <a:gd name="T23" fmla="*/ 28 h 116"/>
                <a:gd name="T24" fmla="*/ 31 w 231"/>
                <a:gd name="T25" fmla="*/ 28 h 116"/>
                <a:gd name="T26" fmla="*/ 41 w 231"/>
                <a:gd name="T27" fmla="*/ 28 h 116"/>
                <a:gd name="T28" fmla="*/ 50 w 231"/>
                <a:gd name="T29" fmla="*/ 26 h 116"/>
                <a:gd name="T30" fmla="*/ 56 w 231"/>
                <a:gd name="T31" fmla="*/ 25 h 116"/>
                <a:gd name="T32" fmla="*/ 57 w 231"/>
                <a:gd name="T33" fmla="*/ 24 h 116"/>
                <a:gd name="T34" fmla="*/ 53 w 231"/>
                <a:gd name="T35" fmla="*/ 24 h 116"/>
                <a:gd name="T36" fmla="*/ 46 w 231"/>
                <a:gd name="T37" fmla="*/ 23 h 116"/>
                <a:gd name="T38" fmla="*/ 38 w 231"/>
                <a:gd name="T39" fmla="*/ 22 h 116"/>
                <a:gd name="T40" fmla="*/ 29 w 231"/>
                <a:gd name="T41" fmla="*/ 21 h 116"/>
                <a:gd name="T42" fmla="*/ 20 w 231"/>
                <a:gd name="T43" fmla="*/ 19 h 116"/>
                <a:gd name="T44" fmla="*/ 15 w 231"/>
                <a:gd name="T45" fmla="*/ 18 h 116"/>
                <a:gd name="T46" fmla="*/ 12 w 231"/>
                <a:gd name="T47" fmla="*/ 16 h 116"/>
                <a:gd name="T48" fmla="*/ 14 w 231"/>
                <a:gd name="T49" fmla="*/ 14 h 116"/>
                <a:gd name="T50" fmla="*/ 18 w 231"/>
                <a:gd name="T51" fmla="*/ 12 h 116"/>
                <a:gd name="T52" fmla="*/ 23 w 231"/>
                <a:gd name="T53" fmla="*/ 11 h 116"/>
                <a:gd name="T54" fmla="*/ 29 w 231"/>
                <a:gd name="T55" fmla="*/ 10 h 116"/>
                <a:gd name="T56" fmla="*/ 34 w 231"/>
                <a:gd name="T57" fmla="*/ 9 h 116"/>
                <a:gd name="T58" fmla="*/ 39 w 231"/>
                <a:gd name="T59" fmla="*/ 8 h 116"/>
                <a:gd name="T60" fmla="*/ 44 w 231"/>
                <a:gd name="T61" fmla="*/ 8 h 116"/>
                <a:gd name="T62" fmla="*/ 46 w 231"/>
                <a:gd name="T63" fmla="*/ 8 h 116"/>
                <a:gd name="T64" fmla="*/ 39 w 231"/>
                <a:gd name="T65" fmla="*/ 0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1"/>
                <a:gd name="T100" fmla="*/ 0 h 116"/>
                <a:gd name="T101" fmla="*/ 231 w 231"/>
                <a:gd name="T102" fmla="*/ 116 h 1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1" h="116">
                  <a:moveTo>
                    <a:pt x="153" y="0"/>
                  </a:moveTo>
                  <a:lnTo>
                    <a:pt x="152" y="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130" y="3"/>
                  </a:lnTo>
                  <a:lnTo>
                    <a:pt x="118" y="5"/>
                  </a:lnTo>
                  <a:lnTo>
                    <a:pt x="106" y="9"/>
                  </a:lnTo>
                  <a:lnTo>
                    <a:pt x="92" y="13"/>
                  </a:lnTo>
                  <a:lnTo>
                    <a:pt x="79" y="17"/>
                  </a:lnTo>
                  <a:lnTo>
                    <a:pt x="65" y="21"/>
                  </a:lnTo>
                  <a:lnTo>
                    <a:pt x="52" y="28"/>
                  </a:lnTo>
                  <a:lnTo>
                    <a:pt x="37" y="34"/>
                  </a:lnTo>
                  <a:lnTo>
                    <a:pt x="26" y="42"/>
                  </a:lnTo>
                  <a:lnTo>
                    <a:pt x="15" y="50"/>
                  </a:lnTo>
                  <a:lnTo>
                    <a:pt x="7" y="57"/>
                  </a:lnTo>
                  <a:lnTo>
                    <a:pt x="1" y="67"/>
                  </a:lnTo>
                  <a:lnTo>
                    <a:pt x="0" y="78"/>
                  </a:lnTo>
                  <a:lnTo>
                    <a:pt x="0" y="86"/>
                  </a:lnTo>
                  <a:lnTo>
                    <a:pt x="6" y="93"/>
                  </a:lnTo>
                  <a:lnTo>
                    <a:pt x="15" y="99"/>
                  </a:lnTo>
                  <a:lnTo>
                    <a:pt x="30" y="106"/>
                  </a:lnTo>
                  <a:lnTo>
                    <a:pt x="44" y="108"/>
                  </a:lnTo>
                  <a:lnTo>
                    <a:pt x="63" y="112"/>
                  </a:lnTo>
                  <a:lnTo>
                    <a:pt x="82" y="113"/>
                  </a:lnTo>
                  <a:lnTo>
                    <a:pt x="102" y="116"/>
                  </a:lnTo>
                  <a:lnTo>
                    <a:pt x="123" y="115"/>
                  </a:lnTo>
                  <a:lnTo>
                    <a:pt x="144" y="115"/>
                  </a:lnTo>
                  <a:lnTo>
                    <a:pt x="163" y="113"/>
                  </a:lnTo>
                  <a:lnTo>
                    <a:pt x="183" y="112"/>
                  </a:lnTo>
                  <a:lnTo>
                    <a:pt x="199" y="108"/>
                  </a:lnTo>
                  <a:lnTo>
                    <a:pt x="213" y="106"/>
                  </a:lnTo>
                  <a:lnTo>
                    <a:pt x="223" y="104"/>
                  </a:lnTo>
                  <a:lnTo>
                    <a:pt x="231" y="102"/>
                  </a:lnTo>
                  <a:lnTo>
                    <a:pt x="228" y="100"/>
                  </a:lnTo>
                  <a:lnTo>
                    <a:pt x="222" y="100"/>
                  </a:lnTo>
                  <a:lnTo>
                    <a:pt x="212" y="99"/>
                  </a:lnTo>
                  <a:lnTo>
                    <a:pt x="199" y="98"/>
                  </a:lnTo>
                  <a:lnTo>
                    <a:pt x="182" y="95"/>
                  </a:lnTo>
                  <a:lnTo>
                    <a:pt x="166" y="93"/>
                  </a:lnTo>
                  <a:lnTo>
                    <a:pt x="149" y="91"/>
                  </a:lnTo>
                  <a:lnTo>
                    <a:pt x="131" y="90"/>
                  </a:lnTo>
                  <a:lnTo>
                    <a:pt x="113" y="86"/>
                  </a:lnTo>
                  <a:lnTo>
                    <a:pt x="96" y="82"/>
                  </a:lnTo>
                  <a:lnTo>
                    <a:pt x="79" y="80"/>
                  </a:lnTo>
                  <a:lnTo>
                    <a:pt x="67" y="77"/>
                  </a:lnTo>
                  <a:lnTo>
                    <a:pt x="57" y="73"/>
                  </a:lnTo>
                  <a:lnTo>
                    <a:pt x="50" y="69"/>
                  </a:lnTo>
                  <a:lnTo>
                    <a:pt x="48" y="67"/>
                  </a:lnTo>
                  <a:lnTo>
                    <a:pt x="52" y="63"/>
                  </a:lnTo>
                  <a:lnTo>
                    <a:pt x="56" y="57"/>
                  </a:lnTo>
                  <a:lnTo>
                    <a:pt x="63" y="54"/>
                  </a:lnTo>
                  <a:lnTo>
                    <a:pt x="71" y="51"/>
                  </a:lnTo>
                  <a:lnTo>
                    <a:pt x="82" y="48"/>
                  </a:lnTo>
                  <a:lnTo>
                    <a:pt x="91" y="44"/>
                  </a:lnTo>
                  <a:lnTo>
                    <a:pt x="102" y="43"/>
                  </a:lnTo>
                  <a:lnTo>
                    <a:pt x="114" y="41"/>
                  </a:lnTo>
                  <a:lnTo>
                    <a:pt x="127" y="41"/>
                  </a:lnTo>
                  <a:lnTo>
                    <a:pt x="136" y="38"/>
                  </a:lnTo>
                  <a:lnTo>
                    <a:pt x="147" y="37"/>
                  </a:lnTo>
                  <a:lnTo>
                    <a:pt x="156" y="35"/>
                  </a:lnTo>
                  <a:lnTo>
                    <a:pt x="166" y="35"/>
                  </a:lnTo>
                  <a:lnTo>
                    <a:pt x="173" y="34"/>
                  </a:lnTo>
                  <a:lnTo>
                    <a:pt x="179" y="34"/>
                  </a:lnTo>
                  <a:lnTo>
                    <a:pt x="182" y="34"/>
                  </a:lnTo>
                  <a:lnTo>
                    <a:pt x="184" y="3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Freeform 35"/>
            <p:cNvSpPr>
              <a:spLocks/>
            </p:cNvSpPr>
            <p:nvPr/>
          </p:nvSpPr>
          <p:spPr bwMode="auto">
            <a:xfrm>
              <a:off x="1839" y="1527"/>
              <a:ext cx="75" cy="30"/>
            </a:xfrm>
            <a:custGeom>
              <a:avLst/>
              <a:gdLst>
                <a:gd name="T0" fmla="*/ 0 w 150"/>
                <a:gd name="T1" fmla="*/ 1 h 60"/>
                <a:gd name="T2" fmla="*/ 1 w 150"/>
                <a:gd name="T3" fmla="*/ 1 h 60"/>
                <a:gd name="T4" fmla="*/ 1 w 150"/>
                <a:gd name="T5" fmla="*/ 1 h 60"/>
                <a:gd name="T6" fmla="*/ 2 w 150"/>
                <a:gd name="T7" fmla="*/ 2 h 60"/>
                <a:gd name="T8" fmla="*/ 5 w 150"/>
                <a:gd name="T9" fmla="*/ 2 h 60"/>
                <a:gd name="T10" fmla="*/ 5 w 150"/>
                <a:gd name="T11" fmla="*/ 3 h 60"/>
                <a:gd name="T12" fmla="*/ 7 w 150"/>
                <a:gd name="T13" fmla="*/ 3 h 60"/>
                <a:gd name="T14" fmla="*/ 9 w 150"/>
                <a:gd name="T15" fmla="*/ 3 h 60"/>
                <a:gd name="T16" fmla="*/ 11 w 150"/>
                <a:gd name="T17" fmla="*/ 4 h 60"/>
                <a:gd name="T18" fmla="*/ 13 w 150"/>
                <a:gd name="T19" fmla="*/ 4 h 60"/>
                <a:gd name="T20" fmla="*/ 17 w 150"/>
                <a:gd name="T21" fmla="*/ 4 h 60"/>
                <a:gd name="T22" fmla="*/ 19 w 150"/>
                <a:gd name="T23" fmla="*/ 3 h 60"/>
                <a:gd name="T24" fmla="*/ 21 w 150"/>
                <a:gd name="T25" fmla="*/ 3 h 60"/>
                <a:gd name="T26" fmla="*/ 24 w 150"/>
                <a:gd name="T27" fmla="*/ 3 h 60"/>
                <a:gd name="T28" fmla="*/ 27 w 150"/>
                <a:gd name="T29" fmla="*/ 2 h 60"/>
                <a:gd name="T30" fmla="*/ 30 w 150"/>
                <a:gd name="T31" fmla="*/ 1 h 60"/>
                <a:gd name="T32" fmla="*/ 33 w 150"/>
                <a:gd name="T33" fmla="*/ 0 h 60"/>
                <a:gd name="T34" fmla="*/ 35 w 150"/>
                <a:gd name="T35" fmla="*/ 0 h 60"/>
                <a:gd name="T36" fmla="*/ 37 w 150"/>
                <a:gd name="T37" fmla="*/ 1 h 60"/>
                <a:gd name="T38" fmla="*/ 38 w 150"/>
                <a:gd name="T39" fmla="*/ 3 h 60"/>
                <a:gd name="T40" fmla="*/ 38 w 150"/>
                <a:gd name="T41" fmla="*/ 6 h 60"/>
                <a:gd name="T42" fmla="*/ 37 w 150"/>
                <a:gd name="T43" fmla="*/ 7 h 60"/>
                <a:gd name="T44" fmla="*/ 35 w 150"/>
                <a:gd name="T45" fmla="*/ 9 h 60"/>
                <a:gd name="T46" fmla="*/ 34 w 150"/>
                <a:gd name="T47" fmla="*/ 10 h 60"/>
                <a:gd name="T48" fmla="*/ 31 w 150"/>
                <a:gd name="T49" fmla="*/ 12 h 60"/>
                <a:gd name="T50" fmla="*/ 28 w 150"/>
                <a:gd name="T51" fmla="*/ 13 h 60"/>
                <a:gd name="T52" fmla="*/ 26 w 150"/>
                <a:gd name="T53" fmla="*/ 14 h 60"/>
                <a:gd name="T54" fmla="*/ 23 w 150"/>
                <a:gd name="T55" fmla="*/ 15 h 60"/>
                <a:gd name="T56" fmla="*/ 19 w 150"/>
                <a:gd name="T57" fmla="*/ 15 h 60"/>
                <a:gd name="T58" fmla="*/ 15 w 150"/>
                <a:gd name="T59" fmla="*/ 15 h 60"/>
                <a:gd name="T60" fmla="*/ 13 w 150"/>
                <a:gd name="T61" fmla="*/ 14 h 60"/>
                <a:gd name="T62" fmla="*/ 10 w 150"/>
                <a:gd name="T63" fmla="*/ 13 h 60"/>
                <a:gd name="T64" fmla="*/ 9 w 150"/>
                <a:gd name="T65" fmla="*/ 13 h 60"/>
                <a:gd name="T66" fmla="*/ 6 w 150"/>
                <a:gd name="T67" fmla="*/ 12 h 60"/>
                <a:gd name="T68" fmla="*/ 5 w 150"/>
                <a:gd name="T69" fmla="*/ 10 h 60"/>
                <a:gd name="T70" fmla="*/ 3 w 150"/>
                <a:gd name="T71" fmla="*/ 9 h 60"/>
                <a:gd name="T72" fmla="*/ 2 w 150"/>
                <a:gd name="T73" fmla="*/ 8 h 60"/>
                <a:gd name="T74" fmla="*/ 1 w 150"/>
                <a:gd name="T75" fmla="*/ 5 h 60"/>
                <a:gd name="T76" fmla="*/ 1 w 150"/>
                <a:gd name="T77" fmla="*/ 3 h 60"/>
                <a:gd name="T78" fmla="*/ 0 w 150"/>
                <a:gd name="T79" fmla="*/ 1 h 60"/>
                <a:gd name="T80" fmla="*/ 0 w 150"/>
                <a:gd name="T81" fmla="*/ 1 h 60"/>
                <a:gd name="T82" fmla="*/ 0 w 150"/>
                <a:gd name="T83" fmla="*/ 1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0"/>
                <a:gd name="T127" fmla="*/ 0 h 60"/>
                <a:gd name="T128" fmla="*/ 150 w 150"/>
                <a:gd name="T129" fmla="*/ 60 h 6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0" h="60">
                  <a:moveTo>
                    <a:pt x="0" y="1"/>
                  </a:moveTo>
                  <a:lnTo>
                    <a:pt x="1" y="1"/>
                  </a:lnTo>
                  <a:lnTo>
                    <a:pt x="7" y="4"/>
                  </a:lnTo>
                  <a:lnTo>
                    <a:pt x="10" y="5"/>
                  </a:lnTo>
                  <a:lnTo>
                    <a:pt x="17" y="8"/>
                  </a:lnTo>
                  <a:lnTo>
                    <a:pt x="22" y="9"/>
                  </a:lnTo>
                  <a:lnTo>
                    <a:pt x="31" y="11"/>
                  </a:lnTo>
                  <a:lnTo>
                    <a:pt x="37" y="12"/>
                  </a:lnTo>
                  <a:lnTo>
                    <a:pt x="45" y="13"/>
                  </a:lnTo>
                  <a:lnTo>
                    <a:pt x="54" y="13"/>
                  </a:lnTo>
                  <a:lnTo>
                    <a:pt x="65" y="13"/>
                  </a:lnTo>
                  <a:lnTo>
                    <a:pt x="75" y="12"/>
                  </a:lnTo>
                  <a:lnTo>
                    <a:pt x="85" y="11"/>
                  </a:lnTo>
                  <a:lnTo>
                    <a:pt x="97" y="9"/>
                  </a:lnTo>
                  <a:lnTo>
                    <a:pt x="111" y="7"/>
                  </a:lnTo>
                  <a:lnTo>
                    <a:pt x="122" y="1"/>
                  </a:lnTo>
                  <a:lnTo>
                    <a:pt x="132" y="0"/>
                  </a:lnTo>
                  <a:lnTo>
                    <a:pt x="139" y="0"/>
                  </a:lnTo>
                  <a:lnTo>
                    <a:pt x="146" y="3"/>
                  </a:lnTo>
                  <a:lnTo>
                    <a:pt x="150" y="11"/>
                  </a:lnTo>
                  <a:lnTo>
                    <a:pt x="149" y="22"/>
                  </a:lnTo>
                  <a:lnTo>
                    <a:pt x="145" y="27"/>
                  </a:lnTo>
                  <a:lnTo>
                    <a:pt x="140" y="34"/>
                  </a:lnTo>
                  <a:lnTo>
                    <a:pt x="133" y="39"/>
                  </a:lnTo>
                  <a:lnTo>
                    <a:pt x="126" y="46"/>
                  </a:lnTo>
                  <a:lnTo>
                    <a:pt x="115" y="50"/>
                  </a:lnTo>
                  <a:lnTo>
                    <a:pt x="105" y="53"/>
                  </a:lnTo>
                  <a:lnTo>
                    <a:pt x="92" y="57"/>
                  </a:lnTo>
                  <a:lnTo>
                    <a:pt x="79" y="60"/>
                  </a:lnTo>
                  <a:lnTo>
                    <a:pt x="63" y="59"/>
                  </a:lnTo>
                  <a:lnTo>
                    <a:pt x="52" y="56"/>
                  </a:lnTo>
                  <a:lnTo>
                    <a:pt x="41" y="52"/>
                  </a:lnTo>
                  <a:lnTo>
                    <a:pt x="33" y="50"/>
                  </a:lnTo>
                  <a:lnTo>
                    <a:pt x="24" y="46"/>
                  </a:lnTo>
                  <a:lnTo>
                    <a:pt x="19" y="40"/>
                  </a:lnTo>
                  <a:lnTo>
                    <a:pt x="14" y="35"/>
                  </a:lnTo>
                  <a:lnTo>
                    <a:pt x="10" y="31"/>
                  </a:lnTo>
                  <a:lnTo>
                    <a:pt x="4" y="20"/>
                  </a:lnTo>
                  <a:lnTo>
                    <a:pt x="1" y="11"/>
                  </a:lnTo>
                  <a:lnTo>
                    <a:pt x="0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7" name="Freeform 36"/>
            <p:cNvSpPr>
              <a:spLocks/>
            </p:cNvSpPr>
            <p:nvPr/>
          </p:nvSpPr>
          <p:spPr bwMode="auto">
            <a:xfrm>
              <a:off x="1906" y="1529"/>
              <a:ext cx="104" cy="49"/>
            </a:xfrm>
            <a:custGeom>
              <a:avLst/>
              <a:gdLst>
                <a:gd name="T0" fmla="*/ 0 w 206"/>
                <a:gd name="T1" fmla="*/ 4 h 99"/>
                <a:gd name="T2" fmla="*/ 1 w 206"/>
                <a:gd name="T3" fmla="*/ 4 h 99"/>
                <a:gd name="T4" fmla="*/ 2 w 206"/>
                <a:gd name="T5" fmla="*/ 4 h 99"/>
                <a:gd name="T6" fmla="*/ 4 w 206"/>
                <a:gd name="T7" fmla="*/ 4 h 99"/>
                <a:gd name="T8" fmla="*/ 6 w 206"/>
                <a:gd name="T9" fmla="*/ 5 h 99"/>
                <a:gd name="T10" fmla="*/ 9 w 206"/>
                <a:gd name="T11" fmla="*/ 5 h 99"/>
                <a:gd name="T12" fmla="*/ 13 w 206"/>
                <a:gd name="T13" fmla="*/ 6 h 99"/>
                <a:gd name="T14" fmla="*/ 16 w 206"/>
                <a:gd name="T15" fmla="*/ 7 h 99"/>
                <a:gd name="T16" fmla="*/ 21 w 206"/>
                <a:gd name="T17" fmla="*/ 9 h 99"/>
                <a:gd name="T18" fmla="*/ 25 w 206"/>
                <a:gd name="T19" fmla="*/ 10 h 99"/>
                <a:gd name="T20" fmla="*/ 29 w 206"/>
                <a:gd name="T21" fmla="*/ 11 h 99"/>
                <a:gd name="T22" fmla="*/ 33 w 206"/>
                <a:gd name="T23" fmla="*/ 13 h 99"/>
                <a:gd name="T24" fmla="*/ 38 w 206"/>
                <a:gd name="T25" fmla="*/ 15 h 99"/>
                <a:gd name="T26" fmla="*/ 42 w 206"/>
                <a:gd name="T27" fmla="*/ 17 h 99"/>
                <a:gd name="T28" fmla="*/ 45 w 206"/>
                <a:gd name="T29" fmla="*/ 19 h 99"/>
                <a:gd name="T30" fmla="*/ 49 w 206"/>
                <a:gd name="T31" fmla="*/ 22 h 99"/>
                <a:gd name="T32" fmla="*/ 52 w 206"/>
                <a:gd name="T33" fmla="*/ 24 h 99"/>
                <a:gd name="T34" fmla="*/ 52 w 206"/>
                <a:gd name="T35" fmla="*/ 24 h 99"/>
                <a:gd name="T36" fmla="*/ 53 w 206"/>
                <a:gd name="T37" fmla="*/ 22 h 99"/>
                <a:gd name="T38" fmla="*/ 53 w 206"/>
                <a:gd name="T39" fmla="*/ 19 h 99"/>
                <a:gd name="T40" fmla="*/ 52 w 206"/>
                <a:gd name="T41" fmla="*/ 17 h 99"/>
                <a:gd name="T42" fmla="*/ 51 w 206"/>
                <a:gd name="T43" fmla="*/ 15 h 99"/>
                <a:gd name="T44" fmla="*/ 50 w 206"/>
                <a:gd name="T45" fmla="*/ 13 h 99"/>
                <a:gd name="T46" fmla="*/ 48 w 206"/>
                <a:gd name="T47" fmla="*/ 11 h 99"/>
                <a:gd name="T48" fmla="*/ 47 w 206"/>
                <a:gd name="T49" fmla="*/ 10 h 99"/>
                <a:gd name="T50" fmla="*/ 45 w 206"/>
                <a:gd name="T51" fmla="*/ 8 h 99"/>
                <a:gd name="T52" fmla="*/ 42 w 206"/>
                <a:gd name="T53" fmla="*/ 6 h 99"/>
                <a:gd name="T54" fmla="*/ 39 w 206"/>
                <a:gd name="T55" fmla="*/ 5 h 99"/>
                <a:gd name="T56" fmla="*/ 35 w 206"/>
                <a:gd name="T57" fmla="*/ 4 h 99"/>
                <a:gd name="T58" fmla="*/ 31 w 206"/>
                <a:gd name="T59" fmla="*/ 2 h 99"/>
                <a:gd name="T60" fmla="*/ 27 w 206"/>
                <a:gd name="T61" fmla="*/ 1 h 99"/>
                <a:gd name="T62" fmla="*/ 23 w 206"/>
                <a:gd name="T63" fmla="*/ 0 h 99"/>
                <a:gd name="T64" fmla="*/ 19 w 206"/>
                <a:gd name="T65" fmla="*/ 0 h 99"/>
                <a:gd name="T66" fmla="*/ 16 w 206"/>
                <a:gd name="T67" fmla="*/ 0 h 99"/>
                <a:gd name="T68" fmla="*/ 14 w 206"/>
                <a:gd name="T69" fmla="*/ 0 h 99"/>
                <a:gd name="T70" fmla="*/ 11 w 206"/>
                <a:gd name="T71" fmla="*/ 0 h 99"/>
                <a:gd name="T72" fmla="*/ 9 w 206"/>
                <a:gd name="T73" fmla="*/ 1 h 99"/>
                <a:gd name="T74" fmla="*/ 7 w 206"/>
                <a:gd name="T75" fmla="*/ 1 h 99"/>
                <a:gd name="T76" fmla="*/ 5 w 206"/>
                <a:gd name="T77" fmla="*/ 1 h 99"/>
                <a:gd name="T78" fmla="*/ 3 w 206"/>
                <a:gd name="T79" fmla="*/ 2 h 99"/>
                <a:gd name="T80" fmla="*/ 3 w 206"/>
                <a:gd name="T81" fmla="*/ 2 h 99"/>
                <a:gd name="T82" fmla="*/ 1 w 206"/>
                <a:gd name="T83" fmla="*/ 3 h 99"/>
                <a:gd name="T84" fmla="*/ 0 w 206"/>
                <a:gd name="T85" fmla="*/ 4 h 99"/>
                <a:gd name="T86" fmla="*/ 0 w 206"/>
                <a:gd name="T87" fmla="*/ 4 h 9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6"/>
                <a:gd name="T133" fmla="*/ 0 h 99"/>
                <a:gd name="T134" fmla="*/ 206 w 206"/>
                <a:gd name="T135" fmla="*/ 99 h 9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6" h="99">
                  <a:moveTo>
                    <a:pt x="0" y="16"/>
                  </a:moveTo>
                  <a:lnTo>
                    <a:pt x="1" y="16"/>
                  </a:lnTo>
                  <a:lnTo>
                    <a:pt x="6" y="16"/>
                  </a:lnTo>
                  <a:lnTo>
                    <a:pt x="13" y="17"/>
                  </a:lnTo>
                  <a:lnTo>
                    <a:pt x="24" y="20"/>
                  </a:lnTo>
                  <a:lnTo>
                    <a:pt x="35" y="22"/>
                  </a:lnTo>
                  <a:lnTo>
                    <a:pt x="49" y="26"/>
                  </a:lnTo>
                  <a:lnTo>
                    <a:pt x="63" y="31"/>
                  </a:lnTo>
                  <a:lnTo>
                    <a:pt x="82" y="36"/>
                  </a:lnTo>
                  <a:lnTo>
                    <a:pt x="97" y="42"/>
                  </a:lnTo>
                  <a:lnTo>
                    <a:pt x="114" y="47"/>
                  </a:lnTo>
                  <a:lnTo>
                    <a:pt x="131" y="55"/>
                  </a:lnTo>
                  <a:lnTo>
                    <a:pt x="149" y="62"/>
                  </a:lnTo>
                  <a:lnTo>
                    <a:pt x="165" y="70"/>
                  </a:lnTo>
                  <a:lnTo>
                    <a:pt x="179" y="79"/>
                  </a:lnTo>
                  <a:lnTo>
                    <a:pt x="192" y="88"/>
                  </a:lnTo>
                  <a:lnTo>
                    <a:pt x="205" y="99"/>
                  </a:lnTo>
                  <a:lnTo>
                    <a:pt x="205" y="96"/>
                  </a:lnTo>
                  <a:lnTo>
                    <a:pt x="206" y="90"/>
                  </a:lnTo>
                  <a:lnTo>
                    <a:pt x="206" y="79"/>
                  </a:lnTo>
                  <a:lnTo>
                    <a:pt x="205" y="68"/>
                  </a:lnTo>
                  <a:lnTo>
                    <a:pt x="201" y="60"/>
                  </a:lnTo>
                  <a:lnTo>
                    <a:pt x="197" y="53"/>
                  </a:lnTo>
                  <a:lnTo>
                    <a:pt x="191" y="46"/>
                  </a:lnTo>
                  <a:lnTo>
                    <a:pt x="186" y="40"/>
                  </a:lnTo>
                  <a:lnTo>
                    <a:pt x="177" y="33"/>
                  </a:lnTo>
                  <a:lnTo>
                    <a:pt x="166" y="26"/>
                  </a:lnTo>
                  <a:lnTo>
                    <a:pt x="152" y="20"/>
                  </a:lnTo>
                  <a:lnTo>
                    <a:pt x="139" y="16"/>
                  </a:lnTo>
                  <a:lnTo>
                    <a:pt x="121" y="9"/>
                  </a:lnTo>
                  <a:lnTo>
                    <a:pt x="105" y="7"/>
                  </a:lnTo>
                  <a:lnTo>
                    <a:pt x="89" y="3"/>
                  </a:lnTo>
                  <a:lnTo>
                    <a:pt x="76" y="3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3" y="1"/>
                  </a:lnTo>
                  <a:lnTo>
                    <a:pt x="35" y="4"/>
                  </a:lnTo>
                  <a:lnTo>
                    <a:pt x="26" y="4"/>
                  </a:lnTo>
                  <a:lnTo>
                    <a:pt x="19" y="7"/>
                  </a:lnTo>
                  <a:lnTo>
                    <a:pt x="11" y="8"/>
                  </a:lnTo>
                  <a:lnTo>
                    <a:pt x="9" y="10"/>
                  </a:lnTo>
                  <a:lnTo>
                    <a:pt x="1" y="13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8" name="Freeform 37"/>
            <p:cNvSpPr>
              <a:spLocks/>
            </p:cNvSpPr>
            <p:nvPr/>
          </p:nvSpPr>
          <p:spPr bwMode="auto">
            <a:xfrm>
              <a:off x="1994" y="1519"/>
              <a:ext cx="20" cy="59"/>
            </a:xfrm>
            <a:custGeom>
              <a:avLst/>
              <a:gdLst>
                <a:gd name="T0" fmla="*/ 2 w 41"/>
                <a:gd name="T1" fmla="*/ 20 h 118"/>
                <a:gd name="T2" fmla="*/ 2 w 41"/>
                <a:gd name="T3" fmla="*/ 19 h 118"/>
                <a:gd name="T4" fmla="*/ 1 w 41"/>
                <a:gd name="T5" fmla="*/ 17 h 118"/>
                <a:gd name="T6" fmla="*/ 0 w 41"/>
                <a:gd name="T7" fmla="*/ 15 h 118"/>
                <a:gd name="T8" fmla="*/ 0 w 41"/>
                <a:gd name="T9" fmla="*/ 13 h 118"/>
                <a:gd name="T10" fmla="*/ 0 w 41"/>
                <a:gd name="T11" fmla="*/ 10 h 118"/>
                <a:gd name="T12" fmla="*/ 0 w 41"/>
                <a:gd name="T13" fmla="*/ 7 h 118"/>
                <a:gd name="T14" fmla="*/ 1 w 41"/>
                <a:gd name="T15" fmla="*/ 4 h 118"/>
                <a:gd name="T16" fmla="*/ 3 w 41"/>
                <a:gd name="T17" fmla="*/ 1 h 118"/>
                <a:gd name="T18" fmla="*/ 4 w 41"/>
                <a:gd name="T19" fmla="*/ 0 h 118"/>
                <a:gd name="T20" fmla="*/ 5 w 41"/>
                <a:gd name="T21" fmla="*/ 0 h 118"/>
                <a:gd name="T22" fmla="*/ 6 w 41"/>
                <a:gd name="T23" fmla="*/ 1 h 118"/>
                <a:gd name="T24" fmla="*/ 7 w 41"/>
                <a:gd name="T25" fmla="*/ 3 h 118"/>
                <a:gd name="T26" fmla="*/ 7 w 41"/>
                <a:gd name="T27" fmla="*/ 4 h 118"/>
                <a:gd name="T28" fmla="*/ 7 w 41"/>
                <a:gd name="T29" fmla="*/ 7 h 118"/>
                <a:gd name="T30" fmla="*/ 8 w 41"/>
                <a:gd name="T31" fmla="*/ 10 h 118"/>
                <a:gd name="T32" fmla="*/ 8 w 41"/>
                <a:gd name="T33" fmla="*/ 13 h 118"/>
                <a:gd name="T34" fmla="*/ 9 w 41"/>
                <a:gd name="T35" fmla="*/ 15 h 118"/>
                <a:gd name="T36" fmla="*/ 9 w 41"/>
                <a:gd name="T37" fmla="*/ 19 h 118"/>
                <a:gd name="T38" fmla="*/ 9 w 41"/>
                <a:gd name="T39" fmla="*/ 21 h 118"/>
                <a:gd name="T40" fmla="*/ 10 w 41"/>
                <a:gd name="T41" fmla="*/ 24 h 118"/>
                <a:gd name="T42" fmla="*/ 10 w 41"/>
                <a:gd name="T43" fmla="*/ 26 h 118"/>
                <a:gd name="T44" fmla="*/ 10 w 41"/>
                <a:gd name="T45" fmla="*/ 28 h 118"/>
                <a:gd name="T46" fmla="*/ 10 w 41"/>
                <a:gd name="T47" fmla="*/ 29 h 118"/>
                <a:gd name="T48" fmla="*/ 10 w 41"/>
                <a:gd name="T49" fmla="*/ 30 h 118"/>
                <a:gd name="T50" fmla="*/ 2 w 41"/>
                <a:gd name="T51" fmla="*/ 20 h 118"/>
                <a:gd name="T52" fmla="*/ 2 w 41"/>
                <a:gd name="T53" fmla="*/ 20 h 11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1"/>
                <a:gd name="T82" fmla="*/ 0 h 118"/>
                <a:gd name="T83" fmla="*/ 41 w 41"/>
                <a:gd name="T84" fmla="*/ 118 h 11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1" h="118">
                  <a:moveTo>
                    <a:pt x="11" y="78"/>
                  </a:moveTo>
                  <a:lnTo>
                    <a:pt x="8" y="75"/>
                  </a:lnTo>
                  <a:lnTo>
                    <a:pt x="7" y="68"/>
                  </a:lnTo>
                  <a:lnTo>
                    <a:pt x="3" y="61"/>
                  </a:lnTo>
                  <a:lnTo>
                    <a:pt x="2" y="50"/>
                  </a:lnTo>
                  <a:lnTo>
                    <a:pt x="0" y="39"/>
                  </a:lnTo>
                  <a:lnTo>
                    <a:pt x="2" y="27"/>
                  </a:lnTo>
                  <a:lnTo>
                    <a:pt x="5" y="14"/>
                  </a:lnTo>
                  <a:lnTo>
                    <a:pt x="13" y="3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9"/>
                  </a:lnTo>
                  <a:lnTo>
                    <a:pt x="28" y="15"/>
                  </a:lnTo>
                  <a:lnTo>
                    <a:pt x="30" y="26"/>
                  </a:lnTo>
                  <a:lnTo>
                    <a:pt x="33" y="37"/>
                  </a:lnTo>
                  <a:lnTo>
                    <a:pt x="35" y="50"/>
                  </a:lnTo>
                  <a:lnTo>
                    <a:pt x="37" y="61"/>
                  </a:lnTo>
                  <a:lnTo>
                    <a:pt x="38" y="74"/>
                  </a:lnTo>
                  <a:lnTo>
                    <a:pt x="39" y="84"/>
                  </a:lnTo>
                  <a:lnTo>
                    <a:pt x="41" y="96"/>
                  </a:lnTo>
                  <a:lnTo>
                    <a:pt x="41" y="104"/>
                  </a:lnTo>
                  <a:lnTo>
                    <a:pt x="41" y="111"/>
                  </a:lnTo>
                  <a:lnTo>
                    <a:pt x="41" y="115"/>
                  </a:lnTo>
                  <a:lnTo>
                    <a:pt x="41" y="118"/>
                  </a:lnTo>
                  <a:lnTo>
                    <a:pt x="1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9" name="Freeform 38"/>
            <p:cNvSpPr>
              <a:spLocks/>
            </p:cNvSpPr>
            <p:nvPr/>
          </p:nvSpPr>
          <p:spPr bwMode="auto">
            <a:xfrm>
              <a:off x="1885" y="1474"/>
              <a:ext cx="121" cy="65"/>
            </a:xfrm>
            <a:custGeom>
              <a:avLst/>
              <a:gdLst>
                <a:gd name="T0" fmla="*/ 61 w 242"/>
                <a:gd name="T1" fmla="*/ 22 h 130"/>
                <a:gd name="T2" fmla="*/ 60 w 242"/>
                <a:gd name="T3" fmla="*/ 22 h 130"/>
                <a:gd name="T4" fmla="*/ 59 w 242"/>
                <a:gd name="T5" fmla="*/ 21 h 130"/>
                <a:gd name="T6" fmla="*/ 58 w 242"/>
                <a:gd name="T7" fmla="*/ 20 h 130"/>
                <a:gd name="T8" fmla="*/ 55 w 242"/>
                <a:gd name="T9" fmla="*/ 19 h 130"/>
                <a:gd name="T10" fmla="*/ 53 w 242"/>
                <a:gd name="T11" fmla="*/ 17 h 130"/>
                <a:gd name="T12" fmla="*/ 49 w 242"/>
                <a:gd name="T13" fmla="*/ 16 h 130"/>
                <a:gd name="T14" fmla="*/ 46 w 242"/>
                <a:gd name="T15" fmla="*/ 14 h 130"/>
                <a:gd name="T16" fmla="*/ 42 w 242"/>
                <a:gd name="T17" fmla="*/ 12 h 130"/>
                <a:gd name="T18" fmla="*/ 37 w 242"/>
                <a:gd name="T19" fmla="*/ 10 h 130"/>
                <a:gd name="T20" fmla="*/ 33 w 242"/>
                <a:gd name="T21" fmla="*/ 9 h 130"/>
                <a:gd name="T22" fmla="*/ 28 w 242"/>
                <a:gd name="T23" fmla="*/ 7 h 130"/>
                <a:gd name="T24" fmla="*/ 23 w 242"/>
                <a:gd name="T25" fmla="*/ 5 h 130"/>
                <a:gd name="T26" fmla="*/ 17 w 242"/>
                <a:gd name="T27" fmla="*/ 3 h 130"/>
                <a:gd name="T28" fmla="*/ 11 w 242"/>
                <a:gd name="T29" fmla="*/ 2 h 130"/>
                <a:gd name="T30" fmla="*/ 6 w 242"/>
                <a:gd name="T31" fmla="*/ 1 h 130"/>
                <a:gd name="T32" fmla="*/ 4 w 242"/>
                <a:gd name="T33" fmla="*/ 1 h 130"/>
                <a:gd name="T34" fmla="*/ 0 w 242"/>
                <a:gd name="T35" fmla="*/ 0 h 130"/>
                <a:gd name="T36" fmla="*/ 2 w 242"/>
                <a:gd name="T37" fmla="*/ 1 h 130"/>
                <a:gd name="T38" fmla="*/ 4 w 242"/>
                <a:gd name="T39" fmla="*/ 1 h 130"/>
                <a:gd name="T40" fmla="*/ 7 w 242"/>
                <a:gd name="T41" fmla="*/ 3 h 130"/>
                <a:gd name="T42" fmla="*/ 10 w 242"/>
                <a:gd name="T43" fmla="*/ 4 h 130"/>
                <a:gd name="T44" fmla="*/ 15 w 242"/>
                <a:gd name="T45" fmla="*/ 6 h 130"/>
                <a:gd name="T46" fmla="*/ 19 w 242"/>
                <a:gd name="T47" fmla="*/ 8 h 130"/>
                <a:gd name="T48" fmla="*/ 24 w 242"/>
                <a:gd name="T49" fmla="*/ 11 h 130"/>
                <a:gd name="T50" fmla="*/ 29 w 242"/>
                <a:gd name="T51" fmla="*/ 13 h 130"/>
                <a:gd name="T52" fmla="*/ 34 w 242"/>
                <a:gd name="T53" fmla="*/ 16 h 130"/>
                <a:gd name="T54" fmla="*/ 39 w 242"/>
                <a:gd name="T55" fmla="*/ 19 h 130"/>
                <a:gd name="T56" fmla="*/ 44 w 242"/>
                <a:gd name="T57" fmla="*/ 22 h 130"/>
                <a:gd name="T58" fmla="*/ 48 w 242"/>
                <a:gd name="T59" fmla="*/ 24 h 130"/>
                <a:gd name="T60" fmla="*/ 52 w 242"/>
                <a:gd name="T61" fmla="*/ 27 h 130"/>
                <a:gd name="T62" fmla="*/ 55 w 242"/>
                <a:gd name="T63" fmla="*/ 29 h 130"/>
                <a:gd name="T64" fmla="*/ 58 w 242"/>
                <a:gd name="T65" fmla="*/ 33 h 130"/>
                <a:gd name="T66" fmla="*/ 61 w 242"/>
                <a:gd name="T67" fmla="*/ 22 h 130"/>
                <a:gd name="T68" fmla="*/ 61 w 242"/>
                <a:gd name="T69" fmla="*/ 22 h 1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2"/>
                <a:gd name="T106" fmla="*/ 0 h 130"/>
                <a:gd name="T107" fmla="*/ 242 w 242"/>
                <a:gd name="T108" fmla="*/ 130 h 1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2" h="130">
                  <a:moveTo>
                    <a:pt x="242" y="90"/>
                  </a:moveTo>
                  <a:lnTo>
                    <a:pt x="239" y="88"/>
                  </a:lnTo>
                  <a:lnTo>
                    <a:pt x="235" y="86"/>
                  </a:lnTo>
                  <a:lnTo>
                    <a:pt x="229" y="80"/>
                  </a:lnTo>
                  <a:lnTo>
                    <a:pt x="220" y="77"/>
                  </a:lnTo>
                  <a:lnTo>
                    <a:pt x="209" y="70"/>
                  </a:lnTo>
                  <a:lnTo>
                    <a:pt x="196" y="64"/>
                  </a:lnTo>
                  <a:lnTo>
                    <a:pt x="182" y="57"/>
                  </a:lnTo>
                  <a:lnTo>
                    <a:pt x="168" y="51"/>
                  </a:lnTo>
                  <a:lnTo>
                    <a:pt x="148" y="43"/>
                  </a:lnTo>
                  <a:lnTo>
                    <a:pt x="131" y="36"/>
                  </a:lnTo>
                  <a:lnTo>
                    <a:pt x="109" y="28"/>
                  </a:lnTo>
                  <a:lnTo>
                    <a:pt x="90" y="22"/>
                  </a:lnTo>
                  <a:lnTo>
                    <a:pt x="67" y="14"/>
                  </a:lnTo>
                  <a:lnTo>
                    <a:pt x="44" y="9"/>
                  </a:lnTo>
                  <a:lnTo>
                    <a:pt x="21" y="2"/>
                  </a:lnTo>
                  <a:lnTo>
                    <a:pt x="13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14" y="5"/>
                  </a:lnTo>
                  <a:lnTo>
                    <a:pt x="27" y="12"/>
                  </a:lnTo>
                  <a:lnTo>
                    <a:pt x="40" y="18"/>
                  </a:lnTo>
                  <a:lnTo>
                    <a:pt x="57" y="26"/>
                  </a:lnTo>
                  <a:lnTo>
                    <a:pt x="75" y="35"/>
                  </a:lnTo>
                  <a:lnTo>
                    <a:pt x="95" y="45"/>
                  </a:lnTo>
                  <a:lnTo>
                    <a:pt x="114" y="54"/>
                  </a:lnTo>
                  <a:lnTo>
                    <a:pt x="134" y="65"/>
                  </a:lnTo>
                  <a:lnTo>
                    <a:pt x="153" y="77"/>
                  </a:lnTo>
                  <a:lnTo>
                    <a:pt x="173" y="88"/>
                  </a:lnTo>
                  <a:lnTo>
                    <a:pt x="190" y="99"/>
                  </a:lnTo>
                  <a:lnTo>
                    <a:pt x="205" y="109"/>
                  </a:lnTo>
                  <a:lnTo>
                    <a:pt x="220" y="119"/>
                  </a:lnTo>
                  <a:lnTo>
                    <a:pt x="231" y="130"/>
                  </a:lnTo>
                  <a:lnTo>
                    <a:pt x="242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0" name="Freeform 39"/>
            <p:cNvSpPr>
              <a:spLocks/>
            </p:cNvSpPr>
            <p:nvPr/>
          </p:nvSpPr>
          <p:spPr bwMode="auto">
            <a:xfrm>
              <a:off x="1893" y="1578"/>
              <a:ext cx="32" cy="117"/>
            </a:xfrm>
            <a:custGeom>
              <a:avLst/>
              <a:gdLst>
                <a:gd name="T0" fmla="*/ 6 w 63"/>
                <a:gd name="T1" fmla="*/ 0 h 232"/>
                <a:gd name="T2" fmla="*/ 6 w 63"/>
                <a:gd name="T3" fmla="*/ 2 h 232"/>
                <a:gd name="T4" fmla="*/ 6 w 63"/>
                <a:gd name="T5" fmla="*/ 3 h 232"/>
                <a:gd name="T6" fmla="*/ 7 w 63"/>
                <a:gd name="T7" fmla="*/ 6 h 232"/>
                <a:gd name="T8" fmla="*/ 7 w 63"/>
                <a:gd name="T9" fmla="*/ 8 h 232"/>
                <a:gd name="T10" fmla="*/ 8 w 63"/>
                <a:gd name="T11" fmla="*/ 12 h 232"/>
                <a:gd name="T12" fmla="*/ 8 w 63"/>
                <a:gd name="T13" fmla="*/ 15 h 232"/>
                <a:gd name="T14" fmla="*/ 8 w 63"/>
                <a:gd name="T15" fmla="*/ 19 h 232"/>
                <a:gd name="T16" fmla="*/ 8 w 63"/>
                <a:gd name="T17" fmla="*/ 24 h 232"/>
                <a:gd name="T18" fmla="*/ 8 w 63"/>
                <a:gd name="T19" fmla="*/ 29 h 232"/>
                <a:gd name="T20" fmla="*/ 7 w 63"/>
                <a:gd name="T21" fmla="*/ 33 h 232"/>
                <a:gd name="T22" fmla="*/ 7 w 63"/>
                <a:gd name="T23" fmla="*/ 39 h 232"/>
                <a:gd name="T24" fmla="*/ 6 w 63"/>
                <a:gd name="T25" fmla="*/ 43 h 232"/>
                <a:gd name="T26" fmla="*/ 4 w 63"/>
                <a:gd name="T27" fmla="*/ 49 h 232"/>
                <a:gd name="T28" fmla="*/ 3 w 63"/>
                <a:gd name="T29" fmla="*/ 54 h 232"/>
                <a:gd name="T30" fmla="*/ 0 w 63"/>
                <a:gd name="T31" fmla="*/ 59 h 232"/>
                <a:gd name="T32" fmla="*/ 1 w 63"/>
                <a:gd name="T33" fmla="*/ 59 h 232"/>
                <a:gd name="T34" fmla="*/ 3 w 63"/>
                <a:gd name="T35" fmla="*/ 57 h 232"/>
                <a:gd name="T36" fmla="*/ 3 w 63"/>
                <a:gd name="T37" fmla="*/ 55 h 232"/>
                <a:gd name="T38" fmla="*/ 5 w 63"/>
                <a:gd name="T39" fmla="*/ 54 h 232"/>
                <a:gd name="T40" fmla="*/ 6 w 63"/>
                <a:gd name="T41" fmla="*/ 52 h 232"/>
                <a:gd name="T42" fmla="*/ 8 w 63"/>
                <a:gd name="T43" fmla="*/ 51 h 232"/>
                <a:gd name="T44" fmla="*/ 9 w 63"/>
                <a:gd name="T45" fmla="*/ 48 h 232"/>
                <a:gd name="T46" fmla="*/ 10 w 63"/>
                <a:gd name="T47" fmla="*/ 46 h 232"/>
                <a:gd name="T48" fmla="*/ 11 w 63"/>
                <a:gd name="T49" fmla="*/ 43 h 232"/>
                <a:gd name="T50" fmla="*/ 13 w 63"/>
                <a:gd name="T51" fmla="*/ 41 h 232"/>
                <a:gd name="T52" fmla="*/ 14 w 63"/>
                <a:gd name="T53" fmla="*/ 37 h 232"/>
                <a:gd name="T54" fmla="*/ 15 w 63"/>
                <a:gd name="T55" fmla="*/ 34 h 232"/>
                <a:gd name="T56" fmla="*/ 16 w 63"/>
                <a:gd name="T57" fmla="*/ 30 h 232"/>
                <a:gd name="T58" fmla="*/ 16 w 63"/>
                <a:gd name="T59" fmla="*/ 26 h 232"/>
                <a:gd name="T60" fmla="*/ 16 w 63"/>
                <a:gd name="T61" fmla="*/ 22 h 232"/>
                <a:gd name="T62" fmla="*/ 16 w 63"/>
                <a:gd name="T63" fmla="*/ 19 h 232"/>
                <a:gd name="T64" fmla="*/ 16 w 63"/>
                <a:gd name="T65" fmla="*/ 16 h 232"/>
                <a:gd name="T66" fmla="*/ 15 w 63"/>
                <a:gd name="T67" fmla="*/ 13 h 232"/>
                <a:gd name="T68" fmla="*/ 14 w 63"/>
                <a:gd name="T69" fmla="*/ 10 h 232"/>
                <a:gd name="T70" fmla="*/ 13 w 63"/>
                <a:gd name="T71" fmla="*/ 8 h 232"/>
                <a:gd name="T72" fmla="*/ 13 w 63"/>
                <a:gd name="T73" fmla="*/ 6 h 232"/>
                <a:gd name="T74" fmla="*/ 12 w 63"/>
                <a:gd name="T75" fmla="*/ 5 h 232"/>
                <a:gd name="T76" fmla="*/ 10 w 63"/>
                <a:gd name="T77" fmla="*/ 3 h 232"/>
                <a:gd name="T78" fmla="*/ 8 w 63"/>
                <a:gd name="T79" fmla="*/ 1 h 232"/>
                <a:gd name="T80" fmla="*/ 6 w 63"/>
                <a:gd name="T81" fmla="*/ 0 h 232"/>
                <a:gd name="T82" fmla="*/ 6 w 63"/>
                <a:gd name="T83" fmla="*/ 0 h 232"/>
                <a:gd name="T84" fmla="*/ 6 w 63"/>
                <a:gd name="T85" fmla="*/ 0 h 2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3"/>
                <a:gd name="T130" fmla="*/ 0 h 232"/>
                <a:gd name="T131" fmla="*/ 63 w 63"/>
                <a:gd name="T132" fmla="*/ 232 h 2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3" h="232">
                  <a:moveTo>
                    <a:pt x="24" y="0"/>
                  </a:moveTo>
                  <a:lnTo>
                    <a:pt x="24" y="5"/>
                  </a:lnTo>
                  <a:lnTo>
                    <a:pt x="24" y="10"/>
                  </a:lnTo>
                  <a:lnTo>
                    <a:pt x="27" y="22"/>
                  </a:lnTo>
                  <a:lnTo>
                    <a:pt x="27" y="31"/>
                  </a:lnTo>
                  <a:lnTo>
                    <a:pt x="30" y="45"/>
                  </a:lnTo>
                  <a:lnTo>
                    <a:pt x="30" y="60"/>
                  </a:lnTo>
                  <a:lnTo>
                    <a:pt x="32" y="76"/>
                  </a:lnTo>
                  <a:lnTo>
                    <a:pt x="31" y="93"/>
                  </a:lnTo>
                  <a:lnTo>
                    <a:pt x="31" y="113"/>
                  </a:lnTo>
                  <a:lnTo>
                    <a:pt x="28" y="130"/>
                  </a:lnTo>
                  <a:lnTo>
                    <a:pt x="26" y="152"/>
                  </a:lnTo>
                  <a:lnTo>
                    <a:pt x="22" y="171"/>
                  </a:lnTo>
                  <a:lnTo>
                    <a:pt x="15" y="192"/>
                  </a:lnTo>
                  <a:lnTo>
                    <a:pt x="9" y="212"/>
                  </a:lnTo>
                  <a:lnTo>
                    <a:pt x="0" y="232"/>
                  </a:lnTo>
                  <a:lnTo>
                    <a:pt x="2" y="230"/>
                  </a:lnTo>
                  <a:lnTo>
                    <a:pt x="9" y="225"/>
                  </a:lnTo>
                  <a:lnTo>
                    <a:pt x="11" y="218"/>
                  </a:lnTo>
                  <a:lnTo>
                    <a:pt x="18" y="214"/>
                  </a:lnTo>
                  <a:lnTo>
                    <a:pt x="23" y="206"/>
                  </a:lnTo>
                  <a:lnTo>
                    <a:pt x="30" y="200"/>
                  </a:lnTo>
                  <a:lnTo>
                    <a:pt x="35" y="191"/>
                  </a:lnTo>
                  <a:lnTo>
                    <a:pt x="39" y="180"/>
                  </a:lnTo>
                  <a:lnTo>
                    <a:pt x="44" y="170"/>
                  </a:lnTo>
                  <a:lnTo>
                    <a:pt x="50" y="160"/>
                  </a:lnTo>
                  <a:lnTo>
                    <a:pt x="53" y="147"/>
                  </a:lnTo>
                  <a:lnTo>
                    <a:pt x="58" y="134"/>
                  </a:lnTo>
                  <a:lnTo>
                    <a:pt x="61" y="118"/>
                  </a:lnTo>
                  <a:lnTo>
                    <a:pt x="63" y="104"/>
                  </a:lnTo>
                  <a:lnTo>
                    <a:pt x="63" y="88"/>
                  </a:lnTo>
                  <a:lnTo>
                    <a:pt x="63" y="74"/>
                  </a:lnTo>
                  <a:lnTo>
                    <a:pt x="61" y="61"/>
                  </a:lnTo>
                  <a:lnTo>
                    <a:pt x="60" y="49"/>
                  </a:lnTo>
                  <a:lnTo>
                    <a:pt x="56" y="39"/>
                  </a:lnTo>
                  <a:lnTo>
                    <a:pt x="52" y="31"/>
                  </a:lnTo>
                  <a:lnTo>
                    <a:pt x="49" y="23"/>
                  </a:lnTo>
                  <a:lnTo>
                    <a:pt x="47" y="18"/>
                  </a:lnTo>
                  <a:lnTo>
                    <a:pt x="37" y="9"/>
                  </a:lnTo>
                  <a:lnTo>
                    <a:pt x="31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1" name="Freeform 40"/>
            <p:cNvSpPr>
              <a:spLocks/>
            </p:cNvSpPr>
            <p:nvPr/>
          </p:nvSpPr>
          <p:spPr bwMode="auto">
            <a:xfrm>
              <a:off x="1655" y="1568"/>
              <a:ext cx="220" cy="253"/>
            </a:xfrm>
            <a:custGeom>
              <a:avLst/>
              <a:gdLst>
                <a:gd name="T0" fmla="*/ 97 w 440"/>
                <a:gd name="T1" fmla="*/ 0 h 507"/>
                <a:gd name="T2" fmla="*/ 97 w 440"/>
                <a:gd name="T3" fmla="*/ 1 h 507"/>
                <a:gd name="T4" fmla="*/ 98 w 440"/>
                <a:gd name="T5" fmla="*/ 3 h 507"/>
                <a:gd name="T6" fmla="*/ 99 w 440"/>
                <a:gd name="T7" fmla="*/ 7 h 507"/>
                <a:gd name="T8" fmla="*/ 101 w 440"/>
                <a:gd name="T9" fmla="*/ 14 h 507"/>
                <a:gd name="T10" fmla="*/ 101 w 440"/>
                <a:gd name="T11" fmla="*/ 21 h 507"/>
                <a:gd name="T12" fmla="*/ 101 w 440"/>
                <a:gd name="T13" fmla="*/ 30 h 507"/>
                <a:gd name="T14" fmla="*/ 101 w 440"/>
                <a:gd name="T15" fmla="*/ 39 h 507"/>
                <a:gd name="T16" fmla="*/ 99 w 440"/>
                <a:gd name="T17" fmla="*/ 49 h 507"/>
                <a:gd name="T18" fmla="*/ 95 w 440"/>
                <a:gd name="T19" fmla="*/ 59 h 507"/>
                <a:gd name="T20" fmla="*/ 90 w 440"/>
                <a:gd name="T21" fmla="*/ 69 h 507"/>
                <a:gd name="T22" fmla="*/ 82 w 440"/>
                <a:gd name="T23" fmla="*/ 80 h 507"/>
                <a:gd name="T24" fmla="*/ 72 w 440"/>
                <a:gd name="T25" fmla="*/ 91 h 507"/>
                <a:gd name="T26" fmla="*/ 58 w 440"/>
                <a:gd name="T27" fmla="*/ 101 h 507"/>
                <a:gd name="T28" fmla="*/ 44 w 440"/>
                <a:gd name="T29" fmla="*/ 110 h 507"/>
                <a:gd name="T30" fmla="*/ 25 w 440"/>
                <a:gd name="T31" fmla="*/ 119 h 507"/>
                <a:gd name="T32" fmla="*/ 14 w 440"/>
                <a:gd name="T33" fmla="*/ 122 h 507"/>
                <a:gd name="T34" fmla="*/ 0 w 440"/>
                <a:gd name="T35" fmla="*/ 126 h 507"/>
                <a:gd name="T36" fmla="*/ 5 w 440"/>
                <a:gd name="T37" fmla="*/ 126 h 507"/>
                <a:gd name="T38" fmla="*/ 8 w 440"/>
                <a:gd name="T39" fmla="*/ 126 h 507"/>
                <a:gd name="T40" fmla="*/ 13 w 440"/>
                <a:gd name="T41" fmla="*/ 125 h 507"/>
                <a:gd name="T42" fmla="*/ 19 w 440"/>
                <a:gd name="T43" fmla="*/ 124 h 507"/>
                <a:gd name="T44" fmla="*/ 25 w 440"/>
                <a:gd name="T45" fmla="*/ 122 h 507"/>
                <a:gd name="T46" fmla="*/ 30 w 440"/>
                <a:gd name="T47" fmla="*/ 121 h 507"/>
                <a:gd name="T48" fmla="*/ 39 w 440"/>
                <a:gd name="T49" fmla="*/ 118 h 507"/>
                <a:gd name="T50" fmla="*/ 46 w 440"/>
                <a:gd name="T51" fmla="*/ 114 h 507"/>
                <a:gd name="T52" fmla="*/ 54 w 440"/>
                <a:gd name="T53" fmla="*/ 111 h 507"/>
                <a:gd name="T54" fmla="*/ 62 w 440"/>
                <a:gd name="T55" fmla="*/ 106 h 507"/>
                <a:gd name="T56" fmla="*/ 70 w 440"/>
                <a:gd name="T57" fmla="*/ 101 h 507"/>
                <a:gd name="T58" fmla="*/ 78 w 440"/>
                <a:gd name="T59" fmla="*/ 95 h 507"/>
                <a:gd name="T60" fmla="*/ 85 w 440"/>
                <a:gd name="T61" fmla="*/ 88 h 507"/>
                <a:gd name="T62" fmla="*/ 91 w 440"/>
                <a:gd name="T63" fmla="*/ 80 h 507"/>
                <a:gd name="T64" fmla="*/ 97 w 440"/>
                <a:gd name="T65" fmla="*/ 71 h 507"/>
                <a:gd name="T66" fmla="*/ 102 w 440"/>
                <a:gd name="T67" fmla="*/ 61 h 507"/>
                <a:gd name="T68" fmla="*/ 106 w 440"/>
                <a:gd name="T69" fmla="*/ 53 h 507"/>
                <a:gd name="T70" fmla="*/ 109 w 440"/>
                <a:gd name="T71" fmla="*/ 45 h 507"/>
                <a:gd name="T72" fmla="*/ 110 w 440"/>
                <a:gd name="T73" fmla="*/ 38 h 507"/>
                <a:gd name="T74" fmla="*/ 110 w 440"/>
                <a:gd name="T75" fmla="*/ 31 h 507"/>
                <a:gd name="T76" fmla="*/ 110 w 440"/>
                <a:gd name="T77" fmla="*/ 26 h 507"/>
                <a:gd name="T78" fmla="*/ 110 w 440"/>
                <a:gd name="T79" fmla="*/ 20 h 507"/>
                <a:gd name="T80" fmla="*/ 109 w 440"/>
                <a:gd name="T81" fmla="*/ 16 h 507"/>
                <a:gd name="T82" fmla="*/ 107 w 440"/>
                <a:gd name="T83" fmla="*/ 12 h 507"/>
                <a:gd name="T84" fmla="*/ 105 w 440"/>
                <a:gd name="T85" fmla="*/ 8 h 507"/>
                <a:gd name="T86" fmla="*/ 103 w 440"/>
                <a:gd name="T87" fmla="*/ 5 h 507"/>
                <a:gd name="T88" fmla="*/ 101 w 440"/>
                <a:gd name="T89" fmla="*/ 4 h 507"/>
                <a:gd name="T90" fmla="*/ 99 w 440"/>
                <a:gd name="T91" fmla="*/ 1 h 507"/>
                <a:gd name="T92" fmla="*/ 98 w 440"/>
                <a:gd name="T93" fmla="*/ 1 h 507"/>
                <a:gd name="T94" fmla="*/ 97 w 440"/>
                <a:gd name="T95" fmla="*/ 0 h 507"/>
                <a:gd name="T96" fmla="*/ 97 w 440"/>
                <a:gd name="T97" fmla="*/ 0 h 50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40"/>
                <a:gd name="T148" fmla="*/ 0 h 507"/>
                <a:gd name="T149" fmla="*/ 440 w 440"/>
                <a:gd name="T150" fmla="*/ 507 h 50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40" h="507">
                  <a:moveTo>
                    <a:pt x="387" y="0"/>
                  </a:moveTo>
                  <a:lnTo>
                    <a:pt x="387" y="4"/>
                  </a:lnTo>
                  <a:lnTo>
                    <a:pt x="391" y="14"/>
                  </a:lnTo>
                  <a:lnTo>
                    <a:pt x="395" y="31"/>
                  </a:lnTo>
                  <a:lnTo>
                    <a:pt x="401" y="57"/>
                  </a:lnTo>
                  <a:lnTo>
                    <a:pt x="403" y="85"/>
                  </a:lnTo>
                  <a:lnTo>
                    <a:pt x="404" y="120"/>
                  </a:lnTo>
                  <a:lnTo>
                    <a:pt x="401" y="156"/>
                  </a:lnTo>
                  <a:lnTo>
                    <a:pt x="394" y="196"/>
                  </a:lnTo>
                  <a:lnTo>
                    <a:pt x="378" y="238"/>
                  </a:lnTo>
                  <a:lnTo>
                    <a:pt x="357" y="279"/>
                  </a:lnTo>
                  <a:lnTo>
                    <a:pt x="326" y="321"/>
                  </a:lnTo>
                  <a:lnTo>
                    <a:pt x="287" y="364"/>
                  </a:lnTo>
                  <a:lnTo>
                    <a:pt x="235" y="404"/>
                  </a:lnTo>
                  <a:lnTo>
                    <a:pt x="174" y="442"/>
                  </a:lnTo>
                  <a:lnTo>
                    <a:pt x="99" y="477"/>
                  </a:lnTo>
                  <a:lnTo>
                    <a:pt x="57" y="489"/>
                  </a:lnTo>
                  <a:lnTo>
                    <a:pt x="0" y="504"/>
                  </a:lnTo>
                  <a:lnTo>
                    <a:pt x="19" y="507"/>
                  </a:lnTo>
                  <a:lnTo>
                    <a:pt x="32" y="504"/>
                  </a:lnTo>
                  <a:lnTo>
                    <a:pt x="52" y="502"/>
                  </a:lnTo>
                  <a:lnTo>
                    <a:pt x="73" y="497"/>
                  </a:lnTo>
                  <a:lnTo>
                    <a:pt x="97" y="491"/>
                  </a:lnTo>
                  <a:lnTo>
                    <a:pt x="123" y="484"/>
                  </a:lnTo>
                  <a:lnTo>
                    <a:pt x="154" y="473"/>
                  </a:lnTo>
                  <a:lnTo>
                    <a:pt x="184" y="459"/>
                  </a:lnTo>
                  <a:lnTo>
                    <a:pt x="216" y="445"/>
                  </a:lnTo>
                  <a:lnTo>
                    <a:pt x="248" y="426"/>
                  </a:lnTo>
                  <a:lnTo>
                    <a:pt x="279" y="406"/>
                  </a:lnTo>
                  <a:lnTo>
                    <a:pt x="309" y="380"/>
                  </a:lnTo>
                  <a:lnTo>
                    <a:pt x="338" y="352"/>
                  </a:lnTo>
                  <a:lnTo>
                    <a:pt x="364" y="320"/>
                  </a:lnTo>
                  <a:lnTo>
                    <a:pt x="388" y="285"/>
                  </a:lnTo>
                  <a:lnTo>
                    <a:pt x="408" y="247"/>
                  </a:lnTo>
                  <a:lnTo>
                    <a:pt x="423" y="213"/>
                  </a:lnTo>
                  <a:lnTo>
                    <a:pt x="433" y="182"/>
                  </a:lnTo>
                  <a:lnTo>
                    <a:pt x="439" y="153"/>
                  </a:lnTo>
                  <a:lnTo>
                    <a:pt x="440" y="126"/>
                  </a:lnTo>
                  <a:lnTo>
                    <a:pt x="440" y="104"/>
                  </a:lnTo>
                  <a:lnTo>
                    <a:pt x="438" y="83"/>
                  </a:lnTo>
                  <a:lnTo>
                    <a:pt x="434" y="66"/>
                  </a:lnTo>
                  <a:lnTo>
                    <a:pt x="425" y="48"/>
                  </a:lnTo>
                  <a:lnTo>
                    <a:pt x="418" y="35"/>
                  </a:lnTo>
                  <a:lnTo>
                    <a:pt x="411" y="23"/>
                  </a:lnTo>
                  <a:lnTo>
                    <a:pt x="403" y="16"/>
                  </a:lnTo>
                  <a:lnTo>
                    <a:pt x="396" y="7"/>
                  </a:lnTo>
                  <a:lnTo>
                    <a:pt x="391" y="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2" name="Freeform 41"/>
            <p:cNvSpPr>
              <a:spLocks/>
            </p:cNvSpPr>
            <p:nvPr/>
          </p:nvSpPr>
          <p:spPr bwMode="auto">
            <a:xfrm>
              <a:off x="1505" y="1783"/>
              <a:ext cx="329" cy="122"/>
            </a:xfrm>
            <a:custGeom>
              <a:avLst/>
              <a:gdLst>
                <a:gd name="T0" fmla="*/ 5 w 659"/>
                <a:gd name="T1" fmla="*/ 56 h 243"/>
                <a:gd name="T2" fmla="*/ 6 w 659"/>
                <a:gd name="T3" fmla="*/ 56 h 243"/>
                <a:gd name="T4" fmla="*/ 9 w 659"/>
                <a:gd name="T5" fmla="*/ 55 h 243"/>
                <a:gd name="T6" fmla="*/ 15 w 659"/>
                <a:gd name="T7" fmla="*/ 53 h 243"/>
                <a:gd name="T8" fmla="*/ 22 w 659"/>
                <a:gd name="T9" fmla="*/ 52 h 243"/>
                <a:gd name="T10" fmla="*/ 31 w 659"/>
                <a:gd name="T11" fmla="*/ 49 h 243"/>
                <a:gd name="T12" fmla="*/ 41 w 659"/>
                <a:gd name="T13" fmla="*/ 46 h 243"/>
                <a:gd name="T14" fmla="*/ 53 w 659"/>
                <a:gd name="T15" fmla="*/ 43 h 243"/>
                <a:gd name="T16" fmla="*/ 66 w 659"/>
                <a:gd name="T17" fmla="*/ 39 h 243"/>
                <a:gd name="T18" fmla="*/ 78 w 659"/>
                <a:gd name="T19" fmla="*/ 35 h 243"/>
                <a:gd name="T20" fmla="*/ 92 w 659"/>
                <a:gd name="T21" fmla="*/ 30 h 243"/>
                <a:gd name="T22" fmla="*/ 105 w 659"/>
                <a:gd name="T23" fmla="*/ 26 h 243"/>
                <a:gd name="T24" fmla="*/ 118 w 659"/>
                <a:gd name="T25" fmla="*/ 21 h 243"/>
                <a:gd name="T26" fmla="*/ 131 w 659"/>
                <a:gd name="T27" fmla="*/ 16 h 243"/>
                <a:gd name="T28" fmla="*/ 143 w 659"/>
                <a:gd name="T29" fmla="*/ 11 h 243"/>
                <a:gd name="T30" fmla="*/ 155 w 659"/>
                <a:gd name="T31" fmla="*/ 5 h 243"/>
                <a:gd name="T32" fmla="*/ 164 w 659"/>
                <a:gd name="T33" fmla="*/ 0 h 243"/>
                <a:gd name="T34" fmla="*/ 162 w 659"/>
                <a:gd name="T35" fmla="*/ 3 h 243"/>
                <a:gd name="T36" fmla="*/ 159 w 659"/>
                <a:gd name="T37" fmla="*/ 5 h 243"/>
                <a:gd name="T38" fmla="*/ 156 w 659"/>
                <a:gd name="T39" fmla="*/ 7 h 243"/>
                <a:gd name="T40" fmla="*/ 152 w 659"/>
                <a:gd name="T41" fmla="*/ 10 h 243"/>
                <a:gd name="T42" fmla="*/ 147 w 659"/>
                <a:gd name="T43" fmla="*/ 13 h 243"/>
                <a:gd name="T44" fmla="*/ 142 w 659"/>
                <a:gd name="T45" fmla="*/ 17 h 243"/>
                <a:gd name="T46" fmla="*/ 135 w 659"/>
                <a:gd name="T47" fmla="*/ 20 h 243"/>
                <a:gd name="T48" fmla="*/ 127 w 659"/>
                <a:gd name="T49" fmla="*/ 24 h 243"/>
                <a:gd name="T50" fmla="*/ 118 w 659"/>
                <a:gd name="T51" fmla="*/ 28 h 243"/>
                <a:gd name="T52" fmla="*/ 109 w 659"/>
                <a:gd name="T53" fmla="*/ 33 h 243"/>
                <a:gd name="T54" fmla="*/ 98 w 659"/>
                <a:gd name="T55" fmla="*/ 37 h 243"/>
                <a:gd name="T56" fmla="*/ 86 w 659"/>
                <a:gd name="T57" fmla="*/ 41 h 243"/>
                <a:gd name="T58" fmla="*/ 72 w 659"/>
                <a:gd name="T59" fmla="*/ 45 h 243"/>
                <a:gd name="T60" fmla="*/ 58 w 659"/>
                <a:gd name="T61" fmla="*/ 49 h 243"/>
                <a:gd name="T62" fmla="*/ 43 w 659"/>
                <a:gd name="T63" fmla="*/ 53 h 243"/>
                <a:gd name="T64" fmla="*/ 32 w 659"/>
                <a:gd name="T65" fmla="*/ 56 h 243"/>
                <a:gd name="T66" fmla="*/ 22 w 659"/>
                <a:gd name="T67" fmla="*/ 58 h 243"/>
                <a:gd name="T68" fmla="*/ 15 w 659"/>
                <a:gd name="T69" fmla="*/ 60 h 243"/>
                <a:gd name="T70" fmla="*/ 9 w 659"/>
                <a:gd name="T71" fmla="*/ 60 h 243"/>
                <a:gd name="T72" fmla="*/ 5 w 659"/>
                <a:gd name="T73" fmla="*/ 61 h 243"/>
                <a:gd name="T74" fmla="*/ 2 w 659"/>
                <a:gd name="T75" fmla="*/ 61 h 243"/>
                <a:gd name="T76" fmla="*/ 0 w 659"/>
                <a:gd name="T77" fmla="*/ 61 h 243"/>
                <a:gd name="T78" fmla="*/ 0 w 659"/>
                <a:gd name="T79" fmla="*/ 60 h 243"/>
                <a:gd name="T80" fmla="*/ 1 w 659"/>
                <a:gd name="T81" fmla="*/ 58 h 243"/>
                <a:gd name="T82" fmla="*/ 3 w 659"/>
                <a:gd name="T83" fmla="*/ 57 h 243"/>
                <a:gd name="T84" fmla="*/ 5 w 659"/>
                <a:gd name="T85" fmla="*/ 56 h 243"/>
                <a:gd name="T86" fmla="*/ 5 w 659"/>
                <a:gd name="T87" fmla="*/ 56 h 24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59"/>
                <a:gd name="T133" fmla="*/ 0 h 243"/>
                <a:gd name="T134" fmla="*/ 659 w 659"/>
                <a:gd name="T135" fmla="*/ 243 h 24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59" h="243">
                  <a:moveTo>
                    <a:pt x="20" y="224"/>
                  </a:moveTo>
                  <a:lnTo>
                    <a:pt x="24" y="221"/>
                  </a:lnTo>
                  <a:lnTo>
                    <a:pt x="39" y="219"/>
                  </a:lnTo>
                  <a:lnTo>
                    <a:pt x="61" y="212"/>
                  </a:lnTo>
                  <a:lnTo>
                    <a:pt x="91" y="206"/>
                  </a:lnTo>
                  <a:lnTo>
                    <a:pt x="126" y="194"/>
                  </a:lnTo>
                  <a:lnTo>
                    <a:pt x="167" y="182"/>
                  </a:lnTo>
                  <a:lnTo>
                    <a:pt x="214" y="169"/>
                  </a:lnTo>
                  <a:lnTo>
                    <a:pt x="265" y="155"/>
                  </a:lnTo>
                  <a:lnTo>
                    <a:pt x="315" y="137"/>
                  </a:lnTo>
                  <a:lnTo>
                    <a:pt x="369" y="120"/>
                  </a:lnTo>
                  <a:lnTo>
                    <a:pt x="421" y="102"/>
                  </a:lnTo>
                  <a:lnTo>
                    <a:pt x="474" y="82"/>
                  </a:lnTo>
                  <a:lnTo>
                    <a:pt x="525" y="61"/>
                  </a:lnTo>
                  <a:lnTo>
                    <a:pt x="574" y="41"/>
                  </a:lnTo>
                  <a:lnTo>
                    <a:pt x="620" y="20"/>
                  </a:lnTo>
                  <a:lnTo>
                    <a:pt x="659" y="0"/>
                  </a:lnTo>
                  <a:lnTo>
                    <a:pt x="648" y="9"/>
                  </a:lnTo>
                  <a:lnTo>
                    <a:pt x="639" y="17"/>
                  </a:lnTo>
                  <a:lnTo>
                    <a:pt x="625" y="28"/>
                  </a:lnTo>
                  <a:lnTo>
                    <a:pt x="610" y="38"/>
                  </a:lnTo>
                  <a:lnTo>
                    <a:pt x="591" y="51"/>
                  </a:lnTo>
                  <a:lnTo>
                    <a:pt x="569" y="65"/>
                  </a:lnTo>
                  <a:lnTo>
                    <a:pt x="542" y="80"/>
                  </a:lnTo>
                  <a:lnTo>
                    <a:pt x="510" y="94"/>
                  </a:lnTo>
                  <a:lnTo>
                    <a:pt x="475" y="111"/>
                  </a:lnTo>
                  <a:lnTo>
                    <a:pt x="436" y="129"/>
                  </a:lnTo>
                  <a:lnTo>
                    <a:pt x="392" y="145"/>
                  </a:lnTo>
                  <a:lnTo>
                    <a:pt x="344" y="161"/>
                  </a:lnTo>
                  <a:lnTo>
                    <a:pt x="291" y="178"/>
                  </a:lnTo>
                  <a:lnTo>
                    <a:pt x="232" y="195"/>
                  </a:lnTo>
                  <a:lnTo>
                    <a:pt x="175" y="210"/>
                  </a:lnTo>
                  <a:lnTo>
                    <a:pt x="128" y="221"/>
                  </a:lnTo>
                  <a:lnTo>
                    <a:pt x="89" y="230"/>
                  </a:lnTo>
                  <a:lnTo>
                    <a:pt x="61" y="237"/>
                  </a:lnTo>
                  <a:lnTo>
                    <a:pt x="37" y="239"/>
                  </a:lnTo>
                  <a:lnTo>
                    <a:pt x="20" y="242"/>
                  </a:lnTo>
                  <a:lnTo>
                    <a:pt x="9" y="242"/>
                  </a:lnTo>
                  <a:lnTo>
                    <a:pt x="2" y="243"/>
                  </a:lnTo>
                  <a:lnTo>
                    <a:pt x="0" y="237"/>
                  </a:lnTo>
                  <a:lnTo>
                    <a:pt x="6" y="232"/>
                  </a:lnTo>
                  <a:lnTo>
                    <a:pt x="14" y="225"/>
                  </a:lnTo>
                  <a:lnTo>
                    <a:pt x="20" y="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2533" name="Picture 42" descr="bd0628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157788"/>
            <a:ext cx="2066925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43" descr="bd07281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797425"/>
            <a:ext cx="1512888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44" descr="tn00686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492375"/>
            <a:ext cx="1697037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45" descr="tn00333_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060575"/>
            <a:ext cx="1316037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46" descr="tn00332_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013325"/>
            <a:ext cx="26066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47" descr="pe03255_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924175"/>
            <a:ext cx="25971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9" name="Text Box 48"/>
          <p:cNvSpPr txBox="1">
            <a:spLocks noChangeArrowheads="1"/>
          </p:cNvSpPr>
          <p:nvPr/>
        </p:nvSpPr>
        <p:spPr bwMode="auto">
          <a:xfrm>
            <a:off x="874713" y="1968500"/>
            <a:ext cx="2686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itchFamily="34" charset="0"/>
              </a:rPr>
              <a:t>Air Transport</a:t>
            </a:r>
            <a:endParaRPr lang="en-GB" altLang="en-US" sz="2000">
              <a:latin typeface="Arial" pitchFamily="34" charset="0"/>
            </a:endParaRPr>
          </a:p>
        </p:txBody>
      </p:sp>
      <p:sp>
        <p:nvSpPr>
          <p:cNvPr id="22540" name="Text Box 49"/>
          <p:cNvSpPr txBox="1">
            <a:spLocks noChangeArrowheads="1"/>
          </p:cNvSpPr>
          <p:nvPr/>
        </p:nvSpPr>
        <p:spPr bwMode="auto">
          <a:xfrm>
            <a:off x="1876425" y="1582738"/>
            <a:ext cx="137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itchFamily="34" charset="0"/>
              </a:rPr>
              <a:t>Transport</a:t>
            </a:r>
            <a:endParaRPr lang="en-GB" altLang="en-US" sz="2000">
              <a:latin typeface="Arial" pitchFamily="34" charset="0"/>
            </a:endParaRPr>
          </a:p>
        </p:txBody>
      </p:sp>
      <p:sp>
        <p:nvSpPr>
          <p:cNvPr id="22541" name="Rectangle 50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941388"/>
          </a:xfrm>
          <a:noFill/>
        </p:spPr>
        <p:txBody>
          <a:bodyPr/>
          <a:lstStyle/>
          <a:p>
            <a:pPr eaLnBrk="1" hangingPunct="1"/>
            <a:r>
              <a:rPr lang="en-US" altLang="en-US" sz="4800" b="1"/>
              <a:t>Inheritance Relationship</a:t>
            </a:r>
          </a:p>
        </p:txBody>
      </p:sp>
      <p:sp>
        <p:nvSpPr>
          <p:cNvPr id="22542" name="Rectangle 51"/>
          <p:cNvSpPr>
            <a:spLocks noChangeArrowheads="1"/>
          </p:cNvSpPr>
          <p:nvPr/>
        </p:nvSpPr>
        <p:spPr bwMode="auto">
          <a:xfrm>
            <a:off x="5435600" y="1916113"/>
            <a:ext cx="3203575" cy="2382837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22543" name="Text Box 52"/>
          <p:cNvSpPr txBox="1">
            <a:spLocks noChangeArrowheads="1"/>
          </p:cNvSpPr>
          <p:nvPr/>
        </p:nvSpPr>
        <p:spPr bwMode="auto">
          <a:xfrm>
            <a:off x="5651500" y="1989138"/>
            <a:ext cx="17002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Arial" pitchFamily="34" charset="0"/>
              </a:rPr>
              <a:t>Sea Transport</a:t>
            </a:r>
            <a:endParaRPr lang="en-GB" altLang="en-US" sz="2000">
              <a:latin typeface="Arial" pitchFamily="34" charset="0"/>
            </a:endParaRPr>
          </a:p>
        </p:txBody>
      </p:sp>
      <p:sp>
        <p:nvSpPr>
          <p:cNvPr id="22544" name="Rectangle 53"/>
          <p:cNvSpPr>
            <a:spLocks noChangeArrowheads="1"/>
          </p:cNvSpPr>
          <p:nvPr/>
        </p:nvSpPr>
        <p:spPr bwMode="auto">
          <a:xfrm>
            <a:off x="900113" y="4498975"/>
            <a:ext cx="7747000" cy="1727200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22545" name="Text Box 54"/>
          <p:cNvSpPr txBox="1">
            <a:spLocks noChangeArrowheads="1"/>
          </p:cNvSpPr>
          <p:nvPr/>
        </p:nvSpPr>
        <p:spPr bwMode="auto">
          <a:xfrm>
            <a:off x="1116013" y="4652963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Arial" pitchFamily="34" charset="0"/>
              </a:rPr>
              <a:t>Land Transport</a:t>
            </a:r>
            <a:endParaRPr lang="en-GB" altLang="en-US" sz="20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4634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941388"/>
          </a:xfrm>
          <a:noFill/>
        </p:spPr>
        <p:txBody>
          <a:bodyPr/>
          <a:lstStyle/>
          <a:p>
            <a:pPr eaLnBrk="1" hangingPunct="1"/>
            <a:r>
              <a:rPr lang="en-US" altLang="en-US" sz="4800" b="1"/>
              <a:t>Inheritance Relationship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73238"/>
            <a:ext cx="8229600" cy="4357687"/>
          </a:xfrm>
        </p:spPr>
        <p:txBody>
          <a:bodyPr/>
          <a:lstStyle/>
          <a:p>
            <a:pPr eaLnBrk="1" hangingPunct="1"/>
            <a:r>
              <a:rPr lang="en-US" altLang="en-US" dirty="0"/>
              <a:t>The inheritance relationship is sometimes called the “</a:t>
            </a:r>
            <a:r>
              <a:rPr lang="en-US" altLang="en-US" dirty="0">
                <a:solidFill>
                  <a:srgbClr val="FF0000"/>
                </a:solidFill>
              </a:rPr>
              <a:t>is-a</a:t>
            </a:r>
            <a:r>
              <a:rPr lang="en-US" altLang="en-US" dirty="0"/>
              <a:t>” relationship.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  <a:p>
            <a:pPr lvl="1" eaLnBrk="1" hangingPunct="1"/>
            <a:r>
              <a:rPr lang="en-US" altLang="en-US" sz="3200" dirty="0"/>
              <a:t>For example...</a:t>
            </a:r>
          </a:p>
        </p:txBody>
      </p:sp>
    </p:spTree>
    <p:extLst>
      <p:ext uri="{BB962C8B-B14F-4D97-AF65-F5344CB8AC3E}">
        <p14:creationId xmlns:p14="http://schemas.microsoft.com/office/powerpoint/2010/main" val="32208768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60"/>
          <p:cNvGrpSpPr>
            <a:grpSpLocks/>
          </p:cNvGrpSpPr>
          <p:nvPr/>
        </p:nvGrpSpPr>
        <p:grpSpPr bwMode="auto">
          <a:xfrm>
            <a:off x="755650" y="1628775"/>
            <a:ext cx="7691438" cy="5087938"/>
            <a:chOff x="1436" y="1109"/>
            <a:chExt cx="4112" cy="3205"/>
          </a:xfrm>
        </p:grpSpPr>
        <p:grpSp>
          <p:nvGrpSpPr>
            <p:cNvPr id="24580" name="Group 2"/>
            <p:cNvGrpSpPr>
              <a:grpSpLocks/>
            </p:cNvGrpSpPr>
            <p:nvPr/>
          </p:nvGrpSpPr>
          <p:grpSpPr bwMode="auto">
            <a:xfrm>
              <a:off x="1544" y="1109"/>
              <a:ext cx="3981" cy="1404"/>
              <a:chOff x="144" y="432"/>
              <a:chExt cx="5328" cy="1404"/>
            </a:xfrm>
          </p:grpSpPr>
          <p:sp>
            <p:nvSpPr>
              <p:cNvPr id="24627" name="Text Box 3"/>
              <p:cNvSpPr txBox="1">
                <a:spLocks noChangeArrowheads="1"/>
              </p:cNvSpPr>
              <p:nvPr/>
            </p:nvSpPr>
            <p:spPr bwMode="auto">
              <a:xfrm>
                <a:off x="1920" y="432"/>
                <a:ext cx="1728" cy="25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Arial" pitchFamily="34" charset="0"/>
                  </a:rPr>
                  <a:t>Transport</a:t>
                </a:r>
                <a:endParaRPr lang="en-GB" altLang="en-US" sz="2000">
                  <a:latin typeface="Arial" pitchFamily="34" charset="0"/>
                </a:endParaRPr>
              </a:p>
            </p:txBody>
          </p:sp>
          <p:sp>
            <p:nvSpPr>
              <p:cNvPr id="24628" name="Text Box 4"/>
              <p:cNvSpPr txBox="1">
                <a:spLocks noChangeArrowheads="1"/>
              </p:cNvSpPr>
              <p:nvPr/>
            </p:nvSpPr>
            <p:spPr bwMode="auto">
              <a:xfrm>
                <a:off x="144" y="1584"/>
                <a:ext cx="1728" cy="25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Arial" pitchFamily="34" charset="0"/>
                  </a:rPr>
                  <a:t>Sea Transport</a:t>
                </a:r>
                <a:endParaRPr lang="en-GB" altLang="en-US" sz="2000">
                  <a:latin typeface="Arial" pitchFamily="34" charset="0"/>
                </a:endParaRPr>
              </a:p>
            </p:txBody>
          </p:sp>
          <p:sp>
            <p:nvSpPr>
              <p:cNvPr id="24629" name="Text Box 5"/>
              <p:cNvSpPr txBox="1">
                <a:spLocks noChangeArrowheads="1"/>
              </p:cNvSpPr>
              <p:nvPr/>
            </p:nvSpPr>
            <p:spPr bwMode="auto">
              <a:xfrm>
                <a:off x="1920" y="1584"/>
                <a:ext cx="1728" cy="25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Arial" pitchFamily="34" charset="0"/>
                  </a:rPr>
                  <a:t>Land Transport</a:t>
                </a:r>
                <a:endParaRPr lang="en-GB" altLang="en-US" sz="2000">
                  <a:latin typeface="Arial" pitchFamily="34" charset="0"/>
                </a:endParaRPr>
              </a:p>
            </p:txBody>
          </p:sp>
          <p:sp>
            <p:nvSpPr>
              <p:cNvPr id="24630" name="Text Box 6"/>
              <p:cNvSpPr txBox="1">
                <a:spLocks noChangeArrowheads="1"/>
              </p:cNvSpPr>
              <p:nvPr/>
            </p:nvSpPr>
            <p:spPr bwMode="auto">
              <a:xfrm>
                <a:off x="3744" y="1584"/>
                <a:ext cx="1728" cy="25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Arial" pitchFamily="34" charset="0"/>
                  </a:rPr>
                  <a:t>Air Transport</a:t>
                </a:r>
                <a:endParaRPr lang="en-GB" altLang="en-US" sz="2000">
                  <a:latin typeface="Arial" pitchFamily="34" charset="0"/>
                </a:endParaRPr>
              </a:p>
            </p:txBody>
          </p:sp>
          <p:sp>
            <p:nvSpPr>
              <p:cNvPr id="24631" name="AutoShape 7"/>
              <p:cNvSpPr>
                <a:spLocks noChangeArrowheads="1"/>
              </p:cNvSpPr>
              <p:nvPr/>
            </p:nvSpPr>
            <p:spPr bwMode="auto">
              <a:xfrm>
                <a:off x="2640" y="768"/>
                <a:ext cx="192" cy="24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632" name="Line 8"/>
              <p:cNvSpPr>
                <a:spLocks noChangeShapeType="1"/>
              </p:cNvSpPr>
              <p:nvPr/>
            </p:nvSpPr>
            <p:spPr bwMode="auto">
              <a:xfrm>
                <a:off x="2736" y="1008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33" name="Line 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34" name="Line 10"/>
              <p:cNvSpPr>
                <a:spLocks noChangeShapeType="1"/>
              </p:cNvSpPr>
              <p:nvPr/>
            </p:nvSpPr>
            <p:spPr bwMode="auto">
              <a:xfrm>
                <a:off x="4608" y="134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35" name="Line 11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6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36" name="Text Box 12"/>
              <p:cNvSpPr txBox="1">
                <a:spLocks noChangeArrowheads="1"/>
              </p:cNvSpPr>
              <p:nvPr/>
            </p:nvSpPr>
            <p:spPr bwMode="auto">
              <a:xfrm>
                <a:off x="3146" y="880"/>
                <a:ext cx="210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2000" dirty="0">
                    <a:solidFill>
                      <a:srgbClr val="FF0000"/>
                    </a:solidFill>
                    <a:latin typeface="Arial" pitchFamily="34" charset="0"/>
                  </a:rPr>
                  <a:t>Inheritance Relationship</a:t>
                </a:r>
                <a:endParaRPr lang="en-GB" altLang="en-US" sz="2000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4581" name="Group 13"/>
            <p:cNvGrpSpPr>
              <a:grpSpLocks/>
            </p:cNvGrpSpPr>
            <p:nvPr/>
          </p:nvGrpSpPr>
          <p:grpSpPr bwMode="auto">
            <a:xfrm>
              <a:off x="1436" y="2784"/>
              <a:ext cx="1477" cy="1514"/>
              <a:chOff x="0" y="2208"/>
              <a:chExt cx="2400" cy="2206"/>
            </a:xfrm>
          </p:grpSpPr>
          <p:pic>
            <p:nvPicPr>
              <p:cNvPr id="24625" name="Picture 14" descr="tn00333_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2208"/>
                <a:ext cx="730" cy="10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626" name="Text Box 15"/>
              <p:cNvSpPr txBox="1">
                <a:spLocks noChangeArrowheads="1"/>
              </p:cNvSpPr>
              <p:nvPr/>
            </p:nvSpPr>
            <p:spPr bwMode="auto">
              <a:xfrm>
                <a:off x="0" y="3312"/>
                <a:ext cx="2400" cy="1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dirty="0">
                    <a:latin typeface="Arial" pitchFamily="34" charset="0"/>
                  </a:rPr>
                  <a:t>Sea Transport</a:t>
                </a:r>
              </a:p>
              <a:p>
                <a:pPr algn="ctr" eaLnBrk="1" hangingPunct="1"/>
                <a:r>
                  <a:rPr lang="en-US" altLang="en-US" dirty="0">
                    <a:latin typeface="Arial" pitchFamily="34" charset="0"/>
                  </a:rPr>
                  <a:t>object “</a:t>
                </a:r>
                <a:r>
                  <a:rPr lang="en-US" altLang="en-US" dirty="0">
                    <a:solidFill>
                      <a:srgbClr val="FF0000"/>
                    </a:solidFill>
                    <a:latin typeface="Arial" pitchFamily="34" charset="0"/>
                  </a:rPr>
                  <a:t>is a</a:t>
                </a:r>
                <a:r>
                  <a:rPr lang="en-US" altLang="en-US" dirty="0">
                    <a:latin typeface="Arial" pitchFamily="34" charset="0"/>
                  </a:rPr>
                  <a:t>” </a:t>
                </a:r>
              </a:p>
              <a:p>
                <a:pPr algn="ctr" eaLnBrk="1" hangingPunct="1"/>
                <a:r>
                  <a:rPr lang="en-US" altLang="en-US" dirty="0">
                    <a:latin typeface="Arial" pitchFamily="34" charset="0"/>
                  </a:rPr>
                  <a:t>Transport object</a:t>
                </a:r>
                <a:endParaRPr lang="en-GB" altLang="en-US" dirty="0">
                  <a:latin typeface="Arial" pitchFamily="34" charset="0"/>
                </a:endParaRPr>
              </a:p>
            </p:txBody>
          </p:sp>
        </p:grpSp>
        <p:grpSp>
          <p:nvGrpSpPr>
            <p:cNvPr id="24582" name="Group 16"/>
            <p:cNvGrpSpPr>
              <a:grpSpLocks/>
            </p:cNvGrpSpPr>
            <p:nvPr/>
          </p:nvGrpSpPr>
          <p:grpSpPr bwMode="auto">
            <a:xfrm>
              <a:off x="2714" y="2908"/>
              <a:ext cx="1595" cy="1406"/>
              <a:chOff x="1968" y="2256"/>
              <a:chExt cx="2400" cy="2284"/>
            </a:xfrm>
          </p:grpSpPr>
          <p:pic>
            <p:nvPicPr>
              <p:cNvPr id="24623" name="Picture 17" descr="tn00561_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4" y="2256"/>
                <a:ext cx="1152" cy="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624" name="Text Box 18"/>
              <p:cNvSpPr txBox="1">
                <a:spLocks noChangeArrowheads="1"/>
              </p:cNvSpPr>
              <p:nvPr/>
            </p:nvSpPr>
            <p:spPr bwMode="auto">
              <a:xfrm>
                <a:off x="1968" y="3312"/>
                <a:ext cx="2400" cy="1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dirty="0">
                    <a:latin typeface="Arial" pitchFamily="34" charset="0"/>
                  </a:rPr>
                  <a:t>Land Transport</a:t>
                </a:r>
              </a:p>
              <a:p>
                <a:pPr algn="ctr" eaLnBrk="1" hangingPunct="1"/>
                <a:r>
                  <a:rPr lang="en-US" altLang="en-US" dirty="0">
                    <a:latin typeface="Arial" pitchFamily="34" charset="0"/>
                  </a:rPr>
                  <a:t>object “</a:t>
                </a:r>
                <a:r>
                  <a:rPr lang="en-US" altLang="en-US" dirty="0">
                    <a:solidFill>
                      <a:srgbClr val="FF0000"/>
                    </a:solidFill>
                    <a:latin typeface="Arial" pitchFamily="34" charset="0"/>
                  </a:rPr>
                  <a:t>is a</a:t>
                </a:r>
                <a:r>
                  <a:rPr lang="en-US" altLang="en-US" dirty="0">
                    <a:latin typeface="Arial" pitchFamily="34" charset="0"/>
                  </a:rPr>
                  <a:t>” </a:t>
                </a:r>
              </a:p>
              <a:p>
                <a:pPr algn="ctr" eaLnBrk="1" hangingPunct="1"/>
                <a:r>
                  <a:rPr lang="en-US" altLang="en-US" dirty="0">
                    <a:latin typeface="Arial" pitchFamily="34" charset="0"/>
                  </a:rPr>
                  <a:t>Transport object</a:t>
                </a:r>
                <a:endParaRPr lang="en-GB" altLang="en-US" dirty="0">
                  <a:latin typeface="Arial" pitchFamily="34" charset="0"/>
                </a:endParaRPr>
              </a:p>
            </p:txBody>
          </p:sp>
        </p:grpSp>
        <p:grpSp>
          <p:nvGrpSpPr>
            <p:cNvPr id="24583" name="Group 19"/>
            <p:cNvGrpSpPr>
              <a:grpSpLocks/>
            </p:cNvGrpSpPr>
            <p:nvPr/>
          </p:nvGrpSpPr>
          <p:grpSpPr bwMode="auto">
            <a:xfrm>
              <a:off x="4148" y="2954"/>
              <a:ext cx="1400" cy="1343"/>
              <a:chOff x="3648" y="2352"/>
              <a:chExt cx="2400" cy="2196"/>
            </a:xfrm>
          </p:grpSpPr>
          <p:grpSp>
            <p:nvGrpSpPr>
              <p:cNvPr id="24584" name="Group 20"/>
              <p:cNvGrpSpPr>
                <a:grpSpLocks/>
              </p:cNvGrpSpPr>
              <p:nvPr/>
            </p:nvGrpSpPr>
            <p:grpSpPr bwMode="auto">
              <a:xfrm>
                <a:off x="4128" y="2352"/>
                <a:ext cx="1421" cy="939"/>
                <a:chOff x="808" y="966"/>
                <a:chExt cx="1421" cy="939"/>
              </a:xfrm>
            </p:grpSpPr>
            <p:sp>
              <p:nvSpPr>
                <p:cNvPr id="24586" name="Freeform 21"/>
                <p:cNvSpPr>
                  <a:spLocks/>
                </p:cNvSpPr>
                <p:nvPr/>
              </p:nvSpPr>
              <p:spPr bwMode="auto">
                <a:xfrm>
                  <a:off x="811" y="977"/>
                  <a:ext cx="1414" cy="591"/>
                </a:xfrm>
                <a:custGeom>
                  <a:avLst/>
                  <a:gdLst>
                    <a:gd name="T0" fmla="*/ 89 w 2828"/>
                    <a:gd name="T1" fmla="*/ 30 h 1183"/>
                    <a:gd name="T2" fmla="*/ 44 w 2828"/>
                    <a:gd name="T3" fmla="*/ 44 h 1183"/>
                    <a:gd name="T4" fmla="*/ 6 w 2828"/>
                    <a:gd name="T5" fmla="*/ 68 h 1183"/>
                    <a:gd name="T6" fmla="*/ 1 w 2828"/>
                    <a:gd name="T7" fmla="*/ 85 h 1183"/>
                    <a:gd name="T8" fmla="*/ 12 w 2828"/>
                    <a:gd name="T9" fmla="*/ 94 h 1183"/>
                    <a:gd name="T10" fmla="*/ 43 w 2828"/>
                    <a:gd name="T11" fmla="*/ 102 h 1183"/>
                    <a:gd name="T12" fmla="*/ 102 w 2828"/>
                    <a:gd name="T13" fmla="*/ 110 h 1183"/>
                    <a:gd name="T14" fmla="*/ 182 w 2828"/>
                    <a:gd name="T15" fmla="*/ 120 h 1183"/>
                    <a:gd name="T16" fmla="*/ 254 w 2828"/>
                    <a:gd name="T17" fmla="*/ 134 h 1183"/>
                    <a:gd name="T18" fmla="*/ 268 w 2828"/>
                    <a:gd name="T19" fmla="*/ 145 h 1183"/>
                    <a:gd name="T20" fmla="*/ 244 w 2828"/>
                    <a:gd name="T21" fmla="*/ 172 h 1183"/>
                    <a:gd name="T22" fmla="*/ 218 w 2828"/>
                    <a:gd name="T23" fmla="*/ 210 h 1183"/>
                    <a:gd name="T24" fmla="*/ 211 w 2828"/>
                    <a:gd name="T25" fmla="*/ 234 h 1183"/>
                    <a:gd name="T26" fmla="*/ 223 w 2828"/>
                    <a:gd name="T27" fmla="*/ 239 h 1183"/>
                    <a:gd name="T28" fmla="*/ 241 w 2828"/>
                    <a:gd name="T29" fmla="*/ 241 h 1183"/>
                    <a:gd name="T30" fmla="*/ 261 w 2828"/>
                    <a:gd name="T31" fmla="*/ 236 h 1183"/>
                    <a:gd name="T32" fmla="*/ 295 w 2828"/>
                    <a:gd name="T33" fmla="*/ 215 h 1183"/>
                    <a:gd name="T34" fmla="*/ 341 w 2828"/>
                    <a:gd name="T35" fmla="*/ 194 h 1183"/>
                    <a:gd name="T36" fmla="*/ 382 w 2828"/>
                    <a:gd name="T37" fmla="*/ 185 h 1183"/>
                    <a:gd name="T38" fmla="*/ 408 w 2828"/>
                    <a:gd name="T39" fmla="*/ 197 h 1183"/>
                    <a:gd name="T40" fmla="*/ 449 w 2828"/>
                    <a:gd name="T41" fmla="*/ 223 h 1183"/>
                    <a:gd name="T42" fmla="*/ 474 w 2828"/>
                    <a:gd name="T43" fmla="*/ 256 h 1183"/>
                    <a:gd name="T44" fmla="*/ 468 w 2828"/>
                    <a:gd name="T45" fmla="*/ 257 h 1183"/>
                    <a:gd name="T46" fmla="*/ 457 w 2828"/>
                    <a:gd name="T47" fmla="*/ 262 h 1183"/>
                    <a:gd name="T48" fmla="*/ 452 w 2828"/>
                    <a:gd name="T49" fmla="*/ 270 h 1183"/>
                    <a:gd name="T50" fmla="*/ 468 w 2828"/>
                    <a:gd name="T51" fmla="*/ 275 h 1183"/>
                    <a:gd name="T52" fmla="*/ 493 w 2828"/>
                    <a:gd name="T53" fmla="*/ 277 h 1183"/>
                    <a:gd name="T54" fmla="*/ 513 w 2828"/>
                    <a:gd name="T55" fmla="*/ 277 h 1183"/>
                    <a:gd name="T56" fmla="*/ 519 w 2828"/>
                    <a:gd name="T57" fmla="*/ 280 h 1183"/>
                    <a:gd name="T58" fmla="*/ 534 w 2828"/>
                    <a:gd name="T59" fmla="*/ 283 h 1183"/>
                    <a:gd name="T60" fmla="*/ 551 w 2828"/>
                    <a:gd name="T61" fmla="*/ 279 h 1183"/>
                    <a:gd name="T62" fmla="*/ 562 w 2828"/>
                    <a:gd name="T63" fmla="*/ 280 h 1183"/>
                    <a:gd name="T64" fmla="*/ 582 w 2828"/>
                    <a:gd name="T65" fmla="*/ 284 h 1183"/>
                    <a:gd name="T66" fmla="*/ 599 w 2828"/>
                    <a:gd name="T67" fmla="*/ 295 h 1183"/>
                    <a:gd name="T68" fmla="*/ 590 w 2828"/>
                    <a:gd name="T69" fmla="*/ 272 h 1183"/>
                    <a:gd name="T70" fmla="*/ 570 w 2828"/>
                    <a:gd name="T71" fmla="*/ 261 h 1183"/>
                    <a:gd name="T72" fmla="*/ 551 w 2828"/>
                    <a:gd name="T73" fmla="*/ 252 h 1183"/>
                    <a:gd name="T74" fmla="*/ 543 w 2828"/>
                    <a:gd name="T75" fmla="*/ 245 h 1183"/>
                    <a:gd name="T76" fmla="*/ 526 w 2828"/>
                    <a:gd name="T77" fmla="*/ 215 h 1183"/>
                    <a:gd name="T78" fmla="*/ 500 w 2828"/>
                    <a:gd name="T79" fmla="*/ 181 h 1183"/>
                    <a:gd name="T80" fmla="*/ 491 w 2828"/>
                    <a:gd name="T81" fmla="*/ 170 h 1183"/>
                    <a:gd name="T82" fmla="*/ 539 w 2828"/>
                    <a:gd name="T83" fmla="*/ 169 h 1183"/>
                    <a:gd name="T84" fmla="*/ 623 w 2828"/>
                    <a:gd name="T85" fmla="*/ 175 h 1183"/>
                    <a:gd name="T86" fmla="*/ 704 w 2828"/>
                    <a:gd name="T87" fmla="*/ 188 h 1183"/>
                    <a:gd name="T88" fmla="*/ 707 w 2828"/>
                    <a:gd name="T89" fmla="*/ 181 h 1183"/>
                    <a:gd name="T90" fmla="*/ 707 w 2828"/>
                    <a:gd name="T91" fmla="*/ 166 h 1183"/>
                    <a:gd name="T92" fmla="*/ 697 w 2828"/>
                    <a:gd name="T93" fmla="*/ 149 h 1183"/>
                    <a:gd name="T94" fmla="*/ 638 w 2828"/>
                    <a:gd name="T95" fmla="*/ 124 h 1183"/>
                    <a:gd name="T96" fmla="*/ 530 w 2828"/>
                    <a:gd name="T97" fmla="*/ 98 h 1183"/>
                    <a:gd name="T98" fmla="*/ 422 w 2828"/>
                    <a:gd name="T99" fmla="*/ 88 h 1183"/>
                    <a:gd name="T100" fmla="*/ 397 w 2828"/>
                    <a:gd name="T101" fmla="*/ 82 h 1183"/>
                    <a:gd name="T102" fmla="*/ 360 w 2828"/>
                    <a:gd name="T103" fmla="*/ 55 h 1183"/>
                    <a:gd name="T104" fmla="*/ 289 w 2828"/>
                    <a:gd name="T105" fmla="*/ 22 h 1183"/>
                    <a:gd name="T106" fmla="*/ 194 w 2828"/>
                    <a:gd name="T107" fmla="*/ 0 h 1183"/>
                    <a:gd name="T108" fmla="*/ 135 w 2828"/>
                    <a:gd name="T109" fmla="*/ 7 h 1183"/>
                    <a:gd name="T110" fmla="*/ 108 w 2828"/>
                    <a:gd name="T111" fmla="*/ 22 h 1183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828"/>
                    <a:gd name="T169" fmla="*/ 0 h 1183"/>
                    <a:gd name="T170" fmla="*/ 2828 w 2828"/>
                    <a:gd name="T171" fmla="*/ 1183 h 1183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828" h="1183">
                      <a:moveTo>
                        <a:pt x="419" y="109"/>
                      </a:moveTo>
                      <a:lnTo>
                        <a:pt x="413" y="109"/>
                      </a:lnTo>
                      <a:lnTo>
                        <a:pt x="401" y="112"/>
                      </a:lnTo>
                      <a:lnTo>
                        <a:pt x="382" y="116"/>
                      </a:lnTo>
                      <a:lnTo>
                        <a:pt x="356" y="122"/>
                      </a:lnTo>
                      <a:lnTo>
                        <a:pt x="326" y="129"/>
                      </a:lnTo>
                      <a:lnTo>
                        <a:pt x="292" y="139"/>
                      </a:lnTo>
                      <a:lnTo>
                        <a:pt x="254" y="148"/>
                      </a:lnTo>
                      <a:lnTo>
                        <a:pt x="217" y="163"/>
                      </a:lnTo>
                      <a:lnTo>
                        <a:pt x="178" y="176"/>
                      </a:lnTo>
                      <a:lnTo>
                        <a:pt x="141" y="193"/>
                      </a:lnTo>
                      <a:lnTo>
                        <a:pt x="106" y="209"/>
                      </a:lnTo>
                      <a:lnTo>
                        <a:pt x="75" y="232"/>
                      </a:lnTo>
                      <a:lnTo>
                        <a:pt x="45" y="251"/>
                      </a:lnTo>
                      <a:lnTo>
                        <a:pt x="23" y="274"/>
                      </a:lnTo>
                      <a:lnTo>
                        <a:pt x="6" y="299"/>
                      </a:lnTo>
                      <a:lnTo>
                        <a:pt x="0" y="328"/>
                      </a:lnTo>
                      <a:lnTo>
                        <a:pt x="0" y="330"/>
                      </a:lnTo>
                      <a:lnTo>
                        <a:pt x="1" y="337"/>
                      </a:lnTo>
                      <a:lnTo>
                        <a:pt x="3" y="342"/>
                      </a:lnTo>
                      <a:lnTo>
                        <a:pt x="10" y="349"/>
                      </a:lnTo>
                      <a:lnTo>
                        <a:pt x="15" y="355"/>
                      </a:lnTo>
                      <a:lnTo>
                        <a:pt x="26" y="363"/>
                      </a:lnTo>
                      <a:lnTo>
                        <a:pt x="37" y="371"/>
                      </a:lnTo>
                      <a:lnTo>
                        <a:pt x="50" y="377"/>
                      </a:lnTo>
                      <a:lnTo>
                        <a:pt x="67" y="385"/>
                      </a:lnTo>
                      <a:lnTo>
                        <a:pt x="88" y="391"/>
                      </a:lnTo>
                      <a:lnTo>
                        <a:pt x="113" y="398"/>
                      </a:lnTo>
                      <a:lnTo>
                        <a:pt x="140" y="404"/>
                      </a:lnTo>
                      <a:lnTo>
                        <a:pt x="172" y="411"/>
                      </a:lnTo>
                      <a:lnTo>
                        <a:pt x="210" y="416"/>
                      </a:lnTo>
                      <a:lnTo>
                        <a:pt x="252" y="420"/>
                      </a:lnTo>
                      <a:lnTo>
                        <a:pt x="300" y="427"/>
                      </a:lnTo>
                      <a:lnTo>
                        <a:pt x="352" y="432"/>
                      </a:lnTo>
                      <a:lnTo>
                        <a:pt x="410" y="440"/>
                      </a:lnTo>
                      <a:lnTo>
                        <a:pt x="470" y="446"/>
                      </a:lnTo>
                      <a:lnTo>
                        <a:pt x="535" y="453"/>
                      </a:lnTo>
                      <a:lnTo>
                        <a:pt x="600" y="462"/>
                      </a:lnTo>
                      <a:lnTo>
                        <a:pt x="666" y="472"/>
                      </a:lnTo>
                      <a:lnTo>
                        <a:pt x="730" y="481"/>
                      </a:lnTo>
                      <a:lnTo>
                        <a:pt x="795" y="492"/>
                      </a:lnTo>
                      <a:lnTo>
                        <a:pt x="855" y="502"/>
                      </a:lnTo>
                      <a:lnTo>
                        <a:pt x="915" y="514"/>
                      </a:lnTo>
                      <a:lnTo>
                        <a:pt x="966" y="524"/>
                      </a:lnTo>
                      <a:lnTo>
                        <a:pt x="1016" y="536"/>
                      </a:lnTo>
                      <a:lnTo>
                        <a:pt x="1057" y="547"/>
                      </a:lnTo>
                      <a:lnTo>
                        <a:pt x="1094" y="560"/>
                      </a:lnTo>
                      <a:lnTo>
                        <a:pt x="1090" y="562"/>
                      </a:lnTo>
                      <a:lnTo>
                        <a:pt x="1082" y="570"/>
                      </a:lnTo>
                      <a:lnTo>
                        <a:pt x="1072" y="581"/>
                      </a:lnTo>
                      <a:lnTo>
                        <a:pt x="1057" y="596"/>
                      </a:lnTo>
                      <a:lnTo>
                        <a:pt x="1041" y="615"/>
                      </a:lnTo>
                      <a:lnTo>
                        <a:pt x="1021" y="637"/>
                      </a:lnTo>
                      <a:lnTo>
                        <a:pt x="1000" y="661"/>
                      </a:lnTo>
                      <a:lnTo>
                        <a:pt x="979" y="689"/>
                      </a:lnTo>
                      <a:lnTo>
                        <a:pt x="955" y="716"/>
                      </a:lnTo>
                      <a:lnTo>
                        <a:pt x="934" y="748"/>
                      </a:lnTo>
                      <a:lnTo>
                        <a:pt x="913" y="777"/>
                      </a:lnTo>
                      <a:lnTo>
                        <a:pt x="892" y="810"/>
                      </a:lnTo>
                      <a:lnTo>
                        <a:pt x="874" y="840"/>
                      </a:lnTo>
                      <a:lnTo>
                        <a:pt x="859" y="872"/>
                      </a:lnTo>
                      <a:lnTo>
                        <a:pt x="846" y="904"/>
                      </a:lnTo>
                      <a:lnTo>
                        <a:pt x="838" y="933"/>
                      </a:lnTo>
                      <a:lnTo>
                        <a:pt x="840" y="935"/>
                      </a:lnTo>
                      <a:lnTo>
                        <a:pt x="846" y="937"/>
                      </a:lnTo>
                      <a:lnTo>
                        <a:pt x="853" y="941"/>
                      </a:lnTo>
                      <a:lnTo>
                        <a:pt x="861" y="944"/>
                      </a:lnTo>
                      <a:lnTo>
                        <a:pt x="872" y="948"/>
                      </a:lnTo>
                      <a:lnTo>
                        <a:pt x="882" y="953"/>
                      </a:lnTo>
                      <a:lnTo>
                        <a:pt x="895" y="957"/>
                      </a:lnTo>
                      <a:lnTo>
                        <a:pt x="907" y="959"/>
                      </a:lnTo>
                      <a:lnTo>
                        <a:pt x="921" y="963"/>
                      </a:lnTo>
                      <a:lnTo>
                        <a:pt x="935" y="966"/>
                      </a:lnTo>
                      <a:lnTo>
                        <a:pt x="951" y="969"/>
                      </a:lnTo>
                      <a:lnTo>
                        <a:pt x="965" y="967"/>
                      </a:lnTo>
                      <a:lnTo>
                        <a:pt x="979" y="967"/>
                      </a:lnTo>
                      <a:lnTo>
                        <a:pt x="992" y="965"/>
                      </a:lnTo>
                      <a:lnTo>
                        <a:pt x="1007" y="962"/>
                      </a:lnTo>
                      <a:lnTo>
                        <a:pt x="1021" y="956"/>
                      </a:lnTo>
                      <a:lnTo>
                        <a:pt x="1041" y="944"/>
                      </a:lnTo>
                      <a:lnTo>
                        <a:pt x="1061" y="931"/>
                      </a:lnTo>
                      <a:lnTo>
                        <a:pt x="1087" y="918"/>
                      </a:lnTo>
                      <a:lnTo>
                        <a:pt x="1115" y="900"/>
                      </a:lnTo>
                      <a:lnTo>
                        <a:pt x="1146" y="881"/>
                      </a:lnTo>
                      <a:lnTo>
                        <a:pt x="1177" y="863"/>
                      </a:lnTo>
                      <a:lnTo>
                        <a:pt x="1212" y="845"/>
                      </a:lnTo>
                      <a:lnTo>
                        <a:pt x="1247" y="827"/>
                      </a:lnTo>
                      <a:lnTo>
                        <a:pt x="1286" y="809"/>
                      </a:lnTo>
                      <a:lnTo>
                        <a:pt x="1324" y="790"/>
                      </a:lnTo>
                      <a:lnTo>
                        <a:pt x="1364" y="776"/>
                      </a:lnTo>
                      <a:lnTo>
                        <a:pt x="1403" y="763"/>
                      </a:lnTo>
                      <a:lnTo>
                        <a:pt x="1445" y="751"/>
                      </a:lnTo>
                      <a:lnTo>
                        <a:pt x="1486" y="744"/>
                      </a:lnTo>
                      <a:lnTo>
                        <a:pt x="1528" y="740"/>
                      </a:lnTo>
                      <a:lnTo>
                        <a:pt x="1529" y="741"/>
                      </a:lnTo>
                      <a:lnTo>
                        <a:pt x="1541" y="746"/>
                      </a:lnTo>
                      <a:lnTo>
                        <a:pt x="1557" y="753"/>
                      </a:lnTo>
                      <a:lnTo>
                        <a:pt x="1579" y="763"/>
                      </a:lnTo>
                      <a:lnTo>
                        <a:pt x="1605" y="775"/>
                      </a:lnTo>
                      <a:lnTo>
                        <a:pt x="1635" y="790"/>
                      </a:lnTo>
                      <a:lnTo>
                        <a:pt x="1666" y="807"/>
                      </a:lnTo>
                      <a:lnTo>
                        <a:pt x="1700" y="828"/>
                      </a:lnTo>
                      <a:lnTo>
                        <a:pt x="1732" y="848"/>
                      </a:lnTo>
                      <a:lnTo>
                        <a:pt x="1764" y="870"/>
                      </a:lnTo>
                      <a:lnTo>
                        <a:pt x="1796" y="893"/>
                      </a:lnTo>
                      <a:lnTo>
                        <a:pt x="1824" y="918"/>
                      </a:lnTo>
                      <a:lnTo>
                        <a:pt x="1849" y="944"/>
                      </a:lnTo>
                      <a:lnTo>
                        <a:pt x="1871" y="970"/>
                      </a:lnTo>
                      <a:lnTo>
                        <a:pt x="1885" y="996"/>
                      </a:lnTo>
                      <a:lnTo>
                        <a:pt x="1897" y="1024"/>
                      </a:lnTo>
                      <a:lnTo>
                        <a:pt x="1894" y="1024"/>
                      </a:lnTo>
                      <a:lnTo>
                        <a:pt x="1892" y="1024"/>
                      </a:lnTo>
                      <a:lnTo>
                        <a:pt x="1885" y="1026"/>
                      </a:lnTo>
                      <a:lnTo>
                        <a:pt x="1880" y="1030"/>
                      </a:lnTo>
                      <a:lnTo>
                        <a:pt x="1872" y="1031"/>
                      </a:lnTo>
                      <a:lnTo>
                        <a:pt x="1863" y="1034"/>
                      </a:lnTo>
                      <a:lnTo>
                        <a:pt x="1855" y="1037"/>
                      </a:lnTo>
                      <a:lnTo>
                        <a:pt x="1846" y="1043"/>
                      </a:lnTo>
                      <a:lnTo>
                        <a:pt x="1836" y="1047"/>
                      </a:lnTo>
                      <a:lnTo>
                        <a:pt x="1828" y="1049"/>
                      </a:lnTo>
                      <a:lnTo>
                        <a:pt x="1820" y="1054"/>
                      </a:lnTo>
                      <a:lnTo>
                        <a:pt x="1814" y="1060"/>
                      </a:lnTo>
                      <a:lnTo>
                        <a:pt x="1806" y="1070"/>
                      </a:lnTo>
                      <a:lnTo>
                        <a:pt x="1806" y="1079"/>
                      </a:lnTo>
                      <a:lnTo>
                        <a:pt x="1809" y="1083"/>
                      </a:lnTo>
                      <a:lnTo>
                        <a:pt x="1816" y="1087"/>
                      </a:lnTo>
                      <a:lnTo>
                        <a:pt x="1827" y="1091"/>
                      </a:lnTo>
                      <a:lnTo>
                        <a:pt x="1841" y="1096"/>
                      </a:lnTo>
                      <a:lnTo>
                        <a:pt x="1857" y="1099"/>
                      </a:lnTo>
                      <a:lnTo>
                        <a:pt x="1874" y="1101"/>
                      </a:lnTo>
                      <a:lnTo>
                        <a:pt x="1893" y="1104"/>
                      </a:lnTo>
                      <a:lnTo>
                        <a:pt x="1914" y="1106"/>
                      </a:lnTo>
                      <a:lnTo>
                        <a:pt x="1935" y="1108"/>
                      </a:lnTo>
                      <a:lnTo>
                        <a:pt x="1954" y="1109"/>
                      </a:lnTo>
                      <a:lnTo>
                        <a:pt x="1974" y="1109"/>
                      </a:lnTo>
                      <a:lnTo>
                        <a:pt x="1993" y="1110"/>
                      </a:lnTo>
                      <a:lnTo>
                        <a:pt x="2010" y="1110"/>
                      </a:lnTo>
                      <a:lnTo>
                        <a:pt x="2026" y="1110"/>
                      </a:lnTo>
                      <a:lnTo>
                        <a:pt x="2037" y="1109"/>
                      </a:lnTo>
                      <a:lnTo>
                        <a:pt x="2049" y="1108"/>
                      </a:lnTo>
                      <a:lnTo>
                        <a:pt x="2049" y="1109"/>
                      </a:lnTo>
                      <a:lnTo>
                        <a:pt x="2057" y="1113"/>
                      </a:lnTo>
                      <a:lnTo>
                        <a:pt x="2062" y="1115"/>
                      </a:lnTo>
                      <a:lnTo>
                        <a:pt x="2069" y="1119"/>
                      </a:lnTo>
                      <a:lnTo>
                        <a:pt x="2076" y="1123"/>
                      </a:lnTo>
                      <a:lnTo>
                        <a:pt x="2087" y="1126"/>
                      </a:lnTo>
                      <a:lnTo>
                        <a:pt x="2096" y="1127"/>
                      </a:lnTo>
                      <a:lnTo>
                        <a:pt x="2108" y="1130"/>
                      </a:lnTo>
                      <a:lnTo>
                        <a:pt x="2119" y="1131"/>
                      </a:lnTo>
                      <a:lnTo>
                        <a:pt x="2135" y="1132"/>
                      </a:lnTo>
                      <a:lnTo>
                        <a:pt x="2149" y="1130"/>
                      </a:lnTo>
                      <a:lnTo>
                        <a:pt x="2166" y="1128"/>
                      </a:lnTo>
                      <a:lnTo>
                        <a:pt x="2184" y="1125"/>
                      </a:lnTo>
                      <a:lnTo>
                        <a:pt x="2204" y="1121"/>
                      </a:lnTo>
                      <a:lnTo>
                        <a:pt x="2204" y="1119"/>
                      </a:lnTo>
                      <a:lnTo>
                        <a:pt x="2209" y="1119"/>
                      </a:lnTo>
                      <a:lnTo>
                        <a:pt x="2217" y="1119"/>
                      </a:lnTo>
                      <a:lnTo>
                        <a:pt x="2226" y="1119"/>
                      </a:lnTo>
                      <a:lnTo>
                        <a:pt x="2235" y="1119"/>
                      </a:lnTo>
                      <a:lnTo>
                        <a:pt x="2248" y="1121"/>
                      </a:lnTo>
                      <a:lnTo>
                        <a:pt x="2262" y="1122"/>
                      </a:lnTo>
                      <a:lnTo>
                        <a:pt x="2279" y="1125"/>
                      </a:lnTo>
                      <a:lnTo>
                        <a:pt x="2292" y="1127"/>
                      </a:lnTo>
                      <a:lnTo>
                        <a:pt x="2309" y="1131"/>
                      </a:lnTo>
                      <a:lnTo>
                        <a:pt x="2326" y="1136"/>
                      </a:lnTo>
                      <a:lnTo>
                        <a:pt x="2343" y="1143"/>
                      </a:lnTo>
                      <a:lnTo>
                        <a:pt x="2357" y="1151"/>
                      </a:lnTo>
                      <a:lnTo>
                        <a:pt x="2370" y="1160"/>
                      </a:lnTo>
                      <a:lnTo>
                        <a:pt x="2383" y="1170"/>
                      </a:lnTo>
                      <a:lnTo>
                        <a:pt x="2396" y="1183"/>
                      </a:lnTo>
                      <a:lnTo>
                        <a:pt x="2383" y="1105"/>
                      </a:lnTo>
                      <a:lnTo>
                        <a:pt x="2381" y="1102"/>
                      </a:lnTo>
                      <a:lnTo>
                        <a:pt x="2375" y="1100"/>
                      </a:lnTo>
                      <a:lnTo>
                        <a:pt x="2368" y="1095"/>
                      </a:lnTo>
                      <a:lnTo>
                        <a:pt x="2357" y="1088"/>
                      </a:lnTo>
                      <a:lnTo>
                        <a:pt x="2343" y="1080"/>
                      </a:lnTo>
                      <a:lnTo>
                        <a:pt x="2330" y="1073"/>
                      </a:lnTo>
                      <a:lnTo>
                        <a:pt x="2313" y="1062"/>
                      </a:lnTo>
                      <a:lnTo>
                        <a:pt x="2297" y="1054"/>
                      </a:lnTo>
                      <a:lnTo>
                        <a:pt x="2280" y="1044"/>
                      </a:lnTo>
                      <a:lnTo>
                        <a:pt x="2264" y="1035"/>
                      </a:lnTo>
                      <a:lnTo>
                        <a:pt x="2245" y="1027"/>
                      </a:lnTo>
                      <a:lnTo>
                        <a:pt x="2230" y="1021"/>
                      </a:lnTo>
                      <a:lnTo>
                        <a:pt x="2215" y="1014"/>
                      </a:lnTo>
                      <a:lnTo>
                        <a:pt x="2202" y="1010"/>
                      </a:lnTo>
                      <a:lnTo>
                        <a:pt x="2191" y="1008"/>
                      </a:lnTo>
                      <a:lnTo>
                        <a:pt x="2184" y="1009"/>
                      </a:lnTo>
                      <a:lnTo>
                        <a:pt x="2182" y="1006"/>
                      </a:lnTo>
                      <a:lnTo>
                        <a:pt x="2176" y="996"/>
                      </a:lnTo>
                      <a:lnTo>
                        <a:pt x="2169" y="982"/>
                      </a:lnTo>
                      <a:lnTo>
                        <a:pt x="2160" y="963"/>
                      </a:lnTo>
                      <a:lnTo>
                        <a:pt x="2147" y="941"/>
                      </a:lnTo>
                      <a:lnTo>
                        <a:pt x="2134" y="917"/>
                      </a:lnTo>
                      <a:lnTo>
                        <a:pt x="2117" y="889"/>
                      </a:lnTo>
                      <a:lnTo>
                        <a:pt x="2101" y="862"/>
                      </a:lnTo>
                      <a:lnTo>
                        <a:pt x="2082" y="832"/>
                      </a:lnTo>
                      <a:lnTo>
                        <a:pt x="2063" y="803"/>
                      </a:lnTo>
                      <a:lnTo>
                        <a:pt x="2043" y="775"/>
                      </a:lnTo>
                      <a:lnTo>
                        <a:pt x="2024" y="750"/>
                      </a:lnTo>
                      <a:lnTo>
                        <a:pt x="2002" y="727"/>
                      </a:lnTo>
                      <a:lnTo>
                        <a:pt x="1984" y="709"/>
                      </a:lnTo>
                      <a:lnTo>
                        <a:pt x="1965" y="693"/>
                      </a:lnTo>
                      <a:lnTo>
                        <a:pt x="1948" y="684"/>
                      </a:lnTo>
                      <a:lnTo>
                        <a:pt x="1950" y="683"/>
                      </a:lnTo>
                      <a:lnTo>
                        <a:pt x="1965" y="681"/>
                      </a:lnTo>
                      <a:lnTo>
                        <a:pt x="1987" y="680"/>
                      </a:lnTo>
                      <a:lnTo>
                        <a:pt x="2019" y="680"/>
                      </a:lnTo>
                      <a:lnTo>
                        <a:pt x="2057" y="679"/>
                      </a:lnTo>
                      <a:lnTo>
                        <a:pt x="2102" y="679"/>
                      </a:lnTo>
                      <a:lnTo>
                        <a:pt x="2154" y="679"/>
                      </a:lnTo>
                      <a:lnTo>
                        <a:pt x="2214" y="683"/>
                      </a:lnTo>
                      <a:lnTo>
                        <a:pt x="2277" y="684"/>
                      </a:lnTo>
                      <a:lnTo>
                        <a:pt x="2343" y="688"/>
                      </a:lnTo>
                      <a:lnTo>
                        <a:pt x="2414" y="694"/>
                      </a:lnTo>
                      <a:lnTo>
                        <a:pt x="2491" y="702"/>
                      </a:lnTo>
                      <a:lnTo>
                        <a:pt x="2569" y="711"/>
                      </a:lnTo>
                      <a:lnTo>
                        <a:pt x="2650" y="724"/>
                      </a:lnTo>
                      <a:lnTo>
                        <a:pt x="2731" y="738"/>
                      </a:lnTo>
                      <a:lnTo>
                        <a:pt x="2816" y="758"/>
                      </a:lnTo>
                      <a:lnTo>
                        <a:pt x="2816" y="755"/>
                      </a:lnTo>
                      <a:lnTo>
                        <a:pt x="2817" y="753"/>
                      </a:lnTo>
                      <a:lnTo>
                        <a:pt x="2819" y="749"/>
                      </a:lnTo>
                      <a:lnTo>
                        <a:pt x="2821" y="742"/>
                      </a:lnTo>
                      <a:lnTo>
                        <a:pt x="2822" y="735"/>
                      </a:lnTo>
                      <a:lnTo>
                        <a:pt x="2825" y="724"/>
                      </a:lnTo>
                      <a:lnTo>
                        <a:pt x="2826" y="714"/>
                      </a:lnTo>
                      <a:lnTo>
                        <a:pt x="2828" y="705"/>
                      </a:lnTo>
                      <a:lnTo>
                        <a:pt x="2826" y="692"/>
                      </a:lnTo>
                      <a:lnTo>
                        <a:pt x="2826" y="680"/>
                      </a:lnTo>
                      <a:lnTo>
                        <a:pt x="2825" y="666"/>
                      </a:lnTo>
                      <a:lnTo>
                        <a:pt x="2821" y="653"/>
                      </a:lnTo>
                      <a:lnTo>
                        <a:pt x="2815" y="638"/>
                      </a:lnTo>
                      <a:lnTo>
                        <a:pt x="2808" y="624"/>
                      </a:lnTo>
                      <a:lnTo>
                        <a:pt x="2798" y="610"/>
                      </a:lnTo>
                      <a:lnTo>
                        <a:pt x="2787" y="597"/>
                      </a:lnTo>
                      <a:lnTo>
                        <a:pt x="2764" y="581"/>
                      </a:lnTo>
                      <a:lnTo>
                        <a:pt x="2728" y="563"/>
                      </a:lnTo>
                      <a:lnTo>
                        <a:pt x="2679" y="542"/>
                      </a:lnTo>
                      <a:lnTo>
                        <a:pt x="2621" y="523"/>
                      </a:lnTo>
                      <a:lnTo>
                        <a:pt x="2549" y="499"/>
                      </a:lnTo>
                      <a:lnTo>
                        <a:pt x="2473" y="477"/>
                      </a:lnTo>
                      <a:lnTo>
                        <a:pt x="2390" y="454"/>
                      </a:lnTo>
                      <a:lnTo>
                        <a:pt x="2303" y="434"/>
                      </a:lnTo>
                      <a:lnTo>
                        <a:pt x="2210" y="414"/>
                      </a:lnTo>
                      <a:lnTo>
                        <a:pt x="2118" y="395"/>
                      </a:lnTo>
                      <a:lnTo>
                        <a:pt x="2026" y="380"/>
                      </a:lnTo>
                      <a:lnTo>
                        <a:pt x="1936" y="368"/>
                      </a:lnTo>
                      <a:lnTo>
                        <a:pt x="1846" y="359"/>
                      </a:lnTo>
                      <a:lnTo>
                        <a:pt x="1764" y="355"/>
                      </a:lnTo>
                      <a:lnTo>
                        <a:pt x="1688" y="355"/>
                      </a:lnTo>
                      <a:lnTo>
                        <a:pt x="1622" y="363"/>
                      </a:lnTo>
                      <a:lnTo>
                        <a:pt x="1618" y="359"/>
                      </a:lnTo>
                      <a:lnTo>
                        <a:pt x="1612" y="352"/>
                      </a:lnTo>
                      <a:lnTo>
                        <a:pt x="1602" y="342"/>
                      </a:lnTo>
                      <a:lnTo>
                        <a:pt x="1588" y="329"/>
                      </a:lnTo>
                      <a:lnTo>
                        <a:pt x="1567" y="311"/>
                      </a:lnTo>
                      <a:lnTo>
                        <a:pt x="1542" y="293"/>
                      </a:lnTo>
                      <a:lnTo>
                        <a:pt x="1514" y="272"/>
                      </a:lnTo>
                      <a:lnTo>
                        <a:pt x="1479" y="248"/>
                      </a:lnTo>
                      <a:lnTo>
                        <a:pt x="1440" y="222"/>
                      </a:lnTo>
                      <a:lnTo>
                        <a:pt x="1393" y="198"/>
                      </a:lnTo>
                      <a:lnTo>
                        <a:pt x="1342" y="170"/>
                      </a:lnTo>
                      <a:lnTo>
                        <a:pt x="1286" y="145"/>
                      </a:lnTo>
                      <a:lnTo>
                        <a:pt x="1223" y="117"/>
                      </a:lnTo>
                      <a:lnTo>
                        <a:pt x="1155" y="91"/>
                      </a:lnTo>
                      <a:lnTo>
                        <a:pt x="1080" y="67"/>
                      </a:lnTo>
                      <a:lnTo>
                        <a:pt x="999" y="42"/>
                      </a:lnTo>
                      <a:lnTo>
                        <a:pt x="917" y="22"/>
                      </a:lnTo>
                      <a:lnTo>
                        <a:pt x="843" y="9"/>
                      </a:lnTo>
                      <a:lnTo>
                        <a:pt x="777" y="2"/>
                      </a:lnTo>
                      <a:lnTo>
                        <a:pt x="717" y="0"/>
                      </a:lnTo>
                      <a:lnTo>
                        <a:pt x="662" y="2"/>
                      </a:lnTo>
                      <a:lnTo>
                        <a:pt x="616" y="8"/>
                      </a:lnTo>
                      <a:lnTo>
                        <a:pt x="574" y="17"/>
                      </a:lnTo>
                      <a:lnTo>
                        <a:pt x="539" y="29"/>
                      </a:lnTo>
                      <a:lnTo>
                        <a:pt x="508" y="41"/>
                      </a:lnTo>
                      <a:lnTo>
                        <a:pt x="483" y="54"/>
                      </a:lnTo>
                      <a:lnTo>
                        <a:pt x="461" y="67"/>
                      </a:lnTo>
                      <a:lnTo>
                        <a:pt x="445" y="81"/>
                      </a:lnTo>
                      <a:lnTo>
                        <a:pt x="432" y="91"/>
                      </a:lnTo>
                      <a:lnTo>
                        <a:pt x="425" y="100"/>
                      </a:lnTo>
                      <a:lnTo>
                        <a:pt x="419" y="106"/>
                      </a:lnTo>
                      <a:lnTo>
                        <a:pt x="419" y="109"/>
                      </a:lnTo>
                      <a:close/>
                    </a:path>
                  </a:pathLst>
                </a:custGeom>
                <a:solidFill>
                  <a:srgbClr val="BDCA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87" name="Freeform 22"/>
                <p:cNvSpPr>
                  <a:spLocks/>
                </p:cNvSpPr>
                <p:nvPr/>
              </p:nvSpPr>
              <p:spPr bwMode="auto">
                <a:xfrm>
                  <a:off x="848" y="997"/>
                  <a:ext cx="937" cy="381"/>
                </a:xfrm>
                <a:custGeom>
                  <a:avLst/>
                  <a:gdLst>
                    <a:gd name="T0" fmla="*/ 89 w 1873"/>
                    <a:gd name="T1" fmla="*/ 74 h 760"/>
                    <a:gd name="T2" fmla="*/ 71 w 1873"/>
                    <a:gd name="T3" fmla="*/ 73 h 760"/>
                    <a:gd name="T4" fmla="*/ 46 w 1873"/>
                    <a:gd name="T5" fmla="*/ 73 h 760"/>
                    <a:gd name="T6" fmla="*/ 21 w 1873"/>
                    <a:gd name="T7" fmla="*/ 70 h 760"/>
                    <a:gd name="T8" fmla="*/ 4 w 1873"/>
                    <a:gd name="T9" fmla="*/ 65 h 760"/>
                    <a:gd name="T10" fmla="*/ 1 w 1873"/>
                    <a:gd name="T11" fmla="*/ 57 h 760"/>
                    <a:gd name="T12" fmla="*/ 11 w 1873"/>
                    <a:gd name="T13" fmla="*/ 48 h 760"/>
                    <a:gd name="T14" fmla="*/ 33 w 1873"/>
                    <a:gd name="T15" fmla="*/ 39 h 760"/>
                    <a:gd name="T16" fmla="*/ 64 w 1873"/>
                    <a:gd name="T17" fmla="*/ 33 h 760"/>
                    <a:gd name="T18" fmla="*/ 103 w 1873"/>
                    <a:gd name="T19" fmla="*/ 30 h 760"/>
                    <a:gd name="T20" fmla="*/ 149 w 1873"/>
                    <a:gd name="T21" fmla="*/ 34 h 760"/>
                    <a:gd name="T22" fmla="*/ 187 w 1873"/>
                    <a:gd name="T23" fmla="*/ 37 h 760"/>
                    <a:gd name="T24" fmla="*/ 209 w 1873"/>
                    <a:gd name="T25" fmla="*/ 35 h 760"/>
                    <a:gd name="T26" fmla="*/ 214 w 1873"/>
                    <a:gd name="T27" fmla="*/ 28 h 760"/>
                    <a:gd name="T28" fmla="*/ 208 w 1873"/>
                    <a:gd name="T29" fmla="*/ 18 h 760"/>
                    <a:gd name="T30" fmla="*/ 188 w 1873"/>
                    <a:gd name="T31" fmla="*/ 5 h 760"/>
                    <a:gd name="T32" fmla="*/ 182 w 1873"/>
                    <a:gd name="T33" fmla="*/ 1 h 760"/>
                    <a:gd name="T34" fmla="*/ 200 w 1873"/>
                    <a:gd name="T35" fmla="*/ 4 h 760"/>
                    <a:gd name="T36" fmla="*/ 231 w 1873"/>
                    <a:gd name="T37" fmla="*/ 13 h 760"/>
                    <a:gd name="T38" fmla="*/ 275 w 1873"/>
                    <a:gd name="T39" fmla="*/ 29 h 760"/>
                    <a:gd name="T40" fmla="*/ 331 w 1873"/>
                    <a:gd name="T41" fmla="*/ 55 h 760"/>
                    <a:gd name="T42" fmla="*/ 362 w 1873"/>
                    <a:gd name="T43" fmla="*/ 78 h 760"/>
                    <a:gd name="T44" fmla="*/ 351 w 1873"/>
                    <a:gd name="T45" fmla="*/ 74 h 760"/>
                    <a:gd name="T46" fmla="*/ 324 w 1873"/>
                    <a:gd name="T47" fmla="*/ 67 h 760"/>
                    <a:gd name="T48" fmla="*/ 286 w 1873"/>
                    <a:gd name="T49" fmla="*/ 58 h 760"/>
                    <a:gd name="T50" fmla="*/ 245 w 1873"/>
                    <a:gd name="T51" fmla="*/ 49 h 760"/>
                    <a:gd name="T52" fmla="*/ 208 w 1873"/>
                    <a:gd name="T53" fmla="*/ 45 h 760"/>
                    <a:gd name="T54" fmla="*/ 204 w 1873"/>
                    <a:gd name="T55" fmla="*/ 47 h 760"/>
                    <a:gd name="T56" fmla="*/ 239 w 1873"/>
                    <a:gd name="T57" fmla="*/ 56 h 760"/>
                    <a:gd name="T58" fmla="*/ 294 w 1873"/>
                    <a:gd name="T59" fmla="*/ 75 h 760"/>
                    <a:gd name="T60" fmla="*/ 359 w 1873"/>
                    <a:gd name="T61" fmla="*/ 106 h 760"/>
                    <a:gd name="T62" fmla="*/ 427 w 1873"/>
                    <a:gd name="T63" fmla="*/ 151 h 760"/>
                    <a:gd name="T64" fmla="*/ 466 w 1873"/>
                    <a:gd name="T65" fmla="*/ 189 h 760"/>
                    <a:gd name="T66" fmla="*/ 436 w 1873"/>
                    <a:gd name="T67" fmla="*/ 165 h 760"/>
                    <a:gd name="T68" fmla="*/ 376 w 1873"/>
                    <a:gd name="T69" fmla="*/ 126 h 760"/>
                    <a:gd name="T70" fmla="*/ 292 w 1873"/>
                    <a:gd name="T71" fmla="*/ 84 h 760"/>
                    <a:gd name="T72" fmla="*/ 191 w 1873"/>
                    <a:gd name="T73" fmla="*/ 53 h 760"/>
                    <a:gd name="T74" fmla="*/ 80 w 1873"/>
                    <a:gd name="T75" fmla="*/ 48 h 760"/>
                    <a:gd name="T76" fmla="*/ 41 w 1873"/>
                    <a:gd name="T77" fmla="*/ 55 h 760"/>
                    <a:gd name="T78" fmla="*/ 37 w 1873"/>
                    <a:gd name="T79" fmla="*/ 61 h 760"/>
                    <a:gd name="T80" fmla="*/ 53 w 1873"/>
                    <a:gd name="T81" fmla="*/ 67 h 760"/>
                    <a:gd name="T82" fmla="*/ 76 w 1873"/>
                    <a:gd name="T83" fmla="*/ 71 h 760"/>
                    <a:gd name="T84" fmla="*/ 91 w 1873"/>
                    <a:gd name="T85" fmla="*/ 74 h 76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873"/>
                    <a:gd name="T130" fmla="*/ 0 h 760"/>
                    <a:gd name="T131" fmla="*/ 1873 w 1873"/>
                    <a:gd name="T132" fmla="*/ 760 h 76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873" h="760">
                      <a:moveTo>
                        <a:pt x="370" y="295"/>
                      </a:moveTo>
                      <a:lnTo>
                        <a:pt x="365" y="294"/>
                      </a:lnTo>
                      <a:lnTo>
                        <a:pt x="353" y="294"/>
                      </a:lnTo>
                      <a:lnTo>
                        <a:pt x="334" y="294"/>
                      </a:lnTo>
                      <a:lnTo>
                        <a:pt x="311" y="294"/>
                      </a:lnTo>
                      <a:lnTo>
                        <a:pt x="282" y="292"/>
                      </a:lnTo>
                      <a:lnTo>
                        <a:pt x="252" y="292"/>
                      </a:lnTo>
                      <a:lnTo>
                        <a:pt x="217" y="291"/>
                      </a:lnTo>
                      <a:lnTo>
                        <a:pt x="184" y="290"/>
                      </a:lnTo>
                      <a:lnTo>
                        <a:pt x="149" y="286"/>
                      </a:lnTo>
                      <a:lnTo>
                        <a:pt x="116" y="282"/>
                      </a:lnTo>
                      <a:lnTo>
                        <a:pt x="83" y="278"/>
                      </a:lnTo>
                      <a:lnTo>
                        <a:pt x="56" y="273"/>
                      </a:lnTo>
                      <a:lnTo>
                        <a:pt x="31" y="266"/>
                      </a:lnTo>
                      <a:lnTo>
                        <a:pt x="14" y="258"/>
                      </a:lnTo>
                      <a:lnTo>
                        <a:pt x="3" y="249"/>
                      </a:lnTo>
                      <a:lnTo>
                        <a:pt x="0" y="240"/>
                      </a:lnTo>
                      <a:lnTo>
                        <a:pt x="1" y="227"/>
                      </a:lnTo>
                      <a:lnTo>
                        <a:pt x="10" y="216"/>
                      </a:lnTo>
                      <a:lnTo>
                        <a:pt x="23" y="204"/>
                      </a:lnTo>
                      <a:lnTo>
                        <a:pt x="43" y="192"/>
                      </a:lnTo>
                      <a:lnTo>
                        <a:pt x="66" y="179"/>
                      </a:lnTo>
                      <a:lnTo>
                        <a:pt x="96" y="166"/>
                      </a:lnTo>
                      <a:lnTo>
                        <a:pt x="129" y="156"/>
                      </a:lnTo>
                      <a:lnTo>
                        <a:pt x="168" y="147"/>
                      </a:lnTo>
                      <a:lnTo>
                        <a:pt x="209" y="136"/>
                      </a:lnTo>
                      <a:lnTo>
                        <a:pt x="255" y="130"/>
                      </a:lnTo>
                      <a:lnTo>
                        <a:pt x="303" y="125"/>
                      </a:lnTo>
                      <a:lnTo>
                        <a:pt x="356" y="122"/>
                      </a:lnTo>
                      <a:lnTo>
                        <a:pt x="409" y="119"/>
                      </a:lnTo>
                      <a:lnTo>
                        <a:pt x="469" y="122"/>
                      </a:lnTo>
                      <a:lnTo>
                        <a:pt x="529" y="127"/>
                      </a:lnTo>
                      <a:lnTo>
                        <a:pt x="594" y="135"/>
                      </a:lnTo>
                      <a:lnTo>
                        <a:pt x="652" y="141"/>
                      </a:lnTo>
                      <a:lnTo>
                        <a:pt x="704" y="147"/>
                      </a:lnTo>
                      <a:lnTo>
                        <a:pt x="747" y="148"/>
                      </a:lnTo>
                      <a:lnTo>
                        <a:pt x="784" y="148"/>
                      </a:lnTo>
                      <a:lnTo>
                        <a:pt x="812" y="144"/>
                      </a:lnTo>
                      <a:lnTo>
                        <a:pt x="833" y="139"/>
                      </a:lnTo>
                      <a:lnTo>
                        <a:pt x="847" y="131"/>
                      </a:lnTo>
                      <a:lnTo>
                        <a:pt x="856" y="123"/>
                      </a:lnTo>
                      <a:lnTo>
                        <a:pt x="856" y="112"/>
                      </a:lnTo>
                      <a:lnTo>
                        <a:pt x="854" y="99"/>
                      </a:lnTo>
                      <a:lnTo>
                        <a:pt x="842" y="84"/>
                      </a:lnTo>
                      <a:lnTo>
                        <a:pt x="829" y="70"/>
                      </a:lnTo>
                      <a:lnTo>
                        <a:pt x="806" y="52"/>
                      </a:lnTo>
                      <a:lnTo>
                        <a:pt x="780" y="36"/>
                      </a:lnTo>
                      <a:lnTo>
                        <a:pt x="750" y="18"/>
                      </a:lnTo>
                      <a:lnTo>
                        <a:pt x="715" y="0"/>
                      </a:lnTo>
                      <a:lnTo>
                        <a:pt x="717" y="0"/>
                      </a:lnTo>
                      <a:lnTo>
                        <a:pt x="728" y="1"/>
                      </a:lnTo>
                      <a:lnTo>
                        <a:pt x="745" y="4"/>
                      </a:lnTo>
                      <a:lnTo>
                        <a:pt x="768" y="10"/>
                      </a:lnTo>
                      <a:lnTo>
                        <a:pt x="797" y="15"/>
                      </a:lnTo>
                      <a:lnTo>
                        <a:pt x="833" y="25"/>
                      </a:lnTo>
                      <a:lnTo>
                        <a:pt x="876" y="36"/>
                      </a:lnTo>
                      <a:lnTo>
                        <a:pt x="924" y="51"/>
                      </a:lnTo>
                      <a:lnTo>
                        <a:pt x="976" y="67"/>
                      </a:lnTo>
                      <a:lnTo>
                        <a:pt x="1036" y="88"/>
                      </a:lnTo>
                      <a:lnTo>
                        <a:pt x="1098" y="114"/>
                      </a:lnTo>
                      <a:lnTo>
                        <a:pt x="1170" y="144"/>
                      </a:lnTo>
                      <a:lnTo>
                        <a:pt x="1244" y="177"/>
                      </a:lnTo>
                      <a:lnTo>
                        <a:pt x="1324" y="217"/>
                      </a:lnTo>
                      <a:lnTo>
                        <a:pt x="1407" y="258"/>
                      </a:lnTo>
                      <a:lnTo>
                        <a:pt x="1497" y="309"/>
                      </a:lnTo>
                      <a:lnTo>
                        <a:pt x="1448" y="309"/>
                      </a:lnTo>
                      <a:lnTo>
                        <a:pt x="1441" y="308"/>
                      </a:lnTo>
                      <a:lnTo>
                        <a:pt x="1428" y="303"/>
                      </a:lnTo>
                      <a:lnTo>
                        <a:pt x="1404" y="295"/>
                      </a:lnTo>
                      <a:lnTo>
                        <a:pt x="1374" y="287"/>
                      </a:lnTo>
                      <a:lnTo>
                        <a:pt x="1335" y="275"/>
                      </a:lnTo>
                      <a:lnTo>
                        <a:pt x="1293" y="265"/>
                      </a:lnTo>
                      <a:lnTo>
                        <a:pt x="1245" y="253"/>
                      </a:lnTo>
                      <a:lnTo>
                        <a:pt x="1196" y="242"/>
                      </a:lnTo>
                      <a:lnTo>
                        <a:pt x="1141" y="229"/>
                      </a:lnTo>
                      <a:lnTo>
                        <a:pt x="1086" y="217"/>
                      </a:lnTo>
                      <a:lnTo>
                        <a:pt x="1032" y="205"/>
                      </a:lnTo>
                      <a:lnTo>
                        <a:pt x="977" y="196"/>
                      </a:lnTo>
                      <a:lnTo>
                        <a:pt x="924" y="188"/>
                      </a:lnTo>
                      <a:lnTo>
                        <a:pt x="875" y="183"/>
                      </a:lnTo>
                      <a:lnTo>
                        <a:pt x="829" y="180"/>
                      </a:lnTo>
                      <a:lnTo>
                        <a:pt x="789" y="182"/>
                      </a:lnTo>
                      <a:lnTo>
                        <a:pt x="795" y="182"/>
                      </a:lnTo>
                      <a:lnTo>
                        <a:pt x="816" y="187"/>
                      </a:lnTo>
                      <a:lnTo>
                        <a:pt x="852" y="195"/>
                      </a:lnTo>
                      <a:lnTo>
                        <a:pt x="899" y="206"/>
                      </a:lnTo>
                      <a:lnTo>
                        <a:pt x="955" y="221"/>
                      </a:lnTo>
                      <a:lnTo>
                        <a:pt x="1020" y="243"/>
                      </a:lnTo>
                      <a:lnTo>
                        <a:pt x="1094" y="268"/>
                      </a:lnTo>
                      <a:lnTo>
                        <a:pt x="1174" y="297"/>
                      </a:lnTo>
                      <a:lnTo>
                        <a:pt x="1258" y="333"/>
                      </a:lnTo>
                      <a:lnTo>
                        <a:pt x="1346" y="373"/>
                      </a:lnTo>
                      <a:lnTo>
                        <a:pt x="1436" y="421"/>
                      </a:lnTo>
                      <a:lnTo>
                        <a:pt x="1527" y="476"/>
                      </a:lnTo>
                      <a:lnTo>
                        <a:pt x="1617" y="535"/>
                      </a:lnTo>
                      <a:lnTo>
                        <a:pt x="1706" y="603"/>
                      </a:lnTo>
                      <a:lnTo>
                        <a:pt x="1791" y="677"/>
                      </a:lnTo>
                      <a:lnTo>
                        <a:pt x="1873" y="760"/>
                      </a:lnTo>
                      <a:lnTo>
                        <a:pt x="1862" y="752"/>
                      </a:lnTo>
                      <a:lnTo>
                        <a:pt x="1838" y="733"/>
                      </a:lnTo>
                      <a:lnTo>
                        <a:pt x="1797" y="699"/>
                      </a:lnTo>
                      <a:lnTo>
                        <a:pt x="1744" y="659"/>
                      </a:lnTo>
                      <a:lnTo>
                        <a:pt x="1674" y="609"/>
                      </a:lnTo>
                      <a:lnTo>
                        <a:pt x="1593" y="556"/>
                      </a:lnTo>
                      <a:lnTo>
                        <a:pt x="1502" y="500"/>
                      </a:lnTo>
                      <a:lnTo>
                        <a:pt x="1401" y="443"/>
                      </a:lnTo>
                      <a:lnTo>
                        <a:pt x="1288" y="385"/>
                      </a:lnTo>
                      <a:lnTo>
                        <a:pt x="1167" y="333"/>
                      </a:lnTo>
                      <a:lnTo>
                        <a:pt x="1038" y="283"/>
                      </a:lnTo>
                      <a:lnTo>
                        <a:pt x="904" y="243"/>
                      </a:lnTo>
                      <a:lnTo>
                        <a:pt x="763" y="210"/>
                      </a:lnTo>
                      <a:lnTo>
                        <a:pt x="619" y="191"/>
                      </a:lnTo>
                      <a:lnTo>
                        <a:pt x="472" y="182"/>
                      </a:lnTo>
                      <a:lnTo>
                        <a:pt x="320" y="191"/>
                      </a:lnTo>
                      <a:lnTo>
                        <a:pt x="248" y="199"/>
                      </a:lnTo>
                      <a:lnTo>
                        <a:pt x="197" y="208"/>
                      </a:lnTo>
                      <a:lnTo>
                        <a:pt x="164" y="217"/>
                      </a:lnTo>
                      <a:lnTo>
                        <a:pt x="145" y="226"/>
                      </a:lnTo>
                      <a:lnTo>
                        <a:pt x="140" y="234"/>
                      </a:lnTo>
                      <a:lnTo>
                        <a:pt x="145" y="243"/>
                      </a:lnTo>
                      <a:lnTo>
                        <a:pt x="161" y="251"/>
                      </a:lnTo>
                      <a:lnTo>
                        <a:pt x="183" y="260"/>
                      </a:lnTo>
                      <a:lnTo>
                        <a:pt x="209" y="266"/>
                      </a:lnTo>
                      <a:lnTo>
                        <a:pt x="240" y="273"/>
                      </a:lnTo>
                      <a:lnTo>
                        <a:pt x="270" y="278"/>
                      </a:lnTo>
                      <a:lnTo>
                        <a:pt x="301" y="283"/>
                      </a:lnTo>
                      <a:lnTo>
                        <a:pt x="327" y="287"/>
                      </a:lnTo>
                      <a:lnTo>
                        <a:pt x="350" y="291"/>
                      </a:lnTo>
                      <a:lnTo>
                        <a:pt x="364" y="294"/>
                      </a:lnTo>
                      <a:lnTo>
                        <a:pt x="370" y="295"/>
                      </a:lnTo>
                      <a:close/>
                    </a:path>
                  </a:pathLst>
                </a:custGeom>
                <a:solidFill>
                  <a:srgbClr val="FCF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88" name="Freeform 23"/>
                <p:cNvSpPr>
                  <a:spLocks/>
                </p:cNvSpPr>
                <p:nvPr/>
              </p:nvSpPr>
              <p:spPr bwMode="auto">
                <a:xfrm>
                  <a:off x="1021" y="994"/>
                  <a:ext cx="239" cy="71"/>
                </a:xfrm>
                <a:custGeom>
                  <a:avLst/>
                  <a:gdLst>
                    <a:gd name="T0" fmla="*/ 0 w 479"/>
                    <a:gd name="T1" fmla="*/ 15 h 142"/>
                    <a:gd name="T2" fmla="*/ 0 w 479"/>
                    <a:gd name="T3" fmla="*/ 14 h 142"/>
                    <a:gd name="T4" fmla="*/ 1 w 479"/>
                    <a:gd name="T5" fmla="*/ 13 h 142"/>
                    <a:gd name="T6" fmla="*/ 2 w 479"/>
                    <a:gd name="T7" fmla="*/ 11 h 142"/>
                    <a:gd name="T8" fmla="*/ 4 w 479"/>
                    <a:gd name="T9" fmla="*/ 10 h 142"/>
                    <a:gd name="T10" fmla="*/ 5 w 479"/>
                    <a:gd name="T11" fmla="*/ 9 h 142"/>
                    <a:gd name="T12" fmla="*/ 7 w 479"/>
                    <a:gd name="T13" fmla="*/ 9 h 142"/>
                    <a:gd name="T14" fmla="*/ 9 w 479"/>
                    <a:gd name="T15" fmla="*/ 6 h 142"/>
                    <a:gd name="T16" fmla="*/ 12 w 479"/>
                    <a:gd name="T17" fmla="*/ 5 h 142"/>
                    <a:gd name="T18" fmla="*/ 14 w 479"/>
                    <a:gd name="T19" fmla="*/ 4 h 142"/>
                    <a:gd name="T20" fmla="*/ 17 w 479"/>
                    <a:gd name="T21" fmla="*/ 3 h 142"/>
                    <a:gd name="T22" fmla="*/ 20 w 479"/>
                    <a:gd name="T23" fmla="*/ 1 h 142"/>
                    <a:gd name="T24" fmla="*/ 24 w 479"/>
                    <a:gd name="T25" fmla="*/ 1 h 142"/>
                    <a:gd name="T26" fmla="*/ 28 w 479"/>
                    <a:gd name="T27" fmla="*/ 1 h 142"/>
                    <a:gd name="T28" fmla="*/ 32 w 479"/>
                    <a:gd name="T29" fmla="*/ 1 h 142"/>
                    <a:gd name="T30" fmla="*/ 36 w 479"/>
                    <a:gd name="T31" fmla="*/ 0 h 142"/>
                    <a:gd name="T32" fmla="*/ 41 w 479"/>
                    <a:gd name="T33" fmla="*/ 1 h 142"/>
                    <a:gd name="T34" fmla="*/ 46 w 479"/>
                    <a:gd name="T35" fmla="*/ 1 h 142"/>
                    <a:gd name="T36" fmla="*/ 52 w 479"/>
                    <a:gd name="T37" fmla="*/ 1 h 142"/>
                    <a:gd name="T38" fmla="*/ 58 w 479"/>
                    <a:gd name="T39" fmla="*/ 2 h 142"/>
                    <a:gd name="T40" fmla="*/ 64 w 479"/>
                    <a:gd name="T41" fmla="*/ 3 h 142"/>
                    <a:gd name="T42" fmla="*/ 70 w 479"/>
                    <a:gd name="T43" fmla="*/ 5 h 142"/>
                    <a:gd name="T44" fmla="*/ 77 w 479"/>
                    <a:gd name="T45" fmla="*/ 7 h 142"/>
                    <a:gd name="T46" fmla="*/ 83 w 479"/>
                    <a:gd name="T47" fmla="*/ 9 h 142"/>
                    <a:gd name="T48" fmla="*/ 89 w 479"/>
                    <a:gd name="T49" fmla="*/ 11 h 142"/>
                    <a:gd name="T50" fmla="*/ 95 w 479"/>
                    <a:gd name="T51" fmla="*/ 14 h 142"/>
                    <a:gd name="T52" fmla="*/ 101 w 479"/>
                    <a:gd name="T53" fmla="*/ 18 h 142"/>
                    <a:gd name="T54" fmla="*/ 106 w 479"/>
                    <a:gd name="T55" fmla="*/ 21 h 142"/>
                    <a:gd name="T56" fmla="*/ 111 w 479"/>
                    <a:gd name="T57" fmla="*/ 25 h 142"/>
                    <a:gd name="T58" fmla="*/ 115 w 479"/>
                    <a:gd name="T59" fmla="*/ 30 h 142"/>
                    <a:gd name="T60" fmla="*/ 119 w 479"/>
                    <a:gd name="T61" fmla="*/ 36 h 142"/>
                    <a:gd name="T62" fmla="*/ 118 w 479"/>
                    <a:gd name="T63" fmla="*/ 36 h 142"/>
                    <a:gd name="T64" fmla="*/ 117 w 479"/>
                    <a:gd name="T65" fmla="*/ 36 h 142"/>
                    <a:gd name="T66" fmla="*/ 113 w 479"/>
                    <a:gd name="T67" fmla="*/ 35 h 142"/>
                    <a:gd name="T68" fmla="*/ 110 w 479"/>
                    <a:gd name="T69" fmla="*/ 34 h 142"/>
                    <a:gd name="T70" fmla="*/ 104 w 479"/>
                    <a:gd name="T71" fmla="*/ 33 h 142"/>
                    <a:gd name="T72" fmla="*/ 98 w 479"/>
                    <a:gd name="T73" fmla="*/ 31 h 142"/>
                    <a:gd name="T74" fmla="*/ 92 w 479"/>
                    <a:gd name="T75" fmla="*/ 30 h 142"/>
                    <a:gd name="T76" fmla="*/ 86 w 479"/>
                    <a:gd name="T77" fmla="*/ 29 h 142"/>
                    <a:gd name="T78" fmla="*/ 79 w 479"/>
                    <a:gd name="T79" fmla="*/ 27 h 142"/>
                    <a:gd name="T80" fmla="*/ 72 w 479"/>
                    <a:gd name="T81" fmla="*/ 25 h 142"/>
                    <a:gd name="T82" fmla="*/ 65 w 479"/>
                    <a:gd name="T83" fmla="*/ 23 h 142"/>
                    <a:gd name="T84" fmla="*/ 58 w 479"/>
                    <a:gd name="T85" fmla="*/ 23 h 142"/>
                    <a:gd name="T86" fmla="*/ 52 w 479"/>
                    <a:gd name="T87" fmla="*/ 21 h 142"/>
                    <a:gd name="T88" fmla="*/ 46 w 479"/>
                    <a:gd name="T89" fmla="*/ 21 h 142"/>
                    <a:gd name="T90" fmla="*/ 41 w 479"/>
                    <a:gd name="T91" fmla="*/ 20 h 142"/>
                    <a:gd name="T92" fmla="*/ 37 w 479"/>
                    <a:gd name="T93" fmla="*/ 20 h 142"/>
                    <a:gd name="T94" fmla="*/ 34 w 479"/>
                    <a:gd name="T95" fmla="*/ 20 h 142"/>
                    <a:gd name="T96" fmla="*/ 30 w 479"/>
                    <a:gd name="T97" fmla="*/ 20 h 142"/>
                    <a:gd name="T98" fmla="*/ 27 w 479"/>
                    <a:gd name="T99" fmla="*/ 20 h 142"/>
                    <a:gd name="T100" fmla="*/ 23 w 479"/>
                    <a:gd name="T101" fmla="*/ 20 h 142"/>
                    <a:gd name="T102" fmla="*/ 20 w 479"/>
                    <a:gd name="T103" fmla="*/ 19 h 142"/>
                    <a:gd name="T104" fmla="*/ 17 w 479"/>
                    <a:gd name="T105" fmla="*/ 19 h 142"/>
                    <a:gd name="T106" fmla="*/ 14 w 479"/>
                    <a:gd name="T107" fmla="*/ 18 h 142"/>
                    <a:gd name="T108" fmla="*/ 11 w 479"/>
                    <a:gd name="T109" fmla="*/ 18 h 142"/>
                    <a:gd name="T110" fmla="*/ 9 w 479"/>
                    <a:gd name="T111" fmla="*/ 18 h 142"/>
                    <a:gd name="T112" fmla="*/ 6 w 479"/>
                    <a:gd name="T113" fmla="*/ 17 h 142"/>
                    <a:gd name="T114" fmla="*/ 4 w 479"/>
                    <a:gd name="T115" fmla="*/ 17 h 142"/>
                    <a:gd name="T116" fmla="*/ 3 w 479"/>
                    <a:gd name="T117" fmla="*/ 16 h 142"/>
                    <a:gd name="T118" fmla="*/ 0 w 479"/>
                    <a:gd name="T119" fmla="*/ 15 h 142"/>
                    <a:gd name="T120" fmla="*/ 0 w 479"/>
                    <a:gd name="T121" fmla="*/ 15 h 142"/>
                    <a:gd name="T122" fmla="*/ 0 w 479"/>
                    <a:gd name="T123" fmla="*/ 15 h 142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479"/>
                    <a:gd name="T187" fmla="*/ 0 h 142"/>
                    <a:gd name="T188" fmla="*/ 479 w 479"/>
                    <a:gd name="T189" fmla="*/ 142 h 142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479" h="142">
                      <a:moveTo>
                        <a:pt x="0" y="61"/>
                      </a:moveTo>
                      <a:lnTo>
                        <a:pt x="0" y="58"/>
                      </a:lnTo>
                      <a:lnTo>
                        <a:pt x="7" y="52"/>
                      </a:lnTo>
                      <a:lnTo>
                        <a:pt x="11" y="47"/>
                      </a:lnTo>
                      <a:lnTo>
                        <a:pt x="16" y="43"/>
                      </a:lnTo>
                      <a:lnTo>
                        <a:pt x="22" y="38"/>
                      </a:lnTo>
                      <a:lnTo>
                        <a:pt x="30" y="33"/>
                      </a:lnTo>
                      <a:lnTo>
                        <a:pt x="38" y="26"/>
                      </a:lnTo>
                      <a:lnTo>
                        <a:pt x="48" y="21"/>
                      </a:lnTo>
                      <a:lnTo>
                        <a:pt x="58" y="16"/>
                      </a:lnTo>
                      <a:lnTo>
                        <a:pt x="71" y="12"/>
                      </a:lnTo>
                      <a:lnTo>
                        <a:pt x="82" y="7"/>
                      </a:lnTo>
                      <a:lnTo>
                        <a:pt x="97" y="4"/>
                      </a:lnTo>
                      <a:lnTo>
                        <a:pt x="112" y="2"/>
                      </a:lnTo>
                      <a:lnTo>
                        <a:pt x="129" y="2"/>
                      </a:lnTo>
                      <a:lnTo>
                        <a:pt x="146" y="0"/>
                      </a:lnTo>
                      <a:lnTo>
                        <a:pt x="167" y="2"/>
                      </a:lnTo>
                      <a:lnTo>
                        <a:pt x="186" y="3"/>
                      </a:lnTo>
                      <a:lnTo>
                        <a:pt x="210" y="6"/>
                      </a:lnTo>
                      <a:lnTo>
                        <a:pt x="232" y="9"/>
                      </a:lnTo>
                      <a:lnTo>
                        <a:pt x="256" y="15"/>
                      </a:lnTo>
                      <a:lnTo>
                        <a:pt x="282" y="20"/>
                      </a:lnTo>
                      <a:lnTo>
                        <a:pt x="308" y="29"/>
                      </a:lnTo>
                      <a:lnTo>
                        <a:pt x="332" y="35"/>
                      </a:lnTo>
                      <a:lnTo>
                        <a:pt x="358" y="46"/>
                      </a:lnTo>
                      <a:lnTo>
                        <a:pt x="381" y="58"/>
                      </a:lnTo>
                      <a:lnTo>
                        <a:pt x="405" y="72"/>
                      </a:lnTo>
                      <a:lnTo>
                        <a:pt x="424" y="86"/>
                      </a:lnTo>
                      <a:lnTo>
                        <a:pt x="445" y="103"/>
                      </a:lnTo>
                      <a:lnTo>
                        <a:pt x="462" y="121"/>
                      </a:lnTo>
                      <a:lnTo>
                        <a:pt x="479" y="142"/>
                      </a:lnTo>
                      <a:lnTo>
                        <a:pt x="475" y="142"/>
                      </a:lnTo>
                      <a:lnTo>
                        <a:pt x="468" y="141"/>
                      </a:lnTo>
                      <a:lnTo>
                        <a:pt x="455" y="138"/>
                      </a:lnTo>
                      <a:lnTo>
                        <a:pt x="440" y="135"/>
                      </a:lnTo>
                      <a:lnTo>
                        <a:pt x="419" y="132"/>
                      </a:lnTo>
                      <a:lnTo>
                        <a:pt x="395" y="126"/>
                      </a:lnTo>
                      <a:lnTo>
                        <a:pt x="371" y="121"/>
                      </a:lnTo>
                      <a:lnTo>
                        <a:pt x="345" y="116"/>
                      </a:lnTo>
                      <a:lnTo>
                        <a:pt x="317" y="108"/>
                      </a:lnTo>
                      <a:lnTo>
                        <a:pt x="289" y="103"/>
                      </a:lnTo>
                      <a:lnTo>
                        <a:pt x="260" y="95"/>
                      </a:lnTo>
                      <a:lnTo>
                        <a:pt x="234" y="93"/>
                      </a:lnTo>
                      <a:lnTo>
                        <a:pt x="208" y="87"/>
                      </a:lnTo>
                      <a:lnTo>
                        <a:pt x="186" y="84"/>
                      </a:lnTo>
                      <a:lnTo>
                        <a:pt x="167" y="82"/>
                      </a:lnTo>
                      <a:lnTo>
                        <a:pt x="151" y="82"/>
                      </a:lnTo>
                      <a:lnTo>
                        <a:pt x="137" y="82"/>
                      </a:lnTo>
                      <a:lnTo>
                        <a:pt x="122" y="81"/>
                      </a:lnTo>
                      <a:lnTo>
                        <a:pt x="108" y="80"/>
                      </a:lnTo>
                      <a:lnTo>
                        <a:pt x="95" y="80"/>
                      </a:lnTo>
                      <a:lnTo>
                        <a:pt x="81" y="77"/>
                      </a:lnTo>
                      <a:lnTo>
                        <a:pt x="69" y="76"/>
                      </a:lnTo>
                      <a:lnTo>
                        <a:pt x="58" y="73"/>
                      </a:lnTo>
                      <a:lnTo>
                        <a:pt x="47" y="72"/>
                      </a:lnTo>
                      <a:lnTo>
                        <a:pt x="37" y="69"/>
                      </a:lnTo>
                      <a:lnTo>
                        <a:pt x="26" y="68"/>
                      </a:lnTo>
                      <a:lnTo>
                        <a:pt x="19" y="65"/>
                      </a:lnTo>
                      <a:lnTo>
                        <a:pt x="13" y="64"/>
                      </a:lnTo>
                      <a:lnTo>
                        <a:pt x="2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B3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89" name="Freeform 24"/>
                <p:cNvSpPr>
                  <a:spLocks/>
                </p:cNvSpPr>
                <p:nvPr/>
              </p:nvSpPr>
              <p:spPr bwMode="auto">
                <a:xfrm>
                  <a:off x="1470" y="1132"/>
                  <a:ext cx="45" cy="34"/>
                </a:xfrm>
                <a:custGeom>
                  <a:avLst/>
                  <a:gdLst>
                    <a:gd name="T0" fmla="*/ 1 w 88"/>
                    <a:gd name="T1" fmla="*/ 5 h 69"/>
                    <a:gd name="T2" fmla="*/ 0 w 88"/>
                    <a:gd name="T3" fmla="*/ 8 h 69"/>
                    <a:gd name="T4" fmla="*/ 1 w 88"/>
                    <a:gd name="T5" fmla="*/ 10 h 69"/>
                    <a:gd name="T6" fmla="*/ 2 w 88"/>
                    <a:gd name="T7" fmla="*/ 12 h 69"/>
                    <a:gd name="T8" fmla="*/ 4 w 88"/>
                    <a:gd name="T9" fmla="*/ 14 h 69"/>
                    <a:gd name="T10" fmla="*/ 5 w 88"/>
                    <a:gd name="T11" fmla="*/ 15 h 69"/>
                    <a:gd name="T12" fmla="*/ 7 w 88"/>
                    <a:gd name="T13" fmla="*/ 16 h 69"/>
                    <a:gd name="T14" fmla="*/ 10 w 88"/>
                    <a:gd name="T15" fmla="*/ 16 h 69"/>
                    <a:gd name="T16" fmla="*/ 13 w 88"/>
                    <a:gd name="T17" fmla="*/ 17 h 69"/>
                    <a:gd name="T18" fmla="*/ 15 w 88"/>
                    <a:gd name="T19" fmla="*/ 16 h 69"/>
                    <a:gd name="T20" fmla="*/ 18 w 88"/>
                    <a:gd name="T21" fmla="*/ 15 h 69"/>
                    <a:gd name="T22" fmla="*/ 20 w 88"/>
                    <a:gd name="T23" fmla="*/ 13 h 69"/>
                    <a:gd name="T24" fmla="*/ 22 w 88"/>
                    <a:gd name="T25" fmla="*/ 11 h 69"/>
                    <a:gd name="T26" fmla="*/ 23 w 88"/>
                    <a:gd name="T27" fmla="*/ 9 h 69"/>
                    <a:gd name="T28" fmla="*/ 23 w 88"/>
                    <a:gd name="T29" fmla="*/ 7 h 69"/>
                    <a:gd name="T30" fmla="*/ 22 w 88"/>
                    <a:gd name="T31" fmla="*/ 5 h 69"/>
                    <a:gd name="T32" fmla="*/ 20 w 88"/>
                    <a:gd name="T33" fmla="*/ 3 h 69"/>
                    <a:gd name="T34" fmla="*/ 17 w 88"/>
                    <a:gd name="T35" fmla="*/ 2 h 69"/>
                    <a:gd name="T36" fmla="*/ 15 w 88"/>
                    <a:gd name="T37" fmla="*/ 0 h 69"/>
                    <a:gd name="T38" fmla="*/ 11 w 88"/>
                    <a:gd name="T39" fmla="*/ 0 h 69"/>
                    <a:gd name="T40" fmla="*/ 8 w 88"/>
                    <a:gd name="T41" fmla="*/ 0 h 69"/>
                    <a:gd name="T42" fmla="*/ 5 w 88"/>
                    <a:gd name="T43" fmla="*/ 0 h 69"/>
                    <a:gd name="T44" fmla="*/ 3 w 88"/>
                    <a:gd name="T45" fmla="*/ 1 h 69"/>
                    <a:gd name="T46" fmla="*/ 1 w 88"/>
                    <a:gd name="T47" fmla="*/ 3 h 69"/>
                    <a:gd name="T48" fmla="*/ 1 w 88"/>
                    <a:gd name="T49" fmla="*/ 5 h 69"/>
                    <a:gd name="T50" fmla="*/ 1 w 88"/>
                    <a:gd name="T51" fmla="*/ 5 h 6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88"/>
                    <a:gd name="T79" fmla="*/ 0 h 69"/>
                    <a:gd name="T80" fmla="*/ 88 w 88"/>
                    <a:gd name="T81" fmla="*/ 69 h 69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88" h="69">
                      <a:moveTo>
                        <a:pt x="1" y="23"/>
                      </a:moveTo>
                      <a:lnTo>
                        <a:pt x="0" y="32"/>
                      </a:lnTo>
                      <a:lnTo>
                        <a:pt x="4" y="41"/>
                      </a:lnTo>
                      <a:lnTo>
                        <a:pt x="5" y="49"/>
                      </a:lnTo>
                      <a:lnTo>
                        <a:pt x="13" y="56"/>
                      </a:lnTo>
                      <a:lnTo>
                        <a:pt x="18" y="61"/>
                      </a:lnTo>
                      <a:lnTo>
                        <a:pt x="28" y="65"/>
                      </a:lnTo>
                      <a:lnTo>
                        <a:pt x="37" y="67"/>
                      </a:lnTo>
                      <a:lnTo>
                        <a:pt x="49" y="69"/>
                      </a:lnTo>
                      <a:lnTo>
                        <a:pt x="58" y="65"/>
                      </a:lnTo>
                      <a:lnTo>
                        <a:pt x="69" y="61"/>
                      </a:lnTo>
                      <a:lnTo>
                        <a:pt x="78" y="53"/>
                      </a:lnTo>
                      <a:lnTo>
                        <a:pt x="84" y="47"/>
                      </a:lnTo>
                      <a:lnTo>
                        <a:pt x="87" y="38"/>
                      </a:lnTo>
                      <a:lnTo>
                        <a:pt x="88" y="28"/>
                      </a:lnTo>
                      <a:lnTo>
                        <a:pt x="84" y="21"/>
                      </a:lnTo>
                      <a:lnTo>
                        <a:pt x="79" y="14"/>
                      </a:lnTo>
                      <a:lnTo>
                        <a:pt x="67" y="8"/>
                      </a:lnTo>
                      <a:lnTo>
                        <a:pt x="56" y="2"/>
                      </a:lnTo>
                      <a:lnTo>
                        <a:pt x="43" y="0"/>
                      </a:lnTo>
                      <a:lnTo>
                        <a:pt x="31" y="0"/>
                      </a:lnTo>
                      <a:lnTo>
                        <a:pt x="19" y="0"/>
                      </a:lnTo>
                      <a:lnTo>
                        <a:pt x="10" y="4"/>
                      </a:lnTo>
                      <a:lnTo>
                        <a:pt x="4" y="12"/>
                      </a:lnTo>
                      <a:lnTo>
                        <a:pt x="1" y="23"/>
                      </a:lnTo>
                      <a:close/>
                    </a:path>
                  </a:pathLst>
                </a:custGeom>
                <a:solidFill>
                  <a:srgbClr val="B3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90" name="Freeform 25"/>
                <p:cNvSpPr>
                  <a:spLocks/>
                </p:cNvSpPr>
                <p:nvPr/>
              </p:nvSpPr>
              <p:spPr bwMode="auto">
                <a:xfrm>
                  <a:off x="1535" y="1153"/>
                  <a:ext cx="468" cy="58"/>
                </a:xfrm>
                <a:custGeom>
                  <a:avLst/>
                  <a:gdLst>
                    <a:gd name="T0" fmla="*/ 7 w 936"/>
                    <a:gd name="T1" fmla="*/ 0 h 117"/>
                    <a:gd name="T2" fmla="*/ 7 w 936"/>
                    <a:gd name="T3" fmla="*/ 0 h 117"/>
                    <a:gd name="T4" fmla="*/ 6 w 936"/>
                    <a:gd name="T5" fmla="*/ 0 h 117"/>
                    <a:gd name="T6" fmla="*/ 4 w 936"/>
                    <a:gd name="T7" fmla="*/ 0 h 117"/>
                    <a:gd name="T8" fmla="*/ 2 w 936"/>
                    <a:gd name="T9" fmla="*/ 1 h 117"/>
                    <a:gd name="T10" fmla="*/ 1 w 936"/>
                    <a:gd name="T11" fmla="*/ 1 h 117"/>
                    <a:gd name="T12" fmla="*/ 0 w 936"/>
                    <a:gd name="T13" fmla="*/ 2 h 117"/>
                    <a:gd name="T14" fmla="*/ 1 w 936"/>
                    <a:gd name="T15" fmla="*/ 4 h 117"/>
                    <a:gd name="T16" fmla="*/ 3 w 936"/>
                    <a:gd name="T17" fmla="*/ 7 h 117"/>
                    <a:gd name="T18" fmla="*/ 5 w 936"/>
                    <a:gd name="T19" fmla="*/ 8 h 117"/>
                    <a:gd name="T20" fmla="*/ 10 w 936"/>
                    <a:gd name="T21" fmla="*/ 9 h 117"/>
                    <a:gd name="T22" fmla="*/ 17 w 936"/>
                    <a:gd name="T23" fmla="*/ 9 h 117"/>
                    <a:gd name="T24" fmla="*/ 25 w 936"/>
                    <a:gd name="T25" fmla="*/ 10 h 117"/>
                    <a:gd name="T26" fmla="*/ 36 w 936"/>
                    <a:gd name="T27" fmla="*/ 10 h 117"/>
                    <a:gd name="T28" fmla="*/ 49 w 936"/>
                    <a:gd name="T29" fmla="*/ 11 h 117"/>
                    <a:gd name="T30" fmla="*/ 62 w 936"/>
                    <a:gd name="T31" fmla="*/ 11 h 117"/>
                    <a:gd name="T32" fmla="*/ 78 w 936"/>
                    <a:gd name="T33" fmla="*/ 12 h 117"/>
                    <a:gd name="T34" fmla="*/ 95 w 936"/>
                    <a:gd name="T35" fmla="*/ 12 h 117"/>
                    <a:gd name="T36" fmla="*/ 113 w 936"/>
                    <a:gd name="T37" fmla="*/ 14 h 117"/>
                    <a:gd name="T38" fmla="*/ 131 w 936"/>
                    <a:gd name="T39" fmla="*/ 15 h 117"/>
                    <a:gd name="T40" fmla="*/ 151 w 936"/>
                    <a:gd name="T41" fmla="*/ 17 h 117"/>
                    <a:gd name="T42" fmla="*/ 171 w 936"/>
                    <a:gd name="T43" fmla="*/ 19 h 117"/>
                    <a:gd name="T44" fmla="*/ 192 w 936"/>
                    <a:gd name="T45" fmla="*/ 22 h 117"/>
                    <a:gd name="T46" fmla="*/ 213 w 936"/>
                    <a:gd name="T47" fmla="*/ 25 h 117"/>
                    <a:gd name="T48" fmla="*/ 234 w 936"/>
                    <a:gd name="T49" fmla="*/ 29 h 117"/>
                    <a:gd name="T50" fmla="*/ 234 w 936"/>
                    <a:gd name="T51" fmla="*/ 28 h 117"/>
                    <a:gd name="T52" fmla="*/ 231 w 936"/>
                    <a:gd name="T53" fmla="*/ 28 h 117"/>
                    <a:gd name="T54" fmla="*/ 227 w 936"/>
                    <a:gd name="T55" fmla="*/ 27 h 117"/>
                    <a:gd name="T56" fmla="*/ 222 w 936"/>
                    <a:gd name="T57" fmla="*/ 25 h 117"/>
                    <a:gd name="T58" fmla="*/ 216 w 936"/>
                    <a:gd name="T59" fmla="*/ 23 h 117"/>
                    <a:gd name="T60" fmla="*/ 208 w 936"/>
                    <a:gd name="T61" fmla="*/ 21 h 117"/>
                    <a:gd name="T62" fmla="*/ 199 w 936"/>
                    <a:gd name="T63" fmla="*/ 19 h 117"/>
                    <a:gd name="T64" fmla="*/ 190 w 936"/>
                    <a:gd name="T65" fmla="*/ 17 h 117"/>
                    <a:gd name="T66" fmla="*/ 179 w 936"/>
                    <a:gd name="T67" fmla="*/ 15 h 117"/>
                    <a:gd name="T68" fmla="*/ 168 w 936"/>
                    <a:gd name="T69" fmla="*/ 12 h 117"/>
                    <a:gd name="T70" fmla="*/ 156 w 936"/>
                    <a:gd name="T71" fmla="*/ 10 h 117"/>
                    <a:gd name="T72" fmla="*/ 143 w 936"/>
                    <a:gd name="T73" fmla="*/ 9 h 117"/>
                    <a:gd name="T74" fmla="*/ 130 w 936"/>
                    <a:gd name="T75" fmla="*/ 6 h 117"/>
                    <a:gd name="T76" fmla="*/ 117 w 936"/>
                    <a:gd name="T77" fmla="*/ 5 h 117"/>
                    <a:gd name="T78" fmla="*/ 103 w 936"/>
                    <a:gd name="T79" fmla="*/ 4 h 117"/>
                    <a:gd name="T80" fmla="*/ 89 w 936"/>
                    <a:gd name="T81" fmla="*/ 3 h 117"/>
                    <a:gd name="T82" fmla="*/ 76 w 936"/>
                    <a:gd name="T83" fmla="*/ 3 h 117"/>
                    <a:gd name="T84" fmla="*/ 64 w 936"/>
                    <a:gd name="T85" fmla="*/ 2 h 117"/>
                    <a:gd name="T86" fmla="*/ 54 w 936"/>
                    <a:gd name="T87" fmla="*/ 2 h 117"/>
                    <a:gd name="T88" fmla="*/ 45 w 936"/>
                    <a:gd name="T89" fmla="*/ 2 h 117"/>
                    <a:gd name="T90" fmla="*/ 37 w 936"/>
                    <a:gd name="T91" fmla="*/ 1 h 117"/>
                    <a:gd name="T92" fmla="*/ 30 w 936"/>
                    <a:gd name="T93" fmla="*/ 1 h 117"/>
                    <a:gd name="T94" fmla="*/ 25 w 936"/>
                    <a:gd name="T95" fmla="*/ 1 h 117"/>
                    <a:gd name="T96" fmla="*/ 21 w 936"/>
                    <a:gd name="T97" fmla="*/ 1 h 117"/>
                    <a:gd name="T98" fmla="*/ 17 w 936"/>
                    <a:gd name="T99" fmla="*/ 0 h 117"/>
                    <a:gd name="T100" fmla="*/ 14 w 936"/>
                    <a:gd name="T101" fmla="*/ 0 h 117"/>
                    <a:gd name="T102" fmla="*/ 11 w 936"/>
                    <a:gd name="T103" fmla="*/ 0 h 117"/>
                    <a:gd name="T104" fmla="*/ 10 w 936"/>
                    <a:gd name="T105" fmla="*/ 0 h 117"/>
                    <a:gd name="T106" fmla="*/ 7 w 936"/>
                    <a:gd name="T107" fmla="*/ 0 h 117"/>
                    <a:gd name="T108" fmla="*/ 7 w 936"/>
                    <a:gd name="T109" fmla="*/ 0 h 117"/>
                    <a:gd name="T110" fmla="*/ 7 w 936"/>
                    <a:gd name="T111" fmla="*/ 0 h 117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936"/>
                    <a:gd name="T169" fmla="*/ 0 h 117"/>
                    <a:gd name="T170" fmla="*/ 936 w 936"/>
                    <a:gd name="T171" fmla="*/ 117 h 117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936" h="117">
                      <a:moveTo>
                        <a:pt x="29" y="2"/>
                      </a:moveTo>
                      <a:lnTo>
                        <a:pt x="26" y="0"/>
                      </a:lnTo>
                      <a:lnTo>
                        <a:pt x="21" y="0"/>
                      </a:lnTo>
                      <a:lnTo>
                        <a:pt x="15" y="2"/>
                      </a:lnTo>
                      <a:lnTo>
                        <a:pt x="8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2" y="17"/>
                      </a:lnTo>
                      <a:lnTo>
                        <a:pt x="9" y="28"/>
                      </a:lnTo>
                      <a:lnTo>
                        <a:pt x="17" y="32"/>
                      </a:lnTo>
                      <a:lnTo>
                        <a:pt x="37" y="37"/>
                      </a:lnTo>
                      <a:lnTo>
                        <a:pt x="65" y="38"/>
                      </a:lnTo>
                      <a:lnTo>
                        <a:pt x="100" y="41"/>
                      </a:lnTo>
                      <a:lnTo>
                        <a:pt x="143" y="42"/>
                      </a:lnTo>
                      <a:lnTo>
                        <a:pt x="194" y="45"/>
                      </a:lnTo>
                      <a:lnTo>
                        <a:pt x="249" y="46"/>
                      </a:lnTo>
                      <a:lnTo>
                        <a:pt x="311" y="50"/>
                      </a:lnTo>
                      <a:lnTo>
                        <a:pt x="377" y="51"/>
                      </a:lnTo>
                      <a:lnTo>
                        <a:pt x="450" y="56"/>
                      </a:lnTo>
                      <a:lnTo>
                        <a:pt x="524" y="62"/>
                      </a:lnTo>
                      <a:lnTo>
                        <a:pt x="602" y="69"/>
                      </a:lnTo>
                      <a:lnTo>
                        <a:pt x="683" y="77"/>
                      </a:lnTo>
                      <a:lnTo>
                        <a:pt x="766" y="88"/>
                      </a:lnTo>
                      <a:lnTo>
                        <a:pt x="850" y="101"/>
                      </a:lnTo>
                      <a:lnTo>
                        <a:pt x="936" y="117"/>
                      </a:lnTo>
                      <a:lnTo>
                        <a:pt x="934" y="115"/>
                      </a:lnTo>
                      <a:lnTo>
                        <a:pt x="923" y="114"/>
                      </a:lnTo>
                      <a:lnTo>
                        <a:pt x="908" y="108"/>
                      </a:lnTo>
                      <a:lnTo>
                        <a:pt x="887" y="102"/>
                      </a:lnTo>
                      <a:lnTo>
                        <a:pt x="861" y="94"/>
                      </a:lnTo>
                      <a:lnTo>
                        <a:pt x="831" y="86"/>
                      </a:lnTo>
                      <a:lnTo>
                        <a:pt x="794" y="77"/>
                      </a:lnTo>
                      <a:lnTo>
                        <a:pt x="757" y="69"/>
                      </a:lnTo>
                      <a:lnTo>
                        <a:pt x="715" y="60"/>
                      </a:lnTo>
                      <a:lnTo>
                        <a:pt x="670" y="50"/>
                      </a:lnTo>
                      <a:lnTo>
                        <a:pt x="622" y="42"/>
                      </a:lnTo>
                      <a:lnTo>
                        <a:pt x="572" y="36"/>
                      </a:lnTo>
                      <a:lnTo>
                        <a:pt x="519" y="26"/>
                      </a:lnTo>
                      <a:lnTo>
                        <a:pt x="466" y="21"/>
                      </a:lnTo>
                      <a:lnTo>
                        <a:pt x="411" y="17"/>
                      </a:lnTo>
                      <a:lnTo>
                        <a:pt x="356" y="15"/>
                      </a:lnTo>
                      <a:lnTo>
                        <a:pt x="302" y="12"/>
                      </a:lnTo>
                      <a:lnTo>
                        <a:pt x="256" y="11"/>
                      </a:lnTo>
                      <a:lnTo>
                        <a:pt x="215" y="10"/>
                      </a:lnTo>
                      <a:lnTo>
                        <a:pt x="180" y="8"/>
                      </a:lnTo>
                      <a:lnTo>
                        <a:pt x="147" y="7"/>
                      </a:lnTo>
                      <a:lnTo>
                        <a:pt x="120" y="6"/>
                      </a:lnTo>
                      <a:lnTo>
                        <a:pt x="98" y="4"/>
                      </a:lnTo>
                      <a:lnTo>
                        <a:pt x="81" y="4"/>
                      </a:lnTo>
                      <a:lnTo>
                        <a:pt x="65" y="3"/>
                      </a:lnTo>
                      <a:lnTo>
                        <a:pt x="54" y="2"/>
                      </a:lnTo>
                      <a:lnTo>
                        <a:pt x="43" y="2"/>
                      </a:lnTo>
                      <a:lnTo>
                        <a:pt x="37" y="2"/>
                      </a:lnTo>
                      <a:lnTo>
                        <a:pt x="30" y="2"/>
                      </a:lnTo>
                      <a:lnTo>
                        <a:pt x="29" y="2"/>
                      </a:lnTo>
                      <a:close/>
                    </a:path>
                  </a:pathLst>
                </a:custGeom>
                <a:solidFill>
                  <a:srgbClr val="EAEF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91" name="Freeform 26"/>
                <p:cNvSpPr>
                  <a:spLocks/>
                </p:cNvSpPr>
                <p:nvPr/>
              </p:nvSpPr>
              <p:spPr bwMode="auto">
                <a:xfrm>
                  <a:off x="1401" y="1097"/>
                  <a:ext cx="47" cy="32"/>
                </a:xfrm>
                <a:custGeom>
                  <a:avLst/>
                  <a:gdLst>
                    <a:gd name="T0" fmla="*/ 1 w 93"/>
                    <a:gd name="T1" fmla="*/ 9 h 65"/>
                    <a:gd name="T2" fmla="*/ 1 w 93"/>
                    <a:gd name="T3" fmla="*/ 11 h 65"/>
                    <a:gd name="T4" fmla="*/ 4 w 93"/>
                    <a:gd name="T5" fmla="*/ 13 h 65"/>
                    <a:gd name="T6" fmla="*/ 5 w 93"/>
                    <a:gd name="T7" fmla="*/ 14 h 65"/>
                    <a:gd name="T8" fmla="*/ 6 w 93"/>
                    <a:gd name="T9" fmla="*/ 14 h 65"/>
                    <a:gd name="T10" fmla="*/ 8 w 93"/>
                    <a:gd name="T11" fmla="*/ 15 h 65"/>
                    <a:gd name="T12" fmla="*/ 10 w 93"/>
                    <a:gd name="T13" fmla="*/ 16 h 65"/>
                    <a:gd name="T14" fmla="*/ 12 w 93"/>
                    <a:gd name="T15" fmla="*/ 16 h 65"/>
                    <a:gd name="T16" fmla="*/ 14 w 93"/>
                    <a:gd name="T17" fmla="*/ 16 h 65"/>
                    <a:gd name="T18" fmla="*/ 16 w 93"/>
                    <a:gd name="T19" fmla="*/ 15 h 65"/>
                    <a:gd name="T20" fmla="*/ 17 w 93"/>
                    <a:gd name="T21" fmla="*/ 15 h 65"/>
                    <a:gd name="T22" fmla="*/ 20 w 93"/>
                    <a:gd name="T23" fmla="*/ 14 h 65"/>
                    <a:gd name="T24" fmla="*/ 23 w 93"/>
                    <a:gd name="T25" fmla="*/ 12 h 65"/>
                    <a:gd name="T26" fmla="*/ 24 w 93"/>
                    <a:gd name="T27" fmla="*/ 10 h 65"/>
                    <a:gd name="T28" fmla="*/ 23 w 93"/>
                    <a:gd name="T29" fmla="*/ 7 h 65"/>
                    <a:gd name="T30" fmla="*/ 21 w 93"/>
                    <a:gd name="T31" fmla="*/ 5 h 65"/>
                    <a:gd name="T32" fmla="*/ 19 w 93"/>
                    <a:gd name="T33" fmla="*/ 3 h 65"/>
                    <a:gd name="T34" fmla="*/ 17 w 93"/>
                    <a:gd name="T35" fmla="*/ 2 h 65"/>
                    <a:gd name="T36" fmla="*/ 16 w 93"/>
                    <a:gd name="T37" fmla="*/ 1 h 65"/>
                    <a:gd name="T38" fmla="*/ 14 w 93"/>
                    <a:gd name="T39" fmla="*/ 1 h 65"/>
                    <a:gd name="T40" fmla="*/ 13 w 93"/>
                    <a:gd name="T41" fmla="*/ 0 h 65"/>
                    <a:gd name="T42" fmla="*/ 10 w 93"/>
                    <a:gd name="T43" fmla="*/ 0 h 65"/>
                    <a:gd name="T44" fmla="*/ 7 w 93"/>
                    <a:gd name="T45" fmla="*/ 0 h 65"/>
                    <a:gd name="T46" fmla="*/ 5 w 93"/>
                    <a:gd name="T47" fmla="*/ 1 h 65"/>
                    <a:gd name="T48" fmla="*/ 3 w 93"/>
                    <a:gd name="T49" fmla="*/ 1 h 65"/>
                    <a:gd name="T50" fmla="*/ 2 w 93"/>
                    <a:gd name="T51" fmla="*/ 1 h 65"/>
                    <a:gd name="T52" fmla="*/ 1 w 93"/>
                    <a:gd name="T53" fmla="*/ 3 h 65"/>
                    <a:gd name="T54" fmla="*/ 0 w 93"/>
                    <a:gd name="T55" fmla="*/ 4 h 65"/>
                    <a:gd name="T56" fmla="*/ 0 w 93"/>
                    <a:gd name="T57" fmla="*/ 5 h 65"/>
                    <a:gd name="T58" fmla="*/ 0 w 93"/>
                    <a:gd name="T59" fmla="*/ 7 h 65"/>
                    <a:gd name="T60" fmla="*/ 1 w 93"/>
                    <a:gd name="T61" fmla="*/ 9 h 65"/>
                    <a:gd name="T62" fmla="*/ 1 w 93"/>
                    <a:gd name="T63" fmla="*/ 9 h 6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93"/>
                    <a:gd name="T97" fmla="*/ 0 h 65"/>
                    <a:gd name="T98" fmla="*/ 93 w 93"/>
                    <a:gd name="T99" fmla="*/ 65 h 65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93" h="65">
                      <a:moveTo>
                        <a:pt x="1" y="37"/>
                      </a:moveTo>
                      <a:lnTo>
                        <a:pt x="4" y="46"/>
                      </a:lnTo>
                      <a:lnTo>
                        <a:pt x="13" y="54"/>
                      </a:lnTo>
                      <a:lnTo>
                        <a:pt x="17" y="57"/>
                      </a:lnTo>
                      <a:lnTo>
                        <a:pt x="24" y="59"/>
                      </a:lnTo>
                      <a:lnTo>
                        <a:pt x="31" y="62"/>
                      </a:lnTo>
                      <a:lnTo>
                        <a:pt x="40" y="65"/>
                      </a:lnTo>
                      <a:lnTo>
                        <a:pt x="46" y="65"/>
                      </a:lnTo>
                      <a:lnTo>
                        <a:pt x="54" y="65"/>
                      </a:lnTo>
                      <a:lnTo>
                        <a:pt x="61" y="63"/>
                      </a:lnTo>
                      <a:lnTo>
                        <a:pt x="67" y="62"/>
                      </a:lnTo>
                      <a:lnTo>
                        <a:pt x="80" y="58"/>
                      </a:lnTo>
                      <a:lnTo>
                        <a:pt x="89" y="50"/>
                      </a:lnTo>
                      <a:lnTo>
                        <a:pt x="93" y="40"/>
                      </a:lnTo>
                      <a:lnTo>
                        <a:pt x="91" y="31"/>
                      </a:lnTo>
                      <a:lnTo>
                        <a:pt x="84" y="20"/>
                      </a:lnTo>
                      <a:lnTo>
                        <a:pt x="75" y="14"/>
                      </a:lnTo>
                      <a:lnTo>
                        <a:pt x="67" y="10"/>
                      </a:lnTo>
                      <a:lnTo>
                        <a:pt x="62" y="6"/>
                      </a:lnTo>
                      <a:lnTo>
                        <a:pt x="56" y="4"/>
                      </a:lnTo>
                      <a:lnTo>
                        <a:pt x="50" y="2"/>
                      </a:lnTo>
                      <a:lnTo>
                        <a:pt x="37" y="0"/>
                      </a:lnTo>
                      <a:lnTo>
                        <a:pt x="28" y="2"/>
                      </a:lnTo>
                      <a:lnTo>
                        <a:pt x="17" y="4"/>
                      </a:lnTo>
                      <a:lnTo>
                        <a:pt x="11" y="5"/>
                      </a:lnTo>
                      <a:lnTo>
                        <a:pt x="5" y="7"/>
                      </a:lnTo>
                      <a:lnTo>
                        <a:pt x="4" y="13"/>
                      </a:lnTo>
                      <a:lnTo>
                        <a:pt x="0" y="17"/>
                      </a:lnTo>
                      <a:lnTo>
                        <a:pt x="0" y="22"/>
                      </a:lnTo>
                      <a:lnTo>
                        <a:pt x="0" y="28"/>
                      </a:lnTo>
                      <a:lnTo>
                        <a:pt x="1" y="37"/>
                      </a:lnTo>
                      <a:close/>
                    </a:path>
                  </a:pathLst>
                </a:custGeom>
                <a:solidFill>
                  <a:srgbClr val="B3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92" name="Freeform 27"/>
                <p:cNvSpPr>
                  <a:spLocks/>
                </p:cNvSpPr>
                <p:nvPr/>
              </p:nvSpPr>
              <p:spPr bwMode="auto">
                <a:xfrm>
                  <a:off x="1310" y="1068"/>
                  <a:ext cx="51" cy="33"/>
                </a:xfrm>
                <a:custGeom>
                  <a:avLst/>
                  <a:gdLst>
                    <a:gd name="T0" fmla="*/ 1 w 101"/>
                    <a:gd name="T1" fmla="*/ 4 h 68"/>
                    <a:gd name="T2" fmla="*/ 0 w 101"/>
                    <a:gd name="T3" fmla="*/ 7 h 68"/>
                    <a:gd name="T4" fmla="*/ 1 w 101"/>
                    <a:gd name="T5" fmla="*/ 9 h 68"/>
                    <a:gd name="T6" fmla="*/ 2 w 101"/>
                    <a:gd name="T7" fmla="*/ 12 h 68"/>
                    <a:gd name="T8" fmla="*/ 4 w 101"/>
                    <a:gd name="T9" fmla="*/ 14 h 68"/>
                    <a:gd name="T10" fmla="*/ 5 w 101"/>
                    <a:gd name="T11" fmla="*/ 15 h 68"/>
                    <a:gd name="T12" fmla="*/ 6 w 101"/>
                    <a:gd name="T13" fmla="*/ 15 h 68"/>
                    <a:gd name="T14" fmla="*/ 8 w 101"/>
                    <a:gd name="T15" fmla="*/ 16 h 68"/>
                    <a:gd name="T16" fmla="*/ 10 w 101"/>
                    <a:gd name="T17" fmla="*/ 16 h 68"/>
                    <a:gd name="T18" fmla="*/ 12 w 101"/>
                    <a:gd name="T19" fmla="*/ 16 h 68"/>
                    <a:gd name="T20" fmla="*/ 14 w 101"/>
                    <a:gd name="T21" fmla="*/ 16 h 68"/>
                    <a:gd name="T22" fmla="*/ 17 w 101"/>
                    <a:gd name="T23" fmla="*/ 16 h 68"/>
                    <a:gd name="T24" fmla="*/ 19 w 101"/>
                    <a:gd name="T25" fmla="*/ 15 h 68"/>
                    <a:gd name="T26" fmla="*/ 21 w 101"/>
                    <a:gd name="T27" fmla="*/ 14 h 68"/>
                    <a:gd name="T28" fmla="*/ 23 w 101"/>
                    <a:gd name="T29" fmla="*/ 12 h 68"/>
                    <a:gd name="T30" fmla="*/ 25 w 101"/>
                    <a:gd name="T31" fmla="*/ 11 h 68"/>
                    <a:gd name="T32" fmla="*/ 26 w 101"/>
                    <a:gd name="T33" fmla="*/ 10 h 68"/>
                    <a:gd name="T34" fmla="*/ 26 w 101"/>
                    <a:gd name="T35" fmla="*/ 7 h 68"/>
                    <a:gd name="T36" fmla="*/ 25 w 101"/>
                    <a:gd name="T37" fmla="*/ 5 h 68"/>
                    <a:gd name="T38" fmla="*/ 23 w 101"/>
                    <a:gd name="T39" fmla="*/ 2 h 68"/>
                    <a:gd name="T40" fmla="*/ 20 w 101"/>
                    <a:gd name="T41" fmla="*/ 1 h 68"/>
                    <a:gd name="T42" fmla="*/ 17 w 101"/>
                    <a:gd name="T43" fmla="*/ 0 h 68"/>
                    <a:gd name="T44" fmla="*/ 14 w 101"/>
                    <a:gd name="T45" fmla="*/ 0 h 68"/>
                    <a:gd name="T46" fmla="*/ 12 w 101"/>
                    <a:gd name="T47" fmla="*/ 0 h 68"/>
                    <a:gd name="T48" fmla="*/ 10 w 101"/>
                    <a:gd name="T49" fmla="*/ 0 h 68"/>
                    <a:gd name="T50" fmla="*/ 9 w 101"/>
                    <a:gd name="T51" fmla="*/ 0 h 68"/>
                    <a:gd name="T52" fmla="*/ 8 w 101"/>
                    <a:gd name="T53" fmla="*/ 0 h 68"/>
                    <a:gd name="T54" fmla="*/ 6 w 101"/>
                    <a:gd name="T55" fmla="*/ 0 h 68"/>
                    <a:gd name="T56" fmla="*/ 5 w 101"/>
                    <a:gd name="T57" fmla="*/ 0 h 68"/>
                    <a:gd name="T58" fmla="*/ 4 w 101"/>
                    <a:gd name="T59" fmla="*/ 0 h 68"/>
                    <a:gd name="T60" fmla="*/ 3 w 101"/>
                    <a:gd name="T61" fmla="*/ 1 h 68"/>
                    <a:gd name="T62" fmla="*/ 2 w 101"/>
                    <a:gd name="T63" fmla="*/ 2 h 68"/>
                    <a:gd name="T64" fmla="*/ 1 w 101"/>
                    <a:gd name="T65" fmla="*/ 4 h 68"/>
                    <a:gd name="T66" fmla="*/ 1 w 101"/>
                    <a:gd name="T67" fmla="*/ 4 h 68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01"/>
                    <a:gd name="T103" fmla="*/ 0 h 68"/>
                    <a:gd name="T104" fmla="*/ 101 w 101"/>
                    <a:gd name="T105" fmla="*/ 68 h 68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01" h="68">
                      <a:moveTo>
                        <a:pt x="4" y="18"/>
                      </a:moveTo>
                      <a:lnTo>
                        <a:pt x="0" y="29"/>
                      </a:lnTo>
                      <a:lnTo>
                        <a:pt x="1" y="39"/>
                      </a:lnTo>
                      <a:lnTo>
                        <a:pt x="5" y="50"/>
                      </a:lnTo>
                      <a:lnTo>
                        <a:pt x="13" y="59"/>
                      </a:lnTo>
                      <a:lnTo>
                        <a:pt x="17" y="61"/>
                      </a:lnTo>
                      <a:lnTo>
                        <a:pt x="23" y="64"/>
                      </a:lnTo>
                      <a:lnTo>
                        <a:pt x="30" y="65"/>
                      </a:lnTo>
                      <a:lnTo>
                        <a:pt x="37" y="68"/>
                      </a:lnTo>
                      <a:lnTo>
                        <a:pt x="45" y="66"/>
                      </a:lnTo>
                      <a:lnTo>
                        <a:pt x="56" y="66"/>
                      </a:lnTo>
                      <a:lnTo>
                        <a:pt x="65" y="65"/>
                      </a:lnTo>
                      <a:lnTo>
                        <a:pt x="76" y="64"/>
                      </a:lnTo>
                      <a:lnTo>
                        <a:pt x="84" y="57"/>
                      </a:lnTo>
                      <a:lnTo>
                        <a:pt x="92" y="52"/>
                      </a:lnTo>
                      <a:lnTo>
                        <a:pt x="97" y="48"/>
                      </a:lnTo>
                      <a:lnTo>
                        <a:pt x="101" y="43"/>
                      </a:lnTo>
                      <a:lnTo>
                        <a:pt x="101" y="31"/>
                      </a:lnTo>
                      <a:lnTo>
                        <a:pt x="98" y="21"/>
                      </a:lnTo>
                      <a:lnTo>
                        <a:pt x="89" y="11"/>
                      </a:lnTo>
                      <a:lnTo>
                        <a:pt x="78" y="4"/>
                      </a:lnTo>
                      <a:lnTo>
                        <a:pt x="65" y="0"/>
                      </a:lnTo>
                      <a:lnTo>
                        <a:pt x="53" y="0"/>
                      </a:lnTo>
                      <a:lnTo>
                        <a:pt x="46" y="0"/>
                      </a:lnTo>
                      <a:lnTo>
                        <a:pt x="40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4" y="0"/>
                      </a:lnTo>
                      <a:lnTo>
                        <a:pt x="10" y="4"/>
                      </a:lnTo>
                      <a:lnTo>
                        <a:pt x="7" y="9"/>
                      </a:lnTo>
                      <a:lnTo>
                        <a:pt x="4" y="18"/>
                      </a:lnTo>
                      <a:close/>
                    </a:path>
                  </a:pathLst>
                </a:custGeom>
                <a:solidFill>
                  <a:srgbClr val="B3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93" name="Freeform 28"/>
                <p:cNvSpPr>
                  <a:spLocks/>
                </p:cNvSpPr>
                <p:nvPr/>
              </p:nvSpPr>
              <p:spPr bwMode="auto">
                <a:xfrm>
                  <a:off x="1535" y="1184"/>
                  <a:ext cx="688" cy="170"/>
                </a:xfrm>
                <a:custGeom>
                  <a:avLst/>
                  <a:gdLst>
                    <a:gd name="T0" fmla="*/ 96 w 1377"/>
                    <a:gd name="T1" fmla="*/ 65 h 340"/>
                    <a:gd name="T2" fmla="*/ 82 w 1377"/>
                    <a:gd name="T3" fmla="*/ 52 h 340"/>
                    <a:gd name="T4" fmla="*/ 60 w 1377"/>
                    <a:gd name="T5" fmla="*/ 36 h 340"/>
                    <a:gd name="T6" fmla="*/ 35 w 1377"/>
                    <a:gd name="T7" fmla="*/ 19 h 340"/>
                    <a:gd name="T8" fmla="*/ 12 w 1377"/>
                    <a:gd name="T9" fmla="*/ 5 h 340"/>
                    <a:gd name="T10" fmla="*/ 1 w 1377"/>
                    <a:gd name="T11" fmla="*/ 0 h 340"/>
                    <a:gd name="T12" fmla="*/ 15 w 1377"/>
                    <a:gd name="T13" fmla="*/ 0 h 340"/>
                    <a:gd name="T14" fmla="*/ 44 w 1377"/>
                    <a:gd name="T15" fmla="*/ 0 h 340"/>
                    <a:gd name="T16" fmla="*/ 88 w 1377"/>
                    <a:gd name="T17" fmla="*/ 3 h 340"/>
                    <a:gd name="T18" fmla="*/ 143 w 1377"/>
                    <a:gd name="T19" fmla="*/ 9 h 340"/>
                    <a:gd name="T20" fmla="*/ 208 w 1377"/>
                    <a:gd name="T21" fmla="*/ 20 h 340"/>
                    <a:gd name="T22" fmla="*/ 266 w 1377"/>
                    <a:gd name="T23" fmla="*/ 31 h 340"/>
                    <a:gd name="T24" fmla="*/ 304 w 1377"/>
                    <a:gd name="T25" fmla="*/ 40 h 340"/>
                    <a:gd name="T26" fmla="*/ 325 w 1377"/>
                    <a:gd name="T27" fmla="*/ 44 h 340"/>
                    <a:gd name="T28" fmla="*/ 335 w 1377"/>
                    <a:gd name="T29" fmla="*/ 48 h 340"/>
                    <a:gd name="T30" fmla="*/ 338 w 1377"/>
                    <a:gd name="T31" fmla="*/ 49 h 340"/>
                    <a:gd name="T32" fmla="*/ 339 w 1377"/>
                    <a:gd name="T33" fmla="*/ 52 h 340"/>
                    <a:gd name="T34" fmla="*/ 341 w 1377"/>
                    <a:gd name="T35" fmla="*/ 59 h 340"/>
                    <a:gd name="T36" fmla="*/ 342 w 1377"/>
                    <a:gd name="T37" fmla="*/ 69 h 340"/>
                    <a:gd name="T38" fmla="*/ 344 w 1377"/>
                    <a:gd name="T39" fmla="*/ 78 h 340"/>
                    <a:gd name="T40" fmla="*/ 344 w 1377"/>
                    <a:gd name="T41" fmla="*/ 84 h 340"/>
                    <a:gd name="T42" fmla="*/ 286 w 1377"/>
                    <a:gd name="T43" fmla="*/ 72 h 340"/>
                    <a:gd name="T44" fmla="*/ 283 w 1377"/>
                    <a:gd name="T45" fmla="*/ 68 h 340"/>
                    <a:gd name="T46" fmla="*/ 278 w 1377"/>
                    <a:gd name="T47" fmla="*/ 60 h 340"/>
                    <a:gd name="T48" fmla="*/ 270 w 1377"/>
                    <a:gd name="T49" fmla="*/ 51 h 340"/>
                    <a:gd name="T50" fmla="*/ 260 w 1377"/>
                    <a:gd name="T51" fmla="*/ 43 h 340"/>
                    <a:gd name="T52" fmla="*/ 249 w 1377"/>
                    <a:gd name="T53" fmla="*/ 36 h 340"/>
                    <a:gd name="T54" fmla="*/ 252 w 1377"/>
                    <a:gd name="T55" fmla="*/ 41 h 340"/>
                    <a:gd name="T56" fmla="*/ 255 w 1377"/>
                    <a:gd name="T57" fmla="*/ 47 h 340"/>
                    <a:gd name="T58" fmla="*/ 258 w 1377"/>
                    <a:gd name="T59" fmla="*/ 55 h 340"/>
                    <a:gd name="T60" fmla="*/ 260 w 1377"/>
                    <a:gd name="T61" fmla="*/ 62 h 340"/>
                    <a:gd name="T62" fmla="*/ 260 w 1377"/>
                    <a:gd name="T63" fmla="*/ 68 h 340"/>
                    <a:gd name="T64" fmla="*/ 254 w 1377"/>
                    <a:gd name="T65" fmla="*/ 62 h 340"/>
                    <a:gd name="T66" fmla="*/ 243 w 1377"/>
                    <a:gd name="T67" fmla="*/ 53 h 340"/>
                    <a:gd name="T68" fmla="*/ 229 w 1377"/>
                    <a:gd name="T69" fmla="*/ 43 h 340"/>
                    <a:gd name="T70" fmla="*/ 215 w 1377"/>
                    <a:gd name="T71" fmla="*/ 34 h 340"/>
                    <a:gd name="T72" fmla="*/ 204 w 1377"/>
                    <a:gd name="T73" fmla="*/ 28 h 340"/>
                    <a:gd name="T74" fmla="*/ 207 w 1377"/>
                    <a:gd name="T75" fmla="*/ 33 h 340"/>
                    <a:gd name="T76" fmla="*/ 212 w 1377"/>
                    <a:gd name="T77" fmla="*/ 41 h 340"/>
                    <a:gd name="T78" fmla="*/ 217 w 1377"/>
                    <a:gd name="T79" fmla="*/ 48 h 340"/>
                    <a:gd name="T80" fmla="*/ 220 w 1377"/>
                    <a:gd name="T81" fmla="*/ 57 h 340"/>
                    <a:gd name="T82" fmla="*/ 221 w 1377"/>
                    <a:gd name="T83" fmla="*/ 63 h 340"/>
                    <a:gd name="T84" fmla="*/ 214 w 1377"/>
                    <a:gd name="T85" fmla="*/ 57 h 340"/>
                    <a:gd name="T86" fmla="*/ 199 w 1377"/>
                    <a:gd name="T87" fmla="*/ 48 h 340"/>
                    <a:gd name="T88" fmla="*/ 182 w 1377"/>
                    <a:gd name="T89" fmla="*/ 37 h 340"/>
                    <a:gd name="T90" fmla="*/ 164 w 1377"/>
                    <a:gd name="T91" fmla="*/ 27 h 340"/>
                    <a:gd name="T92" fmla="*/ 150 w 1377"/>
                    <a:gd name="T93" fmla="*/ 23 h 340"/>
                    <a:gd name="T94" fmla="*/ 154 w 1377"/>
                    <a:gd name="T95" fmla="*/ 29 h 340"/>
                    <a:gd name="T96" fmla="*/ 157 w 1377"/>
                    <a:gd name="T97" fmla="*/ 35 h 340"/>
                    <a:gd name="T98" fmla="*/ 161 w 1377"/>
                    <a:gd name="T99" fmla="*/ 42 h 340"/>
                    <a:gd name="T100" fmla="*/ 164 w 1377"/>
                    <a:gd name="T101" fmla="*/ 50 h 340"/>
                    <a:gd name="T102" fmla="*/ 166 w 1377"/>
                    <a:gd name="T103" fmla="*/ 59 h 340"/>
                    <a:gd name="T104" fmla="*/ 165 w 1377"/>
                    <a:gd name="T105" fmla="*/ 61 h 340"/>
                    <a:gd name="T106" fmla="*/ 157 w 1377"/>
                    <a:gd name="T107" fmla="*/ 53 h 340"/>
                    <a:gd name="T108" fmla="*/ 143 w 1377"/>
                    <a:gd name="T109" fmla="*/ 43 h 340"/>
                    <a:gd name="T110" fmla="*/ 123 w 1377"/>
                    <a:gd name="T111" fmla="*/ 31 h 340"/>
                    <a:gd name="T112" fmla="*/ 100 w 1377"/>
                    <a:gd name="T113" fmla="*/ 22 h 340"/>
                    <a:gd name="T114" fmla="*/ 87 w 1377"/>
                    <a:gd name="T115" fmla="*/ 22 h 340"/>
                    <a:gd name="T116" fmla="*/ 96 w 1377"/>
                    <a:gd name="T117" fmla="*/ 29 h 340"/>
                    <a:gd name="T118" fmla="*/ 106 w 1377"/>
                    <a:gd name="T119" fmla="*/ 37 h 340"/>
                    <a:gd name="T120" fmla="*/ 115 w 1377"/>
                    <a:gd name="T121" fmla="*/ 45 h 340"/>
                    <a:gd name="T122" fmla="*/ 123 w 1377"/>
                    <a:gd name="T123" fmla="*/ 54 h 340"/>
                    <a:gd name="T124" fmla="*/ 128 w 1377"/>
                    <a:gd name="T125" fmla="*/ 67 h 34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377"/>
                    <a:gd name="T190" fmla="*/ 0 h 340"/>
                    <a:gd name="T191" fmla="*/ 1377 w 1377"/>
                    <a:gd name="T192" fmla="*/ 340 h 34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377" h="340">
                      <a:moveTo>
                        <a:pt x="398" y="269"/>
                      </a:moveTo>
                      <a:lnTo>
                        <a:pt x="395" y="265"/>
                      </a:lnTo>
                      <a:lnTo>
                        <a:pt x="386" y="257"/>
                      </a:lnTo>
                      <a:lnTo>
                        <a:pt x="371" y="244"/>
                      </a:lnTo>
                      <a:lnTo>
                        <a:pt x="351" y="230"/>
                      </a:lnTo>
                      <a:lnTo>
                        <a:pt x="328" y="210"/>
                      </a:lnTo>
                      <a:lnTo>
                        <a:pt x="302" y="191"/>
                      </a:lnTo>
                      <a:lnTo>
                        <a:pt x="272" y="168"/>
                      </a:lnTo>
                      <a:lnTo>
                        <a:pt x="242" y="144"/>
                      </a:lnTo>
                      <a:lnTo>
                        <a:pt x="208" y="119"/>
                      </a:lnTo>
                      <a:lnTo>
                        <a:pt x="176" y="96"/>
                      </a:lnTo>
                      <a:lnTo>
                        <a:pt x="142" y="74"/>
                      </a:lnTo>
                      <a:lnTo>
                        <a:pt x="110" y="53"/>
                      </a:lnTo>
                      <a:lnTo>
                        <a:pt x="78" y="35"/>
                      </a:lnTo>
                      <a:lnTo>
                        <a:pt x="50" y="19"/>
                      </a:lnTo>
                      <a:lnTo>
                        <a:pt x="22" y="8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16" y="0"/>
                      </a:lnTo>
                      <a:lnTo>
                        <a:pt x="33" y="0"/>
                      </a:lnTo>
                      <a:lnTo>
                        <a:pt x="60" y="0"/>
                      </a:lnTo>
                      <a:lnTo>
                        <a:pt x="94" y="0"/>
                      </a:lnTo>
                      <a:lnTo>
                        <a:pt x="133" y="0"/>
                      </a:lnTo>
                      <a:lnTo>
                        <a:pt x="178" y="0"/>
                      </a:lnTo>
                      <a:lnTo>
                        <a:pt x="232" y="4"/>
                      </a:lnTo>
                      <a:lnTo>
                        <a:pt x="288" y="6"/>
                      </a:lnTo>
                      <a:lnTo>
                        <a:pt x="353" y="12"/>
                      </a:lnTo>
                      <a:lnTo>
                        <a:pt x="421" y="18"/>
                      </a:lnTo>
                      <a:lnTo>
                        <a:pt x="496" y="26"/>
                      </a:lnTo>
                      <a:lnTo>
                        <a:pt x="574" y="36"/>
                      </a:lnTo>
                      <a:lnTo>
                        <a:pt x="655" y="48"/>
                      </a:lnTo>
                      <a:lnTo>
                        <a:pt x="742" y="62"/>
                      </a:lnTo>
                      <a:lnTo>
                        <a:pt x="835" y="79"/>
                      </a:lnTo>
                      <a:lnTo>
                        <a:pt x="921" y="96"/>
                      </a:lnTo>
                      <a:lnTo>
                        <a:pt x="997" y="112"/>
                      </a:lnTo>
                      <a:lnTo>
                        <a:pt x="1065" y="125"/>
                      </a:lnTo>
                      <a:lnTo>
                        <a:pt x="1125" y="138"/>
                      </a:lnTo>
                      <a:lnTo>
                        <a:pt x="1174" y="147"/>
                      </a:lnTo>
                      <a:lnTo>
                        <a:pt x="1216" y="157"/>
                      </a:lnTo>
                      <a:lnTo>
                        <a:pt x="1251" y="166"/>
                      </a:lnTo>
                      <a:lnTo>
                        <a:pt x="1279" y="174"/>
                      </a:lnTo>
                      <a:lnTo>
                        <a:pt x="1301" y="179"/>
                      </a:lnTo>
                      <a:lnTo>
                        <a:pt x="1320" y="184"/>
                      </a:lnTo>
                      <a:lnTo>
                        <a:pt x="1333" y="188"/>
                      </a:lnTo>
                      <a:lnTo>
                        <a:pt x="1343" y="192"/>
                      </a:lnTo>
                      <a:lnTo>
                        <a:pt x="1349" y="192"/>
                      </a:lnTo>
                      <a:lnTo>
                        <a:pt x="1353" y="195"/>
                      </a:lnTo>
                      <a:lnTo>
                        <a:pt x="1355" y="196"/>
                      </a:lnTo>
                      <a:lnTo>
                        <a:pt x="1356" y="197"/>
                      </a:lnTo>
                      <a:lnTo>
                        <a:pt x="1356" y="203"/>
                      </a:lnTo>
                      <a:lnTo>
                        <a:pt x="1357" y="208"/>
                      </a:lnTo>
                      <a:lnTo>
                        <a:pt x="1360" y="218"/>
                      </a:lnTo>
                      <a:lnTo>
                        <a:pt x="1361" y="227"/>
                      </a:lnTo>
                      <a:lnTo>
                        <a:pt x="1364" y="238"/>
                      </a:lnTo>
                      <a:lnTo>
                        <a:pt x="1366" y="249"/>
                      </a:lnTo>
                      <a:lnTo>
                        <a:pt x="1369" y="262"/>
                      </a:lnTo>
                      <a:lnTo>
                        <a:pt x="1370" y="274"/>
                      </a:lnTo>
                      <a:lnTo>
                        <a:pt x="1373" y="287"/>
                      </a:lnTo>
                      <a:lnTo>
                        <a:pt x="1374" y="299"/>
                      </a:lnTo>
                      <a:lnTo>
                        <a:pt x="1377" y="310"/>
                      </a:lnTo>
                      <a:lnTo>
                        <a:pt x="1377" y="321"/>
                      </a:lnTo>
                      <a:lnTo>
                        <a:pt x="1377" y="329"/>
                      </a:lnTo>
                      <a:lnTo>
                        <a:pt x="1377" y="335"/>
                      </a:lnTo>
                      <a:lnTo>
                        <a:pt x="1377" y="340"/>
                      </a:lnTo>
                      <a:lnTo>
                        <a:pt x="1145" y="288"/>
                      </a:lnTo>
                      <a:lnTo>
                        <a:pt x="1144" y="286"/>
                      </a:lnTo>
                      <a:lnTo>
                        <a:pt x="1141" y="283"/>
                      </a:lnTo>
                      <a:lnTo>
                        <a:pt x="1138" y="277"/>
                      </a:lnTo>
                      <a:lnTo>
                        <a:pt x="1134" y="270"/>
                      </a:lnTo>
                      <a:lnTo>
                        <a:pt x="1126" y="262"/>
                      </a:lnTo>
                      <a:lnTo>
                        <a:pt x="1121" y="253"/>
                      </a:lnTo>
                      <a:lnTo>
                        <a:pt x="1113" y="243"/>
                      </a:lnTo>
                      <a:lnTo>
                        <a:pt x="1104" y="233"/>
                      </a:lnTo>
                      <a:lnTo>
                        <a:pt x="1092" y="218"/>
                      </a:lnTo>
                      <a:lnTo>
                        <a:pt x="1082" y="207"/>
                      </a:lnTo>
                      <a:lnTo>
                        <a:pt x="1070" y="194"/>
                      </a:lnTo>
                      <a:lnTo>
                        <a:pt x="1057" y="183"/>
                      </a:lnTo>
                      <a:lnTo>
                        <a:pt x="1043" y="171"/>
                      </a:lnTo>
                      <a:lnTo>
                        <a:pt x="1028" y="161"/>
                      </a:lnTo>
                      <a:lnTo>
                        <a:pt x="1012" y="151"/>
                      </a:lnTo>
                      <a:lnTo>
                        <a:pt x="997" y="143"/>
                      </a:lnTo>
                      <a:lnTo>
                        <a:pt x="997" y="145"/>
                      </a:lnTo>
                      <a:lnTo>
                        <a:pt x="1004" y="156"/>
                      </a:lnTo>
                      <a:lnTo>
                        <a:pt x="1008" y="162"/>
                      </a:lnTo>
                      <a:lnTo>
                        <a:pt x="1010" y="170"/>
                      </a:lnTo>
                      <a:lnTo>
                        <a:pt x="1015" y="179"/>
                      </a:lnTo>
                      <a:lnTo>
                        <a:pt x="1021" y="190"/>
                      </a:lnTo>
                      <a:lnTo>
                        <a:pt x="1023" y="199"/>
                      </a:lnTo>
                      <a:lnTo>
                        <a:pt x="1028" y="209"/>
                      </a:lnTo>
                      <a:lnTo>
                        <a:pt x="1032" y="220"/>
                      </a:lnTo>
                      <a:lnTo>
                        <a:pt x="1036" y="231"/>
                      </a:lnTo>
                      <a:lnTo>
                        <a:pt x="1038" y="240"/>
                      </a:lnTo>
                      <a:lnTo>
                        <a:pt x="1041" y="251"/>
                      </a:lnTo>
                      <a:lnTo>
                        <a:pt x="1043" y="260"/>
                      </a:lnTo>
                      <a:lnTo>
                        <a:pt x="1044" y="270"/>
                      </a:lnTo>
                      <a:lnTo>
                        <a:pt x="1041" y="269"/>
                      </a:lnTo>
                      <a:lnTo>
                        <a:pt x="1036" y="264"/>
                      </a:lnTo>
                      <a:lnTo>
                        <a:pt x="1027" y="257"/>
                      </a:lnTo>
                      <a:lnTo>
                        <a:pt x="1018" y="248"/>
                      </a:lnTo>
                      <a:lnTo>
                        <a:pt x="1004" y="236"/>
                      </a:lnTo>
                      <a:lnTo>
                        <a:pt x="989" y="226"/>
                      </a:lnTo>
                      <a:lnTo>
                        <a:pt x="973" y="213"/>
                      </a:lnTo>
                      <a:lnTo>
                        <a:pt x="957" y="201"/>
                      </a:lnTo>
                      <a:lnTo>
                        <a:pt x="936" y="187"/>
                      </a:lnTo>
                      <a:lnTo>
                        <a:pt x="919" y="173"/>
                      </a:lnTo>
                      <a:lnTo>
                        <a:pt x="898" y="158"/>
                      </a:lnTo>
                      <a:lnTo>
                        <a:pt x="882" y="148"/>
                      </a:lnTo>
                      <a:lnTo>
                        <a:pt x="862" y="136"/>
                      </a:lnTo>
                      <a:lnTo>
                        <a:pt x="845" y="127"/>
                      </a:lnTo>
                      <a:lnTo>
                        <a:pt x="831" y="118"/>
                      </a:lnTo>
                      <a:lnTo>
                        <a:pt x="818" y="114"/>
                      </a:lnTo>
                      <a:lnTo>
                        <a:pt x="819" y="116"/>
                      </a:lnTo>
                      <a:lnTo>
                        <a:pt x="827" y="127"/>
                      </a:lnTo>
                      <a:lnTo>
                        <a:pt x="831" y="132"/>
                      </a:lnTo>
                      <a:lnTo>
                        <a:pt x="836" y="140"/>
                      </a:lnTo>
                      <a:lnTo>
                        <a:pt x="844" y="151"/>
                      </a:lnTo>
                      <a:lnTo>
                        <a:pt x="850" y="161"/>
                      </a:lnTo>
                      <a:lnTo>
                        <a:pt x="857" y="170"/>
                      </a:lnTo>
                      <a:lnTo>
                        <a:pt x="862" y="181"/>
                      </a:lnTo>
                      <a:lnTo>
                        <a:pt x="869" y="192"/>
                      </a:lnTo>
                      <a:lnTo>
                        <a:pt x="874" y="205"/>
                      </a:lnTo>
                      <a:lnTo>
                        <a:pt x="878" y="218"/>
                      </a:lnTo>
                      <a:lnTo>
                        <a:pt x="883" y="231"/>
                      </a:lnTo>
                      <a:lnTo>
                        <a:pt x="884" y="243"/>
                      </a:lnTo>
                      <a:lnTo>
                        <a:pt x="888" y="256"/>
                      </a:lnTo>
                      <a:lnTo>
                        <a:pt x="884" y="253"/>
                      </a:lnTo>
                      <a:lnTo>
                        <a:pt x="879" y="248"/>
                      </a:lnTo>
                      <a:lnTo>
                        <a:pt x="869" y="240"/>
                      </a:lnTo>
                      <a:lnTo>
                        <a:pt x="856" y="231"/>
                      </a:lnTo>
                      <a:lnTo>
                        <a:pt x="837" y="218"/>
                      </a:lnTo>
                      <a:lnTo>
                        <a:pt x="819" y="205"/>
                      </a:lnTo>
                      <a:lnTo>
                        <a:pt x="797" y="192"/>
                      </a:lnTo>
                      <a:lnTo>
                        <a:pt x="776" y="178"/>
                      </a:lnTo>
                      <a:lnTo>
                        <a:pt x="753" y="162"/>
                      </a:lnTo>
                      <a:lnTo>
                        <a:pt x="729" y="148"/>
                      </a:lnTo>
                      <a:lnTo>
                        <a:pt x="705" y="134"/>
                      </a:lnTo>
                      <a:lnTo>
                        <a:pt x="683" y="122"/>
                      </a:lnTo>
                      <a:lnTo>
                        <a:pt x="659" y="110"/>
                      </a:lnTo>
                      <a:lnTo>
                        <a:pt x="640" y="103"/>
                      </a:lnTo>
                      <a:lnTo>
                        <a:pt x="619" y="95"/>
                      </a:lnTo>
                      <a:lnTo>
                        <a:pt x="603" y="92"/>
                      </a:lnTo>
                      <a:lnTo>
                        <a:pt x="607" y="100"/>
                      </a:lnTo>
                      <a:lnTo>
                        <a:pt x="611" y="108"/>
                      </a:lnTo>
                      <a:lnTo>
                        <a:pt x="616" y="116"/>
                      </a:lnTo>
                      <a:lnTo>
                        <a:pt x="620" y="125"/>
                      </a:lnTo>
                      <a:lnTo>
                        <a:pt x="626" y="132"/>
                      </a:lnTo>
                      <a:lnTo>
                        <a:pt x="629" y="140"/>
                      </a:lnTo>
                      <a:lnTo>
                        <a:pt x="635" y="149"/>
                      </a:lnTo>
                      <a:lnTo>
                        <a:pt x="641" y="160"/>
                      </a:lnTo>
                      <a:lnTo>
                        <a:pt x="644" y="168"/>
                      </a:lnTo>
                      <a:lnTo>
                        <a:pt x="649" y="178"/>
                      </a:lnTo>
                      <a:lnTo>
                        <a:pt x="653" y="188"/>
                      </a:lnTo>
                      <a:lnTo>
                        <a:pt x="657" y="200"/>
                      </a:lnTo>
                      <a:lnTo>
                        <a:pt x="661" y="210"/>
                      </a:lnTo>
                      <a:lnTo>
                        <a:pt x="664" y="223"/>
                      </a:lnTo>
                      <a:lnTo>
                        <a:pt x="667" y="236"/>
                      </a:lnTo>
                      <a:lnTo>
                        <a:pt x="671" y="252"/>
                      </a:lnTo>
                      <a:lnTo>
                        <a:pt x="668" y="249"/>
                      </a:lnTo>
                      <a:lnTo>
                        <a:pt x="663" y="244"/>
                      </a:lnTo>
                      <a:lnTo>
                        <a:pt x="654" y="236"/>
                      </a:lnTo>
                      <a:lnTo>
                        <a:pt x="644" y="227"/>
                      </a:lnTo>
                      <a:lnTo>
                        <a:pt x="629" y="214"/>
                      </a:lnTo>
                      <a:lnTo>
                        <a:pt x="613" y="201"/>
                      </a:lnTo>
                      <a:lnTo>
                        <a:pt x="592" y="186"/>
                      </a:lnTo>
                      <a:lnTo>
                        <a:pt x="572" y="171"/>
                      </a:lnTo>
                      <a:lnTo>
                        <a:pt x="548" y="155"/>
                      </a:lnTo>
                      <a:lnTo>
                        <a:pt x="522" y="140"/>
                      </a:lnTo>
                      <a:lnTo>
                        <a:pt x="493" y="126"/>
                      </a:lnTo>
                      <a:lnTo>
                        <a:pt x="466" y="113"/>
                      </a:lnTo>
                      <a:lnTo>
                        <a:pt x="434" y="100"/>
                      </a:lnTo>
                      <a:lnTo>
                        <a:pt x="403" y="90"/>
                      </a:lnTo>
                      <a:lnTo>
                        <a:pt x="371" y="83"/>
                      </a:lnTo>
                      <a:lnTo>
                        <a:pt x="338" y="79"/>
                      </a:lnTo>
                      <a:lnTo>
                        <a:pt x="349" y="88"/>
                      </a:lnTo>
                      <a:lnTo>
                        <a:pt x="360" y="97"/>
                      </a:lnTo>
                      <a:lnTo>
                        <a:pt x="371" y="105"/>
                      </a:lnTo>
                      <a:lnTo>
                        <a:pt x="385" y="116"/>
                      </a:lnTo>
                      <a:lnTo>
                        <a:pt x="398" y="126"/>
                      </a:lnTo>
                      <a:lnTo>
                        <a:pt x="411" y="135"/>
                      </a:lnTo>
                      <a:lnTo>
                        <a:pt x="424" y="145"/>
                      </a:lnTo>
                      <a:lnTo>
                        <a:pt x="438" y="157"/>
                      </a:lnTo>
                      <a:lnTo>
                        <a:pt x="450" y="168"/>
                      </a:lnTo>
                      <a:lnTo>
                        <a:pt x="462" y="181"/>
                      </a:lnTo>
                      <a:lnTo>
                        <a:pt x="473" y="192"/>
                      </a:lnTo>
                      <a:lnTo>
                        <a:pt x="485" y="205"/>
                      </a:lnTo>
                      <a:lnTo>
                        <a:pt x="493" y="218"/>
                      </a:lnTo>
                      <a:lnTo>
                        <a:pt x="502" y="233"/>
                      </a:lnTo>
                      <a:lnTo>
                        <a:pt x="507" y="248"/>
                      </a:lnTo>
                      <a:lnTo>
                        <a:pt x="514" y="265"/>
                      </a:lnTo>
                      <a:lnTo>
                        <a:pt x="398" y="269"/>
                      </a:lnTo>
                      <a:close/>
                    </a:path>
                  </a:pathLst>
                </a:custGeom>
                <a:solidFill>
                  <a:srgbClr val="7A94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94" name="Freeform 29"/>
                <p:cNvSpPr>
                  <a:spLocks/>
                </p:cNvSpPr>
                <p:nvPr/>
              </p:nvSpPr>
              <p:spPr bwMode="auto">
                <a:xfrm>
                  <a:off x="811" y="1104"/>
                  <a:ext cx="1173" cy="422"/>
                </a:xfrm>
                <a:custGeom>
                  <a:avLst/>
                  <a:gdLst>
                    <a:gd name="T0" fmla="*/ 2 w 2347"/>
                    <a:gd name="T1" fmla="*/ 8 h 845"/>
                    <a:gd name="T2" fmla="*/ 1 w 2347"/>
                    <a:gd name="T3" fmla="*/ 23 h 845"/>
                    <a:gd name="T4" fmla="*/ 35 w 2347"/>
                    <a:gd name="T5" fmla="*/ 37 h 845"/>
                    <a:gd name="T6" fmla="*/ 144 w 2347"/>
                    <a:gd name="T7" fmla="*/ 52 h 845"/>
                    <a:gd name="T8" fmla="*/ 257 w 2347"/>
                    <a:gd name="T9" fmla="*/ 73 h 845"/>
                    <a:gd name="T10" fmla="*/ 316 w 2347"/>
                    <a:gd name="T11" fmla="*/ 98 h 845"/>
                    <a:gd name="T12" fmla="*/ 344 w 2347"/>
                    <a:gd name="T13" fmla="*/ 114 h 845"/>
                    <a:gd name="T14" fmla="*/ 350 w 2347"/>
                    <a:gd name="T15" fmla="*/ 118 h 845"/>
                    <a:gd name="T16" fmla="*/ 323 w 2347"/>
                    <a:gd name="T17" fmla="*/ 109 h 845"/>
                    <a:gd name="T18" fmla="*/ 280 w 2347"/>
                    <a:gd name="T19" fmla="*/ 99 h 845"/>
                    <a:gd name="T20" fmla="*/ 266 w 2347"/>
                    <a:gd name="T21" fmla="*/ 101 h 845"/>
                    <a:gd name="T22" fmla="*/ 283 w 2347"/>
                    <a:gd name="T23" fmla="*/ 112 h 845"/>
                    <a:gd name="T24" fmla="*/ 301 w 2347"/>
                    <a:gd name="T25" fmla="*/ 126 h 845"/>
                    <a:gd name="T26" fmla="*/ 289 w 2347"/>
                    <a:gd name="T27" fmla="*/ 123 h 845"/>
                    <a:gd name="T28" fmla="*/ 264 w 2347"/>
                    <a:gd name="T29" fmla="*/ 120 h 845"/>
                    <a:gd name="T30" fmla="*/ 246 w 2347"/>
                    <a:gd name="T31" fmla="*/ 122 h 845"/>
                    <a:gd name="T32" fmla="*/ 258 w 2347"/>
                    <a:gd name="T33" fmla="*/ 130 h 845"/>
                    <a:gd name="T34" fmla="*/ 272 w 2347"/>
                    <a:gd name="T35" fmla="*/ 142 h 845"/>
                    <a:gd name="T36" fmla="*/ 260 w 2347"/>
                    <a:gd name="T37" fmla="*/ 140 h 845"/>
                    <a:gd name="T38" fmla="*/ 238 w 2347"/>
                    <a:gd name="T39" fmla="*/ 137 h 845"/>
                    <a:gd name="T40" fmla="*/ 229 w 2347"/>
                    <a:gd name="T41" fmla="*/ 139 h 845"/>
                    <a:gd name="T42" fmla="*/ 240 w 2347"/>
                    <a:gd name="T43" fmla="*/ 148 h 845"/>
                    <a:gd name="T44" fmla="*/ 249 w 2347"/>
                    <a:gd name="T45" fmla="*/ 158 h 845"/>
                    <a:gd name="T46" fmla="*/ 239 w 2347"/>
                    <a:gd name="T47" fmla="*/ 155 h 845"/>
                    <a:gd name="T48" fmla="*/ 222 w 2347"/>
                    <a:gd name="T49" fmla="*/ 153 h 845"/>
                    <a:gd name="T50" fmla="*/ 212 w 2347"/>
                    <a:gd name="T51" fmla="*/ 159 h 845"/>
                    <a:gd name="T52" fmla="*/ 206 w 2347"/>
                    <a:gd name="T53" fmla="*/ 170 h 845"/>
                    <a:gd name="T54" fmla="*/ 217 w 2347"/>
                    <a:gd name="T55" fmla="*/ 173 h 845"/>
                    <a:gd name="T56" fmla="*/ 241 w 2347"/>
                    <a:gd name="T57" fmla="*/ 177 h 845"/>
                    <a:gd name="T58" fmla="*/ 259 w 2347"/>
                    <a:gd name="T59" fmla="*/ 171 h 845"/>
                    <a:gd name="T60" fmla="*/ 302 w 2347"/>
                    <a:gd name="T61" fmla="*/ 146 h 845"/>
                    <a:gd name="T62" fmla="*/ 362 w 2347"/>
                    <a:gd name="T63" fmla="*/ 124 h 845"/>
                    <a:gd name="T64" fmla="*/ 394 w 2347"/>
                    <a:gd name="T65" fmla="*/ 127 h 845"/>
                    <a:gd name="T66" fmla="*/ 440 w 2347"/>
                    <a:gd name="T67" fmla="*/ 152 h 845"/>
                    <a:gd name="T68" fmla="*/ 475 w 2347"/>
                    <a:gd name="T69" fmla="*/ 192 h 845"/>
                    <a:gd name="T70" fmla="*/ 467 w 2347"/>
                    <a:gd name="T71" fmla="*/ 194 h 845"/>
                    <a:gd name="T72" fmla="*/ 453 w 2347"/>
                    <a:gd name="T73" fmla="*/ 201 h 845"/>
                    <a:gd name="T74" fmla="*/ 462 w 2347"/>
                    <a:gd name="T75" fmla="*/ 206 h 845"/>
                    <a:gd name="T76" fmla="*/ 511 w 2347"/>
                    <a:gd name="T77" fmla="*/ 203 h 845"/>
                    <a:gd name="T78" fmla="*/ 586 w 2347"/>
                    <a:gd name="T79" fmla="*/ 211 h 845"/>
                    <a:gd name="T80" fmla="*/ 572 w 2347"/>
                    <a:gd name="T81" fmla="*/ 199 h 845"/>
                    <a:gd name="T82" fmla="*/ 533 w 2347"/>
                    <a:gd name="T83" fmla="*/ 184 h 845"/>
                    <a:gd name="T84" fmla="*/ 492 w 2347"/>
                    <a:gd name="T85" fmla="*/ 181 h 845"/>
                    <a:gd name="T86" fmla="*/ 437 w 2347"/>
                    <a:gd name="T87" fmla="*/ 127 h 845"/>
                    <a:gd name="T88" fmla="*/ 299 w 2347"/>
                    <a:gd name="T89" fmla="*/ 54 h 845"/>
                    <a:gd name="T90" fmla="*/ 250 w 2347"/>
                    <a:gd name="T91" fmla="*/ 37 h 845"/>
                    <a:gd name="T92" fmla="*/ 326 w 2347"/>
                    <a:gd name="T93" fmla="*/ 54 h 845"/>
                    <a:gd name="T94" fmla="*/ 413 w 2347"/>
                    <a:gd name="T95" fmla="*/ 93 h 845"/>
                    <a:gd name="T96" fmla="*/ 366 w 2347"/>
                    <a:gd name="T97" fmla="*/ 62 h 845"/>
                    <a:gd name="T98" fmla="*/ 238 w 2347"/>
                    <a:gd name="T99" fmla="*/ 17 h 845"/>
                    <a:gd name="T100" fmla="*/ 126 w 2347"/>
                    <a:gd name="T101" fmla="*/ 14 h 845"/>
                    <a:gd name="T102" fmla="*/ 154 w 2347"/>
                    <a:gd name="T103" fmla="*/ 23 h 845"/>
                    <a:gd name="T104" fmla="*/ 184 w 2347"/>
                    <a:gd name="T105" fmla="*/ 33 h 845"/>
                    <a:gd name="T106" fmla="*/ 167 w 2347"/>
                    <a:gd name="T107" fmla="*/ 32 h 845"/>
                    <a:gd name="T108" fmla="*/ 119 w 2347"/>
                    <a:gd name="T109" fmla="*/ 26 h 845"/>
                    <a:gd name="T110" fmla="*/ 60 w 2347"/>
                    <a:gd name="T111" fmla="*/ 24 h 845"/>
                    <a:gd name="T112" fmla="*/ 18 w 2347"/>
                    <a:gd name="T113" fmla="*/ 16 h 845"/>
                    <a:gd name="T114" fmla="*/ 8 w 2347"/>
                    <a:gd name="T115" fmla="*/ 3 h 84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2347"/>
                    <a:gd name="T175" fmla="*/ 0 h 845"/>
                    <a:gd name="T176" fmla="*/ 2347 w 2347"/>
                    <a:gd name="T177" fmla="*/ 845 h 84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2347" h="845">
                      <a:moveTo>
                        <a:pt x="36" y="0"/>
                      </a:moveTo>
                      <a:lnTo>
                        <a:pt x="31" y="3"/>
                      </a:lnTo>
                      <a:lnTo>
                        <a:pt x="24" y="13"/>
                      </a:lnTo>
                      <a:lnTo>
                        <a:pt x="18" y="18"/>
                      </a:lnTo>
                      <a:lnTo>
                        <a:pt x="13" y="27"/>
                      </a:lnTo>
                      <a:lnTo>
                        <a:pt x="9" y="35"/>
                      </a:lnTo>
                      <a:lnTo>
                        <a:pt x="5" y="45"/>
                      </a:lnTo>
                      <a:lnTo>
                        <a:pt x="1" y="56"/>
                      </a:lnTo>
                      <a:lnTo>
                        <a:pt x="0" y="66"/>
                      </a:lnTo>
                      <a:lnTo>
                        <a:pt x="0" y="75"/>
                      </a:lnTo>
                      <a:lnTo>
                        <a:pt x="1" y="86"/>
                      </a:lnTo>
                      <a:lnTo>
                        <a:pt x="5" y="95"/>
                      </a:lnTo>
                      <a:lnTo>
                        <a:pt x="13" y="107"/>
                      </a:lnTo>
                      <a:lnTo>
                        <a:pt x="24" y="116"/>
                      </a:lnTo>
                      <a:lnTo>
                        <a:pt x="37" y="125"/>
                      </a:lnTo>
                      <a:lnTo>
                        <a:pt x="59" y="133"/>
                      </a:lnTo>
                      <a:lnTo>
                        <a:pt x="96" y="140"/>
                      </a:lnTo>
                      <a:lnTo>
                        <a:pt x="141" y="148"/>
                      </a:lnTo>
                      <a:lnTo>
                        <a:pt x="200" y="159"/>
                      </a:lnTo>
                      <a:lnTo>
                        <a:pt x="265" y="166"/>
                      </a:lnTo>
                      <a:lnTo>
                        <a:pt x="337" y="175"/>
                      </a:lnTo>
                      <a:lnTo>
                        <a:pt x="415" y="186"/>
                      </a:lnTo>
                      <a:lnTo>
                        <a:pt x="496" y="198"/>
                      </a:lnTo>
                      <a:lnTo>
                        <a:pt x="578" y="208"/>
                      </a:lnTo>
                      <a:lnTo>
                        <a:pt x="661" y="220"/>
                      </a:lnTo>
                      <a:lnTo>
                        <a:pt x="743" y="233"/>
                      </a:lnTo>
                      <a:lnTo>
                        <a:pt x="824" y="247"/>
                      </a:lnTo>
                      <a:lnTo>
                        <a:pt x="896" y="261"/>
                      </a:lnTo>
                      <a:lnTo>
                        <a:pt x="966" y="277"/>
                      </a:lnTo>
                      <a:lnTo>
                        <a:pt x="1028" y="294"/>
                      </a:lnTo>
                      <a:lnTo>
                        <a:pt x="1081" y="313"/>
                      </a:lnTo>
                      <a:lnTo>
                        <a:pt x="1124" y="329"/>
                      </a:lnTo>
                      <a:lnTo>
                        <a:pt x="1165" y="347"/>
                      </a:lnTo>
                      <a:lnTo>
                        <a:pt x="1202" y="363"/>
                      </a:lnTo>
                      <a:lnTo>
                        <a:pt x="1236" y="378"/>
                      </a:lnTo>
                      <a:lnTo>
                        <a:pt x="1265" y="393"/>
                      </a:lnTo>
                      <a:lnTo>
                        <a:pt x="1293" y="406"/>
                      </a:lnTo>
                      <a:lnTo>
                        <a:pt x="1315" y="417"/>
                      </a:lnTo>
                      <a:lnTo>
                        <a:pt x="1337" y="430"/>
                      </a:lnTo>
                      <a:lnTo>
                        <a:pt x="1352" y="441"/>
                      </a:lnTo>
                      <a:lnTo>
                        <a:pt x="1367" y="448"/>
                      </a:lnTo>
                      <a:lnTo>
                        <a:pt x="1377" y="456"/>
                      </a:lnTo>
                      <a:lnTo>
                        <a:pt x="1388" y="464"/>
                      </a:lnTo>
                      <a:lnTo>
                        <a:pt x="1395" y="468"/>
                      </a:lnTo>
                      <a:lnTo>
                        <a:pt x="1401" y="473"/>
                      </a:lnTo>
                      <a:lnTo>
                        <a:pt x="1403" y="476"/>
                      </a:lnTo>
                      <a:lnTo>
                        <a:pt x="1404" y="477"/>
                      </a:lnTo>
                      <a:lnTo>
                        <a:pt x="1401" y="474"/>
                      </a:lnTo>
                      <a:lnTo>
                        <a:pt x="1393" y="472"/>
                      </a:lnTo>
                      <a:lnTo>
                        <a:pt x="1380" y="468"/>
                      </a:lnTo>
                      <a:lnTo>
                        <a:pt x="1364" y="461"/>
                      </a:lnTo>
                      <a:lnTo>
                        <a:pt x="1343" y="455"/>
                      </a:lnTo>
                      <a:lnTo>
                        <a:pt x="1321" y="447"/>
                      </a:lnTo>
                      <a:lnTo>
                        <a:pt x="1295" y="439"/>
                      </a:lnTo>
                      <a:lnTo>
                        <a:pt x="1269" y="432"/>
                      </a:lnTo>
                      <a:lnTo>
                        <a:pt x="1239" y="424"/>
                      </a:lnTo>
                      <a:lnTo>
                        <a:pt x="1210" y="416"/>
                      </a:lnTo>
                      <a:lnTo>
                        <a:pt x="1180" y="408"/>
                      </a:lnTo>
                      <a:lnTo>
                        <a:pt x="1150" y="403"/>
                      </a:lnTo>
                      <a:lnTo>
                        <a:pt x="1120" y="396"/>
                      </a:lnTo>
                      <a:lnTo>
                        <a:pt x="1094" y="394"/>
                      </a:lnTo>
                      <a:lnTo>
                        <a:pt x="1068" y="393"/>
                      </a:lnTo>
                      <a:lnTo>
                        <a:pt x="1046" y="394"/>
                      </a:lnTo>
                      <a:lnTo>
                        <a:pt x="1051" y="396"/>
                      </a:lnTo>
                      <a:lnTo>
                        <a:pt x="1056" y="399"/>
                      </a:lnTo>
                      <a:lnTo>
                        <a:pt x="1065" y="404"/>
                      </a:lnTo>
                      <a:lnTo>
                        <a:pt x="1073" y="408"/>
                      </a:lnTo>
                      <a:lnTo>
                        <a:pt x="1085" y="416"/>
                      </a:lnTo>
                      <a:lnTo>
                        <a:pt x="1095" y="422"/>
                      </a:lnTo>
                      <a:lnTo>
                        <a:pt x="1109" y="432"/>
                      </a:lnTo>
                      <a:lnTo>
                        <a:pt x="1122" y="439"/>
                      </a:lnTo>
                      <a:lnTo>
                        <a:pt x="1135" y="448"/>
                      </a:lnTo>
                      <a:lnTo>
                        <a:pt x="1148" y="457"/>
                      </a:lnTo>
                      <a:lnTo>
                        <a:pt x="1161" y="468"/>
                      </a:lnTo>
                      <a:lnTo>
                        <a:pt x="1173" y="478"/>
                      </a:lnTo>
                      <a:lnTo>
                        <a:pt x="1185" y="487"/>
                      </a:lnTo>
                      <a:lnTo>
                        <a:pt x="1195" y="496"/>
                      </a:lnTo>
                      <a:lnTo>
                        <a:pt x="1204" y="507"/>
                      </a:lnTo>
                      <a:lnTo>
                        <a:pt x="1202" y="506"/>
                      </a:lnTo>
                      <a:lnTo>
                        <a:pt x="1198" y="504"/>
                      </a:lnTo>
                      <a:lnTo>
                        <a:pt x="1191" y="502"/>
                      </a:lnTo>
                      <a:lnTo>
                        <a:pt x="1184" y="500"/>
                      </a:lnTo>
                      <a:lnTo>
                        <a:pt x="1172" y="496"/>
                      </a:lnTo>
                      <a:lnTo>
                        <a:pt x="1159" y="495"/>
                      </a:lnTo>
                      <a:lnTo>
                        <a:pt x="1145" y="493"/>
                      </a:lnTo>
                      <a:lnTo>
                        <a:pt x="1130" y="490"/>
                      </a:lnTo>
                      <a:lnTo>
                        <a:pt x="1112" y="486"/>
                      </a:lnTo>
                      <a:lnTo>
                        <a:pt x="1095" y="483"/>
                      </a:lnTo>
                      <a:lnTo>
                        <a:pt x="1074" y="482"/>
                      </a:lnTo>
                      <a:lnTo>
                        <a:pt x="1056" y="481"/>
                      </a:lnTo>
                      <a:lnTo>
                        <a:pt x="1035" y="480"/>
                      </a:lnTo>
                      <a:lnTo>
                        <a:pt x="1016" y="480"/>
                      </a:lnTo>
                      <a:lnTo>
                        <a:pt x="994" y="480"/>
                      </a:lnTo>
                      <a:lnTo>
                        <a:pt x="976" y="482"/>
                      </a:lnTo>
                      <a:lnTo>
                        <a:pt x="978" y="483"/>
                      </a:lnTo>
                      <a:lnTo>
                        <a:pt x="987" y="490"/>
                      </a:lnTo>
                      <a:lnTo>
                        <a:pt x="992" y="494"/>
                      </a:lnTo>
                      <a:lnTo>
                        <a:pt x="1000" y="498"/>
                      </a:lnTo>
                      <a:lnTo>
                        <a:pt x="1007" y="503"/>
                      </a:lnTo>
                      <a:lnTo>
                        <a:pt x="1017" y="509"/>
                      </a:lnTo>
                      <a:lnTo>
                        <a:pt x="1025" y="515"/>
                      </a:lnTo>
                      <a:lnTo>
                        <a:pt x="1034" y="521"/>
                      </a:lnTo>
                      <a:lnTo>
                        <a:pt x="1044" y="529"/>
                      </a:lnTo>
                      <a:lnTo>
                        <a:pt x="1054" y="537"/>
                      </a:lnTo>
                      <a:lnTo>
                        <a:pt x="1063" y="545"/>
                      </a:lnTo>
                      <a:lnTo>
                        <a:pt x="1072" y="552"/>
                      </a:lnTo>
                      <a:lnTo>
                        <a:pt x="1081" y="560"/>
                      </a:lnTo>
                      <a:lnTo>
                        <a:pt x="1090" y="569"/>
                      </a:lnTo>
                      <a:lnTo>
                        <a:pt x="1087" y="568"/>
                      </a:lnTo>
                      <a:lnTo>
                        <a:pt x="1082" y="567"/>
                      </a:lnTo>
                      <a:lnTo>
                        <a:pt x="1076" y="565"/>
                      </a:lnTo>
                      <a:lnTo>
                        <a:pt x="1067" y="564"/>
                      </a:lnTo>
                      <a:lnTo>
                        <a:pt x="1055" y="561"/>
                      </a:lnTo>
                      <a:lnTo>
                        <a:pt x="1043" y="560"/>
                      </a:lnTo>
                      <a:lnTo>
                        <a:pt x="1029" y="558"/>
                      </a:lnTo>
                      <a:lnTo>
                        <a:pt x="1015" y="556"/>
                      </a:lnTo>
                      <a:lnTo>
                        <a:pt x="998" y="554"/>
                      </a:lnTo>
                      <a:lnTo>
                        <a:pt x="982" y="552"/>
                      </a:lnTo>
                      <a:lnTo>
                        <a:pt x="968" y="550"/>
                      </a:lnTo>
                      <a:lnTo>
                        <a:pt x="953" y="548"/>
                      </a:lnTo>
                      <a:lnTo>
                        <a:pt x="939" y="547"/>
                      </a:lnTo>
                      <a:lnTo>
                        <a:pt x="926" y="547"/>
                      </a:lnTo>
                      <a:lnTo>
                        <a:pt x="915" y="547"/>
                      </a:lnTo>
                      <a:lnTo>
                        <a:pt x="905" y="550"/>
                      </a:lnTo>
                      <a:lnTo>
                        <a:pt x="908" y="551"/>
                      </a:lnTo>
                      <a:lnTo>
                        <a:pt x="917" y="559"/>
                      </a:lnTo>
                      <a:lnTo>
                        <a:pt x="924" y="561"/>
                      </a:lnTo>
                      <a:lnTo>
                        <a:pt x="930" y="568"/>
                      </a:lnTo>
                      <a:lnTo>
                        <a:pt x="939" y="573"/>
                      </a:lnTo>
                      <a:lnTo>
                        <a:pt x="947" y="581"/>
                      </a:lnTo>
                      <a:lnTo>
                        <a:pt x="955" y="586"/>
                      </a:lnTo>
                      <a:lnTo>
                        <a:pt x="963" y="594"/>
                      </a:lnTo>
                      <a:lnTo>
                        <a:pt x="969" y="600"/>
                      </a:lnTo>
                      <a:lnTo>
                        <a:pt x="978" y="608"/>
                      </a:lnTo>
                      <a:lnTo>
                        <a:pt x="983" y="613"/>
                      </a:lnTo>
                      <a:lnTo>
                        <a:pt x="990" y="621"/>
                      </a:lnTo>
                      <a:lnTo>
                        <a:pt x="994" y="626"/>
                      </a:lnTo>
                      <a:lnTo>
                        <a:pt x="999" y="634"/>
                      </a:lnTo>
                      <a:lnTo>
                        <a:pt x="996" y="633"/>
                      </a:lnTo>
                      <a:lnTo>
                        <a:pt x="992" y="632"/>
                      </a:lnTo>
                      <a:lnTo>
                        <a:pt x="986" y="629"/>
                      </a:lnTo>
                      <a:lnTo>
                        <a:pt x="979" y="628"/>
                      </a:lnTo>
                      <a:lnTo>
                        <a:pt x="968" y="624"/>
                      </a:lnTo>
                      <a:lnTo>
                        <a:pt x="959" y="623"/>
                      </a:lnTo>
                      <a:lnTo>
                        <a:pt x="947" y="620"/>
                      </a:lnTo>
                      <a:lnTo>
                        <a:pt x="937" y="619"/>
                      </a:lnTo>
                      <a:lnTo>
                        <a:pt x="924" y="615"/>
                      </a:lnTo>
                      <a:lnTo>
                        <a:pt x="912" y="613"/>
                      </a:lnTo>
                      <a:lnTo>
                        <a:pt x="900" y="612"/>
                      </a:lnTo>
                      <a:lnTo>
                        <a:pt x="891" y="612"/>
                      </a:lnTo>
                      <a:lnTo>
                        <a:pt x="879" y="612"/>
                      </a:lnTo>
                      <a:lnTo>
                        <a:pt x="873" y="613"/>
                      </a:lnTo>
                      <a:lnTo>
                        <a:pt x="865" y="616"/>
                      </a:lnTo>
                      <a:lnTo>
                        <a:pt x="864" y="621"/>
                      </a:lnTo>
                      <a:lnTo>
                        <a:pt x="856" y="628"/>
                      </a:lnTo>
                      <a:lnTo>
                        <a:pt x="850" y="638"/>
                      </a:lnTo>
                      <a:lnTo>
                        <a:pt x="842" y="649"/>
                      </a:lnTo>
                      <a:lnTo>
                        <a:pt x="837" y="659"/>
                      </a:lnTo>
                      <a:lnTo>
                        <a:pt x="830" y="665"/>
                      </a:lnTo>
                      <a:lnTo>
                        <a:pt x="827" y="675"/>
                      </a:lnTo>
                      <a:lnTo>
                        <a:pt x="825" y="678"/>
                      </a:lnTo>
                      <a:lnTo>
                        <a:pt x="825" y="681"/>
                      </a:lnTo>
                      <a:lnTo>
                        <a:pt x="826" y="681"/>
                      </a:lnTo>
                      <a:lnTo>
                        <a:pt x="830" y="682"/>
                      </a:lnTo>
                      <a:lnTo>
                        <a:pt x="837" y="684"/>
                      </a:lnTo>
                      <a:lnTo>
                        <a:pt x="847" y="688"/>
                      </a:lnTo>
                      <a:lnTo>
                        <a:pt x="857" y="689"/>
                      </a:lnTo>
                      <a:lnTo>
                        <a:pt x="870" y="693"/>
                      </a:lnTo>
                      <a:lnTo>
                        <a:pt x="885" y="697"/>
                      </a:lnTo>
                      <a:lnTo>
                        <a:pt x="902" y="701"/>
                      </a:lnTo>
                      <a:lnTo>
                        <a:pt x="916" y="702"/>
                      </a:lnTo>
                      <a:lnTo>
                        <a:pt x="931" y="704"/>
                      </a:lnTo>
                      <a:lnTo>
                        <a:pt x="947" y="706"/>
                      </a:lnTo>
                      <a:lnTo>
                        <a:pt x="964" y="708"/>
                      </a:lnTo>
                      <a:lnTo>
                        <a:pt x="977" y="707"/>
                      </a:lnTo>
                      <a:lnTo>
                        <a:pt x="990" y="707"/>
                      </a:lnTo>
                      <a:lnTo>
                        <a:pt x="1002" y="703"/>
                      </a:lnTo>
                      <a:lnTo>
                        <a:pt x="1012" y="701"/>
                      </a:lnTo>
                      <a:lnTo>
                        <a:pt x="1021" y="694"/>
                      </a:lnTo>
                      <a:lnTo>
                        <a:pt x="1038" y="684"/>
                      </a:lnTo>
                      <a:lnTo>
                        <a:pt x="1056" y="671"/>
                      </a:lnTo>
                      <a:lnTo>
                        <a:pt x="1082" y="656"/>
                      </a:lnTo>
                      <a:lnTo>
                        <a:pt x="1108" y="639"/>
                      </a:lnTo>
                      <a:lnTo>
                        <a:pt x="1141" y="624"/>
                      </a:lnTo>
                      <a:lnTo>
                        <a:pt x="1173" y="606"/>
                      </a:lnTo>
                      <a:lnTo>
                        <a:pt x="1210" y="587"/>
                      </a:lnTo>
                      <a:lnTo>
                        <a:pt x="1247" y="571"/>
                      </a:lnTo>
                      <a:lnTo>
                        <a:pt x="1286" y="552"/>
                      </a:lnTo>
                      <a:lnTo>
                        <a:pt x="1326" y="535"/>
                      </a:lnTo>
                      <a:lnTo>
                        <a:pt x="1368" y="522"/>
                      </a:lnTo>
                      <a:lnTo>
                        <a:pt x="1408" y="508"/>
                      </a:lnTo>
                      <a:lnTo>
                        <a:pt x="1449" y="499"/>
                      </a:lnTo>
                      <a:lnTo>
                        <a:pt x="1488" y="493"/>
                      </a:lnTo>
                      <a:lnTo>
                        <a:pt x="1528" y="490"/>
                      </a:lnTo>
                      <a:lnTo>
                        <a:pt x="1529" y="490"/>
                      </a:lnTo>
                      <a:lnTo>
                        <a:pt x="1541" y="495"/>
                      </a:lnTo>
                      <a:lnTo>
                        <a:pt x="1557" y="500"/>
                      </a:lnTo>
                      <a:lnTo>
                        <a:pt x="1579" y="511"/>
                      </a:lnTo>
                      <a:lnTo>
                        <a:pt x="1603" y="521"/>
                      </a:lnTo>
                      <a:lnTo>
                        <a:pt x="1632" y="535"/>
                      </a:lnTo>
                      <a:lnTo>
                        <a:pt x="1663" y="552"/>
                      </a:lnTo>
                      <a:lnTo>
                        <a:pt x="1696" y="572"/>
                      </a:lnTo>
                      <a:lnTo>
                        <a:pt x="1728" y="590"/>
                      </a:lnTo>
                      <a:lnTo>
                        <a:pt x="1761" y="611"/>
                      </a:lnTo>
                      <a:lnTo>
                        <a:pt x="1792" y="636"/>
                      </a:lnTo>
                      <a:lnTo>
                        <a:pt x="1822" y="660"/>
                      </a:lnTo>
                      <a:lnTo>
                        <a:pt x="1848" y="685"/>
                      </a:lnTo>
                      <a:lnTo>
                        <a:pt x="1871" y="714"/>
                      </a:lnTo>
                      <a:lnTo>
                        <a:pt x="1888" y="741"/>
                      </a:lnTo>
                      <a:lnTo>
                        <a:pt x="1902" y="769"/>
                      </a:lnTo>
                      <a:lnTo>
                        <a:pt x="1900" y="769"/>
                      </a:lnTo>
                      <a:lnTo>
                        <a:pt x="1897" y="769"/>
                      </a:lnTo>
                      <a:lnTo>
                        <a:pt x="1891" y="771"/>
                      </a:lnTo>
                      <a:lnTo>
                        <a:pt x="1885" y="775"/>
                      </a:lnTo>
                      <a:lnTo>
                        <a:pt x="1876" y="776"/>
                      </a:lnTo>
                      <a:lnTo>
                        <a:pt x="1868" y="779"/>
                      </a:lnTo>
                      <a:lnTo>
                        <a:pt x="1859" y="782"/>
                      </a:lnTo>
                      <a:lnTo>
                        <a:pt x="1849" y="788"/>
                      </a:lnTo>
                      <a:lnTo>
                        <a:pt x="1839" y="792"/>
                      </a:lnTo>
                      <a:lnTo>
                        <a:pt x="1831" y="794"/>
                      </a:lnTo>
                      <a:lnTo>
                        <a:pt x="1822" y="799"/>
                      </a:lnTo>
                      <a:lnTo>
                        <a:pt x="1815" y="805"/>
                      </a:lnTo>
                      <a:lnTo>
                        <a:pt x="1806" y="812"/>
                      </a:lnTo>
                      <a:lnTo>
                        <a:pt x="1806" y="821"/>
                      </a:lnTo>
                      <a:lnTo>
                        <a:pt x="1809" y="823"/>
                      </a:lnTo>
                      <a:lnTo>
                        <a:pt x="1819" y="824"/>
                      </a:lnTo>
                      <a:lnTo>
                        <a:pt x="1832" y="824"/>
                      </a:lnTo>
                      <a:lnTo>
                        <a:pt x="1850" y="824"/>
                      </a:lnTo>
                      <a:lnTo>
                        <a:pt x="1872" y="821"/>
                      </a:lnTo>
                      <a:lnTo>
                        <a:pt x="1900" y="819"/>
                      </a:lnTo>
                      <a:lnTo>
                        <a:pt x="1931" y="818"/>
                      </a:lnTo>
                      <a:lnTo>
                        <a:pt x="1966" y="816"/>
                      </a:lnTo>
                      <a:lnTo>
                        <a:pt x="2002" y="814"/>
                      </a:lnTo>
                      <a:lnTo>
                        <a:pt x="2044" y="814"/>
                      </a:lnTo>
                      <a:lnTo>
                        <a:pt x="2088" y="814"/>
                      </a:lnTo>
                      <a:lnTo>
                        <a:pt x="2135" y="816"/>
                      </a:lnTo>
                      <a:lnTo>
                        <a:pt x="2183" y="818"/>
                      </a:lnTo>
                      <a:lnTo>
                        <a:pt x="2236" y="825"/>
                      </a:lnTo>
                      <a:lnTo>
                        <a:pt x="2290" y="833"/>
                      </a:lnTo>
                      <a:lnTo>
                        <a:pt x="2347" y="845"/>
                      </a:lnTo>
                      <a:lnTo>
                        <a:pt x="2344" y="844"/>
                      </a:lnTo>
                      <a:lnTo>
                        <a:pt x="2340" y="838"/>
                      </a:lnTo>
                      <a:lnTo>
                        <a:pt x="2330" y="831"/>
                      </a:lnTo>
                      <a:lnTo>
                        <a:pt x="2319" y="821"/>
                      </a:lnTo>
                      <a:lnTo>
                        <a:pt x="2305" y="810"/>
                      </a:lnTo>
                      <a:lnTo>
                        <a:pt x="2290" y="798"/>
                      </a:lnTo>
                      <a:lnTo>
                        <a:pt x="2269" y="785"/>
                      </a:lnTo>
                      <a:lnTo>
                        <a:pt x="2248" y="775"/>
                      </a:lnTo>
                      <a:lnTo>
                        <a:pt x="2222" y="762"/>
                      </a:lnTo>
                      <a:lnTo>
                        <a:pt x="2195" y="753"/>
                      </a:lnTo>
                      <a:lnTo>
                        <a:pt x="2165" y="742"/>
                      </a:lnTo>
                      <a:lnTo>
                        <a:pt x="2132" y="737"/>
                      </a:lnTo>
                      <a:lnTo>
                        <a:pt x="2097" y="732"/>
                      </a:lnTo>
                      <a:lnTo>
                        <a:pt x="2061" y="732"/>
                      </a:lnTo>
                      <a:lnTo>
                        <a:pt x="2022" y="736"/>
                      </a:lnTo>
                      <a:lnTo>
                        <a:pt x="1983" y="743"/>
                      </a:lnTo>
                      <a:lnTo>
                        <a:pt x="1979" y="738"/>
                      </a:lnTo>
                      <a:lnTo>
                        <a:pt x="1970" y="724"/>
                      </a:lnTo>
                      <a:lnTo>
                        <a:pt x="1952" y="701"/>
                      </a:lnTo>
                      <a:lnTo>
                        <a:pt x="1928" y="673"/>
                      </a:lnTo>
                      <a:lnTo>
                        <a:pt x="1896" y="637"/>
                      </a:lnTo>
                      <a:lnTo>
                        <a:pt x="1857" y="598"/>
                      </a:lnTo>
                      <a:lnTo>
                        <a:pt x="1809" y="554"/>
                      </a:lnTo>
                      <a:lnTo>
                        <a:pt x="1751" y="508"/>
                      </a:lnTo>
                      <a:lnTo>
                        <a:pt x="1684" y="456"/>
                      </a:lnTo>
                      <a:lnTo>
                        <a:pt x="1607" y="407"/>
                      </a:lnTo>
                      <a:lnTo>
                        <a:pt x="1521" y="356"/>
                      </a:lnTo>
                      <a:lnTo>
                        <a:pt x="1425" y="308"/>
                      </a:lnTo>
                      <a:lnTo>
                        <a:pt x="1316" y="260"/>
                      </a:lnTo>
                      <a:lnTo>
                        <a:pt x="1198" y="216"/>
                      </a:lnTo>
                      <a:lnTo>
                        <a:pt x="1068" y="175"/>
                      </a:lnTo>
                      <a:lnTo>
                        <a:pt x="926" y="142"/>
                      </a:lnTo>
                      <a:lnTo>
                        <a:pt x="930" y="142"/>
                      </a:lnTo>
                      <a:lnTo>
                        <a:pt x="946" y="143"/>
                      </a:lnTo>
                      <a:lnTo>
                        <a:pt x="969" y="147"/>
                      </a:lnTo>
                      <a:lnTo>
                        <a:pt x="1002" y="151"/>
                      </a:lnTo>
                      <a:lnTo>
                        <a:pt x="1039" y="157"/>
                      </a:lnTo>
                      <a:lnTo>
                        <a:pt x="1083" y="165"/>
                      </a:lnTo>
                      <a:lnTo>
                        <a:pt x="1133" y="174"/>
                      </a:lnTo>
                      <a:lnTo>
                        <a:pt x="1189" y="187"/>
                      </a:lnTo>
                      <a:lnTo>
                        <a:pt x="1245" y="200"/>
                      </a:lnTo>
                      <a:lnTo>
                        <a:pt x="1304" y="217"/>
                      </a:lnTo>
                      <a:lnTo>
                        <a:pt x="1364" y="235"/>
                      </a:lnTo>
                      <a:lnTo>
                        <a:pt x="1427" y="257"/>
                      </a:lnTo>
                      <a:lnTo>
                        <a:pt x="1486" y="281"/>
                      </a:lnTo>
                      <a:lnTo>
                        <a:pt x="1546" y="308"/>
                      </a:lnTo>
                      <a:lnTo>
                        <a:pt x="1602" y="339"/>
                      </a:lnTo>
                      <a:lnTo>
                        <a:pt x="1655" y="373"/>
                      </a:lnTo>
                      <a:lnTo>
                        <a:pt x="1649" y="367"/>
                      </a:lnTo>
                      <a:lnTo>
                        <a:pt x="1632" y="355"/>
                      </a:lnTo>
                      <a:lnTo>
                        <a:pt x="1605" y="335"/>
                      </a:lnTo>
                      <a:lnTo>
                        <a:pt x="1568" y="312"/>
                      </a:lnTo>
                      <a:lnTo>
                        <a:pt x="1521" y="282"/>
                      </a:lnTo>
                      <a:lnTo>
                        <a:pt x="1466" y="251"/>
                      </a:lnTo>
                      <a:lnTo>
                        <a:pt x="1401" y="217"/>
                      </a:lnTo>
                      <a:lnTo>
                        <a:pt x="1329" y="185"/>
                      </a:lnTo>
                      <a:lnTo>
                        <a:pt x="1247" y="149"/>
                      </a:lnTo>
                      <a:lnTo>
                        <a:pt x="1158" y="120"/>
                      </a:lnTo>
                      <a:lnTo>
                        <a:pt x="1059" y="92"/>
                      </a:lnTo>
                      <a:lnTo>
                        <a:pt x="955" y="69"/>
                      </a:lnTo>
                      <a:lnTo>
                        <a:pt x="843" y="53"/>
                      </a:lnTo>
                      <a:lnTo>
                        <a:pt x="726" y="44"/>
                      </a:lnTo>
                      <a:lnTo>
                        <a:pt x="601" y="43"/>
                      </a:lnTo>
                      <a:lnTo>
                        <a:pt x="473" y="52"/>
                      </a:lnTo>
                      <a:lnTo>
                        <a:pt x="487" y="56"/>
                      </a:lnTo>
                      <a:lnTo>
                        <a:pt x="505" y="58"/>
                      </a:lnTo>
                      <a:lnTo>
                        <a:pt x="522" y="64"/>
                      </a:lnTo>
                      <a:lnTo>
                        <a:pt x="540" y="69"/>
                      </a:lnTo>
                      <a:lnTo>
                        <a:pt x="560" y="74"/>
                      </a:lnTo>
                      <a:lnTo>
                        <a:pt x="579" y="81"/>
                      </a:lnTo>
                      <a:lnTo>
                        <a:pt x="597" y="86"/>
                      </a:lnTo>
                      <a:lnTo>
                        <a:pt x="619" y="94"/>
                      </a:lnTo>
                      <a:lnTo>
                        <a:pt x="639" y="99"/>
                      </a:lnTo>
                      <a:lnTo>
                        <a:pt x="660" y="107"/>
                      </a:lnTo>
                      <a:lnTo>
                        <a:pt x="678" y="113"/>
                      </a:lnTo>
                      <a:lnTo>
                        <a:pt x="699" y="120"/>
                      </a:lnTo>
                      <a:lnTo>
                        <a:pt x="717" y="127"/>
                      </a:lnTo>
                      <a:lnTo>
                        <a:pt x="736" y="134"/>
                      </a:lnTo>
                      <a:lnTo>
                        <a:pt x="752" y="143"/>
                      </a:lnTo>
                      <a:lnTo>
                        <a:pt x="770" y="151"/>
                      </a:lnTo>
                      <a:lnTo>
                        <a:pt x="747" y="146"/>
                      </a:lnTo>
                      <a:lnTo>
                        <a:pt x="722" y="140"/>
                      </a:lnTo>
                      <a:lnTo>
                        <a:pt x="696" y="134"/>
                      </a:lnTo>
                      <a:lnTo>
                        <a:pt x="670" y="131"/>
                      </a:lnTo>
                      <a:lnTo>
                        <a:pt x="640" y="125"/>
                      </a:lnTo>
                      <a:lnTo>
                        <a:pt x="610" y="120"/>
                      </a:lnTo>
                      <a:lnTo>
                        <a:pt x="579" y="117"/>
                      </a:lnTo>
                      <a:lnTo>
                        <a:pt x="548" y="113"/>
                      </a:lnTo>
                      <a:lnTo>
                        <a:pt x="513" y="109"/>
                      </a:lnTo>
                      <a:lnTo>
                        <a:pt x="479" y="107"/>
                      </a:lnTo>
                      <a:lnTo>
                        <a:pt x="443" y="103"/>
                      </a:lnTo>
                      <a:lnTo>
                        <a:pt x="405" y="101"/>
                      </a:lnTo>
                      <a:lnTo>
                        <a:pt x="365" y="97"/>
                      </a:lnTo>
                      <a:lnTo>
                        <a:pt x="326" y="96"/>
                      </a:lnTo>
                      <a:lnTo>
                        <a:pt x="283" y="96"/>
                      </a:lnTo>
                      <a:lnTo>
                        <a:pt x="241" y="96"/>
                      </a:lnTo>
                      <a:lnTo>
                        <a:pt x="201" y="95"/>
                      </a:lnTo>
                      <a:lnTo>
                        <a:pt x="165" y="92"/>
                      </a:lnTo>
                      <a:lnTo>
                        <a:pt x="136" y="86"/>
                      </a:lnTo>
                      <a:lnTo>
                        <a:pt x="111" y="82"/>
                      </a:lnTo>
                      <a:lnTo>
                        <a:pt x="89" y="73"/>
                      </a:lnTo>
                      <a:lnTo>
                        <a:pt x="75" y="65"/>
                      </a:lnTo>
                      <a:lnTo>
                        <a:pt x="61" y="56"/>
                      </a:lnTo>
                      <a:lnTo>
                        <a:pt x="52" y="48"/>
                      </a:lnTo>
                      <a:lnTo>
                        <a:pt x="44" y="38"/>
                      </a:lnTo>
                      <a:lnTo>
                        <a:pt x="39" y="30"/>
                      </a:lnTo>
                      <a:lnTo>
                        <a:pt x="36" y="21"/>
                      </a:lnTo>
                      <a:lnTo>
                        <a:pt x="35" y="14"/>
                      </a:lnTo>
                      <a:lnTo>
                        <a:pt x="35" y="4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7A94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95" name="Freeform 30"/>
                <p:cNvSpPr>
                  <a:spLocks/>
                </p:cNvSpPr>
                <p:nvPr/>
              </p:nvSpPr>
              <p:spPr bwMode="auto">
                <a:xfrm>
                  <a:off x="808" y="1022"/>
                  <a:ext cx="453" cy="122"/>
                </a:xfrm>
                <a:custGeom>
                  <a:avLst/>
                  <a:gdLst>
                    <a:gd name="T0" fmla="*/ 0 w 907"/>
                    <a:gd name="T1" fmla="*/ 61 h 243"/>
                    <a:gd name="T2" fmla="*/ 3 w 907"/>
                    <a:gd name="T3" fmla="*/ 57 h 243"/>
                    <a:gd name="T4" fmla="*/ 9 w 907"/>
                    <a:gd name="T5" fmla="*/ 50 h 243"/>
                    <a:gd name="T6" fmla="*/ 18 w 907"/>
                    <a:gd name="T7" fmla="*/ 42 h 243"/>
                    <a:gd name="T8" fmla="*/ 31 w 907"/>
                    <a:gd name="T9" fmla="*/ 34 h 243"/>
                    <a:gd name="T10" fmla="*/ 45 w 907"/>
                    <a:gd name="T11" fmla="*/ 25 h 243"/>
                    <a:gd name="T12" fmla="*/ 63 w 907"/>
                    <a:gd name="T13" fmla="*/ 18 h 243"/>
                    <a:gd name="T14" fmla="*/ 83 w 907"/>
                    <a:gd name="T15" fmla="*/ 14 h 243"/>
                    <a:gd name="T16" fmla="*/ 106 w 907"/>
                    <a:gd name="T17" fmla="*/ 12 h 243"/>
                    <a:gd name="T18" fmla="*/ 129 w 907"/>
                    <a:gd name="T19" fmla="*/ 12 h 243"/>
                    <a:gd name="T20" fmla="*/ 152 w 907"/>
                    <a:gd name="T21" fmla="*/ 13 h 243"/>
                    <a:gd name="T22" fmla="*/ 173 w 907"/>
                    <a:gd name="T23" fmla="*/ 15 h 243"/>
                    <a:gd name="T24" fmla="*/ 192 w 907"/>
                    <a:gd name="T25" fmla="*/ 17 h 243"/>
                    <a:gd name="T26" fmla="*/ 208 w 907"/>
                    <a:gd name="T27" fmla="*/ 19 h 243"/>
                    <a:gd name="T28" fmla="*/ 219 w 907"/>
                    <a:gd name="T29" fmla="*/ 21 h 243"/>
                    <a:gd name="T30" fmla="*/ 225 w 907"/>
                    <a:gd name="T31" fmla="*/ 22 h 243"/>
                    <a:gd name="T32" fmla="*/ 225 w 907"/>
                    <a:gd name="T33" fmla="*/ 22 h 243"/>
                    <a:gd name="T34" fmla="*/ 221 w 907"/>
                    <a:gd name="T35" fmla="*/ 19 h 243"/>
                    <a:gd name="T36" fmla="*/ 211 w 907"/>
                    <a:gd name="T37" fmla="*/ 15 h 243"/>
                    <a:gd name="T38" fmla="*/ 197 w 907"/>
                    <a:gd name="T39" fmla="*/ 11 h 243"/>
                    <a:gd name="T40" fmla="*/ 178 w 907"/>
                    <a:gd name="T41" fmla="*/ 6 h 243"/>
                    <a:gd name="T42" fmla="*/ 156 w 907"/>
                    <a:gd name="T43" fmla="*/ 2 h 243"/>
                    <a:gd name="T44" fmla="*/ 130 w 907"/>
                    <a:gd name="T45" fmla="*/ 0 h 243"/>
                    <a:gd name="T46" fmla="*/ 100 w 907"/>
                    <a:gd name="T47" fmla="*/ 2 h 243"/>
                    <a:gd name="T48" fmla="*/ 68 w 907"/>
                    <a:gd name="T49" fmla="*/ 6 h 243"/>
                    <a:gd name="T50" fmla="*/ 43 w 907"/>
                    <a:gd name="T51" fmla="*/ 12 h 243"/>
                    <a:gd name="T52" fmla="*/ 25 w 907"/>
                    <a:gd name="T53" fmla="*/ 21 h 243"/>
                    <a:gd name="T54" fmla="*/ 13 w 907"/>
                    <a:gd name="T55" fmla="*/ 31 h 243"/>
                    <a:gd name="T56" fmla="*/ 5 w 907"/>
                    <a:gd name="T57" fmla="*/ 41 h 243"/>
                    <a:gd name="T58" fmla="*/ 1 w 907"/>
                    <a:gd name="T59" fmla="*/ 49 h 243"/>
                    <a:gd name="T60" fmla="*/ 0 w 907"/>
                    <a:gd name="T61" fmla="*/ 56 h 243"/>
                    <a:gd name="T62" fmla="*/ 0 w 907"/>
                    <a:gd name="T63" fmla="*/ 61 h 243"/>
                    <a:gd name="T64" fmla="*/ 0 w 907"/>
                    <a:gd name="T65" fmla="*/ 61 h 24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907"/>
                    <a:gd name="T100" fmla="*/ 0 h 243"/>
                    <a:gd name="T101" fmla="*/ 907 w 907"/>
                    <a:gd name="T102" fmla="*/ 243 h 24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907" h="243">
                      <a:moveTo>
                        <a:pt x="1" y="243"/>
                      </a:moveTo>
                      <a:lnTo>
                        <a:pt x="3" y="241"/>
                      </a:lnTo>
                      <a:lnTo>
                        <a:pt x="7" y="234"/>
                      </a:lnTo>
                      <a:lnTo>
                        <a:pt x="14" y="225"/>
                      </a:lnTo>
                      <a:lnTo>
                        <a:pt x="25" y="215"/>
                      </a:lnTo>
                      <a:lnTo>
                        <a:pt x="38" y="199"/>
                      </a:lnTo>
                      <a:lnTo>
                        <a:pt x="56" y="185"/>
                      </a:lnTo>
                      <a:lnTo>
                        <a:pt x="75" y="168"/>
                      </a:lnTo>
                      <a:lnTo>
                        <a:pt x="99" y="152"/>
                      </a:lnTo>
                      <a:lnTo>
                        <a:pt x="124" y="134"/>
                      </a:lnTo>
                      <a:lnTo>
                        <a:pt x="152" y="116"/>
                      </a:lnTo>
                      <a:lnTo>
                        <a:pt x="183" y="100"/>
                      </a:lnTo>
                      <a:lnTo>
                        <a:pt x="218" y="86"/>
                      </a:lnTo>
                      <a:lnTo>
                        <a:pt x="253" y="72"/>
                      </a:lnTo>
                      <a:lnTo>
                        <a:pt x="294" y="63"/>
                      </a:lnTo>
                      <a:lnTo>
                        <a:pt x="335" y="55"/>
                      </a:lnTo>
                      <a:lnTo>
                        <a:pt x="381" y="52"/>
                      </a:lnTo>
                      <a:lnTo>
                        <a:pt x="426" y="48"/>
                      </a:lnTo>
                      <a:lnTo>
                        <a:pt x="473" y="48"/>
                      </a:lnTo>
                      <a:lnTo>
                        <a:pt x="519" y="48"/>
                      </a:lnTo>
                      <a:lnTo>
                        <a:pt x="567" y="51"/>
                      </a:lnTo>
                      <a:lnTo>
                        <a:pt x="610" y="52"/>
                      </a:lnTo>
                      <a:lnTo>
                        <a:pt x="655" y="56"/>
                      </a:lnTo>
                      <a:lnTo>
                        <a:pt x="695" y="60"/>
                      </a:lnTo>
                      <a:lnTo>
                        <a:pt x="736" y="65"/>
                      </a:lnTo>
                      <a:lnTo>
                        <a:pt x="771" y="68"/>
                      </a:lnTo>
                      <a:lnTo>
                        <a:pt x="805" y="72"/>
                      </a:lnTo>
                      <a:lnTo>
                        <a:pt x="833" y="76"/>
                      </a:lnTo>
                      <a:lnTo>
                        <a:pt x="859" y="79"/>
                      </a:lnTo>
                      <a:lnTo>
                        <a:pt x="879" y="82"/>
                      </a:lnTo>
                      <a:lnTo>
                        <a:pt x="894" y="86"/>
                      </a:lnTo>
                      <a:lnTo>
                        <a:pt x="903" y="87"/>
                      </a:lnTo>
                      <a:lnTo>
                        <a:pt x="907" y="89"/>
                      </a:lnTo>
                      <a:lnTo>
                        <a:pt x="903" y="86"/>
                      </a:lnTo>
                      <a:lnTo>
                        <a:pt x="897" y="82"/>
                      </a:lnTo>
                      <a:lnTo>
                        <a:pt x="884" y="76"/>
                      </a:lnTo>
                      <a:lnTo>
                        <a:pt x="867" y="69"/>
                      </a:lnTo>
                      <a:lnTo>
                        <a:pt x="845" y="60"/>
                      </a:lnTo>
                      <a:lnTo>
                        <a:pt x="819" y="51"/>
                      </a:lnTo>
                      <a:lnTo>
                        <a:pt x="788" y="41"/>
                      </a:lnTo>
                      <a:lnTo>
                        <a:pt x="755" y="33"/>
                      </a:lnTo>
                      <a:lnTo>
                        <a:pt x="715" y="22"/>
                      </a:lnTo>
                      <a:lnTo>
                        <a:pt x="672" y="15"/>
                      </a:lnTo>
                      <a:lnTo>
                        <a:pt x="625" y="8"/>
                      </a:lnTo>
                      <a:lnTo>
                        <a:pt x="576" y="4"/>
                      </a:lnTo>
                      <a:lnTo>
                        <a:pt x="520" y="0"/>
                      </a:lnTo>
                      <a:lnTo>
                        <a:pt x="464" y="2"/>
                      </a:lnTo>
                      <a:lnTo>
                        <a:pt x="402" y="5"/>
                      </a:lnTo>
                      <a:lnTo>
                        <a:pt x="337" y="13"/>
                      </a:lnTo>
                      <a:lnTo>
                        <a:pt x="273" y="21"/>
                      </a:lnTo>
                      <a:lnTo>
                        <a:pt x="221" y="34"/>
                      </a:lnTo>
                      <a:lnTo>
                        <a:pt x="173" y="48"/>
                      </a:lnTo>
                      <a:lnTo>
                        <a:pt x="134" y="65"/>
                      </a:lnTo>
                      <a:lnTo>
                        <a:pt x="100" y="83"/>
                      </a:lnTo>
                      <a:lnTo>
                        <a:pt x="74" y="103"/>
                      </a:lnTo>
                      <a:lnTo>
                        <a:pt x="52" y="122"/>
                      </a:lnTo>
                      <a:lnTo>
                        <a:pt x="36" y="143"/>
                      </a:lnTo>
                      <a:lnTo>
                        <a:pt x="22" y="161"/>
                      </a:lnTo>
                      <a:lnTo>
                        <a:pt x="13" y="181"/>
                      </a:lnTo>
                      <a:lnTo>
                        <a:pt x="7" y="196"/>
                      </a:lnTo>
                      <a:lnTo>
                        <a:pt x="4" y="212"/>
                      </a:lnTo>
                      <a:lnTo>
                        <a:pt x="1" y="224"/>
                      </a:lnTo>
                      <a:lnTo>
                        <a:pt x="0" y="234"/>
                      </a:lnTo>
                      <a:lnTo>
                        <a:pt x="0" y="241"/>
                      </a:lnTo>
                      <a:lnTo>
                        <a:pt x="1" y="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96" name="Freeform 31"/>
                <p:cNvSpPr>
                  <a:spLocks/>
                </p:cNvSpPr>
                <p:nvPr/>
              </p:nvSpPr>
              <p:spPr bwMode="auto">
                <a:xfrm>
                  <a:off x="1006" y="966"/>
                  <a:ext cx="616" cy="184"/>
                </a:xfrm>
                <a:custGeom>
                  <a:avLst/>
                  <a:gdLst>
                    <a:gd name="T0" fmla="*/ 6 w 1231"/>
                    <a:gd name="T1" fmla="*/ 32 h 369"/>
                    <a:gd name="T2" fmla="*/ 6 w 1231"/>
                    <a:gd name="T3" fmla="*/ 32 h 369"/>
                    <a:gd name="T4" fmla="*/ 7 w 1231"/>
                    <a:gd name="T5" fmla="*/ 30 h 369"/>
                    <a:gd name="T6" fmla="*/ 10 w 1231"/>
                    <a:gd name="T7" fmla="*/ 28 h 369"/>
                    <a:gd name="T8" fmla="*/ 13 w 1231"/>
                    <a:gd name="T9" fmla="*/ 25 h 369"/>
                    <a:gd name="T10" fmla="*/ 17 w 1231"/>
                    <a:gd name="T11" fmla="*/ 22 h 369"/>
                    <a:gd name="T12" fmla="*/ 23 w 1231"/>
                    <a:gd name="T13" fmla="*/ 19 h 369"/>
                    <a:gd name="T14" fmla="*/ 30 w 1231"/>
                    <a:gd name="T15" fmla="*/ 16 h 369"/>
                    <a:gd name="T16" fmla="*/ 39 w 1231"/>
                    <a:gd name="T17" fmla="*/ 13 h 369"/>
                    <a:gd name="T18" fmla="*/ 48 w 1231"/>
                    <a:gd name="T19" fmla="*/ 10 h 369"/>
                    <a:gd name="T20" fmla="*/ 59 w 1231"/>
                    <a:gd name="T21" fmla="*/ 9 h 369"/>
                    <a:gd name="T22" fmla="*/ 72 w 1231"/>
                    <a:gd name="T23" fmla="*/ 8 h 369"/>
                    <a:gd name="T24" fmla="*/ 87 w 1231"/>
                    <a:gd name="T25" fmla="*/ 8 h 369"/>
                    <a:gd name="T26" fmla="*/ 103 w 1231"/>
                    <a:gd name="T27" fmla="*/ 10 h 369"/>
                    <a:gd name="T28" fmla="*/ 121 w 1231"/>
                    <a:gd name="T29" fmla="*/ 13 h 369"/>
                    <a:gd name="T30" fmla="*/ 140 w 1231"/>
                    <a:gd name="T31" fmla="*/ 19 h 369"/>
                    <a:gd name="T32" fmla="*/ 162 w 1231"/>
                    <a:gd name="T33" fmla="*/ 25 h 369"/>
                    <a:gd name="T34" fmla="*/ 183 w 1231"/>
                    <a:gd name="T35" fmla="*/ 33 h 369"/>
                    <a:gd name="T36" fmla="*/ 203 w 1231"/>
                    <a:gd name="T37" fmla="*/ 41 h 369"/>
                    <a:gd name="T38" fmla="*/ 220 w 1231"/>
                    <a:gd name="T39" fmla="*/ 47 h 369"/>
                    <a:gd name="T40" fmla="*/ 236 w 1231"/>
                    <a:gd name="T41" fmla="*/ 54 h 369"/>
                    <a:gd name="T42" fmla="*/ 250 w 1231"/>
                    <a:gd name="T43" fmla="*/ 60 h 369"/>
                    <a:gd name="T44" fmla="*/ 262 w 1231"/>
                    <a:gd name="T45" fmla="*/ 66 h 369"/>
                    <a:gd name="T46" fmla="*/ 273 w 1231"/>
                    <a:gd name="T47" fmla="*/ 71 h 369"/>
                    <a:gd name="T48" fmla="*/ 282 w 1231"/>
                    <a:gd name="T49" fmla="*/ 76 h 369"/>
                    <a:gd name="T50" fmla="*/ 289 w 1231"/>
                    <a:gd name="T51" fmla="*/ 80 h 369"/>
                    <a:gd name="T52" fmla="*/ 296 w 1231"/>
                    <a:gd name="T53" fmla="*/ 84 h 369"/>
                    <a:gd name="T54" fmla="*/ 301 w 1231"/>
                    <a:gd name="T55" fmla="*/ 87 h 369"/>
                    <a:gd name="T56" fmla="*/ 308 w 1231"/>
                    <a:gd name="T57" fmla="*/ 92 h 369"/>
                    <a:gd name="T58" fmla="*/ 298 w 1231"/>
                    <a:gd name="T59" fmla="*/ 84 h 369"/>
                    <a:gd name="T60" fmla="*/ 291 w 1231"/>
                    <a:gd name="T61" fmla="*/ 79 h 369"/>
                    <a:gd name="T62" fmla="*/ 283 w 1231"/>
                    <a:gd name="T63" fmla="*/ 73 h 369"/>
                    <a:gd name="T64" fmla="*/ 273 w 1231"/>
                    <a:gd name="T65" fmla="*/ 67 h 369"/>
                    <a:gd name="T66" fmla="*/ 262 w 1231"/>
                    <a:gd name="T67" fmla="*/ 60 h 369"/>
                    <a:gd name="T68" fmla="*/ 250 w 1231"/>
                    <a:gd name="T69" fmla="*/ 53 h 369"/>
                    <a:gd name="T70" fmla="*/ 237 w 1231"/>
                    <a:gd name="T71" fmla="*/ 45 h 369"/>
                    <a:gd name="T72" fmla="*/ 222 w 1231"/>
                    <a:gd name="T73" fmla="*/ 38 h 369"/>
                    <a:gd name="T74" fmla="*/ 207 w 1231"/>
                    <a:gd name="T75" fmla="*/ 31 h 369"/>
                    <a:gd name="T76" fmla="*/ 191 w 1231"/>
                    <a:gd name="T77" fmla="*/ 24 h 369"/>
                    <a:gd name="T78" fmla="*/ 174 w 1231"/>
                    <a:gd name="T79" fmla="*/ 19 h 369"/>
                    <a:gd name="T80" fmla="*/ 157 w 1231"/>
                    <a:gd name="T81" fmla="*/ 13 h 369"/>
                    <a:gd name="T82" fmla="*/ 139 w 1231"/>
                    <a:gd name="T83" fmla="*/ 8 h 369"/>
                    <a:gd name="T84" fmla="*/ 121 w 1231"/>
                    <a:gd name="T85" fmla="*/ 5 h 369"/>
                    <a:gd name="T86" fmla="*/ 105 w 1231"/>
                    <a:gd name="T87" fmla="*/ 2 h 369"/>
                    <a:gd name="T88" fmla="*/ 90 w 1231"/>
                    <a:gd name="T89" fmla="*/ 0 h 369"/>
                    <a:gd name="T90" fmla="*/ 77 w 1231"/>
                    <a:gd name="T91" fmla="*/ 0 h 369"/>
                    <a:gd name="T92" fmla="*/ 64 w 1231"/>
                    <a:gd name="T93" fmla="*/ 0 h 369"/>
                    <a:gd name="T94" fmla="*/ 54 w 1231"/>
                    <a:gd name="T95" fmla="*/ 1 h 369"/>
                    <a:gd name="T96" fmla="*/ 44 w 1231"/>
                    <a:gd name="T97" fmla="*/ 2 h 369"/>
                    <a:gd name="T98" fmla="*/ 36 w 1231"/>
                    <a:gd name="T99" fmla="*/ 5 h 369"/>
                    <a:gd name="T100" fmla="*/ 28 w 1231"/>
                    <a:gd name="T101" fmla="*/ 7 h 369"/>
                    <a:gd name="T102" fmla="*/ 22 w 1231"/>
                    <a:gd name="T103" fmla="*/ 10 h 369"/>
                    <a:gd name="T104" fmla="*/ 17 w 1231"/>
                    <a:gd name="T105" fmla="*/ 13 h 369"/>
                    <a:gd name="T106" fmla="*/ 12 w 1231"/>
                    <a:gd name="T107" fmla="*/ 17 h 369"/>
                    <a:gd name="T108" fmla="*/ 8 w 1231"/>
                    <a:gd name="T109" fmla="*/ 20 h 369"/>
                    <a:gd name="T110" fmla="*/ 5 w 1231"/>
                    <a:gd name="T111" fmla="*/ 24 h 369"/>
                    <a:gd name="T112" fmla="*/ 2 w 1231"/>
                    <a:gd name="T113" fmla="*/ 27 h 369"/>
                    <a:gd name="T114" fmla="*/ 1 w 1231"/>
                    <a:gd name="T115" fmla="*/ 31 h 369"/>
                    <a:gd name="T116" fmla="*/ 0 w 1231"/>
                    <a:gd name="T117" fmla="*/ 32 h 369"/>
                    <a:gd name="T118" fmla="*/ 2 w 1231"/>
                    <a:gd name="T119" fmla="*/ 33 h 369"/>
                    <a:gd name="T120" fmla="*/ 4 w 1231"/>
                    <a:gd name="T121" fmla="*/ 32 h 369"/>
                    <a:gd name="T122" fmla="*/ 6 w 1231"/>
                    <a:gd name="T123" fmla="*/ 32 h 369"/>
                    <a:gd name="T124" fmla="*/ 6 w 1231"/>
                    <a:gd name="T125" fmla="*/ 32 h 36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231"/>
                    <a:gd name="T190" fmla="*/ 0 h 369"/>
                    <a:gd name="T191" fmla="*/ 1231 w 1231"/>
                    <a:gd name="T192" fmla="*/ 369 h 369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231" h="369">
                      <a:moveTo>
                        <a:pt x="22" y="131"/>
                      </a:moveTo>
                      <a:lnTo>
                        <a:pt x="23" y="128"/>
                      </a:lnTo>
                      <a:lnTo>
                        <a:pt x="28" y="122"/>
                      </a:lnTo>
                      <a:lnTo>
                        <a:pt x="37" y="113"/>
                      </a:lnTo>
                      <a:lnTo>
                        <a:pt x="52" y="103"/>
                      </a:lnTo>
                      <a:lnTo>
                        <a:pt x="67" y="90"/>
                      </a:lnTo>
                      <a:lnTo>
                        <a:pt x="92" y="77"/>
                      </a:lnTo>
                      <a:lnTo>
                        <a:pt x="118" y="64"/>
                      </a:lnTo>
                      <a:lnTo>
                        <a:pt x="153" y="53"/>
                      </a:lnTo>
                      <a:lnTo>
                        <a:pt x="191" y="43"/>
                      </a:lnTo>
                      <a:lnTo>
                        <a:pt x="235" y="37"/>
                      </a:lnTo>
                      <a:lnTo>
                        <a:pt x="286" y="34"/>
                      </a:lnTo>
                      <a:lnTo>
                        <a:pt x="345" y="35"/>
                      </a:lnTo>
                      <a:lnTo>
                        <a:pt x="409" y="42"/>
                      </a:lnTo>
                      <a:lnTo>
                        <a:pt x="481" y="55"/>
                      </a:lnTo>
                      <a:lnTo>
                        <a:pt x="559" y="76"/>
                      </a:lnTo>
                      <a:lnTo>
                        <a:pt x="647" y="103"/>
                      </a:lnTo>
                      <a:lnTo>
                        <a:pt x="731" y="134"/>
                      </a:lnTo>
                      <a:lnTo>
                        <a:pt x="809" y="164"/>
                      </a:lnTo>
                      <a:lnTo>
                        <a:pt x="880" y="191"/>
                      </a:lnTo>
                      <a:lnTo>
                        <a:pt x="943" y="218"/>
                      </a:lnTo>
                      <a:lnTo>
                        <a:pt x="998" y="243"/>
                      </a:lnTo>
                      <a:lnTo>
                        <a:pt x="1047" y="267"/>
                      </a:lnTo>
                      <a:lnTo>
                        <a:pt x="1089" y="287"/>
                      </a:lnTo>
                      <a:lnTo>
                        <a:pt x="1127" y="307"/>
                      </a:lnTo>
                      <a:lnTo>
                        <a:pt x="1156" y="322"/>
                      </a:lnTo>
                      <a:lnTo>
                        <a:pt x="1182" y="338"/>
                      </a:lnTo>
                      <a:lnTo>
                        <a:pt x="1202" y="350"/>
                      </a:lnTo>
                      <a:lnTo>
                        <a:pt x="1231" y="369"/>
                      </a:lnTo>
                      <a:lnTo>
                        <a:pt x="1192" y="339"/>
                      </a:lnTo>
                      <a:lnTo>
                        <a:pt x="1163" y="319"/>
                      </a:lnTo>
                      <a:lnTo>
                        <a:pt x="1129" y="294"/>
                      </a:lnTo>
                      <a:lnTo>
                        <a:pt x="1089" y="268"/>
                      </a:lnTo>
                      <a:lnTo>
                        <a:pt x="1047" y="242"/>
                      </a:lnTo>
                      <a:lnTo>
                        <a:pt x="997" y="212"/>
                      </a:lnTo>
                      <a:lnTo>
                        <a:pt x="945" y="183"/>
                      </a:lnTo>
                      <a:lnTo>
                        <a:pt x="886" y="154"/>
                      </a:lnTo>
                      <a:lnTo>
                        <a:pt x="826" y="126"/>
                      </a:lnTo>
                      <a:lnTo>
                        <a:pt x="763" y="99"/>
                      </a:lnTo>
                      <a:lnTo>
                        <a:pt x="695" y="76"/>
                      </a:lnTo>
                      <a:lnTo>
                        <a:pt x="625" y="52"/>
                      </a:lnTo>
                      <a:lnTo>
                        <a:pt x="553" y="35"/>
                      </a:lnTo>
                      <a:lnTo>
                        <a:pt x="482" y="20"/>
                      </a:lnTo>
                      <a:lnTo>
                        <a:pt x="417" y="9"/>
                      </a:lnTo>
                      <a:lnTo>
                        <a:pt x="357" y="1"/>
                      </a:lnTo>
                      <a:lnTo>
                        <a:pt x="305" y="0"/>
                      </a:lnTo>
                      <a:lnTo>
                        <a:pt x="256" y="0"/>
                      </a:lnTo>
                      <a:lnTo>
                        <a:pt x="213" y="5"/>
                      </a:lnTo>
                      <a:lnTo>
                        <a:pt x="174" y="11"/>
                      </a:lnTo>
                      <a:lnTo>
                        <a:pt x="143" y="21"/>
                      </a:lnTo>
                      <a:lnTo>
                        <a:pt x="112" y="30"/>
                      </a:lnTo>
                      <a:lnTo>
                        <a:pt x="87" y="42"/>
                      </a:lnTo>
                      <a:lnTo>
                        <a:pt x="65" y="53"/>
                      </a:lnTo>
                      <a:lnTo>
                        <a:pt x="47" y="68"/>
                      </a:lnTo>
                      <a:lnTo>
                        <a:pt x="30" y="82"/>
                      </a:lnTo>
                      <a:lnTo>
                        <a:pt x="18" y="96"/>
                      </a:lnTo>
                      <a:lnTo>
                        <a:pt x="8" y="109"/>
                      </a:lnTo>
                      <a:lnTo>
                        <a:pt x="2" y="124"/>
                      </a:lnTo>
                      <a:lnTo>
                        <a:pt x="0" y="130"/>
                      </a:lnTo>
                      <a:lnTo>
                        <a:pt x="8" y="133"/>
                      </a:lnTo>
                      <a:lnTo>
                        <a:pt x="15" y="131"/>
                      </a:lnTo>
                      <a:lnTo>
                        <a:pt x="22" y="1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97" name="Freeform 32"/>
                <p:cNvSpPr>
                  <a:spLocks/>
                </p:cNvSpPr>
                <p:nvPr/>
              </p:nvSpPr>
              <p:spPr bwMode="auto">
                <a:xfrm>
                  <a:off x="1046" y="986"/>
                  <a:ext cx="207" cy="56"/>
                </a:xfrm>
                <a:custGeom>
                  <a:avLst/>
                  <a:gdLst>
                    <a:gd name="T0" fmla="*/ 1 w 415"/>
                    <a:gd name="T1" fmla="*/ 10 h 112"/>
                    <a:gd name="T2" fmla="*/ 0 w 415"/>
                    <a:gd name="T3" fmla="*/ 13 h 112"/>
                    <a:gd name="T4" fmla="*/ 1 w 415"/>
                    <a:gd name="T5" fmla="*/ 12 h 112"/>
                    <a:gd name="T6" fmla="*/ 4 w 415"/>
                    <a:gd name="T7" fmla="*/ 12 h 112"/>
                    <a:gd name="T8" fmla="*/ 7 w 415"/>
                    <a:gd name="T9" fmla="*/ 11 h 112"/>
                    <a:gd name="T10" fmla="*/ 11 w 415"/>
                    <a:gd name="T11" fmla="*/ 11 h 112"/>
                    <a:gd name="T12" fmla="*/ 17 w 415"/>
                    <a:gd name="T13" fmla="*/ 10 h 112"/>
                    <a:gd name="T14" fmla="*/ 22 w 415"/>
                    <a:gd name="T15" fmla="*/ 10 h 112"/>
                    <a:gd name="T16" fmla="*/ 30 w 415"/>
                    <a:gd name="T17" fmla="*/ 11 h 112"/>
                    <a:gd name="T18" fmla="*/ 37 w 415"/>
                    <a:gd name="T19" fmla="*/ 11 h 112"/>
                    <a:gd name="T20" fmla="*/ 45 w 415"/>
                    <a:gd name="T21" fmla="*/ 12 h 112"/>
                    <a:gd name="T22" fmla="*/ 54 w 415"/>
                    <a:gd name="T23" fmla="*/ 13 h 112"/>
                    <a:gd name="T24" fmla="*/ 63 w 415"/>
                    <a:gd name="T25" fmla="*/ 14 h 112"/>
                    <a:gd name="T26" fmla="*/ 72 w 415"/>
                    <a:gd name="T27" fmla="*/ 17 h 112"/>
                    <a:gd name="T28" fmla="*/ 82 w 415"/>
                    <a:gd name="T29" fmla="*/ 20 h 112"/>
                    <a:gd name="T30" fmla="*/ 92 w 415"/>
                    <a:gd name="T31" fmla="*/ 24 h 112"/>
                    <a:gd name="T32" fmla="*/ 103 w 415"/>
                    <a:gd name="T33" fmla="*/ 28 h 112"/>
                    <a:gd name="T34" fmla="*/ 103 w 415"/>
                    <a:gd name="T35" fmla="*/ 28 h 112"/>
                    <a:gd name="T36" fmla="*/ 103 w 415"/>
                    <a:gd name="T37" fmla="*/ 27 h 112"/>
                    <a:gd name="T38" fmla="*/ 102 w 415"/>
                    <a:gd name="T39" fmla="*/ 26 h 112"/>
                    <a:gd name="T40" fmla="*/ 101 w 415"/>
                    <a:gd name="T41" fmla="*/ 25 h 112"/>
                    <a:gd name="T42" fmla="*/ 99 w 415"/>
                    <a:gd name="T43" fmla="*/ 22 h 112"/>
                    <a:gd name="T44" fmla="*/ 97 w 415"/>
                    <a:gd name="T45" fmla="*/ 20 h 112"/>
                    <a:gd name="T46" fmla="*/ 95 w 415"/>
                    <a:gd name="T47" fmla="*/ 18 h 112"/>
                    <a:gd name="T48" fmla="*/ 91 w 415"/>
                    <a:gd name="T49" fmla="*/ 15 h 112"/>
                    <a:gd name="T50" fmla="*/ 86 w 415"/>
                    <a:gd name="T51" fmla="*/ 13 h 112"/>
                    <a:gd name="T52" fmla="*/ 80 w 415"/>
                    <a:gd name="T53" fmla="*/ 11 h 112"/>
                    <a:gd name="T54" fmla="*/ 73 w 415"/>
                    <a:gd name="T55" fmla="*/ 9 h 112"/>
                    <a:gd name="T56" fmla="*/ 66 w 415"/>
                    <a:gd name="T57" fmla="*/ 7 h 112"/>
                    <a:gd name="T58" fmla="*/ 56 w 415"/>
                    <a:gd name="T59" fmla="*/ 5 h 112"/>
                    <a:gd name="T60" fmla="*/ 45 w 415"/>
                    <a:gd name="T61" fmla="*/ 3 h 112"/>
                    <a:gd name="T62" fmla="*/ 32 w 415"/>
                    <a:gd name="T63" fmla="*/ 1 h 112"/>
                    <a:gd name="T64" fmla="*/ 19 w 415"/>
                    <a:gd name="T65" fmla="*/ 0 h 112"/>
                    <a:gd name="T66" fmla="*/ 1 w 415"/>
                    <a:gd name="T67" fmla="*/ 10 h 112"/>
                    <a:gd name="T68" fmla="*/ 1 w 415"/>
                    <a:gd name="T69" fmla="*/ 10 h 112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415"/>
                    <a:gd name="T106" fmla="*/ 0 h 112"/>
                    <a:gd name="T107" fmla="*/ 415 w 415"/>
                    <a:gd name="T108" fmla="*/ 112 h 112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415" h="112">
                      <a:moveTo>
                        <a:pt x="7" y="38"/>
                      </a:moveTo>
                      <a:lnTo>
                        <a:pt x="0" y="49"/>
                      </a:lnTo>
                      <a:lnTo>
                        <a:pt x="5" y="47"/>
                      </a:lnTo>
                      <a:lnTo>
                        <a:pt x="16" y="45"/>
                      </a:lnTo>
                      <a:lnTo>
                        <a:pt x="30" y="43"/>
                      </a:lnTo>
                      <a:lnTo>
                        <a:pt x="47" y="41"/>
                      </a:lnTo>
                      <a:lnTo>
                        <a:pt x="68" y="39"/>
                      </a:lnTo>
                      <a:lnTo>
                        <a:pt x="91" y="39"/>
                      </a:lnTo>
                      <a:lnTo>
                        <a:pt x="120" y="41"/>
                      </a:lnTo>
                      <a:lnTo>
                        <a:pt x="148" y="41"/>
                      </a:lnTo>
                      <a:lnTo>
                        <a:pt x="181" y="46"/>
                      </a:lnTo>
                      <a:lnTo>
                        <a:pt x="216" y="49"/>
                      </a:lnTo>
                      <a:lnTo>
                        <a:pt x="252" y="58"/>
                      </a:lnTo>
                      <a:lnTo>
                        <a:pt x="290" y="65"/>
                      </a:lnTo>
                      <a:lnTo>
                        <a:pt x="330" y="78"/>
                      </a:lnTo>
                      <a:lnTo>
                        <a:pt x="370" y="93"/>
                      </a:lnTo>
                      <a:lnTo>
                        <a:pt x="415" y="112"/>
                      </a:lnTo>
                      <a:lnTo>
                        <a:pt x="413" y="110"/>
                      </a:lnTo>
                      <a:lnTo>
                        <a:pt x="412" y="107"/>
                      </a:lnTo>
                      <a:lnTo>
                        <a:pt x="409" y="102"/>
                      </a:lnTo>
                      <a:lnTo>
                        <a:pt x="407" y="97"/>
                      </a:lnTo>
                      <a:lnTo>
                        <a:pt x="399" y="88"/>
                      </a:lnTo>
                      <a:lnTo>
                        <a:pt x="391" y="80"/>
                      </a:lnTo>
                      <a:lnTo>
                        <a:pt x="380" y="72"/>
                      </a:lnTo>
                      <a:lnTo>
                        <a:pt x="365" y="63"/>
                      </a:lnTo>
                      <a:lnTo>
                        <a:pt x="344" y="52"/>
                      </a:lnTo>
                      <a:lnTo>
                        <a:pt x="322" y="43"/>
                      </a:lnTo>
                      <a:lnTo>
                        <a:pt x="294" y="34"/>
                      </a:lnTo>
                      <a:lnTo>
                        <a:pt x="264" y="25"/>
                      </a:lnTo>
                      <a:lnTo>
                        <a:pt x="225" y="17"/>
                      </a:lnTo>
                      <a:lnTo>
                        <a:pt x="182" y="10"/>
                      </a:lnTo>
                      <a:lnTo>
                        <a:pt x="131" y="4"/>
                      </a:lnTo>
                      <a:lnTo>
                        <a:pt x="77" y="0"/>
                      </a:lnTo>
                      <a:lnTo>
                        <a:pt x="7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98" name="Freeform 33"/>
                <p:cNvSpPr>
                  <a:spLocks/>
                </p:cNvSpPr>
                <p:nvPr/>
              </p:nvSpPr>
              <p:spPr bwMode="auto">
                <a:xfrm>
                  <a:off x="1294" y="1061"/>
                  <a:ext cx="66" cy="51"/>
                </a:xfrm>
                <a:custGeom>
                  <a:avLst/>
                  <a:gdLst>
                    <a:gd name="T0" fmla="*/ 33 w 133"/>
                    <a:gd name="T1" fmla="*/ 5 h 103"/>
                    <a:gd name="T2" fmla="*/ 32 w 133"/>
                    <a:gd name="T3" fmla="*/ 5 h 103"/>
                    <a:gd name="T4" fmla="*/ 32 w 133"/>
                    <a:gd name="T5" fmla="*/ 5 h 103"/>
                    <a:gd name="T6" fmla="*/ 31 w 133"/>
                    <a:gd name="T7" fmla="*/ 5 h 103"/>
                    <a:gd name="T8" fmla="*/ 29 w 133"/>
                    <a:gd name="T9" fmla="*/ 5 h 103"/>
                    <a:gd name="T10" fmla="*/ 27 w 133"/>
                    <a:gd name="T11" fmla="*/ 5 h 103"/>
                    <a:gd name="T12" fmla="*/ 26 w 133"/>
                    <a:gd name="T13" fmla="*/ 5 h 103"/>
                    <a:gd name="T14" fmla="*/ 23 w 133"/>
                    <a:gd name="T15" fmla="*/ 5 h 103"/>
                    <a:gd name="T16" fmla="*/ 22 w 133"/>
                    <a:gd name="T17" fmla="*/ 5 h 103"/>
                    <a:gd name="T18" fmla="*/ 19 w 133"/>
                    <a:gd name="T19" fmla="*/ 5 h 103"/>
                    <a:gd name="T20" fmla="*/ 18 w 133"/>
                    <a:gd name="T21" fmla="*/ 6 h 103"/>
                    <a:gd name="T22" fmla="*/ 16 w 133"/>
                    <a:gd name="T23" fmla="*/ 6 h 103"/>
                    <a:gd name="T24" fmla="*/ 15 w 133"/>
                    <a:gd name="T25" fmla="*/ 7 h 103"/>
                    <a:gd name="T26" fmla="*/ 14 w 133"/>
                    <a:gd name="T27" fmla="*/ 8 h 103"/>
                    <a:gd name="T28" fmla="*/ 13 w 133"/>
                    <a:gd name="T29" fmla="*/ 10 h 103"/>
                    <a:gd name="T30" fmla="*/ 13 w 133"/>
                    <a:gd name="T31" fmla="*/ 11 h 103"/>
                    <a:gd name="T32" fmla="*/ 14 w 133"/>
                    <a:gd name="T33" fmla="*/ 13 h 103"/>
                    <a:gd name="T34" fmla="*/ 15 w 133"/>
                    <a:gd name="T35" fmla="*/ 15 h 103"/>
                    <a:gd name="T36" fmla="*/ 16 w 133"/>
                    <a:gd name="T37" fmla="*/ 16 h 103"/>
                    <a:gd name="T38" fmla="*/ 18 w 133"/>
                    <a:gd name="T39" fmla="*/ 16 h 103"/>
                    <a:gd name="T40" fmla="*/ 19 w 133"/>
                    <a:gd name="T41" fmla="*/ 17 h 103"/>
                    <a:gd name="T42" fmla="*/ 21 w 133"/>
                    <a:gd name="T43" fmla="*/ 17 h 103"/>
                    <a:gd name="T44" fmla="*/ 22 w 133"/>
                    <a:gd name="T45" fmla="*/ 17 h 103"/>
                    <a:gd name="T46" fmla="*/ 24 w 133"/>
                    <a:gd name="T47" fmla="*/ 17 h 103"/>
                    <a:gd name="T48" fmla="*/ 26 w 133"/>
                    <a:gd name="T49" fmla="*/ 17 h 103"/>
                    <a:gd name="T50" fmla="*/ 29 w 133"/>
                    <a:gd name="T51" fmla="*/ 16 h 103"/>
                    <a:gd name="T52" fmla="*/ 31 w 133"/>
                    <a:gd name="T53" fmla="*/ 16 h 103"/>
                    <a:gd name="T54" fmla="*/ 32 w 133"/>
                    <a:gd name="T55" fmla="*/ 16 h 103"/>
                    <a:gd name="T56" fmla="*/ 33 w 133"/>
                    <a:gd name="T57" fmla="*/ 17 h 103"/>
                    <a:gd name="T58" fmla="*/ 32 w 133"/>
                    <a:gd name="T59" fmla="*/ 18 h 103"/>
                    <a:gd name="T60" fmla="*/ 31 w 133"/>
                    <a:gd name="T61" fmla="*/ 19 h 103"/>
                    <a:gd name="T62" fmla="*/ 29 w 133"/>
                    <a:gd name="T63" fmla="*/ 20 h 103"/>
                    <a:gd name="T64" fmla="*/ 26 w 133"/>
                    <a:gd name="T65" fmla="*/ 22 h 103"/>
                    <a:gd name="T66" fmla="*/ 23 w 133"/>
                    <a:gd name="T67" fmla="*/ 23 h 103"/>
                    <a:gd name="T68" fmla="*/ 20 w 133"/>
                    <a:gd name="T69" fmla="*/ 24 h 103"/>
                    <a:gd name="T70" fmla="*/ 17 w 133"/>
                    <a:gd name="T71" fmla="*/ 25 h 103"/>
                    <a:gd name="T72" fmla="*/ 14 w 133"/>
                    <a:gd name="T73" fmla="*/ 25 h 103"/>
                    <a:gd name="T74" fmla="*/ 11 w 133"/>
                    <a:gd name="T75" fmla="*/ 25 h 103"/>
                    <a:gd name="T76" fmla="*/ 8 w 133"/>
                    <a:gd name="T77" fmla="*/ 25 h 103"/>
                    <a:gd name="T78" fmla="*/ 5 w 133"/>
                    <a:gd name="T79" fmla="*/ 24 h 103"/>
                    <a:gd name="T80" fmla="*/ 3 w 133"/>
                    <a:gd name="T81" fmla="*/ 23 h 103"/>
                    <a:gd name="T82" fmla="*/ 1 w 133"/>
                    <a:gd name="T83" fmla="*/ 21 h 103"/>
                    <a:gd name="T84" fmla="*/ 0 w 133"/>
                    <a:gd name="T85" fmla="*/ 19 h 103"/>
                    <a:gd name="T86" fmla="*/ 0 w 133"/>
                    <a:gd name="T87" fmla="*/ 16 h 103"/>
                    <a:gd name="T88" fmla="*/ 0 w 133"/>
                    <a:gd name="T89" fmla="*/ 12 h 103"/>
                    <a:gd name="T90" fmla="*/ 1 w 133"/>
                    <a:gd name="T91" fmla="*/ 8 h 103"/>
                    <a:gd name="T92" fmla="*/ 3 w 133"/>
                    <a:gd name="T93" fmla="*/ 5 h 103"/>
                    <a:gd name="T94" fmla="*/ 4 w 133"/>
                    <a:gd name="T95" fmla="*/ 3 h 103"/>
                    <a:gd name="T96" fmla="*/ 6 w 133"/>
                    <a:gd name="T97" fmla="*/ 1 h 103"/>
                    <a:gd name="T98" fmla="*/ 9 w 133"/>
                    <a:gd name="T99" fmla="*/ 0 h 103"/>
                    <a:gd name="T100" fmla="*/ 12 w 133"/>
                    <a:gd name="T101" fmla="*/ 0 h 103"/>
                    <a:gd name="T102" fmla="*/ 15 w 133"/>
                    <a:gd name="T103" fmla="*/ 0 h 103"/>
                    <a:gd name="T104" fmla="*/ 18 w 133"/>
                    <a:gd name="T105" fmla="*/ 0 h 103"/>
                    <a:gd name="T106" fmla="*/ 20 w 133"/>
                    <a:gd name="T107" fmla="*/ 0 h 103"/>
                    <a:gd name="T108" fmla="*/ 23 w 133"/>
                    <a:gd name="T109" fmla="*/ 1 h 103"/>
                    <a:gd name="T110" fmla="*/ 26 w 133"/>
                    <a:gd name="T111" fmla="*/ 2 h 103"/>
                    <a:gd name="T112" fmla="*/ 28 w 133"/>
                    <a:gd name="T113" fmla="*/ 3 h 103"/>
                    <a:gd name="T114" fmla="*/ 30 w 133"/>
                    <a:gd name="T115" fmla="*/ 3 h 103"/>
                    <a:gd name="T116" fmla="*/ 32 w 133"/>
                    <a:gd name="T117" fmla="*/ 4 h 103"/>
                    <a:gd name="T118" fmla="*/ 32 w 133"/>
                    <a:gd name="T119" fmla="*/ 5 h 103"/>
                    <a:gd name="T120" fmla="*/ 33 w 133"/>
                    <a:gd name="T121" fmla="*/ 5 h 103"/>
                    <a:gd name="T122" fmla="*/ 33 w 133"/>
                    <a:gd name="T123" fmla="*/ 5 h 10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33"/>
                    <a:gd name="T187" fmla="*/ 0 h 103"/>
                    <a:gd name="T188" fmla="*/ 133 w 133"/>
                    <a:gd name="T189" fmla="*/ 103 h 103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33" h="103">
                      <a:moveTo>
                        <a:pt x="133" y="21"/>
                      </a:moveTo>
                      <a:lnTo>
                        <a:pt x="130" y="20"/>
                      </a:lnTo>
                      <a:lnTo>
                        <a:pt x="129" y="20"/>
                      </a:lnTo>
                      <a:lnTo>
                        <a:pt x="124" y="20"/>
                      </a:lnTo>
                      <a:lnTo>
                        <a:pt x="117" y="20"/>
                      </a:lnTo>
                      <a:lnTo>
                        <a:pt x="111" y="20"/>
                      </a:lnTo>
                      <a:lnTo>
                        <a:pt x="104" y="20"/>
                      </a:lnTo>
                      <a:lnTo>
                        <a:pt x="95" y="20"/>
                      </a:lnTo>
                      <a:lnTo>
                        <a:pt x="89" y="22"/>
                      </a:lnTo>
                      <a:lnTo>
                        <a:pt x="79" y="22"/>
                      </a:lnTo>
                      <a:lnTo>
                        <a:pt x="73" y="25"/>
                      </a:lnTo>
                      <a:lnTo>
                        <a:pt x="66" y="27"/>
                      </a:lnTo>
                      <a:lnTo>
                        <a:pt x="61" y="31"/>
                      </a:lnTo>
                      <a:lnTo>
                        <a:pt x="56" y="35"/>
                      </a:lnTo>
                      <a:lnTo>
                        <a:pt x="55" y="40"/>
                      </a:lnTo>
                      <a:lnTo>
                        <a:pt x="53" y="47"/>
                      </a:lnTo>
                      <a:lnTo>
                        <a:pt x="57" y="55"/>
                      </a:lnTo>
                      <a:lnTo>
                        <a:pt x="61" y="60"/>
                      </a:lnTo>
                      <a:lnTo>
                        <a:pt x="66" y="65"/>
                      </a:lnTo>
                      <a:lnTo>
                        <a:pt x="72" y="66"/>
                      </a:lnTo>
                      <a:lnTo>
                        <a:pt x="79" y="69"/>
                      </a:lnTo>
                      <a:lnTo>
                        <a:pt x="85" y="69"/>
                      </a:lnTo>
                      <a:lnTo>
                        <a:pt x="91" y="69"/>
                      </a:lnTo>
                      <a:lnTo>
                        <a:pt x="99" y="68"/>
                      </a:lnTo>
                      <a:lnTo>
                        <a:pt x="105" y="68"/>
                      </a:lnTo>
                      <a:lnTo>
                        <a:pt x="117" y="65"/>
                      </a:lnTo>
                      <a:lnTo>
                        <a:pt x="126" y="64"/>
                      </a:lnTo>
                      <a:lnTo>
                        <a:pt x="131" y="64"/>
                      </a:lnTo>
                      <a:lnTo>
                        <a:pt x="133" y="70"/>
                      </a:lnTo>
                      <a:lnTo>
                        <a:pt x="130" y="74"/>
                      </a:lnTo>
                      <a:lnTo>
                        <a:pt x="124" y="79"/>
                      </a:lnTo>
                      <a:lnTo>
                        <a:pt x="117" y="83"/>
                      </a:lnTo>
                      <a:lnTo>
                        <a:pt x="107" y="90"/>
                      </a:lnTo>
                      <a:lnTo>
                        <a:pt x="95" y="92"/>
                      </a:lnTo>
                      <a:lnTo>
                        <a:pt x="83" y="98"/>
                      </a:lnTo>
                      <a:lnTo>
                        <a:pt x="70" y="100"/>
                      </a:lnTo>
                      <a:lnTo>
                        <a:pt x="59" y="103"/>
                      </a:lnTo>
                      <a:lnTo>
                        <a:pt x="44" y="102"/>
                      </a:lnTo>
                      <a:lnTo>
                        <a:pt x="33" y="102"/>
                      </a:lnTo>
                      <a:lnTo>
                        <a:pt x="22" y="98"/>
                      </a:lnTo>
                      <a:lnTo>
                        <a:pt x="14" y="94"/>
                      </a:lnTo>
                      <a:lnTo>
                        <a:pt x="5" y="86"/>
                      </a:lnTo>
                      <a:lnTo>
                        <a:pt x="1" y="77"/>
                      </a:lnTo>
                      <a:lnTo>
                        <a:pt x="0" y="65"/>
                      </a:lnTo>
                      <a:lnTo>
                        <a:pt x="3" y="51"/>
                      </a:lnTo>
                      <a:lnTo>
                        <a:pt x="4" y="34"/>
                      </a:lnTo>
                      <a:lnTo>
                        <a:pt x="12" y="22"/>
                      </a:lnTo>
                      <a:lnTo>
                        <a:pt x="18" y="13"/>
                      </a:lnTo>
                      <a:lnTo>
                        <a:pt x="27" y="7"/>
                      </a:lnTo>
                      <a:lnTo>
                        <a:pt x="38" y="1"/>
                      </a:lnTo>
                      <a:lnTo>
                        <a:pt x="50" y="0"/>
                      </a:lnTo>
                      <a:lnTo>
                        <a:pt x="60" y="0"/>
                      </a:lnTo>
                      <a:lnTo>
                        <a:pt x="73" y="1"/>
                      </a:lnTo>
                      <a:lnTo>
                        <a:pt x="83" y="1"/>
                      </a:lnTo>
                      <a:lnTo>
                        <a:pt x="94" y="5"/>
                      </a:lnTo>
                      <a:lnTo>
                        <a:pt x="104" y="9"/>
                      </a:lnTo>
                      <a:lnTo>
                        <a:pt x="115" y="13"/>
                      </a:lnTo>
                      <a:lnTo>
                        <a:pt x="120" y="14"/>
                      </a:lnTo>
                      <a:lnTo>
                        <a:pt x="128" y="17"/>
                      </a:lnTo>
                      <a:lnTo>
                        <a:pt x="130" y="20"/>
                      </a:lnTo>
                      <a:lnTo>
                        <a:pt x="133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99" name="Freeform 34"/>
                <p:cNvSpPr>
                  <a:spLocks/>
                </p:cNvSpPr>
                <p:nvPr/>
              </p:nvSpPr>
              <p:spPr bwMode="auto">
                <a:xfrm>
                  <a:off x="1390" y="1088"/>
                  <a:ext cx="56" cy="47"/>
                </a:xfrm>
                <a:custGeom>
                  <a:avLst/>
                  <a:gdLst>
                    <a:gd name="T0" fmla="*/ 29 w 110"/>
                    <a:gd name="T1" fmla="*/ 8 h 95"/>
                    <a:gd name="T2" fmla="*/ 27 w 110"/>
                    <a:gd name="T3" fmla="*/ 8 h 95"/>
                    <a:gd name="T4" fmla="*/ 25 w 110"/>
                    <a:gd name="T5" fmla="*/ 8 h 95"/>
                    <a:gd name="T6" fmla="*/ 22 w 110"/>
                    <a:gd name="T7" fmla="*/ 8 h 95"/>
                    <a:gd name="T8" fmla="*/ 19 w 110"/>
                    <a:gd name="T9" fmla="*/ 9 h 95"/>
                    <a:gd name="T10" fmla="*/ 17 w 110"/>
                    <a:gd name="T11" fmla="*/ 9 h 95"/>
                    <a:gd name="T12" fmla="*/ 16 w 110"/>
                    <a:gd name="T13" fmla="*/ 10 h 95"/>
                    <a:gd name="T14" fmla="*/ 14 w 110"/>
                    <a:gd name="T15" fmla="*/ 10 h 95"/>
                    <a:gd name="T16" fmla="*/ 13 w 110"/>
                    <a:gd name="T17" fmla="*/ 11 h 95"/>
                    <a:gd name="T18" fmla="*/ 11 w 110"/>
                    <a:gd name="T19" fmla="*/ 12 h 95"/>
                    <a:gd name="T20" fmla="*/ 11 w 110"/>
                    <a:gd name="T21" fmla="*/ 14 h 95"/>
                    <a:gd name="T22" fmla="*/ 12 w 110"/>
                    <a:gd name="T23" fmla="*/ 16 h 95"/>
                    <a:gd name="T24" fmla="*/ 13 w 110"/>
                    <a:gd name="T25" fmla="*/ 17 h 95"/>
                    <a:gd name="T26" fmla="*/ 16 w 110"/>
                    <a:gd name="T27" fmla="*/ 18 h 95"/>
                    <a:gd name="T28" fmla="*/ 18 w 110"/>
                    <a:gd name="T29" fmla="*/ 19 h 95"/>
                    <a:gd name="T30" fmla="*/ 20 w 110"/>
                    <a:gd name="T31" fmla="*/ 19 h 95"/>
                    <a:gd name="T32" fmla="*/ 23 w 110"/>
                    <a:gd name="T33" fmla="*/ 19 h 95"/>
                    <a:gd name="T34" fmla="*/ 24 w 110"/>
                    <a:gd name="T35" fmla="*/ 19 h 95"/>
                    <a:gd name="T36" fmla="*/ 25 w 110"/>
                    <a:gd name="T37" fmla="*/ 19 h 95"/>
                    <a:gd name="T38" fmla="*/ 25 w 110"/>
                    <a:gd name="T39" fmla="*/ 19 h 95"/>
                    <a:gd name="T40" fmla="*/ 24 w 110"/>
                    <a:gd name="T41" fmla="*/ 19 h 95"/>
                    <a:gd name="T42" fmla="*/ 23 w 110"/>
                    <a:gd name="T43" fmla="*/ 20 h 95"/>
                    <a:gd name="T44" fmla="*/ 21 w 110"/>
                    <a:gd name="T45" fmla="*/ 21 h 95"/>
                    <a:gd name="T46" fmla="*/ 19 w 110"/>
                    <a:gd name="T47" fmla="*/ 21 h 95"/>
                    <a:gd name="T48" fmla="*/ 17 w 110"/>
                    <a:gd name="T49" fmla="*/ 22 h 95"/>
                    <a:gd name="T50" fmla="*/ 15 w 110"/>
                    <a:gd name="T51" fmla="*/ 22 h 95"/>
                    <a:gd name="T52" fmla="*/ 13 w 110"/>
                    <a:gd name="T53" fmla="*/ 23 h 95"/>
                    <a:gd name="T54" fmla="*/ 10 w 110"/>
                    <a:gd name="T55" fmla="*/ 23 h 95"/>
                    <a:gd name="T56" fmla="*/ 8 w 110"/>
                    <a:gd name="T57" fmla="*/ 23 h 95"/>
                    <a:gd name="T58" fmla="*/ 6 w 110"/>
                    <a:gd name="T59" fmla="*/ 23 h 95"/>
                    <a:gd name="T60" fmla="*/ 4 w 110"/>
                    <a:gd name="T61" fmla="*/ 22 h 95"/>
                    <a:gd name="T62" fmla="*/ 2 w 110"/>
                    <a:gd name="T63" fmla="*/ 21 h 95"/>
                    <a:gd name="T64" fmla="*/ 1 w 110"/>
                    <a:gd name="T65" fmla="*/ 19 h 95"/>
                    <a:gd name="T66" fmla="*/ 0 w 110"/>
                    <a:gd name="T67" fmla="*/ 17 h 95"/>
                    <a:gd name="T68" fmla="*/ 0 w 110"/>
                    <a:gd name="T69" fmla="*/ 15 h 95"/>
                    <a:gd name="T70" fmla="*/ 0 w 110"/>
                    <a:gd name="T71" fmla="*/ 11 h 95"/>
                    <a:gd name="T72" fmla="*/ 1 w 110"/>
                    <a:gd name="T73" fmla="*/ 9 h 95"/>
                    <a:gd name="T74" fmla="*/ 1 w 110"/>
                    <a:gd name="T75" fmla="*/ 7 h 95"/>
                    <a:gd name="T76" fmla="*/ 3 w 110"/>
                    <a:gd name="T77" fmla="*/ 5 h 95"/>
                    <a:gd name="T78" fmla="*/ 4 w 110"/>
                    <a:gd name="T79" fmla="*/ 3 h 95"/>
                    <a:gd name="T80" fmla="*/ 6 w 110"/>
                    <a:gd name="T81" fmla="*/ 2 h 95"/>
                    <a:gd name="T82" fmla="*/ 7 w 110"/>
                    <a:gd name="T83" fmla="*/ 1 h 95"/>
                    <a:gd name="T84" fmla="*/ 10 w 110"/>
                    <a:gd name="T85" fmla="*/ 1 h 95"/>
                    <a:gd name="T86" fmla="*/ 11 w 110"/>
                    <a:gd name="T87" fmla="*/ 0 h 95"/>
                    <a:gd name="T88" fmla="*/ 13 w 110"/>
                    <a:gd name="T89" fmla="*/ 0 h 95"/>
                    <a:gd name="T90" fmla="*/ 16 w 110"/>
                    <a:gd name="T91" fmla="*/ 0 h 95"/>
                    <a:gd name="T92" fmla="*/ 17 w 110"/>
                    <a:gd name="T93" fmla="*/ 0 h 95"/>
                    <a:gd name="T94" fmla="*/ 19 w 110"/>
                    <a:gd name="T95" fmla="*/ 0 h 95"/>
                    <a:gd name="T96" fmla="*/ 21 w 110"/>
                    <a:gd name="T97" fmla="*/ 1 h 95"/>
                    <a:gd name="T98" fmla="*/ 22 w 110"/>
                    <a:gd name="T99" fmla="*/ 1 h 95"/>
                    <a:gd name="T100" fmla="*/ 24 w 110"/>
                    <a:gd name="T101" fmla="*/ 2 h 95"/>
                    <a:gd name="T102" fmla="*/ 26 w 110"/>
                    <a:gd name="T103" fmla="*/ 3 h 95"/>
                    <a:gd name="T104" fmla="*/ 27 w 110"/>
                    <a:gd name="T105" fmla="*/ 3 h 95"/>
                    <a:gd name="T106" fmla="*/ 27 w 110"/>
                    <a:gd name="T107" fmla="*/ 4 h 95"/>
                    <a:gd name="T108" fmla="*/ 29 w 110"/>
                    <a:gd name="T109" fmla="*/ 6 h 95"/>
                    <a:gd name="T110" fmla="*/ 29 w 110"/>
                    <a:gd name="T111" fmla="*/ 7 h 95"/>
                    <a:gd name="T112" fmla="*/ 29 w 110"/>
                    <a:gd name="T113" fmla="*/ 8 h 95"/>
                    <a:gd name="T114" fmla="*/ 29 w 110"/>
                    <a:gd name="T115" fmla="*/ 8 h 9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0"/>
                    <a:gd name="T175" fmla="*/ 0 h 95"/>
                    <a:gd name="T176" fmla="*/ 110 w 110"/>
                    <a:gd name="T177" fmla="*/ 95 h 9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0" h="95">
                      <a:moveTo>
                        <a:pt x="110" y="33"/>
                      </a:moveTo>
                      <a:lnTo>
                        <a:pt x="106" y="33"/>
                      </a:lnTo>
                      <a:lnTo>
                        <a:pt x="99" y="33"/>
                      </a:lnTo>
                      <a:lnTo>
                        <a:pt x="87" y="34"/>
                      </a:lnTo>
                      <a:lnTo>
                        <a:pt x="75" y="37"/>
                      </a:lnTo>
                      <a:lnTo>
                        <a:pt x="67" y="38"/>
                      </a:lnTo>
                      <a:lnTo>
                        <a:pt x="61" y="41"/>
                      </a:lnTo>
                      <a:lnTo>
                        <a:pt x="54" y="42"/>
                      </a:lnTo>
                      <a:lnTo>
                        <a:pt x="51" y="46"/>
                      </a:lnTo>
                      <a:lnTo>
                        <a:pt x="44" y="50"/>
                      </a:lnTo>
                      <a:lnTo>
                        <a:pt x="43" y="59"/>
                      </a:lnTo>
                      <a:lnTo>
                        <a:pt x="45" y="64"/>
                      </a:lnTo>
                      <a:lnTo>
                        <a:pt x="51" y="69"/>
                      </a:lnTo>
                      <a:lnTo>
                        <a:pt x="61" y="72"/>
                      </a:lnTo>
                      <a:lnTo>
                        <a:pt x="71" y="76"/>
                      </a:lnTo>
                      <a:lnTo>
                        <a:pt x="79" y="76"/>
                      </a:lnTo>
                      <a:lnTo>
                        <a:pt x="88" y="77"/>
                      </a:lnTo>
                      <a:lnTo>
                        <a:pt x="95" y="77"/>
                      </a:lnTo>
                      <a:lnTo>
                        <a:pt x="99" y="77"/>
                      </a:lnTo>
                      <a:lnTo>
                        <a:pt x="96" y="77"/>
                      </a:lnTo>
                      <a:lnTo>
                        <a:pt x="93" y="78"/>
                      </a:lnTo>
                      <a:lnTo>
                        <a:pt x="88" y="80"/>
                      </a:lnTo>
                      <a:lnTo>
                        <a:pt x="82" y="84"/>
                      </a:lnTo>
                      <a:lnTo>
                        <a:pt x="74" y="86"/>
                      </a:lnTo>
                      <a:lnTo>
                        <a:pt x="66" y="89"/>
                      </a:lnTo>
                      <a:lnTo>
                        <a:pt x="57" y="91"/>
                      </a:lnTo>
                      <a:lnTo>
                        <a:pt x="49" y="94"/>
                      </a:lnTo>
                      <a:lnTo>
                        <a:pt x="38" y="94"/>
                      </a:lnTo>
                      <a:lnTo>
                        <a:pt x="30" y="95"/>
                      </a:lnTo>
                      <a:lnTo>
                        <a:pt x="22" y="93"/>
                      </a:lnTo>
                      <a:lnTo>
                        <a:pt x="14" y="90"/>
                      </a:lnTo>
                      <a:lnTo>
                        <a:pt x="8" y="86"/>
                      </a:lnTo>
                      <a:lnTo>
                        <a:pt x="2" y="78"/>
                      </a:lnTo>
                      <a:lnTo>
                        <a:pt x="0" y="71"/>
                      </a:lnTo>
                      <a:lnTo>
                        <a:pt x="0" y="60"/>
                      </a:lnTo>
                      <a:lnTo>
                        <a:pt x="0" y="47"/>
                      </a:lnTo>
                      <a:lnTo>
                        <a:pt x="1" y="37"/>
                      </a:lnTo>
                      <a:lnTo>
                        <a:pt x="4" y="28"/>
                      </a:lnTo>
                      <a:lnTo>
                        <a:pt x="10" y="21"/>
                      </a:lnTo>
                      <a:lnTo>
                        <a:pt x="14" y="13"/>
                      </a:lnTo>
                      <a:lnTo>
                        <a:pt x="22" y="11"/>
                      </a:lnTo>
                      <a:lnTo>
                        <a:pt x="28" y="6"/>
                      </a:lnTo>
                      <a:lnTo>
                        <a:pt x="38" y="4"/>
                      </a:lnTo>
                      <a:lnTo>
                        <a:pt x="44" y="0"/>
                      </a:lnTo>
                      <a:lnTo>
                        <a:pt x="51" y="0"/>
                      </a:lnTo>
                      <a:lnTo>
                        <a:pt x="60" y="0"/>
                      </a:lnTo>
                      <a:lnTo>
                        <a:pt x="67" y="2"/>
                      </a:lnTo>
                      <a:lnTo>
                        <a:pt x="74" y="2"/>
                      </a:lnTo>
                      <a:lnTo>
                        <a:pt x="80" y="4"/>
                      </a:lnTo>
                      <a:lnTo>
                        <a:pt x="87" y="6"/>
                      </a:lnTo>
                      <a:lnTo>
                        <a:pt x="92" y="10"/>
                      </a:lnTo>
                      <a:lnTo>
                        <a:pt x="100" y="12"/>
                      </a:lnTo>
                      <a:lnTo>
                        <a:pt x="104" y="15"/>
                      </a:lnTo>
                      <a:lnTo>
                        <a:pt x="106" y="19"/>
                      </a:lnTo>
                      <a:lnTo>
                        <a:pt x="110" y="24"/>
                      </a:lnTo>
                      <a:lnTo>
                        <a:pt x="110" y="29"/>
                      </a:lnTo>
                      <a:lnTo>
                        <a:pt x="11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0" name="Freeform 35"/>
                <p:cNvSpPr>
                  <a:spLocks/>
                </p:cNvSpPr>
                <p:nvPr/>
              </p:nvSpPr>
              <p:spPr bwMode="auto">
                <a:xfrm>
                  <a:off x="1455" y="1122"/>
                  <a:ext cx="63" cy="48"/>
                </a:xfrm>
                <a:custGeom>
                  <a:avLst/>
                  <a:gdLst>
                    <a:gd name="T0" fmla="*/ 26 w 127"/>
                    <a:gd name="T1" fmla="*/ 5 h 95"/>
                    <a:gd name="T2" fmla="*/ 25 w 127"/>
                    <a:gd name="T3" fmla="*/ 5 h 95"/>
                    <a:gd name="T4" fmla="*/ 24 w 127"/>
                    <a:gd name="T5" fmla="*/ 5 h 95"/>
                    <a:gd name="T6" fmla="*/ 21 w 127"/>
                    <a:gd name="T7" fmla="*/ 6 h 95"/>
                    <a:gd name="T8" fmla="*/ 18 w 127"/>
                    <a:gd name="T9" fmla="*/ 8 h 95"/>
                    <a:gd name="T10" fmla="*/ 16 w 127"/>
                    <a:gd name="T11" fmla="*/ 8 h 95"/>
                    <a:gd name="T12" fmla="*/ 14 w 127"/>
                    <a:gd name="T13" fmla="*/ 9 h 95"/>
                    <a:gd name="T14" fmla="*/ 12 w 127"/>
                    <a:gd name="T15" fmla="*/ 10 h 95"/>
                    <a:gd name="T16" fmla="*/ 12 w 127"/>
                    <a:gd name="T17" fmla="*/ 11 h 95"/>
                    <a:gd name="T18" fmla="*/ 10 w 127"/>
                    <a:gd name="T19" fmla="*/ 13 h 95"/>
                    <a:gd name="T20" fmla="*/ 11 w 127"/>
                    <a:gd name="T21" fmla="*/ 15 h 95"/>
                    <a:gd name="T22" fmla="*/ 12 w 127"/>
                    <a:gd name="T23" fmla="*/ 17 h 95"/>
                    <a:gd name="T24" fmla="*/ 13 w 127"/>
                    <a:gd name="T25" fmla="*/ 19 h 95"/>
                    <a:gd name="T26" fmla="*/ 15 w 127"/>
                    <a:gd name="T27" fmla="*/ 19 h 95"/>
                    <a:gd name="T28" fmla="*/ 18 w 127"/>
                    <a:gd name="T29" fmla="*/ 20 h 95"/>
                    <a:gd name="T30" fmla="*/ 21 w 127"/>
                    <a:gd name="T31" fmla="*/ 19 h 95"/>
                    <a:gd name="T32" fmla="*/ 25 w 127"/>
                    <a:gd name="T33" fmla="*/ 18 h 95"/>
                    <a:gd name="T34" fmla="*/ 26 w 127"/>
                    <a:gd name="T35" fmla="*/ 18 h 95"/>
                    <a:gd name="T36" fmla="*/ 28 w 127"/>
                    <a:gd name="T37" fmla="*/ 17 h 95"/>
                    <a:gd name="T38" fmla="*/ 30 w 127"/>
                    <a:gd name="T39" fmla="*/ 17 h 95"/>
                    <a:gd name="T40" fmla="*/ 31 w 127"/>
                    <a:gd name="T41" fmla="*/ 16 h 95"/>
                    <a:gd name="T42" fmla="*/ 31 w 127"/>
                    <a:gd name="T43" fmla="*/ 17 h 95"/>
                    <a:gd name="T44" fmla="*/ 29 w 127"/>
                    <a:gd name="T45" fmla="*/ 18 h 95"/>
                    <a:gd name="T46" fmla="*/ 27 w 127"/>
                    <a:gd name="T47" fmla="*/ 19 h 95"/>
                    <a:gd name="T48" fmla="*/ 26 w 127"/>
                    <a:gd name="T49" fmla="*/ 21 h 95"/>
                    <a:gd name="T50" fmla="*/ 25 w 127"/>
                    <a:gd name="T51" fmla="*/ 21 h 95"/>
                    <a:gd name="T52" fmla="*/ 23 w 127"/>
                    <a:gd name="T53" fmla="*/ 23 h 95"/>
                    <a:gd name="T54" fmla="*/ 20 w 127"/>
                    <a:gd name="T55" fmla="*/ 23 h 95"/>
                    <a:gd name="T56" fmla="*/ 18 w 127"/>
                    <a:gd name="T57" fmla="*/ 24 h 95"/>
                    <a:gd name="T58" fmla="*/ 16 w 127"/>
                    <a:gd name="T59" fmla="*/ 24 h 95"/>
                    <a:gd name="T60" fmla="*/ 14 w 127"/>
                    <a:gd name="T61" fmla="*/ 24 h 95"/>
                    <a:gd name="T62" fmla="*/ 11 w 127"/>
                    <a:gd name="T63" fmla="*/ 24 h 95"/>
                    <a:gd name="T64" fmla="*/ 9 w 127"/>
                    <a:gd name="T65" fmla="*/ 23 h 95"/>
                    <a:gd name="T66" fmla="*/ 6 w 127"/>
                    <a:gd name="T67" fmla="*/ 21 h 95"/>
                    <a:gd name="T68" fmla="*/ 4 w 127"/>
                    <a:gd name="T69" fmla="*/ 19 h 95"/>
                    <a:gd name="T70" fmla="*/ 2 w 127"/>
                    <a:gd name="T71" fmla="*/ 17 h 95"/>
                    <a:gd name="T72" fmla="*/ 0 w 127"/>
                    <a:gd name="T73" fmla="*/ 15 h 95"/>
                    <a:gd name="T74" fmla="*/ 0 w 127"/>
                    <a:gd name="T75" fmla="*/ 12 h 95"/>
                    <a:gd name="T76" fmla="*/ 0 w 127"/>
                    <a:gd name="T77" fmla="*/ 11 h 95"/>
                    <a:gd name="T78" fmla="*/ 0 w 127"/>
                    <a:gd name="T79" fmla="*/ 9 h 95"/>
                    <a:gd name="T80" fmla="*/ 1 w 127"/>
                    <a:gd name="T81" fmla="*/ 7 h 95"/>
                    <a:gd name="T82" fmla="*/ 2 w 127"/>
                    <a:gd name="T83" fmla="*/ 6 h 95"/>
                    <a:gd name="T84" fmla="*/ 5 w 127"/>
                    <a:gd name="T85" fmla="*/ 5 h 95"/>
                    <a:gd name="T86" fmla="*/ 6 w 127"/>
                    <a:gd name="T87" fmla="*/ 4 h 95"/>
                    <a:gd name="T88" fmla="*/ 9 w 127"/>
                    <a:gd name="T89" fmla="*/ 3 h 95"/>
                    <a:gd name="T90" fmla="*/ 11 w 127"/>
                    <a:gd name="T91" fmla="*/ 2 h 95"/>
                    <a:gd name="T92" fmla="*/ 13 w 127"/>
                    <a:gd name="T93" fmla="*/ 1 h 95"/>
                    <a:gd name="T94" fmla="*/ 15 w 127"/>
                    <a:gd name="T95" fmla="*/ 1 h 95"/>
                    <a:gd name="T96" fmla="*/ 17 w 127"/>
                    <a:gd name="T97" fmla="*/ 0 h 95"/>
                    <a:gd name="T98" fmla="*/ 19 w 127"/>
                    <a:gd name="T99" fmla="*/ 0 h 95"/>
                    <a:gd name="T100" fmla="*/ 21 w 127"/>
                    <a:gd name="T101" fmla="*/ 0 h 95"/>
                    <a:gd name="T102" fmla="*/ 22 w 127"/>
                    <a:gd name="T103" fmla="*/ 0 h 95"/>
                    <a:gd name="T104" fmla="*/ 24 w 127"/>
                    <a:gd name="T105" fmla="*/ 1 h 95"/>
                    <a:gd name="T106" fmla="*/ 25 w 127"/>
                    <a:gd name="T107" fmla="*/ 2 h 95"/>
                    <a:gd name="T108" fmla="*/ 26 w 127"/>
                    <a:gd name="T109" fmla="*/ 3 h 95"/>
                    <a:gd name="T110" fmla="*/ 26 w 127"/>
                    <a:gd name="T111" fmla="*/ 4 h 95"/>
                    <a:gd name="T112" fmla="*/ 26 w 127"/>
                    <a:gd name="T113" fmla="*/ 5 h 95"/>
                    <a:gd name="T114" fmla="*/ 26 w 127"/>
                    <a:gd name="T115" fmla="*/ 5 h 9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27"/>
                    <a:gd name="T175" fmla="*/ 0 h 95"/>
                    <a:gd name="T176" fmla="*/ 127 w 127"/>
                    <a:gd name="T177" fmla="*/ 95 h 9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27" h="95">
                      <a:moveTo>
                        <a:pt x="107" y="20"/>
                      </a:moveTo>
                      <a:lnTo>
                        <a:pt x="103" y="20"/>
                      </a:lnTo>
                      <a:lnTo>
                        <a:pt x="96" y="20"/>
                      </a:lnTo>
                      <a:lnTo>
                        <a:pt x="84" y="24"/>
                      </a:lnTo>
                      <a:lnTo>
                        <a:pt x="72" y="29"/>
                      </a:lnTo>
                      <a:lnTo>
                        <a:pt x="64" y="32"/>
                      </a:lnTo>
                      <a:lnTo>
                        <a:pt x="58" y="33"/>
                      </a:lnTo>
                      <a:lnTo>
                        <a:pt x="51" y="37"/>
                      </a:lnTo>
                      <a:lnTo>
                        <a:pt x="49" y="42"/>
                      </a:lnTo>
                      <a:lnTo>
                        <a:pt x="42" y="50"/>
                      </a:lnTo>
                      <a:lnTo>
                        <a:pt x="44" y="60"/>
                      </a:lnTo>
                      <a:lnTo>
                        <a:pt x="48" y="68"/>
                      </a:lnTo>
                      <a:lnTo>
                        <a:pt x="55" y="73"/>
                      </a:lnTo>
                      <a:lnTo>
                        <a:pt x="63" y="76"/>
                      </a:lnTo>
                      <a:lnTo>
                        <a:pt x="75" y="77"/>
                      </a:lnTo>
                      <a:lnTo>
                        <a:pt x="87" y="74"/>
                      </a:lnTo>
                      <a:lnTo>
                        <a:pt x="100" y="72"/>
                      </a:lnTo>
                      <a:lnTo>
                        <a:pt x="106" y="71"/>
                      </a:lnTo>
                      <a:lnTo>
                        <a:pt x="113" y="68"/>
                      </a:lnTo>
                      <a:lnTo>
                        <a:pt x="120" y="65"/>
                      </a:lnTo>
                      <a:lnTo>
                        <a:pt x="127" y="63"/>
                      </a:lnTo>
                      <a:lnTo>
                        <a:pt x="124" y="65"/>
                      </a:lnTo>
                      <a:lnTo>
                        <a:pt x="116" y="72"/>
                      </a:lnTo>
                      <a:lnTo>
                        <a:pt x="111" y="76"/>
                      </a:lnTo>
                      <a:lnTo>
                        <a:pt x="106" y="81"/>
                      </a:lnTo>
                      <a:lnTo>
                        <a:pt x="100" y="84"/>
                      </a:lnTo>
                      <a:lnTo>
                        <a:pt x="92" y="89"/>
                      </a:lnTo>
                      <a:lnTo>
                        <a:pt x="83" y="91"/>
                      </a:lnTo>
                      <a:lnTo>
                        <a:pt x="75" y="94"/>
                      </a:lnTo>
                      <a:lnTo>
                        <a:pt x="64" y="94"/>
                      </a:lnTo>
                      <a:lnTo>
                        <a:pt x="57" y="95"/>
                      </a:lnTo>
                      <a:lnTo>
                        <a:pt x="46" y="93"/>
                      </a:lnTo>
                      <a:lnTo>
                        <a:pt x="36" y="89"/>
                      </a:lnTo>
                      <a:lnTo>
                        <a:pt x="27" y="84"/>
                      </a:lnTo>
                      <a:lnTo>
                        <a:pt x="18" y="76"/>
                      </a:lnTo>
                      <a:lnTo>
                        <a:pt x="9" y="65"/>
                      </a:lnTo>
                      <a:lnTo>
                        <a:pt x="2" y="58"/>
                      </a:lnTo>
                      <a:lnTo>
                        <a:pt x="0" y="48"/>
                      </a:lnTo>
                      <a:lnTo>
                        <a:pt x="1" y="42"/>
                      </a:lnTo>
                      <a:lnTo>
                        <a:pt x="2" y="34"/>
                      </a:lnTo>
                      <a:lnTo>
                        <a:pt x="7" y="28"/>
                      </a:lnTo>
                      <a:lnTo>
                        <a:pt x="11" y="21"/>
                      </a:lnTo>
                      <a:lnTo>
                        <a:pt x="20" y="19"/>
                      </a:lnTo>
                      <a:lnTo>
                        <a:pt x="27" y="13"/>
                      </a:lnTo>
                      <a:lnTo>
                        <a:pt x="36" y="9"/>
                      </a:lnTo>
                      <a:lnTo>
                        <a:pt x="45" y="7"/>
                      </a:lnTo>
                      <a:lnTo>
                        <a:pt x="54" y="4"/>
                      </a:lnTo>
                      <a:lnTo>
                        <a:pt x="62" y="2"/>
                      </a:lnTo>
                      <a:lnTo>
                        <a:pt x="71" y="0"/>
                      </a:lnTo>
                      <a:lnTo>
                        <a:pt x="76" y="0"/>
                      </a:lnTo>
                      <a:lnTo>
                        <a:pt x="84" y="0"/>
                      </a:lnTo>
                      <a:lnTo>
                        <a:pt x="90" y="0"/>
                      </a:lnTo>
                      <a:lnTo>
                        <a:pt x="98" y="3"/>
                      </a:lnTo>
                      <a:lnTo>
                        <a:pt x="101" y="7"/>
                      </a:lnTo>
                      <a:lnTo>
                        <a:pt x="105" y="9"/>
                      </a:lnTo>
                      <a:lnTo>
                        <a:pt x="106" y="16"/>
                      </a:lnTo>
                      <a:lnTo>
                        <a:pt x="107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1" name="Freeform 36"/>
                <p:cNvSpPr>
                  <a:spLocks/>
                </p:cNvSpPr>
                <p:nvPr/>
              </p:nvSpPr>
              <p:spPr bwMode="auto">
                <a:xfrm>
                  <a:off x="956" y="1073"/>
                  <a:ext cx="556" cy="162"/>
                </a:xfrm>
                <a:custGeom>
                  <a:avLst/>
                  <a:gdLst>
                    <a:gd name="T0" fmla="*/ 14 w 1111"/>
                    <a:gd name="T1" fmla="*/ 1 h 323"/>
                    <a:gd name="T2" fmla="*/ 16 w 1111"/>
                    <a:gd name="T3" fmla="*/ 1 h 323"/>
                    <a:gd name="T4" fmla="*/ 20 w 1111"/>
                    <a:gd name="T5" fmla="*/ 1 h 323"/>
                    <a:gd name="T6" fmla="*/ 28 w 1111"/>
                    <a:gd name="T7" fmla="*/ 1 h 323"/>
                    <a:gd name="T8" fmla="*/ 39 w 1111"/>
                    <a:gd name="T9" fmla="*/ 3 h 323"/>
                    <a:gd name="T10" fmla="*/ 52 w 1111"/>
                    <a:gd name="T11" fmla="*/ 4 h 323"/>
                    <a:gd name="T12" fmla="*/ 68 w 1111"/>
                    <a:gd name="T13" fmla="*/ 6 h 323"/>
                    <a:gd name="T14" fmla="*/ 84 w 1111"/>
                    <a:gd name="T15" fmla="*/ 9 h 323"/>
                    <a:gd name="T16" fmla="*/ 103 w 1111"/>
                    <a:gd name="T17" fmla="*/ 13 h 323"/>
                    <a:gd name="T18" fmla="*/ 123 w 1111"/>
                    <a:gd name="T19" fmla="*/ 17 h 323"/>
                    <a:gd name="T20" fmla="*/ 144 w 1111"/>
                    <a:gd name="T21" fmla="*/ 23 h 323"/>
                    <a:gd name="T22" fmla="*/ 166 w 1111"/>
                    <a:gd name="T23" fmla="*/ 30 h 323"/>
                    <a:gd name="T24" fmla="*/ 189 w 1111"/>
                    <a:gd name="T25" fmla="*/ 37 h 323"/>
                    <a:gd name="T26" fmla="*/ 211 w 1111"/>
                    <a:gd name="T27" fmla="*/ 46 h 323"/>
                    <a:gd name="T28" fmla="*/ 234 w 1111"/>
                    <a:gd name="T29" fmla="*/ 56 h 323"/>
                    <a:gd name="T30" fmla="*/ 256 w 1111"/>
                    <a:gd name="T31" fmla="*/ 68 h 323"/>
                    <a:gd name="T32" fmla="*/ 278 w 1111"/>
                    <a:gd name="T33" fmla="*/ 81 h 323"/>
                    <a:gd name="T34" fmla="*/ 277 w 1111"/>
                    <a:gd name="T35" fmla="*/ 80 h 323"/>
                    <a:gd name="T36" fmla="*/ 273 w 1111"/>
                    <a:gd name="T37" fmla="*/ 78 h 323"/>
                    <a:gd name="T38" fmla="*/ 267 w 1111"/>
                    <a:gd name="T39" fmla="*/ 75 h 323"/>
                    <a:gd name="T40" fmla="*/ 259 w 1111"/>
                    <a:gd name="T41" fmla="*/ 71 h 323"/>
                    <a:gd name="T42" fmla="*/ 248 w 1111"/>
                    <a:gd name="T43" fmla="*/ 66 h 323"/>
                    <a:gd name="T44" fmla="*/ 235 w 1111"/>
                    <a:gd name="T45" fmla="*/ 61 h 323"/>
                    <a:gd name="T46" fmla="*/ 219 w 1111"/>
                    <a:gd name="T47" fmla="*/ 55 h 323"/>
                    <a:gd name="T48" fmla="*/ 202 w 1111"/>
                    <a:gd name="T49" fmla="*/ 49 h 323"/>
                    <a:gd name="T50" fmla="*/ 183 w 1111"/>
                    <a:gd name="T51" fmla="*/ 42 h 323"/>
                    <a:gd name="T52" fmla="*/ 162 w 1111"/>
                    <a:gd name="T53" fmla="*/ 36 h 323"/>
                    <a:gd name="T54" fmla="*/ 139 w 1111"/>
                    <a:gd name="T55" fmla="*/ 30 h 323"/>
                    <a:gd name="T56" fmla="*/ 115 w 1111"/>
                    <a:gd name="T57" fmla="*/ 23 h 323"/>
                    <a:gd name="T58" fmla="*/ 88 w 1111"/>
                    <a:gd name="T59" fmla="*/ 18 h 323"/>
                    <a:gd name="T60" fmla="*/ 61 w 1111"/>
                    <a:gd name="T61" fmla="*/ 14 h 323"/>
                    <a:gd name="T62" fmla="*/ 31 w 1111"/>
                    <a:gd name="T63" fmla="*/ 10 h 323"/>
                    <a:gd name="T64" fmla="*/ 1 w 1111"/>
                    <a:gd name="T65" fmla="*/ 7 h 323"/>
                    <a:gd name="T66" fmla="*/ 0 w 1111"/>
                    <a:gd name="T67" fmla="*/ 5 h 323"/>
                    <a:gd name="T68" fmla="*/ 1 w 1111"/>
                    <a:gd name="T69" fmla="*/ 3 h 323"/>
                    <a:gd name="T70" fmla="*/ 2 w 1111"/>
                    <a:gd name="T71" fmla="*/ 2 h 323"/>
                    <a:gd name="T72" fmla="*/ 5 w 1111"/>
                    <a:gd name="T73" fmla="*/ 1 h 323"/>
                    <a:gd name="T74" fmla="*/ 6 w 1111"/>
                    <a:gd name="T75" fmla="*/ 1 h 323"/>
                    <a:gd name="T76" fmla="*/ 8 w 1111"/>
                    <a:gd name="T77" fmla="*/ 0 h 323"/>
                    <a:gd name="T78" fmla="*/ 11 w 1111"/>
                    <a:gd name="T79" fmla="*/ 0 h 323"/>
                    <a:gd name="T80" fmla="*/ 14 w 1111"/>
                    <a:gd name="T81" fmla="*/ 1 h 323"/>
                    <a:gd name="T82" fmla="*/ 14 w 1111"/>
                    <a:gd name="T83" fmla="*/ 1 h 32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111"/>
                    <a:gd name="T127" fmla="*/ 0 h 323"/>
                    <a:gd name="T128" fmla="*/ 1111 w 1111"/>
                    <a:gd name="T129" fmla="*/ 323 h 32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111" h="323">
                      <a:moveTo>
                        <a:pt x="54" y="1"/>
                      </a:moveTo>
                      <a:lnTo>
                        <a:pt x="61" y="1"/>
                      </a:lnTo>
                      <a:lnTo>
                        <a:pt x="80" y="1"/>
                      </a:lnTo>
                      <a:lnTo>
                        <a:pt x="111" y="3"/>
                      </a:lnTo>
                      <a:lnTo>
                        <a:pt x="154" y="9"/>
                      </a:lnTo>
                      <a:lnTo>
                        <a:pt x="206" y="14"/>
                      </a:lnTo>
                      <a:lnTo>
                        <a:pt x="269" y="24"/>
                      </a:lnTo>
                      <a:lnTo>
                        <a:pt x="336" y="36"/>
                      </a:lnTo>
                      <a:lnTo>
                        <a:pt x="412" y="52"/>
                      </a:lnTo>
                      <a:lnTo>
                        <a:pt x="492" y="68"/>
                      </a:lnTo>
                      <a:lnTo>
                        <a:pt x="575" y="92"/>
                      </a:lnTo>
                      <a:lnTo>
                        <a:pt x="664" y="117"/>
                      </a:lnTo>
                      <a:lnTo>
                        <a:pt x="753" y="148"/>
                      </a:lnTo>
                      <a:lnTo>
                        <a:pt x="843" y="183"/>
                      </a:lnTo>
                      <a:lnTo>
                        <a:pt x="934" y="224"/>
                      </a:lnTo>
                      <a:lnTo>
                        <a:pt x="1022" y="270"/>
                      </a:lnTo>
                      <a:lnTo>
                        <a:pt x="1111" y="323"/>
                      </a:lnTo>
                      <a:lnTo>
                        <a:pt x="1106" y="319"/>
                      </a:lnTo>
                      <a:lnTo>
                        <a:pt x="1090" y="312"/>
                      </a:lnTo>
                      <a:lnTo>
                        <a:pt x="1065" y="299"/>
                      </a:lnTo>
                      <a:lnTo>
                        <a:pt x="1033" y="283"/>
                      </a:lnTo>
                      <a:lnTo>
                        <a:pt x="989" y="262"/>
                      </a:lnTo>
                      <a:lnTo>
                        <a:pt x="937" y="241"/>
                      </a:lnTo>
                      <a:lnTo>
                        <a:pt x="876" y="217"/>
                      </a:lnTo>
                      <a:lnTo>
                        <a:pt x="808" y="193"/>
                      </a:lnTo>
                      <a:lnTo>
                        <a:pt x="730" y="166"/>
                      </a:lnTo>
                      <a:lnTo>
                        <a:pt x="647" y="141"/>
                      </a:lnTo>
                      <a:lnTo>
                        <a:pt x="556" y="117"/>
                      </a:lnTo>
                      <a:lnTo>
                        <a:pt x="458" y="92"/>
                      </a:lnTo>
                      <a:lnTo>
                        <a:pt x="352" y="70"/>
                      </a:lnTo>
                      <a:lnTo>
                        <a:pt x="241" y="53"/>
                      </a:lnTo>
                      <a:lnTo>
                        <a:pt x="123" y="37"/>
                      </a:lnTo>
                      <a:lnTo>
                        <a:pt x="1" y="27"/>
                      </a:lnTo>
                      <a:lnTo>
                        <a:pt x="0" y="20"/>
                      </a:lnTo>
                      <a:lnTo>
                        <a:pt x="2" y="11"/>
                      </a:lnTo>
                      <a:lnTo>
                        <a:pt x="7" y="5"/>
                      </a:lnTo>
                      <a:lnTo>
                        <a:pt x="18" y="1"/>
                      </a:lnTo>
                      <a:lnTo>
                        <a:pt x="24" y="1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4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2" name="Freeform 37"/>
                <p:cNvSpPr>
                  <a:spLocks/>
                </p:cNvSpPr>
                <p:nvPr/>
              </p:nvSpPr>
              <p:spPr bwMode="auto">
                <a:xfrm>
                  <a:off x="942" y="1119"/>
                  <a:ext cx="654" cy="195"/>
                </a:xfrm>
                <a:custGeom>
                  <a:avLst/>
                  <a:gdLst>
                    <a:gd name="T0" fmla="*/ 0 w 1308"/>
                    <a:gd name="T1" fmla="*/ 5 h 390"/>
                    <a:gd name="T2" fmla="*/ 1 w 1308"/>
                    <a:gd name="T3" fmla="*/ 5 h 390"/>
                    <a:gd name="T4" fmla="*/ 6 w 1308"/>
                    <a:gd name="T5" fmla="*/ 5 h 390"/>
                    <a:gd name="T6" fmla="*/ 14 w 1308"/>
                    <a:gd name="T7" fmla="*/ 6 h 390"/>
                    <a:gd name="T8" fmla="*/ 25 w 1308"/>
                    <a:gd name="T9" fmla="*/ 6 h 390"/>
                    <a:gd name="T10" fmla="*/ 39 w 1308"/>
                    <a:gd name="T11" fmla="*/ 7 h 390"/>
                    <a:gd name="T12" fmla="*/ 55 w 1308"/>
                    <a:gd name="T13" fmla="*/ 10 h 390"/>
                    <a:gd name="T14" fmla="*/ 74 w 1308"/>
                    <a:gd name="T15" fmla="*/ 12 h 390"/>
                    <a:gd name="T16" fmla="*/ 95 w 1308"/>
                    <a:gd name="T17" fmla="*/ 17 h 390"/>
                    <a:gd name="T18" fmla="*/ 118 w 1308"/>
                    <a:gd name="T19" fmla="*/ 21 h 390"/>
                    <a:gd name="T20" fmla="*/ 144 w 1308"/>
                    <a:gd name="T21" fmla="*/ 27 h 390"/>
                    <a:gd name="T22" fmla="*/ 170 w 1308"/>
                    <a:gd name="T23" fmla="*/ 35 h 390"/>
                    <a:gd name="T24" fmla="*/ 199 w 1308"/>
                    <a:gd name="T25" fmla="*/ 45 h 390"/>
                    <a:gd name="T26" fmla="*/ 229 w 1308"/>
                    <a:gd name="T27" fmla="*/ 54 h 390"/>
                    <a:gd name="T28" fmla="*/ 261 w 1308"/>
                    <a:gd name="T29" fmla="*/ 67 h 390"/>
                    <a:gd name="T30" fmla="*/ 294 w 1308"/>
                    <a:gd name="T31" fmla="*/ 81 h 390"/>
                    <a:gd name="T32" fmla="*/ 327 w 1308"/>
                    <a:gd name="T33" fmla="*/ 98 h 390"/>
                    <a:gd name="T34" fmla="*/ 327 w 1308"/>
                    <a:gd name="T35" fmla="*/ 97 h 390"/>
                    <a:gd name="T36" fmla="*/ 325 w 1308"/>
                    <a:gd name="T37" fmla="*/ 96 h 390"/>
                    <a:gd name="T38" fmla="*/ 321 w 1308"/>
                    <a:gd name="T39" fmla="*/ 93 h 390"/>
                    <a:gd name="T40" fmla="*/ 317 w 1308"/>
                    <a:gd name="T41" fmla="*/ 90 h 390"/>
                    <a:gd name="T42" fmla="*/ 310 w 1308"/>
                    <a:gd name="T43" fmla="*/ 85 h 390"/>
                    <a:gd name="T44" fmla="*/ 303 w 1308"/>
                    <a:gd name="T45" fmla="*/ 81 h 390"/>
                    <a:gd name="T46" fmla="*/ 294 w 1308"/>
                    <a:gd name="T47" fmla="*/ 75 h 390"/>
                    <a:gd name="T48" fmla="*/ 284 w 1308"/>
                    <a:gd name="T49" fmla="*/ 70 h 390"/>
                    <a:gd name="T50" fmla="*/ 272 w 1308"/>
                    <a:gd name="T51" fmla="*/ 63 h 390"/>
                    <a:gd name="T52" fmla="*/ 259 w 1308"/>
                    <a:gd name="T53" fmla="*/ 56 h 390"/>
                    <a:gd name="T54" fmla="*/ 243 w 1308"/>
                    <a:gd name="T55" fmla="*/ 50 h 390"/>
                    <a:gd name="T56" fmla="*/ 227 w 1308"/>
                    <a:gd name="T57" fmla="*/ 44 h 390"/>
                    <a:gd name="T58" fmla="*/ 210 w 1308"/>
                    <a:gd name="T59" fmla="*/ 37 h 390"/>
                    <a:gd name="T60" fmla="*/ 191 w 1308"/>
                    <a:gd name="T61" fmla="*/ 30 h 390"/>
                    <a:gd name="T62" fmla="*/ 170 w 1308"/>
                    <a:gd name="T63" fmla="*/ 24 h 390"/>
                    <a:gd name="T64" fmla="*/ 149 w 1308"/>
                    <a:gd name="T65" fmla="*/ 19 h 390"/>
                    <a:gd name="T66" fmla="*/ 126 w 1308"/>
                    <a:gd name="T67" fmla="*/ 13 h 390"/>
                    <a:gd name="T68" fmla="*/ 106 w 1308"/>
                    <a:gd name="T69" fmla="*/ 10 h 390"/>
                    <a:gd name="T70" fmla="*/ 89 w 1308"/>
                    <a:gd name="T71" fmla="*/ 6 h 390"/>
                    <a:gd name="T72" fmla="*/ 74 w 1308"/>
                    <a:gd name="T73" fmla="*/ 3 h 390"/>
                    <a:gd name="T74" fmla="*/ 59 w 1308"/>
                    <a:gd name="T75" fmla="*/ 2 h 390"/>
                    <a:gd name="T76" fmla="*/ 47 w 1308"/>
                    <a:gd name="T77" fmla="*/ 1 h 390"/>
                    <a:gd name="T78" fmla="*/ 37 w 1308"/>
                    <a:gd name="T79" fmla="*/ 0 h 390"/>
                    <a:gd name="T80" fmla="*/ 28 w 1308"/>
                    <a:gd name="T81" fmla="*/ 1 h 390"/>
                    <a:gd name="T82" fmla="*/ 20 w 1308"/>
                    <a:gd name="T83" fmla="*/ 1 h 390"/>
                    <a:gd name="T84" fmla="*/ 14 w 1308"/>
                    <a:gd name="T85" fmla="*/ 1 h 390"/>
                    <a:gd name="T86" fmla="*/ 10 w 1308"/>
                    <a:gd name="T87" fmla="*/ 2 h 390"/>
                    <a:gd name="T88" fmla="*/ 5 w 1308"/>
                    <a:gd name="T89" fmla="*/ 3 h 390"/>
                    <a:gd name="T90" fmla="*/ 3 w 1308"/>
                    <a:gd name="T91" fmla="*/ 3 h 390"/>
                    <a:gd name="T92" fmla="*/ 1 w 1308"/>
                    <a:gd name="T93" fmla="*/ 3 h 390"/>
                    <a:gd name="T94" fmla="*/ 0 w 1308"/>
                    <a:gd name="T95" fmla="*/ 5 h 390"/>
                    <a:gd name="T96" fmla="*/ 0 w 1308"/>
                    <a:gd name="T97" fmla="*/ 5 h 390"/>
                    <a:gd name="T98" fmla="*/ 0 w 1308"/>
                    <a:gd name="T99" fmla="*/ 5 h 39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308"/>
                    <a:gd name="T151" fmla="*/ 0 h 390"/>
                    <a:gd name="T152" fmla="*/ 1308 w 1308"/>
                    <a:gd name="T153" fmla="*/ 390 h 39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308" h="390">
                      <a:moveTo>
                        <a:pt x="0" y="19"/>
                      </a:moveTo>
                      <a:lnTo>
                        <a:pt x="5" y="19"/>
                      </a:lnTo>
                      <a:lnTo>
                        <a:pt x="26" y="19"/>
                      </a:lnTo>
                      <a:lnTo>
                        <a:pt x="56" y="21"/>
                      </a:lnTo>
                      <a:lnTo>
                        <a:pt x="101" y="26"/>
                      </a:lnTo>
                      <a:lnTo>
                        <a:pt x="156" y="30"/>
                      </a:lnTo>
                      <a:lnTo>
                        <a:pt x="221" y="39"/>
                      </a:lnTo>
                      <a:lnTo>
                        <a:pt x="296" y="51"/>
                      </a:lnTo>
                      <a:lnTo>
                        <a:pt x="382" y="66"/>
                      </a:lnTo>
                      <a:lnTo>
                        <a:pt x="474" y="84"/>
                      </a:lnTo>
                      <a:lnTo>
                        <a:pt x="575" y="110"/>
                      </a:lnTo>
                      <a:lnTo>
                        <a:pt x="681" y="140"/>
                      </a:lnTo>
                      <a:lnTo>
                        <a:pt x="797" y="177"/>
                      </a:lnTo>
                      <a:lnTo>
                        <a:pt x="916" y="218"/>
                      </a:lnTo>
                      <a:lnTo>
                        <a:pt x="1042" y="268"/>
                      </a:lnTo>
                      <a:lnTo>
                        <a:pt x="1174" y="324"/>
                      </a:lnTo>
                      <a:lnTo>
                        <a:pt x="1308" y="390"/>
                      </a:lnTo>
                      <a:lnTo>
                        <a:pt x="1305" y="387"/>
                      </a:lnTo>
                      <a:lnTo>
                        <a:pt x="1297" y="381"/>
                      </a:lnTo>
                      <a:lnTo>
                        <a:pt x="1283" y="370"/>
                      </a:lnTo>
                      <a:lnTo>
                        <a:pt x="1266" y="357"/>
                      </a:lnTo>
                      <a:lnTo>
                        <a:pt x="1240" y="339"/>
                      </a:lnTo>
                      <a:lnTo>
                        <a:pt x="1210" y="322"/>
                      </a:lnTo>
                      <a:lnTo>
                        <a:pt x="1175" y="300"/>
                      </a:lnTo>
                      <a:lnTo>
                        <a:pt x="1135" y="278"/>
                      </a:lnTo>
                      <a:lnTo>
                        <a:pt x="1088" y="252"/>
                      </a:lnTo>
                      <a:lnTo>
                        <a:pt x="1035" y="227"/>
                      </a:lnTo>
                      <a:lnTo>
                        <a:pt x="975" y="200"/>
                      </a:lnTo>
                      <a:lnTo>
                        <a:pt x="911" y="174"/>
                      </a:lnTo>
                      <a:lnTo>
                        <a:pt x="841" y="147"/>
                      </a:lnTo>
                      <a:lnTo>
                        <a:pt x="766" y="122"/>
                      </a:lnTo>
                      <a:lnTo>
                        <a:pt x="682" y="97"/>
                      </a:lnTo>
                      <a:lnTo>
                        <a:pt x="594" y="75"/>
                      </a:lnTo>
                      <a:lnTo>
                        <a:pt x="506" y="53"/>
                      </a:lnTo>
                      <a:lnTo>
                        <a:pt x="426" y="38"/>
                      </a:lnTo>
                      <a:lnTo>
                        <a:pt x="356" y="23"/>
                      </a:lnTo>
                      <a:lnTo>
                        <a:pt x="294" y="14"/>
                      </a:lnTo>
                      <a:lnTo>
                        <a:pt x="238" y="6"/>
                      </a:lnTo>
                      <a:lnTo>
                        <a:pt x="190" y="2"/>
                      </a:lnTo>
                      <a:lnTo>
                        <a:pt x="147" y="0"/>
                      </a:lnTo>
                      <a:lnTo>
                        <a:pt x="113" y="1"/>
                      </a:lnTo>
                      <a:lnTo>
                        <a:pt x="82" y="1"/>
                      </a:lnTo>
                      <a:lnTo>
                        <a:pt x="57" y="4"/>
                      </a:lnTo>
                      <a:lnTo>
                        <a:pt x="38" y="6"/>
                      </a:lnTo>
                      <a:lnTo>
                        <a:pt x="23" y="10"/>
                      </a:lnTo>
                      <a:lnTo>
                        <a:pt x="12" y="13"/>
                      </a:lnTo>
                      <a:lnTo>
                        <a:pt x="4" y="15"/>
                      </a:lnTo>
                      <a:lnTo>
                        <a:pt x="0" y="18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3" name="Freeform 38"/>
                <p:cNvSpPr>
                  <a:spLocks/>
                </p:cNvSpPr>
                <p:nvPr/>
              </p:nvSpPr>
              <p:spPr bwMode="auto">
                <a:xfrm>
                  <a:off x="1520" y="1175"/>
                  <a:ext cx="225" cy="155"/>
                </a:xfrm>
                <a:custGeom>
                  <a:avLst/>
                  <a:gdLst>
                    <a:gd name="T0" fmla="*/ 8 w 451"/>
                    <a:gd name="T1" fmla="*/ 8 h 308"/>
                    <a:gd name="T2" fmla="*/ 9 w 451"/>
                    <a:gd name="T3" fmla="*/ 8 h 308"/>
                    <a:gd name="T4" fmla="*/ 11 w 451"/>
                    <a:gd name="T5" fmla="*/ 9 h 308"/>
                    <a:gd name="T6" fmla="*/ 14 w 451"/>
                    <a:gd name="T7" fmla="*/ 11 h 308"/>
                    <a:gd name="T8" fmla="*/ 19 w 451"/>
                    <a:gd name="T9" fmla="*/ 13 h 308"/>
                    <a:gd name="T10" fmla="*/ 24 w 451"/>
                    <a:gd name="T11" fmla="*/ 16 h 308"/>
                    <a:gd name="T12" fmla="*/ 30 w 451"/>
                    <a:gd name="T13" fmla="*/ 20 h 308"/>
                    <a:gd name="T14" fmla="*/ 37 w 451"/>
                    <a:gd name="T15" fmla="*/ 24 h 308"/>
                    <a:gd name="T16" fmla="*/ 45 w 451"/>
                    <a:gd name="T17" fmla="*/ 29 h 308"/>
                    <a:gd name="T18" fmla="*/ 53 w 451"/>
                    <a:gd name="T19" fmla="*/ 34 h 308"/>
                    <a:gd name="T20" fmla="*/ 61 w 451"/>
                    <a:gd name="T21" fmla="*/ 39 h 308"/>
                    <a:gd name="T22" fmla="*/ 70 w 451"/>
                    <a:gd name="T23" fmla="*/ 45 h 308"/>
                    <a:gd name="T24" fmla="*/ 78 w 451"/>
                    <a:gd name="T25" fmla="*/ 51 h 308"/>
                    <a:gd name="T26" fmla="*/ 87 w 451"/>
                    <a:gd name="T27" fmla="*/ 57 h 308"/>
                    <a:gd name="T28" fmla="*/ 96 w 451"/>
                    <a:gd name="T29" fmla="*/ 64 h 308"/>
                    <a:gd name="T30" fmla="*/ 104 w 451"/>
                    <a:gd name="T31" fmla="*/ 70 h 308"/>
                    <a:gd name="T32" fmla="*/ 112 w 451"/>
                    <a:gd name="T33" fmla="*/ 78 h 308"/>
                    <a:gd name="T34" fmla="*/ 112 w 451"/>
                    <a:gd name="T35" fmla="*/ 77 h 308"/>
                    <a:gd name="T36" fmla="*/ 111 w 451"/>
                    <a:gd name="T37" fmla="*/ 76 h 308"/>
                    <a:gd name="T38" fmla="*/ 109 w 451"/>
                    <a:gd name="T39" fmla="*/ 73 h 308"/>
                    <a:gd name="T40" fmla="*/ 107 w 451"/>
                    <a:gd name="T41" fmla="*/ 70 h 308"/>
                    <a:gd name="T42" fmla="*/ 104 w 451"/>
                    <a:gd name="T43" fmla="*/ 66 h 308"/>
                    <a:gd name="T44" fmla="*/ 100 w 451"/>
                    <a:gd name="T45" fmla="*/ 62 h 308"/>
                    <a:gd name="T46" fmla="*/ 96 w 451"/>
                    <a:gd name="T47" fmla="*/ 57 h 308"/>
                    <a:gd name="T48" fmla="*/ 91 w 451"/>
                    <a:gd name="T49" fmla="*/ 52 h 308"/>
                    <a:gd name="T50" fmla="*/ 85 w 451"/>
                    <a:gd name="T51" fmla="*/ 46 h 308"/>
                    <a:gd name="T52" fmla="*/ 78 w 451"/>
                    <a:gd name="T53" fmla="*/ 40 h 308"/>
                    <a:gd name="T54" fmla="*/ 70 w 451"/>
                    <a:gd name="T55" fmla="*/ 34 h 308"/>
                    <a:gd name="T56" fmla="*/ 61 w 451"/>
                    <a:gd name="T57" fmla="*/ 27 h 308"/>
                    <a:gd name="T58" fmla="*/ 52 w 451"/>
                    <a:gd name="T59" fmla="*/ 21 h 308"/>
                    <a:gd name="T60" fmla="*/ 42 w 451"/>
                    <a:gd name="T61" fmla="*/ 15 h 308"/>
                    <a:gd name="T62" fmla="*/ 31 w 451"/>
                    <a:gd name="T63" fmla="*/ 9 h 308"/>
                    <a:gd name="T64" fmla="*/ 19 w 451"/>
                    <a:gd name="T65" fmla="*/ 3 h 308"/>
                    <a:gd name="T66" fmla="*/ 18 w 451"/>
                    <a:gd name="T67" fmla="*/ 3 h 308"/>
                    <a:gd name="T68" fmla="*/ 17 w 451"/>
                    <a:gd name="T69" fmla="*/ 3 h 308"/>
                    <a:gd name="T70" fmla="*/ 15 w 451"/>
                    <a:gd name="T71" fmla="*/ 2 h 308"/>
                    <a:gd name="T72" fmla="*/ 14 w 451"/>
                    <a:gd name="T73" fmla="*/ 2 h 308"/>
                    <a:gd name="T74" fmla="*/ 11 w 451"/>
                    <a:gd name="T75" fmla="*/ 1 h 308"/>
                    <a:gd name="T76" fmla="*/ 9 w 451"/>
                    <a:gd name="T77" fmla="*/ 1 h 308"/>
                    <a:gd name="T78" fmla="*/ 6 w 451"/>
                    <a:gd name="T79" fmla="*/ 1 h 308"/>
                    <a:gd name="T80" fmla="*/ 5 w 451"/>
                    <a:gd name="T81" fmla="*/ 1 h 308"/>
                    <a:gd name="T82" fmla="*/ 2 w 451"/>
                    <a:gd name="T83" fmla="*/ 0 h 308"/>
                    <a:gd name="T84" fmla="*/ 1 w 451"/>
                    <a:gd name="T85" fmla="*/ 1 h 308"/>
                    <a:gd name="T86" fmla="*/ 0 w 451"/>
                    <a:gd name="T87" fmla="*/ 1 h 308"/>
                    <a:gd name="T88" fmla="*/ 0 w 451"/>
                    <a:gd name="T89" fmla="*/ 1 h 308"/>
                    <a:gd name="T90" fmla="*/ 0 w 451"/>
                    <a:gd name="T91" fmla="*/ 2 h 308"/>
                    <a:gd name="T92" fmla="*/ 2 w 451"/>
                    <a:gd name="T93" fmla="*/ 4 h 308"/>
                    <a:gd name="T94" fmla="*/ 5 w 451"/>
                    <a:gd name="T95" fmla="*/ 5 h 308"/>
                    <a:gd name="T96" fmla="*/ 8 w 451"/>
                    <a:gd name="T97" fmla="*/ 8 h 308"/>
                    <a:gd name="T98" fmla="*/ 8 w 451"/>
                    <a:gd name="T99" fmla="*/ 8 h 30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451"/>
                    <a:gd name="T151" fmla="*/ 0 h 308"/>
                    <a:gd name="T152" fmla="*/ 451 w 451"/>
                    <a:gd name="T153" fmla="*/ 308 h 30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451" h="308">
                      <a:moveTo>
                        <a:pt x="34" y="29"/>
                      </a:moveTo>
                      <a:lnTo>
                        <a:pt x="37" y="30"/>
                      </a:lnTo>
                      <a:lnTo>
                        <a:pt x="46" y="35"/>
                      </a:lnTo>
                      <a:lnTo>
                        <a:pt x="59" y="42"/>
                      </a:lnTo>
                      <a:lnTo>
                        <a:pt x="76" y="52"/>
                      </a:lnTo>
                      <a:lnTo>
                        <a:pt x="98" y="62"/>
                      </a:lnTo>
                      <a:lnTo>
                        <a:pt x="123" y="78"/>
                      </a:lnTo>
                      <a:lnTo>
                        <a:pt x="150" y="94"/>
                      </a:lnTo>
                      <a:lnTo>
                        <a:pt x="181" y="113"/>
                      </a:lnTo>
                      <a:lnTo>
                        <a:pt x="212" y="133"/>
                      </a:lnTo>
                      <a:lnTo>
                        <a:pt x="246" y="155"/>
                      </a:lnTo>
                      <a:lnTo>
                        <a:pt x="280" y="177"/>
                      </a:lnTo>
                      <a:lnTo>
                        <a:pt x="315" y="201"/>
                      </a:lnTo>
                      <a:lnTo>
                        <a:pt x="350" y="226"/>
                      </a:lnTo>
                      <a:lnTo>
                        <a:pt x="385" y="252"/>
                      </a:lnTo>
                      <a:lnTo>
                        <a:pt x="418" y="279"/>
                      </a:lnTo>
                      <a:lnTo>
                        <a:pt x="451" y="308"/>
                      </a:lnTo>
                      <a:lnTo>
                        <a:pt x="449" y="305"/>
                      </a:lnTo>
                      <a:lnTo>
                        <a:pt x="445" y="300"/>
                      </a:lnTo>
                      <a:lnTo>
                        <a:pt x="438" y="289"/>
                      </a:lnTo>
                      <a:lnTo>
                        <a:pt x="429" y="278"/>
                      </a:lnTo>
                      <a:lnTo>
                        <a:pt x="416" y="261"/>
                      </a:lnTo>
                      <a:lnTo>
                        <a:pt x="402" y="246"/>
                      </a:lnTo>
                      <a:lnTo>
                        <a:pt x="384" y="225"/>
                      </a:lnTo>
                      <a:lnTo>
                        <a:pt x="364" y="205"/>
                      </a:lnTo>
                      <a:lnTo>
                        <a:pt x="340" y="182"/>
                      </a:lnTo>
                      <a:lnTo>
                        <a:pt x="312" y="157"/>
                      </a:lnTo>
                      <a:lnTo>
                        <a:pt x="280" y="133"/>
                      </a:lnTo>
                      <a:lnTo>
                        <a:pt x="247" y="108"/>
                      </a:lnTo>
                      <a:lnTo>
                        <a:pt x="210" y="82"/>
                      </a:lnTo>
                      <a:lnTo>
                        <a:pt x="168" y="57"/>
                      </a:lnTo>
                      <a:lnTo>
                        <a:pt x="124" y="34"/>
                      </a:lnTo>
                      <a:lnTo>
                        <a:pt x="76" y="12"/>
                      </a:lnTo>
                      <a:lnTo>
                        <a:pt x="73" y="10"/>
                      </a:lnTo>
                      <a:lnTo>
                        <a:pt x="69" y="9"/>
                      </a:lnTo>
                      <a:lnTo>
                        <a:pt x="62" y="8"/>
                      </a:lnTo>
                      <a:lnTo>
                        <a:pt x="56" y="6"/>
                      </a:lnTo>
                      <a:lnTo>
                        <a:pt x="47" y="4"/>
                      </a:lnTo>
                      <a:lnTo>
                        <a:pt x="37" y="4"/>
                      </a:lnTo>
                      <a:lnTo>
                        <a:pt x="26" y="1"/>
                      </a:lnTo>
                      <a:lnTo>
                        <a:pt x="20" y="1"/>
                      </a:lnTo>
                      <a:lnTo>
                        <a:pt x="11" y="0"/>
                      </a:lnTo>
                      <a:lnTo>
                        <a:pt x="6" y="1"/>
                      </a:lnTo>
                      <a:lnTo>
                        <a:pt x="0" y="1"/>
                      </a:lnTo>
                      <a:lnTo>
                        <a:pt x="0" y="4"/>
                      </a:lnTo>
                      <a:lnTo>
                        <a:pt x="2" y="8"/>
                      </a:lnTo>
                      <a:lnTo>
                        <a:pt x="10" y="13"/>
                      </a:lnTo>
                      <a:lnTo>
                        <a:pt x="20" y="19"/>
                      </a:lnTo>
                      <a:lnTo>
                        <a:pt x="34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4" name="Freeform 39"/>
                <p:cNvSpPr>
                  <a:spLocks/>
                </p:cNvSpPr>
                <p:nvPr/>
              </p:nvSpPr>
              <p:spPr bwMode="auto">
                <a:xfrm>
                  <a:off x="1521" y="1146"/>
                  <a:ext cx="484" cy="65"/>
                </a:xfrm>
                <a:custGeom>
                  <a:avLst/>
                  <a:gdLst>
                    <a:gd name="T0" fmla="*/ 10 w 967"/>
                    <a:gd name="T1" fmla="*/ 8 h 131"/>
                    <a:gd name="T2" fmla="*/ 11 w 967"/>
                    <a:gd name="T3" fmla="*/ 8 h 131"/>
                    <a:gd name="T4" fmla="*/ 15 w 967"/>
                    <a:gd name="T5" fmla="*/ 8 h 131"/>
                    <a:gd name="T6" fmla="*/ 21 w 967"/>
                    <a:gd name="T7" fmla="*/ 8 h 131"/>
                    <a:gd name="T8" fmla="*/ 30 w 967"/>
                    <a:gd name="T9" fmla="*/ 8 h 131"/>
                    <a:gd name="T10" fmla="*/ 41 w 967"/>
                    <a:gd name="T11" fmla="*/ 8 h 131"/>
                    <a:gd name="T12" fmla="*/ 54 w 967"/>
                    <a:gd name="T13" fmla="*/ 9 h 131"/>
                    <a:gd name="T14" fmla="*/ 68 w 967"/>
                    <a:gd name="T15" fmla="*/ 9 h 131"/>
                    <a:gd name="T16" fmla="*/ 84 w 967"/>
                    <a:gd name="T17" fmla="*/ 11 h 131"/>
                    <a:gd name="T18" fmla="*/ 101 w 967"/>
                    <a:gd name="T19" fmla="*/ 12 h 131"/>
                    <a:gd name="T20" fmla="*/ 120 w 967"/>
                    <a:gd name="T21" fmla="*/ 14 h 131"/>
                    <a:gd name="T22" fmla="*/ 139 w 967"/>
                    <a:gd name="T23" fmla="*/ 16 h 131"/>
                    <a:gd name="T24" fmla="*/ 159 w 967"/>
                    <a:gd name="T25" fmla="*/ 19 h 131"/>
                    <a:gd name="T26" fmla="*/ 179 w 967"/>
                    <a:gd name="T27" fmla="*/ 21 h 131"/>
                    <a:gd name="T28" fmla="*/ 200 w 967"/>
                    <a:gd name="T29" fmla="*/ 24 h 131"/>
                    <a:gd name="T30" fmla="*/ 221 w 967"/>
                    <a:gd name="T31" fmla="*/ 28 h 131"/>
                    <a:gd name="T32" fmla="*/ 242 w 967"/>
                    <a:gd name="T33" fmla="*/ 32 h 131"/>
                    <a:gd name="T34" fmla="*/ 241 w 967"/>
                    <a:gd name="T35" fmla="*/ 32 h 131"/>
                    <a:gd name="T36" fmla="*/ 240 w 967"/>
                    <a:gd name="T37" fmla="*/ 32 h 131"/>
                    <a:gd name="T38" fmla="*/ 237 w 967"/>
                    <a:gd name="T39" fmla="*/ 30 h 131"/>
                    <a:gd name="T40" fmla="*/ 234 w 967"/>
                    <a:gd name="T41" fmla="*/ 28 h 131"/>
                    <a:gd name="T42" fmla="*/ 228 w 967"/>
                    <a:gd name="T43" fmla="*/ 26 h 131"/>
                    <a:gd name="T44" fmla="*/ 223 w 967"/>
                    <a:gd name="T45" fmla="*/ 24 h 131"/>
                    <a:gd name="T46" fmla="*/ 215 w 967"/>
                    <a:gd name="T47" fmla="*/ 22 h 131"/>
                    <a:gd name="T48" fmla="*/ 206 w 967"/>
                    <a:gd name="T49" fmla="*/ 19 h 131"/>
                    <a:gd name="T50" fmla="*/ 196 w 967"/>
                    <a:gd name="T51" fmla="*/ 17 h 131"/>
                    <a:gd name="T52" fmla="*/ 185 w 967"/>
                    <a:gd name="T53" fmla="*/ 14 h 131"/>
                    <a:gd name="T54" fmla="*/ 171 w 967"/>
                    <a:gd name="T55" fmla="*/ 11 h 131"/>
                    <a:gd name="T56" fmla="*/ 157 w 967"/>
                    <a:gd name="T57" fmla="*/ 9 h 131"/>
                    <a:gd name="T58" fmla="*/ 140 w 967"/>
                    <a:gd name="T59" fmla="*/ 6 h 131"/>
                    <a:gd name="T60" fmla="*/ 123 w 967"/>
                    <a:gd name="T61" fmla="*/ 5 h 131"/>
                    <a:gd name="T62" fmla="*/ 103 w 967"/>
                    <a:gd name="T63" fmla="*/ 3 h 131"/>
                    <a:gd name="T64" fmla="*/ 82 w 967"/>
                    <a:gd name="T65" fmla="*/ 2 h 131"/>
                    <a:gd name="T66" fmla="*/ 61 w 967"/>
                    <a:gd name="T67" fmla="*/ 1 h 131"/>
                    <a:gd name="T68" fmla="*/ 45 w 967"/>
                    <a:gd name="T69" fmla="*/ 0 h 131"/>
                    <a:gd name="T70" fmla="*/ 31 w 967"/>
                    <a:gd name="T71" fmla="*/ 0 h 131"/>
                    <a:gd name="T72" fmla="*/ 21 w 967"/>
                    <a:gd name="T73" fmla="*/ 0 h 131"/>
                    <a:gd name="T74" fmla="*/ 12 w 967"/>
                    <a:gd name="T75" fmla="*/ 0 h 131"/>
                    <a:gd name="T76" fmla="*/ 7 w 967"/>
                    <a:gd name="T77" fmla="*/ 1 h 131"/>
                    <a:gd name="T78" fmla="*/ 3 w 967"/>
                    <a:gd name="T79" fmla="*/ 2 h 131"/>
                    <a:gd name="T80" fmla="*/ 1 w 967"/>
                    <a:gd name="T81" fmla="*/ 3 h 131"/>
                    <a:gd name="T82" fmla="*/ 0 w 967"/>
                    <a:gd name="T83" fmla="*/ 3 h 131"/>
                    <a:gd name="T84" fmla="*/ 1 w 967"/>
                    <a:gd name="T85" fmla="*/ 4 h 131"/>
                    <a:gd name="T86" fmla="*/ 2 w 967"/>
                    <a:gd name="T87" fmla="*/ 5 h 131"/>
                    <a:gd name="T88" fmla="*/ 4 w 967"/>
                    <a:gd name="T89" fmla="*/ 6 h 131"/>
                    <a:gd name="T90" fmla="*/ 6 w 967"/>
                    <a:gd name="T91" fmla="*/ 6 h 131"/>
                    <a:gd name="T92" fmla="*/ 8 w 967"/>
                    <a:gd name="T93" fmla="*/ 7 h 131"/>
                    <a:gd name="T94" fmla="*/ 9 w 967"/>
                    <a:gd name="T95" fmla="*/ 7 h 131"/>
                    <a:gd name="T96" fmla="*/ 10 w 967"/>
                    <a:gd name="T97" fmla="*/ 8 h 131"/>
                    <a:gd name="T98" fmla="*/ 10 w 967"/>
                    <a:gd name="T99" fmla="*/ 8 h 131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967"/>
                    <a:gd name="T151" fmla="*/ 0 h 131"/>
                    <a:gd name="T152" fmla="*/ 967 w 967"/>
                    <a:gd name="T153" fmla="*/ 131 h 131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967" h="131">
                      <a:moveTo>
                        <a:pt x="38" y="33"/>
                      </a:moveTo>
                      <a:lnTo>
                        <a:pt x="43" y="33"/>
                      </a:lnTo>
                      <a:lnTo>
                        <a:pt x="59" y="33"/>
                      </a:lnTo>
                      <a:lnTo>
                        <a:pt x="83" y="33"/>
                      </a:lnTo>
                      <a:lnTo>
                        <a:pt x="120" y="34"/>
                      </a:lnTo>
                      <a:lnTo>
                        <a:pt x="161" y="34"/>
                      </a:lnTo>
                      <a:lnTo>
                        <a:pt x="213" y="37"/>
                      </a:lnTo>
                      <a:lnTo>
                        <a:pt x="270" y="39"/>
                      </a:lnTo>
                      <a:lnTo>
                        <a:pt x="335" y="46"/>
                      </a:lnTo>
                      <a:lnTo>
                        <a:pt x="402" y="50"/>
                      </a:lnTo>
                      <a:lnTo>
                        <a:pt x="477" y="56"/>
                      </a:lnTo>
                      <a:lnTo>
                        <a:pt x="554" y="64"/>
                      </a:lnTo>
                      <a:lnTo>
                        <a:pt x="633" y="76"/>
                      </a:lnTo>
                      <a:lnTo>
                        <a:pt x="715" y="86"/>
                      </a:lnTo>
                      <a:lnTo>
                        <a:pt x="798" y="99"/>
                      </a:lnTo>
                      <a:lnTo>
                        <a:pt x="883" y="113"/>
                      </a:lnTo>
                      <a:lnTo>
                        <a:pt x="967" y="131"/>
                      </a:lnTo>
                      <a:lnTo>
                        <a:pt x="964" y="129"/>
                      </a:lnTo>
                      <a:lnTo>
                        <a:pt x="959" y="128"/>
                      </a:lnTo>
                      <a:lnTo>
                        <a:pt x="948" y="121"/>
                      </a:lnTo>
                      <a:lnTo>
                        <a:pt x="933" y="115"/>
                      </a:lnTo>
                      <a:lnTo>
                        <a:pt x="912" y="107"/>
                      </a:lnTo>
                      <a:lnTo>
                        <a:pt x="889" y="99"/>
                      </a:lnTo>
                      <a:lnTo>
                        <a:pt x="859" y="89"/>
                      </a:lnTo>
                      <a:lnTo>
                        <a:pt x="824" y="78"/>
                      </a:lnTo>
                      <a:lnTo>
                        <a:pt x="782" y="68"/>
                      </a:lnTo>
                      <a:lnTo>
                        <a:pt x="737" y="57"/>
                      </a:lnTo>
                      <a:lnTo>
                        <a:pt x="684" y="47"/>
                      </a:lnTo>
                      <a:lnTo>
                        <a:pt x="627" y="37"/>
                      </a:lnTo>
                      <a:lnTo>
                        <a:pt x="560" y="27"/>
                      </a:lnTo>
                      <a:lnTo>
                        <a:pt x="489" y="21"/>
                      </a:lnTo>
                      <a:lnTo>
                        <a:pt x="412" y="13"/>
                      </a:lnTo>
                      <a:lnTo>
                        <a:pt x="326" y="9"/>
                      </a:lnTo>
                      <a:lnTo>
                        <a:pt x="244" y="4"/>
                      </a:lnTo>
                      <a:lnTo>
                        <a:pt x="177" y="1"/>
                      </a:lnTo>
                      <a:lnTo>
                        <a:pt x="122" y="0"/>
                      </a:lnTo>
                      <a:lnTo>
                        <a:pt x="81" y="1"/>
                      </a:lnTo>
                      <a:lnTo>
                        <a:pt x="47" y="1"/>
                      </a:lnTo>
                      <a:lnTo>
                        <a:pt x="25" y="4"/>
                      </a:lnTo>
                      <a:lnTo>
                        <a:pt x="10" y="8"/>
                      </a:lnTo>
                      <a:lnTo>
                        <a:pt x="4" y="12"/>
                      </a:lnTo>
                      <a:lnTo>
                        <a:pt x="0" y="14"/>
                      </a:lnTo>
                      <a:lnTo>
                        <a:pt x="3" y="18"/>
                      </a:lnTo>
                      <a:lnTo>
                        <a:pt x="7" y="22"/>
                      </a:lnTo>
                      <a:lnTo>
                        <a:pt x="16" y="25"/>
                      </a:lnTo>
                      <a:lnTo>
                        <a:pt x="22" y="27"/>
                      </a:lnTo>
                      <a:lnTo>
                        <a:pt x="30" y="30"/>
                      </a:lnTo>
                      <a:lnTo>
                        <a:pt x="35" y="31"/>
                      </a:lnTo>
                      <a:lnTo>
                        <a:pt x="3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5" name="Freeform 40"/>
                <p:cNvSpPr>
                  <a:spLocks/>
                </p:cNvSpPr>
                <p:nvPr/>
              </p:nvSpPr>
              <p:spPr bwMode="auto">
                <a:xfrm>
                  <a:off x="1630" y="1191"/>
                  <a:ext cx="587" cy="100"/>
                </a:xfrm>
                <a:custGeom>
                  <a:avLst/>
                  <a:gdLst>
                    <a:gd name="T0" fmla="*/ 293 w 1175"/>
                    <a:gd name="T1" fmla="*/ 50 h 199"/>
                    <a:gd name="T2" fmla="*/ 292 w 1175"/>
                    <a:gd name="T3" fmla="*/ 49 h 199"/>
                    <a:gd name="T4" fmla="*/ 290 w 1175"/>
                    <a:gd name="T5" fmla="*/ 49 h 199"/>
                    <a:gd name="T6" fmla="*/ 286 w 1175"/>
                    <a:gd name="T7" fmla="*/ 48 h 199"/>
                    <a:gd name="T8" fmla="*/ 280 w 1175"/>
                    <a:gd name="T9" fmla="*/ 46 h 199"/>
                    <a:gd name="T10" fmla="*/ 272 w 1175"/>
                    <a:gd name="T11" fmla="*/ 44 h 199"/>
                    <a:gd name="T12" fmla="*/ 262 w 1175"/>
                    <a:gd name="T13" fmla="*/ 41 h 199"/>
                    <a:gd name="T14" fmla="*/ 250 w 1175"/>
                    <a:gd name="T15" fmla="*/ 38 h 199"/>
                    <a:gd name="T16" fmla="*/ 235 w 1175"/>
                    <a:gd name="T17" fmla="*/ 35 h 199"/>
                    <a:gd name="T18" fmla="*/ 216 w 1175"/>
                    <a:gd name="T19" fmla="*/ 31 h 199"/>
                    <a:gd name="T20" fmla="*/ 196 w 1175"/>
                    <a:gd name="T21" fmla="*/ 28 h 199"/>
                    <a:gd name="T22" fmla="*/ 172 w 1175"/>
                    <a:gd name="T23" fmla="*/ 23 h 199"/>
                    <a:gd name="T24" fmla="*/ 145 w 1175"/>
                    <a:gd name="T25" fmla="*/ 19 h 199"/>
                    <a:gd name="T26" fmla="*/ 114 w 1175"/>
                    <a:gd name="T27" fmla="*/ 15 h 199"/>
                    <a:gd name="T28" fmla="*/ 80 w 1175"/>
                    <a:gd name="T29" fmla="*/ 10 h 199"/>
                    <a:gd name="T30" fmla="*/ 41 w 1175"/>
                    <a:gd name="T31" fmla="*/ 6 h 199"/>
                    <a:gd name="T32" fmla="*/ 0 w 1175"/>
                    <a:gd name="T33" fmla="*/ 1 h 199"/>
                    <a:gd name="T34" fmla="*/ 1 w 1175"/>
                    <a:gd name="T35" fmla="*/ 1 h 199"/>
                    <a:gd name="T36" fmla="*/ 5 w 1175"/>
                    <a:gd name="T37" fmla="*/ 1 h 199"/>
                    <a:gd name="T38" fmla="*/ 11 w 1175"/>
                    <a:gd name="T39" fmla="*/ 0 h 199"/>
                    <a:gd name="T40" fmla="*/ 20 w 1175"/>
                    <a:gd name="T41" fmla="*/ 0 h 199"/>
                    <a:gd name="T42" fmla="*/ 31 w 1175"/>
                    <a:gd name="T43" fmla="*/ 0 h 199"/>
                    <a:gd name="T44" fmla="*/ 45 w 1175"/>
                    <a:gd name="T45" fmla="*/ 1 h 199"/>
                    <a:gd name="T46" fmla="*/ 61 w 1175"/>
                    <a:gd name="T47" fmla="*/ 2 h 199"/>
                    <a:gd name="T48" fmla="*/ 79 w 1175"/>
                    <a:gd name="T49" fmla="*/ 3 h 199"/>
                    <a:gd name="T50" fmla="*/ 99 w 1175"/>
                    <a:gd name="T51" fmla="*/ 5 h 199"/>
                    <a:gd name="T52" fmla="*/ 121 w 1175"/>
                    <a:gd name="T53" fmla="*/ 7 h 199"/>
                    <a:gd name="T54" fmla="*/ 145 w 1175"/>
                    <a:gd name="T55" fmla="*/ 10 h 199"/>
                    <a:gd name="T56" fmla="*/ 172 w 1175"/>
                    <a:gd name="T57" fmla="*/ 15 h 199"/>
                    <a:gd name="T58" fmla="*/ 199 w 1175"/>
                    <a:gd name="T59" fmla="*/ 19 h 199"/>
                    <a:gd name="T60" fmla="*/ 229 w 1175"/>
                    <a:gd name="T61" fmla="*/ 26 h 199"/>
                    <a:gd name="T62" fmla="*/ 260 w 1175"/>
                    <a:gd name="T63" fmla="*/ 32 h 199"/>
                    <a:gd name="T64" fmla="*/ 293 w 1175"/>
                    <a:gd name="T65" fmla="*/ 41 h 199"/>
                    <a:gd name="T66" fmla="*/ 293 w 1175"/>
                    <a:gd name="T67" fmla="*/ 50 h 199"/>
                    <a:gd name="T68" fmla="*/ 293 w 1175"/>
                    <a:gd name="T69" fmla="*/ 50 h 19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175"/>
                    <a:gd name="T106" fmla="*/ 0 h 199"/>
                    <a:gd name="T107" fmla="*/ 1175 w 1175"/>
                    <a:gd name="T108" fmla="*/ 199 h 19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175" h="199">
                      <a:moveTo>
                        <a:pt x="1175" y="199"/>
                      </a:moveTo>
                      <a:lnTo>
                        <a:pt x="1171" y="196"/>
                      </a:lnTo>
                      <a:lnTo>
                        <a:pt x="1162" y="194"/>
                      </a:lnTo>
                      <a:lnTo>
                        <a:pt x="1145" y="189"/>
                      </a:lnTo>
                      <a:lnTo>
                        <a:pt x="1123" y="182"/>
                      </a:lnTo>
                      <a:lnTo>
                        <a:pt x="1089" y="173"/>
                      </a:lnTo>
                      <a:lnTo>
                        <a:pt x="1050" y="163"/>
                      </a:lnTo>
                      <a:lnTo>
                        <a:pt x="1000" y="151"/>
                      </a:lnTo>
                      <a:lnTo>
                        <a:pt x="940" y="139"/>
                      </a:lnTo>
                      <a:lnTo>
                        <a:pt x="867" y="124"/>
                      </a:lnTo>
                      <a:lnTo>
                        <a:pt x="784" y="109"/>
                      </a:lnTo>
                      <a:lnTo>
                        <a:pt x="689" y="92"/>
                      </a:lnTo>
                      <a:lnTo>
                        <a:pt x="580" y="76"/>
                      </a:lnTo>
                      <a:lnTo>
                        <a:pt x="456" y="57"/>
                      </a:lnTo>
                      <a:lnTo>
                        <a:pt x="320" y="39"/>
                      </a:lnTo>
                      <a:lnTo>
                        <a:pt x="166" y="21"/>
                      </a:lnTo>
                      <a:lnTo>
                        <a:pt x="0" y="3"/>
                      </a:lnTo>
                      <a:lnTo>
                        <a:pt x="5" y="1"/>
                      </a:lnTo>
                      <a:lnTo>
                        <a:pt x="20" y="1"/>
                      </a:lnTo>
                      <a:lnTo>
                        <a:pt x="44" y="0"/>
                      </a:lnTo>
                      <a:lnTo>
                        <a:pt x="82" y="0"/>
                      </a:lnTo>
                      <a:lnTo>
                        <a:pt x="126" y="0"/>
                      </a:lnTo>
                      <a:lnTo>
                        <a:pt x="181" y="1"/>
                      </a:lnTo>
                      <a:lnTo>
                        <a:pt x="244" y="5"/>
                      </a:lnTo>
                      <a:lnTo>
                        <a:pt x="317" y="11"/>
                      </a:lnTo>
                      <a:lnTo>
                        <a:pt x="398" y="17"/>
                      </a:lnTo>
                      <a:lnTo>
                        <a:pt x="486" y="27"/>
                      </a:lnTo>
                      <a:lnTo>
                        <a:pt x="582" y="40"/>
                      </a:lnTo>
                      <a:lnTo>
                        <a:pt x="688" y="57"/>
                      </a:lnTo>
                      <a:lnTo>
                        <a:pt x="798" y="76"/>
                      </a:lnTo>
                      <a:lnTo>
                        <a:pt x="916" y="102"/>
                      </a:lnTo>
                      <a:lnTo>
                        <a:pt x="1041" y="128"/>
                      </a:lnTo>
                      <a:lnTo>
                        <a:pt x="1175" y="163"/>
                      </a:lnTo>
                      <a:lnTo>
                        <a:pt x="1175" y="1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6" name="Freeform 41"/>
                <p:cNvSpPr>
                  <a:spLocks/>
                </p:cNvSpPr>
                <p:nvPr/>
              </p:nvSpPr>
              <p:spPr bwMode="auto">
                <a:xfrm>
                  <a:off x="2203" y="1268"/>
                  <a:ext cx="26" cy="81"/>
                </a:xfrm>
                <a:custGeom>
                  <a:avLst/>
                  <a:gdLst>
                    <a:gd name="T0" fmla="*/ 0 w 52"/>
                    <a:gd name="T1" fmla="*/ 3 h 162"/>
                    <a:gd name="T2" fmla="*/ 0 w 52"/>
                    <a:gd name="T3" fmla="*/ 4 h 162"/>
                    <a:gd name="T4" fmla="*/ 1 w 52"/>
                    <a:gd name="T5" fmla="*/ 6 h 162"/>
                    <a:gd name="T6" fmla="*/ 1 w 52"/>
                    <a:gd name="T7" fmla="*/ 7 h 162"/>
                    <a:gd name="T8" fmla="*/ 2 w 52"/>
                    <a:gd name="T9" fmla="*/ 10 h 162"/>
                    <a:gd name="T10" fmla="*/ 3 w 52"/>
                    <a:gd name="T11" fmla="*/ 11 h 162"/>
                    <a:gd name="T12" fmla="*/ 3 w 52"/>
                    <a:gd name="T13" fmla="*/ 14 h 162"/>
                    <a:gd name="T14" fmla="*/ 5 w 52"/>
                    <a:gd name="T15" fmla="*/ 17 h 162"/>
                    <a:gd name="T16" fmla="*/ 5 w 52"/>
                    <a:gd name="T17" fmla="*/ 19 h 162"/>
                    <a:gd name="T18" fmla="*/ 6 w 52"/>
                    <a:gd name="T19" fmla="*/ 21 h 162"/>
                    <a:gd name="T20" fmla="*/ 6 w 52"/>
                    <a:gd name="T21" fmla="*/ 24 h 162"/>
                    <a:gd name="T22" fmla="*/ 7 w 52"/>
                    <a:gd name="T23" fmla="*/ 26 h 162"/>
                    <a:gd name="T24" fmla="*/ 7 w 52"/>
                    <a:gd name="T25" fmla="*/ 29 h 162"/>
                    <a:gd name="T26" fmla="*/ 7 w 52"/>
                    <a:gd name="T27" fmla="*/ 33 h 162"/>
                    <a:gd name="T28" fmla="*/ 9 w 52"/>
                    <a:gd name="T29" fmla="*/ 36 h 162"/>
                    <a:gd name="T30" fmla="*/ 9 w 52"/>
                    <a:gd name="T31" fmla="*/ 38 h 162"/>
                    <a:gd name="T32" fmla="*/ 9 w 52"/>
                    <a:gd name="T33" fmla="*/ 40 h 162"/>
                    <a:gd name="T34" fmla="*/ 10 w 52"/>
                    <a:gd name="T35" fmla="*/ 40 h 162"/>
                    <a:gd name="T36" fmla="*/ 11 w 52"/>
                    <a:gd name="T37" fmla="*/ 41 h 162"/>
                    <a:gd name="T38" fmla="*/ 11 w 52"/>
                    <a:gd name="T39" fmla="*/ 40 h 162"/>
                    <a:gd name="T40" fmla="*/ 12 w 52"/>
                    <a:gd name="T41" fmla="*/ 39 h 162"/>
                    <a:gd name="T42" fmla="*/ 12 w 52"/>
                    <a:gd name="T43" fmla="*/ 37 h 162"/>
                    <a:gd name="T44" fmla="*/ 13 w 52"/>
                    <a:gd name="T45" fmla="*/ 35 h 162"/>
                    <a:gd name="T46" fmla="*/ 13 w 52"/>
                    <a:gd name="T47" fmla="*/ 32 h 162"/>
                    <a:gd name="T48" fmla="*/ 13 w 52"/>
                    <a:gd name="T49" fmla="*/ 28 h 162"/>
                    <a:gd name="T50" fmla="*/ 13 w 52"/>
                    <a:gd name="T51" fmla="*/ 25 h 162"/>
                    <a:gd name="T52" fmla="*/ 13 w 52"/>
                    <a:gd name="T53" fmla="*/ 21 h 162"/>
                    <a:gd name="T54" fmla="*/ 11 w 52"/>
                    <a:gd name="T55" fmla="*/ 17 h 162"/>
                    <a:gd name="T56" fmla="*/ 11 w 52"/>
                    <a:gd name="T57" fmla="*/ 12 h 162"/>
                    <a:gd name="T58" fmla="*/ 9 w 52"/>
                    <a:gd name="T59" fmla="*/ 6 h 162"/>
                    <a:gd name="T60" fmla="*/ 7 w 52"/>
                    <a:gd name="T61" fmla="*/ 1 h 162"/>
                    <a:gd name="T62" fmla="*/ 6 w 52"/>
                    <a:gd name="T63" fmla="*/ 0 h 162"/>
                    <a:gd name="T64" fmla="*/ 5 w 52"/>
                    <a:gd name="T65" fmla="*/ 0 h 162"/>
                    <a:gd name="T66" fmla="*/ 3 w 52"/>
                    <a:gd name="T67" fmla="*/ 0 h 162"/>
                    <a:gd name="T68" fmla="*/ 3 w 52"/>
                    <a:gd name="T69" fmla="*/ 1 h 162"/>
                    <a:gd name="T70" fmla="*/ 1 w 52"/>
                    <a:gd name="T71" fmla="*/ 3 h 162"/>
                    <a:gd name="T72" fmla="*/ 0 w 52"/>
                    <a:gd name="T73" fmla="*/ 3 h 162"/>
                    <a:gd name="T74" fmla="*/ 0 w 52"/>
                    <a:gd name="T75" fmla="*/ 3 h 16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2"/>
                    <a:gd name="T115" fmla="*/ 0 h 162"/>
                    <a:gd name="T116" fmla="*/ 52 w 52"/>
                    <a:gd name="T117" fmla="*/ 162 h 16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2" h="162">
                      <a:moveTo>
                        <a:pt x="0" y="14"/>
                      </a:moveTo>
                      <a:lnTo>
                        <a:pt x="0" y="16"/>
                      </a:lnTo>
                      <a:lnTo>
                        <a:pt x="4" y="26"/>
                      </a:lnTo>
                      <a:lnTo>
                        <a:pt x="4" y="31"/>
                      </a:lnTo>
                      <a:lnTo>
                        <a:pt x="6" y="39"/>
                      </a:lnTo>
                      <a:lnTo>
                        <a:pt x="10" y="46"/>
                      </a:lnTo>
                      <a:lnTo>
                        <a:pt x="14" y="57"/>
                      </a:lnTo>
                      <a:lnTo>
                        <a:pt x="17" y="65"/>
                      </a:lnTo>
                      <a:lnTo>
                        <a:pt x="18" y="76"/>
                      </a:lnTo>
                      <a:lnTo>
                        <a:pt x="21" y="87"/>
                      </a:lnTo>
                      <a:lnTo>
                        <a:pt x="24" y="97"/>
                      </a:lnTo>
                      <a:lnTo>
                        <a:pt x="27" y="107"/>
                      </a:lnTo>
                      <a:lnTo>
                        <a:pt x="30" y="119"/>
                      </a:lnTo>
                      <a:lnTo>
                        <a:pt x="31" y="129"/>
                      </a:lnTo>
                      <a:lnTo>
                        <a:pt x="34" y="141"/>
                      </a:lnTo>
                      <a:lnTo>
                        <a:pt x="34" y="150"/>
                      </a:lnTo>
                      <a:lnTo>
                        <a:pt x="36" y="157"/>
                      </a:lnTo>
                      <a:lnTo>
                        <a:pt x="37" y="159"/>
                      </a:lnTo>
                      <a:lnTo>
                        <a:pt x="41" y="162"/>
                      </a:lnTo>
                      <a:lnTo>
                        <a:pt x="43" y="158"/>
                      </a:lnTo>
                      <a:lnTo>
                        <a:pt x="45" y="154"/>
                      </a:lnTo>
                      <a:lnTo>
                        <a:pt x="48" y="148"/>
                      </a:lnTo>
                      <a:lnTo>
                        <a:pt x="52" y="140"/>
                      </a:lnTo>
                      <a:lnTo>
                        <a:pt x="52" y="128"/>
                      </a:lnTo>
                      <a:lnTo>
                        <a:pt x="52" y="115"/>
                      </a:lnTo>
                      <a:lnTo>
                        <a:pt x="50" y="102"/>
                      </a:lnTo>
                      <a:lnTo>
                        <a:pt x="49" y="85"/>
                      </a:lnTo>
                      <a:lnTo>
                        <a:pt x="44" y="66"/>
                      </a:lnTo>
                      <a:lnTo>
                        <a:pt x="41" y="48"/>
                      </a:lnTo>
                      <a:lnTo>
                        <a:pt x="34" y="26"/>
                      </a:lnTo>
                      <a:lnTo>
                        <a:pt x="27" y="6"/>
                      </a:lnTo>
                      <a:lnTo>
                        <a:pt x="21" y="0"/>
                      </a:lnTo>
                      <a:lnTo>
                        <a:pt x="17" y="0"/>
                      </a:lnTo>
                      <a:lnTo>
                        <a:pt x="13" y="0"/>
                      </a:lnTo>
                      <a:lnTo>
                        <a:pt x="9" y="2"/>
                      </a:lnTo>
                      <a:lnTo>
                        <a:pt x="2" y="1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7" name="Freeform 42"/>
                <p:cNvSpPr>
                  <a:spLocks/>
                </p:cNvSpPr>
                <p:nvPr/>
              </p:nvSpPr>
              <p:spPr bwMode="auto">
                <a:xfrm>
                  <a:off x="1728" y="1302"/>
                  <a:ext cx="471" cy="48"/>
                </a:xfrm>
                <a:custGeom>
                  <a:avLst/>
                  <a:gdLst>
                    <a:gd name="T0" fmla="*/ 7 w 944"/>
                    <a:gd name="T1" fmla="*/ 14 h 96"/>
                    <a:gd name="T2" fmla="*/ 8 w 944"/>
                    <a:gd name="T3" fmla="*/ 13 h 96"/>
                    <a:gd name="T4" fmla="*/ 10 w 944"/>
                    <a:gd name="T5" fmla="*/ 13 h 96"/>
                    <a:gd name="T6" fmla="*/ 14 w 944"/>
                    <a:gd name="T7" fmla="*/ 12 h 96"/>
                    <a:gd name="T8" fmla="*/ 21 w 944"/>
                    <a:gd name="T9" fmla="*/ 12 h 96"/>
                    <a:gd name="T10" fmla="*/ 28 w 944"/>
                    <a:gd name="T11" fmla="*/ 12 h 96"/>
                    <a:gd name="T12" fmla="*/ 37 w 944"/>
                    <a:gd name="T13" fmla="*/ 11 h 96"/>
                    <a:gd name="T14" fmla="*/ 48 w 944"/>
                    <a:gd name="T15" fmla="*/ 11 h 96"/>
                    <a:gd name="T16" fmla="*/ 62 w 944"/>
                    <a:gd name="T17" fmla="*/ 11 h 96"/>
                    <a:gd name="T18" fmla="*/ 76 w 944"/>
                    <a:gd name="T19" fmla="*/ 10 h 96"/>
                    <a:gd name="T20" fmla="*/ 93 w 944"/>
                    <a:gd name="T21" fmla="*/ 11 h 96"/>
                    <a:gd name="T22" fmla="*/ 112 w 944"/>
                    <a:gd name="T23" fmla="*/ 12 h 96"/>
                    <a:gd name="T24" fmla="*/ 133 w 944"/>
                    <a:gd name="T25" fmla="*/ 12 h 96"/>
                    <a:gd name="T26" fmla="*/ 155 w 944"/>
                    <a:gd name="T27" fmla="*/ 14 h 96"/>
                    <a:gd name="T28" fmla="*/ 180 w 944"/>
                    <a:gd name="T29" fmla="*/ 17 h 96"/>
                    <a:gd name="T30" fmla="*/ 206 w 944"/>
                    <a:gd name="T31" fmla="*/ 20 h 96"/>
                    <a:gd name="T32" fmla="*/ 235 w 944"/>
                    <a:gd name="T33" fmla="*/ 24 h 96"/>
                    <a:gd name="T34" fmla="*/ 234 w 944"/>
                    <a:gd name="T35" fmla="*/ 24 h 96"/>
                    <a:gd name="T36" fmla="*/ 231 w 944"/>
                    <a:gd name="T37" fmla="*/ 22 h 96"/>
                    <a:gd name="T38" fmla="*/ 225 w 944"/>
                    <a:gd name="T39" fmla="*/ 21 h 96"/>
                    <a:gd name="T40" fmla="*/ 218 w 944"/>
                    <a:gd name="T41" fmla="*/ 19 h 96"/>
                    <a:gd name="T42" fmla="*/ 209 w 944"/>
                    <a:gd name="T43" fmla="*/ 16 h 96"/>
                    <a:gd name="T44" fmla="*/ 197 w 944"/>
                    <a:gd name="T45" fmla="*/ 13 h 96"/>
                    <a:gd name="T46" fmla="*/ 184 w 944"/>
                    <a:gd name="T47" fmla="*/ 11 h 96"/>
                    <a:gd name="T48" fmla="*/ 170 w 944"/>
                    <a:gd name="T49" fmla="*/ 9 h 96"/>
                    <a:gd name="T50" fmla="*/ 153 w 944"/>
                    <a:gd name="T51" fmla="*/ 6 h 96"/>
                    <a:gd name="T52" fmla="*/ 135 w 944"/>
                    <a:gd name="T53" fmla="*/ 3 h 96"/>
                    <a:gd name="T54" fmla="*/ 116 w 944"/>
                    <a:gd name="T55" fmla="*/ 2 h 96"/>
                    <a:gd name="T56" fmla="*/ 96 w 944"/>
                    <a:gd name="T57" fmla="*/ 1 h 96"/>
                    <a:gd name="T58" fmla="*/ 73 w 944"/>
                    <a:gd name="T59" fmla="*/ 0 h 96"/>
                    <a:gd name="T60" fmla="*/ 50 w 944"/>
                    <a:gd name="T61" fmla="*/ 1 h 96"/>
                    <a:gd name="T62" fmla="*/ 25 w 944"/>
                    <a:gd name="T63" fmla="*/ 3 h 96"/>
                    <a:gd name="T64" fmla="*/ 0 w 944"/>
                    <a:gd name="T65" fmla="*/ 5 h 96"/>
                    <a:gd name="T66" fmla="*/ 7 w 944"/>
                    <a:gd name="T67" fmla="*/ 14 h 96"/>
                    <a:gd name="T68" fmla="*/ 7 w 944"/>
                    <a:gd name="T69" fmla="*/ 14 h 9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944"/>
                    <a:gd name="T106" fmla="*/ 0 h 96"/>
                    <a:gd name="T107" fmla="*/ 944 w 944"/>
                    <a:gd name="T108" fmla="*/ 96 h 9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944" h="96">
                      <a:moveTo>
                        <a:pt x="30" y="56"/>
                      </a:moveTo>
                      <a:lnTo>
                        <a:pt x="33" y="55"/>
                      </a:lnTo>
                      <a:lnTo>
                        <a:pt x="42" y="53"/>
                      </a:lnTo>
                      <a:lnTo>
                        <a:pt x="59" y="51"/>
                      </a:lnTo>
                      <a:lnTo>
                        <a:pt x="84" y="48"/>
                      </a:lnTo>
                      <a:lnTo>
                        <a:pt x="113" y="46"/>
                      </a:lnTo>
                      <a:lnTo>
                        <a:pt x="151" y="43"/>
                      </a:lnTo>
                      <a:lnTo>
                        <a:pt x="195" y="42"/>
                      </a:lnTo>
                      <a:lnTo>
                        <a:pt x="249" y="42"/>
                      </a:lnTo>
                      <a:lnTo>
                        <a:pt x="307" y="40"/>
                      </a:lnTo>
                      <a:lnTo>
                        <a:pt x="375" y="43"/>
                      </a:lnTo>
                      <a:lnTo>
                        <a:pt x="449" y="46"/>
                      </a:lnTo>
                      <a:lnTo>
                        <a:pt x="533" y="51"/>
                      </a:lnTo>
                      <a:lnTo>
                        <a:pt x="623" y="57"/>
                      </a:lnTo>
                      <a:lnTo>
                        <a:pt x="722" y="68"/>
                      </a:lnTo>
                      <a:lnTo>
                        <a:pt x="828" y="79"/>
                      </a:lnTo>
                      <a:lnTo>
                        <a:pt x="944" y="96"/>
                      </a:lnTo>
                      <a:lnTo>
                        <a:pt x="939" y="94"/>
                      </a:lnTo>
                      <a:lnTo>
                        <a:pt x="926" y="88"/>
                      </a:lnTo>
                      <a:lnTo>
                        <a:pt x="904" y="82"/>
                      </a:lnTo>
                      <a:lnTo>
                        <a:pt x="875" y="74"/>
                      </a:lnTo>
                      <a:lnTo>
                        <a:pt x="837" y="64"/>
                      </a:lnTo>
                      <a:lnTo>
                        <a:pt x="792" y="53"/>
                      </a:lnTo>
                      <a:lnTo>
                        <a:pt x="739" y="43"/>
                      </a:lnTo>
                      <a:lnTo>
                        <a:pt x="681" y="33"/>
                      </a:lnTo>
                      <a:lnTo>
                        <a:pt x="614" y="22"/>
                      </a:lnTo>
                      <a:lnTo>
                        <a:pt x="544" y="13"/>
                      </a:lnTo>
                      <a:lnTo>
                        <a:pt x="466" y="7"/>
                      </a:lnTo>
                      <a:lnTo>
                        <a:pt x="384" y="3"/>
                      </a:lnTo>
                      <a:lnTo>
                        <a:pt x="293" y="0"/>
                      </a:lnTo>
                      <a:lnTo>
                        <a:pt x="201" y="3"/>
                      </a:lnTo>
                      <a:lnTo>
                        <a:pt x="102" y="9"/>
                      </a:lnTo>
                      <a:lnTo>
                        <a:pt x="0" y="20"/>
                      </a:lnTo>
                      <a:lnTo>
                        <a:pt x="30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8" name="Freeform 43"/>
                <p:cNvSpPr>
                  <a:spLocks/>
                </p:cNvSpPr>
                <p:nvPr/>
              </p:nvSpPr>
              <p:spPr bwMode="auto">
                <a:xfrm>
                  <a:off x="1773" y="1312"/>
                  <a:ext cx="130" cy="169"/>
                </a:xfrm>
                <a:custGeom>
                  <a:avLst/>
                  <a:gdLst>
                    <a:gd name="T0" fmla="*/ 0 w 261"/>
                    <a:gd name="T1" fmla="*/ 3 h 338"/>
                    <a:gd name="T2" fmla="*/ 0 w 261"/>
                    <a:gd name="T3" fmla="*/ 3 h 338"/>
                    <a:gd name="T4" fmla="*/ 1 w 261"/>
                    <a:gd name="T5" fmla="*/ 4 h 338"/>
                    <a:gd name="T6" fmla="*/ 3 w 261"/>
                    <a:gd name="T7" fmla="*/ 5 h 338"/>
                    <a:gd name="T8" fmla="*/ 6 w 261"/>
                    <a:gd name="T9" fmla="*/ 9 h 338"/>
                    <a:gd name="T10" fmla="*/ 9 w 261"/>
                    <a:gd name="T11" fmla="*/ 11 h 338"/>
                    <a:gd name="T12" fmla="*/ 14 w 261"/>
                    <a:gd name="T13" fmla="*/ 15 h 338"/>
                    <a:gd name="T14" fmla="*/ 18 w 261"/>
                    <a:gd name="T15" fmla="*/ 20 h 338"/>
                    <a:gd name="T16" fmla="*/ 23 w 261"/>
                    <a:gd name="T17" fmla="*/ 25 h 338"/>
                    <a:gd name="T18" fmla="*/ 28 w 261"/>
                    <a:gd name="T19" fmla="*/ 30 h 338"/>
                    <a:gd name="T20" fmla="*/ 33 w 261"/>
                    <a:gd name="T21" fmla="*/ 37 h 338"/>
                    <a:gd name="T22" fmla="*/ 38 w 261"/>
                    <a:gd name="T23" fmla="*/ 43 h 338"/>
                    <a:gd name="T24" fmla="*/ 44 w 261"/>
                    <a:gd name="T25" fmla="*/ 51 h 338"/>
                    <a:gd name="T26" fmla="*/ 49 w 261"/>
                    <a:gd name="T27" fmla="*/ 58 h 338"/>
                    <a:gd name="T28" fmla="*/ 55 w 261"/>
                    <a:gd name="T29" fmla="*/ 67 h 338"/>
                    <a:gd name="T30" fmla="*/ 60 w 261"/>
                    <a:gd name="T31" fmla="*/ 76 h 338"/>
                    <a:gd name="T32" fmla="*/ 65 w 261"/>
                    <a:gd name="T33" fmla="*/ 85 h 338"/>
                    <a:gd name="T34" fmla="*/ 65 w 261"/>
                    <a:gd name="T35" fmla="*/ 85 h 338"/>
                    <a:gd name="T36" fmla="*/ 65 w 261"/>
                    <a:gd name="T37" fmla="*/ 83 h 338"/>
                    <a:gd name="T38" fmla="*/ 64 w 261"/>
                    <a:gd name="T39" fmla="*/ 82 h 338"/>
                    <a:gd name="T40" fmla="*/ 64 w 261"/>
                    <a:gd name="T41" fmla="*/ 79 h 338"/>
                    <a:gd name="T42" fmla="*/ 63 w 261"/>
                    <a:gd name="T43" fmla="*/ 75 h 338"/>
                    <a:gd name="T44" fmla="*/ 62 w 261"/>
                    <a:gd name="T45" fmla="*/ 72 h 338"/>
                    <a:gd name="T46" fmla="*/ 60 w 261"/>
                    <a:gd name="T47" fmla="*/ 67 h 338"/>
                    <a:gd name="T48" fmla="*/ 58 w 261"/>
                    <a:gd name="T49" fmla="*/ 61 h 338"/>
                    <a:gd name="T50" fmla="*/ 56 w 261"/>
                    <a:gd name="T51" fmla="*/ 55 h 338"/>
                    <a:gd name="T52" fmla="*/ 52 w 261"/>
                    <a:gd name="T53" fmla="*/ 49 h 338"/>
                    <a:gd name="T54" fmla="*/ 47 w 261"/>
                    <a:gd name="T55" fmla="*/ 42 h 338"/>
                    <a:gd name="T56" fmla="*/ 43 w 261"/>
                    <a:gd name="T57" fmla="*/ 35 h 338"/>
                    <a:gd name="T58" fmla="*/ 36 w 261"/>
                    <a:gd name="T59" fmla="*/ 26 h 338"/>
                    <a:gd name="T60" fmla="*/ 29 w 261"/>
                    <a:gd name="T61" fmla="*/ 19 h 338"/>
                    <a:gd name="T62" fmla="*/ 21 w 261"/>
                    <a:gd name="T63" fmla="*/ 10 h 338"/>
                    <a:gd name="T64" fmla="*/ 12 w 261"/>
                    <a:gd name="T65" fmla="*/ 0 h 338"/>
                    <a:gd name="T66" fmla="*/ 0 w 261"/>
                    <a:gd name="T67" fmla="*/ 3 h 338"/>
                    <a:gd name="T68" fmla="*/ 0 w 261"/>
                    <a:gd name="T69" fmla="*/ 3 h 33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61"/>
                    <a:gd name="T106" fmla="*/ 0 h 338"/>
                    <a:gd name="T107" fmla="*/ 261 w 261"/>
                    <a:gd name="T108" fmla="*/ 338 h 338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61" h="338">
                      <a:moveTo>
                        <a:pt x="0" y="12"/>
                      </a:moveTo>
                      <a:lnTo>
                        <a:pt x="1" y="12"/>
                      </a:lnTo>
                      <a:lnTo>
                        <a:pt x="7" y="16"/>
                      </a:lnTo>
                      <a:lnTo>
                        <a:pt x="14" y="23"/>
                      </a:lnTo>
                      <a:lnTo>
                        <a:pt x="26" y="34"/>
                      </a:lnTo>
                      <a:lnTo>
                        <a:pt x="39" y="45"/>
                      </a:lnTo>
                      <a:lnTo>
                        <a:pt x="56" y="62"/>
                      </a:lnTo>
                      <a:lnTo>
                        <a:pt x="73" y="79"/>
                      </a:lnTo>
                      <a:lnTo>
                        <a:pt x="94" y="101"/>
                      </a:lnTo>
                      <a:lnTo>
                        <a:pt x="113" y="122"/>
                      </a:lnTo>
                      <a:lnTo>
                        <a:pt x="134" y="147"/>
                      </a:lnTo>
                      <a:lnTo>
                        <a:pt x="155" y="174"/>
                      </a:lnTo>
                      <a:lnTo>
                        <a:pt x="178" y="204"/>
                      </a:lnTo>
                      <a:lnTo>
                        <a:pt x="199" y="234"/>
                      </a:lnTo>
                      <a:lnTo>
                        <a:pt x="221" y="268"/>
                      </a:lnTo>
                      <a:lnTo>
                        <a:pt x="242" y="301"/>
                      </a:lnTo>
                      <a:lnTo>
                        <a:pt x="261" y="338"/>
                      </a:lnTo>
                      <a:lnTo>
                        <a:pt x="260" y="337"/>
                      </a:lnTo>
                      <a:lnTo>
                        <a:pt x="260" y="331"/>
                      </a:lnTo>
                      <a:lnTo>
                        <a:pt x="259" y="325"/>
                      </a:lnTo>
                      <a:lnTo>
                        <a:pt x="257" y="313"/>
                      </a:lnTo>
                      <a:lnTo>
                        <a:pt x="253" y="299"/>
                      </a:lnTo>
                      <a:lnTo>
                        <a:pt x="250" y="285"/>
                      </a:lnTo>
                      <a:lnTo>
                        <a:pt x="242" y="266"/>
                      </a:lnTo>
                      <a:lnTo>
                        <a:pt x="235" y="247"/>
                      </a:lnTo>
                      <a:lnTo>
                        <a:pt x="224" y="222"/>
                      </a:lnTo>
                      <a:lnTo>
                        <a:pt x="209" y="197"/>
                      </a:lnTo>
                      <a:lnTo>
                        <a:pt x="191" y="169"/>
                      </a:lnTo>
                      <a:lnTo>
                        <a:pt x="172" y="140"/>
                      </a:lnTo>
                      <a:lnTo>
                        <a:pt x="147" y="106"/>
                      </a:lnTo>
                      <a:lnTo>
                        <a:pt x="118" y="73"/>
                      </a:lnTo>
                      <a:lnTo>
                        <a:pt x="86" y="38"/>
                      </a:lnTo>
                      <a:lnTo>
                        <a:pt x="48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9" name="Freeform 44"/>
                <p:cNvSpPr>
                  <a:spLocks/>
                </p:cNvSpPr>
                <p:nvPr/>
              </p:nvSpPr>
              <p:spPr bwMode="auto">
                <a:xfrm>
                  <a:off x="1656" y="1350"/>
                  <a:ext cx="156" cy="154"/>
                </a:xfrm>
                <a:custGeom>
                  <a:avLst/>
                  <a:gdLst>
                    <a:gd name="T0" fmla="*/ 0 w 312"/>
                    <a:gd name="T1" fmla="*/ 0 h 310"/>
                    <a:gd name="T2" fmla="*/ 1 w 312"/>
                    <a:gd name="T3" fmla="*/ 0 h 310"/>
                    <a:gd name="T4" fmla="*/ 2 w 312"/>
                    <a:gd name="T5" fmla="*/ 1 h 310"/>
                    <a:gd name="T6" fmla="*/ 5 w 312"/>
                    <a:gd name="T7" fmla="*/ 3 h 310"/>
                    <a:gd name="T8" fmla="*/ 9 w 312"/>
                    <a:gd name="T9" fmla="*/ 6 h 310"/>
                    <a:gd name="T10" fmla="*/ 13 w 312"/>
                    <a:gd name="T11" fmla="*/ 9 h 310"/>
                    <a:gd name="T12" fmla="*/ 19 w 312"/>
                    <a:gd name="T13" fmla="*/ 13 h 310"/>
                    <a:gd name="T14" fmla="*/ 24 w 312"/>
                    <a:gd name="T15" fmla="*/ 18 h 310"/>
                    <a:gd name="T16" fmla="*/ 31 w 312"/>
                    <a:gd name="T17" fmla="*/ 23 h 310"/>
                    <a:gd name="T18" fmla="*/ 37 w 312"/>
                    <a:gd name="T19" fmla="*/ 29 h 310"/>
                    <a:gd name="T20" fmla="*/ 43 w 312"/>
                    <a:gd name="T21" fmla="*/ 35 h 310"/>
                    <a:gd name="T22" fmla="*/ 49 w 312"/>
                    <a:gd name="T23" fmla="*/ 41 h 310"/>
                    <a:gd name="T24" fmla="*/ 56 w 312"/>
                    <a:gd name="T25" fmla="*/ 48 h 310"/>
                    <a:gd name="T26" fmla="*/ 62 w 312"/>
                    <a:gd name="T27" fmla="*/ 55 h 310"/>
                    <a:gd name="T28" fmla="*/ 68 w 312"/>
                    <a:gd name="T29" fmla="*/ 62 h 310"/>
                    <a:gd name="T30" fmla="*/ 73 w 312"/>
                    <a:gd name="T31" fmla="*/ 69 h 310"/>
                    <a:gd name="T32" fmla="*/ 77 w 312"/>
                    <a:gd name="T33" fmla="*/ 77 h 310"/>
                    <a:gd name="T34" fmla="*/ 77 w 312"/>
                    <a:gd name="T35" fmla="*/ 76 h 310"/>
                    <a:gd name="T36" fmla="*/ 78 w 312"/>
                    <a:gd name="T37" fmla="*/ 75 h 310"/>
                    <a:gd name="T38" fmla="*/ 78 w 312"/>
                    <a:gd name="T39" fmla="*/ 74 h 310"/>
                    <a:gd name="T40" fmla="*/ 78 w 312"/>
                    <a:gd name="T41" fmla="*/ 72 h 310"/>
                    <a:gd name="T42" fmla="*/ 78 w 312"/>
                    <a:gd name="T43" fmla="*/ 70 h 310"/>
                    <a:gd name="T44" fmla="*/ 77 w 312"/>
                    <a:gd name="T45" fmla="*/ 68 h 310"/>
                    <a:gd name="T46" fmla="*/ 76 w 312"/>
                    <a:gd name="T47" fmla="*/ 65 h 310"/>
                    <a:gd name="T48" fmla="*/ 75 w 312"/>
                    <a:gd name="T49" fmla="*/ 62 h 310"/>
                    <a:gd name="T50" fmla="*/ 73 w 312"/>
                    <a:gd name="T51" fmla="*/ 58 h 310"/>
                    <a:gd name="T52" fmla="*/ 71 w 312"/>
                    <a:gd name="T53" fmla="*/ 54 h 310"/>
                    <a:gd name="T54" fmla="*/ 68 w 312"/>
                    <a:gd name="T55" fmla="*/ 49 h 310"/>
                    <a:gd name="T56" fmla="*/ 65 w 312"/>
                    <a:gd name="T57" fmla="*/ 45 h 310"/>
                    <a:gd name="T58" fmla="*/ 60 w 312"/>
                    <a:gd name="T59" fmla="*/ 39 h 310"/>
                    <a:gd name="T60" fmla="*/ 55 w 312"/>
                    <a:gd name="T61" fmla="*/ 34 h 310"/>
                    <a:gd name="T62" fmla="*/ 50 w 312"/>
                    <a:gd name="T63" fmla="*/ 30 h 310"/>
                    <a:gd name="T64" fmla="*/ 45 w 312"/>
                    <a:gd name="T65" fmla="*/ 25 h 310"/>
                    <a:gd name="T66" fmla="*/ 40 w 312"/>
                    <a:gd name="T67" fmla="*/ 21 h 310"/>
                    <a:gd name="T68" fmla="*/ 35 w 312"/>
                    <a:gd name="T69" fmla="*/ 17 h 310"/>
                    <a:gd name="T70" fmla="*/ 30 w 312"/>
                    <a:gd name="T71" fmla="*/ 14 h 310"/>
                    <a:gd name="T72" fmla="*/ 24 w 312"/>
                    <a:gd name="T73" fmla="*/ 11 h 310"/>
                    <a:gd name="T74" fmla="*/ 20 w 312"/>
                    <a:gd name="T75" fmla="*/ 8 h 310"/>
                    <a:gd name="T76" fmla="*/ 15 w 312"/>
                    <a:gd name="T77" fmla="*/ 6 h 310"/>
                    <a:gd name="T78" fmla="*/ 10 w 312"/>
                    <a:gd name="T79" fmla="*/ 4 h 310"/>
                    <a:gd name="T80" fmla="*/ 7 w 312"/>
                    <a:gd name="T81" fmla="*/ 2 h 310"/>
                    <a:gd name="T82" fmla="*/ 4 w 312"/>
                    <a:gd name="T83" fmla="*/ 1 h 310"/>
                    <a:gd name="T84" fmla="*/ 1 w 312"/>
                    <a:gd name="T85" fmla="*/ 0 h 310"/>
                    <a:gd name="T86" fmla="*/ 1 w 312"/>
                    <a:gd name="T87" fmla="*/ 0 h 310"/>
                    <a:gd name="T88" fmla="*/ 0 w 312"/>
                    <a:gd name="T89" fmla="*/ 0 h 310"/>
                    <a:gd name="T90" fmla="*/ 0 w 312"/>
                    <a:gd name="T91" fmla="*/ 0 h 310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312"/>
                    <a:gd name="T139" fmla="*/ 0 h 310"/>
                    <a:gd name="T140" fmla="*/ 312 w 312"/>
                    <a:gd name="T141" fmla="*/ 310 h 310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312" h="310">
                      <a:moveTo>
                        <a:pt x="0" y="0"/>
                      </a:moveTo>
                      <a:lnTo>
                        <a:pt x="3" y="2"/>
                      </a:lnTo>
                      <a:lnTo>
                        <a:pt x="9" y="5"/>
                      </a:lnTo>
                      <a:lnTo>
                        <a:pt x="20" y="15"/>
                      </a:lnTo>
                      <a:lnTo>
                        <a:pt x="36" y="26"/>
                      </a:lnTo>
                      <a:lnTo>
                        <a:pt x="55" y="39"/>
                      </a:lnTo>
                      <a:lnTo>
                        <a:pt x="75" y="55"/>
                      </a:lnTo>
                      <a:lnTo>
                        <a:pt x="98" y="73"/>
                      </a:lnTo>
                      <a:lnTo>
                        <a:pt x="124" y="95"/>
                      </a:lnTo>
                      <a:lnTo>
                        <a:pt x="148" y="117"/>
                      </a:lnTo>
                      <a:lnTo>
                        <a:pt x="174" y="142"/>
                      </a:lnTo>
                      <a:lnTo>
                        <a:pt x="199" y="167"/>
                      </a:lnTo>
                      <a:lnTo>
                        <a:pt x="225" y="195"/>
                      </a:lnTo>
                      <a:lnTo>
                        <a:pt x="248" y="223"/>
                      </a:lnTo>
                      <a:lnTo>
                        <a:pt x="270" y="250"/>
                      </a:lnTo>
                      <a:lnTo>
                        <a:pt x="289" y="280"/>
                      </a:lnTo>
                      <a:lnTo>
                        <a:pt x="307" y="310"/>
                      </a:lnTo>
                      <a:lnTo>
                        <a:pt x="307" y="308"/>
                      </a:lnTo>
                      <a:lnTo>
                        <a:pt x="309" y="304"/>
                      </a:lnTo>
                      <a:lnTo>
                        <a:pt x="311" y="299"/>
                      </a:lnTo>
                      <a:lnTo>
                        <a:pt x="312" y="289"/>
                      </a:lnTo>
                      <a:lnTo>
                        <a:pt x="311" y="281"/>
                      </a:lnTo>
                      <a:lnTo>
                        <a:pt x="308" y="273"/>
                      </a:lnTo>
                      <a:lnTo>
                        <a:pt x="304" y="262"/>
                      </a:lnTo>
                      <a:lnTo>
                        <a:pt x="299" y="250"/>
                      </a:lnTo>
                      <a:lnTo>
                        <a:pt x="291" y="236"/>
                      </a:lnTo>
                      <a:lnTo>
                        <a:pt x="283" y="220"/>
                      </a:lnTo>
                      <a:lnTo>
                        <a:pt x="272" y="200"/>
                      </a:lnTo>
                      <a:lnTo>
                        <a:pt x="259" y="182"/>
                      </a:lnTo>
                      <a:lnTo>
                        <a:pt x="241" y="159"/>
                      </a:lnTo>
                      <a:lnTo>
                        <a:pt x="222" y="138"/>
                      </a:lnTo>
                      <a:lnTo>
                        <a:pt x="203" y="120"/>
                      </a:lnTo>
                      <a:lnTo>
                        <a:pt x="183" y="103"/>
                      </a:lnTo>
                      <a:lnTo>
                        <a:pt x="161" y="85"/>
                      </a:lnTo>
                      <a:lnTo>
                        <a:pt x="140" y="70"/>
                      </a:lnTo>
                      <a:lnTo>
                        <a:pt x="120" y="56"/>
                      </a:lnTo>
                      <a:lnTo>
                        <a:pt x="99" y="46"/>
                      </a:lnTo>
                      <a:lnTo>
                        <a:pt x="78" y="34"/>
                      </a:lnTo>
                      <a:lnTo>
                        <a:pt x="60" y="25"/>
                      </a:lnTo>
                      <a:lnTo>
                        <a:pt x="43" y="17"/>
                      </a:lnTo>
                      <a:lnTo>
                        <a:pt x="29" y="11"/>
                      </a:lnTo>
                      <a:lnTo>
                        <a:pt x="16" y="4"/>
                      </a:lnTo>
                      <a:lnTo>
                        <a:pt x="7" y="3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0" name="Freeform 45"/>
                <p:cNvSpPr>
                  <a:spLocks/>
                </p:cNvSpPr>
                <p:nvPr/>
              </p:nvSpPr>
              <p:spPr bwMode="auto">
                <a:xfrm>
                  <a:off x="1238" y="1229"/>
                  <a:ext cx="527" cy="258"/>
                </a:xfrm>
                <a:custGeom>
                  <a:avLst/>
                  <a:gdLst>
                    <a:gd name="T0" fmla="*/ 260 w 1054"/>
                    <a:gd name="T1" fmla="*/ 129 h 517"/>
                    <a:gd name="T2" fmla="*/ 259 w 1054"/>
                    <a:gd name="T3" fmla="*/ 128 h 517"/>
                    <a:gd name="T4" fmla="*/ 257 w 1054"/>
                    <a:gd name="T5" fmla="*/ 125 h 517"/>
                    <a:gd name="T6" fmla="*/ 252 w 1054"/>
                    <a:gd name="T7" fmla="*/ 121 h 517"/>
                    <a:gd name="T8" fmla="*/ 247 w 1054"/>
                    <a:gd name="T9" fmla="*/ 116 h 517"/>
                    <a:gd name="T10" fmla="*/ 240 w 1054"/>
                    <a:gd name="T11" fmla="*/ 109 h 517"/>
                    <a:gd name="T12" fmla="*/ 231 w 1054"/>
                    <a:gd name="T13" fmla="*/ 101 h 517"/>
                    <a:gd name="T14" fmla="*/ 220 w 1054"/>
                    <a:gd name="T15" fmla="*/ 92 h 517"/>
                    <a:gd name="T16" fmla="*/ 207 w 1054"/>
                    <a:gd name="T17" fmla="*/ 83 h 517"/>
                    <a:gd name="T18" fmla="*/ 190 w 1054"/>
                    <a:gd name="T19" fmla="*/ 73 h 517"/>
                    <a:gd name="T20" fmla="*/ 172 w 1054"/>
                    <a:gd name="T21" fmla="*/ 62 h 517"/>
                    <a:gd name="T22" fmla="*/ 151 w 1054"/>
                    <a:gd name="T23" fmla="*/ 51 h 517"/>
                    <a:gd name="T24" fmla="*/ 127 w 1054"/>
                    <a:gd name="T25" fmla="*/ 41 h 517"/>
                    <a:gd name="T26" fmla="*/ 100 w 1054"/>
                    <a:gd name="T27" fmla="*/ 30 h 517"/>
                    <a:gd name="T28" fmla="*/ 70 w 1054"/>
                    <a:gd name="T29" fmla="*/ 19 h 517"/>
                    <a:gd name="T30" fmla="*/ 36 w 1054"/>
                    <a:gd name="T31" fmla="*/ 9 h 517"/>
                    <a:gd name="T32" fmla="*/ 0 w 1054"/>
                    <a:gd name="T33" fmla="*/ 0 h 517"/>
                    <a:gd name="T34" fmla="*/ 1 w 1054"/>
                    <a:gd name="T35" fmla="*/ 0 h 517"/>
                    <a:gd name="T36" fmla="*/ 4 w 1054"/>
                    <a:gd name="T37" fmla="*/ 0 h 517"/>
                    <a:gd name="T38" fmla="*/ 9 w 1054"/>
                    <a:gd name="T39" fmla="*/ 0 h 517"/>
                    <a:gd name="T40" fmla="*/ 17 w 1054"/>
                    <a:gd name="T41" fmla="*/ 1 h 517"/>
                    <a:gd name="T42" fmla="*/ 26 w 1054"/>
                    <a:gd name="T43" fmla="*/ 3 h 517"/>
                    <a:gd name="T44" fmla="*/ 37 w 1054"/>
                    <a:gd name="T45" fmla="*/ 5 h 517"/>
                    <a:gd name="T46" fmla="*/ 49 w 1054"/>
                    <a:gd name="T47" fmla="*/ 7 h 517"/>
                    <a:gd name="T48" fmla="*/ 63 w 1054"/>
                    <a:gd name="T49" fmla="*/ 10 h 517"/>
                    <a:gd name="T50" fmla="*/ 77 w 1054"/>
                    <a:gd name="T51" fmla="*/ 14 h 517"/>
                    <a:gd name="T52" fmla="*/ 93 w 1054"/>
                    <a:gd name="T53" fmla="*/ 18 h 517"/>
                    <a:gd name="T54" fmla="*/ 109 w 1054"/>
                    <a:gd name="T55" fmla="*/ 23 h 517"/>
                    <a:gd name="T56" fmla="*/ 126 w 1054"/>
                    <a:gd name="T57" fmla="*/ 29 h 517"/>
                    <a:gd name="T58" fmla="*/ 143 w 1054"/>
                    <a:gd name="T59" fmla="*/ 37 h 517"/>
                    <a:gd name="T60" fmla="*/ 160 w 1054"/>
                    <a:gd name="T61" fmla="*/ 45 h 517"/>
                    <a:gd name="T62" fmla="*/ 178 w 1054"/>
                    <a:gd name="T63" fmla="*/ 53 h 517"/>
                    <a:gd name="T64" fmla="*/ 196 w 1054"/>
                    <a:gd name="T65" fmla="*/ 64 h 517"/>
                    <a:gd name="T66" fmla="*/ 211 w 1054"/>
                    <a:gd name="T67" fmla="*/ 74 h 517"/>
                    <a:gd name="T68" fmla="*/ 225 w 1054"/>
                    <a:gd name="T69" fmla="*/ 83 h 517"/>
                    <a:gd name="T70" fmla="*/ 235 w 1054"/>
                    <a:gd name="T71" fmla="*/ 90 h 517"/>
                    <a:gd name="T72" fmla="*/ 244 w 1054"/>
                    <a:gd name="T73" fmla="*/ 98 h 517"/>
                    <a:gd name="T74" fmla="*/ 251 w 1054"/>
                    <a:gd name="T75" fmla="*/ 104 h 517"/>
                    <a:gd name="T76" fmla="*/ 257 w 1054"/>
                    <a:gd name="T77" fmla="*/ 109 h 517"/>
                    <a:gd name="T78" fmla="*/ 260 w 1054"/>
                    <a:gd name="T79" fmla="*/ 114 h 517"/>
                    <a:gd name="T80" fmla="*/ 263 w 1054"/>
                    <a:gd name="T81" fmla="*/ 118 h 517"/>
                    <a:gd name="T82" fmla="*/ 263 w 1054"/>
                    <a:gd name="T83" fmla="*/ 120 h 517"/>
                    <a:gd name="T84" fmla="*/ 264 w 1054"/>
                    <a:gd name="T85" fmla="*/ 123 h 517"/>
                    <a:gd name="T86" fmla="*/ 263 w 1054"/>
                    <a:gd name="T87" fmla="*/ 125 h 517"/>
                    <a:gd name="T88" fmla="*/ 263 w 1054"/>
                    <a:gd name="T89" fmla="*/ 127 h 517"/>
                    <a:gd name="T90" fmla="*/ 261 w 1054"/>
                    <a:gd name="T91" fmla="*/ 129 h 517"/>
                    <a:gd name="T92" fmla="*/ 260 w 1054"/>
                    <a:gd name="T93" fmla="*/ 129 h 517"/>
                    <a:gd name="T94" fmla="*/ 260 w 1054"/>
                    <a:gd name="T95" fmla="*/ 129 h 517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054"/>
                    <a:gd name="T145" fmla="*/ 0 h 517"/>
                    <a:gd name="T146" fmla="*/ 1054 w 1054"/>
                    <a:gd name="T147" fmla="*/ 517 h 517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054" h="517">
                      <a:moveTo>
                        <a:pt x="1037" y="517"/>
                      </a:moveTo>
                      <a:lnTo>
                        <a:pt x="1033" y="513"/>
                      </a:lnTo>
                      <a:lnTo>
                        <a:pt x="1025" y="503"/>
                      </a:lnTo>
                      <a:lnTo>
                        <a:pt x="1011" y="486"/>
                      </a:lnTo>
                      <a:lnTo>
                        <a:pt x="990" y="464"/>
                      </a:lnTo>
                      <a:lnTo>
                        <a:pt x="961" y="436"/>
                      </a:lnTo>
                      <a:lnTo>
                        <a:pt x="926" y="405"/>
                      </a:lnTo>
                      <a:lnTo>
                        <a:pt x="881" y="370"/>
                      </a:lnTo>
                      <a:lnTo>
                        <a:pt x="828" y="334"/>
                      </a:lnTo>
                      <a:lnTo>
                        <a:pt x="763" y="292"/>
                      </a:lnTo>
                      <a:lnTo>
                        <a:pt x="690" y="250"/>
                      </a:lnTo>
                      <a:lnTo>
                        <a:pt x="605" y="206"/>
                      </a:lnTo>
                      <a:lnTo>
                        <a:pt x="509" y="165"/>
                      </a:lnTo>
                      <a:lnTo>
                        <a:pt x="401" y="120"/>
                      </a:lnTo>
                      <a:lnTo>
                        <a:pt x="280" y="79"/>
                      </a:lnTo>
                      <a:lnTo>
                        <a:pt x="147" y="37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18" y="1"/>
                      </a:lnTo>
                      <a:lnTo>
                        <a:pt x="39" y="2"/>
                      </a:lnTo>
                      <a:lnTo>
                        <a:pt x="70" y="7"/>
                      </a:lnTo>
                      <a:lnTo>
                        <a:pt x="106" y="13"/>
                      </a:lnTo>
                      <a:lnTo>
                        <a:pt x="150" y="20"/>
                      </a:lnTo>
                      <a:lnTo>
                        <a:pt x="199" y="29"/>
                      </a:lnTo>
                      <a:lnTo>
                        <a:pt x="253" y="42"/>
                      </a:lnTo>
                      <a:lnTo>
                        <a:pt x="310" y="57"/>
                      </a:lnTo>
                      <a:lnTo>
                        <a:pt x="373" y="75"/>
                      </a:lnTo>
                      <a:lnTo>
                        <a:pt x="436" y="94"/>
                      </a:lnTo>
                      <a:lnTo>
                        <a:pt x="505" y="119"/>
                      </a:lnTo>
                      <a:lnTo>
                        <a:pt x="573" y="148"/>
                      </a:lnTo>
                      <a:lnTo>
                        <a:pt x="643" y="180"/>
                      </a:lnTo>
                      <a:lnTo>
                        <a:pt x="713" y="215"/>
                      </a:lnTo>
                      <a:lnTo>
                        <a:pt x="785" y="257"/>
                      </a:lnTo>
                      <a:lnTo>
                        <a:pt x="847" y="296"/>
                      </a:lnTo>
                      <a:lnTo>
                        <a:pt x="900" y="332"/>
                      </a:lnTo>
                      <a:lnTo>
                        <a:pt x="942" y="363"/>
                      </a:lnTo>
                      <a:lnTo>
                        <a:pt x="978" y="393"/>
                      </a:lnTo>
                      <a:lnTo>
                        <a:pt x="1004" y="417"/>
                      </a:lnTo>
                      <a:lnTo>
                        <a:pt x="1026" y="439"/>
                      </a:lnTo>
                      <a:lnTo>
                        <a:pt x="1039" y="456"/>
                      </a:lnTo>
                      <a:lnTo>
                        <a:pt x="1049" y="473"/>
                      </a:lnTo>
                      <a:lnTo>
                        <a:pt x="1052" y="483"/>
                      </a:lnTo>
                      <a:lnTo>
                        <a:pt x="1054" y="493"/>
                      </a:lnTo>
                      <a:lnTo>
                        <a:pt x="1051" y="501"/>
                      </a:lnTo>
                      <a:lnTo>
                        <a:pt x="1049" y="508"/>
                      </a:lnTo>
                      <a:lnTo>
                        <a:pt x="1041" y="516"/>
                      </a:lnTo>
                      <a:lnTo>
                        <a:pt x="1037" y="5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1" name="Freeform 46"/>
                <p:cNvSpPr>
                  <a:spLocks/>
                </p:cNvSpPr>
                <p:nvPr/>
              </p:nvSpPr>
              <p:spPr bwMode="auto">
                <a:xfrm>
                  <a:off x="808" y="1132"/>
                  <a:ext cx="418" cy="98"/>
                </a:xfrm>
                <a:custGeom>
                  <a:avLst/>
                  <a:gdLst>
                    <a:gd name="T0" fmla="*/ 1 w 837"/>
                    <a:gd name="T1" fmla="*/ 11 h 196"/>
                    <a:gd name="T2" fmla="*/ 4 w 837"/>
                    <a:gd name="T3" fmla="*/ 13 h 196"/>
                    <a:gd name="T4" fmla="*/ 8 w 837"/>
                    <a:gd name="T5" fmla="*/ 18 h 196"/>
                    <a:gd name="T6" fmla="*/ 15 w 837"/>
                    <a:gd name="T7" fmla="*/ 21 h 196"/>
                    <a:gd name="T8" fmla="*/ 24 w 837"/>
                    <a:gd name="T9" fmla="*/ 25 h 196"/>
                    <a:gd name="T10" fmla="*/ 37 w 837"/>
                    <a:gd name="T11" fmla="*/ 27 h 196"/>
                    <a:gd name="T12" fmla="*/ 53 w 837"/>
                    <a:gd name="T13" fmla="*/ 30 h 196"/>
                    <a:gd name="T14" fmla="*/ 72 w 837"/>
                    <a:gd name="T15" fmla="*/ 33 h 196"/>
                    <a:gd name="T16" fmla="*/ 94 w 837"/>
                    <a:gd name="T17" fmla="*/ 34 h 196"/>
                    <a:gd name="T18" fmla="*/ 115 w 837"/>
                    <a:gd name="T19" fmla="*/ 36 h 196"/>
                    <a:gd name="T20" fmla="*/ 137 w 837"/>
                    <a:gd name="T21" fmla="*/ 39 h 196"/>
                    <a:gd name="T22" fmla="*/ 158 w 837"/>
                    <a:gd name="T23" fmla="*/ 41 h 196"/>
                    <a:gd name="T24" fmla="*/ 176 w 837"/>
                    <a:gd name="T25" fmla="*/ 43 h 196"/>
                    <a:gd name="T26" fmla="*/ 192 w 837"/>
                    <a:gd name="T27" fmla="*/ 46 h 196"/>
                    <a:gd name="T28" fmla="*/ 204 w 837"/>
                    <a:gd name="T29" fmla="*/ 48 h 196"/>
                    <a:gd name="T30" fmla="*/ 209 w 837"/>
                    <a:gd name="T31" fmla="*/ 49 h 196"/>
                    <a:gd name="T32" fmla="*/ 207 w 837"/>
                    <a:gd name="T33" fmla="*/ 48 h 196"/>
                    <a:gd name="T34" fmla="*/ 202 w 837"/>
                    <a:gd name="T35" fmla="*/ 46 h 196"/>
                    <a:gd name="T36" fmla="*/ 195 w 837"/>
                    <a:gd name="T37" fmla="*/ 42 h 196"/>
                    <a:gd name="T38" fmla="*/ 183 w 837"/>
                    <a:gd name="T39" fmla="*/ 39 h 196"/>
                    <a:gd name="T40" fmla="*/ 168 w 837"/>
                    <a:gd name="T41" fmla="*/ 35 h 196"/>
                    <a:gd name="T42" fmla="*/ 147 w 837"/>
                    <a:gd name="T43" fmla="*/ 30 h 196"/>
                    <a:gd name="T44" fmla="*/ 121 w 837"/>
                    <a:gd name="T45" fmla="*/ 27 h 196"/>
                    <a:gd name="T46" fmla="*/ 91 w 837"/>
                    <a:gd name="T47" fmla="*/ 24 h 196"/>
                    <a:gd name="T48" fmla="*/ 66 w 837"/>
                    <a:gd name="T49" fmla="*/ 22 h 196"/>
                    <a:gd name="T50" fmla="*/ 46 w 837"/>
                    <a:gd name="T51" fmla="*/ 20 h 196"/>
                    <a:gd name="T52" fmla="*/ 31 w 837"/>
                    <a:gd name="T53" fmla="*/ 17 h 196"/>
                    <a:gd name="T54" fmla="*/ 20 w 837"/>
                    <a:gd name="T55" fmla="*/ 14 h 196"/>
                    <a:gd name="T56" fmla="*/ 12 w 837"/>
                    <a:gd name="T57" fmla="*/ 12 h 196"/>
                    <a:gd name="T58" fmla="*/ 7 w 837"/>
                    <a:gd name="T59" fmla="*/ 10 h 196"/>
                    <a:gd name="T60" fmla="*/ 4 w 837"/>
                    <a:gd name="T61" fmla="*/ 6 h 196"/>
                    <a:gd name="T62" fmla="*/ 2 w 837"/>
                    <a:gd name="T63" fmla="*/ 3 h 196"/>
                    <a:gd name="T64" fmla="*/ 1 w 837"/>
                    <a:gd name="T65" fmla="*/ 0 h 196"/>
                    <a:gd name="T66" fmla="*/ 0 w 837"/>
                    <a:gd name="T67" fmla="*/ 1 h 196"/>
                    <a:gd name="T68" fmla="*/ 0 w 837"/>
                    <a:gd name="T69" fmla="*/ 6 h 196"/>
                    <a:gd name="T70" fmla="*/ 0 w 837"/>
                    <a:gd name="T71" fmla="*/ 10 h 196"/>
                    <a:gd name="T72" fmla="*/ 1 w 837"/>
                    <a:gd name="T73" fmla="*/ 10 h 19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837"/>
                    <a:gd name="T112" fmla="*/ 0 h 196"/>
                    <a:gd name="T113" fmla="*/ 837 w 837"/>
                    <a:gd name="T114" fmla="*/ 196 h 19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837" h="196">
                      <a:moveTo>
                        <a:pt x="4" y="40"/>
                      </a:moveTo>
                      <a:lnTo>
                        <a:pt x="5" y="43"/>
                      </a:lnTo>
                      <a:lnTo>
                        <a:pt x="12" y="52"/>
                      </a:lnTo>
                      <a:lnTo>
                        <a:pt x="17" y="54"/>
                      </a:lnTo>
                      <a:lnTo>
                        <a:pt x="25" y="62"/>
                      </a:lnTo>
                      <a:lnTo>
                        <a:pt x="34" y="69"/>
                      </a:lnTo>
                      <a:lnTo>
                        <a:pt x="47" y="77"/>
                      </a:lnTo>
                      <a:lnTo>
                        <a:pt x="61" y="83"/>
                      </a:lnTo>
                      <a:lnTo>
                        <a:pt x="79" y="91"/>
                      </a:lnTo>
                      <a:lnTo>
                        <a:pt x="99" y="97"/>
                      </a:lnTo>
                      <a:lnTo>
                        <a:pt x="122" y="104"/>
                      </a:lnTo>
                      <a:lnTo>
                        <a:pt x="148" y="110"/>
                      </a:lnTo>
                      <a:lnTo>
                        <a:pt x="179" y="117"/>
                      </a:lnTo>
                      <a:lnTo>
                        <a:pt x="212" y="122"/>
                      </a:lnTo>
                      <a:lnTo>
                        <a:pt x="251" y="127"/>
                      </a:lnTo>
                      <a:lnTo>
                        <a:pt x="290" y="129"/>
                      </a:lnTo>
                      <a:lnTo>
                        <a:pt x="333" y="132"/>
                      </a:lnTo>
                      <a:lnTo>
                        <a:pt x="376" y="136"/>
                      </a:lnTo>
                      <a:lnTo>
                        <a:pt x="420" y="140"/>
                      </a:lnTo>
                      <a:lnTo>
                        <a:pt x="463" y="143"/>
                      </a:lnTo>
                      <a:lnTo>
                        <a:pt x="506" y="148"/>
                      </a:lnTo>
                      <a:lnTo>
                        <a:pt x="548" y="153"/>
                      </a:lnTo>
                      <a:lnTo>
                        <a:pt x="593" y="157"/>
                      </a:lnTo>
                      <a:lnTo>
                        <a:pt x="632" y="161"/>
                      </a:lnTo>
                      <a:lnTo>
                        <a:pt x="671" y="166"/>
                      </a:lnTo>
                      <a:lnTo>
                        <a:pt x="707" y="170"/>
                      </a:lnTo>
                      <a:lnTo>
                        <a:pt x="741" y="175"/>
                      </a:lnTo>
                      <a:lnTo>
                        <a:pt x="771" y="181"/>
                      </a:lnTo>
                      <a:lnTo>
                        <a:pt x="795" y="186"/>
                      </a:lnTo>
                      <a:lnTo>
                        <a:pt x="819" y="191"/>
                      </a:lnTo>
                      <a:lnTo>
                        <a:pt x="837" y="196"/>
                      </a:lnTo>
                      <a:lnTo>
                        <a:pt x="836" y="195"/>
                      </a:lnTo>
                      <a:lnTo>
                        <a:pt x="833" y="194"/>
                      </a:lnTo>
                      <a:lnTo>
                        <a:pt x="828" y="190"/>
                      </a:lnTo>
                      <a:lnTo>
                        <a:pt x="821" y="186"/>
                      </a:lnTo>
                      <a:lnTo>
                        <a:pt x="810" y="181"/>
                      </a:lnTo>
                      <a:lnTo>
                        <a:pt x="795" y="174"/>
                      </a:lnTo>
                      <a:lnTo>
                        <a:pt x="780" y="168"/>
                      </a:lnTo>
                      <a:lnTo>
                        <a:pt x="759" y="161"/>
                      </a:lnTo>
                      <a:lnTo>
                        <a:pt x="733" y="153"/>
                      </a:lnTo>
                      <a:lnTo>
                        <a:pt x="706" y="145"/>
                      </a:lnTo>
                      <a:lnTo>
                        <a:pt x="672" y="138"/>
                      </a:lnTo>
                      <a:lnTo>
                        <a:pt x="634" y="130"/>
                      </a:lnTo>
                      <a:lnTo>
                        <a:pt x="591" y="122"/>
                      </a:lnTo>
                      <a:lnTo>
                        <a:pt x="541" y="116"/>
                      </a:lnTo>
                      <a:lnTo>
                        <a:pt x="487" y="108"/>
                      </a:lnTo>
                      <a:lnTo>
                        <a:pt x="428" y="104"/>
                      </a:lnTo>
                      <a:lnTo>
                        <a:pt x="367" y="96"/>
                      </a:lnTo>
                      <a:lnTo>
                        <a:pt x="312" y="91"/>
                      </a:lnTo>
                      <a:lnTo>
                        <a:pt x="264" y="86"/>
                      </a:lnTo>
                      <a:lnTo>
                        <a:pt x="222" y="82"/>
                      </a:lnTo>
                      <a:lnTo>
                        <a:pt x="185" y="77"/>
                      </a:lnTo>
                      <a:lnTo>
                        <a:pt x="153" y="73"/>
                      </a:lnTo>
                      <a:lnTo>
                        <a:pt x="125" y="67"/>
                      </a:lnTo>
                      <a:lnTo>
                        <a:pt x="101" y="64"/>
                      </a:lnTo>
                      <a:lnTo>
                        <a:pt x="81" y="58"/>
                      </a:lnTo>
                      <a:lnTo>
                        <a:pt x="64" y="53"/>
                      </a:lnTo>
                      <a:lnTo>
                        <a:pt x="49" y="49"/>
                      </a:lnTo>
                      <a:lnTo>
                        <a:pt x="39" y="44"/>
                      </a:lnTo>
                      <a:lnTo>
                        <a:pt x="30" y="38"/>
                      </a:lnTo>
                      <a:lnTo>
                        <a:pt x="22" y="31"/>
                      </a:lnTo>
                      <a:lnTo>
                        <a:pt x="18" y="25"/>
                      </a:lnTo>
                      <a:lnTo>
                        <a:pt x="14" y="17"/>
                      </a:lnTo>
                      <a:lnTo>
                        <a:pt x="9" y="9"/>
                      </a:lnTo>
                      <a:lnTo>
                        <a:pt x="7" y="4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0" y="12"/>
                      </a:lnTo>
                      <a:lnTo>
                        <a:pt x="0" y="21"/>
                      </a:lnTo>
                      <a:lnTo>
                        <a:pt x="1" y="30"/>
                      </a:lnTo>
                      <a:lnTo>
                        <a:pt x="3" y="38"/>
                      </a:lnTo>
                      <a:lnTo>
                        <a:pt x="4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2" name="Freeform 47"/>
                <p:cNvSpPr>
                  <a:spLocks/>
                </p:cNvSpPr>
                <p:nvPr/>
              </p:nvSpPr>
              <p:spPr bwMode="auto">
                <a:xfrm>
                  <a:off x="1265" y="1255"/>
                  <a:ext cx="101" cy="152"/>
                </a:xfrm>
                <a:custGeom>
                  <a:avLst/>
                  <a:gdLst>
                    <a:gd name="T0" fmla="*/ 50 w 203"/>
                    <a:gd name="T1" fmla="*/ 3 h 304"/>
                    <a:gd name="T2" fmla="*/ 50 w 203"/>
                    <a:gd name="T3" fmla="*/ 3 h 304"/>
                    <a:gd name="T4" fmla="*/ 48 w 203"/>
                    <a:gd name="T5" fmla="*/ 5 h 304"/>
                    <a:gd name="T6" fmla="*/ 46 w 203"/>
                    <a:gd name="T7" fmla="*/ 8 h 304"/>
                    <a:gd name="T8" fmla="*/ 43 w 203"/>
                    <a:gd name="T9" fmla="*/ 12 h 304"/>
                    <a:gd name="T10" fmla="*/ 40 w 203"/>
                    <a:gd name="T11" fmla="*/ 15 h 304"/>
                    <a:gd name="T12" fmla="*/ 36 w 203"/>
                    <a:gd name="T13" fmla="*/ 21 h 304"/>
                    <a:gd name="T14" fmla="*/ 32 w 203"/>
                    <a:gd name="T15" fmla="*/ 26 h 304"/>
                    <a:gd name="T16" fmla="*/ 28 w 203"/>
                    <a:gd name="T17" fmla="*/ 33 h 304"/>
                    <a:gd name="T18" fmla="*/ 23 w 203"/>
                    <a:gd name="T19" fmla="*/ 38 h 304"/>
                    <a:gd name="T20" fmla="*/ 18 w 203"/>
                    <a:gd name="T21" fmla="*/ 44 h 304"/>
                    <a:gd name="T22" fmla="*/ 15 w 203"/>
                    <a:gd name="T23" fmla="*/ 50 h 304"/>
                    <a:gd name="T24" fmla="*/ 11 w 203"/>
                    <a:gd name="T25" fmla="*/ 56 h 304"/>
                    <a:gd name="T26" fmla="*/ 7 w 203"/>
                    <a:gd name="T27" fmla="*/ 62 h 304"/>
                    <a:gd name="T28" fmla="*/ 4 w 203"/>
                    <a:gd name="T29" fmla="*/ 68 h 304"/>
                    <a:gd name="T30" fmla="*/ 1 w 203"/>
                    <a:gd name="T31" fmla="*/ 72 h 304"/>
                    <a:gd name="T32" fmla="*/ 0 w 203"/>
                    <a:gd name="T33" fmla="*/ 76 h 304"/>
                    <a:gd name="T34" fmla="*/ 0 w 203"/>
                    <a:gd name="T35" fmla="*/ 76 h 304"/>
                    <a:gd name="T36" fmla="*/ 0 w 203"/>
                    <a:gd name="T37" fmla="*/ 74 h 304"/>
                    <a:gd name="T38" fmla="*/ 0 w 203"/>
                    <a:gd name="T39" fmla="*/ 72 h 304"/>
                    <a:gd name="T40" fmla="*/ 1 w 203"/>
                    <a:gd name="T41" fmla="*/ 69 h 304"/>
                    <a:gd name="T42" fmla="*/ 2 w 203"/>
                    <a:gd name="T43" fmla="*/ 66 h 304"/>
                    <a:gd name="T44" fmla="*/ 3 w 203"/>
                    <a:gd name="T45" fmla="*/ 61 h 304"/>
                    <a:gd name="T46" fmla="*/ 5 w 203"/>
                    <a:gd name="T47" fmla="*/ 56 h 304"/>
                    <a:gd name="T48" fmla="*/ 7 w 203"/>
                    <a:gd name="T49" fmla="*/ 51 h 304"/>
                    <a:gd name="T50" fmla="*/ 9 w 203"/>
                    <a:gd name="T51" fmla="*/ 45 h 304"/>
                    <a:gd name="T52" fmla="*/ 12 w 203"/>
                    <a:gd name="T53" fmla="*/ 39 h 304"/>
                    <a:gd name="T54" fmla="*/ 16 w 203"/>
                    <a:gd name="T55" fmla="*/ 33 h 304"/>
                    <a:gd name="T56" fmla="*/ 20 w 203"/>
                    <a:gd name="T57" fmla="*/ 26 h 304"/>
                    <a:gd name="T58" fmla="*/ 24 w 203"/>
                    <a:gd name="T59" fmla="*/ 20 h 304"/>
                    <a:gd name="T60" fmla="*/ 29 w 203"/>
                    <a:gd name="T61" fmla="*/ 13 h 304"/>
                    <a:gd name="T62" fmla="*/ 35 w 203"/>
                    <a:gd name="T63" fmla="*/ 6 h 304"/>
                    <a:gd name="T64" fmla="*/ 41 w 203"/>
                    <a:gd name="T65" fmla="*/ 0 h 304"/>
                    <a:gd name="T66" fmla="*/ 50 w 203"/>
                    <a:gd name="T67" fmla="*/ 3 h 304"/>
                    <a:gd name="T68" fmla="*/ 50 w 203"/>
                    <a:gd name="T69" fmla="*/ 3 h 304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03"/>
                    <a:gd name="T106" fmla="*/ 0 h 304"/>
                    <a:gd name="T107" fmla="*/ 203 w 203"/>
                    <a:gd name="T108" fmla="*/ 304 h 304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03" h="304">
                      <a:moveTo>
                        <a:pt x="203" y="13"/>
                      </a:moveTo>
                      <a:lnTo>
                        <a:pt x="200" y="14"/>
                      </a:lnTo>
                      <a:lnTo>
                        <a:pt x="195" y="22"/>
                      </a:lnTo>
                      <a:lnTo>
                        <a:pt x="186" y="32"/>
                      </a:lnTo>
                      <a:lnTo>
                        <a:pt x="174" y="48"/>
                      </a:lnTo>
                      <a:lnTo>
                        <a:pt x="161" y="63"/>
                      </a:lnTo>
                      <a:lnTo>
                        <a:pt x="146" y="84"/>
                      </a:lnTo>
                      <a:lnTo>
                        <a:pt x="129" y="105"/>
                      </a:lnTo>
                      <a:lnTo>
                        <a:pt x="112" y="130"/>
                      </a:lnTo>
                      <a:lnTo>
                        <a:pt x="94" y="154"/>
                      </a:lnTo>
                      <a:lnTo>
                        <a:pt x="75" y="179"/>
                      </a:lnTo>
                      <a:lnTo>
                        <a:pt x="60" y="202"/>
                      </a:lnTo>
                      <a:lnTo>
                        <a:pt x="44" y="227"/>
                      </a:lnTo>
                      <a:lnTo>
                        <a:pt x="29" y="248"/>
                      </a:lnTo>
                      <a:lnTo>
                        <a:pt x="17" y="270"/>
                      </a:lnTo>
                      <a:lnTo>
                        <a:pt x="7" y="287"/>
                      </a:lnTo>
                      <a:lnTo>
                        <a:pt x="0" y="304"/>
                      </a:lnTo>
                      <a:lnTo>
                        <a:pt x="0" y="301"/>
                      </a:lnTo>
                      <a:lnTo>
                        <a:pt x="1" y="296"/>
                      </a:lnTo>
                      <a:lnTo>
                        <a:pt x="3" y="285"/>
                      </a:lnTo>
                      <a:lnTo>
                        <a:pt x="7" y="275"/>
                      </a:lnTo>
                      <a:lnTo>
                        <a:pt x="9" y="261"/>
                      </a:lnTo>
                      <a:lnTo>
                        <a:pt x="14" y="244"/>
                      </a:lnTo>
                      <a:lnTo>
                        <a:pt x="21" y="226"/>
                      </a:lnTo>
                      <a:lnTo>
                        <a:pt x="30" y="206"/>
                      </a:lnTo>
                      <a:lnTo>
                        <a:pt x="39" y="181"/>
                      </a:lnTo>
                      <a:lnTo>
                        <a:pt x="51" y="158"/>
                      </a:lnTo>
                      <a:lnTo>
                        <a:pt x="64" y="132"/>
                      </a:lnTo>
                      <a:lnTo>
                        <a:pt x="81" y="107"/>
                      </a:lnTo>
                      <a:lnTo>
                        <a:pt x="97" y="80"/>
                      </a:lnTo>
                      <a:lnTo>
                        <a:pt x="118" y="53"/>
                      </a:lnTo>
                      <a:lnTo>
                        <a:pt x="140" y="26"/>
                      </a:lnTo>
                      <a:lnTo>
                        <a:pt x="166" y="0"/>
                      </a:lnTo>
                      <a:lnTo>
                        <a:pt x="203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3" name="Freeform 48"/>
                <p:cNvSpPr>
                  <a:spLocks/>
                </p:cNvSpPr>
                <p:nvPr/>
              </p:nvSpPr>
              <p:spPr bwMode="auto">
                <a:xfrm>
                  <a:off x="1223" y="1434"/>
                  <a:ext cx="113" cy="39"/>
                </a:xfrm>
                <a:custGeom>
                  <a:avLst/>
                  <a:gdLst>
                    <a:gd name="T0" fmla="*/ 4 w 226"/>
                    <a:gd name="T1" fmla="*/ 0 h 78"/>
                    <a:gd name="T2" fmla="*/ 4 w 226"/>
                    <a:gd name="T3" fmla="*/ 1 h 78"/>
                    <a:gd name="T4" fmla="*/ 6 w 226"/>
                    <a:gd name="T5" fmla="*/ 1 h 78"/>
                    <a:gd name="T6" fmla="*/ 7 w 226"/>
                    <a:gd name="T7" fmla="*/ 2 h 78"/>
                    <a:gd name="T8" fmla="*/ 9 w 226"/>
                    <a:gd name="T9" fmla="*/ 3 h 78"/>
                    <a:gd name="T10" fmla="*/ 12 w 226"/>
                    <a:gd name="T11" fmla="*/ 4 h 78"/>
                    <a:gd name="T12" fmla="*/ 14 w 226"/>
                    <a:gd name="T13" fmla="*/ 5 h 78"/>
                    <a:gd name="T14" fmla="*/ 18 w 226"/>
                    <a:gd name="T15" fmla="*/ 5 h 78"/>
                    <a:gd name="T16" fmla="*/ 22 w 226"/>
                    <a:gd name="T17" fmla="*/ 6 h 78"/>
                    <a:gd name="T18" fmla="*/ 26 w 226"/>
                    <a:gd name="T19" fmla="*/ 7 h 78"/>
                    <a:gd name="T20" fmla="*/ 30 w 226"/>
                    <a:gd name="T21" fmla="*/ 7 h 78"/>
                    <a:gd name="T22" fmla="*/ 36 w 226"/>
                    <a:gd name="T23" fmla="*/ 9 h 78"/>
                    <a:gd name="T24" fmla="*/ 42 w 226"/>
                    <a:gd name="T25" fmla="*/ 9 h 78"/>
                    <a:gd name="T26" fmla="*/ 49 w 226"/>
                    <a:gd name="T27" fmla="*/ 9 h 78"/>
                    <a:gd name="T28" fmla="*/ 57 w 226"/>
                    <a:gd name="T29" fmla="*/ 9 h 78"/>
                    <a:gd name="T30" fmla="*/ 41 w 226"/>
                    <a:gd name="T31" fmla="*/ 20 h 78"/>
                    <a:gd name="T32" fmla="*/ 40 w 226"/>
                    <a:gd name="T33" fmla="*/ 20 h 78"/>
                    <a:gd name="T34" fmla="*/ 39 w 226"/>
                    <a:gd name="T35" fmla="*/ 20 h 78"/>
                    <a:gd name="T36" fmla="*/ 37 w 226"/>
                    <a:gd name="T37" fmla="*/ 20 h 78"/>
                    <a:gd name="T38" fmla="*/ 35 w 226"/>
                    <a:gd name="T39" fmla="*/ 20 h 78"/>
                    <a:gd name="T40" fmla="*/ 32 w 226"/>
                    <a:gd name="T41" fmla="*/ 20 h 78"/>
                    <a:gd name="T42" fmla="*/ 29 w 226"/>
                    <a:gd name="T43" fmla="*/ 20 h 78"/>
                    <a:gd name="T44" fmla="*/ 26 w 226"/>
                    <a:gd name="T45" fmla="*/ 20 h 78"/>
                    <a:gd name="T46" fmla="*/ 23 w 226"/>
                    <a:gd name="T47" fmla="*/ 20 h 78"/>
                    <a:gd name="T48" fmla="*/ 20 w 226"/>
                    <a:gd name="T49" fmla="*/ 19 h 78"/>
                    <a:gd name="T50" fmla="*/ 17 w 226"/>
                    <a:gd name="T51" fmla="*/ 19 h 78"/>
                    <a:gd name="T52" fmla="*/ 13 w 226"/>
                    <a:gd name="T53" fmla="*/ 18 h 78"/>
                    <a:gd name="T54" fmla="*/ 10 w 226"/>
                    <a:gd name="T55" fmla="*/ 17 h 78"/>
                    <a:gd name="T56" fmla="*/ 7 w 226"/>
                    <a:gd name="T57" fmla="*/ 15 h 78"/>
                    <a:gd name="T58" fmla="*/ 5 w 226"/>
                    <a:gd name="T59" fmla="*/ 14 h 78"/>
                    <a:gd name="T60" fmla="*/ 3 w 226"/>
                    <a:gd name="T61" fmla="*/ 13 h 78"/>
                    <a:gd name="T62" fmla="*/ 2 w 226"/>
                    <a:gd name="T63" fmla="*/ 11 h 78"/>
                    <a:gd name="T64" fmla="*/ 1 w 226"/>
                    <a:gd name="T65" fmla="*/ 10 h 78"/>
                    <a:gd name="T66" fmla="*/ 1 w 226"/>
                    <a:gd name="T67" fmla="*/ 9 h 78"/>
                    <a:gd name="T68" fmla="*/ 0 w 226"/>
                    <a:gd name="T69" fmla="*/ 6 h 78"/>
                    <a:gd name="T70" fmla="*/ 0 w 226"/>
                    <a:gd name="T71" fmla="*/ 5 h 78"/>
                    <a:gd name="T72" fmla="*/ 0 w 226"/>
                    <a:gd name="T73" fmla="*/ 3 h 78"/>
                    <a:gd name="T74" fmla="*/ 1 w 226"/>
                    <a:gd name="T75" fmla="*/ 2 h 78"/>
                    <a:gd name="T76" fmla="*/ 3 w 226"/>
                    <a:gd name="T77" fmla="*/ 1 h 78"/>
                    <a:gd name="T78" fmla="*/ 4 w 226"/>
                    <a:gd name="T79" fmla="*/ 0 h 78"/>
                    <a:gd name="T80" fmla="*/ 4 w 226"/>
                    <a:gd name="T81" fmla="*/ 0 h 7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26"/>
                    <a:gd name="T124" fmla="*/ 0 h 78"/>
                    <a:gd name="T125" fmla="*/ 226 w 226"/>
                    <a:gd name="T126" fmla="*/ 78 h 7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26" h="78">
                      <a:moveTo>
                        <a:pt x="13" y="0"/>
                      </a:moveTo>
                      <a:lnTo>
                        <a:pt x="14" y="2"/>
                      </a:lnTo>
                      <a:lnTo>
                        <a:pt x="22" y="5"/>
                      </a:lnTo>
                      <a:lnTo>
                        <a:pt x="27" y="8"/>
                      </a:lnTo>
                      <a:lnTo>
                        <a:pt x="36" y="12"/>
                      </a:lnTo>
                      <a:lnTo>
                        <a:pt x="45" y="16"/>
                      </a:lnTo>
                      <a:lnTo>
                        <a:pt x="57" y="20"/>
                      </a:lnTo>
                      <a:lnTo>
                        <a:pt x="70" y="22"/>
                      </a:lnTo>
                      <a:lnTo>
                        <a:pt x="86" y="26"/>
                      </a:lnTo>
                      <a:lnTo>
                        <a:pt x="102" y="29"/>
                      </a:lnTo>
                      <a:lnTo>
                        <a:pt x="122" y="31"/>
                      </a:lnTo>
                      <a:lnTo>
                        <a:pt x="143" y="33"/>
                      </a:lnTo>
                      <a:lnTo>
                        <a:pt x="167" y="34"/>
                      </a:lnTo>
                      <a:lnTo>
                        <a:pt x="195" y="34"/>
                      </a:lnTo>
                      <a:lnTo>
                        <a:pt x="226" y="34"/>
                      </a:lnTo>
                      <a:lnTo>
                        <a:pt x="161" y="78"/>
                      </a:lnTo>
                      <a:lnTo>
                        <a:pt x="158" y="78"/>
                      </a:lnTo>
                      <a:lnTo>
                        <a:pt x="156" y="78"/>
                      </a:lnTo>
                      <a:lnTo>
                        <a:pt x="148" y="78"/>
                      </a:lnTo>
                      <a:lnTo>
                        <a:pt x="140" y="78"/>
                      </a:lnTo>
                      <a:lnTo>
                        <a:pt x="128" y="77"/>
                      </a:lnTo>
                      <a:lnTo>
                        <a:pt x="117" y="77"/>
                      </a:lnTo>
                      <a:lnTo>
                        <a:pt x="104" y="77"/>
                      </a:lnTo>
                      <a:lnTo>
                        <a:pt x="92" y="77"/>
                      </a:lnTo>
                      <a:lnTo>
                        <a:pt x="79" y="74"/>
                      </a:lnTo>
                      <a:lnTo>
                        <a:pt x="66" y="73"/>
                      </a:lnTo>
                      <a:lnTo>
                        <a:pt x="52" y="69"/>
                      </a:lnTo>
                      <a:lnTo>
                        <a:pt x="40" y="68"/>
                      </a:lnTo>
                      <a:lnTo>
                        <a:pt x="28" y="63"/>
                      </a:lnTo>
                      <a:lnTo>
                        <a:pt x="19" y="59"/>
                      </a:lnTo>
                      <a:lnTo>
                        <a:pt x="12" y="54"/>
                      </a:lnTo>
                      <a:lnTo>
                        <a:pt x="8" y="47"/>
                      </a:lnTo>
                      <a:lnTo>
                        <a:pt x="4" y="39"/>
                      </a:lnTo>
                      <a:lnTo>
                        <a:pt x="2" y="33"/>
                      </a:lnTo>
                      <a:lnTo>
                        <a:pt x="0" y="26"/>
                      </a:lnTo>
                      <a:lnTo>
                        <a:pt x="0" y="22"/>
                      </a:lnTo>
                      <a:lnTo>
                        <a:pt x="0" y="15"/>
                      </a:lnTo>
                      <a:lnTo>
                        <a:pt x="2" y="8"/>
                      </a:lnTo>
                      <a:lnTo>
                        <a:pt x="9" y="2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4" name="Freeform 49"/>
                <p:cNvSpPr>
                  <a:spLocks/>
                </p:cNvSpPr>
                <p:nvPr/>
              </p:nvSpPr>
              <p:spPr bwMode="auto">
                <a:xfrm>
                  <a:off x="1297" y="1354"/>
                  <a:ext cx="234" cy="119"/>
                </a:xfrm>
                <a:custGeom>
                  <a:avLst/>
                  <a:gdLst>
                    <a:gd name="T0" fmla="*/ 5 w 467"/>
                    <a:gd name="T1" fmla="*/ 60 h 238"/>
                    <a:gd name="T2" fmla="*/ 5 w 467"/>
                    <a:gd name="T3" fmla="*/ 59 h 238"/>
                    <a:gd name="T4" fmla="*/ 8 w 467"/>
                    <a:gd name="T5" fmla="*/ 57 h 238"/>
                    <a:gd name="T6" fmla="*/ 11 w 467"/>
                    <a:gd name="T7" fmla="*/ 55 h 238"/>
                    <a:gd name="T8" fmla="*/ 16 w 467"/>
                    <a:gd name="T9" fmla="*/ 52 h 238"/>
                    <a:gd name="T10" fmla="*/ 22 w 467"/>
                    <a:gd name="T11" fmla="*/ 48 h 238"/>
                    <a:gd name="T12" fmla="*/ 29 w 467"/>
                    <a:gd name="T13" fmla="*/ 44 h 238"/>
                    <a:gd name="T14" fmla="*/ 37 w 467"/>
                    <a:gd name="T15" fmla="*/ 39 h 238"/>
                    <a:gd name="T16" fmla="*/ 45 w 467"/>
                    <a:gd name="T17" fmla="*/ 34 h 238"/>
                    <a:gd name="T18" fmla="*/ 54 w 467"/>
                    <a:gd name="T19" fmla="*/ 29 h 238"/>
                    <a:gd name="T20" fmla="*/ 63 w 467"/>
                    <a:gd name="T21" fmla="*/ 24 h 238"/>
                    <a:gd name="T22" fmla="*/ 72 w 467"/>
                    <a:gd name="T23" fmla="*/ 19 h 238"/>
                    <a:gd name="T24" fmla="*/ 82 w 467"/>
                    <a:gd name="T25" fmla="*/ 14 h 238"/>
                    <a:gd name="T26" fmla="*/ 91 w 467"/>
                    <a:gd name="T27" fmla="*/ 10 h 238"/>
                    <a:gd name="T28" fmla="*/ 100 w 467"/>
                    <a:gd name="T29" fmla="*/ 6 h 238"/>
                    <a:gd name="T30" fmla="*/ 109 w 467"/>
                    <a:gd name="T31" fmla="*/ 3 h 238"/>
                    <a:gd name="T32" fmla="*/ 117 w 467"/>
                    <a:gd name="T33" fmla="*/ 0 h 238"/>
                    <a:gd name="T34" fmla="*/ 116 w 467"/>
                    <a:gd name="T35" fmla="*/ 0 h 238"/>
                    <a:gd name="T36" fmla="*/ 114 w 467"/>
                    <a:gd name="T37" fmla="*/ 0 h 238"/>
                    <a:gd name="T38" fmla="*/ 112 w 467"/>
                    <a:gd name="T39" fmla="*/ 0 h 238"/>
                    <a:gd name="T40" fmla="*/ 108 w 467"/>
                    <a:gd name="T41" fmla="*/ 1 h 238"/>
                    <a:gd name="T42" fmla="*/ 104 w 467"/>
                    <a:gd name="T43" fmla="*/ 2 h 238"/>
                    <a:gd name="T44" fmla="*/ 98 w 467"/>
                    <a:gd name="T45" fmla="*/ 3 h 238"/>
                    <a:gd name="T46" fmla="*/ 92 w 467"/>
                    <a:gd name="T47" fmla="*/ 5 h 238"/>
                    <a:gd name="T48" fmla="*/ 85 w 467"/>
                    <a:gd name="T49" fmla="*/ 7 h 238"/>
                    <a:gd name="T50" fmla="*/ 76 w 467"/>
                    <a:gd name="T51" fmla="*/ 9 h 238"/>
                    <a:gd name="T52" fmla="*/ 68 w 467"/>
                    <a:gd name="T53" fmla="*/ 13 h 238"/>
                    <a:gd name="T54" fmla="*/ 58 w 467"/>
                    <a:gd name="T55" fmla="*/ 17 h 238"/>
                    <a:gd name="T56" fmla="*/ 48 w 467"/>
                    <a:gd name="T57" fmla="*/ 22 h 238"/>
                    <a:gd name="T58" fmla="*/ 37 w 467"/>
                    <a:gd name="T59" fmla="*/ 28 h 238"/>
                    <a:gd name="T60" fmla="*/ 25 w 467"/>
                    <a:gd name="T61" fmla="*/ 35 h 238"/>
                    <a:gd name="T62" fmla="*/ 13 w 467"/>
                    <a:gd name="T63" fmla="*/ 43 h 238"/>
                    <a:gd name="T64" fmla="*/ 0 w 467"/>
                    <a:gd name="T65" fmla="*/ 52 h 238"/>
                    <a:gd name="T66" fmla="*/ 5 w 467"/>
                    <a:gd name="T67" fmla="*/ 60 h 238"/>
                    <a:gd name="T68" fmla="*/ 5 w 467"/>
                    <a:gd name="T69" fmla="*/ 60 h 23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467"/>
                    <a:gd name="T106" fmla="*/ 0 h 238"/>
                    <a:gd name="T107" fmla="*/ 467 w 467"/>
                    <a:gd name="T108" fmla="*/ 238 h 238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467" h="238">
                      <a:moveTo>
                        <a:pt x="18" y="238"/>
                      </a:moveTo>
                      <a:lnTo>
                        <a:pt x="19" y="234"/>
                      </a:lnTo>
                      <a:lnTo>
                        <a:pt x="30" y="228"/>
                      </a:lnTo>
                      <a:lnTo>
                        <a:pt x="44" y="217"/>
                      </a:lnTo>
                      <a:lnTo>
                        <a:pt x="64" y="206"/>
                      </a:lnTo>
                      <a:lnTo>
                        <a:pt x="87" y="189"/>
                      </a:lnTo>
                      <a:lnTo>
                        <a:pt x="114" y="173"/>
                      </a:lnTo>
                      <a:lnTo>
                        <a:pt x="146" y="154"/>
                      </a:lnTo>
                      <a:lnTo>
                        <a:pt x="179" y="136"/>
                      </a:lnTo>
                      <a:lnTo>
                        <a:pt x="213" y="113"/>
                      </a:lnTo>
                      <a:lnTo>
                        <a:pt x="250" y="94"/>
                      </a:lnTo>
                      <a:lnTo>
                        <a:pt x="287" y="73"/>
                      </a:lnTo>
                      <a:lnTo>
                        <a:pt x="326" y="56"/>
                      </a:lnTo>
                      <a:lnTo>
                        <a:pt x="363" y="37"/>
                      </a:lnTo>
                      <a:lnTo>
                        <a:pt x="399" y="22"/>
                      </a:lnTo>
                      <a:lnTo>
                        <a:pt x="433" y="9"/>
                      </a:lnTo>
                      <a:lnTo>
                        <a:pt x="467" y="0"/>
                      </a:lnTo>
                      <a:lnTo>
                        <a:pt x="463" y="0"/>
                      </a:lnTo>
                      <a:lnTo>
                        <a:pt x="456" y="0"/>
                      </a:lnTo>
                      <a:lnTo>
                        <a:pt x="446" y="0"/>
                      </a:lnTo>
                      <a:lnTo>
                        <a:pt x="431" y="3"/>
                      </a:lnTo>
                      <a:lnTo>
                        <a:pt x="413" y="6"/>
                      </a:lnTo>
                      <a:lnTo>
                        <a:pt x="390" y="11"/>
                      </a:lnTo>
                      <a:lnTo>
                        <a:pt x="365" y="17"/>
                      </a:lnTo>
                      <a:lnTo>
                        <a:pt x="338" y="26"/>
                      </a:lnTo>
                      <a:lnTo>
                        <a:pt x="304" y="35"/>
                      </a:lnTo>
                      <a:lnTo>
                        <a:pt x="269" y="50"/>
                      </a:lnTo>
                      <a:lnTo>
                        <a:pt x="230" y="67"/>
                      </a:lnTo>
                      <a:lnTo>
                        <a:pt x="190" y="87"/>
                      </a:lnTo>
                      <a:lnTo>
                        <a:pt x="146" y="111"/>
                      </a:lnTo>
                      <a:lnTo>
                        <a:pt x="99" y="138"/>
                      </a:lnTo>
                      <a:lnTo>
                        <a:pt x="49" y="169"/>
                      </a:lnTo>
                      <a:lnTo>
                        <a:pt x="0" y="207"/>
                      </a:lnTo>
                      <a:lnTo>
                        <a:pt x="18" y="2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5" name="Freeform 50"/>
                <p:cNvSpPr>
                  <a:spLocks/>
                </p:cNvSpPr>
                <p:nvPr/>
              </p:nvSpPr>
              <p:spPr bwMode="auto">
                <a:xfrm>
                  <a:off x="1696" y="1480"/>
                  <a:ext cx="116" cy="57"/>
                </a:xfrm>
                <a:custGeom>
                  <a:avLst/>
                  <a:gdLst>
                    <a:gd name="T0" fmla="*/ 38 w 231"/>
                    <a:gd name="T1" fmla="*/ 0 h 116"/>
                    <a:gd name="T2" fmla="*/ 35 w 231"/>
                    <a:gd name="T3" fmla="*/ 0 h 116"/>
                    <a:gd name="T4" fmla="*/ 30 w 231"/>
                    <a:gd name="T5" fmla="*/ 1 h 116"/>
                    <a:gd name="T6" fmla="*/ 23 w 231"/>
                    <a:gd name="T7" fmla="*/ 3 h 116"/>
                    <a:gd name="T8" fmla="*/ 17 w 231"/>
                    <a:gd name="T9" fmla="*/ 5 h 116"/>
                    <a:gd name="T10" fmla="*/ 10 w 231"/>
                    <a:gd name="T11" fmla="*/ 8 h 116"/>
                    <a:gd name="T12" fmla="*/ 4 w 231"/>
                    <a:gd name="T13" fmla="*/ 12 h 116"/>
                    <a:gd name="T14" fmla="*/ 1 w 231"/>
                    <a:gd name="T15" fmla="*/ 16 h 116"/>
                    <a:gd name="T16" fmla="*/ 0 w 231"/>
                    <a:gd name="T17" fmla="*/ 21 h 116"/>
                    <a:gd name="T18" fmla="*/ 4 w 231"/>
                    <a:gd name="T19" fmla="*/ 24 h 116"/>
                    <a:gd name="T20" fmla="*/ 11 w 231"/>
                    <a:gd name="T21" fmla="*/ 26 h 116"/>
                    <a:gd name="T22" fmla="*/ 21 w 231"/>
                    <a:gd name="T23" fmla="*/ 28 h 116"/>
                    <a:gd name="T24" fmla="*/ 31 w 231"/>
                    <a:gd name="T25" fmla="*/ 28 h 116"/>
                    <a:gd name="T26" fmla="*/ 41 w 231"/>
                    <a:gd name="T27" fmla="*/ 28 h 116"/>
                    <a:gd name="T28" fmla="*/ 50 w 231"/>
                    <a:gd name="T29" fmla="*/ 26 h 116"/>
                    <a:gd name="T30" fmla="*/ 56 w 231"/>
                    <a:gd name="T31" fmla="*/ 25 h 116"/>
                    <a:gd name="T32" fmla="*/ 57 w 231"/>
                    <a:gd name="T33" fmla="*/ 24 h 116"/>
                    <a:gd name="T34" fmla="*/ 53 w 231"/>
                    <a:gd name="T35" fmla="*/ 24 h 116"/>
                    <a:gd name="T36" fmla="*/ 46 w 231"/>
                    <a:gd name="T37" fmla="*/ 23 h 116"/>
                    <a:gd name="T38" fmla="*/ 38 w 231"/>
                    <a:gd name="T39" fmla="*/ 22 h 116"/>
                    <a:gd name="T40" fmla="*/ 29 w 231"/>
                    <a:gd name="T41" fmla="*/ 21 h 116"/>
                    <a:gd name="T42" fmla="*/ 20 w 231"/>
                    <a:gd name="T43" fmla="*/ 19 h 116"/>
                    <a:gd name="T44" fmla="*/ 15 w 231"/>
                    <a:gd name="T45" fmla="*/ 18 h 116"/>
                    <a:gd name="T46" fmla="*/ 12 w 231"/>
                    <a:gd name="T47" fmla="*/ 16 h 116"/>
                    <a:gd name="T48" fmla="*/ 14 w 231"/>
                    <a:gd name="T49" fmla="*/ 14 h 116"/>
                    <a:gd name="T50" fmla="*/ 18 w 231"/>
                    <a:gd name="T51" fmla="*/ 12 h 116"/>
                    <a:gd name="T52" fmla="*/ 23 w 231"/>
                    <a:gd name="T53" fmla="*/ 11 h 116"/>
                    <a:gd name="T54" fmla="*/ 29 w 231"/>
                    <a:gd name="T55" fmla="*/ 10 h 116"/>
                    <a:gd name="T56" fmla="*/ 34 w 231"/>
                    <a:gd name="T57" fmla="*/ 9 h 116"/>
                    <a:gd name="T58" fmla="*/ 39 w 231"/>
                    <a:gd name="T59" fmla="*/ 8 h 116"/>
                    <a:gd name="T60" fmla="*/ 44 w 231"/>
                    <a:gd name="T61" fmla="*/ 8 h 116"/>
                    <a:gd name="T62" fmla="*/ 46 w 231"/>
                    <a:gd name="T63" fmla="*/ 8 h 116"/>
                    <a:gd name="T64" fmla="*/ 39 w 231"/>
                    <a:gd name="T65" fmla="*/ 0 h 11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1"/>
                    <a:gd name="T100" fmla="*/ 0 h 116"/>
                    <a:gd name="T101" fmla="*/ 231 w 231"/>
                    <a:gd name="T102" fmla="*/ 116 h 11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1" h="116">
                      <a:moveTo>
                        <a:pt x="153" y="0"/>
                      </a:moveTo>
                      <a:lnTo>
                        <a:pt x="152" y="0"/>
                      </a:lnTo>
                      <a:lnTo>
                        <a:pt x="147" y="0"/>
                      </a:lnTo>
                      <a:lnTo>
                        <a:pt x="139" y="2"/>
                      </a:lnTo>
                      <a:lnTo>
                        <a:pt x="130" y="3"/>
                      </a:lnTo>
                      <a:lnTo>
                        <a:pt x="118" y="5"/>
                      </a:lnTo>
                      <a:lnTo>
                        <a:pt x="106" y="9"/>
                      </a:lnTo>
                      <a:lnTo>
                        <a:pt x="92" y="13"/>
                      </a:lnTo>
                      <a:lnTo>
                        <a:pt x="79" y="17"/>
                      </a:lnTo>
                      <a:lnTo>
                        <a:pt x="65" y="21"/>
                      </a:lnTo>
                      <a:lnTo>
                        <a:pt x="52" y="28"/>
                      </a:lnTo>
                      <a:lnTo>
                        <a:pt x="37" y="34"/>
                      </a:lnTo>
                      <a:lnTo>
                        <a:pt x="26" y="42"/>
                      </a:lnTo>
                      <a:lnTo>
                        <a:pt x="15" y="50"/>
                      </a:lnTo>
                      <a:lnTo>
                        <a:pt x="7" y="57"/>
                      </a:lnTo>
                      <a:lnTo>
                        <a:pt x="1" y="67"/>
                      </a:lnTo>
                      <a:lnTo>
                        <a:pt x="0" y="78"/>
                      </a:lnTo>
                      <a:lnTo>
                        <a:pt x="0" y="86"/>
                      </a:lnTo>
                      <a:lnTo>
                        <a:pt x="6" y="93"/>
                      </a:lnTo>
                      <a:lnTo>
                        <a:pt x="15" y="99"/>
                      </a:lnTo>
                      <a:lnTo>
                        <a:pt x="30" y="106"/>
                      </a:lnTo>
                      <a:lnTo>
                        <a:pt x="44" y="108"/>
                      </a:lnTo>
                      <a:lnTo>
                        <a:pt x="63" y="112"/>
                      </a:lnTo>
                      <a:lnTo>
                        <a:pt x="82" y="113"/>
                      </a:lnTo>
                      <a:lnTo>
                        <a:pt x="102" y="116"/>
                      </a:lnTo>
                      <a:lnTo>
                        <a:pt x="123" y="115"/>
                      </a:lnTo>
                      <a:lnTo>
                        <a:pt x="144" y="115"/>
                      </a:lnTo>
                      <a:lnTo>
                        <a:pt x="163" y="113"/>
                      </a:lnTo>
                      <a:lnTo>
                        <a:pt x="183" y="112"/>
                      </a:lnTo>
                      <a:lnTo>
                        <a:pt x="199" y="108"/>
                      </a:lnTo>
                      <a:lnTo>
                        <a:pt x="213" y="106"/>
                      </a:lnTo>
                      <a:lnTo>
                        <a:pt x="223" y="104"/>
                      </a:lnTo>
                      <a:lnTo>
                        <a:pt x="231" y="102"/>
                      </a:lnTo>
                      <a:lnTo>
                        <a:pt x="228" y="100"/>
                      </a:lnTo>
                      <a:lnTo>
                        <a:pt x="222" y="100"/>
                      </a:lnTo>
                      <a:lnTo>
                        <a:pt x="212" y="99"/>
                      </a:lnTo>
                      <a:lnTo>
                        <a:pt x="199" y="98"/>
                      </a:lnTo>
                      <a:lnTo>
                        <a:pt x="182" y="95"/>
                      </a:lnTo>
                      <a:lnTo>
                        <a:pt x="166" y="93"/>
                      </a:lnTo>
                      <a:lnTo>
                        <a:pt x="149" y="91"/>
                      </a:lnTo>
                      <a:lnTo>
                        <a:pt x="131" y="90"/>
                      </a:lnTo>
                      <a:lnTo>
                        <a:pt x="113" y="86"/>
                      </a:lnTo>
                      <a:lnTo>
                        <a:pt x="96" y="82"/>
                      </a:lnTo>
                      <a:lnTo>
                        <a:pt x="79" y="80"/>
                      </a:lnTo>
                      <a:lnTo>
                        <a:pt x="67" y="77"/>
                      </a:lnTo>
                      <a:lnTo>
                        <a:pt x="57" y="73"/>
                      </a:lnTo>
                      <a:lnTo>
                        <a:pt x="50" y="69"/>
                      </a:lnTo>
                      <a:lnTo>
                        <a:pt x="48" y="67"/>
                      </a:lnTo>
                      <a:lnTo>
                        <a:pt x="52" y="63"/>
                      </a:lnTo>
                      <a:lnTo>
                        <a:pt x="56" y="57"/>
                      </a:lnTo>
                      <a:lnTo>
                        <a:pt x="63" y="54"/>
                      </a:lnTo>
                      <a:lnTo>
                        <a:pt x="71" y="51"/>
                      </a:lnTo>
                      <a:lnTo>
                        <a:pt x="82" y="48"/>
                      </a:lnTo>
                      <a:lnTo>
                        <a:pt x="91" y="44"/>
                      </a:lnTo>
                      <a:lnTo>
                        <a:pt x="102" y="43"/>
                      </a:lnTo>
                      <a:lnTo>
                        <a:pt x="114" y="41"/>
                      </a:lnTo>
                      <a:lnTo>
                        <a:pt x="127" y="41"/>
                      </a:lnTo>
                      <a:lnTo>
                        <a:pt x="136" y="38"/>
                      </a:lnTo>
                      <a:lnTo>
                        <a:pt x="147" y="37"/>
                      </a:lnTo>
                      <a:lnTo>
                        <a:pt x="156" y="35"/>
                      </a:lnTo>
                      <a:lnTo>
                        <a:pt x="166" y="35"/>
                      </a:lnTo>
                      <a:lnTo>
                        <a:pt x="173" y="34"/>
                      </a:lnTo>
                      <a:lnTo>
                        <a:pt x="179" y="34"/>
                      </a:lnTo>
                      <a:lnTo>
                        <a:pt x="182" y="34"/>
                      </a:lnTo>
                      <a:lnTo>
                        <a:pt x="184" y="34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6" name="Freeform 51"/>
                <p:cNvSpPr>
                  <a:spLocks/>
                </p:cNvSpPr>
                <p:nvPr/>
              </p:nvSpPr>
              <p:spPr bwMode="auto">
                <a:xfrm>
                  <a:off x="1839" y="1527"/>
                  <a:ext cx="75" cy="30"/>
                </a:xfrm>
                <a:custGeom>
                  <a:avLst/>
                  <a:gdLst>
                    <a:gd name="T0" fmla="*/ 0 w 150"/>
                    <a:gd name="T1" fmla="*/ 1 h 60"/>
                    <a:gd name="T2" fmla="*/ 1 w 150"/>
                    <a:gd name="T3" fmla="*/ 1 h 60"/>
                    <a:gd name="T4" fmla="*/ 1 w 150"/>
                    <a:gd name="T5" fmla="*/ 1 h 60"/>
                    <a:gd name="T6" fmla="*/ 2 w 150"/>
                    <a:gd name="T7" fmla="*/ 2 h 60"/>
                    <a:gd name="T8" fmla="*/ 5 w 150"/>
                    <a:gd name="T9" fmla="*/ 2 h 60"/>
                    <a:gd name="T10" fmla="*/ 5 w 150"/>
                    <a:gd name="T11" fmla="*/ 3 h 60"/>
                    <a:gd name="T12" fmla="*/ 7 w 150"/>
                    <a:gd name="T13" fmla="*/ 3 h 60"/>
                    <a:gd name="T14" fmla="*/ 9 w 150"/>
                    <a:gd name="T15" fmla="*/ 3 h 60"/>
                    <a:gd name="T16" fmla="*/ 11 w 150"/>
                    <a:gd name="T17" fmla="*/ 4 h 60"/>
                    <a:gd name="T18" fmla="*/ 13 w 150"/>
                    <a:gd name="T19" fmla="*/ 4 h 60"/>
                    <a:gd name="T20" fmla="*/ 17 w 150"/>
                    <a:gd name="T21" fmla="*/ 4 h 60"/>
                    <a:gd name="T22" fmla="*/ 19 w 150"/>
                    <a:gd name="T23" fmla="*/ 3 h 60"/>
                    <a:gd name="T24" fmla="*/ 21 w 150"/>
                    <a:gd name="T25" fmla="*/ 3 h 60"/>
                    <a:gd name="T26" fmla="*/ 24 w 150"/>
                    <a:gd name="T27" fmla="*/ 3 h 60"/>
                    <a:gd name="T28" fmla="*/ 27 w 150"/>
                    <a:gd name="T29" fmla="*/ 2 h 60"/>
                    <a:gd name="T30" fmla="*/ 30 w 150"/>
                    <a:gd name="T31" fmla="*/ 1 h 60"/>
                    <a:gd name="T32" fmla="*/ 33 w 150"/>
                    <a:gd name="T33" fmla="*/ 0 h 60"/>
                    <a:gd name="T34" fmla="*/ 35 w 150"/>
                    <a:gd name="T35" fmla="*/ 0 h 60"/>
                    <a:gd name="T36" fmla="*/ 37 w 150"/>
                    <a:gd name="T37" fmla="*/ 1 h 60"/>
                    <a:gd name="T38" fmla="*/ 38 w 150"/>
                    <a:gd name="T39" fmla="*/ 3 h 60"/>
                    <a:gd name="T40" fmla="*/ 38 w 150"/>
                    <a:gd name="T41" fmla="*/ 6 h 60"/>
                    <a:gd name="T42" fmla="*/ 37 w 150"/>
                    <a:gd name="T43" fmla="*/ 7 h 60"/>
                    <a:gd name="T44" fmla="*/ 35 w 150"/>
                    <a:gd name="T45" fmla="*/ 9 h 60"/>
                    <a:gd name="T46" fmla="*/ 34 w 150"/>
                    <a:gd name="T47" fmla="*/ 10 h 60"/>
                    <a:gd name="T48" fmla="*/ 31 w 150"/>
                    <a:gd name="T49" fmla="*/ 12 h 60"/>
                    <a:gd name="T50" fmla="*/ 28 w 150"/>
                    <a:gd name="T51" fmla="*/ 13 h 60"/>
                    <a:gd name="T52" fmla="*/ 26 w 150"/>
                    <a:gd name="T53" fmla="*/ 14 h 60"/>
                    <a:gd name="T54" fmla="*/ 23 w 150"/>
                    <a:gd name="T55" fmla="*/ 15 h 60"/>
                    <a:gd name="T56" fmla="*/ 19 w 150"/>
                    <a:gd name="T57" fmla="*/ 15 h 60"/>
                    <a:gd name="T58" fmla="*/ 15 w 150"/>
                    <a:gd name="T59" fmla="*/ 15 h 60"/>
                    <a:gd name="T60" fmla="*/ 13 w 150"/>
                    <a:gd name="T61" fmla="*/ 14 h 60"/>
                    <a:gd name="T62" fmla="*/ 10 w 150"/>
                    <a:gd name="T63" fmla="*/ 13 h 60"/>
                    <a:gd name="T64" fmla="*/ 9 w 150"/>
                    <a:gd name="T65" fmla="*/ 13 h 60"/>
                    <a:gd name="T66" fmla="*/ 6 w 150"/>
                    <a:gd name="T67" fmla="*/ 12 h 60"/>
                    <a:gd name="T68" fmla="*/ 5 w 150"/>
                    <a:gd name="T69" fmla="*/ 10 h 60"/>
                    <a:gd name="T70" fmla="*/ 3 w 150"/>
                    <a:gd name="T71" fmla="*/ 9 h 60"/>
                    <a:gd name="T72" fmla="*/ 2 w 150"/>
                    <a:gd name="T73" fmla="*/ 8 h 60"/>
                    <a:gd name="T74" fmla="*/ 1 w 150"/>
                    <a:gd name="T75" fmla="*/ 5 h 60"/>
                    <a:gd name="T76" fmla="*/ 1 w 150"/>
                    <a:gd name="T77" fmla="*/ 3 h 60"/>
                    <a:gd name="T78" fmla="*/ 0 w 150"/>
                    <a:gd name="T79" fmla="*/ 1 h 60"/>
                    <a:gd name="T80" fmla="*/ 0 w 150"/>
                    <a:gd name="T81" fmla="*/ 1 h 60"/>
                    <a:gd name="T82" fmla="*/ 0 w 150"/>
                    <a:gd name="T83" fmla="*/ 1 h 6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50"/>
                    <a:gd name="T127" fmla="*/ 0 h 60"/>
                    <a:gd name="T128" fmla="*/ 150 w 150"/>
                    <a:gd name="T129" fmla="*/ 60 h 6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50" h="60">
                      <a:moveTo>
                        <a:pt x="0" y="1"/>
                      </a:moveTo>
                      <a:lnTo>
                        <a:pt x="1" y="1"/>
                      </a:lnTo>
                      <a:lnTo>
                        <a:pt x="7" y="4"/>
                      </a:lnTo>
                      <a:lnTo>
                        <a:pt x="10" y="5"/>
                      </a:lnTo>
                      <a:lnTo>
                        <a:pt x="17" y="8"/>
                      </a:lnTo>
                      <a:lnTo>
                        <a:pt x="22" y="9"/>
                      </a:lnTo>
                      <a:lnTo>
                        <a:pt x="31" y="11"/>
                      </a:lnTo>
                      <a:lnTo>
                        <a:pt x="37" y="12"/>
                      </a:lnTo>
                      <a:lnTo>
                        <a:pt x="45" y="13"/>
                      </a:lnTo>
                      <a:lnTo>
                        <a:pt x="54" y="13"/>
                      </a:lnTo>
                      <a:lnTo>
                        <a:pt x="65" y="13"/>
                      </a:lnTo>
                      <a:lnTo>
                        <a:pt x="75" y="12"/>
                      </a:lnTo>
                      <a:lnTo>
                        <a:pt x="85" y="11"/>
                      </a:lnTo>
                      <a:lnTo>
                        <a:pt x="97" y="9"/>
                      </a:lnTo>
                      <a:lnTo>
                        <a:pt x="111" y="7"/>
                      </a:lnTo>
                      <a:lnTo>
                        <a:pt x="122" y="1"/>
                      </a:lnTo>
                      <a:lnTo>
                        <a:pt x="132" y="0"/>
                      </a:lnTo>
                      <a:lnTo>
                        <a:pt x="139" y="0"/>
                      </a:lnTo>
                      <a:lnTo>
                        <a:pt x="146" y="3"/>
                      </a:lnTo>
                      <a:lnTo>
                        <a:pt x="150" y="11"/>
                      </a:lnTo>
                      <a:lnTo>
                        <a:pt x="149" y="22"/>
                      </a:lnTo>
                      <a:lnTo>
                        <a:pt x="145" y="27"/>
                      </a:lnTo>
                      <a:lnTo>
                        <a:pt x="140" y="34"/>
                      </a:lnTo>
                      <a:lnTo>
                        <a:pt x="133" y="39"/>
                      </a:lnTo>
                      <a:lnTo>
                        <a:pt x="126" y="46"/>
                      </a:lnTo>
                      <a:lnTo>
                        <a:pt x="115" y="50"/>
                      </a:lnTo>
                      <a:lnTo>
                        <a:pt x="105" y="53"/>
                      </a:lnTo>
                      <a:lnTo>
                        <a:pt x="92" y="57"/>
                      </a:lnTo>
                      <a:lnTo>
                        <a:pt x="79" y="60"/>
                      </a:lnTo>
                      <a:lnTo>
                        <a:pt x="63" y="59"/>
                      </a:lnTo>
                      <a:lnTo>
                        <a:pt x="52" y="56"/>
                      </a:lnTo>
                      <a:lnTo>
                        <a:pt x="41" y="52"/>
                      </a:lnTo>
                      <a:lnTo>
                        <a:pt x="33" y="50"/>
                      </a:lnTo>
                      <a:lnTo>
                        <a:pt x="24" y="46"/>
                      </a:lnTo>
                      <a:lnTo>
                        <a:pt x="19" y="40"/>
                      </a:lnTo>
                      <a:lnTo>
                        <a:pt x="14" y="35"/>
                      </a:lnTo>
                      <a:lnTo>
                        <a:pt x="10" y="31"/>
                      </a:lnTo>
                      <a:lnTo>
                        <a:pt x="4" y="20"/>
                      </a:lnTo>
                      <a:lnTo>
                        <a:pt x="1" y="11"/>
                      </a:lnTo>
                      <a:lnTo>
                        <a:pt x="0" y="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7" name="Freeform 52"/>
                <p:cNvSpPr>
                  <a:spLocks/>
                </p:cNvSpPr>
                <p:nvPr/>
              </p:nvSpPr>
              <p:spPr bwMode="auto">
                <a:xfrm>
                  <a:off x="1906" y="1529"/>
                  <a:ext cx="104" cy="49"/>
                </a:xfrm>
                <a:custGeom>
                  <a:avLst/>
                  <a:gdLst>
                    <a:gd name="T0" fmla="*/ 0 w 206"/>
                    <a:gd name="T1" fmla="*/ 4 h 99"/>
                    <a:gd name="T2" fmla="*/ 1 w 206"/>
                    <a:gd name="T3" fmla="*/ 4 h 99"/>
                    <a:gd name="T4" fmla="*/ 2 w 206"/>
                    <a:gd name="T5" fmla="*/ 4 h 99"/>
                    <a:gd name="T6" fmla="*/ 4 w 206"/>
                    <a:gd name="T7" fmla="*/ 4 h 99"/>
                    <a:gd name="T8" fmla="*/ 6 w 206"/>
                    <a:gd name="T9" fmla="*/ 5 h 99"/>
                    <a:gd name="T10" fmla="*/ 9 w 206"/>
                    <a:gd name="T11" fmla="*/ 5 h 99"/>
                    <a:gd name="T12" fmla="*/ 13 w 206"/>
                    <a:gd name="T13" fmla="*/ 6 h 99"/>
                    <a:gd name="T14" fmla="*/ 16 w 206"/>
                    <a:gd name="T15" fmla="*/ 7 h 99"/>
                    <a:gd name="T16" fmla="*/ 21 w 206"/>
                    <a:gd name="T17" fmla="*/ 9 h 99"/>
                    <a:gd name="T18" fmla="*/ 25 w 206"/>
                    <a:gd name="T19" fmla="*/ 10 h 99"/>
                    <a:gd name="T20" fmla="*/ 29 w 206"/>
                    <a:gd name="T21" fmla="*/ 11 h 99"/>
                    <a:gd name="T22" fmla="*/ 33 w 206"/>
                    <a:gd name="T23" fmla="*/ 13 h 99"/>
                    <a:gd name="T24" fmla="*/ 38 w 206"/>
                    <a:gd name="T25" fmla="*/ 15 h 99"/>
                    <a:gd name="T26" fmla="*/ 42 w 206"/>
                    <a:gd name="T27" fmla="*/ 17 h 99"/>
                    <a:gd name="T28" fmla="*/ 45 w 206"/>
                    <a:gd name="T29" fmla="*/ 19 h 99"/>
                    <a:gd name="T30" fmla="*/ 49 w 206"/>
                    <a:gd name="T31" fmla="*/ 22 h 99"/>
                    <a:gd name="T32" fmla="*/ 52 w 206"/>
                    <a:gd name="T33" fmla="*/ 24 h 99"/>
                    <a:gd name="T34" fmla="*/ 52 w 206"/>
                    <a:gd name="T35" fmla="*/ 24 h 99"/>
                    <a:gd name="T36" fmla="*/ 53 w 206"/>
                    <a:gd name="T37" fmla="*/ 22 h 99"/>
                    <a:gd name="T38" fmla="*/ 53 w 206"/>
                    <a:gd name="T39" fmla="*/ 19 h 99"/>
                    <a:gd name="T40" fmla="*/ 52 w 206"/>
                    <a:gd name="T41" fmla="*/ 17 h 99"/>
                    <a:gd name="T42" fmla="*/ 51 w 206"/>
                    <a:gd name="T43" fmla="*/ 15 h 99"/>
                    <a:gd name="T44" fmla="*/ 50 w 206"/>
                    <a:gd name="T45" fmla="*/ 13 h 99"/>
                    <a:gd name="T46" fmla="*/ 48 w 206"/>
                    <a:gd name="T47" fmla="*/ 11 h 99"/>
                    <a:gd name="T48" fmla="*/ 47 w 206"/>
                    <a:gd name="T49" fmla="*/ 10 h 99"/>
                    <a:gd name="T50" fmla="*/ 45 w 206"/>
                    <a:gd name="T51" fmla="*/ 8 h 99"/>
                    <a:gd name="T52" fmla="*/ 42 w 206"/>
                    <a:gd name="T53" fmla="*/ 6 h 99"/>
                    <a:gd name="T54" fmla="*/ 39 w 206"/>
                    <a:gd name="T55" fmla="*/ 5 h 99"/>
                    <a:gd name="T56" fmla="*/ 35 w 206"/>
                    <a:gd name="T57" fmla="*/ 4 h 99"/>
                    <a:gd name="T58" fmla="*/ 31 w 206"/>
                    <a:gd name="T59" fmla="*/ 2 h 99"/>
                    <a:gd name="T60" fmla="*/ 27 w 206"/>
                    <a:gd name="T61" fmla="*/ 1 h 99"/>
                    <a:gd name="T62" fmla="*/ 23 w 206"/>
                    <a:gd name="T63" fmla="*/ 0 h 99"/>
                    <a:gd name="T64" fmla="*/ 19 w 206"/>
                    <a:gd name="T65" fmla="*/ 0 h 99"/>
                    <a:gd name="T66" fmla="*/ 16 w 206"/>
                    <a:gd name="T67" fmla="*/ 0 h 99"/>
                    <a:gd name="T68" fmla="*/ 14 w 206"/>
                    <a:gd name="T69" fmla="*/ 0 h 99"/>
                    <a:gd name="T70" fmla="*/ 11 w 206"/>
                    <a:gd name="T71" fmla="*/ 0 h 99"/>
                    <a:gd name="T72" fmla="*/ 9 w 206"/>
                    <a:gd name="T73" fmla="*/ 1 h 99"/>
                    <a:gd name="T74" fmla="*/ 7 w 206"/>
                    <a:gd name="T75" fmla="*/ 1 h 99"/>
                    <a:gd name="T76" fmla="*/ 5 w 206"/>
                    <a:gd name="T77" fmla="*/ 1 h 99"/>
                    <a:gd name="T78" fmla="*/ 3 w 206"/>
                    <a:gd name="T79" fmla="*/ 2 h 99"/>
                    <a:gd name="T80" fmla="*/ 3 w 206"/>
                    <a:gd name="T81" fmla="*/ 2 h 99"/>
                    <a:gd name="T82" fmla="*/ 1 w 206"/>
                    <a:gd name="T83" fmla="*/ 3 h 99"/>
                    <a:gd name="T84" fmla="*/ 0 w 206"/>
                    <a:gd name="T85" fmla="*/ 4 h 99"/>
                    <a:gd name="T86" fmla="*/ 0 w 206"/>
                    <a:gd name="T87" fmla="*/ 4 h 9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206"/>
                    <a:gd name="T133" fmla="*/ 0 h 99"/>
                    <a:gd name="T134" fmla="*/ 206 w 206"/>
                    <a:gd name="T135" fmla="*/ 99 h 9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206" h="99">
                      <a:moveTo>
                        <a:pt x="0" y="16"/>
                      </a:moveTo>
                      <a:lnTo>
                        <a:pt x="1" y="16"/>
                      </a:lnTo>
                      <a:lnTo>
                        <a:pt x="6" y="16"/>
                      </a:lnTo>
                      <a:lnTo>
                        <a:pt x="13" y="17"/>
                      </a:lnTo>
                      <a:lnTo>
                        <a:pt x="24" y="20"/>
                      </a:lnTo>
                      <a:lnTo>
                        <a:pt x="35" y="22"/>
                      </a:lnTo>
                      <a:lnTo>
                        <a:pt x="49" y="26"/>
                      </a:lnTo>
                      <a:lnTo>
                        <a:pt x="63" y="31"/>
                      </a:lnTo>
                      <a:lnTo>
                        <a:pt x="82" y="36"/>
                      </a:lnTo>
                      <a:lnTo>
                        <a:pt x="97" y="42"/>
                      </a:lnTo>
                      <a:lnTo>
                        <a:pt x="114" y="47"/>
                      </a:lnTo>
                      <a:lnTo>
                        <a:pt x="131" y="55"/>
                      </a:lnTo>
                      <a:lnTo>
                        <a:pt x="149" y="62"/>
                      </a:lnTo>
                      <a:lnTo>
                        <a:pt x="165" y="70"/>
                      </a:lnTo>
                      <a:lnTo>
                        <a:pt x="179" y="79"/>
                      </a:lnTo>
                      <a:lnTo>
                        <a:pt x="192" y="88"/>
                      </a:lnTo>
                      <a:lnTo>
                        <a:pt x="205" y="99"/>
                      </a:lnTo>
                      <a:lnTo>
                        <a:pt x="205" y="96"/>
                      </a:lnTo>
                      <a:lnTo>
                        <a:pt x="206" y="90"/>
                      </a:lnTo>
                      <a:lnTo>
                        <a:pt x="206" y="79"/>
                      </a:lnTo>
                      <a:lnTo>
                        <a:pt x="205" y="68"/>
                      </a:lnTo>
                      <a:lnTo>
                        <a:pt x="201" y="60"/>
                      </a:lnTo>
                      <a:lnTo>
                        <a:pt x="197" y="53"/>
                      </a:lnTo>
                      <a:lnTo>
                        <a:pt x="191" y="46"/>
                      </a:lnTo>
                      <a:lnTo>
                        <a:pt x="186" y="40"/>
                      </a:lnTo>
                      <a:lnTo>
                        <a:pt x="177" y="33"/>
                      </a:lnTo>
                      <a:lnTo>
                        <a:pt x="166" y="26"/>
                      </a:lnTo>
                      <a:lnTo>
                        <a:pt x="152" y="20"/>
                      </a:lnTo>
                      <a:lnTo>
                        <a:pt x="139" y="16"/>
                      </a:lnTo>
                      <a:lnTo>
                        <a:pt x="121" y="9"/>
                      </a:lnTo>
                      <a:lnTo>
                        <a:pt x="105" y="7"/>
                      </a:lnTo>
                      <a:lnTo>
                        <a:pt x="89" y="3"/>
                      </a:lnTo>
                      <a:lnTo>
                        <a:pt x="76" y="3"/>
                      </a:lnTo>
                      <a:lnTo>
                        <a:pt x="63" y="0"/>
                      </a:lnTo>
                      <a:lnTo>
                        <a:pt x="53" y="1"/>
                      </a:lnTo>
                      <a:lnTo>
                        <a:pt x="43" y="1"/>
                      </a:lnTo>
                      <a:lnTo>
                        <a:pt x="35" y="4"/>
                      </a:lnTo>
                      <a:lnTo>
                        <a:pt x="26" y="4"/>
                      </a:lnTo>
                      <a:lnTo>
                        <a:pt x="19" y="7"/>
                      </a:lnTo>
                      <a:lnTo>
                        <a:pt x="11" y="8"/>
                      </a:lnTo>
                      <a:lnTo>
                        <a:pt x="9" y="10"/>
                      </a:lnTo>
                      <a:lnTo>
                        <a:pt x="1" y="13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8" name="Freeform 53"/>
                <p:cNvSpPr>
                  <a:spLocks/>
                </p:cNvSpPr>
                <p:nvPr/>
              </p:nvSpPr>
              <p:spPr bwMode="auto">
                <a:xfrm>
                  <a:off x="1994" y="1519"/>
                  <a:ext cx="20" cy="59"/>
                </a:xfrm>
                <a:custGeom>
                  <a:avLst/>
                  <a:gdLst>
                    <a:gd name="T0" fmla="*/ 2 w 41"/>
                    <a:gd name="T1" fmla="*/ 20 h 118"/>
                    <a:gd name="T2" fmla="*/ 2 w 41"/>
                    <a:gd name="T3" fmla="*/ 19 h 118"/>
                    <a:gd name="T4" fmla="*/ 1 w 41"/>
                    <a:gd name="T5" fmla="*/ 17 h 118"/>
                    <a:gd name="T6" fmla="*/ 0 w 41"/>
                    <a:gd name="T7" fmla="*/ 15 h 118"/>
                    <a:gd name="T8" fmla="*/ 0 w 41"/>
                    <a:gd name="T9" fmla="*/ 13 h 118"/>
                    <a:gd name="T10" fmla="*/ 0 w 41"/>
                    <a:gd name="T11" fmla="*/ 10 h 118"/>
                    <a:gd name="T12" fmla="*/ 0 w 41"/>
                    <a:gd name="T13" fmla="*/ 7 h 118"/>
                    <a:gd name="T14" fmla="*/ 1 w 41"/>
                    <a:gd name="T15" fmla="*/ 4 h 118"/>
                    <a:gd name="T16" fmla="*/ 3 w 41"/>
                    <a:gd name="T17" fmla="*/ 1 h 118"/>
                    <a:gd name="T18" fmla="*/ 4 w 41"/>
                    <a:gd name="T19" fmla="*/ 0 h 118"/>
                    <a:gd name="T20" fmla="*/ 5 w 41"/>
                    <a:gd name="T21" fmla="*/ 0 h 118"/>
                    <a:gd name="T22" fmla="*/ 6 w 41"/>
                    <a:gd name="T23" fmla="*/ 1 h 118"/>
                    <a:gd name="T24" fmla="*/ 7 w 41"/>
                    <a:gd name="T25" fmla="*/ 3 h 118"/>
                    <a:gd name="T26" fmla="*/ 7 w 41"/>
                    <a:gd name="T27" fmla="*/ 4 h 118"/>
                    <a:gd name="T28" fmla="*/ 7 w 41"/>
                    <a:gd name="T29" fmla="*/ 7 h 118"/>
                    <a:gd name="T30" fmla="*/ 8 w 41"/>
                    <a:gd name="T31" fmla="*/ 10 h 118"/>
                    <a:gd name="T32" fmla="*/ 8 w 41"/>
                    <a:gd name="T33" fmla="*/ 13 h 118"/>
                    <a:gd name="T34" fmla="*/ 9 w 41"/>
                    <a:gd name="T35" fmla="*/ 15 h 118"/>
                    <a:gd name="T36" fmla="*/ 9 w 41"/>
                    <a:gd name="T37" fmla="*/ 19 h 118"/>
                    <a:gd name="T38" fmla="*/ 9 w 41"/>
                    <a:gd name="T39" fmla="*/ 21 h 118"/>
                    <a:gd name="T40" fmla="*/ 10 w 41"/>
                    <a:gd name="T41" fmla="*/ 24 h 118"/>
                    <a:gd name="T42" fmla="*/ 10 w 41"/>
                    <a:gd name="T43" fmla="*/ 26 h 118"/>
                    <a:gd name="T44" fmla="*/ 10 w 41"/>
                    <a:gd name="T45" fmla="*/ 28 h 118"/>
                    <a:gd name="T46" fmla="*/ 10 w 41"/>
                    <a:gd name="T47" fmla="*/ 29 h 118"/>
                    <a:gd name="T48" fmla="*/ 10 w 41"/>
                    <a:gd name="T49" fmla="*/ 30 h 118"/>
                    <a:gd name="T50" fmla="*/ 2 w 41"/>
                    <a:gd name="T51" fmla="*/ 20 h 118"/>
                    <a:gd name="T52" fmla="*/ 2 w 41"/>
                    <a:gd name="T53" fmla="*/ 20 h 11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41"/>
                    <a:gd name="T82" fmla="*/ 0 h 118"/>
                    <a:gd name="T83" fmla="*/ 41 w 41"/>
                    <a:gd name="T84" fmla="*/ 118 h 11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41" h="118">
                      <a:moveTo>
                        <a:pt x="11" y="78"/>
                      </a:moveTo>
                      <a:lnTo>
                        <a:pt x="8" y="75"/>
                      </a:lnTo>
                      <a:lnTo>
                        <a:pt x="7" y="68"/>
                      </a:lnTo>
                      <a:lnTo>
                        <a:pt x="3" y="61"/>
                      </a:lnTo>
                      <a:lnTo>
                        <a:pt x="2" y="50"/>
                      </a:lnTo>
                      <a:lnTo>
                        <a:pt x="0" y="39"/>
                      </a:lnTo>
                      <a:lnTo>
                        <a:pt x="2" y="27"/>
                      </a:lnTo>
                      <a:lnTo>
                        <a:pt x="5" y="14"/>
                      </a:lnTo>
                      <a:lnTo>
                        <a:pt x="13" y="3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4" y="1"/>
                      </a:lnTo>
                      <a:lnTo>
                        <a:pt x="28" y="9"/>
                      </a:lnTo>
                      <a:lnTo>
                        <a:pt x="28" y="15"/>
                      </a:lnTo>
                      <a:lnTo>
                        <a:pt x="30" y="26"/>
                      </a:lnTo>
                      <a:lnTo>
                        <a:pt x="33" y="37"/>
                      </a:lnTo>
                      <a:lnTo>
                        <a:pt x="35" y="50"/>
                      </a:lnTo>
                      <a:lnTo>
                        <a:pt x="37" y="61"/>
                      </a:lnTo>
                      <a:lnTo>
                        <a:pt x="38" y="74"/>
                      </a:lnTo>
                      <a:lnTo>
                        <a:pt x="39" y="84"/>
                      </a:lnTo>
                      <a:lnTo>
                        <a:pt x="41" y="96"/>
                      </a:lnTo>
                      <a:lnTo>
                        <a:pt x="41" y="104"/>
                      </a:lnTo>
                      <a:lnTo>
                        <a:pt x="41" y="111"/>
                      </a:lnTo>
                      <a:lnTo>
                        <a:pt x="41" y="115"/>
                      </a:lnTo>
                      <a:lnTo>
                        <a:pt x="41" y="118"/>
                      </a:lnTo>
                      <a:lnTo>
                        <a:pt x="11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9" name="Freeform 54"/>
                <p:cNvSpPr>
                  <a:spLocks/>
                </p:cNvSpPr>
                <p:nvPr/>
              </p:nvSpPr>
              <p:spPr bwMode="auto">
                <a:xfrm>
                  <a:off x="1885" y="1474"/>
                  <a:ext cx="121" cy="65"/>
                </a:xfrm>
                <a:custGeom>
                  <a:avLst/>
                  <a:gdLst>
                    <a:gd name="T0" fmla="*/ 61 w 242"/>
                    <a:gd name="T1" fmla="*/ 22 h 130"/>
                    <a:gd name="T2" fmla="*/ 60 w 242"/>
                    <a:gd name="T3" fmla="*/ 22 h 130"/>
                    <a:gd name="T4" fmla="*/ 59 w 242"/>
                    <a:gd name="T5" fmla="*/ 21 h 130"/>
                    <a:gd name="T6" fmla="*/ 58 w 242"/>
                    <a:gd name="T7" fmla="*/ 20 h 130"/>
                    <a:gd name="T8" fmla="*/ 55 w 242"/>
                    <a:gd name="T9" fmla="*/ 19 h 130"/>
                    <a:gd name="T10" fmla="*/ 53 w 242"/>
                    <a:gd name="T11" fmla="*/ 17 h 130"/>
                    <a:gd name="T12" fmla="*/ 49 w 242"/>
                    <a:gd name="T13" fmla="*/ 16 h 130"/>
                    <a:gd name="T14" fmla="*/ 46 w 242"/>
                    <a:gd name="T15" fmla="*/ 14 h 130"/>
                    <a:gd name="T16" fmla="*/ 42 w 242"/>
                    <a:gd name="T17" fmla="*/ 12 h 130"/>
                    <a:gd name="T18" fmla="*/ 37 w 242"/>
                    <a:gd name="T19" fmla="*/ 10 h 130"/>
                    <a:gd name="T20" fmla="*/ 33 w 242"/>
                    <a:gd name="T21" fmla="*/ 9 h 130"/>
                    <a:gd name="T22" fmla="*/ 28 w 242"/>
                    <a:gd name="T23" fmla="*/ 7 h 130"/>
                    <a:gd name="T24" fmla="*/ 23 w 242"/>
                    <a:gd name="T25" fmla="*/ 5 h 130"/>
                    <a:gd name="T26" fmla="*/ 17 w 242"/>
                    <a:gd name="T27" fmla="*/ 3 h 130"/>
                    <a:gd name="T28" fmla="*/ 11 w 242"/>
                    <a:gd name="T29" fmla="*/ 2 h 130"/>
                    <a:gd name="T30" fmla="*/ 6 w 242"/>
                    <a:gd name="T31" fmla="*/ 1 h 130"/>
                    <a:gd name="T32" fmla="*/ 4 w 242"/>
                    <a:gd name="T33" fmla="*/ 1 h 130"/>
                    <a:gd name="T34" fmla="*/ 0 w 242"/>
                    <a:gd name="T35" fmla="*/ 0 h 130"/>
                    <a:gd name="T36" fmla="*/ 2 w 242"/>
                    <a:gd name="T37" fmla="*/ 1 h 130"/>
                    <a:gd name="T38" fmla="*/ 4 w 242"/>
                    <a:gd name="T39" fmla="*/ 1 h 130"/>
                    <a:gd name="T40" fmla="*/ 7 w 242"/>
                    <a:gd name="T41" fmla="*/ 3 h 130"/>
                    <a:gd name="T42" fmla="*/ 10 w 242"/>
                    <a:gd name="T43" fmla="*/ 4 h 130"/>
                    <a:gd name="T44" fmla="*/ 15 w 242"/>
                    <a:gd name="T45" fmla="*/ 6 h 130"/>
                    <a:gd name="T46" fmla="*/ 19 w 242"/>
                    <a:gd name="T47" fmla="*/ 8 h 130"/>
                    <a:gd name="T48" fmla="*/ 24 w 242"/>
                    <a:gd name="T49" fmla="*/ 11 h 130"/>
                    <a:gd name="T50" fmla="*/ 29 w 242"/>
                    <a:gd name="T51" fmla="*/ 13 h 130"/>
                    <a:gd name="T52" fmla="*/ 34 w 242"/>
                    <a:gd name="T53" fmla="*/ 16 h 130"/>
                    <a:gd name="T54" fmla="*/ 39 w 242"/>
                    <a:gd name="T55" fmla="*/ 19 h 130"/>
                    <a:gd name="T56" fmla="*/ 44 w 242"/>
                    <a:gd name="T57" fmla="*/ 22 h 130"/>
                    <a:gd name="T58" fmla="*/ 48 w 242"/>
                    <a:gd name="T59" fmla="*/ 24 h 130"/>
                    <a:gd name="T60" fmla="*/ 52 w 242"/>
                    <a:gd name="T61" fmla="*/ 27 h 130"/>
                    <a:gd name="T62" fmla="*/ 55 w 242"/>
                    <a:gd name="T63" fmla="*/ 29 h 130"/>
                    <a:gd name="T64" fmla="*/ 58 w 242"/>
                    <a:gd name="T65" fmla="*/ 33 h 130"/>
                    <a:gd name="T66" fmla="*/ 61 w 242"/>
                    <a:gd name="T67" fmla="*/ 22 h 130"/>
                    <a:gd name="T68" fmla="*/ 61 w 242"/>
                    <a:gd name="T69" fmla="*/ 22 h 13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42"/>
                    <a:gd name="T106" fmla="*/ 0 h 130"/>
                    <a:gd name="T107" fmla="*/ 242 w 242"/>
                    <a:gd name="T108" fmla="*/ 130 h 13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42" h="130">
                      <a:moveTo>
                        <a:pt x="242" y="90"/>
                      </a:moveTo>
                      <a:lnTo>
                        <a:pt x="239" y="88"/>
                      </a:lnTo>
                      <a:lnTo>
                        <a:pt x="235" y="86"/>
                      </a:lnTo>
                      <a:lnTo>
                        <a:pt x="229" y="80"/>
                      </a:lnTo>
                      <a:lnTo>
                        <a:pt x="220" y="77"/>
                      </a:lnTo>
                      <a:lnTo>
                        <a:pt x="209" y="70"/>
                      </a:lnTo>
                      <a:lnTo>
                        <a:pt x="196" y="64"/>
                      </a:lnTo>
                      <a:lnTo>
                        <a:pt x="182" y="57"/>
                      </a:lnTo>
                      <a:lnTo>
                        <a:pt x="168" y="51"/>
                      </a:lnTo>
                      <a:lnTo>
                        <a:pt x="148" y="43"/>
                      </a:lnTo>
                      <a:lnTo>
                        <a:pt x="131" y="36"/>
                      </a:lnTo>
                      <a:lnTo>
                        <a:pt x="109" y="28"/>
                      </a:lnTo>
                      <a:lnTo>
                        <a:pt x="90" y="22"/>
                      </a:lnTo>
                      <a:lnTo>
                        <a:pt x="67" y="14"/>
                      </a:lnTo>
                      <a:lnTo>
                        <a:pt x="44" y="9"/>
                      </a:lnTo>
                      <a:lnTo>
                        <a:pt x="21" y="2"/>
                      </a:lnTo>
                      <a:lnTo>
                        <a:pt x="13" y="1"/>
                      </a:lnTo>
                      <a:lnTo>
                        <a:pt x="0" y="0"/>
                      </a:lnTo>
                      <a:lnTo>
                        <a:pt x="5" y="1"/>
                      </a:lnTo>
                      <a:lnTo>
                        <a:pt x="14" y="5"/>
                      </a:lnTo>
                      <a:lnTo>
                        <a:pt x="27" y="12"/>
                      </a:lnTo>
                      <a:lnTo>
                        <a:pt x="40" y="18"/>
                      </a:lnTo>
                      <a:lnTo>
                        <a:pt x="57" y="26"/>
                      </a:lnTo>
                      <a:lnTo>
                        <a:pt x="75" y="35"/>
                      </a:lnTo>
                      <a:lnTo>
                        <a:pt x="95" y="45"/>
                      </a:lnTo>
                      <a:lnTo>
                        <a:pt x="114" y="54"/>
                      </a:lnTo>
                      <a:lnTo>
                        <a:pt x="134" y="65"/>
                      </a:lnTo>
                      <a:lnTo>
                        <a:pt x="153" y="77"/>
                      </a:lnTo>
                      <a:lnTo>
                        <a:pt x="173" y="88"/>
                      </a:lnTo>
                      <a:lnTo>
                        <a:pt x="190" y="99"/>
                      </a:lnTo>
                      <a:lnTo>
                        <a:pt x="205" y="109"/>
                      </a:lnTo>
                      <a:lnTo>
                        <a:pt x="220" y="119"/>
                      </a:lnTo>
                      <a:lnTo>
                        <a:pt x="231" y="130"/>
                      </a:lnTo>
                      <a:lnTo>
                        <a:pt x="242" y="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0" name="Freeform 55"/>
                <p:cNvSpPr>
                  <a:spLocks/>
                </p:cNvSpPr>
                <p:nvPr/>
              </p:nvSpPr>
              <p:spPr bwMode="auto">
                <a:xfrm>
                  <a:off x="1893" y="1578"/>
                  <a:ext cx="32" cy="117"/>
                </a:xfrm>
                <a:custGeom>
                  <a:avLst/>
                  <a:gdLst>
                    <a:gd name="T0" fmla="*/ 6 w 63"/>
                    <a:gd name="T1" fmla="*/ 0 h 232"/>
                    <a:gd name="T2" fmla="*/ 6 w 63"/>
                    <a:gd name="T3" fmla="*/ 2 h 232"/>
                    <a:gd name="T4" fmla="*/ 6 w 63"/>
                    <a:gd name="T5" fmla="*/ 3 h 232"/>
                    <a:gd name="T6" fmla="*/ 7 w 63"/>
                    <a:gd name="T7" fmla="*/ 6 h 232"/>
                    <a:gd name="T8" fmla="*/ 7 w 63"/>
                    <a:gd name="T9" fmla="*/ 8 h 232"/>
                    <a:gd name="T10" fmla="*/ 8 w 63"/>
                    <a:gd name="T11" fmla="*/ 12 h 232"/>
                    <a:gd name="T12" fmla="*/ 8 w 63"/>
                    <a:gd name="T13" fmla="*/ 15 h 232"/>
                    <a:gd name="T14" fmla="*/ 8 w 63"/>
                    <a:gd name="T15" fmla="*/ 19 h 232"/>
                    <a:gd name="T16" fmla="*/ 8 w 63"/>
                    <a:gd name="T17" fmla="*/ 24 h 232"/>
                    <a:gd name="T18" fmla="*/ 8 w 63"/>
                    <a:gd name="T19" fmla="*/ 29 h 232"/>
                    <a:gd name="T20" fmla="*/ 7 w 63"/>
                    <a:gd name="T21" fmla="*/ 33 h 232"/>
                    <a:gd name="T22" fmla="*/ 7 w 63"/>
                    <a:gd name="T23" fmla="*/ 39 h 232"/>
                    <a:gd name="T24" fmla="*/ 6 w 63"/>
                    <a:gd name="T25" fmla="*/ 43 h 232"/>
                    <a:gd name="T26" fmla="*/ 4 w 63"/>
                    <a:gd name="T27" fmla="*/ 49 h 232"/>
                    <a:gd name="T28" fmla="*/ 3 w 63"/>
                    <a:gd name="T29" fmla="*/ 54 h 232"/>
                    <a:gd name="T30" fmla="*/ 0 w 63"/>
                    <a:gd name="T31" fmla="*/ 59 h 232"/>
                    <a:gd name="T32" fmla="*/ 1 w 63"/>
                    <a:gd name="T33" fmla="*/ 59 h 232"/>
                    <a:gd name="T34" fmla="*/ 3 w 63"/>
                    <a:gd name="T35" fmla="*/ 57 h 232"/>
                    <a:gd name="T36" fmla="*/ 3 w 63"/>
                    <a:gd name="T37" fmla="*/ 55 h 232"/>
                    <a:gd name="T38" fmla="*/ 5 w 63"/>
                    <a:gd name="T39" fmla="*/ 54 h 232"/>
                    <a:gd name="T40" fmla="*/ 6 w 63"/>
                    <a:gd name="T41" fmla="*/ 52 h 232"/>
                    <a:gd name="T42" fmla="*/ 8 w 63"/>
                    <a:gd name="T43" fmla="*/ 51 h 232"/>
                    <a:gd name="T44" fmla="*/ 9 w 63"/>
                    <a:gd name="T45" fmla="*/ 48 h 232"/>
                    <a:gd name="T46" fmla="*/ 10 w 63"/>
                    <a:gd name="T47" fmla="*/ 46 h 232"/>
                    <a:gd name="T48" fmla="*/ 11 w 63"/>
                    <a:gd name="T49" fmla="*/ 43 h 232"/>
                    <a:gd name="T50" fmla="*/ 13 w 63"/>
                    <a:gd name="T51" fmla="*/ 41 h 232"/>
                    <a:gd name="T52" fmla="*/ 14 w 63"/>
                    <a:gd name="T53" fmla="*/ 37 h 232"/>
                    <a:gd name="T54" fmla="*/ 15 w 63"/>
                    <a:gd name="T55" fmla="*/ 34 h 232"/>
                    <a:gd name="T56" fmla="*/ 16 w 63"/>
                    <a:gd name="T57" fmla="*/ 30 h 232"/>
                    <a:gd name="T58" fmla="*/ 16 w 63"/>
                    <a:gd name="T59" fmla="*/ 26 h 232"/>
                    <a:gd name="T60" fmla="*/ 16 w 63"/>
                    <a:gd name="T61" fmla="*/ 22 h 232"/>
                    <a:gd name="T62" fmla="*/ 16 w 63"/>
                    <a:gd name="T63" fmla="*/ 19 h 232"/>
                    <a:gd name="T64" fmla="*/ 16 w 63"/>
                    <a:gd name="T65" fmla="*/ 16 h 232"/>
                    <a:gd name="T66" fmla="*/ 15 w 63"/>
                    <a:gd name="T67" fmla="*/ 13 h 232"/>
                    <a:gd name="T68" fmla="*/ 14 w 63"/>
                    <a:gd name="T69" fmla="*/ 10 h 232"/>
                    <a:gd name="T70" fmla="*/ 13 w 63"/>
                    <a:gd name="T71" fmla="*/ 8 h 232"/>
                    <a:gd name="T72" fmla="*/ 13 w 63"/>
                    <a:gd name="T73" fmla="*/ 6 h 232"/>
                    <a:gd name="T74" fmla="*/ 12 w 63"/>
                    <a:gd name="T75" fmla="*/ 5 h 232"/>
                    <a:gd name="T76" fmla="*/ 10 w 63"/>
                    <a:gd name="T77" fmla="*/ 3 h 232"/>
                    <a:gd name="T78" fmla="*/ 8 w 63"/>
                    <a:gd name="T79" fmla="*/ 1 h 232"/>
                    <a:gd name="T80" fmla="*/ 6 w 63"/>
                    <a:gd name="T81" fmla="*/ 0 h 232"/>
                    <a:gd name="T82" fmla="*/ 6 w 63"/>
                    <a:gd name="T83" fmla="*/ 0 h 232"/>
                    <a:gd name="T84" fmla="*/ 6 w 63"/>
                    <a:gd name="T85" fmla="*/ 0 h 23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63"/>
                    <a:gd name="T130" fmla="*/ 0 h 232"/>
                    <a:gd name="T131" fmla="*/ 63 w 63"/>
                    <a:gd name="T132" fmla="*/ 232 h 23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63" h="232">
                      <a:moveTo>
                        <a:pt x="24" y="0"/>
                      </a:moveTo>
                      <a:lnTo>
                        <a:pt x="24" y="5"/>
                      </a:lnTo>
                      <a:lnTo>
                        <a:pt x="24" y="10"/>
                      </a:lnTo>
                      <a:lnTo>
                        <a:pt x="27" y="22"/>
                      </a:lnTo>
                      <a:lnTo>
                        <a:pt x="27" y="31"/>
                      </a:lnTo>
                      <a:lnTo>
                        <a:pt x="30" y="45"/>
                      </a:lnTo>
                      <a:lnTo>
                        <a:pt x="30" y="60"/>
                      </a:lnTo>
                      <a:lnTo>
                        <a:pt x="32" y="76"/>
                      </a:lnTo>
                      <a:lnTo>
                        <a:pt x="31" y="93"/>
                      </a:lnTo>
                      <a:lnTo>
                        <a:pt x="31" y="113"/>
                      </a:lnTo>
                      <a:lnTo>
                        <a:pt x="28" y="130"/>
                      </a:lnTo>
                      <a:lnTo>
                        <a:pt x="26" y="152"/>
                      </a:lnTo>
                      <a:lnTo>
                        <a:pt x="22" y="171"/>
                      </a:lnTo>
                      <a:lnTo>
                        <a:pt x="15" y="192"/>
                      </a:lnTo>
                      <a:lnTo>
                        <a:pt x="9" y="212"/>
                      </a:lnTo>
                      <a:lnTo>
                        <a:pt x="0" y="232"/>
                      </a:lnTo>
                      <a:lnTo>
                        <a:pt x="2" y="230"/>
                      </a:lnTo>
                      <a:lnTo>
                        <a:pt x="9" y="225"/>
                      </a:lnTo>
                      <a:lnTo>
                        <a:pt x="11" y="218"/>
                      </a:lnTo>
                      <a:lnTo>
                        <a:pt x="18" y="214"/>
                      </a:lnTo>
                      <a:lnTo>
                        <a:pt x="23" y="206"/>
                      </a:lnTo>
                      <a:lnTo>
                        <a:pt x="30" y="200"/>
                      </a:lnTo>
                      <a:lnTo>
                        <a:pt x="35" y="191"/>
                      </a:lnTo>
                      <a:lnTo>
                        <a:pt x="39" y="180"/>
                      </a:lnTo>
                      <a:lnTo>
                        <a:pt x="44" y="170"/>
                      </a:lnTo>
                      <a:lnTo>
                        <a:pt x="50" y="160"/>
                      </a:lnTo>
                      <a:lnTo>
                        <a:pt x="53" y="147"/>
                      </a:lnTo>
                      <a:lnTo>
                        <a:pt x="58" y="134"/>
                      </a:lnTo>
                      <a:lnTo>
                        <a:pt x="61" y="118"/>
                      </a:lnTo>
                      <a:lnTo>
                        <a:pt x="63" y="104"/>
                      </a:lnTo>
                      <a:lnTo>
                        <a:pt x="63" y="88"/>
                      </a:lnTo>
                      <a:lnTo>
                        <a:pt x="63" y="74"/>
                      </a:lnTo>
                      <a:lnTo>
                        <a:pt x="61" y="61"/>
                      </a:lnTo>
                      <a:lnTo>
                        <a:pt x="60" y="49"/>
                      </a:lnTo>
                      <a:lnTo>
                        <a:pt x="56" y="39"/>
                      </a:lnTo>
                      <a:lnTo>
                        <a:pt x="52" y="31"/>
                      </a:lnTo>
                      <a:lnTo>
                        <a:pt x="49" y="23"/>
                      </a:lnTo>
                      <a:lnTo>
                        <a:pt x="47" y="18"/>
                      </a:lnTo>
                      <a:lnTo>
                        <a:pt x="37" y="9"/>
                      </a:lnTo>
                      <a:lnTo>
                        <a:pt x="31" y="4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1" name="Freeform 56"/>
                <p:cNvSpPr>
                  <a:spLocks/>
                </p:cNvSpPr>
                <p:nvPr/>
              </p:nvSpPr>
              <p:spPr bwMode="auto">
                <a:xfrm>
                  <a:off x="1655" y="1568"/>
                  <a:ext cx="220" cy="253"/>
                </a:xfrm>
                <a:custGeom>
                  <a:avLst/>
                  <a:gdLst>
                    <a:gd name="T0" fmla="*/ 97 w 440"/>
                    <a:gd name="T1" fmla="*/ 0 h 507"/>
                    <a:gd name="T2" fmla="*/ 97 w 440"/>
                    <a:gd name="T3" fmla="*/ 1 h 507"/>
                    <a:gd name="T4" fmla="*/ 98 w 440"/>
                    <a:gd name="T5" fmla="*/ 3 h 507"/>
                    <a:gd name="T6" fmla="*/ 99 w 440"/>
                    <a:gd name="T7" fmla="*/ 7 h 507"/>
                    <a:gd name="T8" fmla="*/ 101 w 440"/>
                    <a:gd name="T9" fmla="*/ 14 h 507"/>
                    <a:gd name="T10" fmla="*/ 101 w 440"/>
                    <a:gd name="T11" fmla="*/ 21 h 507"/>
                    <a:gd name="T12" fmla="*/ 101 w 440"/>
                    <a:gd name="T13" fmla="*/ 30 h 507"/>
                    <a:gd name="T14" fmla="*/ 101 w 440"/>
                    <a:gd name="T15" fmla="*/ 39 h 507"/>
                    <a:gd name="T16" fmla="*/ 99 w 440"/>
                    <a:gd name="T17" fmla="*/ 49 h 507"/>
                    <a:gd name="T18" fmla="*/ 95 w 440"/>
                    <a:gd name="T19" fmla="*/ 59 h 507"/>
                    <a:gd name="T20" fmla="*/ 90 w 440"/>
                    <a:gd name="T21" fmla="*/ 69 h 507"/>
                    <a:gd name="T22" fmla="*/ 82 w 440"/>
                    <a:gd name="T23" fmla="*/ 80 h 507"/>
                    <a:gd name="T24" fmla="*/ 72 w 440"/>
                    <a:gd name="T25" fmla="*/ 91 h 507"/>
                    <a:gd name="T26" fmla="*/ 58 w 440"/>
                    <a:gd name="T27" fmla="*/ 101 h 507"/>
                    <a:gd name="T28" fmla="*/ 44 w 440"/>
                    <a:gd name="T29" fmla="*/ 110 h 507"/>
                    <a:gd name="T30" fmla="*/ 25 w 440"/>
                    <a:gd name="T31" fmla="*/ 119 h 507"/>
                    <a:gd name="T32" fmla="*/ 14 w 440"/>
                    <a:gd name="T33" fmla="*/ 122 h 507"/>
                    <a:gd name="T34" fmla="*/ 0 w 440"/>
                    <a:gd name="T35" fmla="*/ 126 h 507"/>
                    <a:gd name="T36" fmla="*/ 5 w 440"/>
                    <a:gd name="T37" fmla="*/ 126 h 507"/>
                    <a:gd name="T38" fmla="*/ 8 w 440"/>
                    <a:gd name="T39" fmla="*/ 126 h 507"/>
                    <a:gd name="T40" fmla="*/ 13 w 440"/>
                    <a:gd name="T41" fmla="*/ 125 h 507"/>
                    <a:gd name="T42" fmla="*/ 19 w 440"/>
                    <a:gd name="T43" fmla="*/ 124 h 507"/>
                    <a:gd name="T44" fmla="*/ 25 w 440"/>
                    <a:gd name="T45" fmla="*/ 122 h 507"/>
                    <a:gd name="T46" fmla="*/ 30 w 440"/>
                    <a:gd name="T47" fmla="*/ 121 h 507"/>
                    <a:gd name="T48" fmla="*/ 39 w 440"/>
                    <a:gd name="T49" fmla="*/ 118 h 507"/>
                    <a:gd name="T50" fmla="*/ 46 w 440"/>
                    <a:gd name="T51" fmla="*/ 114 h 507"/>
                    <a:gd name="T52" fmla="*/ 54 w 440"/>
                    <a:gd name="T53" fmla="*/ 111 h 507"/>
                    <a:gd name="T54" fmla="*/ 62 w 440"/>
                    <a:gd name="T55" fmla="*/ 106 h 507"/>
                    <a:gd name="T56" fmla="*/ 70 w 440"/>
                    <a:gd name="T57" fmla="*/ 101 h 507"/>
                    <a:gd name="T58" fmla="*/ 78 w 440"/>
                    <a:gd name="T59" fmla="*/ 95 h 507"/>
                    <a:gd name="T60" fmla="*/ 85 w 440"/>
                    <a:gd name="T61" fmla="*/ 88 h 507"/>
                    <a:gd name="T62" fmla="*/ 91 w 440"/>
                    <a:gd name="T63" fmla="*/ 80 h 507"/>
                    <a:gd name="T64" fmla="*/ 97 w 440"/>
                    <a:gd name="T65" fmla="*/ 71 h 507"/>
                    <a:gd name="T66" fmla="*/ 102 w 440"/>
                    <a:gd name="T67" fmla="*/ 61 h 507"/>
                    <a:gd name="T68" fmla="*/ 106 w 440"/>
                    <a:gd name="T69" fmla="*/ 53 h 507"/>
                    <a:gd name="T70" fmla="*/ 109 w 440"/>
                    <a:gd name="T71" fmla="*/ 45 h 507"/>
                    <a:gd name="T72" fmla="*/ 110 w 440"/>
                    <a:gd name="T73" fmla="*/ 38 h 507"/>
                    <a:gd name="T74" fmla="*/ 110 w 440"/>
                    <a:gd name="T75" fmla="*/ 31 h 507"/>
                    <a:gd name="T76" fmla="*/ 110 w 440"/>
                    <a:gd name="T77" fmla="*/ 26 h 507"/>
                    <a:gd name="T78" fmla="*/ 110 w 440"/>
                    <a:gd name="T79" fmla="*/ 20 h 507"/>
                    <a:gd name="T80" fmla="*/ 109 w 440"/>
                    <a:gd name="T81" fmla="*/ 16 h 507"/>
                    <a:gd name="T82" fmla="*/ 107 w 440"/>
                    <a:gd name="T83" fmla="*/ 12 h 507"/>
                    <a:gd name="T84" fmla="*/ 105 w 440"/>
                    <a:gd name="T85" fmla="*/ 8 h 507"/>
                    <a:gd name="T86" fmla="*/ 103 w 440"/>
                    <a:gd name="T87" fmla="*/ 5 h 507"/>
                    <a:gd name="T88" fmla="*/ 101 w 440"/>
                    <a:gd name="T89" fmla="*/ 4 h 507"/>
                    <a:gd name="T90" fmla="*/ 99 w 440"/>
                    <a:gd name="T91" fmla="*/ 1 h 507"/>
                    <a:gd name="T92" fmla="*/ 98 w 440"/>
                    <a:gd name="T93" fmla="*/ 1 h 507"/>
                    <a:gd name="T94" fmla="*/ 97 w 440"/>
                    <a:gd name="T95" fmla="*/ 0 h 507"/>
                    <a:gd name="T96" fmla="*/ 97 w 440"/>
                    <a:gd name="T97" fmla="*/ 0 h 507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440"/>
                    <a:gd name="T148" fmla="*/ 0 h 507"/>
                    <a:gd name="T149" fmla="*/ 440 w 440"/>
                    <a:gd name="T150" fmla="*/ 507 h 507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440" h="507">
                      <a:moveTo>
                        <a:pt x="387" y="0"/>
                      </a:moveTo>
                      <a:lnTo>
                        <a:pt x="387" y="4"/>
                      </a:lnTo>
                      <a:lnTo>
                        <a:pt x="391" y="14"/>
                      </a:lnTo>
                      <a:lnTo>
                        <a:pt x="395" y="31"/>
                      </a:lnTo>
                      <a:lnTo>
                        <a:pt x="401" y="57"/>
                      </a:lnTo>
                      <a:lnTo>
                        <a:pt x="403" y="85"/>
                      </a:lnTo>
                      <a:lnTo>
                        <a:pt x="404" y="120"/>
                      </a:lnTo>
                      <a:lnTo>
                        <a:pt x="401" y="156"/>
                      </a:lnTo>
                      <a:lnTo>
                        <a:pt x="394" y="196"/>
                      </a:lnTo>
                      <a:lnTo>
                        <a:pt x="378" y="238"/>
                      </a:lnTo>
                      <a:lnTo>
                        <a:pt x="357" y="279"/>
                      </a:lnTo>
                      <a:lnTo>
                        <a:pt x="326" y="321"/>
                      </a:lnTo>
                      <a:lnTo>
                        <a:pt x="287" y="364"/>
                      </a:lnTo>
                      <a:lnTo>
                        <a:pt x="235" y="404"/>
                      </a:lnTo>
                      <a:lnTo>
                        <a:pt x="174" y="442"/>
                      </a:lnTo>
                      <a:lnTo>
                        <a:pt x="99" y="477"/>
                      </a:lnTo>
                      <a:lnTo>
                        <a:pt x="57" y="489"/>
                      </a:lnTo>
                      <a:lnTo>
                        <a:pt x="0" y="504"/>
                      </a:lnTo>
                      <a:lnTo>
                        <a:pt x="19" y="507"/>
                      </a:lnTo>
                      <a:lnTo>
                        <a:pt x="32" y="504"/>
                      </a:lnTo>
                      <a:lnTo>
                        <a:pt x="52" y="502"/>
                      </a:lnTo>
                      <a:lnTo>
                        <a:pt x="73" y="497"/>
                      </a:lnTo>
                      <a:lnTo>
                        <a:pt x="97" y="491"/>
                      </a:lnTo>
                      <a:lnTo>
                        <a:pt x="123" y="484"/>
                      </a:lnTo>
                      <a:lnTo>
                        <a:pt x="154" y="473"/>
                      </a:lnTo>
                      <a:lnTo>
                        <a:pt x="184" y="459"/>
                      </a:lnTo>
                      <a:lnTo>
                        <a:pt x="216" y="445"/>
                      </a:lnTo>
                      <a:lnTo>
                        <a:pt x="248" y="426"/>
                      </a:lnTo>
                      <a:lnTo>
                        <a:pt x="279" y="406"/>
                      </a:lnTo>
                      <a:lnTo>
                        <a:pt x="309" y="380"/>
                      </a:lnTo>
                      <a:lnTo>
                        <a:pt x="338" y="352"/>
                      </a:lnTo>
                      <a:lnTo>
                        <a:pt x="364" y="320"/>
                      </a:lnTo>
                      <a:lnTo>
                        <a:pt x="388" y="285"/>
                      </a:lnTo>
                      <a:lnTo>
                        <a:pt x="408" y="247"/>
                      </a:lnTo>
                      <a:lnTo>
                        <a:pt x="423" y="213"/>
                      </a:lnTo>
                      <a:lnTo>
                        <a:pt x="433" y="182"/>
                      </a:lnTo>
                      <a:lnTo>
                        <a:pt x="439" y="153"/>
                      </a:lnTo>
                      <a:lnTo>
                        <a:pt x="440" y="126"/>
                      </a:lnTo>
                      <a:lnTo>
                        <a:pt x="440" y="104"/>
                      </a:lnTo>
                      <a:lnTo>
                        <a:pt x="438" y="83"/>
                      </a:lnTo>
                      <a:lnTo>
                        <a:pt x="434" y="66"/>
                      </a:lnTo>
                      <a:lnTo>
                        <a:pt x="425" y="48"/>
                      </a:lnTo>
                      <a:lnTo>
                        <a:pt x="418" y="35"/>
                      </a:lnTo>
                      <a:lnTo>
                        <a:pt x="411" y="23"/>
                      </a:lnTo>
                      <a:lnTo>
                        <a:pt x="403" y="16"/>
                      </a:lnTo>
                      <a:lnTo>
                        <a:pt x="396" y="7"/>
                      </a:lnTo>
                      <a:lnTo>
                        <a:pt x="391" y="4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2" name="Freeform 57"/>
                <p:cNvSpPr>
                  <a:spLocks/>
                </p:cNvSpPr>
                <p:nvPr/>
              </p:nvSpPr>
              <p:spPr bwMode="auto">
                <a:xfrm>
                  <a:off x="1505" y="1783"/>
                  <a:ext cx="329" cy="122"/>
                </a:xfrm>
                <a:custGeom>
                  <a:avLst/>
                  <a:gdLst>
                    <a:gd name="T0" fmla="*/ 5 w 659"/>
                    <a:gd name="T1" fmla="*/ 56 h 243"/>
                    <a:gd name="T2" fmla="*/ 6 w 659"/>
                    <a:gd name="T3" fmla="*/ 56 h 243"/>
                    <a:gd name="T4" fmla="*/ 9 w 659"/>
                    <a:gd name="T5" fmla="*/ 55 h 243"/>
                    <a:gd name="T6" fmla="*/ 15 w 659"/>
                    <a:gd name="T7" fmla="*/ 53 h 243"/>
                    <a:gd name="T8" fmla="*/ 22 w 659"/>
                    <a:gd name="T9" fmla="*/ 52 h 243"/>
                    <a:gd name="T10" fmla="*/ 31 w 659"/>
                    <a:gd name="T11" fmla="*/ 49 h 243"/>
                    <a:gd name="T12" fmla="*/ 41 w 659"/>
                    <a:gd name="T13" fmla="*/ 46 h 243"/>
                    <a:gd name="T14" fmla="*/ 53 w 659"/>
                    <a:gd name="T15" fmla="*/ 43 h 243"/>
                    <a:gd name="T16" fmla="*/ 66 w 659"/>
                    <a:gd name="T17" fmla="*/ 39 h 243"/>
                    <a:gd name="T18" fmla="*/ 78 w 659"/>
                    <a:gd name="T19" fmla="*/ 35 h 243"/>
                    <a:gd name="T20" fmla="*/ 92 w 659"/>
                    <a:gd name="T21" fmla="*/ 30 h 243"/>
                    <a:gd name="T22" fmla="*/ 105 w 659"/>
                    <a:gd name="T23" fmla="*/ 26 h 243"/>
                    <a:gd name="T24" fmla="*/ 118 w 659"/>
                    <a:gd name="T25" fmla="*/ 21 h 243"/>
                    <a:gd name="T26" fmla="*/ 131 w 659"/>
                    <a:gd name="T27" fmla="*/ 16 h 243"/>
                    <a:gd name="T28" fmla="*/ 143 w 659"/>
                    <a:gd name="T29" fmla="*/ 11 h 243"/>
                    <a:gd name="T30" fmla="*/ 155 w 659"/>
                    <a:gd name="T31" fmla="*/ 5 h 243"/>
                    <a:gd name="T32" fmla="*/ 164 w 659"/>
                    <a:gd name="T33" fmla="*/ 0 h 243"/>
                    <a:gd name="T34" fmla="*/ 162 w 659"/>
                    <a:gd name="T35" fmla="*/ 3 h 243"/>
                    <a:gd name="T36" fmla="*/ 159 w 659"/>
                    <a:gd name="T37" fmla="*/ 5 h 243"/>
                    <a:gd name="T38" fmla="*/ 156 w 659"/>
                    <a:gd name="T39" fmla="*/ 7 h 243"/>
                    <a:gd name="T40" fmla="*/ 152 w 659"/>
                    <a:gd name="T41" fmla="*/ 10 h 243"/>
                    <a:gd name="T42" fmla="*/ 147 w 659"/>
                    <a:gd name="T43" fmla="*/ 13 h 243"/>
                    <a:gd name="T44" fmla="*/ 142 w 659"/>
                    <a:gd name="T45" fmla="*/ 17 h 243"/>
                    <a:gd name="T46" fmla="*/ 135 w 659"/>
                    <a:gd name="T47" fmla="*/ 20 h 243"/>
                    <a:gd name="T48" fmla="*/ 127 w 659"/>
                    <a:gd name="T49" fmla="*/ 24 h 243"/>
                    <a:gd name="T50" fmla="*/ 118 w 659"/>
                    <a:gd name="T51" fmla="*/ 28 h 243"/>
                    <a:gd name="T52" fmla="*/ 109 w 659"/>
                    <a:gd name="T53" fmla="*/ 33 h 243"/>
                    <a:gd name="T54" fmla="*/ 98 w 659"/>
                    <a:gd name="T55" fmla="*/ 37 h 243"/>
                    <a:gd name="T56" fmla="*/ 86 w 659"/>
                    <a:gd name="T57" fmla="*/ 41 h 243"/>
                    <a:gd name="T58" fmla="*/ 72 w 659"/>
                    <a:gd name="T59" fmla="*/ 45 h 243"/>
                    <a:gd name="T60" fmla="*/ 58 w 659"/>
                    <a:gd name="T61" fmla="*/ 49 h 243"/>
                    <a:gd name="T62" fmla="*/ 43 w 659"/>
                    <a:gd name="T63" fmla="*/ 53 h 243"/>
                    <a:gd name="T64" fmla="*/ 32 w 659"/>
                    <a:gd name="T65" fmla="*/ 56 h 243"/>
                    <a:gd name="T66" fmla="*/ 22 w 659"/>
                    <a:gd name="T67" fmla="*/ 58 h 243"/>
                    <a:gd name="T68" fmla="*/ 15 w 659"/>
                    <a:gd name="T69" fmla="*/ 60 h 243"/>
                    <a:gd name="T70" fmla="*/ 9 w 659"/>
                    <a:gd name="T71" fmla="*/ 60 h 243"/>
                    <a:gd name="T72" fmla="*/ 5 w 659"/>
                    <a:gd name="T73" fmla="*/ 61 h 243"/>
                    <a:gd name="T74" fmla="*/ 2 w 659"/>
                    <a:gd name="T75" fmla="*/ 61 h 243"/>
                    <a:gd name="T76" fmla="*/ 0 w 659"/>
                    <a:gd name="T77" fmla="*/ 61 h 243"/>
                    <a:gd name="T78" fmla="*/ 0 w 659"/>
                    <a:gd name="T79" fmla="*/ 60 h 243"/>
                    <a:gd name="T80" fmla="*/ 1 w 659"/>
                    <a:gd name="T81" fmla="*/ 58 h 243"/>
                    <a:gd name="T82" fmla="*/ 3 w 659"/>
                    <a:gd name="T83" fmla="*/ 57 h 243"/>
                    <a:gd name="T84" fmla="*/ 5 w 659"/>
                    <a:gd name="T85" fmla="*/ 56 h 243"/>
                    <a:gd name="T86" fmla="*/ 5 w 659"/>
                    <a:gd name="T87" fmla="*/ 56 h 24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659"/>
                    <a:gd name="T133" fmla="*/ 0 h 243"/>
                    <a:gd name="T134" fmla="*/ 659 w 659"/>
                    <a:gd name="T135" fmla="*/ 243 h 243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659" h="243">
                      <a:moveTo>
                        <a:pt x="20" y="224"/>
                      </a:moveTo>
                      <a:lnTo>
                        <a:pt x="24" y="221"/>
                      </a:lnTo>
                      <a:lnTo>
                        <a:pt x="39" y="219"/>
                      </a:lnTo>
                      <a:lnTo>
                        <a:pt x="61" y="212"/>
                      </a:lnTo>
                      <a:lnTo>
                        <a:pt x="91" y="206"/>
                      </a:lnTo>
                      <a:lnTo>
                        <a:pt x="126" y="194"/>
                      </a:lnTo>
                      <a:lnTo>
                        <a:pt x="167" y="182"/>
                      </a:lnTo>
                      <a:lnTo>
                        <a:pt x="214" y="169"/>
                      </a:lnTo>
                      <a:lnTo>
                        <a:pt x="265" y="155"/>
                      </a:lnTo>
                      <a:lnTo>
                        <a:pt x="315" y="137"/>
                      </a:lnTo>
                      <a:lnTo>
                        <a:pt x="369" y="120"/>
                      </a:lnTo>
                      <a:lnTo>
                        <a:pt x="421" y="102"/>
                      </a:lnTo>
                      <a:lnTo>
                        <a:pt x="474" y="82"/>
                      </a:lnTo>
                      <a:lnTo>
                        <a:pt x="525" y="61"/>
                      </a:lnTo>
                      <a:lnTo>
                        <a:pt x="574" y="41"/>
                      </a:lnTo>
                      <a:lnTo>
                        <a:pt x="620" y="20"/>
                      </a:lnTo>
                      <a:lnTo>
                        <a:pt x="659" y="0"/>
                      </a:lnTo>
                      <a:lnTo>
                        <a:pt x="648" y="9"/>
                      </a:lnTo>
                      <a:lnTo>
                        <a:pt x="639" y="17"/>
                      </a:lnTo>
                      <a:lnTo>
                        <a:pt x="625" y="28"/>
                      </a:lnTo>
                      <a:lnTo>
                        <a:pt x="610" y="38"/>
                      </a:lnTo>
                      <a:lnTo>
                        <a:pt x="591" y="51"/>
                      </a:lnTo>
                      <a:lnTo>
                        <a:pt x="569" y="65"/>
                      </a:lnTo>
                      <a:lnTo>
                        <a:pt x="542" y="80"/>
                      </a:lnTo>
                      <a:lnTo>
                        <a:pt x="510" y="94"/>
                      </a:lnTo>
                      <a:lnTo>
                        <a:pt x="475" y="111"/>
                      </a:lnTo>
                      <a:lnTo>
                        <a:pt x="436" y="129"/>
                      </a:lnTo>
                      <a:lnTo>
                        <a:pt x="392" y="145"/>
                      </a:lnTo>
                      <a:lnTo>
                        <a:pt x="344" y="161"/>
                      </a:lnTo>
                      <a:lnTo>
                        <a:pt x="291" y="178"/>
                      </a:lnTo>
                      <a:lnTo>
                        <a:pt x="232" y="195"/>
                      </a:lnTo>
                      <a:lnTo>
                        <a:pt x="175" y="210"/>
                      </a:lnTo>
                      <a:lnTo>
                        <a:pt x="128" y="221"/>
                      </a:lnTo>
                      <a:lnTo>
                        <a:pt x="89" y="230"/>
                      </a:lnTo>
                      <a:lnTo>
                        <a:pt x="61" y="237"/>
                      </a:lnTo>
                      <a:lnTo>
                        <a:pt x="37" y="239"/>
                      </a:lnTo>
                      <a:lnTo>
                        <a:pt x="20" y="242"/>
                      </a:lnTo>
                      <a:lnTo>
                        <a:pt x="9" y="242"/>
                      </a:lnTo>
                      <a:lnTo>
                        <a:pt x="2" y="243"/>
                      </a:lnTo>
                      <a:lnTo>
                        <a:pt x="0" y="237"/>
                      </a:lnTo>
                      <a:lnTo>
                        <a:pt x="6" y="232"/>
                      </a:lnTo>
                      <a:lnTo>
                        <a:pt x="14" y="225"/>
                      </a:lnTo>
                      <a:lnTo>
                        <a:pt x="20" y="2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585" name="Text Box 58"/>
              <p:cNvSpPr txBox="1">
                <a:spLocks noChangeArrowheads="1"/>
              </p:cNvSpPr>
              <p:nvPr/>
            </p:nvSpPr>
            <p:spPr bwMode="auto">
              <a:xfrm>
                <a:off x="3648" y="3312"/>
                <a:ext cx="2400" cy="1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dirty="0">
                    <a:latin typeface="Arial" pitchFamily="34" charset="0"/>
                  </a:rPr>
                  <a:t>Air Transport</a:t>
                </a:r>
              </a:p>
              <a:p>
                <a:pPr algn="ctr" eaLnBrk="1" hangingPunct="1"/>
                <a:r>
                  <a:rPr lang="en-US" altLang="en-US" dirty="0">
                    <a:latin typeface="Arial" pitchFamily="34" charset="0"/>
                  </a:rPr>
                  <a:t>object “</a:t>
                </a:r>
                <a:r>
                  <a:rPr lang="en-US" altLang="en-US" dirty="0">
                    <a:solidFill>
                      <a:srgbClr val="FF0000"/>
                    </a:solidFill>
                    <a:latin typeface="Arial" pitchFamily="34" charset="0"/>
                  </a:rPr>
                  <a:t>is a</a:t>
                </a:r>
                <a:r>
                  <a:rPr lang="en-US" altLang="en-US" dirty="0">
                    <a:latin typeface="Arial" pitchFamily="34" charset="0"/>
                  </a:rPr>
                  <a:t>” </a:t>
                </a:r>
              </a:p>
              <a:p>
                <a:pPr algn="ctr" eaLnBrk="1" hangingPunct="1"/>
                <a:r>
                  <a:rPr lang="en-US" altLang="en-US" dirty="0">
                    <a:latin typeface="Arial" pitchFamily="34" charset="0"/>
                  </a:rPr>
                  <a:t>Transport object</a:t>
                </a:r>
                <a:endParaRPr lang="en-GB" altLang="en-US" dirty="0">
                  <a:latin typeface="Arial" pitchFamily="34" charset="0"/>
                </a:endParaRPr>
              </a:p>
            </p:txBody>
          </p:sp>
        </p:grpSp>
      </p:grpSp>
      <p:sp>
        <p:nvSpPr>
          <p:cNvPr id="24579" name="Rectangle 59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1084263"/>
          </a:xfrm>
          <a:noFill/>
        </p:spPr>
        <p:txBody>
          <a:bodyPr/>
          <a:lstStyle/>
          <a:p>
            <a:pPr eaLnBrk="1" hangingPunct="1"/>
            <a:r>
              <a:rPr lang="en-US" altLang="en-US" sz="4800" b="1"/>
              <a:t>Inheritance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218471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2193</Words>
  <Application>Microsoft Office PowerPoint</Application>
  <PresentationFormat>On-screen Show (4:3)</PresentationFormat>
  <Paragraphs>658</Paragraphs>
  <Slides>52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SimSun</vt:lpstr>
      <vt:lpstr>Arial</vt:lpstr>
      <vt:lpstr>Book Antiqua</vt:lpstr>
      <vt:lpstr>Calibri</vt:lpstr>
      <vt:lpstr>Century Gothic</vt:lpstr>
      <vt:lpstr>Courier</vt:lpstr>
      <vt:lpstr>Courier New</vt:lpstr>
      <vt:lpstr>Forte</vt:lpstr>
      <vt:lpstr>Monotype Sorts</vt:lpstr>
      <vt:lpstr>Times New Roman</vt:lpstr>
      <vt:lpstr>Wingdings</vt:lpstr>
      <vt:lpstr>Office Theme</vt:lpstr>
      <vt:lpstr>Picture</vt:lpstr>
      <vt:lpstr>Microsoft Word Picture</vt:lpstr>
      <vt:lpstr>Inheritance</vt:lpstr>
      <vt:lpstr>Objectives</vt:lpstr>
      <vt:lpstr>Inheritance Relationship</vt:lpstr>
      <vt:lpstr>Inheritance Relationship</vt:lpstr>
      <vt:lpstr>Inheritance Relationship</vt:lpstr>
      <vt:lpstr>Inheritance Relationship</vt:lpstr>
      <vt:lpstr>Inheritance Relationship</vt:lpstr>
      <vt:lpstr>Inheritance Relationship</vt:lpstr>
      <vt:lpstr>Inheritance Relationship</vt:lpstr>
      <vt:lpstr>Inheritance Relationship</vt:lpstr>
      <vt:lpstr>Inheritance Relationship</vt:lpstr>
      <vt:lpstr>Subclassing</vt:lpstr>
      <vt:lpstr>Subclassing</vt:lpstr>
      <vt:lpstr>Subclassing</vt:lpstr>
      <vt:lpstr>Subclassing</vt:lpstr>
      <vt:lpstr>Superclasses and Subclasses</vt:lpstr>
      <vt:lpstr>Output</vt:lpstr>
      <vt:lpstr>Note the toString() method overriding*</vt:lpstr>
      <vt:lpstr>Are superclass’s Constructor Inherited?</vt:lpstr>
      <vt:lpstr>Superclass’s Constructor Is Always Invoked</vt:lpstr>
      <vt:lpstr>Using the Keyword super</vt:lpstr>
      <vt:lpstr>Constructors and super()</vt:lpstr>
      <vt:lpstr>Constructors and super()</vt:lpstr>
      <vt:lpstr>CAUTION</vt:lpstr>
      <vt:lpstr>Constructor Chaining</vt:lpstr>
      <vt:lpstr>Trace Execution</vt:lpstr>
      <vt:lpstr>Trace Execution</vt:lpstr>
      <vt:lpstr>Trace Execution</vt:lpstr>
      <vt:lpstr>Trace Execution</vt:lpstr>
      <vt:lpstr>Trace Execution</vt:lpstr>
      <vt:lpstr>Trace Execution</vt:lpstr>
      <vt:lpstr>Trace Execution</vt:lpstr>
      <vt:lpstr>Trace Execution</vt:lpstr>
      <vt:lpstr>Trace Execution</vt:lpstr>
      <vt:lpstr>Example on the Impact of a Superclass without no-arg Constructor</vt:lpstr>
      <vt:lpstr>Defining a Subclass</vt:lpstr>
      <vt:lpstr>Calling Superclass Methods</vt:lpstr>
      <vt:lpstr>Overriding Methods in the Superclass</vt:lpstr>
      <vt:lpstr>NOTE</vt:lpstr>
      <vt:lpstr>NOTE</vt:lpstr>
      <vt:lpstr>Overriding vs. Overloading</vt:lpstr>
      <vt:lpstr>Method Overriding</vt:lpstr>
      <vt:lpstr>The Object Class and Its Methods</vt:lpstr>
      <vt:lpstr>The toString() method in Object</vt:lpstr>
      <vt:lpstr>The   equals Method</vt:lpstr>
      <vt:lpstr>NOTE</vt:lpstr>
      <vt:lpstr>The protected Modifier</vt:lpstr>
      <vt:lpstr>Accessibility Summary</vt:lpstr>
      <vt:lpstr>Visibility Modifiers </vt:lpstr>
      <vt:lpstr>A Subclass Cannot Weaken the Accessibility</vt:lpstr>
      <vt:lpstr>NOTE</vt:lpstr>
      <vt:lpstr>The final Modifier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admin</dc:creator>
  <cp:lastModifiedBy>SYAHANIM SALLEH</cp:lastModifiedBy>
  <cp:revision>22</cp:revision>
  <dcterms:created xsi:type="dcterms:W3CDTF">2016-03-27T15:45:58Z</dcterms:created>
  <dcterms:modified xsi:type="dcterms:W3CDTF">2020-07-22T02:44:17Z</dcterms:modified>
</cp:coreProperties>
</file>