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0"/>
  </p:notesMasterIdLst>
  <p:sldIdLst>
    <p:sldId id="256" r:id="rId5"/>
    <p:sldId id="277" r:id="rId6"/>
    <p:sldId id="282" r:id="rId7"/>
    <p:sldId id="278" r:id="rId8"/>
    <p:sldId id="279" r:id="rId9"/>
    <p:sldId id="280" r:id="rId10"/>
    <p:sldId id="281" r:id="rId11"/>
    <p:sldId id="283" r:id="rId12"/>
    <p:sldId id="284" r:id="rId13"/>
    <p:sldId id="285" r:id="rId14"/>
    <p:sldId id="291" r:id="rId15"/>
    <p:sldId id="292" r:id="rId16"/>
    <p:sldId id="293" r:id="rId17"/>
    <p:sldId id="294" r:id="rId18"/>
    <p:sldId id="300" r:id="rId19"/>
    <p:sldId id="301" r:id="rId20"/>
    <p:sldId id="302" r:id="rId21"/>
    <p:sldId id="303" r:id="rId22"/>
    <p:sldId id="304" r:id="rId23"/>
    <p:sldId id="305" r:id="rId24"/>
    <p:sldId id="306" r:id="rId25"/>
    <p:sldId id="307" r:id="rId26"/>
    <p:sldId id="308" r:id="rId27"/>
    <p:sldId id="309" r:id="rId28"/>
    <p:sldId id="310" r:id="rId29"/>
    <p:sldId id="290" r:id="rId30"/>
    <p:sldId id="288" r:id="rId31"/>
    <p:sldId id="289" r:id="rId32"/>
    <p:sldId id="286" r:id="rId33"/>
    <p:sldId id="295" r:id="rId34"/>
    <p:sldId id="296" r:id="rId35"/>
    <p:sldId id="297" r:id="rId36"/>
    <p:sldId id="298" r:id="rId37"/>
    <p:sldId id="299"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10/27/2020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smtClean="0">
                <a:solidFill>
                  <a:srgbClr val="FFFFFF"/>
                </a:solidFill>
              </a:rPr>
              <a:t>CA5313 (SOCIALLY RELEVANT PROJECT)</a:t>
            </a:r>
            <a:br>
              <a:rPr lang="en-US" dirty="0" smtClean="0">
                <a:solidFill>
                  <a:srgbClr val="FFFFFF"/>
                </a:solidFill>
              </a:rPr>
            </a:br>
            <a:r>
              <a:rPr lang="en-US" dirty="0" smtClean="0">
                <a:solidFill>
                  <a:srgbClr val="FFFFFF"/>
                </a:solidFill>
              </a:rPr>
              <a:t>Ecommerce Web Project</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2"/>
            <a:ext cx="7501650" cy="680961"/>
          </a:xfrm>
        </p:spPr>
        <p:txBody>
          <a:bodyPr anchor="t">
            <a:normAutofit/>
          </a:bodyPr>
          <a:lstStyle/>
          <a:p>
            <a:r>
              <a:rPr lang="en-US" dirty="0" smtClean="0">
                <a:solidFill>
                  <a:srgbClr val="FFFFFF"/>
                </a:solidFill>
              </a:rPr>
              <a:t>Team 16 (Deepak Kumar 2019202009, Shubham Kumar 2019202053)</a:t>
            </a:r>
          </a:p>
          <a:p>
            <a:r>
              <a:rPr lang="en-US" dirty="0" smtClean="0">
                <a:solidFill>
                  <a:srgbClr val="FFFFFF"/>
                </a:solidFill>
              </a:rPr>
              <a:t>MCA III SEMESTER REGULAR</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err="1" smtClean="0"/>
              <a:t>Index.php</a:t>
            </a:r>
            <a:r>
              <a:rPr lang="en-US" dirty="0" smtClean="0"/>
              <a:t>)</a:t>
            </a:r>
            <a:endParaRPr lang="en-IN" dirty="0"/>
          </a:p>
        </p:txBody>
      </p:sp>
      <p:sp>
        <p:nvSpPr>
          <p:cNvPr id="3" name="Content Placeholder 2"/>
          <p:cNvSpPr>
            <a:spLocks noGrp="1"/>
          </p:cNvSpPr>
          <p:nvPr>
            <p:ph idx="1"/>
          </p:nvPr>
        </p:nvSpPr>
        <p:spPr>
          <a:xfrm>
            <a:off x="1024128" y="1763486"/>
            <a:ext cx="9720073" cy="5094514"/>
          </a:xfrm>
        </p:spPr>
        <p:txBody>
          <a:bodyPr>
            <a:normAutofit fontScale="77500" lnSpcReduction="20000"/>
          </a:bodyPr>
          <a:lstStyle/>
          <a:p>
            <a:r>
              <a:rPr lang="en-US" sz="1700" dirty="0" smtClean="0">
                <a:latin typeface="Bookman Old Style" panose="02050604050505020204" pitchFamily="18" charset="0"/>
              </a:rPr>
              <a:t>&lt;?</a:t>
            </a:r>
            <a:r>
              <a:rPr lang="en-US" sz="1700" dirty="0" err="1">
                <a:latin typeface="Bookman Old Style" panose="02050604050505020204" pitchFamily="18" charset="0"/>
              </a:rPr>
              <a:t>php</a:t>
            </a:r>
            <a:r>
              <a:rPr lang="en-US" sz="1700" dirty="0">
                <a:latin typeface="Bookman Old Style" panose="02050604050505020204" pitchFamily="18" charset="0"/>
              </a:rPr>
              <a:t> </a:t>
            </a:r>
            <a:endParaRPr lang="en-US" sz="1700" dirty="0" smtClean="0">
              <a:latin typeface="Bookman Old Style" panose="02050604050505020204" pitchFamily="18" charset="0"/>
            </a:endParaRPr>
          </a:p>
          <a:p>
            <a:r>
              <a:rPr lang="en-US" sz="1700" dirty="0" smtClean="0">
                <a:latin typeface="Bookman Old Style" panose="02050604050505020204" pitchFamily="18" charset="0"/>
              </a:rPr>
              <a:t>$</a:t>
            </a:r>
            <a:r>
              <a:rPr lang="en-US" sz="1700" dirty="0" err="1" smtClean="0">
                <a:latin typeface="Bookman Old Style" panose="02050604050505020204" pitchFamily="18" charset="0"/>
              </a:rPr>
              <a:t>pageTitle</a:t>
            </a:r>
            <a:r>
              <a:rPr lang="en-US" sz="1700" dirty="0" smtClean="0">
                <a:latin typeface="Bookman Old Style" panose="02050604050505020204" pitchFamily="18" charset="0"/>
              </a:rPr>
              <a:t> </a:t>
            </a:r>
            <a:r>
              <a:rPr lang="en-US" sz="1700" dirty="0">
                <a:latin typeface="Bookman Old Style" panose="02050604050505020204" pitchFamily="18" charset="0"/>
              </a:rPr>
              <a:t>= "</a:t>
            </a:r>
            <a:r>
              <a:rPr lang="en-US" sz="1700" dirty="0" err="1">
                <a:latin typeface="Bookman Old Style" panose="02050604050505020204" pitchFamily="18" charset="0"/>
              </a:rPr>
              <a:t>BaazarOnline</a:t>
            </a:r>
            <a:r>
              <a:rPr lang="en-US" sz="1700" dirty="0">
                <a:latin typeface="Bookman Old Style" panose="02050604050505020204" pitchFamily="18" charset="0"/>
              </a:rPr>
              <a:t> : Shopping website.";</a:t>
            </a:r>
          </a:p>
          <a:p>
            <a:r>
              <a:rPr lang="en-US" sz="1700" dirty="0">
                <a:latin typeface="Bookman Old Style" panose="02050604050505020204" pitchFamily="18" charset="0"/>
              </a:rPr>
              <a:t>$</a:t>
            </a:r>
            <a:r>
              <a:rPr lang="en-US" sz="1700" dirty="0" err="1">
                <a:latin typeface="Bookman Old Style" panose="02050604050505020204" pitchFamily="18" charset="0"/>
              </a:rPr>
              <a:t>metaPage</a:t>
            </a:r>
            <a:r>
              <a:rPr lang="en-US" sz="1700" dirty="0">
                <a:latin typeface="Bookman Old Style" panose="02050604050505020204" pitchFamily="18" charset="0"/>
              </a:rPr>
              <a:t> = 'index';</a:t>
            </a:r>
          </a:p>
          <a:p>
            <a:r>
              <a:rPr lang="en-US" sz="1700" dirty="0" err="1">
                <a:latin typeface="Bookman Old Style" panose="02050604050505020204" pitchFamily="18" charset="0"/>
              </a:rPr>
              <a:t>include_once</a:t>
            </a:r>
            <a:r>
              <a:rPr lang="en-US" sz="1700" dirty="0">
                <a:latin typeface="Bookman Old Style" panose="02050604050505020204" pitchFamily="18" charset="0"/>
              </a:rPr>
              <a:t>("includes/</a:t>
            </a:r>
            <a:r>
              <a:rPr lang="en-US" sz="1700" dirty="0" err="1">
                <a:latin typeface="Bookman Old Style" panose="02050604050505020204" pitchFamily="18" charset="0"/>
              </a:rPr>
              <a:t>header.php</a:t>
            </a:r>
            <a:r>
              <a:rPr lang="en-US" sz="1700" dirty="0">
                <a:latin typeface="Bookman Old Style" panose="02050604050505020204" pitchFamily="18" charset="0"/>
              </a:rPr>
              <a:t>"); </a:t>
            </a:r>
          </a:p>
          <a:p>
            <a:r>
              <a:rPr lang="en-US" sz="1700" dirty="0" smtClean="0">
                <a:latin typeface="Bookman Old Style" panose="02050604050505020204" pitchFamily="18" charset="0"/>
              </a:rPr>
              <a:t>?&gt;</a:t>
            </a:r>
          </a:p>
          <a:p>
            <a:r>
              <a:rPr lang="en-US" sz="1700" dirty="0">
                <a:latin typeface="Bookman Old Style" panose="02050604050505020204" pitchFamily="18" charset="0"/>
              </a:rPr>
              <a:t>&lt;?</a:t>
            </a:r>
            <a:r>
              <a:rPr lang="en-US" sz="1700" dirty="0" err="1">
                <a:latin typeface="Bookman Old Style" panose="02050604050505020204" pitchFamily="18" charset="0"/>
              </a:rPr>
              <a:t>php</a:t>
            </a:r>
            <a:r>
              <a:rPr lang="en-US" sz="1700" dirty="0">
                <a:latin typeface="Bookman Old Style" panose="02050604050505020204" pitchFamily="18" charset="0"/>
              </a:rPr>
              <a:t> </a:t>
            </a:r>
            <a:r>
              <a:rPr lang="en-US" sz="1700" dirty="0" err="1">
                <a:latin typeface="Bookman Old Style" panose="02050604050505020204" pitchFamily="18" charset="0"/>
              </a:rPr>
              <a:t>require_once</a:t>
            </a:r>
            <a:r>
              <a:rPr lang="en-US" sz="1700" dirty="0">
                <a:latin typeface="Bookman Old Style" panose="02050604050505020204" pitchFamily="18" charset="0"/>
              </a:rPr>
              <a:t>("includes/components/Comp-</a:t>
            </a:r>
            <a:r>
              <a:rPr lang="en-US" sz="1700" dirty="0" err="1">
                <a:latin typeface="Bookman Old Style" panose="02050604050505020204" pitchFamily="18" charset="0"/>
              </a:rPr>
              <a:t>hero_slider.php</a:t>
            </a:r>
            <a:r>
              <a:rPr lang="en-US" sz="1700" dirty="0">
                <a:latin typeface="Bookman Old Style" panose="02050604050505020204" pitchFamily="18" charset="0"/>
              </a:rPr>
              <a:t>"); </a:t>
            </a:r>
            <a:r>
              <a:rPr lang="en-US" sz="1700" dirty="0" smtClean="0">
                <a:latin typeface="Bookman Old Style" panose="02050604050505020204" pitchFamily="18" charset="0"/>
              </a:rPr>
              <a:t>?&gt;</a:t>
            </a:r>
          </a:p>
          <a:p>
            <a:r>
              <a:rPr lang="en-US" sz="1700" dirty="0">
                <a:latin typeface="Bookman Old Style" panose="02050604050505020204" pitchFamily="18" charset="0"/>
              </a:rPr>
              <a:t>&lt;div class="split-banner-area mb-40 mb-sm-30</a:t>
            </a:r>
            <a:r>
              <a:rPr lang="en-US" sz="1700" dirty="0" smtClean="0">
                <a:latin typeface="Bookman Old Style" panose="02050604050505020204" pitchFamily="18" charset="0"/>
              </a:rPr>
              <a:t>"&gt;</a:t>
            </a:r>
          </a:p>
          <a:p>
            <a:pPr marL="310896" lvl="2" indent="0">
              <a:buNone/>
            </a:pPr>
            <a:r>
              <a:rPr lang="en-US" sz="1700" dirty="0">
                <a:latin typeface="Bookman Old Style" panose="02050604050505020204" pitchFamily="18" charset="0"/>
              </a:rPr>
              <a:t>	&lt;div class="container</a:t>
            </a:r>
            <a:r>
              <a:rPr lang="en-US" sz="1700" dirty="0" smtClean="0">
                <a:latin typeface="Bookman Old Style" panose="02050604050505020204" pitchFamily="18" charset="0"/>
              </a:rPr>
              <a:t>"&gt;</a:t>
            </a:r>
          </a:p>
          <a:p>
            <a:pPr marL="310896" lvl="2" indent="0">
              <a:buNone/>
            </a:pPr>
            <a:r>
              <a:rPr lang="en-US" sz="1700" dirty="0">
                <a:latin typeface="Bookman Old Style" panose="02050604050505020204" pitchFamily="18" charset="0"/>
              </a:rPr>
              <a:t>		&lt;div class="row row-5</a:t>
            </a:r>
            <a:r>
              <a:rPr lang="en-US" sz="1700" dirty="0" smtClean="0">
                <a:latin typeface="Bookman Old Style" panose="02050604050505020204" pitchFamily="18" charset="0"/>
              </a:rPr>
              <a:t>"&gt;</a:t>
            </a:r>
          </a:p>
          <a:p>
            <a:pPr marL="310896" lvl="2" indent="0">
              <a:buNone/>
            </a:pPr>
            <a:r>
              <a:rPr lang="en-US" sz="1700" dirty="0">
                <a:latin typeface="Bookman Old Style" panose="02050604050505020204" pitchFamily="18" charset="0"/>
              </a:rPr>
              <a:t>		&lt;?</a:t>
            </a:r>
            <a:r>
              <a:rPr lang="en-US" sz="1700" dirty="0" err="1" smtClean="0">
                <a:latin typeface="Bookman Old Style" panose="02050604050505020204" pitchFamily="18" charset="0"/>
              </a:rPr>
              <a:t>php</a:t>
            </a:r>
            <a:endParaRPr lang="en-US" sz="1700" dirty="0" smtClean="0">
              <a:latin typeface="Bookman Old Style" panose="02050604050505020204" pitchFamily="18" charset="0"/>
            </a:endParaRPr>
          </a:p>
          <a:p>
            <a:pPr marL="310896" lvl="2"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		$showcase </a:t>
            </a:r>
            <a:r>
              <a:rPr lang="en-US" sz="1700" dirty="0">
                <a:latin typeface="Bookman Old Style" panose="02050604050505020204" pitchFamily="18" charset="0"/>
              </a:rPr>
              <a:t>= $</a:t>
            </a:r>
            <a:r>
              <a:rPr lang="en-US" sz="1700" dirty="0" err="1">
                <a:latin typeface="Bookman Old Style" panose="02050604050505020204" pitchFamily="18" charset="0"/>
              </a:rPr>
              <a:t>settingsClass</a:t>
            </a:r>
            <a:r>
              <a:rPr lang="en-US" sz="1700" dirty="0">
                <a:latin typeface="Bookman Old Style" panose="02050604050505020204" pitchFamily="18" charset="0"/>
              </a:rPr>
              <a:t>-&gt;</a:t>
            </a:r>
            <a:r>
              <a:rPr lang="en-US" sz="1700" dirty="0" err="1">
                <a:latin typeface="Bookman Old Style" panose="02050604050505020204" pitchFamily="18" charset="0"/>
              </a:rPr>
              <a:t>getShowCase</a:t>
            </a:r>
            <a:r>
              <a:rPr lang="en-US" sz="1700" dirty="0" smtClean="0">
                <a:latin typeface="Bookman Old Style" panose="02050604050505020204" pitchFamily="18" charset="0"/>
              </a:rPr>
              <a:t>();</a:t>
            </a:r>
          </a:p>
          <a:p>
            <a:pPr marL="310896" lvl="2" indent="0">
              <a:buNone/>
            </a:pPr>
            <a:r>
              <a:rPr lang="en-US" sz="1700" dirty="0">
                <a:latin typeface="Bookman Old Style" panose="02050604050505020204" pitchFamily="18" charset="0"/>
              </a:rPr>
              <a:t>			</a:t>
            </a:r>
            <a:r>
              <a:rPr lang="en-US" sz="1700" dirty="0" err="1">
                <a:latin typeface="Bookman Old Style" panose="02050604050505020204" pitchFamily="18" charset="0"/>
              </a:rPr>
              <a:t>foreach</a:t>
            </a:r>
            <a:r>
              <a:rPr lang="en-US" sz="1700" dirty="0">
                <a:latin typeface="Bookman Old Style" panose="02050604050505020204" pitchFamily="18" charset="0"/>
              </a:rPr>
              <a:t> ( $showcase as $key =&gt; $show ) {</a:t>
            </a:r>
          </a:p>
          <a:p>
            <a:pPr marL="310896" lvl="2"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	?&gt;</a:t>
            </a:r>
          </a:p>
          <a:p>
            <a:pPr marL="128016" lvl="1"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	</a:t>
            </a:r>
            <a:r>
              <a:rPr lang="en-US" sz="1700" dirty="0">
                <a:latin typeface="Bookman Old Style" panose="02050604050505020204" pitchFamily="18" charset="0"/>
              </a:rPr>
              <a:t>&lt;div class="col-md-6 mb-sm-10"&gt;</a:t>
            </a:r>
          </a:p>
          <a:p>
            <a:pPr marL="310896" lvl="2" indent="0">
              <a:buNone/>
            </a:pPr>
            <a:r>
              <a:rPr lang="en-US" sz="1700" dirty="0">
                <a:latin typeface="Bookman Old Style" panose="02050604050505020204" pitchFamily="18" charset="0"/>
              </a:rPr>
              <a:t>                        	&lt;div class="single-split-banner"&gt;</a:t>
            </a:r>
          </a:p>
          <a:p>
            <a:pPr marL="310896" lvl="2" indent="0">
              <a:buNone/>
            </a:pPr>
            <a:r>
              <a:rPr lang="en-US" sz="1700" dirty="0">
                <a:latin typeface="Bookman Old Style" panose="02050604050505020204" pitchFamily="18" charset="0"/>
              </a:rPr>
              <a:t>                            &lt;div class="single-split-</a:t>
            </a:r>
            <a:r>
              <a:rPr lang="en-US" sz="1700" dirty="0" err="1">
                <a:latin typeface="Bookman Old Style" panose="02050604050505020204" pitchFamily="18" charset="0"/>
              </a:rPr>
              <a:t>banner__image</a:t>
            </a:r>
            <a:r>
              <a:rPr lang="en-US" sz="1700" dirty="0">
                <a:latin typeface="Bookman Old Style" panose="02050604050505020204" pitchFamily="18" charset="0"/>
              </a:rPr>
              <a:t>"&gt;</a:t>
            </a:r>
          </a:p>
          <a:p>
            <a:pPr marL="310896" lvl="2" indent="0">
              <a:buNone/>
            </a:pPr>
            <a:r>
              <a:rPr lang="en-US" sz="1700" dirty="0">
                <a:latin typeface="Bookman Old Style" panose="02050604050505020204" pitchFamily="18" charset="0"/>
              </a:rPr>
              <a:t>                                &lt;a </a:t>
            </a:r>
            <a:r>
              <a:rPr lang="en-US" sz="1700" dirty="0" err="1">
                <a:latin typeface="Bookman Old Style" panose="02050604050505020204" pitchFamily="18" charset="0"/>
              </a:rPr>
              <a:t>href</a:t>
            </a:r>
            <a:r>
              <a:rPr lang="en-US" sz="1700" dirty="0">
                <a:latin typeface="Bookman Old Style" panose="02050604050505020204" pitchFamily="18" charset="0"/>
              </a:rPr>
              <a:t>="&lt;?</a:t>
            </a:r>
            <a:r>
              <a:rPr lang="en-US" sz="1700" dirty="0" err="1">
                <a:latin typeface="Bookman Old Style" panose="02050604050505020204" pitchFamily="18" charset="0"/>
              </a:rPr>
              <a:t>php</a:t>
            </a:r>
            <a:r>
              <a:rPr lang="en-US" sz="1700" dirty="0">
                <a:latin typeface="Bookman Old Style" panose="02050604050505020204" pitchFamily="18" charset="0"/>
              </a:rPr>
              <a:t> echo $show-&gt;</a:t>
            </a:r>
            <a:r>
              <a:rPr lang="en-US" sz="1700" dirty="0" err="1">
                <a:latin typeface="Bookman Old Style" panose="02050604050505020204" pitchFamily="18" charset="0"/>
              </a:rPr>
              <a:t>link_Url</a:t>
            </a:r>
            <a:r>
              <a:rPr lang="en-US" sz="1700" dirty="0">
                <a:latin typeface="Bookman Old Style" panose="02050604050505020204" pitchFamily="18" charset="0"/>
              </a:rPr>
              <a:t>; ?&gt;"&gt;&lt;/a&gt;</a:t>
            </a:r>
          </a:p>
          <a:p>
            <a:pPr marL="310896" lvl="2" indent="0">
              <a:buNone/>
            </a:pPr>
            <a:r>
              <a:rPr lang="en-US" sz="1700" dirty="0">
                <a:latin typeface="Bookman Old Style" panose="02050604050505020204" pitchFamily="18" charset="0"/>
              </a:rPr>
              <a:t>		&lt;/div&gt;</a:t>
            </a:r>
          </a:p>
          <a:p>
            <a:pPr marL="310896" lvl="2" indent="0">
              <a:buNone/>
            </a:pPr>
            <a:r>
              <a:rPr lang="en-US" sz="1700" dirty="0">
                <a:latin typeface="Bookman Old Style" panose="02050604050505020204" pitchFamily="18" charset="0"/>
              </a:rPr>
              <a:t>                        &lt;/div&gt;</a:t>
            </a:r>
          </a:p>
          <a:p>
            <a:pPr marL="310896" lvl="2" indent="0">
              <a:buNone/>
            </a:pPr>
            <a:r>
              <a:rPr lang="en-US" sz="1700" dirty="0">
                <a:latin typeface="Bookman Old Style" panose="02050604050505020204" pitchFamily="18" charset="0"/>
              </a:rPr>
              <a:t>                    &lt;/div&gt;</a:t>
            </a:r>
          </a:p>
          <a:p>
            <a:pPr marL="310896" lvl="2" indent="0">
              <a:buNone/>
            </a:pPr>
            <a:endParaRPr lang="en-US" dirty="0" smtClean="0">
              <a:latin typeface="Bookman Old Style" panose="02050604050505020204" pitchFamily="18" charset="0"/>
            </a:endParaRPr>
          </a:p>
        </p:txBody>
      </p:sp>
    </p:spTree>
    <p:extLst>
      <p:ext uri="{BB962C8B-B14F-4D97-AF65-F5344CB8AC3E}">
        <p14:creationId xmlns:p14="http://schemas.microsoft.com/office/powerpoint/2010/main" val="2825978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763486"/>
            <a:ext cx="9720073" cy="5003074"/>
          </a:xfrm>
        </p:spPr>
        <p:txBody>
          <a:bodyPr>
            <a:normAutofit fontScale="92500" lnSpcReduction="10000"/>
          </a:bodyPr>
          <a:lstStyle/>
          <a:p>
            <a:pPr marL="128016" lvl="1" indent="0">
              <a:buNone/>
            </a:pPr>
            <a:r>
              <a:rPr lang="en-US" dirty="0" smtClean="0">
                <a:latin typeface="Bookman Old Style" panose="02050604050505020204" pitchFamily="18" charset="0"/>
              </a:rPr>
              <a:t>		                    </a:t>
            </a:r>
            <a:r>
              <a:rPr lang="en-US" sz="1400" dirty="0">
                <a:latin typeface="Bookman Old Style" panose="02050604050505020204" pitchFamily="18" charset="0"/>
              </a:rPr>
              <a:t>&lt;?</a:t>
            </a:r>
            <a:r>
              <a:rPr lang="en-US" sz="1400" dirty="0" err="1">
                <a:latin typeface="Bookman Old Style" panose="02050604050505020204" pitchFamily="18" charset="0"/>
              </a:rPr>
              <a:t>php</a:t>
            </a:r>
            <a:r>
              <a:rPr lang="en-US" sz="1400" dirty="0">
                <a:latin typeface="Bookman Old Style" panose="02050604050505020204" pitchFamily="18" charset="0"/>
              </a:rPr>
              <a:t> } </a:t>
            </a:r>
            <a:r>
              <a:rPr lang="en-US" sz="1400" dirty="0" smtClean="0">
                <a:latin typeface="Bookman Old Style" panose="02050604050505020204" pitchFamily="18" charset="0"/>
              </a:rPr>
              <a:t>?&gt;</a:t>
            </a:r>
          </a:p>
          <a:p>
            <a:pPr marL="310896" lvl="2" indent="0">
              <a:buNone/>
            </a:pPr>
            <a:r>
              <a:rPr lang="en-US" dirty="0">
                <a:latin typeface="Bookman Old Style" panose="02050604050505020204" pitchFamily="18" charset="0"/>
              </a:rPr>
              <a:t>	</a:t>
            </a:r>
            <a:r>
              <a:rPr lang="en-US" dirty="0" smtClean="0">
                <a:latin typeface="Bookman Old Style" panose="02050604050505020204" pitchFamily="18" charset="0"/>
              </a:rPr>
              <a:t>	&lt;/</a:t>
            </a:r>
            <a:r>
              <a:rPr lang="en-US" dirty="0">
                <a:latin typeface="Bookman Old Style" panose="02050604050505020204" pitchFamily="18" charset="0"/>
              </a:rPr>
              <a:t>div&gt;</a:t>
            </a:r>
          </a:p>
          <a:p>
            <a:pPr marL="310896" lvl="2" indent="0">
              <a:buNone/>
            </a:pPr>
            <a:r>
              <a:rPr lang="en-US" dirty="0">
                <a:latin typeface="Bookman Old Style" panose="02050604050505020204" pitchFamily="18" charset="0"/>
              </a:rPr>
              <a:t>                &lt;/div&gt;</a:t>
            </a:r>
          </a:p>
          <a:p>
            <a:pPr marL="310896" lvl="2" indent="0">
              <a:buNone/>
            </a:pPr>
            <a:r>
              <a:rPr lang="en-US" dirty="0">
                <a:latin typeface="Bookman Old Style" panose="02050604050505020204" pitchFamily="18" charset="0"/>
              </a:rPr>
              <a:t>            &lt;/div&gt;</a:t>
            </a:r>
          </a:p>
          <a:p>
            <a:pPr marL="310896" lvl="2" indent="0">
              <a:buNone/>
            </a:pPr>
            <a:r>
              <a:rPr lang="en-US" dirty="0">
                <a:latin typeface="Bookman Old Style" panose="02050604050505020204" pitchFamily="18" charset="0"/>
              </a:rPr>
              <a:t>        &lt;/div</a:t>
            </a:r>
            <a:r>
              <a:rPr lang="en-US" dirty="0" smtClean="0">
                <a:latin typeface="Bookman Old Style" panose="02050604050505020204" pitchFamily="18" charset="0"/>
              </a:rPr>
              <a:t>&gt;</a:t>
            </a:r>
          </a:p>
          <a:p>
            <a:pPr marL="310896" lvl="2" indent="0">
              <a:buNone/>
            </a:pPr>
            <a:r>
              <a:rPr lang="en-US" dirty="0">
                <a:latin typeface="Bookman Old Style" panose="02050604050505020204" pitchFamily="18" charset="0"/>
              </a:rPr>
              <a:t>&lt;div class="product-double-row-slider-area mb-40"&gt;</a:t>
            </a:r>
          </a:p>
          <a:p>
            <a:pPr marL="310896" lvl="2" indent="0">
              <a:buNone/>
            </a:pPr>
            <a:r>
              <a:rPr lang="en-US" dirty="0">
                <a:latin typeface="Bookman Old Style" panose="02050604050505020204" pitchFamily="18" charset="0"/>
              </a:rPr>
              <a:t>            &lt;div class="container"&gt;</a:t>
            </a:r>
          </a:p>
          <a:p>
            <a:pPr marL="310896" lvl="2" indent="0">
              <a:buNone/>
            </a:pPr>
            <a:r>
              <a:rPr lang="en-US" dirty="0">
                <a:latin typeface="Bookman Old Style" panose="02050604050505020204" pitchFamily="18" charset="0"/>
              </a:rPr>
              <a:t>                &lt;div class="row"&gt;</a:t>
            </a:r>
          </a:p>
          <a:p>
            <a:pPr marL="310896" lvl="2" indent="0">
              <a:buNone/>
            </a:pPr>
            <a:r>
              <a:rPr lang="en-US" dirty="0">
                <a:latin typeface="Bookman Old Style" panose="02050604050505020204" pitchFamily="18" charset="0"/>
              </a:rPr>
              <a:t>                    &lt;div class="col-lg-12</a:t>
            </a:r>
            <a:r>
              <a:rPr lang="en-US" dirty="0" smtClean="0">
                <a:latin typeface="Bookman Old Style" panose="02050604050505020204" pitchFamily="18" charset="0"/>
              </a:rPr>
              <a:t>"&gt;</a:t>
            </a:r>
          </a:p>
          <a:p>
            <a:pPr marL="310896" lvl="2" indent="0">
              <a:buNone/>
            </a:pPr>
            <a:r>
              <a:rPr lang="en-US" dirty="0">
                <a:latin typeface="Bookman Old Style" panose="02050604050505020204" pitchFamily="18" charset="0"/>
              </a:rPr>
              <a:t>		&lt;div class="section-title mb-20"&gt;</a:t>
            </a:r>
          </a:p>
          <a:p>
            <a:pPr marL="310896" lvl="2" indent="0">
              <a:buNone/>
            </a:pPr>
            <a:r>
              <a:rPr lang="en-US" dirty="0">
                <a:latin typeface="Bookman Old Style" panose="02050604050505020204" pitchFamily="18" charset="0"/>
              </a:rPr>
              <a:t>                            &lt;h2&gt;New Products&lt;/h2&gt;</a:t>
            </a:r>
          </a:p>
          <a:p>
            <a:pPr marL="310896" lvl="2" indent="0">
              <a:buNone/>
            </a:pPr>
            <a:r>
              <a:rPr lang="en-US" dirty="0">
                <a:latin typeface="Bookman Old Style" panose="02050604050505020204" pitchFamily="18" charset="0"/>
              </a:rPr>
              <a:t>                        &lt;/div&gt; </a:t>
            </a:r>
            <a:endParaRPr lang="en-US" dirty="0" smtClean="0">
              <a:latin typeface="Bookman Old Style" panose="02050604050505020204" pitchFamily="18" charset="0"/>
            </a:endParaRPr>
          </a:p>
          <a:p>
            <a:r>
              <a:rPr lang="en-US" sz="1400" dirty="0">
                <a:latin typeface="Bookman Old Style" panose="02050604050505020204" pitchFamily="18" charset="0"/>
              </a:rPr>
              <a:t>	</a:t>
            </a:r>
            <a:r>
              <a:rPr lang="en-US" sz="1400" dirty="0" smtClean="0">
                <a:latin typeface="Bookman Old Style" panose="02050604050505020204" pitchFamily="18" charset="0"/>
              </a:rPr>
              <a:t>	</a:t>
            </a:r>
            <a:endParaRPr lang="en-US" sz="1400" b="1" u="sng" dirty="0">
              <a:latin typeface="Bookman Old Style" panose="02050604050505020204" pitchFamily="18" charset="0"/>
            </a:endParaRPr>
          </a:p>
          <a:p>
            <a:pPr marL="128016" lvl="1" indent="0">
              <a:buNone/>
            </a:pPr>
            <a:r>
              <a:rPr lang="en-US" sz="1400" dirty="0">
                <a:latin typeface="Bookman Old Style" panose="02050604050505020204" pitchFamily="18" charset="0"/>
              </a:rPr>
              <a:t>		&lt;/div&gt;</a:t>
            </a:r>
          </a:p>
          <a:p>
            <a:pPr marL="128016" lvl="1" indent="0">
              <a:buNone/>
            </a:pPr>
            <a:r>
              <a:rPr lang="en-US" sz="1400" dirty="0">
                <a:latin typeface="Bookman Old Style" panose="02050604050505020204" pitchFamily="18" charset="0"/>
              </a:rPr>
              <a:t>                &lt;/div&gt;</a:t>
            </a:r>
          </a:p>
          <a:p>
            <a:pPr marL="128016" lvl="1" indent="0">
              <a:buNone/>
            </a:pPr>
            <a:r>
              <a:rPr lang="en-US" sz="1400" dirty="0">
                <a:latin typeface="Bookman Old Style" panose="02050604050505020204" pitchFamily="18" charset="0"/>
              </a:rPr>
              <a:t>	&lt;div class="row"&gt;</a:t>
            </a:r>
          </a:p>
          <a:p>
            <a:pPr marL="128016" lvl="1" indent="0">
              <a:buNone/>
            </a:pPr>
            <a:r>
              <a:rPr lang="en-US" sz="1400" dirty="0">
                <a:latin typeface="Bookman Old Style" panose="02050604050505020204" pitchFamily="18" charset="0"/>
              </a:rPr>
              <a:t>                    &lt;div class="col-lg-12"&gt;</a:t>
            </a:r>
          </a:p>
          <a:p>
            <a:pPr marL="128016" lvl="1" indent="0">
              <a:buNone/>
            </a:pPr>
            <a:r>
              <a:rPr lang="en-US" sz="1400" dirty="0">
                <a:latin typeface="Bookman Old Style" panose="02050604050505020204" pitchFamily="18" charset="0"/>
              </a:rPr>
              <a:t>		 &lt;div class="product-double-row-slider-wrapper"&gt;</a:t>
            </a:r>
          </a:p>
          <a:p>
            <a:pPr marL="310896" lvl="2" indent="0">
              <a:buNone/>
            </a:pPr>
            <a:endParaRPr lang="en-US" dirty="0" smtClean="0">
              <a:latin typeface="Bookman Old Style" panose="02050604050505020204" pitchFamily="18" charset="0"/>
            </a:endParaRPr>
          </a:p>
          <a:p>
            <a:pPr marL="310896" lvl="2" indent="0">
              <a:buNone/>
            </a:pPr>
            <a:r>
              <a:rPr lang="en-US" dirty="0">
                <a:latin typeface="Bookman Old Style" panose="02050604050505020204" pitchFamily="18" charset="0"/>
              </a:rPr>
              <a:t>	</a:t>
            </a:r>
            <a:r>
              <a:rPr lang="en-US" dirty="0" smtClean="0">
                <a:latin typeface="Bookman Old Style" panose="02050604050505020204" pitchFamily="18" charset="0"/>
              </a:rPr>
              <a:t>		</a:t>
            </a:r>
          </a:p>
        </p:txBody>
      </p:sp>
    </p:spTree>
    <p:extLst>
      <p:ext uri="{BB962C8B-B14F-4D97-AF65-F5344CB8AC3E}">
        <p14:creationId xmlns:p14="http://schemas.microsoft.com/office/powerpoint/2010/main" val="3180749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763486"/>
            <a:ext cx="9720073" cy="5094514"/>
          </a:xfrm>
        </p:spPr>
        <p:txBody>
          <a:bodyPr>
            <a:normAutofit fontScale="92500" lnSpcReduction="20000"/>
          </a:bodyPr>
          <a:lstStyle/>
          <a:p>
            <a:pPr marL="128016" lvl="1" indent="0">
              <a:buNone/>
            </a:pPr>
            <a:r>
              <a:rPr lang="en-US" sz="1000" dirty="0" smtClean="0">
                <a:latin typeface="Bookman Old Style" panose="02050604050505020204" pitchFamily="18" charset="0"/>
              </a:rPr>
              <a:t>	</a:t>
            </a:r>
            <a:r>
              <a:rPr lang="en-US" sz="1500" dirty="0" smtClean="0">
                <a:latin typeface="Bookman Old Style" panose="02050604050505020204" pitchFamily="18" charset="0"/>
              </a:rPr>
              <a:t>&lt;</a:t>
            </a:r>
            <a:r>
              <a:rPr lang="en-US" sz="1500" dirty="0">
                <a:latin typeface="Bookman Old Style" panose="02050604050505020204" pitchFamily="18" charset="0"/>
              </a:rPr>
              <a:t>div class="</a:t>
            </a:r>
            <a:r>
              <a:rPr lang="en-US" sz="1500" dirty="0" err="1">
                <a:latin typeface="Bookman Old Style" panose="02050604050505020204" pitchFamily="18" charset="0"/>
              </a:rPr>
              <a:t>ht</a:t>
            </a:r>
            <a:r>
              <a:rPr lang="en-US" sz="1500" dirty="0">
                <a:latin typeface="Bookman Old Style" panose="02050604050505020204" pitchFamily="18" charset="0"/>
              </a:rPr>
              <a:t>-slick-slider"</a:t>
            </a:r>
          </a:p>
          <a:p>
            <a:pPr marL="128016" lvl="1" indent="0">
              <a:buNone/>
            </a:pPr>
            <a:r>
              <a:rPr lang="en-US" sz="1500" dirty="0">
                <a:latin typeface="Bookman Old Style" panose="02050604050505020204" pitchFamily="18" charset="0"/>
              </a:rPr>
              <a:t>                            data-slick-setting='{</a:t>
            </a:r>
          </a:p>
          <a:p>
            <a:pPr marL="128016" lvl="1" indent="0">
              <a:buNone/>
            </a:pPr>
            <a:r>
              <a:rPr lang="en-US" sz="1500" dirty="0">
                <a:latin typeface="Bookman Old Style" panose="02050604050505020204" pitchFamily="18" charset="0"/>
              </a:rPr>
              <a:t>                                "</a:t>
            </a:r>
            <a:r>
              <a:rPr lang="en-US" sz="1500" dirty="0" err="1">
                <a:latin typeface="Bookman Old Style" panose="02050604050505020204" pitchFamily="18" charset="0"/>
              </a:rPr>
              <a:t>slidesToShow</a:t>
            </a:r>
            <a:r>
              <a:rPr lang="en-US" sz="1500" dirty="0">
                <a:latin typeface="Bookman Old Style" panose="02050604050505020204" pitchFamily="18" charset="0"/>
              </a:rPr>
              <a:t>": 5,</a:t>
            </a:r>
          </a:p>
          <a:p>
            <a:pPr marL="128016" lvl="1" indent="0">
              <a:buNone/>
            </a:pPr>
            <a:r>
              <a:rPr lang="en-US" sz="1500" dirty="0">
                <a:latin typeface="Bookman Old Style" panose="02050604050505020204" pitchFamily="18" charset="0"/>
              </a:rPr>
              <a:t>                                "</a:t>
            </a:r>
            <a:r>
              <a:rPr lang="en-US" sz="1500" dirty="0" err="1">
                <a:latin typeface="Bookman Old Style" panose="02050604050505020204" pitchFamily="18" charset="0"/>
              </a:rPr>
              <a:t>slidesToScroll</a:t>
            </a:r>
            <a:r>
              <a:rPr lang="en-US" sz="1500" dirty="0">
                <a:latin typeface="Bookman Old Style" panose="02050604050505020204" pitchFamily="18" charset="0"/>
              </a:rPr>
              <a:t>": 1,</a:t>
            </a:r>
          </a:p>
          <a:p>
            <a:pPr marL="128016" lvl="1" indent="0">
              <a:buNone/>
            </a:pPr>
            <a:r>
              <a:rPr lang="en-US" sz="1500" dirty="0">
                <a:latin typeface="Bookman Old Style" panose="02050604050505020204" pitchFamily="18" charset="0"/>
              </a:rPr>
              <a:t>                                "dots": false,</a:t>
            </a:r>
          </a:p>
          <a:p>
            <a:pPr marL="128016" lvl="1" indent="0">
              <a:buNone/>
            </a:pPr>
            <a:r>
              <a:rPr lang="en-US" sz="1500" dirty="0">
                <a:latin typeface="Bookman Old Style" panose="02050604050505020204" pitchFamily="18" charset="0"/>
              </a:rPr>
              <a:t>                                "</a:t>
            </a:r>
            <a:r>
              <a:rPr lang="en-US" sz="1500" dirty="0" err="1">
                <a:latin typeface="Bookman Old Style" panose="02050604050505020204" pitchFamily="18" charset="0"/>
              </a:rPr>
              <a:t>autoplay</a:t>
            </a:r>
            <a:r>
              <a:rPr lang="en-US" sz="1500" dirty="0">
                <a:latin typeface="Bookman Old Style" panose="02050604050505020204" pitchFamily="18" charset="0"/>
              </a:rPr>
              <a:t>": false,</a:t>
            </a:r>
          </a:p>
          <a:p>
            <a:pPr marL="128016" lvl="1" indent="0">
              <a:buNone/>
            </a:pPr>
            <a:r>
              <a:rPr lang="en-US" sz="1500" dirty="0">
                <a:latin typeface="Bookman Old Style" panose="02050604050505020204" pitchFamily="18" charset="0"/>
              </a:rPr>
              <a:t>                                "</a:t>
            </a:r>
            <a:r>
              <a:rPr lang="en-US" sz="1500" dirty="0" err="1">
                <a:latin typeface="Bookman Old Style" panose="02050604050505020204" pitchFamily="18" charset="0"/>
              </a:rPr>
              <a:t>autoplaySpeed</a:t>
            </a:r>
            <a:r>
              <a:rPr lang="en-US" sz="1500" dirty="0">
                <a:latin typeface="Bookman Old Style" panose="02050604050505020204" pitchFamily="18" charset="0"/>
              </a:rPr>
              <a:t>": 5000,</a:t>
            </a:r>
          </a:p>
          <a:p>
            <a:pPr marL="128016" lvl="1" indent="0">
              <a:buNone/>
            </a:pPr>
            <a:r>
              <a:rPr lang="en-US" sz="1500" dirty="0">
                <a:latin typeface="Bookman Old Style" panose="02050604050505020204" pitchFamily="18" charset="0"/>
              </a:rPr>
              <a:t>                                "speed": 1000,</a:t>
            </a:r>
          </a:p>
          <a:p>
            <a:pPr marL="128016" lvl="1" indent="0">
              <a:buNone/>
            </a:pPr>
            <a:r>
              <a:rPr lang="en-US" sz="1500" dirty="0">
                <a:latin typeface="Bookman Old Style" panose="02050604050505020204" pitchFamily="18" charset="0"/>
              </a:rPr>
              <a:t>                                "arrows": true,</a:t>
            </a:r>
          </a:p>
          <a:p>
            <a:pPr marL="128016" lvl="1" indent="0">
              <a:buNone/>
            </a:pPr>
            <a:r>
              <a:rPr lang="en-US" sz="1500" dirty="0">
                <a:latin typeface="Bookman Old Style" panose="02050604050505020204" pitchFamily="18" charset="0"/>
              </a:rPr>
              <a:t>                                "rows": 1,</a:t>
            </a:r>
          </a:p>
          <a:p>
            <a:pPr marL="128016" lvl="1" indent="0">
              <a:buNone/>
            </a:pPr>
            <a:r>
              <a:rPr lang="en-US" sz="1500" dirty="0">
                <a:latin typeface="Bookman Old Style" panose="02050604050505020204" pitchFamily="18" charset="0"/>
              </a:rPr>
              <a:t>                                "</a:t>
            </a:r>
            <a:r>
              <a:rPr lang="en-US" sz="1500" dirty="0" err="1">
                <a:latin typeface="Bookman Old Style" panose="02050604050505020204" pitchFamily="18" charset="0"/>
              </a:rPr>
              <a:t>prevArrow</a:t>
            </a:r>
            <a:r>
              <a:rPr lang="en-US" sz="1500" dirty="0">
                <a:latin typeface="Bookman Old Style" panose="02050604050505020204" pitchFamily="18" charset="0"/>
              </a:rPr>
              <a:t>": {"</a:t>
            </a:r>
            <a:r>
              <a:rPr lang="en-US" sz="1500" dirty="0" err="1">
                <a:latin typeface="Bookman Old Style" panose="02050604050505020204" pitchFamily="18" charset="0"/>
              </a:rPr>
              <a:t>buttonClass</a:t>
            </a:r>
            <a:r>
              <a:rPr lang="en-US" sz="1500" dirty="0">
                <a:latin typeface="Bookman Old Style" panose="02050604050505020204" pitchFamily="18" charset="0"/>
              </a:rPr>
              <a:t>": "slick-</a:t>
            </a:r>
            <a:r>
              <a:rPr lang="en-US" sz="1500" dirty="0" err="1">
                <a:latin typeface="Bookman Old Style" panose="02050604050505020204" pitchFamily="18" charset="0"/>
              </a:rPr>
              <a:t>prev</a:t>
            </a:r>
            <a:r>
              <a:rPr lang="en-US" sz="1500" dirty="0">
                <a:latin typeface="Bookman Old Style" panose="02050604050505020204" pitchFamily="18" charset="0"/>
              </a:rPr>
              <a:t>", "</a:t>
            </a:r>
            <a:r>
              <a:rPr lang="en-US" sz="1500" dirty="0" err="1">
                <a:latin typeface="Bookman Old Style" panose="02050604050505020204" pitchFamily="18" charset="0"/>
              </a:rPr>
              <a:t>iconClass</a:t>
            </a:r>
            <a:r>
              <a:rPr lang="en-US" sz="1500" dirty="0">
                <a:latin typeface="Bookman Old Style" panose="02050604050505020204" pitchFamily="18" charset="0"/>
              </a:rPr>
              <a:t>": "ion-</a:t>
            </a:r>
            <a:r>
              <a:rPr lang="en-US" sz="1500" dirty="0" err="1">
                <a:latin typeface="Bookman Old Style" panose="02050604050505020204" pitchFamily="18" charset="0"/>
              </a:rPr>
              <a:t>ios</a:t>
            </a:r>
            <a:r>
              <a:rPr lang="en-US" sz="1500" dirty="0">
                <a:latin typeface="Bookman Old Style" panose="02050604050505020204" pitchFamily="18" charset="0"/>
              </a:rPr>
              <a:t>-arrow-left" },</a:t>
            </a:r>
          </a:p>
          <a:p>
            <a:pPr marL="128016" lvl="1" indent="0">
              <a:buNone/>
            </a:pPr>
            <a:r>
              <a:rPr lang="en-US" sz="1500" dirty="0">
                <a:latin typeface="Bookman Old Style" panose="02050604050505020204" pitchFamily="18" charset="0"/>
              </a:rPr>
              <a:t>                                "</a:t>
            </a:r>
            <a:r>
              <a:rPr lang="en-US" sz="1500" dirty="0" err="1">
                <a:latin typeface="Bookman Old Style" panose="02050604050505020204" pitchFamily="18" charset="0"/>
              </a:rPr>
              <a:t>nextArrow</a:t>
            </a:r>
            <a:r>
              <a:rPr lang="en-US" sz="1500" dirty="0">
                <a:latin typeface="Bookman Old Style" panose="02050604050505020204" pitchFamily="18" charset="0"/>
              </a:rPr>
              <a:t>": {"</a:t>
            </a:r>
            <a:r>
              <a:rPr lang="en-US" sz="1500" dirty="0" err="1">
                <a:latin typeface="Bookman Old Style" panose="02050604050505020204" pitchFamily="18" charset="0"/>
              </a:rPr>
              <a:t>buttonClass</a:t>
            </a:r>
            <a:r>
              <a:rPr lang="en-US" sz="1500" dirty="0">
                <a:latin typeface="Bookman Old Style" panose="02050604050505020204" pitchFamily="18" charset="0"/>
              </a:rPr>
              <a:t>": "slick-next", "</a:t>
            </a:r>
            <a:r>
              <a:rPr lang="en-US" sz="1500" dirty="0" err="1">
                <a:latin typeface="Bookman Old Style" panose="02050604050505020204" pitchFamily="18" charset="0"/>
              </a:rPr>
              <a:t>iconClass</a:t>
            </a:r>
            <a:r>
              <a:rPr lang="en-US" sz="1500" dirty="0">
                <a:latin typeface="Bookman Old Style" panose="02050604050505020204" pitchFamily="18" charset="0"/>
              </a:rPr>
              <a:t>": "ion-</a:t>
            </a:r>
            <a:r>
              <a:rPr lang="en-US" sz="1500" dirty="0" err="1">
                <a:latin typeface="Bookman Old Style" panose="02050604050505020204" pitchFamily="18" charset="0"/>
              </a:rPr>
              <a:t>ios</a:t>
            </a:r>
            <a:r>
              <a:rPr lang="en-US" sz="1500" dirty="0">
                <a:latin typeface="Bookman Old Style" panose="02050604050505020204" pitchFamily="18" charset="0"/>
              </a:rPr>
              <a:t>-arrow-right" }</a:t>
            </a:r>
          </a:p>
          <a:p>
            <a:pPr marL="128016" lvl="1" indent="0">
              <a:buNone/>
            </a:pPr>
            <a:r>
              <a:rPr lang="en-US" sz="1500" dirty="0">
                <a:latin typeface="Bookman Old Style" panose="02050604050505020204" pitchFamily="18" charset="0"/>
              </a:rPr>
              <a:t>                            }'</a:t>
            </a:r>
          </a:p>
          <a:p>
            <a:pPr marL="128016" lvl="1" indent="0">
              <a:buNone/>
            </a:pPr>
            <a:r>
              <a:rPr lang="en-US" sz="1500" dirty="0">
                <a:latin typeface="Bookman Old Style" panose="02050604050505020204" pitchFamily="18" charset="0"/>
              </a:rPr>
              <a:t>                            data-slick-responsive='[</a:t>
            </a:r>
          </a:p>
          <a:p>
            <a:pPr marL="128016" lvl="1" indent="0">
              <a:buNone/>
            </a:pPr>
            <a:r>
              <a:rPr lang="en-US" sz="1500" dirty="0">
                <a:latin typeface="Bookman Old Style" panose="02050604050505020204" pitchFamily="18" charset="0"/>
              </a:rPr>
              <a:t>                                {"breakpoint":1501, "settings": {"</a:t>
            </a:r>
            <a:r>
              <a:rPr lang="en-US" sz="1500" dirty="0" err="1">
                <a:latin typeface="Bookman Old Style" panose="02050604050505020204" pitchFamily="18" charset="0"/>
              </a:rPr>
              <a:t>slidesToShow</a:t>
            </a:r>
            <a:r>
              <a:rPr lang="en-US" sz="1500" dirty="0">
                <a:latin typeface="Bookman Old Style" panose="02050604050505020204" pitchFamily="18" charset="0"/>
              </a:rPr>
              <a:t>": 4} },</a:t>
            </a:r>
          </a:p>
          <a:p>
            <a:pPr marL="128016" lvl="1" indent="0">
              <a:buNone/>
            </a:pPr>
            <a:r>
              <a:rPr lang="en-US" sz="1500" dirty="0">
                <a:latin typeface="Bookman Old Style" panose="02050604050505020204" pitchFamily="18" charset="0"/>
              </a:rPr>
              <a:t>                                {"breakpoint":1199, "settings": {"</a:t>
            </a:r>
            <a:r>
              <a:rPr lang="en-US" sz="1500" dirty="0" err="1">
                <a:latin typeface="Bookman Old Style" panose="02050604050505020204" pitchFamily="18" charset="0"/>
              </a:rPr>
              <a:t>slidesToShow</a:t>
            </a:r>
            <a:r>
              <a:rPr lang="en-US" sz="1500" dirty="0">
                <a:latin typeface="Bookman Old Style" panose="02050604050505020204" pitchFamily="18" charset="0"/>
              </a:rPr>
              <a:t>": 4} },</a:t>
            </a:r>
          </a:p>
          <a:p>
            <a:pPr marL="128016" lvl="1" indent="0">
              <a:buNone/>
            </a:pPr>
            <a:r>
              <a:rPr lang="en-US" sz="1500" dirty="0">
                <a:latin typeface="Bookman Old Style" panose="02050604050505020204" pitchFamily="18" charset="0"/>
              </a:rPr>
              <a:t>                                {"breakpoint":991, "settings": {"</a:t>
            </a:r>
            <a:r>
              <a:rPr lang="en-US" sz="1500" dirty="0" err="1">
                <a:latin typeface="Bookman Old Style" panose="02050604050505020204" pitchFamily="18" charset="0"/>
              </a:rPr>
              <a:t>slidesToShow</a:t>
            </a:r>
            <a:r>
              <a:rPr lang="en-US" sz="1500" dirty="0">
                <a:latin typeface="Bookman Old Style" panose="02050604050505020204" pitchFamily="18" charset="0"/>
              </a:rPr>
              <a:t>": 3} },</a:t>
            </a:r>
          </a:p>
          <a:p>
            <a:pPr marL="128016" lvl="1" indent="0">
              <a:buNone/>
            </a:pPr>
            <a:r>
              <a:rPr lang="en-US" sz="1500" dirty="0">
                <a:latin typeface="Bookman Old Style" panose="02050604050505020204" pitchFamily="18" charset="0"/>
              </a:rPr>
              <a:t>                                {"breakpoint":767, "settings": {"</a:t>
            </a:r>
            <a:r>
              <a:rPr lang="en-US" sz="1500" dirty="0" err="1">
                <a:latin typeface="Bookman Old Style" panose="02050604050505020204" pitchFamily="18" charset="0"/>
              </a:rPr>
              <a:t>slidesToShow</a:t>
            </a:r>
            <a:r>
              <a:rPr lang="en-US" sz="1500" dirty="0">
                <a:latin typeface="Bookman Old Style" panose="02050604050505020204" pitchFamily="18" charset="0"/>
              </a:rPr>
              <a:t>": 2, "arrows": false} },</a:t>
            </a:r>
          </a:p>
          <a:p>
            <a:pPr marL="128016" lvl="1" indent="0">
              <a:buNone/>
            </a:pPr>
            <a:r>
              <a:rPr lang="en-US" sz="1500" dirty="0">
                <a:latin typeface="Bookman Old Style" panose="02050604050505020204" pitchFamily="18" charset="0"/>
              </a:rPr>
              <a:t>                                {"breakpoint":575, "settings": {"</a:t>
            </a:r>
            <a:r>
              <a:rPr lang="en-US" sz="1500" dirty="0" err="1">
                <a:latin typeface="Bookman Old Style" panose="02050604050505020204" pitchFamily="18" charset="0"/>
              </a:rPr>
              <a:t>slidesToShow</a:t>
            </a:r>
            <a:r>
              <a:rPr lang="en-US" sz="1500" dirty="0">
                <a:latin typeface="Bookman Old Style" panose="02050604050505020204" pitchFamily="18" charset="0"/>
              </a:rPr>
              <a:t>": 2, "arrows": false} },</a:t>
            </a:r>
          </a:p>
          <a:p>
            <a:pPr marL="128016" lvl="1" indent="0">
              <a:buNone/>
            </a:pPr>
            <a:r>
              <a:rPr lang="en-US" sz="1500" dirty="0">
                <a:latin typeface="Bookman Old Style" panose="02050604050505020204" pitchFamily="18" charset="0"/>
              </a:rPr>
              <a:t>                                {"breakpoint":479, "settings": {"</a:t>
            </a:r>
            <a:r>
              <a:rPr lang="en-US" sz="1500" dirty="0" err="1">
                <a:latin typeface="Bookman Old Style" panose="02050604050505020204" pitchFamily="18" charset="0"/>
              </a:rPr>
              <a:t>slidesToShow</a:t>
            </a:r>
            <a:r>
              <a:rPr lang="en-US" sz="1500" dirty="0">
                <a:latin typeface="Bookman Old Style" panose="02050604050505020204" pitchFamily="18" charset="0"/>
              </a:rPr>
              <a:t>": 1, "arrows": false} }</a:t>
            </a:r>
          </a:p>
          <a:p>
            <a:pPr marL="128016" lvl="1" indent="0">
              <a:buNone/>
            </a:pPr>
            <a:r>
              <a:rPr lang="en-US" sz="1500" dirty="0">
                <a:latin typeface="Bookman Old Style" panose="02050604050505020204" pitchFamily="18" charset="0"/>
              </a:rPr>
              <a:t>                            ]'</a:t>
            </a:r>
          </a:p>
          <a:p>
            <a:pPr marL="128016" lvl="1" indent="0">
              <a:buNone/>
            </a:pPr>
            <a:r>
              <a:rPr lang="en-US" sz="1500" dirty="0">
                <a:latin typeface="Bookman Old Style" panose="02050604050505020204" pitchFamily="18" charset="0"/>
              </a:rPr>
              <a:t>                            &gt; 	</a:t>
            </a:r>
            <a:r>
              <a:rPr lang="en-US" sz="1500" dirty="0" smtClean="0">
                <a:latin typeface="Bookman Old Style" panose="02050604050505020204" pitchFamily="18" charset="0"/>
              </a:rPr>
              <a:t>		</a:t>
            </a:r>
          </a:p>
        </p:txBody>
      </p:sp>
    </p:spTree>
    <p:extLst>
      <p:ext uri="{BB962C8B-B14F-4D97-AF65-F5344CB8AC3E}">
        <p14:creationId xmlns:p14="http://schemas.microsoft.com/office/powerpoint/2010/main" val="3356512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750423"/>
            <a:ext cx="9720073" cy="5107577"/>
          </a:xfrm>
        </p:spPr>
        <p:txBody>
          <a:bodyPr>
            <a:normAutofit fontScale="92500" lnSpcReduction="20000"/>
          </a:bodyPr>
          <a:lstStyle/>
          <a:p>
            <a:pPr marL="128016" lvl="1" indent="0">
              <a:buNone/>
            </a:pPr>
            <a:r>
              <a:rPr lang="en-US" dirty="0" smtClean="0">
                <a:latin typeface="Bookman Old Style" panose="02050604050505020204" pitchFamily="18" charset="0"/>
              </a:rPr>
              <a:t>		</a:t>
            </a:r>
            <a:r>
              <a:rPr lang="en-US" sz="1500" dirty="0">
                <a:latin typeface="Bookman Old Style" panose="02050604050505020204" pitchFamily="18" charset="0"/>
              </a:rPr>
              <a:t>&lt;?</a:t>
            </a:r>
            <a:r>
              <a:rPr lang="en-US" sz="1500" dirty="0" err="1">
                <a:latin typeface="Bookman Old Style" panose="02050604050505020204" pitchFamily="18" charset="0"/>
              </a:rPr>
              <a:t>php</a:t>
            </a:r>
            <a:r>
              <a:rPr lang="en-US" sz="1500" dirty="0">
                <a:latin typeface="Bookman Old Style" panose="02050604050505020204" pitchFamily="18" charset="0"/>
              </a:rPr>
              <a:t> </a:t>
            </a:r>
          </a:p>
          <a:p>
            <a:pPr marL="128016" lvl="1" indent="0">
              <a:buNone/>
            </a:pPr>
            <a:r>
              <a:rPr lang="en-US" sz="1500" dirty="0">
                <a:latin typeface="Bookman Old Style" panose="02050604050505020204" pitchFamily="18" charset="0"/>
              </a:rPr>
              <a:t>                                $</a:t>
            </a:r>
            <a:r>
              <a:rPr lang="en-US" sz="1500" dirty="0" err="1">
                <a:latin typeface="Bookman Old Style" panose="02050604050505020204" pitchFamily="18" charset="0"/>
              </a:rPr>
              <a:t>newProducts</a:t>
            </a:r>
            <a:r>
              <a:rPr lang="en-US" sz="1500" dirty="0">
                <a:latin typeface="Bookman Old Style" panose="02050604050505020204" pitchFamily="18" charset="0"/>
              </a:rPr>
              <a:t> = $</a:t>
            </a:r>
            <a:r>
              <a:rPr lang="en-US" sz="1500" dirty="0" err="1">
                <a:latin typeface="Bookman Old Style" panose="02050604050505020204" pitchFamily="18" charset="0"/>
              </a:rPr>
              <a:t>productClass</a:t>
            </a:r>
            <a:r>
              <a:rPr lang="en-US" sz="1500" dirty="0">
                <a:latin typeface="Bookman Old Style" panose="02050604050505020204" pitchFamily="18" charset="0"/>
              </a:rPr>
              <a:t>-&gt;</a:t>
            </a:r>
            <a:r>
              <a:rPr lang="en-US" sz="1500" dirty="0" err="1">
                <a:latin typeface="Bookman Old Style" panose="02050604050505020204" pitchFamily="18" charset="0"/>
              </a:rPr>
              <a:t>newProducts</a:t>
            </a:r>
            <a:r>
              <a:rPr lang="en-US" sz="1500" dirty="0">
                <a:latin typeface="Bookman Old Style" panose="02050604050505020204" pitchFamily="18" charset="0"/>
              </a:rPr>
              <a:t>();</a:t>
            </a:r>
          </a:p>
          <a:p>
            <a:pPr marL="128016" lvl="1" indent="0">
              <a:buNone/>
            </a:pPr>
            <a:r>
              <a:rPr lang="en-US" sz="1500" dirty="0">
                <a:latin typeface="Bookman Old Style" panose="02050604050505020204" pitchFamily="18" charset="0"/>
              </a:rPr>
              <a:t>                                if ( $</a:t>
            </a:r>
            <a:r>
              <a:rPr lang="en-US" sz="1500" dirty="0" err="1">
                <a:latin typeface="Bookman Old Style" panose="02050604050505020204" pitchFamily="18" charset="0"/>
              </a:rPr>
              <a:t>newProducts</a:t>
            </a:r>
            <a:r>
              <a:rPr lang="en-US" sz="1500" dirty="0">
                <a:latin typeface="Bookman Old Style" panose="02050604050505020204" pitchFamily="18" charset="0"/>
              </a:rPr>
              <a:t> !== FALSE ) {</a:t>
            </a:r>
          </a:p>
          <a:p>
            <a:pPr marL="128016" lvl="1" indent="0">
              <a:buNone/>
            </a:pPr>
            <a:r>
              <a:rPr lang="en-US" sz="1500" dirty="0">
                <a:latin typeface="Bookman Old Style" panose="02050604050505020204" pitchFamily="18" charset="0"/>
              </a:rPr>
              <a:t>                                    </a:t>
            </a:r>
            <a:r>
              <a:rPr lang="en-US" sz="1500" dirty="0" err="1">
                <a:latin typeface="Bookman Old Style" panose="02050604050505020204" pitchFamily="18" charset="0"/>
              </a:rPr>
              <a:t>foreach</a:t>
            </a:r>
            <a:r>
              <a:rPr lang="en-US" sz="1500" dirty="0">
                <a:latin typeface="Bookman Old Style" panose="02050604050505020204" pitchFamily="18" charset="0"/>
              </a:rPr>
              <a:t> ($</a:t>
            </a:r>
            <a:r>
              <a:rPr lang="en-US" sz="1500" dirty="0" err="1">
                <a:latin typeface="Bookman Old Style" panose="02050604050505020204" pitchFamily="18" charset="0"/>
              </a:rPr>
              <a:t>newProducts</a:t>
            </a:r>
            <a:r>
              <a:rPr lang="en-US" sz="1500" dirty="0">
                <a:latin typeface="Bookman Old Style" panose="02050604050505020204" pitchFamily="18" charset="0"/>
              </a:rPr>
              <a:t> as $key =&gt; $product) {</a:t>
            </a:r>
          </a:p>
          <a:p>
            <a:pPr marL="128016" lvl="1" indent="0">
              <a:buNone/>
            </a:pPr>
            <a:r>
              <a:rPr lang="en-US" sz="1500" dirty="0">
                <a:latin typeface="Bookman Old Style" panose="02050604050505020204" pitchFamily="18" charset="0"/>
              </a:rPr>
              <a:t>                                    ?&gt;</a:t>
            </a:r>
          </a:p>
          <a:p>
            <a:pPr marL="128016" lvl="1" indent="0">
              <a:buNone/>
            </a:pPr>
            <a:r>
              <a:rPr lang="en-US" sz="1500" dirty="0">
                <a:latin typeface="Bookman Old Style" panose="02050604050505020204" pitchFamily="18" charset="0"/>
              </a:rPr>
              <a:t>                                        &lt;div class="single-slider-product-wrapper"&gt;</a:t>
            </a:r>
          </a:p>
          <a:p>
            <a:pPr marL="128016" lvl="1" indent="0">
              <a:buNone/>
            </a:pPr>
            <a:r>
              <a:rPr lang="en-US" sz="1500" dirty="0">
                <a:latin typeface="Bookman Old Style" panose="02050604050505020204" pitchFamily="18" charset="0"/>
              </a:rPr>
              <a:t>                                            &lt;div class="single-slider-product"&gt;</a:t>
            </a:r>
          </a:p>
          <a:p>
            <a:pPr marL="128016" lvl="1" indent="0">
              <a:buNone/>
            </a:pPr>
            <a:r>
              <a:rPr lang="en-US" sz="1500" dirty="0">
                <a:latin typeface="Bookman Old Style" panose="02050604050505020204" pitchFamily="18" charset="0"/>
              </a:rPr>
              <a:t>                                                &lt;div class="single-slider-</a:t>
            </a:r>
            <a:r>
              <a:rPr lang="en-US" sz="1500" dirty="0" err="1">
                <a:latin typeface="Bookman Old Style" panose="02050604050505020204" pitchFamily="18" charset="0"/>
              </a:rPr>
              <a:t>product__image</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&lt;a </a:t>
            </a:r>
            <a:r>
              <a:rPr lang="en-US" sz="1500" dirty="0" err="1">
                <a:latin typeface="Bookman Old Style" panose="02050604050505020204" pitchFamily="18" charset="0"/>
              </a:rPr>
              <a:t>href</a:t>
            </a:r>
            <a:r>
              <a:rPr lang="en-US" sz="1500" dirty="0">
                <a:latin typeface="Bookman Old Style" panose="02050604050505020204" pitchFamily="18" charset="0"/>
              </a:rPr>
              <a:t>="</a:t>
            </a:r>
            <a:r>
              <a:rPr lang="en-US" sz="1500" dirty="0" err="1">
                <a:latin typeface="Bookman Old Style" panose="02050604050505020204" pitchFamily="18" charset="0"/>
              </a:rPr>
              <a:t>product.php?id</a:t>
            </a:r>
            <a:r>
              <a:rPr lang="en-US" sz="1500" dirty="0">
                <a:latin typeface="Bookman Old Style" panose="02050604050505020204" pitchFamily="18" charset="0"/>
              </a:rPr>
              <a:t>=&lt;?</a:t>
            </a:r>
            <a:r>
              <a:rPr lang="en-US" sz="1500" dirty="0" err="1">
                <a:latin typeface="Bookman Old Style" panose="02050604050505020204" pitchFamily="18" charset="0"/>
              </a:rPr>
              <a:t>php</a:t>
            </a:r>
            <a:r>
              <a:rPr lang="en-US" sz="1500" dirty="0">
                <a:latin typeface="Bookman Old Style" panose="02050604050505020204" pitchFamily="18" charset="0"/>
              </a:rPr>
              <a:t> echo $product-&gt;</a:t>
            </a:r>
            <a:r>
              <a:rPr lang="en-US" sz="1500" dirty="0" err="1">
                <a:latin typeface="Bookman Old Style" panose="02050604050505020204" pitchFamily="18" charset="0"/>
              </a:rPr>
              <a:t>product_id</a:t>
            </a:r>
            <a:r>
              <a:rPr lang="en-US" sz="1500" dirty="0">
                <a:latin typeface="Bookman Old Style" panose="02050604050505020204" pitchFamily="18" charset="0"/>
              </a:rPr>
              <a:t>;?&gt;&amp;slug=&lt;?</a:t>
            </a:r>
            <a:r>
              <a:rPr lang="en-US" sz="1500" dirty="0" err="1">
                <a:latin typeface="Bookman Old Style" panose="02050604050505020204" pitchFamily="18" charset="0"/>
              </a:rPr>
              <a:t>php</a:t>
            </a:r>
            <a:r>
              <a:rPr lang="en-US" sz="1500" dirty="0">
                <a:latin typeface="Bookman Old Style" panose="02050604050505020204" pitchFamily="18" charset="0"/>
              </a:rPr>
              <a:t> echo $product-&gt;slug;?&gt;"&gt;</a:t>
            </a:r>
          </a:p>
          <a:p>
            <a:pPr marL="128016" lvl="1" indent="0">
              <a:buNone/>
            </a:pPr>
            <a:r>
              <a:rPr lang="en-US" sz="1500" dirty="0">
                <a:latin typeface="Bookman Old Style" panose="02050604050505020204" pitchFamily="18" charset="0"/>
              </a:rPr>
              <a:t>                                                        &lt;</a:t>
            </a:r>
            <a:r>
              <a:rPr lang="en-US" sz="1500" dirty="0" err="1">
                <a:latin typeface="Bookman Old Style" panose="02050604050505020204" pitchFamily="18" charset="0"/>
              </a:rPr>
              <a:t>img</a:t>
            </a:r>
            <a:r>
              <a:rPr lang="en-US" sz="1500" dirty="0">
                <a:latin typeface="Bookman Old Style" panose="02050604050505020204" pitchFamily="18" charset="0"/>
              </a:rPr>
              <a:t> </a:t>
            </a:r>
            <a:r>
              <a:rPr lang="en-US" sz="1500" dirty="0" err="1">
                <a:latin typeface="Bookman Old Style" panose="02050604050505020204" pitchFamily="18" charset="0"/>
              </a:rPr>
              <a:t>src</a:t>
            </a:r>
            <a:r>
              <a:rPr lang="en-US" sz="1500" dirty="0">
                <a:latin typeface="Bookman Old Style" panose="02050604050505020204" pitchFamily="18" charset="0"/>
              </a:rPr>
              <a:t>="&lt;?</a:t>
            </a:r>
            <a:r>
              <a:rPr lang="en-US" sz="1500" dirty="0" err="1">
                <a:latin typeface="Bookman Old Style" panose="02050604050505020204" pitchFamily="18" charset="0"/>
              </a:rPr>
              <a:t>php</a:t>
            </a:r>
            <a:r>
              <a:rPr lang="en-US" sz="1500" dirty="0">
                <a:latin typeface="Bookman Old Style" panose="02050604050505020204" pitchFamily="18" charset="0"/>
              </a:rPr>
              <a:t> echo !empty($product-&gt;</a:t>
            </a:r>
            <a:r>
              <a:rPr lang="en-US" sz="1500" dirty="0" err="1">
                <a:latin typeface="Bookman Old Style" panose="02050604050505020204" pitchFamily="18" charset="0"/>
              </a:rPr>
              <a:t>product_imgUrl</a:t>
            </a:r>
            <a:r>
              <a:rPr lang="en-US" sz="1500" dirty="0">
                <a:latin typeface="Bookman Old Style" panose="02050604050505020204" pitchFamily="18" charset="0"/>
              </a:rPr>
              <a:t>) ? $product-&gt;</a:t>
            </a:r>
            <a:r>
              <a:rPr lang="en-US" sz="1500" dirty="0" err="1">
                <a:latin typeface="Bookman Old Style" panose="02050604050505020204" pitchFamily="18" charset="0"/>
              </a:rPr>
              <a:t>product_imgUrl</a:t>
            </a:r>
            <a:r>
              <a:rPr lang="en-US" sz="1500" dirty="0">
                <a:latin typeface="Bookman Old Style" panose="02050604050505020204" pitchFamily="18" charset="0"/>
              </a:rPr>
              <a:t> : 'uploads/no_image.jpg'; ?&gt;" class="</a:t>
            </a:r>
            <a:r>
              <a:rPr lang="en-US" sz="1500" dirty="0" err="1">
                <a:latin typeface="Bookman Old Style" panose="02050604050505020204" pitchFamily="18" charset="0"/>
              </a:rPr>
              <a:t>img</a:t>
            </a:r>
            <a:r>
              <a:rPr lang="en-US" sz="1500" dirty="0">
                <a:latin typeface="Bookman Old Style" panose="02050604050505020204" pitchFamily="18" charset="0"/>
              </a:rPr>
              <a:t>-fluid" alt="&lt;?</a:t>
            </a:r>
            <a:r>
              <a:rPr lang="en-US" sz="1500" dirty="0" err="1">
                <a:latin typeface="Bookman Old Style" panose="02050604050505020204" pitchFamily="18" charset="0"/>
              </a:rPr>
              <a:t>php</a:t>
            </a:r>
            <a:r>
              <a:rPr lang="en-US" sz="1500" dirty="0">
                <a:latin typeface="Bookman Old Style" panose="02050604050505020204" pitchFamily="18" charset="0"/>
              </a:rPr>
              <a:t> echo $product-&gt;</a:t>
            </a:r>
            <a:r>
              <a:rPr lang="en-US" sz="1500" dirty="0" err="1">
                <a:latin typeface="Bookman Old Style" panose="02050604050505020204" pitchFamily="18" charset="0"/>
              </a:rPr>
              <a:t>product_name</a:t>
            </a:r>
            <a:r>
              <a:rPr lang="en-US" sz="1500" dirty="0">
                <a:latin typeface="Bookman Old Style" panose="02050604050505020204" pitchFamily="18" charset="0"/>
              </a:rPr>
              <a:t>; ?&gt;" width="160"&gt;</a:t>
            </a:r>
          </a:p>
          <a:p>
            <a:pPr marL="128016" lvl="1" indent="0">
              <a:buNone/>
            </a:pPr>
            <a:r>
              <a:rPr lang="en-US" sz="1500" dirty="0">
                <a:latin typeface="Bookman Old Style" panose="02050604050505020204" pitchFamily="18" charset="0"/>
              </a:rPr>
              <a:t>                                                    &lt;/a&gt;</a:t>
            </a:r>
          </a:p>
          <a:p>
            <a:pPr marL="128016" lvl="1" indent="0">
              <a:buNone/>
            </a:pPr>
            <a:r>
              <a:rPr lang="en-US" sz="1500" dirty="0">
                <a:latin typeface="Bookman Old Style" panose="02050604050505020204" pitchFamily="18" charset="0"/>
              </a:rPr>
              <a:t>                                                    </a:t>
            </a:r>
          </a:p>
          <a:p>
            <a:pPr marL="128016" lvl="1" indent="0">
              <a:buNone/>
            </a:pPr>
            <a:r>
              <a:rPr lang="en-US" sz="1500" dirty="0">
                <a:latin typeface="Bookman Old Style" panose="02050604050505020204" pitchFamily="18" charset="0"/>
              </a:rPr>
              <a:t>                                                    &lt;span class="discount-label discount-label--red</a:t>
            </a:r>
            <a:r>
              <a:rPr lang="en-US" sz="1500" dirty="0" smtClean="0">
                <a:latin typeface="Bookman Old Style" panose="02050604050505020204" pitchFamily="18" charset="0"/>
              </a:rPr>
              <a:t>"&gt;</a:t>
            </a:r>
          </a:p>
          <a:p>
            <a:pPr marL="128016" lvl="1" indent="0">
              <a:buNone/>
            </a:pPr>
            <a:r>
              <a:rPr lang="en-US" sz="1500" dirty="0">
                <a:latin typeface="Bookman Old Style" panose="02050604050505020204" pitchFamily="18" charset="0"/>
              </a:rPr>
              <a:t>			</a:t>
            </a:r>
            <a:r>
              <a:rPr lang="en-US" sz="1500" dirty="0" smtClean="0">
                <a:latin typeface="Bookman Old Style" panose="02050604050505020204" pitchFamily="18" charset="0"/>
              </a:rPr>
              <a:t>&lt;?</a:t>
            </a:r>
            <a:r>
              <a:rPr lang="en-US" sz="1500" dirty="0" err="1">
                <a:latin typeface="Bookman Old Style" panose="02050604050505020204" pitchFamily="18" charset="0"/>
              </a:rPr>
              <a:t>php</a:t>
            </a:r>
            <a:r>
              <a:rPr lang="en-US" sz="1500" dirty="0">
                <a:latin typeface="Bookman Old Style" panose="02050604050505020204" pitchFamily="18" charset="0"/>
              </a:rPr>
              <a:t> </a:t>
            </a:r>
          </a:p>
          <a:p>
            <a:pPr marL="128016" lvl="1" indent="0">
              <a:buNone/>
            </a:pPr>
            <a:r>
              <a:rPr lang="en-US" sz="1500" dirty="0">
                <a:latin typeface="Bookman Old Style" panose="02050604050505020204" pitchFamily="18" charset="0"/>
              </a:rPr>
              <a:t>                                                    if(!empty($product-&gt;</a:t>
            </a:r>
            <a:r>
              <a:rPr lang="en-US" sz="1500" dirty="0" err="1">
                <a:latin typeface="Bookman Old Style" panose="02050604050505020204" pitchFamily="18" charset="0"/>
              </a:rPr>
              <a:t>offer_discount</a:t>
            </a:r>
            <a:r>
              <a:rPr lang="en-US" sz="1500" dirty="0">
                <a:latin typeface="Bookman Old Style" panose="02050604050505020204" pitchFamily="18" charset="0"/>
              </a:rPr>
              <a:t>)) {</a:t>
            </a:r>
          </a:p>
          <a:p>
            <a:pPr marL="128016" lvl="1" indent="0">
              <a:buNone/>
            </a:pPr>
            <a:r>
              <a:rPr lang="en-US" sz="1500" dirty="0">
                <a:latin typeface="Bookman Old Style" panose="02050604050505020204" pitchFamily="18" charset="0"/>
              </a:rPr>
              <a:t>                                                        echo percent($product-&gt;</a:t>
            </a:r>
            <a:r>
              <a:rPr lang="en-US" sz="1500" dirty="0" err="1">
                <a:latin typeface="Bookman Old Style" panose="02050604050505020204" pitchFamily="18" charset="0"/>
              </a:rPr>
              <a:t>retail_price</a:t>
            </a:r>
            <a:r>
              <a:rPr lang="en-US" sz="1500" dirty="0">
                <a:latin typeface="Bookman Old Style" panose="02050604050505020204" pitchFamily="18" charset="0"/>
              </a:rPr>
              <a:t> , $product-&gt;</a:t>
            </a:r>
            <a:r>
              <a:rPr lang="en-US" sz="1500" dirty="0" err="1">
                <a:latin typeface="Bookman Old Style" panose="02050604050505020204" pitchFamily="18" charset="0"/>
              </a:rPr>
              <a:t>offer_discount</a:t>
            </a:r>
            <a:r>
              <a:rPr lang="en-US" sz="1500" dirty="0">
                <a:latin typeface="Bookman Old Style" panose="02050604050505020204" pitchFamily="18" charset="0"/>
              </a:rPr>
              <a:t>). ' %';</a:t>
            </a:r>
          </a:p>
          <a:p>
            <a:pPr marL="128016" lvl="1" indent="0">
              <a:buNone/>
            </a:pPr>
            <a:endParaRPr lang="en-US" sz="1500" dirty="0">
              <a:latin typeface="Bookman Old Style" panose="02050604050505020204" pitchFamily="18" charset="0"/>
            </a:endParaRPr>
          </a:p>
          <a:p>
            <a:pPr marL="128016" lvl="1" indent="0">
              <a:buNone/>
            </a:pPr>
            <a:r>
              <a:rPr lang="en-US" sz="1500" dirty="0">
                <a:latin typeface="Bookman Old Style" panose="02050604050505020204" pitchFamily="18" charset="0"/>
              </a:rPr>
              <a:t>                                                    } </a:t>
            </a:r>
          </a:p>
          <a:p>
            <a:pPr marL="128016" lvl="1" indent="0">
              <a:buNone/>
            </a:pPr>
            <a:r>
              <a:rPr lang="en-US" sz="1500" dirty="0">
                <a:latin typeface="Bookman Old Style" panose="02050604050505020204" pitchFamily="18" charset="0"/>
              </a:rPr>
              <a:t>                                                    </a:t>
            </a:r>
            <a:r>
              <a:rPr lang="en-US" sz="1500" dirty="0" smtClean="0">
                <a:latin typeface="Bookman Old Style" panose="02050604050505020204" pitchFamily="18" charset="0"/>
              </a:rPr>
              <a:t>?&gt;</a:t>
            </a:r>
          </a:p>
          <a:p>
            <a:pPr marL="128016" lvl="1" indent="0">
              <a:buNone/>
            </a:pPr>
            <a:r>
              <a:rPr lang="en-US" sz="1500" dirty="0">
                <a:latin typeface="Bookman Old Style" panose="02050604050505020204" pitchFamily="18" charset="0"/>
              </a:rPr>
              <a:t>&lt;/span&gt;</a:t>
            </a:r>
          </a:p>
          <a:p>
            <a:pPr marL="128016" lvl="1" indent="0">
              <a:buNone/>
            </a:pPr>
            <a:endParaRPr lang="en-US" dirty="0" smtClean="0">
              <a:latin typeface="Bookman Old Style" panose="02050604050505020204" pitchFamily="18" charset="0"/>
            </a:endParaRPr>
          </a:p>
        </p:txBody>
      </p:sp>
    </p:spTree>
    <p:extLst>
      <p:ext uri="{BB962C8B-B14F-4D97-AF65-F5344CB8AC3E}">
        <p14:creationId xmlns:p14="http://schemas.microsoft.com/office/powerpoint/2010/main" val="3641512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lnSpcReduction="10000"/>
          </a:bodyPr>
          <a:lstStyle/>
          <a:p>
            <a:pPr marL="128016" lvl="1" indent="0">
              <a:buNone/>
            </a:pPr>
            <a:r>
              <a:rPr lang="en-US" dirty="0" smtClean="0">
                <a:latin typeface="Bookman Old Style" panose="02050604050505020204" pitchFamily="18" charset="0"/>
              </a:rPr>
              <a:t>		</a:t>
            </a:r>
            <a:r>
              <a:rPr lang="en-US" sz="1400" dirty="0" smtClean="0">
                <a:latin typeface="Bookman Old Style" panose="02050604050505020204" pitchFamily="18" charset="0"/>
              </a:rPr>
              <a:t>&lt;div </a:t>
            </a:r>
            <a:r>
              <a:rPr lang="en-US" sz="1400" dirty="0">
                <a:latin typeface="Bookman Old Style" panose="02050604050505020204" pitchFamily="18" charset="0"/>
              </a:rPr>
              <a:t>class="hover-icons"&gt;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ul</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&lt;li&gt;&lt;a  </a:t>
            </a:r>
            <a:r>
              <a:rPr lang="en-US" sz="1400" dirty="0" err="1">
                <a:latin typeface="Bookman Old Style" panose="02050604050505020204" pitchFamily="18" charset="0"/>
              </a:rPr>
              <a:t>href</a:t>
            </a:r>
            <a:r>
              <a:rPr lang="en-US" sz="1400" dirty="0">
                <a:latin typeface="Bookman Old Style" panose="02050604050505020204" pitchFamily="18" charset="0"/>
              </a:rPr>
              <a:t>="</a:t>
            </a:r>
            <a:r>
              <a:rPr lang="en-US" sz="1400" dirty="0" err="1">
                <a:latin typeface="Bookman Old Style" panose="02050604050505020204" pitchFamily="18" charset="0"/>
              </a:rPr>
              <a:t>product.php?id</a:t>
            </a:r>
            <a:r>
              <a:rPr lang="en-US" sz="1400" dirty="0">
                <a:latin typeface="Bookman Old Style" panose="02050604050505020204" pitchFamily="18" charset="0"/>
              </a:rPr>
              <a:t>=&lt;?</a:t>
            </a:r>
            <a:r>
              <a:rPr lang="en-US" sz="1400" dirty="0" err="1">
                <a:latin typeface="Bookman Old Style" panose="02050604050505020204" pitchFamily="18" charset="0"/>
              </a:rPr>
              <a:t>php</a:t>
            </a:r>
            <a:r>
              <a:rPr lang="en-US" sz="1400" dirty="0">
                <a:latin typeface="Bookman Old Style" panose="02050604050505020204" pitchFamily="18" charset="0"/>
              </a:rPr>
              <a:t> echo $product-&gt;</a:t>
            </a:r>
            <a:r>
              <a:rPr lang="en-US" sz="1400" dirty="0" err="1">
                <a:latin typeface="Bookman Old Style" panose="02050604050505020204" pitchFamily="18" charset="0"/>
              </a:rPr>
              <a:t>product_id</a:t>
            </a:r>
            <a:r>
              <a:rPr lang="en-US" sz="1400" dirty="0">
                <a:latin typeface="Bookman Old Style" panose="02050604050505020204" pitchFamily="18" charset="0"/>
              </a:rPr>
              <a:t>;?&gt;&amp;slug=&lt;?</a:t>
            </a:r>
            <a:r>
              <a:rPr lang="en-US" sz="1400" dirty="0" err="1">
                <a:latin typeface="Bookman Old Style" panose="02050604050505020204" pitchFamily="18" charset="0"/>
              </a:rPr>
              <a:t>php</a:t>
            </a:r>
            <a:r>
              <a:rPr lang="en-US" sz="1400" dirty="0">
                <a:latin typeface="Bookman Old Style" panose="02050604050505020204" pitchFamily="18" charset="0"/>
              </a:rPr>
              <a:t> echo $product-&gt;slug;?&gt;"&gt;&lt;</a:t>
            </a:r>
            <a:r>
              <a:rPr lang="en-US" sz="1400" dirty="0" err="1">
                <a:latin typeface="Bookman Old Style" panose="02050604050505020204" pitchFamily="18" charset="0"/>
              </a:rPr>
              <a:t>i</a:t>
            </a:r>
            <a:r>
              <a:rPr lang="en-US" sz="1400" dirty="0">
                <a:latin typeface="Bookman Old Style" panose="02050604050505020204" pitchFamily="18" charset="0"/>
              </a:rPr>
              <a:t> class="icon-eye"&gt;&lt;/</a:t>
            </a:r>
            <a:r>
              <a:rPr lang="en-US" sz="1400" dirty="0" err="1">
                <a:latin typeface="Bookman Old Style" panose="02050604050505020204" pitchFamily="18" charset="0"/>
              </a:rPr>
              <a:t>i</a:t>
            </a:r>
            <a:r>
              <a:rPr lang="en-US" sz="1400" dirty="0">
                <a:latin typeface="Bookman Old Style" panose="02050604050505020204" pitchFamily="18" charset="0"/>
              </a:rPr>
              <a:t>&gt;&lt;/a&gt;&lt;/li&gt;</a:t>
            </a:r>
          </a:p>
          <a:p>
            <a:pPr marL="128016" lvl="1" indent="0">
              <a:buNone/>
            </a:pPr>
            <a:r>
              <a:rPr lang="en-US" sz="1400" dirty="0">
                <a:latin typeface="Bookman Old Style" panose="02050604050505020204" pitchFamily="18" charset="0"/>
              </a:rPr>
              <a:t>                                                            &lt;li&gt;&lt;a </a:t>
            </a:r>
            <a:r>
              <a:rPr lang="en-US" sz="1400" dirty="0" err="1">
                <a:latin typeface="Bookman Old Style" panose="02050604050505020204" pitchFamily="18" charset="0"/>
              </a:rPr>
              <a:t>href</a:t>
            </a:r>
            <a:r>
              <a:rPr lang="en-US" sz="1400" dirty="0">
                <a:latin typeface="Bookman Old Style" panose="02050604050505020204" pitchFamily="18" charset="0"/>
              </a:rPr>
              <a:t>="</a:t>
            </a:r>
            <a:r>
              <a:rPr lang="en-US" sz="1400" dirty="0" err="1">
                <a:latin typeface="Bookman Old Style" panose="02050604050505020204" pitchFamily="18" charset="0"/>
              </a:rPr>
              <a:t>javascript:void</a:t>
            </a:r>
            <a:r>
              <a:rPr lang="en-US" sz="1400" dirty="0">
                <a:latin typeface="Bookman Old Style" panose="02050604050505020204" pitchFamily="18" charset="0"/>
              </a:rPr>
              <a:t>(0)"&gt;&lt;</a:t>
            </a:r>
            <a:r>
              <a:rPr lang="en-US" sz="1400" dirty="0" err="1">
                <a:latin typeface="Bookman Old Style" panose="02050604050505020204" pitchFamily="18" charset="0"/>
              </a:rPr>
              <a:t>i</a:t>
            </a:r>
            <a:r>
              <a:rPr lang="en-US" sz="1400" dirty="0">
                <a:latin typeface="Bookman Old Style" panose="02050604050505020204" pitchFamily="18" charset="0"/>
              </a:rPr>
              <a:t> class="icon-heart"&gt;&lt;/</a:t>
            </a:r>
            <a:r>
              <a:rPr lang="en-US" sz="1400" dirty="0" err="1">
                <a:latin typeface="Bookman Old Style" panose="02050604050505020204" pitchFamily="18" charset="0"/>
              </a:rPr>
              <a:t>i</a:t>
            </a:r>
            <a:r>
              <a:rPr lang="en-US" sz="1400" dirty="0">
                <a:latin typeface="Bookman Old Style" panose="02050604050505020204" pitchFamily="18" charset="0"/>
              </a:rPr>
              <a:t>&gt;&lt;/a&gt;&lt;/li&gt;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ul</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&lt;/div&gt;</a:t>
            </a:r>
          </a:p>
          <a:p>
            <a:pPr marL="128016" lvl="1" indent="0">
              <a:buNone/>
            </a:pPr>
            <a:r>
              <a:rPr lang="en-US" sz="1400" dirty="0">
                <a:latin typeface="Bookman Old Style" panose="02050604050505020204" pitchFamily="18" charset="0"/>
              </a:rPr>
              <a:t>                                                &lt;/div</a:t>
            </a:r>
            <a:r>
              <a:rPr lang="en-US" sz="1400" dirty="0" smtClean="0">
                <a:latin typeface="Bookman Old Style" panose="02050604050505020204" pitchFamily="18" charset="0"/>
              </a:rPr>
              <a:t>&gt;</a:t>
            </a:r>
          </a:p>
          <a:p>
            <a:pPr marL="128016" lvl="1" indent="0">
              <a:buNone/>
            </a:pPr>
            <a:r>
              <a:rPr lang="en-US" sz="1400" dirty="0">
                <a:latin typeface="Bookman Old Style" panose="02050604050505020204" pitchFamily="18" charset="0"/>
              </a:rPr>
              <a:t>&lt;div class="single-slider-</a:t>
            </a:r>
            <a:r>
              <a:rPr lang="en-US" sz="1400" dirty="0" err="1">
                <a:latin typeface="Bookman Old Style" panose="02050604050505020204" pitchFamily="18" charset="0"/>
              </a:rPr>
              <a:t>product__content</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&lt;p class="product-title"&gt;&lt;a </a:t>
            </a:r>
            <a:r>
              <a:rPr lang="en-US" sz="1400" dirty="0" err="1">
                <a:latin typeface="Bookman Old Style" panose="02050604050505020204" pitchFamily="18" charset="0"/>
              </a:rPr>
              <a:t>href</a:t>
            </a:r>
            <a:r>
              <a:rPr lang="en-US" sz="1400" dirty="0">
                <a:latin typeface="Bookman Old Style" panose="02050604050505020204" pitchFamily="18" charset="0"/>
              </a:rPr>
              <a:t>="</a:t>
            </a:r>
            <a:r>
              <a:rPr lang="en-US" sz="1400" dirty="0" err="1">
                <a:latin typeface="Bookman Old Style" panose="02050604050505020204" pitchFamily="18" charset="0"/>
              </a:rPr>
              <a:t>product.php</a:t>
            </a:r>
            <a:r>
              <a:rPr lang="en-US" sz="1400" dirty="0">
                <a:latin typeface="Bookman Old Style" panose="02050604050505020204" pitchFamily="18" charset="0"/>
              </a:rPr>
              <a:t>"&gt;&lt;?</a:t>
            </a:r>
            <a:r>
              <a:rPr lang="en-US" sz="1400" dirty="0" err="1">
                <a:latin typeface="Bookman Old Style" panose="02050604050505020204" pitchFamily="18" charset="0"/>
              </a:rPr>
              <a:t>php</a:t>
            </a:r>
            <a:r>
              <a:rPr lang="en-US" sz="1400" dirty="0">
                <a:latin typeface="Bookman Old Style" panose="02050604050505020204" pitchFamily="18" charset="0"/>
              </a:rPr>
              <a:t> echo </a:t>
            </a:r>
            <a:r>
              <a:rPr lang="en-US" sz="1400" dirty="0" err="1">
                <a:latin typeface="Bookman Old Style" panose="02050604050505020204" pitchFamily="18" charset="0"/>
              </a:rPr>
              <a:t>ucfirst</a:t>
            </a:r>
            <a:r>
              <a:rPr lang="en-US" sz="1400" dirty="0">
                <a:latin typeface="Bookman Old Style" panose="02050604050505020204" pitchFamily="18" charset="0"/>
              </a:rPr>
              <a:t>($product-&gt;</a:t>
            </a:r>
            <a:r>
              <a:rPr lang="en-US" sz="1400" dirty="0" err="1">
                <a:latin typeface="Bookman Old Style" panose="02050604050505020204" pitchFamily="18" charset="0"/>
              </a:rPr>
              <a:t>product_name</a:t>
            </a:r>
            <a:r>
              <a:rPr lang="en-US" sz="1400" dirty="0">
                <a:latin typeface="Bookman Old Style" panose="02050604050505020204" pitchFamily="18" charset="0"/>
              </a:rPr>
              <a:t>);?&gt;&lt;/a&gt;&lt;/p&gt;</a:t>
            </a:r>
          </a:p>
          <a:p>
            <a:pPr marL="128016" lvl="1" indent="0">
              <a:buNone/>
            </a:pPr>
            <a:r>
              <a:rPr lang="en-US" sz="1400" dirty="0">
                <a:latin typeface="Bookman Old Style" panose="02050604050505020204" pitchFamily="18" charset="0"/>
              </a:rPr>
              <a:t>                                                    &lt;div class="rating"&gt;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i</a:t>
            </a:r>
            <a:r>
              <a:rPr lang="en-US" sz="1400" dirty="0">
                <a:latin typeface="Bookman Old Style" panose="02050604050505020204" pitchFamily="18" charset="0"/>
              </a:rPr>
              <a:t> class="ion-android-star active"&gt;&lt;/</a:t>
            </a:r>
            <a:r>
              <a:rPr lang="en-US" sz="1400" dirty="0" err="1">
                <a:latin typeface="Bookman Old Style" panose="02050604050505020204" pitchFamily="18" charset="0"/>
              </a:rPr>
              <a:t>i</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i</a:t>
            </a:r>
            <a:r>
              <a:rPr lang="en-US" sz="1400" dirty="0">
                <a:latin typeface="Bookman Old Style" panose="02050604050505020204" pitchFamily="18" charset="0"/>
              </a:rPr>
              <a:t> class="ion-android-star active"&gt;&lt;/</a:t>
            </a:r>
            <a:r>
              <a:rPr lang="en-US" sz="1400" dirty="0" err="1">
                <a:latin typeface="Bookman Old Style" panose="02050604050505020204" pitchFamily="18" charset="0"/>
              </a:rPr>
              <a:t>i</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i</a:t>
            </a:r>
            <a:r>
              <a:rPr lang="en-US" sz="1400" dirty="0">
                <a:latin typeface="Bookman Old Style" panose="02050604050505020204" pitchFamily="18" charset="0"/>
              </a:rPr>
              <a:t> class="ion-android-star active"&gt;&lt;/</a:t>
            </a:r>
            <a:r>
              <a:rPr lang="en-US" sz="1400" dirty="0" err="1">
                <a:latin typeface="Bookman Old Style" panose="02050604050505020204" pitchFamily="18" charset="0"/>
              </a:rPr>
              <a:t>i</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i</a:t>
            </a:r>
            <a:r>
              <a:rPr lang="en-US" sz="1400" dirty="0">
                <a:latin typeface="Bookman Old Style" panose="02050604050505020204" pitchFamily="18" charset="0"/>
              </a:rPr>
              <a:t> class="ion-android-star active"&gt;&lt;/</a:t>
            </a:r>
            <a:r>
              <a:rPr lang="en-US" sz="1400" dirty="0" err="1">
                <a:latin typeface="Bookman Old Style" panose="02050604050505020204" pitchFamily="18" charset="0"/>
              </a:rPr>
              <a:t>i</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i</a:t>
            </a:r>
            <a:r>
              <a:rPr lang="en-US" sz="1400" dirty="0">
                <a:latin typeface="Bookman Old Style" panose="02050604050505020204" pitchFamily="18" charset="0"/>
              </a:rPr>
              <a:t> class="ion-android-star"&gt;&lt;/</a:t>
            </a:r>
            <a:r>
              <a:rPr lang="en-US" sz="1400" dirty="0" err="1">
                <a:latin typeface="Bookman Old Style" panose="02050604050505020204" pitchFamily="18" charset="0"/>
              </a:rPr>
              <a:t>i</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&lt;/div</a:t>
            </a:r>
            <a:r>
              <a:rPr lang="en-US" sz="1400" dirty="0" smtClean="0">
                <a:latin typeface="Bookman Old Style" panose="02050604050505020204" pitchFamily="18" charset="0"/>
              </a:rPr>
              <a:t>&gt;</a:t>
            </a:r>
          </a:p>
          <a:p>
            <a:pPr marL="128016" lvl="1" indent="0">
              <a:buNone/>
            </a:pPr>
            <a:r>
              <a:rPr lang="en-US" sz="1400" dirty="0" smtClean="0">
                <a:latin typeface="Bookman Old Style" panose="02050604050505020204" pitchFamily="18" charset="0"/>
              </a:rPr>
              <a:t>			</a:t>
            </a:r>
          </a:p>
        </p:txBody>
      </p:sp>
    </p:spTree>
    <p:extLst>
      <p:ext uri="{BB962C8B-B14F-4D97-AF65-F5344CB8AC3E}">
        <p14:creationId xmlns:p14="http://schemas.microsoft.com/office/powerpoint/2010/main" val="2829799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fontScale="77500" lnSpcReduction="20000"/>
          </a:bodyPr>
          <a:lstStyle/>
          <a:p>
            <a:pPr marL="128016" lvl="1" indent="0">
              <a:buNone/>
            </a:pPr>
            <a:r>
              <a:rPr lang="en-US" dirty="0" smtClean="0">
                <a:latin typeface="Bookman Old Style" panose="02050604050505020204" pitchFamily="18" charset="0"/>
              </a:rPr>
              <a:t>		</a:t>
            </a:r>
            <a:r>
              <a:rPr lang="en-US" sz="1700" dirty="0">
                <a:latin typeface="Bookman Old Style" panose="02050604050505020204" pitchFamily="18" charset="0"/>
              </a:rPr>
              <a:t>&lt;p class="product-price"&gt;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php</a:t>
            </a:r>
            <a:r>
              <a:rPr lang="en-US" sz="1700" dirty="0">
                <a:latin typeface="Bookman Old Style" panose="02050604050505020204" pitchFamily="18" charset="0"/>
              </a:rPr>
              <a:t> </a:t>
            </a:r>
          </a:p>
          <a:p>
            <a:pPr marL="128016" lvl="1" indent="0">
              <a:buNone/>
            </a:pPr>
            <a:r>
              <a:rPr lang="en-US" sz="1700" dirty="0">
                <a:latin typeface="Bookman Old Style" panose="02050604050505020204" pitchFamily="18" charset="0"/>
              </a:rPr>
              <a:t>                                                    if(!empty($product-&gt;</a:t>
            </a:r>
            <a:r>
              <a:rPr lang="en-US" sz="1700" dirty="0" err="1">
                <a:latin typeface="Bookman Old Style" panose="02050604050505020204" pitchFamily="18" charset="0"/>
              </a:rPr>
              <a:t>offer_discount</a:t>
            </a:r>
            <a:r>
              <a:rPr lang="en-US" sz="1700" dirty="0">
                <a:latin typeface="Bookman Old Style" panose="02050604050505020204" pitchFamily="18" charset="0"/>
              </a:rPr>
              <a:t>)) {</a:t>
            </a:r>
          </a:p>
          <a:p>
            <a:pPr marL="128016" lvl="1" indent="0">
              <a:buNone/>
            </a:pPr>
            <a:r>
              <a:rPr lang="en-US" sz="1700" dirty="0">
                <a:latin typeface="Bookman Old Style" panose="02050604050505020204" pitchFamily="18" charset="0"/>
              </a:rPr>
              <a:t>                                                        echo "&lt;span class='discounted-price'&gt;</a:t>
            </a:r>
            <a:r>
              <a:rPr lang="en-US" sz="1700" dirty="0" err="1">
                <a:latin typeface="Bookman Old Style" panose="02050604050505020204" pitchFamily="18" charset="0"/>
              </a:rPr>
              <a:t>Rs</a:t>
            </a:r>
            <a:r>
              <a:rPr lang="en-US" sz="1700" dirty="0">
                <a:latin typeface="Bookman Old Style" panose="02050604050505020204" pitchFamily="18" charset="0"/>
              </a:rPr>
              <a:t>  $product-&gt;</a:t>
            </a:r>
            <a:r>
              <a:rPr lang="en-US" sz="1700" dirty="0" err="1">
                <a:latin typeface="Bookman Old Style" panose="02050604050505020204" pitchFamily="18" charset="0"/>
              </a:rPr>
              <a:t>offer_discount</a:t>
            </a:r>
            <a:r>
              <a:rPr lang="en-US" sz="1700" dirty="0">
                <a:latin typeface="Bookman Old Style" panose="02050604050505020204" pitchFamily="18" charset="0"/>
              </a:rPr>
              <a:t>&lt;/span&gt;"; </a:t>
            </a:r>
          </a:p>
          <a:p>
            <a:pPr marL="128016" lvl="1" indent="0">
              <a:buNone/>
            </a:pPr>
            <a:r>
              <a:rPr lang="en-US" sz="1700" dirty="0">
                <a:latin typeface="Bookman Old Style" panose="02050604050505020204" pitchFamily="18" charset="0"/>
              </a:rPr>
              <a:t>                                                        echo "&lt;span class='main-price discounted'&gt;".$product-&gt;</a:t>
            </a:r>
            <a:r>
              <a:rPr lang="en-US" sz="1700" dirty="0" err="1">
                <a:latin typeface="Bookman Old Style" panose="02050604050505020204" pitchFamily="18" charset="0"/>
              </a:rPr>
              <a:t>retail_price</a:t>
            </a:r>
            <a:r>
              <a:rPr lang="en-US" sz="1700" dirty="0">
                <a:latin typeface="Bookman Old Style" panose="02050604050505020204" pitchFamily="18" charset="0"/>
              </a:rPr>
              <a:t>."&lt;/span&gt;&lt;/p&gt;";</a:t>
            </a:r>
          </a:p>
          <a:p>
            <a:pPr marL="128016" lvl="1" indent="0">
              <a:buNone/>
            </a:pPr>
            <a:r>
              <a:rPr lang="en-US" sz="1700" dirty="0">
                <a:latin typeface="Bookman Old Style" panose="02050604050505020204" pitchFamily="18" charset="0"/>
              </a:rPr>
              <a:t>                                                    } else {</a:t>
            </a:r>
          </a:p>
          <a:p>
            <a:pPr marL="128016" lvl="1" indent="0">
              <a:buNone/>
            </a:pPr>
            <a:r>
              <a:rPr lang="en-US" sz="1700" dirty="0">
                <a:latin typeface="Bookman Old Style" panose="02050604050505020204" pitchFamily="18" charset="0"/>
              </a:rPr>
              <a:t>                                                        echo "&lt;span class='discounted-price'&gt;</a:t>
            </a:r>
            <a:r>
              <a:rPr lang="en-US" sz="1700" dirty="0" err="1">
                <a:latin typeface="Bookman Old Style" panose="02050604050505020204" pitchFamily="18" charset="0"/>
              </a:rPr>
              <a:t>Rs</a:t>
            </a:r>
            <a:r>
              <a:rPr lang="en-US" sz="1700" dirty="0">
                <a:latin typeface="Bookman Old Style" panose="02050604050505020204" pitchFamily="18" charset="0"/>
              </a:rPr>
              <a:t>  $product-&gt;</a:t>
            </a:r>
            <a:r>
              <a:rPr lang="en-US" sz="1700" dirty="0" err="1">
                <a:latin typeface="Bookman Old Style" panose="02050604050505020204" pitchFamily="18" charset="0"/>
              </a:rPr>
              <a:t>retail_price</a:t>
            </a:r>
            <a:r>
              <a:rPr lang="en-US" sz="1700" dirty="0">
                <a:latin typeface="Bookman Old Style" panose="02050604050505020204" pitchFamily="18" charset="0"/>
              </a:rPr>
              <a:t>&lt;/span&gt;";</a:t>
            </a:r>
          </a:p>
          <a:p>
            <a:pPr marL="128016" lvl="1" indent="0">
              <a:buNone/>
            </a:pPr>
            <a:r>
              <a:rPr lang="en-US" sz="1700" dirty="0">
                <a:latin typeface="Bookman Old Style" panose="02050604050505020204" pitchFamily="18" charset="0"/>
              </a:rPr>
              <a:t>                                                    }</a:t>
            </a:r>
          </a:p>
          <a:p>
            <a:pPr marL="128016" lvl="1"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?&gt;</a:t>
            </a:r>
          </a:p>
          <a:p>
            <a:pPr marL="128016" lvl="1" indent="0">
              <a:buNone/>
            </a:pPr>
            <a:r>
              <a:rPr lang="en-US" sz="1700" dirty="0">
                <a:latin typeface="Bookman Old Style" panose="02050604050505020204" pitchFamily="18" charset="0"/>
              </a:rPr>
              <a:t>			&lt;span class="cart-icon"&gt;&lt;a </a:t>
            </a:r>
            <a:r>
              <a:rPr lang="en-US" sz="1700" dirty="0" err="1">
                <a:latin typeface="Bookman Old Style" panose="02050604050505020204" pitchFamily="18" charset="0"/>
              </a:rPr>
              <a:t>href</a:t>
            </a:r>
            <a:r>
              <a:rPr lang="en-US" sz="1700" dirty="0">
                <a:latin typeface="Bookman Old Style" panose="02050604050505020204" pitchFamily="18" charset="0"/>
              </a:rPr>
              <a:t>="&lt;?</a:t>
            </a:r>
            <a:r>
              <a:rPr lang="en-US" sz="1700" dirty="0" err="1">
                <a:latin typeface="Bookman Old Style" panose="02050604050505020204" pitchFamily="18" charset="0"/>
              </a:rPr>
              <a:t>php</a:t>
            </a:r>
            <a:r>
              <a:rPr lang="en-US" sz="1700" dirty="0">
                <a:latin typeface="Bookman Old Style" panose="02050604050505020204" pitchFamily="18" charset="0"/>
              </a:rPr>
              <a:t> echo hash_($product-&gt;</a:t>
            </a:r>
            <a:r>
              <a:rPr lang="en-US" sz="1700" dirty="0" err="1">
                <a:latin typeface="Bookman Old Style" panose="02050604050505020204" pitchFamily="18" charset="0"/>
              </a:rPr>
              <a:t>product_id</a:t>
            </a:r>
            <a:r>
              <a:rPr lang="en-US" sz="1700" dirty="0">
                <a:latin typeface="Bookman Old Style" panose="02050604050505020204" pitchFamily="18" charset="0"/>
              </a:rPr>
              <a:t>); ?&gt;" class='</a:t>
            </a:r>
            <a:r>
              <a:rPr lang="en-US" sz="1700" dirty="0" err="1">
                <a:latin typeface="Bookman Old Style" panose="02050604050505020204" pitchFamily="18" charset="0"/>
              </a:rPr>
              <a:t>icon_addtocart</a:t>
            </a:r>
            <a:r>
              <a:rPr lang="en-US" sz="1700" dirty="0">
                <a:latin typeface="Bookman Old Style" panose="02050604050505020204" pitchFamily="18" charset="0"/>
              </a:rPr>
              <a:t>'&gt;&lt;</a:t>
            </a:r>
            <a:r>
              <a:rPr lang="en-US" sz="1700" dirty="0" err="1">
                <a:latin typeface="Bookman Old Style" panose="02050604050505020204" pitchFamily="18" charset="0"/>
              </a:rPr>
              <a:t>i</a:t>
            </a:r>
            <a:r>
              <a:rPr lang="en-US" sz="1700" dirty="0">
                <a:latin typeface="Bookman Old Style" panose="02050604050505020204" pitchFamily="18" charset="0"/>
              </a:rPr>
              <a:t> class="icon-shopping-cart" &gt;&lt;/</a:t>
            </a:r>
            <a:r>
              <a:rPr lang="en-US" sz="1700" dirty="0" err="1">
                <a:latin typeface="Bookman Old Style" panose="02050604050505020204" pitchFamily="18" charset="0"/>
              </a:rPr>
              <a:t>i</a:t>
            </a:r>
            <a:r>
              <a:rPr lang="en-US" sz="1700" dirty="0">
                <a:latin typeface="Bookman Old Style" panose="02050604050505020204" pitchFamily="18" charset="0"/>
              </a:rPr>
              <a:t>&gt;&lt;/a&gt;&lt;/span&gt;</a:t>
            </a:r>
          </a:p>
          <a:p>
            <a:pPr marL="128016" lvl="1" indent="0">
              <a:buNone/>
            </a:pPr>
            <a:r>
              <a:rPr lang="en-US" sz="1700" dirty="0">
                <a:latin typeface="Bookman Old Style" panose="02050604050505020204" pitchFamily="18" charset="0"/>
              </a:rPr>
              <a:t>                                                &lt;/div&gt;</a:t>
            </a:r>
          </a:p>
          <a:p>
            <a:pPr marL="128016" lvl="1" indent="0">
              <a:buNone/>
            </a:pPr>
            <a:r>
              <a:rPr lang="en-US" sz="1700" dirty="0">
                <a:latin typeface="Bookman Old Style" panose="02050604050505020204" pitchFamily="18" charset="0"/>
              </a:rPr>
              <a:t>                                            &lt;/div&gt;</a:t>
            </a:r>
          </a:p>
          <a:p>
            <a:pPr marL="128016" lvl="1" indent="0">
              <a:buNone/>
            </a:pPr>
            <a:r>
              <a:rPr lang="en-US" sz="1700" dirty="0">
                <a:latin typeface="Bookman Old Style" panose="02050604050505020204" pitchFamily="18" charset="0"/>
              </a:rPr>
              <a:t>                                        &lt;/div</a:t>
            </a:r>
            <a:r>
              <a:rPr lang="en-US" sz="1700" dirty="0" smtClean="0">
                <a:latin typeface="Bookman Old Style" panose="02050604050505020204" pitchFamily="18" charset="0"/>
              </a:rPr>
              <a:t>&gt;</a:t>
            </a:r>
          </a:p>
          <a:p>
            <a:pPr marL="128016" lvl="1" indent="0">
              <a:buNone/>
            </a:pPr>
            <a:r>
              <a:rPr lang="en-US" sz="1700" dirty="0" smtClean="0">
                <a:latin typeface="Bookman Old Style" panose="02050604050505020204" pitchFamily="18" charset="0"/>
              </a:rPr>
              <a:t>			 </a:t>
            </a:r>
            <a:r>
              <a:rPr lang="en-US" sz="1700" dirty="0">
                <a:latin typeface="Bookman Old Style" panose="02050604050505020204" pitchFamily="18" charset="0"/>
              </a:rPr>
              <a:t>&lt;?</a:t>
            </a:r>
            <a:r>
              <a:rPr lang="en-US" sz="1700" dirty="0" err="1">
                <a:latin typeface="Bookman Old Style" panose="02050604050505020204" pitchFamily="18" charset="0"/>
              </a:rPr>
              <a:t>php</a:t>
            </a:r>
            <a:r>
              <a:rPr lang="en-US" sz="1700" dirty="0">
                <a:latin typeface="Bookman Old Style" panose="02050604050505020204" pitchFamily="18" charset="0"/>
              </a:rPr>
              <a:t> }</a:t>
            </a:r>
          </a:p>
          <a:p>
            <a:pPr marL="128016" lvl="1" indent="0">
              <a:buNone/>
            </a:pPr>
            <a:r>
              <a:rPr lang="en-US" sz="1700" dirty="0">
                <a:latin typeface="Bookman Old Style" panose="02050604050505020204" pitchFamily="18" charset="0"/>
              </a:rPr>
              <a:t>                                } ?&gt;</a:t>
            </a:r>
          </a:p>
          <a:p>
            <a:pPr marL="128016" lvl="1" indent="0">
              <a:buNone/>
            </a:pPr>
            <a:r>
              <a:rPr lang="en-US" sz="1700" dirty="0">
                <a:latin typeface="Bookman Old Style" panose="02050604050505020204" pitchFamily="18" charset="0"/>
              </a:rPr>
              <a:t>                            &lt;/div&gt;</a:t>
            </a:r>
          </a:p>
          <a:p>
            <a:pPr marL="128016" lvl="1" indent="0">
              <a:buNone/>
            </a:pPr>
            <a:r>
              <a:rPr lang="en-US" sz="1700" dirty="0">
                <a:latin typeface="Bookman Old Style" panose="02050604050505020204" pitchFamily="18" charset="0"/>
              </a:rPr>
              <a:t>                        &lt;/div&gt;</a:t>
            </a:r>
            <a:r>
              <a:rPr lang="en-US" sz="1700" dirty="0" smtClean="0">
                <a:latin typeface="Bookman Old Style" panose="02050604050505020204" pitchFamily="18" charset="0"/>
              </a:rPr>
              <a:t>	</a:t>
            </a:r>
          </a:p>
          <a:p>
            <a:pPr marL="128016" lvl="1" indent="0">
              <a:buNone/>
            </a:pPr>
            <a:r>
              <a:rPr lang="en-US" sz="1700" dirty="0">
                <a:latin typeface="Bookman Old Style" panose="02050604050505020204" pitchFamily="18" charset="0"/>
              </a:rPr>
              <a:t>&lt;/div&gt;</a:t>
            </a:r>
          </a:p>
          <a:p>
            <a:pPr marL="128016" lvl="1" indent="0">
              <a:buNone/>
            </a:pPr>
            <a:r>
              <a:rPr lang="en-US" sz="1700" dirty="0">
                <a:latin typeface="Bookman Old Style" panose="02050604050505020204" pitchFamily="18" charset="0"/>
              </a:rPr>
              <a:t>                &lt;/div&gt;</a:t>
            </a:r>
          </a:p>
          <a:p>
            <a:pPr marL="128016" lvl="1" indent="0">
              <a:buNone/>
            </a:pPr>
            <a:r>
              <a:rPr lang="en-US" sz="1700" dirty="0">
                <a:latin typeface="Bookman Old Style" panose="02050604050505020204" pitchFamily="18" charset="0"/>
              </a:rPr>
              <a:t>            &lt;/div&gt;</a:t>
            </a:r>
          </a:p>
          <a:p>
            <a:pPr marL="128016" lvl="1" indent="0">
              <a:buNone/>
            </a:pPr>
            <a:r>
              <a:rPr lang="en-US" sz="1700" dirty="0">
                <a:latin typeface="Bookman Old Style" panose="02050604050505020204" pitchFamily="18" charset="0"/>
              </a:rPr>
              <a:t>        &lt;/div&gt;</a:t>
            </a:r>
            <a:r>
              <a:rPr lang="en-US" sz="1700" dirty="0" smtClean="0">
                <a:latin typeface="Bookman Old Style" panose="02050604050505020204" pitchFamily="18" charset="0"/>
              </a:rPr>
              <a:t>		</a:t>
            </a:r>
          </a:p>
        </p:txBody>
      </p:sp>
    </p:spTree>
    <p:extLst>
      <p:ext uri="{BB962C8B-B14F-4D97-AF65-F5344CB8AC3E}">
        <p14:creationId xmlns:p14="http://schemas.microsoft.com/office/powerpoint/2010/main" val="816439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fontScale="62500" lnSpcReduction="20000"/>
          </a:bodyPr>
          <a:lstStyle/>
          <a:p>
            <a:pPr marL="128016" lvl="1" indent="0">
              <a:buNone/>
            </a:pPr>
            <a:r>
              <a:rPr lang="en-US" dirty="0" smtClean="0">
                <a:latin typeface="Bookman Old Style" panose="02050604050505020204" pitchFamily="18" charset="0"/>
              </a:rPr>
              <a:t>		</a:t>
            </a:r>
            <a:r>
              <a:rPr lang="en-US" sz="1700" dirty="0">
                <a:latin typeface="Bookman Old Style" panose="02050604050505020204" pitchFamily="18" charset="0"/>
              </a:rPr>
              <a:t>&lt;div class="container</a:t>
            </a:r>
            <a:r>
              <a:rPr lang="en-US" sz="1700" dirty="0" smtClean="0">
                <a:latin typeface="Bookman Old Style" panose="02050604050505020204" pitchFamily="18" charset="0"/>
              </a:rPr>
              <a:t>"&gt;</a:t>
            </a:r>
          </a:p>
          <a:p>
            <a:pPr marL="128016" lvl="1" indent="0">
              <a:buNone/>
            </a:pPr>
            <a:r>
              <a:rPr lang="en-US" sz="1700" dirty="0">
                <a:latin typeface="Bookman Old Style" panose="02050604050505020204" pitchFamily="18" charset="0"/>
              </a:rPr>
              <a:t>			&lt;div class="section-title mb-20"&gt;</a:t>
            </a:r>
          </a:p>
          <a:p>
            <a:pPr marL="128016" lvl="1"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			 </a:t>
            </a:r>
            <a:r>
              <a:rPr lang="en-US" sz="1700" dirty="0">
                <a:latin typeface="Bookman Old Style" panose="02050604050505020204" pitchFamily="18" charset="0"/>
              </a:rPr>
              <a:t>&lt;h2&gt;Latest Products&lt;/h2&gt;</a:t>
            </a:r>
          </a:p>
          <a:p>
            <a:pPr marL="128016" lvl="1"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		&lt;/</a:t>
            </a:r>
            <a:r>
              <a:rPr lang="en-US" sz="1700" dirty="0">
                <a:latin typeface="Bookman Old Style" panose="02050604050505020204" pitchFamily="18" charset="0"/>
              </a:rPr>
              <a:t>div&gt; </a:t>
            </a:r>
            <a:endParaRPr lang="en-US" sz="1700" dirty="0" smtClean="0">
              <a:latin typeface="Bookman Old Style" panose="02050604050505020204" pitchFamily="18" charset="0"/>
            </a:endParaRPr>
          </a:p>
          <a:p>
            <a:pPr marL="128016" lvl="1" indent="0">
              <a:buNone/>
            </a:pPr>
            <a:r>
              <a:rPr lang="en-US" sz="1700" dirty="0">
                <a:latin typeface="Bookman Old Style" panose="02050604050505020204" pitchFamily="18" charset="0"/>
              </a:rPr>
              <a:t>		&lt;div class="card card-body"&gt;</a:t>
            </a:r>
          </a:p>
          <a:p>
            <a:pPr marL="128016" lvl="1"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	&lt;</a:t>
            </a:r>
            <a:r>
              <a:rPr lang="en-US" sz="1700" dirty="0">
                <a:latin typeface="Bookman Old Style" panose="02050604050505020204" pitchFamily="18" charset="0"/>
              </a:rPr>
              <a:t>div class="row"&gt;</a:t>
            </a:r>
          </a:p>
          <a:p>
            <a:pPr marL="128016" lvl="1"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	&lt;</a:t>
            </a:r>
            <a:r>
              <a:rPr lang="en-US" sz="1700" dirty="0">
                <a:latin typeface="Bookman Old Style" panose="02050604050505020204" pitchFamily="18" charset="0"/>
              </a:rPr>
              <a:t>div class="col-md-3"&gt;</a:t>
            </a:r>
          </a:p>
          <a:p>
            <a:pPr marL="128016" lvl="1"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	&lt;</a:t>
            </a:r>
            <a:r>
              <a:rPr lang="en-US" sz="1700" dirty="0">
                <a:latin typeface="Bookman Old Style" panose="02050604050505020204" pitchFamily="18" charset="0"/>
              </a:rPr>
              <a:t>figure class="</a:t>
            </a:r>
            <a:r>
              <a:rPr lang="en-US" sz="1700" dirty="0" err="1">
                <a:latin typeface="Bookman Old Style" panose="02050604050505020204" pitchFamily="18" charset="0"/>
              </a:rPr>
              <a:t>itemside</a:t>
            </a:r>
            <a:r>
              <a:rPr lang="en-US" sz="1700" dirty="0">
                <a:latin typeface="Bookman Old Style" panose="02050604050505020204" pitchFamily="18" charset="0"/>
              </a:rPr>
              <a:t> mb-2"&gt;</a:t>
            </a:r>
          </a:p>
          <a:p>
            <a:pPr marL="128016" lvl="1" indent="0">
              <a:buNone/>
            </a:pPr>
            <a:r>
              <a:rPr lang="en-US" sz="1700" dirty="0">
                <a:latin typeface="Bookman Old Style" panose="02050604050505020204" pitchFamily="18" charset="0"/>
              </a:rPr>
              <a:t>				</a:t>
            </a:r>
            <a:r>
              <a:rPr lang="en-US" sz="1700" dirty="0" smtClean="0">
                <a:latin typeface="Bookman Old Style" panose="02050604050505020204" pitchFamily="18" charset="0"/>
              </a:rPr>
              <a:t>	&lt;</a:t>
            </a:r>
            <a:r>
              <a:rPr lang="en-US" sz="1700" dirty="0">
                <a:latin typeface="Bookman Old Style" panose="02050604050505020204" pitchFamily="18" charset="0"/>
              </a:rPr>
              <a:t>div class="aside"&gt;&lt;</a:t>
            </a:r>
            <a:r>
              <a:rPr lang="en-US" sz="1700" dirty="0" err="1">
                <a:latin typeface="Bookman Old Style" panose="02050604050505020204" pitchFamily="18" charset="0"/>
              </a:rPr>
              <a:t>img</a:t>
            </a:r>
            <a:r>
              <a:rPr lang="en-US" sz="1700" dirty="0">
                <a:latin typeface="Bookman Old Style" panose="02050604050505020204" pitchFamily="18" charset="0"/>
              </a:rPr>
              <a:t> </a:t>
            </a:r>
            <a:r>
              <a:rPr lang="en-US" sz="1700" dirty="0" err="1">
                <a:latin typeface="Bookman Old Style" panose="02050604050505020204" pitchFamily="18" charset="0"/>
              </a:rPr>
              <a:t>src</a:t>
            </a:r>
            <a:r>
              <a:rPr lang="en-US" sz="1700" dirty="0">
                <a:latin typeface="Bookman Old Style" panose="02050604050505020204" pitchFamily="18" charset="0"/>
              </a:rPr>
              <a:t>="uploads/water.jpg" class="border </a:t>
            </a:r>
            <a:r>
              <a:rPr lang="en-US" sz="1700" dirty="0" err="1">
                <a:latin typeface="Bookman Old Style" panose="02050604050505020204" pitchFamily="18" charset="0"/>
              </a:rPr>
              <a:t>img-sm</a:t>
            </a:r>
            <a:r>
              <a:rPr lang="en-US" sz="1700" dirty="0">
                <a:latin typeface="Bookman Old Style" panose="02050604050505020204" pitchFamily="18" charset="0"/>
              </a:rPr>
              <a:t>"&gt;&lt;/div&gt;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 class="info align-self-center"&gt;</a:t>
            </a:r>
          </a:p>
          <a:p>
            <a:pPr marL="128016" lvl="1" indent="0">
              <a:buNone/>
            </a:pPr>
            <a:r>
              <a:rPr lang="en-US" sz="1700" dirty="0">
                <a:latin typeface="Bookman Old Style" panose="02050604050505020204" pitchFamily="18" charset="0"/>
              </a:rPr>
              <a:t>					&lt;a </a:t>
            </a:r>
            <a:r>
              <a:rPr lang="en-US" sz="1700" dirty="0" err="1">
                <a:latin typeface="Bookman Old Style" panose="02050604050505020204" pitchFamily="18" charset="0"/>
              </a:rPr>
              <a:t>href</a:t>
            </a:r>
            <a:r>
              <a:rPr lang="en-US" sz="1700" dirty="0">
                <a:latin typeface="Bookman Old Style" panose="02050604050505020204" pitchFamily="18" charset="0"/>
              </a:rPr>
              <a:t>="#" class="title"&gt;Water Purifier&lt;/a&gt;&lt;</a:t>
            </a:r>
            <a:r>
              <a:rPr lang="en-US" sz="1700" dirty="0" err="1">
                <a:latin typeface="Bookman Old Style" panose="02050604050505020204" pitchFamily="18" charset="0"/>
              </a:rPr>
              <a:t>br</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&lt;strong class="price"&gt;₹ 4000&lt;/strong&gt;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&lt;/figure&gt;</a:t>
            </a:r>
          </a:p>
          <a:p>
            <a:pPr marL="128016" lvl="1" indent="0">
              <a:buNone/>
            </a:pPr>
            <a:r>
              <a:rPr lang="en-US" sz="1700" dirty="0">
                <a:latin typeface="Bookman Old Style" panose="02050604050505020204" pitchFamily="18" charset="0"/>
              </a:rPr>
              <a:t>		&lt;/div</a:t>
            </a:r>
            <a:r>
              <a:rPr lang="en-US" sz="1700" dirty="0" smtClean="0">
                <a:latin typeface="Bookman Old Style" panose="02050604050505020204" pitchFamily="18" charset="0"/>
              </a:rPr>
              <a:t>&gt;</a:t>
            </a:r>
          </a:p>
          <a:p>
            <a:pPr marL="128016" lvl="1" indent="0">
              <a:buNone/>
            </a:pPr>
            <a:r>
              <a:rPr lang="en-US" sz="1700" dirty="0">
                <a:latin typeface="Bookman Old Style" panose="02050604050505020204" pitchFamily="18" charset="0"/>
              </a:rPr>
              <a:t>		&lt;div class="col-md-3"&gt;</a:t>
            </a:r>
          </a:p>
          <a:p>
            <a:pPr marL="128016" lvl="1" indent="0">
              <a:buNone/>
            </a:pPr>
            <a:r>
              <a:rPr lang="en-US" sz="1700" dirty="0">
                <a:latin typeface="Bookman Old Style" panose="02050604050505020204" pitchFamily="18" charset="0"/>
              </a:rPr>
              <a:t>			&lt;figure class="</a:t>
            </a:r>
            <a:r>
              <a:rPr lang="en-US" sz="1700" dirty="0" err="1">
                <a:latin typeface="Bookman Old Style" panose="02050604050505020204" pitchFamily="18" charset="0"/>
              </a:rPr>
              <a:t>itemside</a:t>
            </a:r>
            <a:r>
              <a:rPr lang="en-US" sz="1700" dirty="0">
                <a:latin typeface="Bookman Old Style" panose="02050604050505020204" pitchFamily="18" charset="0"/>
              </a:rPr>
              <a:t> mb-2"&gt;</a:t>
            </a:r>
          </a:p>
          <a:p>
            <a:pPr marL="128016" lvl="1" indent="0">
              <a:buNone/>
            </a:pPr>
            <a:r>
              <a:rPr lang="en-US" sz="1700" dirty="0">
                <a:latin typeface="Bookman Old Style" panose="02050604050505020204" pitchFamily="18" charset="0"/>
              </a:rPr>
              <a:t>				&lt;div class="aside"&gt;&lt;</a:t>
            </a:r>
            <a:r>
              <a:rPr lang="en-US" sz="1700" dirty="0" err="1">
                <a:latin typeface="Bookman Old Style" panose="02050604050505020204" pitchFamily="18" charset="0"/>
              </a:rPr>
              <a:t>img</a:t>
            </a:r>
            <a:r>
              <a:rPr lang="en-US" sz="1700" dirty="0">
                <a:latin typeface="Bookman Old Style" panose="02050604050505020204" pitchFamily="18" charset="0"/>
              </a:rPr>
              <a:t> </a:t>
            </a:r>
            <a:r>
              <a:rPr lang="en-US" sz="1700" dirty="0" err="1">
                <a:latin typeface="Bookman Old Style" panose="02050604050505020204" pitchFamily="18" charset="0"/>
              </a:rPr>
              <a:t>src</a:t>
            </a:r>
            <a:r>
              <a:rPr lang="en-US" sz="1700" dirty="0">
                <a:latin typeface="Bookman Old Style" panose="02050604050505020204" pitchFamily="18" charset="0"/>
              </a:rPr>
              <a:t>="uploads/chimney.jpg" class="border </a:t>
            </a:r>
            <a:r>
              <a:rPr lang="en-US" sz="1700" dirty="0" err="1">
                <a:latin typeface="Bookman Old Style" panose="02050604050505020204" pitchFamily="18" charset="0"/>
              </a:rPr>
              <a:t>img-sm</a:t>
            </a:r>
            <a:r>
              <a:rPr lang="en-US" sz="1700" dirty="0">
                <a:latin typeface="Bookman Old Style" panose="02050604050505020204" pitchFamily="18" charset="0"/>
              </a:rPr>
              <a:t>"&gt;&lt;/div&gt;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 class="info align-self-center"&gt;</a:t>
            </a:r>
          </a:p>
          <a:p>
            <a:pPr marL="128016" lvl="1" indent="0">
              <a:buNone/>
            </a:pPr>
            <a:r>
              <a:rPr lang="en-US" sz="1700" dirty="0">
                <a:latin typeface="Bookman Old Style" panose="02050604050505020204" pitchFamily="18" charset="0"/>
              </a:rPr>
              <a:t>					&lt;a </a:t>
            </a:r>
            <a:r>
              <a:rPr lang="en-US" sz="1700" dirty="0" err="1">
                <a:latin typeface="Bookman Old Style" panose="02050604050505020204" pitchFamily="18" charset="0"/>
              </a:rPr>
              <a:t>href</a:t>
            </a:r>
            <a:r>
              <a:rPr lang="en-US" sz="1700" dirty="0">
                <a:latin typeface="Bookman Old Style" panose="02050604050505020204" pitchFamily="18" charset="0"/>
              </a:rPr>
              <a:t>="#" class="title"&gt;Chimney&lt;/a&gt;&lt;</a:t>
            </a:r>
            <a:r>
              <a:rPr lang="en-US" sz="1700" dirty="0" err="1">
                <a:latin typeface="Bookman Old Style" panose="02050604050505020204" pitchFamily="18" charset="0"/>
              </a:rPr>
              <a:t>br</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&lt;strong class="price"&gt;₹ 7000&lt;/strong&gt;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&lt;/figure&gt;</a:t>
            </a:r>
          </a:p>
          <a:p>
            <a:pPr marL="128016" lvl="1" indent="0">
              <a:buNone/>
            </a:pPr>
            <a:r>
              <a:rPr lang="en-US" sz="1700" dirty="0">
                <a:latin typeface="Bookman Old Style" panose="02050604050505020204" pitchFamily="18" charset="0"/>
              </a:rPr>
              <a:t>		&lt;/div&gt;</a:t>
            </a:r>
            <a:endParaRPr lang="en-US" sz="1700" dirty="0" smtClean="0">
              <a:latin typeface="Bookman Old Style" panose="02050604050505020204" pitchFamily="18" charset="0"/>
            </a:endParaRPr>
          </a:p>
        </p:txBody>
      </p:sp>
    </p:spTree>
    <p:extLst>
      <p:ext uri="{BB962C8B-B14F-4D97-AF65-F5344CB8AC3E}">
        <p14:creationId xmlns:p14="http://schemas.microsoft.com/office/powerpoint/2010/main" val="1006625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fontScale="92500" lnSpcReduction="20000"/>
          </a:bodyPr>
          <a:lstStyle/>
          <a:p>
            <a:pPr marL="128016" lvl="1" indent="0">
              <a:buNone/>
            </a:pPr>
            <a:r>
              <a:rPr lang="en-US" dirty="0" smtClean="0">
                <a:latin typeface="Bookman Old Style" panose="02050604050505020204" pitchFamily="18" charset="0"/>
              </a:rPr>
              <a:t>		</a:t>
            </a:r>
            <a:r>
              <a:rPr lang="en-US" sz="1500" dirty="0">
                <a:latin typeface="Bookman Old Style" panose="02050604050505020204" pitchFamily="18" charset="0"/>
              </a:rPr>
              <a:t>&lt;div class="col-md-3"&gt;</a:t>
            </a:r>
          </a:p>
          <a:p>
            <a:pPr marL="128016" lvl="1" indent="0">
              <a:buNone/>
            </a:pPr>
            <a:r>
              <a:rPr lang="en-US" sz="1500" dirty="0">
                <a:latin typeface="Bookman Old Style" panose="02050604050505020204" pitchFamily="18" charset="0"/>
              </a:rPr>
              <a:t>			&lt;figure class="</a:t>
            </a:r>
            <a:r>
              <a:rPr lang="en-US" sz="1500" dirty="0" err="1">
                <a:latin typeface="Bookman Old Style" panose="02050604050505020204" pitchFamily="18" charset="0"/>
              </a:rPr>
              <a:t>itemside</a:t>
            </a:r>
            <a:r>
              <a:rPr lang="en-US" sz="1500" dirty="0">
                <a:latin typeface="Bookman Old Style" panose="02050604050505020204" pitchFamily="18" charset="0"/>
              </a:rPr>
              <a:t> mb-2"&gt;</a:t>
            </a:r>
          </a:p>
          <a:p>
            <a:pPr marL="128016" lvl="1" indent="0">
              <a:buNone/>
            </a:pPr>
            <a:r>
              <a:rPr lang="en-US" sz="1500" dirty="0">
                <a:latin typeface="Bookman Old Style" panose="02050604050505020204" pitchFamily="18" charset="0"/>
              </a:rPr>
              <a:t>				&lt;div class="aside"&gt;&lt;</a:t>
            </a:r>
            <a:r>
              <a:rPr lang="en-US" sz="1500" dirty="0" err="1">
                <a:latin typeface="Bookman Old Style" panose="02050604050505020204" pitchFamily="18" charset="0"/>
              </a:rPr>
              <a:t>img</a:t>
            </a:r>
            <a:r>
              <a:rPr lang="en-US" sz="1500" dirty="0">
                <a:latin typeface="Bookman Old Style" panose="02050604050505020204" pitchFamily="18" charset="0"/>
              </a:rPr>
              <a:t> </a:t>
            </a:r>
            <a:r>
              <a:rPr lang="en-US" sz="1500" dirty="0" err="1">
                <a:latin typeface="Bookman Old Style" panose="02050604050505020204" pitchFamily="18" charset="0"/>
              </a:rPr>
              <a:t>src</a:t>
            </a:r>
            <a:r>
              <a:rPr lang="en-US" sz="1500" dirty="0">
                <a:latin typeface="Bookman Old Style" panose="02050604050505020204" pitchFamily="18" charset="0"/>
              </a:rPr>
              <a:t>="uploads/dome.jpg" class="border </a:t>
            </a:r>
            <a:r>
              <a:rPr lang="en-US" sz="1500" dirty="0" err="1">
                <a:latin typeface="Bookman Old Style" panose="02050604050505020204" pitchFamily="18" charset="0"/>
              </a:rPr>
              <a:t>img-sm</a:t>
            </a:r>
            <a:r>
              <a:rPr lang="en-US" sz="1500" dirty="0">
                <a:latin typeface="Bookman Old Style" panose="02050604050505020204" pitchFamily="18" charset="0"/>
              </a:rPr>
              <a:t>"&gt;&lt;/div&gt;</a:t>
            </a:r>
          </a:p>
          <a:p>
            <a:pPr marL="128016" lvl="1" indent="0">
              <a:buNone/>
            </a:pPr>
            <a:r>
              <a:rPr lang="en-US" sz="1500" dirty="0">
                <a:latin typeface="Bookman Old Style" panose="02050604050505020204" pitchFamily="18" charset="0"/>
              </a:rPr>
              <a:t>				&lt;</a:t>
            </a:r>
            <a:r>
              <a:rPr lang="en-US" sz="1500" dirty="0" err="1">
                <a:latin typeface="Bookman Old Style" panose="02050604050505020204" pitchFamily="18" charset="0"/>
              </a:rPr>
              <a:t>figcaption</a:t>
            </a:r>
            <a:r>
              <a:rPr lang="en-US" sz="1500" dirty="0">
                <a:latin typeface="Bookman Old Style" panose="02050604050505020204" pitchFamily="18" charset="0"/>
              </a:rPr>
              <a:t> class="info align-self-center"&gt;</a:t>
            </a:r>
          </a:p>
          <a:p>
            <a:pPr marL="128016" lvl="1" indent="0">
              <a:buNone/>
            </a:pPr>
            <a:r>
              <a:rPr lang="en-US" sz="1500" dirty="0">
                <a:latin typeface="Bookman Old Style" panose="02050604050505020204" pitchFamily="18" charset="0"/>
              </a:rPr>
              <a:t>					&lt;a </a:t>
            </a:r>
            <a:r>
              <a:rPr lang="en-US" sz="1500" dirty="0" err="1">
                <a:latin typeface="Bookman Old Style" panose="02050604050505020204" pitchFamily="18" charset="0"/>
              </a:rPr>
              <a:t>href</a:t>
            </a:r>
            <a:r>
              <a:rPr lang="en-US" sz="1500" dirty="0">
                <a:latin typeface="Bookman Old Style" panose="02050604050505020204" pitchFamily="18" charset="0"/>
              </a:rPr>
              <a:t>="#" class="title"&gt;</a:t>
            </a:r>
            <a:r>
              <a:rPr lang="en-US" sz="1500" dirty="0" err="1">
                <a:latin typeface="Bookman Old Style" panose="02050604050505020204" pitchFamily="18" charset="0"/>
              </a:rPr>
              <a:t>CCTv</a:t>
            </a:r>
            <a:r>
              <a:rPr lang="en-US" sz="1500" dirty="0">
                <a:latin typeface="Bookman Old Style" panose="02050604050505020204" pitchFamily="18" charset="0"/>
              </a:rPr>
              <a:t> Camera&lt;/a&gt;&lt;</a:t>
            </a:r>
            <a:r>
              <a:rPr lang="en-US" sz="1500" dirty="0" err="1">
                <a:latin typeface="Bookman Old Style" panose="02050604050505020204" pitchFamily="18" charset="0"/>
              </a:rPr>
              <a:t>br</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&lt;strong class="price"&gt;₹ 2000&lt;/strong&gt;</a:t>
            </a:r>
          </a:p>
          <a:p>
            <a:pPr marL="128016" lvl="1" indent="0">
              <a:buNone/>
            </a:pPr>
            <a:r>
              <a:rPr lang="en-US" sz="1500" dirty="0">
                <a:latin typeface="Bookman Old Style" panose="02050604050505020204" pitchFamily="18" charset="0"/>
              </a:rPr>
              <a:t>				&lt;/</a:t>
            </a:r>
            <a:r>
              <a:rPr lang="en-US" sz="1500" dirty="0" err="1">
                <a:latin typeface="Bookman Old Style" panose="02050604050505020204" pitchFamily="18" charset="0"/>
              </a:rPr>
              <a:t>figcaption</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&lt;/figure&gt;</a:t>
            </a:r>
          </a:p>
          <a:p>
            <a:pPr marL="128016" lvl="1" indent="0">
              <a:buNone/>
            </a:pPr>
            <a:r>
              <a:rPr lang="en-US" sz="1500" dirty="0">
                <a:latin typeface="Bookman Old Style" panose="02050604050505020204" pitchFamily="18" charset="0"/>
              </a:rPr>
              <a:t>		&lt;/div&gt; 			&lt;div class="col-md-3"&gt;</a:t>
            </a:r>
          </a:p>
          <a:p>
            <a:pPr marL="128016" lvl="1" indent="0">
              <a:buNone/>
            </a:pPr>
            <a:r>
              <a:rPr lang="en-US" sz="1500" dirty="0">
                <a:latin typeface="Bookman Old Style" panose="02050604050505020204" pitchFamily="18" charset="0"/>
              </a:rPr>
              <a:t>			&lt;figure class="</a:t>
            </a:r>
            <a:r>
              <a:rPr lang="en-US" sz="1500" dirty="0" err="1">
                <a:latin typeface="Bookman Old Style" panose="02050604050505020204" pitchFamily="18" charset="0"/>
              </a:rPr>
              <a:t>itemside</a:t>
            </a:r>
            <a:r>
              <a:rPr lang="en-US" sz="1500" dirty="0">
                <a:latin typeface="Bookman Old Style" panose="02050604050505020204" pitchFamily="18" charset="0"/>
              </a:rPr>
              <a:t> mb-2"&gt;</a:t>
            </a:r>
          </a:p>
          <a:p>
            <a:pPr marL="128016" lvl="1" indent="0">
              <a:buNone/>
            </a:pPr>
            <a:r>
              <a:rPr lang="en-US" sz="1500" dirty="0">
                <a:latin typeface="Bookman Old Style" panose="02050604050505020204" pitchFamily="18" charset="0"/>
              </a:rPr>
              <a:t>				&lt;div class="aside"&gt;&lt;</a:t>
            </a:r>
            <a:r>
              <a:rPr lang="en-US" sz="1500" dirty="0" err="1">
                <a:latin typeface="Bookman Old Style" panose="02050604050505020204" pitchFamily="18" charset="0"/>
              </a:rPr>
              <a:t>img</a:t>
            </a:r>
            <a:r>
              <a:rPr lang="en-US" sz="1500" dirty="0">
                <a:latin typeface="Bookman Old Style" panose="02050604050505020204" pitchFamily="18" charset="0"/>
              </a:rPr>
              <a:t> </a:t>
            </a:r>
            <a:r>
              <a:rPr lang="en-US" sz="1500" dirty="0" err="1">
                <a:latin typeface="Bookman Old Style" panose="02050604050505020204" pitchFamily="18" charset="0"/>
              </a:rPr>
              <a:t>src</a:t>
            </a:r>
            <a:r>
              <a:rPr lang="en-US" sz="1500" dirty="0">
                <a:latin typeface="Bookman Old Style" panose="02050604050505020204" pitchFamily="18" charset="0"/>
              </a:rPr>
              <a:t>="uploads/table-fan.jpg" class="border </a:t>
            </a:r>
            <a:r>
              <a:rPr lang="en-US" sz="1500" dirty="0" err="1">
                <a:latin typeface="Bookman Old Style" panose="02050604050505020204" pitchFamily="18" charset="0"/>
              </a:rPr>
              <a:t>img-sm</a:t>
            </a:r>
            <a:r>
              <a:rPr lang="en-US" sz="1500" dirty="0">
                <a:latin typeface="Bookman Old Style" panose="02050604050505020204" pitchFamily="18" charset="0"/>
              </a:rPr>
              <a:t>"&gt;&lt;/div&gt;</a:t>
            </a:r>
          </a:p>
          <a:p>
            <a:pPr marL="128016" lvl="1" indent="0">
              <a:buNone/>
            </a:pPr>
            <a:r>
              <a:rPr lang="en-US" sz="1500" dirty="0">
                <a:latin typeface="Bookman Old Style" panose="02050604050505020204" pitchFamily="18" charset="0"/>
              </a:rPr>
              <a:t>				&lt;</a:t>
            </a:r>
            <a:r>
              <a:rPr lang="en-US" sz="1500" dirty="0" err="1">
                <a:latin typeface="Bookman Old Style" panose="02050604050505020204" pitchFamily="18" charset="0"/>
              </a:rPr>
              <a:t>figcaption</a:t>
            </a:r>
            <a:r>
              <a:rPr lang="en-US" sz="1500" dirty="0">
                <a:latin typeface="Bookman Old Style" panose="02050604050505020204" pitchFamily="18" charset="0"/>
              </a:rPr>
              <a:t> class="info align-self-center"&gt;</a:t>
            </a:r>
          </a:p>
          <a:p>
            <a:pPr marL="128016" lvl="1" indent="0">
              <a:buNone/>
            </a:pPr>
            <a:r>
              <a:rPr lang="en-US" sz="1500" dirty="0">
                <a:latin typeface="Bookman Old Style" panose="02050604050505020204" pitchFamily="18" charset="0"/>
              </a:rPr>
              <a:t>					&lt;a </a:t>
            </a:r>
            <a:r>
              <a:rPr lang="en-US" sz="1500" dirty="0" err="1">
                <a:latin typeface="Bookman Old Style" panose="02050604050505020204" pitchFamily="18" charset="0"/>
              </a:rPr>
              <a:t>href</a:t>
            </a:r>
            <a:r>
              <a:rPr lang="en-US" sz="1500" dirty="0">
                <a:latin typeface="Bookman Old Style" panose="02050604050505020204" pitchFamily="18" charset="0"/>
              </a:rPr>
              <a:t>="#" class="title"&gt;Table Fan &lt;/a&gt;&lt;</a:t>
            </a:r>
            <a:r>
              <a:rPr lang="en-US" sz="1500" dirty="0" err="1">
                <a:latin typeface="Bookman Old Style" panose="02050604050505020204" pitchFamily="18" charset="0"/>
              </a:rPr>
              <a:t>br</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&lt;strong class="price"&gt;₹ 1500&lt;/strong&gt;</a:t>
            </a:r>
          </a:p>
          <a:p>
            <a:pPr marL="128016" lvl="1" indent="0">
              <a:buNone/>
            </a:pPr>
            <a:r>
              <a:rPr lang="en-US" sz="1500" dirty="0">
                <a:latin typeface="Bookman Old Style" panose="02050604050505020204" pitchFamily="18" charset="0"/>
              </a:rPr>
              <a:t>				&lt;/</a:t>
            </a:r>
            <a:r>
              <a:rPr lang="en-US" sz="1500" dirty="0" err="1">
                <a:latin typeface="Bookman Old Style" panose="02050604050505020204" pitchFamily="18" charset="0"/>
              </a:rPr>
              <a:t>figcaption</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&lt;/figure&gt;</a:t>
            </a:r>
          </a:p>
          <a:p>
            <a:pPr marL="128016" lvl="1" indent="0">
              <a:buNone/>
            </a:pPr>
            <a:r>
              <a:rPr lang="en-US" sz="1500" dirty="0">
                <a:latin typeface="Bookman Old Style" panose="02050604050505020204" pitchFamily="18" charset="0"/>
              </a:rPr>
              <a:t>		&lt;/div&gt; 		&lt;/div&gt; </a:t>
            </a:r>
            <a:endParaRPr lang="en-US" sz="1500" dirty="0" smtClean="0">
              <a:latin typeface="Bookman Old Style" panose="02050604050505020204" pitchFamily="18" charset="0"/>
            </a:endParaRPr>
          </a:p>
          <a:p>
            <a:pPr marL="128016" lvl="1" indent="0">
              <a:buNone/>
            </a:pPr>
            <a:r>
              <a:rPr lang="en-US" sz="1500" dirty="0" smtClean="0">
                <a:latin typeface="Bookman Old Style" panose="02050604050505020204" pitchFamily="18" charset="0"/>
              </a:rPr>
              <a:t>&lt;/</a:t>
            </a:r>
            <a:r>
              <a:rPr lang="en-US" sz="1500" dirty="0">
                <a:latin typeface="Bookman Old Style" panose="02050604050505020204" pitchFamily="18" charset="0"/>
              </a:rPr>
              <a:t>div&gt;</a:t>
            </a:r>
          </a:p>
          <a:p>
            <a:pPr marL="128016" lvl="1" indent="0">
              <a:buNone/>
            </a:pPr>
            <a:r>
              <a:rPr lang="en-US" sz="1500" dirty="0">
                <a:latin typeface="Bookman Old Style" panose="02050604050505020204" pitchFamily="18" charset="0"/>
              </a:rPr>
              <a:t>&lt;/div&gt;</a:t>
            </a:r>
            <a:endParaRPr lang="en-US" sz="1500" dirty="0" smtClean="0">
              <a:latin typeface="Bookman Old Style" panose="02050604050505020204" pitchFamily="18" charset="0"/>
            </a:endParaRPr>
          </a:p>
        </p:txBody>
      </p:sp>
    </p:spTree>
    <p:extLst>
      <p:ext uri="{BB962C8B-B14F-4D97-AF65-F5344CB8AC3E}">
        <p14:creationId xmlns:p14="http://schemas.microsoft.com/office/powerpoint/2010/main" val="1953625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fontScale="92500" lnSpcReduction="10000"/>
          </a:bodyPr>
          <a:lstStyle/>
          <a:p>
            <a:pPr marL="128016" lvl="1" indent="0">
              <a:buNone/>
            </a:pPr>
            <a:r>
              <a:rPr lang="en-US" dirty="0" smtClean="0">
                <a:latin typeface="Bookman Old Style" panose="02050604050505020204" pitchFamily="18" charset="0"/>
              </a:rPr>
              <a:t>		</a:t>
            </a:r>
            <a:r>
              <a:rPr lang="en-US" sz="1500" dirty="0">
                <a:latin typeface="Bookman Old Style" panose="02050604050505020204" pitchFamily="18" charset="0"/>
              </a:rPr>
              <a:t>&lt;div class="container </a:t>
            </a:r>
            <a:r>
              <a:rPr lang="en-US" sz="1500" dirty="0" err="1">
                <a:latin typeface="Bookman Old Style" panose="02050604050505020204" pitchFamily="18" charset="0"/>
              </a:rPr>
              <a:t>paddingtopbottom</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&lt;div class="row"&gt;</a:t>
            </a:r>
          </a:p>
          <a:p>
            <a:pPr marL="128016" lvl="1" indent="0">
              <a:buNone/>
            </a:pPr>
            <a:r>
              <a:rPr lang="en-US" sz="1500" dirty="0">
                <a:latin typeface="Bookman Old Style" panose="02050604050505020204" pitchFamily="18" charset="0"/>
              </a:rPr>
              <a:t>&lt;div class="col-sm-4"&gt;&lt;a </a:t>
            </a:r>
            <a:r>
              <a:rPr lang="en-US" sz="1500" dirty="0" err="1">
                <a:latin typeface="Bookman Old Style" panose="02050604050505020204" pitchFamily="18" charset="0"/>
              </a:rPr>
              <a:t>href</a:t>
            </a:r>
            <a:r>
              <a:rPr lang="en-US" sz="1500" dirty="0">
                <a:latin typeface="Bookman Old Style" panose="02050604050505020204" pitchFamily="18" charset="0"/>
              </a:rPr>
              <a:t>=""&gt;&lt;</a:t>
            </a:r>
            <a:r>
              <a:rPr lang="en-US" sz="1500" dirty="0" err="1">
                <a:latin typeface="Bookman Old Style" panose="02050604050505020204" pitchFamily="18" charset="0"/>
              </a:rPr>
              <a:t>img</a:t>
            </a:r>
            <a:r>
              <a:rPr lang="en-US" sz="1500" dirty="0">
                <a:latin typeface="Bookman Old Style" panose="02050604050505020204" pitchFamily="18" charset="0"/>
              </a:rPr>
              <a:t> </a:t>
            </a:r>
            <a:r>
              <a:rPr lang="en-US" sz="1500" dirty="0" err="1">
                <a:latin typeface="Bookman Old Style" panose="02050604050505020204" pitchFamily="18" charset="0"/>
              </a:rPr>
              <a:t>src</a:t>
            </a:r>
            <a:r>
              <a:rPr lang="en-US" sz="1500" dirty="0">
                <a:latin typeface="Bookman Old Style" panose="02050604050505020204" pitchFamily="18" charset="0"/>
              </a:rPr>
              <a:t>="http://htmldemo.themessoft.com/organ/version1/images/speakers.png" class="</a:t>
            </a:r>
            <a:r>
              <a:rPr lang="en-US" sz="1500" dirty="0" err="1">
                <a:latin typeface="Bookman Old Style" panose="02050604050505020204" pitchFamily="18" charset="0"/>
              </a:rPr>
              <a:t>img</a:t>
            </a:r>
            <a:r>
              <a:rPr lang="en-US" sz="1500" dirty="0">
                <a:latin typeface="Bookman Old Style" panose="02050604050505020204" pitchFamily="18" charset="0"/>
              </a:rPr>
              <a:t>-responsive"&gt;&lt;/a&gt;</a:t>
            </a:r>
          </a:p>
          <a:p>
            <a:pPr marL="128016" lvl="1" indent="0">
              <a:buNone/>
            </a:pPr>
            <a:r>
              <a:rPr lang="en-US" sz="1500" dirty="0">
                <a:latin typeface="Bookman Old Style" panose="02050604050505020204" pitchFamily="18" charset="0"/>
              </a:rPr>
              <a:t>&lt;/div&gt;&lt;div class="col-sm-4"&gt;&lt;a </a:t>
            </a:r>
            <a:r>
              <a:rPr lang="en-US" sz="1500" dirty="0" err="1">
                <a:latin typeface="Bookman Old Style" panose="02050604050505020204" pitchFamily="18" charset="0"/>
              </a:rPr>
              <a:t>href</a:t>
            </a:r>
            <a:r>
              <a:rPr lang="en-US" sz="1500" dirty="0">
                <a:latin typeface="Bookman Old Style" panose="02050604050505020204" pitchFamily="18" charset="0"/>
              </a:rPr>
              <a:t>=""&gt;&lt;</a:t>
            </a:r>
            <a:r>
              <a:rPr lang="en-US" sz="1500" dirty="0" err="1">
                <a:latin typeface="Bookman Old Style" panose="02050604050505020204" pitchFamily="18" charset="0"/>
              </a:rPr>
              <a:t>img</a:t>
            </a:r>
            <a:r>
              <a:rPr lang="en-US" sz="1500" dirty="0">
                <a:latin typeface="Bookman Old Style" panose="02050604050505020204" pitchFamily="18" charset="0"/>
              </a:rPr>
              <a:t> </a:t>
            </a:r>
            <a:r>
              <a:rPr lang="en-US" sz="1500" dirty="0" err="1">
                <a:latin typeface="Bookman Old Style" panose="02050604050505020204" pitchFamily="18" charset="0"/>
              </a:rPr>
              <a:t>src</a:t>
            </a:r>
            <a:r>
              <a:rPr lang="en-US" sz="1500" dirty="0">
                <a:latin typeface="Bookman Old Style" panose="02050604050505020204" pitchFamily="18" charset="0"/>
              </a:rPr>
              <a:t>="http://htmldemo.themessoft.com/organ/version1/images/schedule.png"&gt;&lt;/a&gt;</a:t>
            </a:r>
          </a:p>
          <a:p>
            <a:pPr marL="128016" lvl="1" indent="0">
              <a:buNone/>
            </a:pPr>
            <a:r>
              <a:rPr lang="en-US" sz="1500" dirty="0">
                <a:latin typeface="Bookman Old Style" panose="02050604050505020204" pitchFamily="18" charset="0"/>
              </a:rPr>
              <a:t>&lt;/div&gt;&lt;div class="col-sm-4"&gt;&lt;a </a:t>
            </a:r>
            <a:r>
              <a:rPr lang="en-US" sz="1500" dirty="0" err="1">
                <a:latin typeface="Bookman Old Style" panose="02050604050505020204" pitchFamily="18" charset="0"/>
              </a:rPr>
              <a:t>href</a:t>
            </a:r>
            <a:r>
              <a:rPr lang="en-US" sz="1500" dirty="0">
                <a:latin typeface="Bookman Old Style" panose="02050604050505020204" pitchFamily="18" charset="0"/>
              </a:rPr>
              <a:t>=""&gt;&lt;</a:t>
            </a:r>
            <a:r>
              <a:rPr lang="en-US" sz="1500" dirty="0" err="1">
                <a:latin typeface="Bookman Old Style" panose="02050604050505020204" pitchFamily="18" charset="0"/>
              </a:rPr>
              <a:t>img</a:t>
            </a:r>
            <a:r>
              <a:rPr lang="en-US" sz="1500" dirty="0">
                <a:latin typeface="Bookman Old Style" panose="02050604050505020204" pitchFamily="18" charset="0"/>
              </a:rPr>
              <a:t> </a:t>
            </a:r>
            <a:r>
              <a:rPr lang="en-US" sz="1500" dirty="0" err="1">
                <a:latin typeface="Bookman Old Style" panose="02050604050505020204" pitchFamily="18" charset="0"/>
              </a:rPr>
              <a:t>src</a:t>
            </a:r>
            <a:r>
              <a:rPr lang="en-US" sz="1500" dirty="0">
                <a:latin typeface="Bookman Old Style" panose="02050604050505020204" pitchFamily="18" charset="0"/>
              </a:rPr>
              <a:t>="http://htmldemo.themessoft.com/organ/version1/images/details.png"&gt;&lt;/a&gt;</a:t>
            </a:r>
          </a:p>
          <a:p>
            <a:pPr marL="128016" lvl="1" indent="0">
              <a:buNone/>
            </a:pPr>
            <a:r>
              <a:rPr lang="en-US" sz="1500" dirty="0">
                <a:latin typeface="Bookman Old Style" panose="02050604050505020204" pitchFamily="18" charset="0"/>
              </a:rPr>
              <a:t>&lt;/div&gt;</a:t>
            </a:r>
          </a:p>
          <a:p>
            <a:pPr marL="128016" lvl="1" indent="0">
              <a:buNone/>
            </a:pPr>
            <a:r>
              <a:rPr lang="en-US" sz="1500" dirty="0">
                <a:latin typeface="Bookman Old Style" panose="02050604050505020204" pitchFamily="18" charset="0"/>
              </a:rPr>
              <a:t>&lt;/div&gt;</a:t>
            </a:r>
          </a:p>
          <a:p>
            <a:pPr marL="128016" lvl="1" indent="0">
              <a:buNone/>
            </a:pPr>
            <a:r>
              <a:rPr lang="en-US" sz="1500" dirty="0">
                <a:latin typeface="Bookman Old Style" panose="02050604050505020204" pitchFamily="18" charset="0"/>
              </a:rPr>
              <a:t>&lt;/div&gt;&lt;/div</a:t>
            </a:r>
            <a:r>
              <a:rPr lang="en-US" sz="1500" dirty="0" smtClean="0">
                <a:latin typeface="Bookman Old Style" panose="02050604050505020204" pitchFamily="18" charset="0"/>
              </a:rPr>
              <a:t>&gt;</a:t>
            </a:r>
          </a:p>
          <a:p>
            <a:pPr marL="128016" lvl="1" indent="0">
              <a:buNone/>
            </a:pPr>
            <a:r>
              <a:rPr lang="en-US" sz="1500" dirty="0">
                <a:latin typeface="Bookman Old Style" panose="02050604050505020204" pitchFamily="18" charset="0"/>
              </a:rPr>
              <a:t>&lt;div class="container-</a:t>
            </a:r>
            <a:r>
              <a:rPr lang="en-US" sz="1500" dirty="0" err="1">
                <a:latin typeface="Bookman Old Style" panose="02050604050505020204" pitchFamily="18" charset="0"/>
              </a:rPr>
              <a:t>fulid</a:t>
            </a:r>
            <a:r>
              <a:rPr lang="en-US" sz="1500" dirty="0">
                <a:latin typeface="Bookman Old Style" panose="02050604050505020204" pitchFamily="18" charset="0"/>
              </a:rPr>
              <a:t> </a:t>
            </a:r>
            <a:r>
              <a:rPr lang="en-US" sz="1500" dirty="0" err="1">
                <a:latin typeface="Bookman Old Style" panose="02050604050505020204" pitchFamily="18" charset="0"/>
              </a:rPr>
              <a:t>backgroundfixed</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&lt;div class="container"&gt;</a:t>
            </a:r>
          </a:p>
          <a:p>
            <a:pPr marL="128016" lvl="1" indent="0">
              <a:buNone/>
            </a:pPr>
            <a:r>
              <a:rPr lang="en-US" sz="1500" dirty="0">
                <a:latin typeface="Bookman Old Style" panose="02050604050505020204" pitchFamily="18" charset="0"/>
              </a:rPr>
              <a:t>&lt;div class="card card-body"&gt;</a:t>
            </a:r>
          </a:p>
          <a:p>
            <a:pPr marL="128016" lvl="1" indent="0">
              <a:buNone/>
            </a:pPr>
            <a:r>
              <a:rPr lang="en-US" sz="1500" dirty="0">
                <a:latin typeface="Bookman Old Style" panose="02050604050505020204" pitchFamily="18" charset="0"/>
              </a:rPr>
              <a:t>	&lt;div class="row"&gt;</a:t>
            </a:r>
          </a:p>
          <a:p>
            <a:pPr marL="128016" lvl="1" indent="0">
              <a:buNone/>
            </a:pPr>
            <a:r>
              <a:rPr lang="en-US" sz="1500" dirty="0">
                <a:latin typeface="Bookman Old Style" panose="02050604050505020204" pitchFamily="18" charset="0"/>
              </a:rPr>
              <a:t>		&lt;div class="col-md-4</a:t>
            </a:r>
            <a:r>
              <a:rPr lang="en-US" sz="1500" dirty="0" smtClean="0">
                <a:latin typeface="Bookman Old Style" panose="02050604050505020204" pitchFamily="18" charset="0"/>
              </a:rPr>
              <a:t>"&gt;</a:t>
            </a:r>
          </a:p>
          <a:p>
            <a:pPr marL="128016" lvl="1" indent="0">
              <a:buNone/>
            </a:pPr>
            <a:r>
              <a:rPr lang="en-US" sz="1500" dirty="0">
                <a:latin typeface="Bookman Old Style" panose="02050604050505020204" pitchFamily="18" charset="0"/>
              </a:rPr>
              <a:t>&lt;div class="section-title mb-20"&gt;</a:t>
            </a:r>
          </a:p>
          <a:p>
            <a:pPr marL="128016" lvl="1" indent="0">
              <a:buNone/>
            </a:pPr>
            <a:r>
              <a:rPr lang="en-US" sz="1500" dirty="0">
                <a:latin typeface="Bookman Old Style" panose="02050604050505020204" pitchFamily="18" charset="0"/>
              </a:rPr>
              <a:t>                            &lt;h2&gt;</a:t>
            </a:r>
            <a:r>
              <a:rPr lang="en-US" sz="1500" dirty="0" err="1">
                <a:latin typeface="Bookman Old Style" panose="02050604050505020204" pitchFamily="18" charset="0"/>
              </a:rPr>
              <a:t>CCTv</a:t>
            </a:r>
            <a:r>
              <a:rPr lang="en-US" sz="1500" dirty="0">
                <a:latin typeface="Bookman Old Style" panose="02050604050505020204" pitchFamily="18" charset="0"/>
              </a:rPr>
              <a:t> Camera&lt;/h2&gt;</a:t>
            </a:r>
          </a:p>
          <a:p>
            <a:pPr marL="128016" lvl="1" indent="0">
              <a:buNone/>
            </a:pPr>
            <a:r>
              <a:rPr lang="en-US" sz="1500" dirty="0">
                <a:latin typeface="Bookman Old Style" panose="02050604050505020204" pitchFamily="18" charset="0"/>
              </a:rPr>
              <a:t>                        &lt;/div&gt; </a:t>
            </a:r>
            <a:endParaRPr lang="en-US" sz="1500" dirty="0" smtClean="0">
              <a:latin typeface="Bookman Old Style" panose="02050604050505020204" pitchFamily="18" charset="0"/>
            </a:endParaRPr>
          </a:p>
          <a:p>
            <a:pPr marL="128016" lvl="1" indent="0">
              <a:buNone/>
            </a:pPr>
            <a:endParaRPr lang="en-US" dirty="0" smtClean="0">
              <a:latin typeface="Bookman Old Style" panose="02050604050505020204" pitchFamily="18" charset="0"/>
            </a:endParaRPr>
          </a:p>
        </p:txBody>
      </p:sp>
    </p:spTree>
    <p:extLst>
      <p:ext uri="{BB962C8B-B14F-4D97-AF65-F5344CB8AC3E}">
        <p14:creationId xmlns:p14="http://schemas.microsoft.com/office/powerpoint/2010/main" val="1746549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920240"/>
            <a:ext cx="9720073" cy="4937760"/>
          </a:xfrm>
        </p:spPr>
        <p:txBody>
          <a:bodyPr>
            <a:normAutofit fontScale="70000" lnSpcReduction="20000"/>
          </a:bodyPr>
          <a:lstStyle/>
          <a:p>
            <a:pPr marL="128016" lvl="1" indent="0">
              <a:buNone/>
            </a:pPr>
            <a:r>
              <a:rPr lang="en-US" dirty="0" smtClean="0">
                <a:latin typeface="Bookman Old Style" panose="02050604050505020204" pitchFamily="18" charset="0"/>
              </a:rPr>
              <a:t>		</a:t>
            </a:r>
            <a:r>
              <a:rPr lang="en-US" sz="1700" dirty="0">
                <a:latin typeface="Bookman Old Style" panose="02050604050505020204" pitchFamily="18" charset="0"/>
              </a:rPr>
              <a:t>&lt;figure class="</a:t>
            </a:r>
            <a:r>
              <a:rPr lang="en-US" sz="1700" dirty="0" err="1">
                <a:latin typeface="Bookman Old Style" panose="02050604050505020204" pitchFamily="18" charset="0"/>
              </a:rPr>
              <a:t>itemside</a:t>
            </a:r>
            <a:r>
              <a:rPr lang="en-US" sz="1700" dirty="0">
                <a:latin typeface="Bookman Old Style" panose="02050604050505020204" pitchFamily="18" charset="0"/>
              </a:rPr>
              <a:t> mb-2"&gt;</a:t>
            </a:r>
          </a:p>
          <a:p>
            <a:pPr marL="128016" lvl="1" indent="0">
              <a:buNone/>
            </a:pPr>
            <a:r>
              <a:rPr lang="en-US" sz="1700" dirty="0">
                <a:latin typeface="Bookman Old Style" panose="02050604050505020204" pitchFamily="18" charset="0"/>
              </a:rPr>
              <a:t>				&lt;div class="aside"&gt;&lt;</a:t>
            </a:r>
            <a:r>
              <a:rPr lang="en-US" sz="1700" dirty="0" err="1">
                <a:latin typeface="Bookman Old Style" panose="02050604050505020204" pitchFamily="18" charset="0"/>
              </a:rPr>
              <a:t>img</a:t>
            </a:r>
            <a:r>
              <a:rPr lang="en-US" sz="1700" dirty="0">
                <a:latin typeface="Bookman Old Style" panose="02050604050505020204" pitchFamily="18" charset="0"/>
              </a:rPr>
              <a:t> </a:t>
            </a:r>
            <a:r>
              <a:rPr lang="en-US" sz="1700" dirty="0" err="1">
                <a:latin typeface="Bookman Old Style" panose="02050604050505020204" pitchFamily="18" charset="0"/>
              </a:rPr>
              <a:t>src</a:t>
            </a:r>
            <a:r>
              <a:rPr lang="en-US" sz="1700" dirty="0">
                <a:latin typeface="Bookman Old Style" panose="02050604050505020204" pitchFamily="18" charset="0"/>
              </a:rPr>
              <a:t>="uploads/bullet.jpg" class="border </a:t>
            </a:r>
            <a:r>
              <a:rPr lang="en-US" sz="1700" dirty="0" err="1">
                <a:latin typeface="Bookman Old Style" panose="02050604050505020204" pitchFamily="18" charset="0"/>
              </a:rPr>
              <a:t>img-sm</a:t>
            </a:r>
            <a:r>
              <a:rPr lang="en-US" sz="1700" dirty="0">
                <a:latin typeface="Bookman Old Style" panose="02050604050505020204" pitchFamily="18" charset="0"/>
              </a:rPr>
              <a:t>"&gt;&lt;/div&gt;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 class="info align-self-center"&gt;</a:t>
            </a:r>
          </a:p>
          <a:p>
            <a:pPr marL="128016" lvl="1" indent="0">
              <a:buNone/>
            </a:pPr>
            <a:r>
              <a:rPr lang="en-US" sz="1700" dirty="0">
                <a:latin typeface="Bookman Old Style" panose="02050604050505020204" pitchFamily="18" charset="0"/>
              </a:rPr>
              <a:t>					&lt;a </a:t>
            </a:r>
            <a:r>
              <a:rPr lang="en-US" sz="1700" dirty="0" err="1">
                <a:latin typeface="Bookman Old Style" panose="02050604050505020204" pitchFamily="18" charset="0"/>
              </a:rPr>
              <a:t>href</a:t>
            </a:r>
            <a:r>
              <a:rPr lang="en-US" sz="1700" dirty="0">
                <a:latin typeface="Bookman Old Style" panose="02050604050505020204" pitchFamily="18" charset="0"/>
              </a:rPr>
              <a:t>="#" class="title"&gt;Bullet Camera&lt;/a&gt;&lt;</a:t>
            </a:r>
            <a:r>
              <a:rPr lang="en-US" sz="1700" dirty="0" err="1">
                <a:latin typeface="Bookman Old Style" panose="02050604050505020204" pitchFamily="18" charset="0"/>
              </a:rPr>
              <a:t>br</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&lt;strong class="price"&gt;₹ 2000&lt;/strong&gt;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&lt;/figure&gt;</a:t>
            </a:r>
          </a:p>
          <a:p>
            <a:pPr marL="128016" lvl="1" indent="0">
              <a:buNone/>
            </a:pPr>
            <a:r>
              <a:rPr lang="en-US" sz="1700" dirty="0">
                <a:latin typeface="Bookman Old Style" panose="02050604050505020204" pitchFamily="18" charset="0"/>
              </a:rPr>
              <a:t>			&lt;figure class="</a:t>
            </a:r>
            <a:r>
              <a:rPr lang="en-US" sz="1700" dirty="0" err="1">
                <a:latin typeface="Bookman Old Style" panose="02050604050505020204" pitchFamily="18" charset="0"/>
              </a:rPr>
              <a:t>itemside</a:t>
            </a:r>
            <a:r>
              <a:rPr lang="en-US" sz="1700" dirty="0">
                <a:latin typeface="Bookman Old Style" panose="02050604050505020204" pitchFamily="18" charset="0"/>
              </a:rPr>
              <a:t> mb-2"&gt;</a:t>
            </a:r>
          </a:p>
          <a:p>
            <a:pPr marL="128016" lvl="1" indent="0">
              <a:buNone/>
            </a:pPr>
            <a:r>
              <a:rPr lang="en-US" sz="1700" dirty="0">
                <a:latin typeface="Bookman Old Style" panose="02050604050505020204" pitchFamily="18" charset="0"/>
              </a:rPr>
              <a:t>				&lt;div class="aside"&gt;&lt;</a:t>
            </a:r>
            <a:r>
              <a:rPr lang="en-US" sz="1700" dirty="0" err="1">
                <a:latin typeface="Bookman Old Style" panose="02050604050505020204" pitchFamily="18" charset="0"/>
              </a:rPr>
              <a:t>img</a:t>
            </a:r>
            <a:r>
              <a:rPr lang="en-US" sz="1700" dirty="0">
                <a:latin typeface="Bookman Old Style" panose="02050604050505020204" pitchFamily="18" charset="0"/>
              </a:rPr>
              <a:t> </a:t>
            </a:r>
            <a:r>
              <a:rPr lang="en-US" sz="1700" dirty="0" err="1">
                <a:latin typeface="Bookman Old Style" panose="02050604050505020204" pitchFamily="18" charset="0"/>
              </a:rPr>
              <a:t>src</a:t>
            </a:r>
            <a:r>
              <a:rPr lang="en-US" sz="1700" dirty="0">
                <a:latin typeface="Bookman Old Style" panose="02050604050505020204" pitchFamily="18" charset="0"/>
              </a:rPr>
              <a:t>="uploads/robot.jpg" class="border </a:t>
            </a:r>
            <a:r>
              <a:rPr lang="en-US" sz="1700" dirty="0" err="1">
                <a:latin typeface="Bookman Old Style" panose="02050604050505020204" pitchFamily="18" charset="0"/>
              </a:rPr>
              <a:t>img-sm</a:t>
            </a:r>
            <a:r>
              <a:rPr lang="en-US" sz="1700" dirty="0">
                <a:latin typeface="Bookman Old Style" panose="02050604050505020204" pitchFamily="18" charset="0"/>
              </a:rPr>
              <a:t>"&gt;&lt;/div&gt;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 class="info align-self-center"&gt;</a:t>
            </a:r>
          </a:p>
          <a:p>
            <a:pPr marL="128016" lvl="1" indent="0">
              <a:buNone/>
            </a:pPr>
            <a:r>
              <a:rPr lang="en-US" sz="1700" dirty="0">
                <a:latin typeface="Bookman Old Style" panose="02050604050505020204" pitchFamily="18" charset="0"/>
              </a:rPr>
              <a:t>					&lt;a </a:t>
            </a:r>
            <a:r>
              <a:rPr lang="en-US" sz="1700" dirty="0" err="1">
                <a:latin typeface="Bookman Old Style" panose="02050604050505020204" pitchFamily="18" charset="0"/>
              </a:rPr>
              <a:t>href</a:t>
            </a:r>
            <a:r>
              <a:rPr lang="en-US" sz="1700" dirty="0">
                <a:latin typeface="Bookman Old Style" panose="02050604050505020204" pitchFamily="18" charset="0"/>
              </a:rPr>
              <a:t>="#" class="title"&gt;Robot Camera&lt;/a&gt;&lt;</a:t>
            </a:r>
            <a:r>
              <a:rPr lang="en-US" sz="1700" dirty="0" err="1">
                <a:latin typeface="Bookman Old Style" panose="02050604050505020204" pitchFamily="18" charset="0"/>
              </a:rPr>
              <a:t>br</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&lt;strong class="price"&gt;₹ 2500&lt;/strong&gt;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&lt;/figure&gt;&lt;figure class="</a:t>
            </a:r>
            <a:r>
              <a:rPr lang="en-US" sz="1700" dirty="0" err="1">
                <a:latin typeface="Bookman Old Style" panose="02050604050505020204" pitchFamily="18" charset="0"/>
              </a:rPr>
              <a:t>itemside</a:t>
            </a:r>
            <a:r>
              <a:rPr lang="en-US" sz="1700" dirty="0">
                <a:latin typeface="Bookman Old Style" panose="02050604050505020204" pitchFamily="18" charset="0"/>
              </a:rPr>
              <a:t> mb-2"&gt;</a:t>
            </a:r>
          </a:p>
          <a:p>
            <a:pPr marL="128016" lvl="1" indent="0">
              <a:buNone/>
            </a:pPr>
            <a:r>
              <a:rPr lang="en-US" sz="1700" dirty="0">
                <a:latin typeface="Bookman Old Style" panose="02050604050505020204" pitchFamily="18" charset="0"/>
              </a:rPr>
              <a:t>				&lt;div class="aside"&gt;&lt;</a:t>
            </a:r>
            <a:r>
              <a:rPr lang="en-US" sz="1700" dirty="0" err="1">
                <a:latin typeface="Bookman Old Style" panose="02050604050505020204" pitchFamily="18" charset="0"/>
              </a:rPr>
              <a:t>img</a:t>
            </a:r>
            <a:r>
              <a:rPr lang="en-US" sz="1700" dirty="0">
                <a:latin typeface="Bookman Old Style" panose="02050604050505020204" pitchFamily="18" charset="0"/>
              </a:rPr>
              <a:t> </a:t>
            </a:r>
            <a:r>
              <a:rPr lang="en-US" sz="1700" dirty="0" err="1">
                <a:latin typeface="Bookman Old Style" panose="02050604050505020204" pitchFamily="18" charset="0"/>
              </a:rPr>
              <a:t>src</a:t>
            </a:r>
            <a:r>
              <a:rPr lang="en-US" sz="1700" dirty="0">
                <a:latin typeface="Bookman Old Style" panose="02050604050505020204" pitchFamily="18" charset="0"/>
              </a:rPr>
              <a:t>="uploads/dome.jpg" class="border </a:t>
            </a:r>
            <a:r>
              <a:rPr lang="en-US" sz="1700" dirty="0" err="1">
                <a:latin typeface="Bookman Old Style" panose="02050604050505020204" pitchFamily="18" charset="0"/>
              </a:rPr>
              <a:t>img-sm</a:t>
            </a:r>
            <a:r>
              <a:rPr lang="en-US" sz="1700" dirty="0">
                <a:latin typeface="Bookman Old Style" panose="02050604050505020204" pitchFamily="18" charset="0"/>
              </a:rPr>
              <a:t>"&gt;&lt;/div&gt;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 class="info align-self-center"&gt;</a:t>
            </a:r>
          </a:p>
          <a:p>
            <a:pPr marL="128016" lvl="1" indent="0">
              <a:buNone/>
            </a:pPr>
            <a:r>
              <a:rPr lang="en-US" sz="1700" dirty="0">
                <a:latin typeface="Bookman Old Style" panose="02050604050505020204" pitchFamily="18" charset="0"/>
              </a:rPr>
              <a:t>					&lt;a </a:t>
            </a:r>
            <a:r>
              <a:rPr lang="en-US" sz="1700" dirty="0" err="1">
                <a:latin typeface="Bookman Old Style" panose="02050604050505020204" pitchFamily="18" charset="0"/>
              </a:rPr>
              <a:t>href</a:t>
            </a:r>
            <a:r>
              <a:rPr lang="en-US" sz="1700" dirty="0">
                <a:latin typeface="Bookman Old Style" panose="02050604050505020204" pitchFamily="18" charset="0"/>
              </a:rPr>
              <a:t>="#" class="title"&gt;Dome Camera&lt;/a&gt;&lt;</a:t>
            </a:r>
            <a:r>
              <a:rPr lang="en-US" sz="1700" dirty="0" err="1">
                <a:latin typeface="Bookman Old Style" panose="02050604050505020204" pitchFamily="18" charset="0"/>
              </a:rPr>
              <a:t>br</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&lt;strong class="price"&gt;₹ 2800&lt;/strong&gt;</a:t>
            </a:r>
          </a:p>
          <a:p>
            <a:pPr marL="128016" lvl="1" indent="0">
              <a:buNone/>
            </a:pPr>
            <a:r>
              <a:rPr lang="en-US" sz="1700" dirty="0">
                <a:latin typeface="Bookman Old Style" panose="02050604050505020204" pitchFamily="18" charset="0"/>
              </a:rPr>
              <a:t>				&lt;/</a:t>
            </a:r>
            <a:r>
              <a:rPr lang="en-US" sz="1700" dirty="0" err="1">
                <a:latin typeface="Bookman Old Style" panose="02050604050505020204" pitchFamily="18" charset="0"/>
              </a:rPr>
              <a:t>figcaption</a:t>
            </a:r>
            <a:r>
              <a:rPr lang="en-US" sz="1700" dirty="0">
                <a:latin typeface="Bookman Old Style" panose="02050604050505020204" pitchFamily="18" charset="0"/>
              </a:rPr>
              <a:t>&gt;</a:t>
            </a:r>
          </a:p>
          <a:p>
            <a:pPr marL="128016" lvl="1" indent="0">
              <a:buNone/>
            </a:pPr>
            <a:r>
              <a:rPr lang="en-US" sz="1700" dirty="0">
                <a:latin typeface="Bookman Old Style" panose="02050604050505020204" pitchFamily="18" charset="0"/>
              </a:rPr>
              <a:t>			&lt;/figure&gt;</a:t>
            </a:r>
          </a:p>
          <a:p>
            <a:pPr marL="128016" lvl="1" indent="0">
              <a:buNone/>
            </a:pPr>
            <a:r>
              <a:rPr lang="en-US" sz="1700" dirty="0">
                <a:latin typeface="Bookman Old Style" panose="02050604050505020204" pitchFamily="18" charset="0"/>
              </a:rPr>
              <a:t>		&lt;/div&gt; </a:t>
            </a:r>
            <a:endParaRPr lang="en-US" sz="1700" dirty="0" smtClean="0">
              <a:latin typeface="Bookman Old Style" panose="02050604050505020204" pitchFamily="18" charset="0"/>
            </a:endParaRPr>
          </a:p>
        </p:txBody>
      </p:sp>
    </p:spTree>
    <p:extLst>
      <p:ext uri="{BB962C8B-B14F-4D97-AF65-F5344CB8AC3E}">
        <p14:creationId xmlns:p14="http://schemas.microsoft.com/office/powerpoint/2010/main" val="1886574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smtClean="0"/>
              <a:t>Abstract</a:t>
            </a:r>
            <a:endParaRPr lang="en-US" dirty="0"/>
          </a:p>
        </p:txBody>
      </p:sp>
      <p:sp>
        <p:nvSpPr>
          <p:cNvPr id="13" name="Freeform 12"/>
          <p:cNvSpPr/>
          <p:nvPr/>
        </p:nvSpPr>
        <p:spPr>
          <a:xfrm>
            <a:off x="7820475" y="5084862"/>
            <a:ext cx="2868750" cy="720000"/>
          </a:xfrm>
          <a:custGeom>
            <a:avLst/>
            <a:gdLst>
              <a:gd name="connsiteX0" fmla="*/ 0 w 2868750"/>
              <a:gd name="connsiteY0" fmla="*/ 0 h 720000"/>
              <a:gd name="connsiteX1" fmla="*/ 2868750 w 2868750"/>
              <a:gd name="connsiteY1" fmla="*/ 0 h 720000"/>
              <a:gd name="connsiteX2" fmla="*/ 2868750 w 2868750"/>
              <a:gd name="connsiteY2" fmla="*/ 720000 h 720000"/>
              <a:gd name="connsiteX3" fmla="*/ 0 w 2868750"/>
              <a:gd name="connsiteY3" fmla="*/ 720000 h 720000"/>
              <a:gd name="connsiteX4" fmla="*/ 0 w 2868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8750" h="720000">
                <a:moveTo>
                  <a:pt x="0" y="0"/>
                </a:moveTo>
                <a:lnTo>
                  <a:pt x="2868750" y="0"/>
                </a:lnTo>
                <a:lnTo>
                  <a:pt x="2868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755650">
              <a:lnSpc>
                <a:spcPct val="100000"/>
              </a:lnSpc>
              <a:spcBef>
                <a:spcPct val="0"/>
              </a:spcBef>
              <a:spcAft>
                <a:spcPct val="35000"/>
              </a:spcAft>
              <a:defRPr cap="all"/>
            </a:pPr>
            <a:endParaRPr lang="en-US" sz="1700" kern="1200" dirty="0"/>
          </a:p>
        </p:txBody>
      </p:sp>
      <p:sp>
        <p:nvSpPr>
          <p:cNvPr id="14" name="TextBox 13"/>
          <p:cNvSpPr txBox="1"/>
          <p:nvPr/>
        </p:nvSpPr>
        <p:spPr>
          <a:xfrm>
            <a:off x="836026" y="1946366"/>
            <a:ext cx="10607037" cy="4708981"/>
          </a:xfrm>
          <a:prstGeom prst="rect">
            <a:avLst/>
          </a:prstGeom>
          <a:noFill/>
        </p:spPr>
        <p:txBody>
          <a:bodyPr wrap="square" rtlCol="0">
            <a:spAutoFit/>
          </a:bodyPr>
          <a:lstStyle/>
          <a:p>
            <a:r>
              <a:rPr lang="en-US" sz="2000" dirty="0">
                <a:latin typeface="Bookman Old Style" panose="02050604050505020204" pitchFamily="18" charset="0"/>
              </a:rPr>
              <a:t>During this lockdown period we’ve faced and noticed too many problems and one of that is taking too much time in delivery of product which we ordered from e-commerce companies or online stores. But main problem isn’t it the main problem is if we don’t like my product which we ordered then we’ve to return it and we’ve to order again for the same product and now it will take 20-30 days to buy us a product so I have found a solution for this problem so now I have to do that is to makes software for a store or E-commerce companies which offers bunch of product to be delivered at once which means a user who can choose more than one items(can add more than one items to cart) of same categories and can order after that a delivery boy will come with all selected items and now user will take items one or more which they like and problem of returning and delivering the same type of product again and again will be solved. And I’m saying this software helps not only in lockdown period but helps tons of people (like Handicapped, Physically disabled, Pregnant Women, An old man or women who can’t walk) who can’t go or don’t want to go to market or mall to buy his </a:t>
            </a:r>
            <a:r>
              <a:rPr lang="en-US" sz="2000" dirty="0" smtClean="0">
                <a:latin typeface="Bookman Old Style" panose="02050604050505020204" pitchFamily="18" charset="0"/>
              </a:rPr>
              <a:t>favorite </a:t>
            </a:r>
            <a:r>
              <a:rPr lang="en-US" sz="2000" dirty="0">
                <a:latin typeface="Bookman Old Style" panose="02050604050505020204" pitchFamily="18" charset="0"/>
              </a:rPr>
              <a:t>product (mainly clothes)</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401741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fontScale="92500" lnSpcReduction="10000"/>
          </a:bodyPr>
          <a:lstStyle/>
          <a:p>
            <a:pPr marL="128016" lvl="1" indent="0">
              <a:buNone/>
            </a:pPr>
            <a:r>
              <a:rPr lang="en-US" dirty="0" smtClean="0">
                <a:latin typeface="Bookman Old Style" panose="02050604050505020204" pitchFamily="18" charset="0"/>
              </a:rPr>
              <a:t>		</a:t>
            </a:r>
            <a:r>
              <a:rPr lang="en-US" sz="1500" dirty="0">
                <a:latin typeface="Bookman Old Style" panose="02050604050505020204" pitchFamily="18" charset="0"/>
              </a:rPr>
              <a:t>&lt;div class="col-md-4</a:t>
            </a:r>
            <a:r>
              <a:rPr lang="en-US" sz="1500" dirty="0" smtClean="0">
                <a:latin typeface="Bookman Old Style" panose="02050604050505020204" pitchFamily="18" charset="0"/>
              </a:rPr>
              <a:t>"&gt;</a:t>
            </a:r>
          </a:p>
          <a:p>
            <a:pPr marL="128016" lvl="1" indent="0">
              <a:buNone/>
            </a:pPr>
            <a:r>
              <a:rPr lang="en-US" sz="1500" dirty="0">
                <a:latin typeface="Bookman Old Style" panose="02050604050505020204" pitchFamily="18" charset="0"/>
              </a:rPr>
              <a:t>			&lt;div class="section-title mb-20"&gt;</a:t>
            </a:r>
          </a:p>
          <a:p>
            <a:pPr marL="128016" lvl="1" indent="0">
              <a:buNone/>
            </a:pPr>
            <a:r>
              <a:rPr lang="en-US" sz="1500" dirty="0">
                <a:latin typeface="Bookman Old Style" panose="02050604050505020204" pitchFamily="18" charset="0"/>
              </a:rPr>
              <a:t>                            &lt;h2&gt;Grocery&lt;/h2&gt;</a:t>
            </a:r>
          </a:p>
          <a:p>
            <a:pPr marL="128016" lvl="1" indent="0">
              <a:buNone/>
            </a:pPr>
            <a:r>
              <a:rPr lang="en-US" sz="1500" dirty="0">
                <a:latin typeface="Bookman Old Style" panose="02050604050505020204" pitchFamily="18" charset="0"/>
              </a:rPr>
              <a:t>                        &lt;/div&gt; </a:t>
            </a:r>
            <a:endParaRPr lang="en-US" sz="1500" dirty="0" smtClean="0">
              <a:latin typeface="Bookman Old Style" panose="02050604050505020204" pitchFamily="18" charset="0"/>
            </a:endParaRPr>
          </a:p>
          <a:p>
            <a:pPr marL="128016" lvl="1" indent="0">
              <a:buNone/>
            </a:pPr>
            <a:r>
              <a:rPr lang="en-US" sz="1500" dirty="0" smtClean="0">
                <a:latin typeface="Bookman Old Style" panose="02050604050505020204" pitchFamily="18" charset="0"/>
              </a:rPr>
              <a:t>		&lt;</a:t>
            </a:r>
            <a:r>
              <a:rPr lang="en-US" sz="1500" dirty="0">
                <a:latin typeface="Bookman Old Style" panose="02050604050505020204" pitchFamily="18" charset="0"/>
              </a:rPr>
              <a:t>figure class="</a:t>
            </a:r>
            <a:r>
              <a:rPr lang="en-US" sz="1500" dirty="0" err="1">
                <a:latin typeface="Bookman Old Style" panose="02050604050505020204" pitchFamily="18" charset="0"/>
              </a:rPr>
              <a:t>itemside</a:t>
            </a:r>
            <a:r>
              <a:rPr lang="en-US" sz="1500" dirty="0">
                <a:latin typeface="Bookman Old Style" panose="02050604050505020204" pitchFamily="18" charset="0"/>
              </a:rPr>
              <a:t> mb-2"&gt;</a:t>
            </a:r>
          </a:p>
          <a:p>
            <a:pPr marL="128016" lvl="1" indent="0">
              <a:buNone/>
            </a:pPr>
            <a:r>
              <a:rPr lang="en-US" sz="1500" dirty="0">
                <a:latin typeface="Bookman Old Style" panose="02050604050505020204" pitchFamily="18" charset="0"/>
              </a:rPr>
              <a:t>				&lt;div class="aside"&gt;&lt;</a:t>
            </a:r>
            <a:r>
              <a:rPr lang="en-US" sz="1500" dirty="0" err="1">
                <a:latin typeface="Bookman Old Style" panose="02050604050505020204" pitchFamily="18" charset="0"/>
              </a:rPr>
              <a:t>img</a:t>
            </a:r>
            <a:r>
              <a:rPr lang="en-US" sz="1500" dirty="0">
                <a:latin typeface="Bookman Old Style" panose="02050604050505020204" pitchFamily="18" charset="0"/>
              </a:rPr>
              <a:t> </a:t>
            </a:r>
            <a:r>
              <a:rPr lang="en-US" sz="1500" dirty="0" err="1">
                <a:latin typeface="Bookman Old Style" panose="02050604050505020204" pitchFamily="18" charset="0"/>
              </a:rPr>
              <a:t>src</a:t>
            </a:r>
            <a:r>
              <a:rPr lang="en-US" sz="1500" dirty="0">
                <a:latin typeface="Bookman Old Style" panose="02050604050505020204" pitchFamily="18" charset="0"/>
              </a:rPr>
              <a:t>="uploads/hide-</a:t>
            </a:r>
            <a:r>
              <a:rPr lang="en-US" sz="1500" dirty="0" err="1">
                <a:latin typeface="Bookman Old Style" panose="02050604050505020204" pitchFamily="18" charset="0"/>
              </a:rPr>
              <a:t>seek.webp</a:t>
            </a:r>
            <a:r>
              <a:rPr lang="en-US" sz="1500" dirty="0">
                <a:latin typeface="Bookman Old Style" panose="02050604050505020204" pitchFamily="18" charset="0"/>
              </a:rPr>
              <a:t>" class="border </a:t>
            </a:r>
            <a:r>
              <a:rPr lang="en-US" sz="1500" dirty="0" err="1">
                <a:latin typeface="Bookman Old Style" panose="02050604050505020204" pitchFamily="18" charset="0"/>
              </a:rPr>
              <a:t>img-sm</a:t>
            </a:r>
            <a:r>
              <a:rPr lang="en-US" sz="1500" dirty="0">
                <a:latin typeface="Bookman Old Style" panose="02050604050505020204" pitchFamily="18" charset="0"/>
              </a:rPr>
              <a:t>"&gt;&lt;/div&gt;</a:t>
            </a:r>
          </a:p>
          <a:p>
            <a:pPr marL="128016" lvl="1" indent="0">
              <a:buNone/>
            </a:pPr>
            <a:r>
              <a:rPr lang="en-US" sz="1500" dirty="0">
                <a:latin typeface="Bookman Old Style" panose="02050604050505020204" pitchFamily="18" charset="0"/>
              </a:rPr>
              <a:t>				&lt;</a:t>
            </a:r>
            <a:r>
              <a:rPr lang="en-US" sz="1500" dirty="0" err="1">
                <a:latin typeface="Bookman Old Style" panose="02050604050505020204" pitchFamily="18" charset="0"/>
              </a:rPr>
              <a:t>figcaption</a:t>
            </a:r>
            <a:r>
              <a:rPr lang="en-US" sz="1500" dirty="0">
                <a:latin typeface="Bookman Old Style" panose="02050604050505020204" pitchFamily="18" charset="0"/>
              </a:rPr>
              <a:t> class="info align-self-center"&gt;</a:t>
            </a:r>
          </a:p>
          <a:p>
            <a:pPr marL="128016" lvl="1" indent="0">
              <a:buNone/>
            </a:pPr>
            <a:r>
              <a:rPr lang="en-US" sz="1500" dirty="0">
                <a:latin typeface="Bookman Old Style" panose="02050604050505020204" pitchFamily="18" charset="0"/>
              </a:rPr>
              <a:t>					&lt;a </a:t>
            </a:r>
            <a:r>
              <a:rPr lang="en-US" sz="1500" dirty="0" err="1">
                <a:latin typeface="Bookman Old Style" panose="02050604050505020204" pitchFamily="18" charset="0"/>
              </a:rPr>
              <a:t>href</a:t>
            </a:r>
            <a:r>
              <a:rPr lang="en-US" sz="1500" dirty="0">
                <a:latin typeface="Bookman Old Style" panose="02050604050505020204" pitchFamily="18" charset="0"/>
              </a:rPr>
              <a:t>="#" class="title"&gt;Hide &amp; Seek&lt;/a&gt;&lt;</a:t>
            </a:r>
            <a:r>
              <a:rPr lang="en-US" sz="1500" dirty="0" err="1">
                <a:latin typeface="Bookman Old Style" panose="02050604050505020204" pitchFamily="18" charset="0"/>
              </a:rPr>
              <a:t>br</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&lt;strong class="price"&gt;₹ 50&lt;/strong&gt;</a:t>
            </a:r>
          </a:p>
          <a:p>
            <a:pPr marL="128016" lvl="1" indent="0">
              <a:buNone/>
            </a:pPr>
            <a:r>
              <a:rPr lang="en-US" sz="1500" dirty="0">
                <a:latin typeface="Bookman Old Style" panose="02050604050505020204" pitchFamily="18" charset="0"/>
              </a:rPr>
              <a:t>				&lt;/</a:t>
            </a:r>
            <a:r>
              <a:rPr lang="en-US" sz="1500" dirty="0" err="1">
                <a:latin typeface="Bookman Old Style" panose="02050604050505020204" pitchFamily="18" charset="0"/>
              </a:rPr>
              <a:t>figcaption</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&lt;/figure</a:t>
            </a:r>
            <a:r>
              <a:rPr lang="en-US" sz="1500" dirty="0" smtClean="0">
                <a:latin typeface="Bookman Old Style" panose="02050604050505020204" pitchFamily="18" charset="0"/>
              </a:rPr>
              <a:t>&gt;</a:t>
            </a:r>
          </a:p>
          <a:p>
            <a:pPr marL="128016" lvl="1" indent="0">
              <a:buNone/>
            </a:pPr>
            <a:r>
              <a:rPr lang="en-US" sz="1500" dirty="0">
                <a:latin typeface="Bookman Old Style" panose="02050604050505020204" pitchFamily="18" charset="0"/>
              </a:rPr>
              <a:t>&lt;figure class="</a:t>
            </a:r>
            <a:r>
              <a:rPr lang="en-US" sz="1500" dirty="0" err="1">
                <a:latin typeface="Bookman Old Style" panose="02050604050505020204" pitchFamily="18" charset="0"/>
              </a:rPr>
              <a:t>itemside</a:t>
            </a:r>
            <a:r>
              <a:rPr lang="en-US" sz="1500" dirty="0">
                <a:latin typeface="Bookman Old Style" panose="02050604050505020204" pitchFamily="18" charset="0"/>
              </a:rPr>
              <a:t> mb-2"&gt;</a:t>
            </a:r>
          </a:p>
          <a:p>
            <a:pPr marL="128016" lvl="1" indent="0">
              <a:buNone/>
            </a:pPr>
            <a:r>
              <a:rPr lang="en-US" sz="1500" dirty="0">
                <a:latin typeface="Bookman Old Style" panose="02050604050505020204" pitchFamily="18" charset="0"/>
              </a:rPr>
              <a:t>				&lt;div class="aside"&gt;&lt;</a:t>
            </a:r>
            <a:r>
              <a:rPr lang="en-US" sz="1500" dirty="0" err="1">
                <a:latin typeface="Bookman Old Style" panose="02050604050505020204" pitchFamily="18" charset="0"/>
              </a:rPr>
              <a:t>img</a:t>
            </a:r>
            <a:r>
              <a:rPr lang="en-US" sz="1500" dirty="0">
                <a:latin typeface="Bookman Old Style" panose="02050604050505020204" pitchFamily="18" charset="0"/>
              </a:rPr>
              <a:t> </a:t>
            </a:r>
            <a:r>
              <a:rPr lang="en-US" sz="1500" dirty="0" err="1">
                <a:latin typeface="Bookman Old Style" panose="02050604050505020204" pitchFamily="18" charset="0"/>
              </a:rPr>
              <a:t>src</a:t>
            </a:r>
            <a:r>
              <a:rPr lang="en-US" sz="1500" dirty="0">
                <a:latin typeface="Bookman Old Style" panose="02050604050505020204" pitchFamily="18" charset="0"/>
              </a:rPr>
              <a:t>="uploads/</a:t>
            </a:r>
            <a:r>
              <a:rPr lang="en-US" sz="1500" dirty="0" err="1">
                <a:latin typeface="Bookman Old Style" panose="02050604050505020204" pitchFamily="18" charset="0"/>
              </a:rPr>
              <a:t>kitkat.webp</a:t>
            </a:r>
            <a:r>
              <a:rPr lang="en-US" sz="1500" dirty="0">
                <a:latin typeface="Bookman Old Style" panose="02050604050505020204" pitchFamily="18" charset="0"/>
              </a:rPr>
              <a:t>" class="border </a:t>
            </a:r>
            <a:r>
              <a:rPr lang="en-US" sz="1500" dirty="0" err="1">
                <a:latin typeface="Bookman Old Style" panose="02050604050505020204" pitchFamily="18" charset="0"/>
              </a:rPr>
              <a:t>img-sm</a:t>
            </a:r>
            <a:r>
              <a:rPr lang="en-US" sz="1500" dirty="0">
                <a:latin typeface="Bookman Old Style" panose="02050604050505020204" pitchFamily="18" charset="0"/>
              </a:rPr>
              <a:t>"&gt;&lt;/div&gt;</a:t>
            </a:r>
          </a:p>
          <a:p>
            <a:pPr marL="128016" lvl="1" indent="0">
              <a:buNone/>
            </a:pPr>
            <a:r>
              <a:rPr lang="en-US" sz="1500" dirty="0">
                <a:latin typeface="Bookman Old Style" panose="02050604050505020204" pitchFamily="18" charset="0"/>
              </a:rPr>
              <a:t>				&lt;</a:t>
            </a:r>
            <a:r>
              <a:rPr lang="en-US" sz="1500" dirty="0" err="1">
                <a:latin typeface="Bookman Old Style" panose="02050604050505020204" pitchFamily="18" charset="0"/>
              </a:rPr>
              <a:t>figcaption</a:t>
            </a:r>
            <a:r>
              <a:rPr lang="en-US" sz="1500" dirty="0">
                <a:latin typeface="Bookman Old Style" panose="02050604050505020204" pitchFamily="18" charset="0"/>
              </a:rPr>
              <a:t> class="info align-self-center"&gt;</a:t>
            </a:r>
          </a:p>
          <a:p>
            <a:pPr marL="128016" lvl="1" indent="0">
              <a:buNone/>
            </a:pPr>
            <a:r>
              <a:rPr lang="en-US" sz="1500" dirty="0">
                <a:latin typeface="Bookman Old Style" panose="02050604050505020204" pitchFamily="18" charset="0"/>
              </a:rPr>
              <a:t>					&lt;a </a:t>
            </a:r>
            <a:r>
              <a:rPr lang="en-US" sz="1500" dirty="0" err="1">
                <a:latin typeface="Bookman Old Style" panose="02050604050505020204" pitchFamily="18" charset="0"/>
              </a:rPr>
              <a:t>href</a:t>
            </a:r>
            <a:r>
              <a:rPr lang="en-US" sz="1500" dirty="0">
                <a:latin typeface="Bookman Old Style" panose="02050604050505020204" pitchFamily="18" charset="0"/>
              </a:rPr>
              <a:t>="#" class="title"&gt;KitKat&lt;/a&gt;&lt;</a:t>
            </a:r>
            <a:r>
              <a:rPr lang="en-US" sz="1500" dirty="0" err="1">
                <a:latin typeface="Bookman Old Style" panose="02050604050505020204" pitchFamily="18" charset="0"/>
              </a:rPr>
              <a:t>br</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&lt;strong class="price"&gt;₹ 999&lt;/strong&gt;</a:t>
            </a:r>
          </a:p>
          <a:p>
            <a:pPr marL="128016" lvl="1" indent="0">
              <a:buNone/>
            </a:pPr>
            <a:r>
              <a:rPr lang="en-US" sz="1500" dirty="0">
                <a:latin typeface="Bookman Old Style" panose="02050604050505020204" pitchFamily="18" charset="0"/>
              </a:rPr>
              <a:t>				&lt;/</a:t>
            </a:r>
            <a:r>
              <a:rPr lang="en-US" sz="1500" dirty="0" err="1">
                <a:latin typeface="Bookman Old Style" panose="02050604050505020204" pitchFamily="18" charset="0"/>
              </a:rPr>
              <a:t>figcaption</a:t>
            </a:r>
            <a:r>
              <a:rPr lang="en-US" sz="1500" dirty="0">
                <a:latin typeface="Bookman Old Style" panose="02050604050505020204" pitchFamily="18" charset="0"/>
              </a:rPr>
              <a:t>&gt;</a:t>
            </a:r>
          </a:p>
          <a:p>
            <a:pPr marL="128016" lvl="1" indent="0">
              <a:buNone/>
            </a:pPr>
            <a:r>
              <a:rPr lang="en-US" sz="1500" dirty="0">
                <a:latin typeface="Bookman Old Style" panose="02050604050505020204" pitchFamily="18" charset="0"/>
              </a:rPr>
              <a:t>			&lt;/figure&gt;</a:t>
            </a:r>
            <a:endParaRPr lang="en-US" sz="1500" dirty="0" smtClean="0">
              <a:latin typeface="Bookman Old Style" panose="02050604050505020204" pitchFamily="18" charset="0"/>
            </a:endParaRPr>
          </a:p>
        </p:txBody>
      </p:sp>
    </p:spTree>
    <p:extLst>
      <p:ext uri="{BB962C8B-B14F-4D97-AF65-F5344CB8AC3E}">
        <p14:creationId xmlns:p14="http://schemas.microsoft.com/office/powerpoint/2010/main" val="3423407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fontScale="85000" lnSpcReduction="20000"/>
          </a:bodyPr>
          <a:lstStyle/>
          <a:p>
            <a:pPr marL="128016" lvl="1" indent="0">
              <a:buNone/>
            </a:pPr>
            <a:r>
              <a:rPr lang="en-US" dirty="0" smtClean="0">
                <a:latin typeface="Bookman Old Style" panose="02050604050505020204" pitchFamily="18" charset="0"/>
              </a:rPr>
              <a:t>		</a:t>
            </a:r>
            <a:r>
              <a:rPr lang="en-US" sz="1600" dirty="0">
                <a:latin typeface="Bookman Old Style" panose="02050604050505020204" pitchFamily="18" charset="0"/>
              </a:rPr>
              <a:t>&lt;figure class="</a:t>
            </a:r>
            <a:r>
              <a:rPr lang="en-US" sz="1600" dirty="0" err="1">
                <a:latin typeface="Bookman Old Style" panose="02050604050505020204" pitchFamily="18" charset="0"/>
              </a:rPr>
              <a:t>itemside</a:t>
            </a:r>
            <a:r>
              <a:rPr lang="en-US" sz="1600" dirty="0">
                <a:latin typeface="Bookman Old Style" panose="02050604050505020204" pitchFamily="18" charset="0"/>
              </a:rPr>
              <a:t> mb-2"&gt;</a:t>
            </a:r>
          </a:p>
          <a:p>
            <a:pPr marL="128016" lvl="1" indent="0">
              <a:buNone/>
            </a:pPr>
            <a:r>
              <a:rPr lang="en-US" sz="1600" dirty="0">
                <a:latin typeface="Bookman Old Style" panose="02050604050505020204" pitchFamily="18" charset="0"/>
              </a:rPr>
              <a:t>				&lt;div class="aside"&gt;&lt;</a:t>
            </a:r>
            <a:r>
              <a:rPr lang="en-US" sz="1600" dirty="0" err="1">
                <a:latin typeface="Bookman Old Style" panose="02050604050505020204" pitchFamily="18" charset="0"/>
              </a:rPr>
              <a:t>img</a:t>
            </a:r>
            <a:r>
              <a:rPr lang="en-US" sz="1600" dirty="0">
                <a:latin typeface="Bookman Old Style" panose="02050604050505020204" pitchFamily="18" charset="0"/>
              </a:rPr>
              <a:t> </a:t>
            </a:r>
            <a:r>
              <a:rPr lang="en-US" sz="1600" dirty="0" err="1">
                <a:latin typeface="Bookman Old Style" panose="02050604050505020204" pitchFamily="18" charset="0"/>
              </a:rPr>
              <a:t>src</a:t>
            </a:r>
            <a:r>
              <a:rPr lang="en-US" sz="1600" dirty="0">
                <a:latin typeface="Bookman Old Style" panose="02050604050505020204" pitchFamily="18" charset="0"/>
              </a:rPr>
              <a:t>="uploads/</a:t>
            </a:r>
            <a:r>
              <a:rPr lang="en-US" sz="1600" dirty="0" err="1">
                <a:latin typeface="Bookman Old Style" panose="02050604050505020204" pitchFamily="18" charset="0"/>
              </a:rPr>
              <a:t>mushrooms.webp</a:t>
            </a:r>
            <a:r>
              <a:rPr lang="en-US" sz="1600" dirty="0">
                <a:latin typeface="Bookman Old Style" panose="02050604050505020204" pitchFamily="18" charset="0"/>
              </a:rPr>
              <a:t>" class="border </a:t>
            </a:r>
            <a:r>
              <a:rPr lang="en-US" sz="1600" dirty="0" err="1">
                <a:latin typeface="Bookman Old Style" panose="02050604050505020204" pitchFamily="18" charset="0"/>
              </a:rPr>
              <a:t>img-sm</a:t>
            </a:r>
            <a:r>
              <a:rPr lang="en-US" sz="1600" dirty="0">
                <a:latin typeface="Bookman Old Style" panose="02050604050505020204" pitchFamily="18" charset="0"/>
              </a:rPr>
              <a:t>"&gt;&lt;/div&gt;</a:t>
            </a:r>
          </a:p>
          <a:p>
            <a:pPr marL="128016" lvl="1" indent="0">
              <a:buNone/>
            </a:pPr>
            <a:r>
              <a:rPr lang="en-US" sz="1600" dirty="0">
                <a:latin typeface="Bookman Old Style" panose="02050604050505020204" pitchFamily="18" charset="0"/>
              </a:rPr>
              <a:t>				&lt;</a:t>
            </a:r>
            <a:r>
              <a:rPr lang="en-US" sz="1600" dirty="0" err="1">
                <a:latin typeface="Bookman Old Style" panose="02050604050505020204" pitchFamily="18" charset="0"/>
              </a:rPr>
              <a:t>figcaption</a:t>
            </a:r>
            <a:r>
              <a:rPr lang="en-US" sz="1600" dirty="0">
                <a:latin typeface="Bookman Old Style" panose="02050604050505020204" pitchFamily="18" charset="0"/>
              </a:rPr>
              <a:t> class="info align-self-center"&gt;</a:t>
            </a:r>
          </a:p>
          <a:p>
            <a:pPr marL="128016" lvl="1" indent="0">
              <a:buNone/>
            </a:pPr>
            <a:r>
              <a:rPr lang="en-US" sz="1600" dirty="0">
                <a:latin typeface="Bookman Old Style" panose="02050604050505020204" pitchFamily="18" charset="0"/>
              </a:rPr>
              <a:t>					&lt;a </a:t>
            </a:r>
            <a:r>
              <a:rPr lang="en-US" sz="1600" dirty="0" err="1">
                <a:latin typeface="Bookman Old Style" panose="02050604050505020204" pitchFamily="18" charset="0"/>
              </a:rPr>
              <a:t>href</a:t>
            </a:r>
            <a:r>
              <a:rPr lang="en-US" sz="1600" dirty="0">
                <a:latin typeface="Bookman Old Style" panose="02050604050505020204" pitchFamily="18" charset="0"/>
              </a:rPr>
              <a:t>="#" class="title"&gt;</a:t>
            </a:r>
            <a:r>
              <a:rPr lang="en-US" sz="1600" dirty="0" err="1">
                <a:latin typeface="Bookman Old Style" panose="02050604050505020204" pitchFamily="18" charset="0"/>
              </a:rPr>
              <a:t>Fresho</a:t>
            </a:r>
            <a:r>
              <a:rPr lang="en-US" sz="1600" dirty="0">
                <a:latin typeface="Bookman Old Style" panose="02050604050505020204" pitchFamily="18" charset="0"/>
              </a:rPr>
              <a:t> Mushrooms - Button, 200 g&lt;/a&gt;&lt;</a:t>
            </a:r>
            <a:r>
              <a:rPr lang="en-US" sz="1600" dirty="0" err="1">
                <a:latin typeface="Bookman Old Style" panose="02050604050505020204" pitchFamily="18" charset="0"/>
              </a:rPr>
              <a:t>br</a:t>
            </a:r>
            <a:r>
              <a:rPr lang="en-US" sz="1600" dirty="0">
                <a:latin typeface="Bookman Old Style" panose="02050604050505020204" pitchFamily="18" charset="0"/>
              </a:rPr>
              <a:t>&gt;</a:t>
            </a:r>
          </a:p>
          <a:p>
            <a:pPr marL="128016" lvl="1" indent="0">
              <a:buNone/>
            </a:pPr>
            <a:r>
              <a:rPr lang="en-US" sz="1600" dirty="0">
                <a:latin typeface="Bookman Old Style" panose="02050604050505020204" pitchFamily="18" charset="0"/>
              </a:rPr>
              <a:t>					&lt;strong class="price"&gt;₹ 69&lt;/strong&gt;</a:t>
            </a:r>
          </a:p>
          <a:p>
            <a:pPr marL="128016" lvl="1" indent="0">
              <a:buNone/>
            </a:pPr>
            <a:r>
              <a:rPr lang="en-US" sz="1600" dirty="0">
                <a:latin typeface="Bookman Old Style" panose="02050604050505020204" pitchFamily="18" charset="0"/>
              </a:rPr>
              <a:t>				&lt;/</a:t>
            </a:r>
            <a:r>
              <a:rPr lang="en-US" sz="1600" dirty="0" err="1">
                <a:latin typeface="Bookman Old Style" panose="02050604050505020204" pitchFamily="18" charset="0"/>
              </a:rPr>
              <a:t>figcaption</a:t>
            </a:r>
            <a:r>
              <a:rPr lang="en-US" sz="1600" dirty="0">
                <a:latin typeface="Bookman Old Style" panose="02050604050505020204" pitchFamily="18" charset="0"/>
              </a:rPr>
              <a:t>&gt;</a:t>
            </a:r>
          </a:p>
          <a:p>
            <a:pPr marL="128016" lvl="1" indent="0">
              <a:buNone/>
            </a:pPr>
            <a:r>
              <a:rPr lang="en-US" sz="1600" dirty="0">
                <a:latin typeface="Bookman Old Style" panose="02050604050505020204" pitchFamily="18" charset="0"/>
              </a:rPr>
              <a:t>			&lt;/figure&gt;</a:t>
            </a:r>
          </a:p>
          <a:p>
            <a:pPr marL="128016" lvl="1" indent="0">
              <a:buNone/>
            </a:pPr>
            <a:r>
              <a:rPr lang="en-US" sz="1600" dirty="0">
                <a:latin typeface="Bookman Old Style" panose="02050604050505020204" pitchFamily="18" charset="0"/>
              </a:rPr>
              <a:t>		&lt;/div&gt; </a:t>
            </a:r>
            <a:endParaRPr lang="en-US" sz="1600" dirty="0" smtClean="0">
              <a:latin typeface="Bookman Old Style" panose="02050604050505020204" pitchFamily="18" charset="0"/>
            </a:endParaRPr>
          </a:p>
          <a:p>
            <a:pPr marL="128016" lvl="1" indent="0">
              <a:buNone/>
            </a:pPr>
            <a:r>
              <a:rPr lang="en-US" sz="1600" dirty="0">
                <a:latin typeface="Bookman Old Style" panose="02050604050505020204" pitchFamily="18" charset="0"/>
              </a:rPr>
              <a:t>&lt;div class="col-md-4</a:t>
            </a:r>
            <a:r>
              <a:rPr lang="en-US" sz="1600" dirty="0" smtClean="0">
                <a:latin typeface="Bookman Old Style" panose="02050604050505020204" pitchFamily="18" charset="0"/>
              </a:rPr>
              <a:t>"&gt;</a:t>
            </a:r>
          </a:p>
          <a:p>
            <a:pPr marL="128016" lvl="1" indent="0">
              <a:buNone/>
            </a:pPr>
            <a:r>
              <a:rPr lang="en-US" sz="1600" dirty="0">
                <a:latin typeface="Bookman Old Style" panose="02050604050505020204" pitchFamily="18" charset="0"/>
              </a:rPr>
              <a:t>&lt;div class="section-title mb-20"&gt;</a:t>
            </a:r>
          </a:p>
          <a:p>
            <a:pPr marL="128016" lvl="1" indent="0">
              <a:buNone/>
            </a:pPr>
            <a:r>
              <a:rPr lang="en-US" sz="1600" dirty="0">
                <a:latin typeface="Bookman Old Style" panose="02050604050505020204" pitchFamily="18" charset="0"/>
              </a:rPr>
              <a:t>                            &lt;h2&gt;Mobile&lt;/h2&gt;</a:t>
            </a:r>
          </a:p>
          <a:p>
            <a:pPr marL="128016" lvl="1" indent="0">
              <a:buNone/>
            </a:pPr>
            <a:r>
              <a:rPr lang="en-US" sz="1600" dirty="0">
                <a:latin typeface="Bookman Old Style" panose="02050604050505020204" pitchFamily="18" charset="0"/>
              </a:rPr>
              <a:t>                        &lt;/</a:t>
            </a:r>
            <a:r>
              <a:rPr lang="en-US" sz="1600" dirty="0" smtClean="0">
                <a:latin typeface="Bookman Old Style" panose="02050604050505020204" pitchFamily="18" charset="0"/>
              </a:rPr>
              <a:t>div&gt; </a:t>
            </a:r>
          </a:p>
          <a:p>
            <a:pPr marL="128016" lvl="1" indent="0">
              <a:buNone/>
            </a:pPr>
            <a:r>
              <a:rPr lang="en-US" sz="1600" dirty="0">
                <a:latin typeface="Bookman Old Style" panose="02050604050505020204" pitchFamily="18" charset="0"/>
              </a:rPr>
              <a:t>&lt;figure class="</a:t>
            </a:r>
            <a:r>
              <a:rPr lang="en-US" sz="1600" dirty="0" err="1">
                <a:latin typeface="Bookman Old Style" panose="02050604050505020204" pitchFamily="18" charset="0"/>
              </a:rPr>
              <a:t>itemside</a:t>
            </a:r>
            <a:r>
              <a:rPr lang="en-US" sz="1600" dirty="0">
                <a:latin typeface="Bookman Old Style" panose="02050604050505020204" pitchFamily="18" charset="0"/>
              </a:rPr>
              <a:t> mb-2"&gt;</a:t>
            </a:r>
          </a:p>
          <a:p>
            <a:pPr marL="128016" lvl="1" indent="0">
              <a:buNone/>
            </a:pPr>
            <a:r>
              <a:rPr lang="en-US" sz="1600" dirty="0">
                <a:latin typeface="Bookman Old Style" panose="02050604050505020204" pitchFamily="18" charset="0"/>
              </a:rPr>
              <a:t>				&lt;div class="aside"&gt;&lt;</a:t>
            </a:r>
            <a:r>
              <a:rPr lang="en-US" sz="1600" dirty="0" err="1">
                <a:latin typeface="Bookman Old Style" panose="02050604050505020204" pitchFamily="18" charset="0"/>
              </a:rPr>
              <a:t>img</a:t>
            </a:r>
            <a:r>
              <a:rPr lang="en-US" sz="1600" dirty="0">
                <a:latin typeface="Bookman Old Style" panose="02050604050505020204" pitchFamily="18" charset="0"/>
              </a:rPr>
              <a:t> </a:t>
            </a:r>
            <a:r>
              <a:rPr lang="en-US" sz="1600" dirty="0" err="1">
                <a:latin typeface="Bookman Old Style" panose="02050604050505020204" pitchFamily="18" charset="0"/>
              </a:rPr>
              <a:t>src</a:t>
            </a:r>
            <a:r>
              <a:rPr lang="en-US" sz="1600" dirty="0">
                <a:latin typeface="Bookman Old Style" panose="02050604050505020204" pitchFamily="18" charset="0"/>
              </a:rPr>
              <a:t>="uploads/mobiles/nord.jpg" class="border </a:t>
            </a:r>
            <a:r>
              <a:rPr lang="en-US" sz="1600" dirty="0" err="1">
                <a:latin typeface="Bookman Old Style" panose="02050604050505020204" pitchFamily="18" charset="0"/>
              </a:rPr>
              <a:t>img-sm</a:t>
            </a:r>
            <a:r>
              <a:rPr lang="en-US" sz="1600" dirty="0">
                <a:latin typeface="Bookman Old Style" panose="02050604050505020204" pitchFamily="18" charset="0"/>
              </a:rPr>
              <a:t>"&gt;&lt;/div&gt;</a:t>
            </a:r>
          </a:p>
          <a:p>
            <a:pPr marL="128016" lvl="1" indent="0">
              <a:buNone/>
            </a:pPr>
            <a:r>
              <a:rPr lang="en-US" sz="1600" dirty="0">
                <a:latin typeface="Bookman Old Style" panose="02050604050505020204" pitchFamily="18" charset="0"/>
              </a:rPr>
              <a:t>				&lt;</a:t>
            </a:r>
            <a:r>
              <a:rPr lang="en-US" sz="1600" dirty="0" err="1">
                <a:latin typeface="Bookman Old Style" panose="02050604050505020204" pitchFamily="18" charset="0"/>
              </a:rPr>
              <a:t>figcaption</a:t>
            </a:r>
            <a:r>
              <a:rPr lang="en-US" sz="1600" dirty="0">
                <a:latin typeface="Bookman Old Style" panose="02050604050505020204" pitchFamily="18" charset="0"/>
              </a:rPr>
              <a:t> class="info align-self-center"&gt;</a:t>
            </a:r>
          </a:p>
          <a:p>
            <a:pPr marL="128016" lvl="1" indent="0">
              <a:buNone/>
            </a:pPr>
            <a:r>
              <a:rPr lang="en-US" sz="1600" dirty="0">
                <a:latin typeface="Bookman Old Style" panose="02050604050505020204" pitchFamily="18" charset="0"/>
              </a:rPr>
              <a:t>					&lt;a </a:t>
            </a:r>
            <a:r>
              <a:rPr lang="en-US" sz="1600" dirty="0" err="1">
                <a:latin typeface="Bookman Old Style" panose="02050604050505020204" pitchFamily="18" charset="0"/>
              </a:rPr>
              <a:t>href</a:t>
            </a:r>
            <a:r>
              <a:rPr lang="en-US" sz="1600" dirty="0">
                <a:latin typeface="Bookman Old Style" panose="02050604050505020204" pitchFamily="18" charset="0"/>
              </a:rPr>
              <a:t>="#" class="title"&gt;One Plus Nord 5G&lt;/a&gt;&lt;</a:t>
            </a:r>
            <a:r>
              <a:rPr lang="en-US" sz="1600" dirty="0" err="1">
                <a:latin typeface="Bookman Old Style" panose="02050604050505020204" pitchFamily="18" charset="0"/>
              </a:rPr>
              <a:t>br</a:t>
            </a:r>
            <a:r>
              <a:rPr lang="en-US" sz="1600" dirty="0">
                <a:latin typeface="Bookman Old Style" panose="02050604050505020204" pitchFamily="18" charset="0"/>
              </a:rPr>
              <a:t>&gt;</a:t>
            </a:r>
          </a:p>
          <a:p>
            <a:pPr marL="128016" lvl="1" indent="0">
              <a:buNone/>
            </a:pPr>
            <a:r>
              <a:rPr lang="en-US" sz="1600" dirty="0">
                <a:latin typeface="Bookman Old Style" panose="02050604050505020204" pitchFamily="18" charset="0"/>
              </a:rPr>
              <a:t>					&lt;strong class="price"&gt;₹ 27000&lt;/strong&gt;</a:t>
            </a:r>
          </a:p>
          <a:p>
            <a:pPr marL="128016" lvl="1" indent="0">
              <a:buNone/>
            </a:pPr>
            <a:r>
              <a:rPr lang="en-US" sz="1600" dirty="0">
                <a:latin typeface="Bookman Old Style" panose="02050604050505020204" pitchFamily="18" charset="0"/>
              </a:rPr>
              <a:t>				&lt;/</a:t>
            </a:r>
            <a:r>
              <a:rPr lang="en-US" sz="1600" dirty="0" err="1">
                <a:latin typeface="Bookman Old Style" panose="02050604050505020204" pitchFamily="18" charset="0"/>
              </a:rPr>
              <a:t>figcaption</a:t>
            </a:r>
            <a:r>
              <a:rPr lang="en-US" sz="1600" dirty="0">
                <a:latin typeface="Bookman Old Style" panose="02050604050505020204" pitchFamily="18" charset="0"/>
              </a:rPr>
              <a:t>&gt;</a:t>
            </a:r>
          </a:p>
          <a:p>
            <a:pPr marL="128016" lvl="1" indent="0">
              <a:buNone/>
            </a:pPr>
            <a:r>
              <a:rPr lang="en-US" sz="1600" dirty="0">
                <a:latin typeface="Bookman Old Style" panose="02050604050505020204" pitchFamily="18" charset="0"/>
              </a:rPr>
              <a:t>			&lt;/figure&gt;</a:t>
            </a:r>
            <a:endParaRPr lang="en-US" sz="1600" dirty="0" smtClean="0">
              <a:latin typeface="Bookman Old Style" panose="02050604050505020204" pitchFamily="18" charset="0"/>
            </a:endParaRPr>
          </a:p>
        </p:txBody>
      </p:sp>
    </p:spTree>
    <p:extLst>
      <p:ext uri="{BB962C8B-B14F-4D97-AF65-F5344CB8AC3E}">
        <p14:creationId xmlns:p14="http://schemas.microsoft.com/office/powerpoint/2010/main" val="610095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fontScale="55000" lnSpcReduction="20000"/>
          </a:bodyPr>
          <a:lstStyle/>
          <a:p>
            <a:pPr marL="128016" lvl="1" indent="0">
              <a:buNone/>
            </a:pPr>
            <a:r>
              <a:rPr lang="en-US" dirty="0" smtClean="0">
                <a:latin typeface="Bookman Old Style" panose="02050604050505020204" pitchFamily="18" charset="0"/>
              </a:rPr>
              <a:t>		</a:t>
            </a:r>
            <a:r>
              <a:rPr lang="en-US" sz="2000" dirty="0">
                <a:latin typeface="Bookman Old Style" panose="02050604050505020204" pitchFamily="18" charset="0"/>
              </a:rPr>
              <a:t>&lt;figure class="</a:t>
            </a:r>
            <a:r>
              <a:rPr lang="en-US" sz="2000" dirty="0" err="1">
                <a:latin typeface="Bookman Old Style" panose="02050604050505020204" pitchFamily="18" charset="0"/>
              </a:rPr>
              <a:t>itemside</a:t>
            </a:r>
            <a:r>
              <a:rPr lang="en-US" sz="2000" dirty="0">
                <a:latin typeface="Bookman Old Style" panose="02050604050505020204" pitchFamily="18" charset="0"/>
              </a:rPr>
              <a:t> mb-2"&gt;</a:t>
            </a:r>
          </a:p>
          <a:p>
            <a:pPr marL="128016" lvl="1" indent="0">
              <a:buNone/>
            </a:pPr>
            <a:r>
              <a:rPr lang="en-US" sz="2000" dirty="0">
                <a:latin typeface="Bookman Old Style" panose="02050604050505020204" pitchFamily="18" charset="0"/>
              </a:rPr>
              <a:t>				&lt;div class="aside"&gt;&lt;</a:t>
            </a:r>
            <a:r>
              <a:rPr lang="en-US" sz="2000" dirty="0" err="1">
                <a:latin typeface="Bookman Old Style" panose="02050604050505020204" pitchFamily="18" charset="0"/>
              </a:rPr>
              <a:t>img</a:t>
            </a:r>
            <a:r>
              <a:rPr lang="en-US" sz="2000" dirty="0">
                <a:latin typeface="Bookman Old Style" panose="02050604050505020204" pitchFamily="18" charset="0"/>
              </a:rPr>
              <a:t> </a:t>
            </a:r>
            <a:r>
              <a:rPr lang="en-US" sz="2000" dirty="0" err="1">
                <a:latin typeface="Bookman Old Style" panose="02050604050505020204" pitchFamily="18" charset="0"/>
              </a:rPr>
              <a:t>src</a:t>
            </a:r>
            <a:r>
              <a:rPr lang="en-US" sz="2000" dirty="0">
                <a:latin typeface="Bookman Old Style" panose="02050604050505020204" pitchFamily="18" charset="0"/>
              </a:rPr>
              <a:t>="uploads/mobiles/iphone-se.jpg" class="border </a:t>
            </a:r>
            <a:r>
              <a:rPr lang="en-US" sz="2000" dirty="0" err="1">
                <a:latin typeface="Bookman Old Style" panose="02050604050505020204" pitchFamily="18" charset="0"/>
              </a:rPr>
              <a:t>img-sm</a:t>
            </a:r>
            <a:r>
              <a:rPr lang="en-US" sz="2000" dirty="0">
                <a:latin typeface="Bookman Old Style" panose="02050604050505020204" pitchFamily="18" charset="0"/>
              </a:rPr>
              <a:t>"&gt;&lt;/div&gt;</a:t>
            </a:r>
          </a:p>
          <a:p>
            <a:pPr marL="128016" lvl="1" indent="0">
              <a:buNone/>
            </a:pPr>
            <a:r>
              <a:rPr lang="en-US" sz="2000" dirty="0">
                <a:latin typeface="Bookman Old Style" panose="02050604050505020204" pitchFamily="18" charset="0"/>
              </a:rPr>
              <a:t>				&lt;</a:t>
            </a:r>
            <a:r>
              <a:rPr lang="en-US" sz="2000" dirty="0" err="1">
                <a:latin typeface="Bookman Old Style" panose="02050604050505020204" pitchFamily="18" charset="0"/>
              </a:rPr>
              <a:t>figcaption</a:t>
            </a:r>
            <a:r>
              <a:rPr lang="en-US" sz="2000" dirty="0">
                <a:latin typeface="Bookman Old Style" panose="02050604050505020204" pitchFamily="18" charset="0"/>
              </a:rPr>
              <a:t> class="info align-self-center"&gt;</a:t>
            </a:r>
          </a:p>
          <a:p>
            <a:pPr marL="128016" lvl="1" indent="0">
              <a:buNone/>
            </a:pPr>
            <a:r>
              <a:rPr lang="en-US" sz="2000" dirty="0">
                <a:latin typeface="Bookman Old Style" panose="02050604050505020204" pitchFamily="18" charset="0"/>
              </a:rPr>
              <a:t>					&lt;a </a:t>
            </a:r>
            <a:r>
              <a:rPr lang="en-US" sz="2000" dirty="0" err="1">
                <a:latin typeface="Bookman Old Style" panose="02050604050505020204" pitchFamily="18" charset="0"/>
              </a:rPr>
              <a:t>href</a:t>
            </a:r>
            <a:r>
              <a:rPr lang="en-US" sz="2000" dirty="0">
                <a:latin typeface="Bookman Old Style" panose="02050604050505020204" pitchFamily="18" charset="0"/>
              </a:rPr>
              <a:t>="#" class="title"&gt;Apple </a:t>
            </a:r>
            <a:r>
              <a:rPr lang="en-US" sz="2000" dirty="0" err="1">
                <a:latin typeface="Bookman Old Style" panose="02050604050505020204" pitchFamily="18" charset="0"/>
              </a:rPr>
              <a:t>Iphone</a:t>
            </a:r>
            <a:r>
              <a:rPr lang="en-US" sz="2000" dirty="0">
                <a:latin typeface="Bookman Old Style" panose="02050604050505020204" pitchFamily="18" charset="0"/>
              </a:rPr>
              <a:t> SE&lt;/a&gt;&lt;</a:t>
            </a:r>
            <a:r>
              <a:rPr lang="en-US" sz="2000" dirty="0" err="1">
                <a:latin typeface="Bookman Old Style" panose="02050604050505020204" pitchFamily="18" charset="0"/>
              </a:rPr>
              <a:t>br</a:t>
            </a:r>
            <a:r>
              <a:rPr lang="en-US" sz="2000" dirty="0">
                <a:latin typeface="Bookman Old Style" panose="02050604050505020204" pitchFamily="18" charset="0"/>
              </a:rPr>
              <a:t>&gt;</a:t>
            </a:r>
          </a:p>
          <a:p>
            <a:pPr marL="128016" lvl="1" indent="0">
              <a:buNone/>
            </a:pPr>
            <a:r>
              <a:rPr lang="en-US" sz="2000" dirty="0">
                <a:latin typeface="Bookman Old Style" panose="02050604050505020204" pitchFamily="18" charset="0"/>
              </a:rPr>
              <a:t>					&lt;strong class="price"&gt;₹ 37000&lt;/strong&gt;</a:t>
            </a:r>
          </a:p>
          <a:p>
            <a:pPr marL="128016" lvl="1" indent="0">
              <a:buNone/>
            </a:pPr>
            <a:r>
              <a:rPr lang="en-US" sz="2000" dirty="0">
                <a:latin typeface="Bookman Old Style" panose="02050604050505020204" pitchFamily="18" charset="0"/>
              </a:rPr>
              <a:t>				&lt;/</a:t>
            </a:r>
            <a:r>
              <a:rPr lang="en-US" sz="2000" dirty="0" err="1">
                <a:latin typeface="Bookman Old Style" panose="02050604050505020204" pitchFamily="18" charset="0"/>
              </a:rPr>
              <a:t>figcaption</a:t>
            </a:r>
            <a:r>
              <a:rPr lang="en-US" sz="2000" dirty="0">
                <a:latin typeface="Bookman Old Style" panose="02050604050505020204" pitchFamily="18" charset="0"/>
              </a:rPr>
              <a:t>&gt;</a:t>
            </a:r>
          </a:p>
          <a:p>
            <a:pPr marL="128016" lvl="1" indent="0">
              <a:buNone/>
            </a:pPr>
            <a:r>
              <a:rPr lang="en-US" sz="2000" dirty="0">
                <a:latin typeface="Bookman Old Style" panose="02050604050505020204" pitchFamily="18" charset="0"/>
              </a:rPr>
              <a:t>			&lt;/figure&gt;	&lt;figure class="</a:t>
            </a:r>
            <a:r>
              <a:rPr lang="en-US" sz="2000" dirty="0" err="1">
                <a:latin typeface="Bookman Old Style" panose="02050604050505020204" pitchFamily="18" charset="0"/>
              </a:rPr>
              <a:t>itemside</a:t>
            </a:r>
            <a:r>
              <a:rPr lang="en-US" sz="2000" dirty="0">
                <a:latin typeface="Bookman Old Style" panose="02050604050505020204" pitchFamily="18" charset="0"/>
              </a:rPr>
              <a:t> mb-2"&gt;</a:t>
            </a:r>
          </a:p>
          <a:p>
            <a:pPr marL="128016" lvl="1" indent="0">
              <a:buNone/>
            </a:pPr>
            <a:r>
              <a:rPr lang="en-US" sz="2000" dirty="0">
                <a:latin typeface="Bookman Old Style" panose="02050604050505020204" pitchFamily="18" charset="0"/>
              </a:rPr>
              <a:t>				&lt;div class="aside"&gt;&lt;</a:t>
            </a:r>
            <a:r>
              <a:rPr lang="en-US" sz="2000" dirty="0" err="1">
                <a:latin typeface="Bookman Old Style" panose="02050604050505020204" pitchFamily="18" charset="0"/>
              </a:rPr>
              <a:t>img</a:t>
            </a:r>
            <a:r>
              <a:rPr lang="en-US" sz="2000" dirty="0">
                <a:latin typeface="Bookman Old Style" panose="02050604050505020204" pitchFamily="18" charset="0"/>
              </a:rPr>
              <a:t> </a:t>
            </a:r>
            <a:r>
              <a:rPr lang="en-US" sz="2000" dirty="0" err="1">
                <a:latin typeface="Bookman Old Style" panose="02050604050505020204" pitchFamily="18" charset="0"/>
              </a:rPr>
              <a:t>src</a:t>
            </a:r>
            <a:r>
              <a:rPr lang="en-US" sz="2000" dirty="0">
                <a:latin typeface="Bookman Old Style" panose="02050604050505020204" pitchFamily="18" charset="0"/>
              </a:rPr>
              <a:t>="uploads/mobiles/pixel.jpg" class="border </a:t>
            </a:r>
            <a:r>
              <a:rPr lang="en-US" sz="2000" dirty="0" err="1">
                <a:latin typeface="Bookman Old Style" panose="02050604050505020204" pitchFamily="18" charset="0"/>
              </a:rPr>
              <a:t>img-sm</a:t>
            </a:r>
            <a:r>
              <a:rPr lang="en-US" sz="2000" dirty="0">
                <a:latin typeface="Bookman Old Style" panose="02050604050505020204" pitchFamily="18" charset="0"/>
              </a:rPr>
              <a:t>"&gt;&lt;/div&gt;</a:t>
            </a:r>
          </a:p>
          <a:p>
            <a:pPr marL="128016" lvl="1" indent="0">
              <a:buNone/>
            </a:pPr>
            <a:r>
              <a:rPr lang="en-US" sz="2000" dirty="0">
                <a:latin typeface="Bookman Old Style" panose="02050604050505020204" pitchFamily="18" charset="0"/>
              </a:rPr>
              <a:t>				&lt;</a:t>
            </a:r>
            <a:r>
              <a:rPr lang="en-US" sz="2000" dirty="0" err="1">
                <a:latin typeface="Bookman Old Style" panose="02050604050505020204" pitchFamily="18" charset="0"/>
              </a:rPr>
              <a:t>figcaption</a:t>
            </a:r>
            <a:r>
              <a:rPr lang="en-US" sz="2000" dirty="0">
                <a:latin typeface="Bookman Old Style" panose="02050604050505020204" pitchFamily="18" charset="0"/>
              </a:rPr>
              <a:t> class="info align-self-center"&gt;</a:t>
            </a:r>
          </a:p>
          <a:p>
            <a:pPr marL="128016" lvl="1" indent="0">
              <a:buNone/>
            </a:pPr>
            <a:r>
              <a:rPr lang="en-US" sz="2000" dirty="0">
                <a:latin typeface="Bookman Old Style" panose="02050604050505020204" pitchFamily="18" charset="0"/>
              </a:rPr>
              <a:t>					&lt;a </a:t>
            </a:r>
            <a:r>
              <a:rPr lang="en-US" sz="2000" dirty="0" err="1">
                <a:latin typeface="Bookman Old Style" panose="02050604050505020204" pitchFamily="18" charset="0"/>
              </a:rPr>
              <a:t>href</a:t>
            </a:r>
            <a:r>
              <a:rPr lang="en-US" sz="2000" dirty="0">
                <a:latin typeface="Bookman Old Style" panose="02050604050505020204" pitchFamily="18" charset="0"/>
              </a:rPr>
              <a:t>="#" class="title"&gt;Google Pixel 4a&lt;/a&gt;&lt;</a:t>
            </a:r>
            <a:r>
              <a:rPr lang="en-US" sz="2000" dirty="0" err="1">
                <a:latin typeface="Bookman Old Style" panose="02050604050505020204" pitchFamily="18" charset="0"/>
              </a:rPr>
              <a:t>br</a:t>
            </a:r>
            <a:r>
              <a:rPr lang="en-US" sz="2000" dirty="0">
                <a:latin typeface="Bookman Old Style" panose="02050604050505020204" pitchFamily="18" charset="0"/>
              </a:rPr>
              <a:t>&gt;</a:t>
            </a:r>
          </a:p>
          <a:p>
            <a:pPr marL="128016" lvl="1" indent="0">
              <a:buNone/>
            </a:pPr>
            <a:r>
              <a:rPr lang="en-US" sz="2000" dirty="0">
                <a:latin typeface="Bookman Old Style" panose="02050604050505020204" pitchFamily="18" charset="0"/>
              </a:rPr>
              <a:t>					&lt;strong class="price"&gt;₹ 55000&lt;/strong&gt;</a:t>
            </a:r>
          </a:p>
          <a:p>
            <a:pPr marL="128016" lvl="1" indent="0">
              <a:buNone/>
            </a:pPr>
            <a:r>
              <a:rPr lang="en-US" sz="2000" dirty="0">
                <a:latin typeface="Bookman Old Style" panose="02050604050505020204" pitchFamily="18" charset="0"/>
              </a:rPr>
              <a:t>				&lt;/</a:t>
            </a:r>
            <a:r>
              <a:rPr lang="en-US" sz="2000" dirty="0" err="1">
                <a:latin typeface="Bookman Old Style" panose="02050604050505020204" pitchFamily="18" charset="0"/>
              </a:rPr>
              <a:t>figcaption</a:t>
            </a:r>
            <a:r>
              <a:rPr lang="en-US" sz="2000" dirty="0">
                <a:latin typeface="Bookman Old Style" panose="02050604050505020204" pitchFamily="18" charset="0"/>
              </a:rPr>
              <a:t>&gt;</a:t>
            </a:r>
          </a:p>
          <a:p>
            <a:pPr marL="128016" lvl="1" indent="0">
              <a:buNone/>
            </a:pPr>
            <a:r>
              <a:rPr lang="en-US" sz="2000" dirty="0">
                <a:latin typeface="Bookman Old Style" panose="02050604050505020204" pitchFamily="18" charset="0"/>
              </a:rPr>
              <a:t>			&lt;/figure&gt;</a:t>
            </a:r>
          </a:p>
          <a:p>
            <a:pPr marL="128016" lvl="1" indent="0">
              <a:buNone/>
            </a:pPr>
            <a:r>
              <a:rPr lang="en-US" sz="2000" dirty="0">
                <a:latin typeface="Bookman Old Style" panose="02050604050505020204" pitchFamily="18" charset="0"/>
              </a:rPr>
              <a:t>		&lt;/div</a:t>
            </a:r>
            <a:r>
              <a:rPr lang="en-US" sz="2000" dirty="0" smtClean="0">
                <a:latin typeface="Bookman Old Style" panose="02050604050505020204" pitchFamily="18" charset="0"/>
              </a:rPr>
              <a:t>&gt;</a:t>
            </a:r>
          </a:p>
          <a:p>
            <a:pPr marL="128016" lvl="1" indent="0">
              <a:buNone/>
            </a:pPr>
            <a:r>
              <a:rPr lang="en-US" sz="2000" dirty="0">
                <a:latin typeface="Bookman Old Style" panose="02050604050505020204" pitchFamily="18" charset="0"/>
              </a:rPr>
              <a:t>&lt;/div&gt; </a:t>
            </a:r>
            <a:r>
              <a:rPr lang="en-US" sz="2000" dirty="0" smtClean="0">
                <a:latin typeface="Bookman Old Style" panose="02050604050505020204" pitchFamily="18" charset="0"/>
              </a:rPr>
              <a:t>&lt;/</a:t>
            </a:r>
            <a:r>
              <a:rPr lang="en-US" sz="2000" dirty="0">
                <a:latin typeface="Bookman Old Style" panose="02050604050505020204" pitchFamily="18" charset="0"/>
              </a:rPr>
              <a:t>div&gt;</a:t>
            </a:r>
          </a:p>
          <a:p>
            <a:pPr marL="128016" lvl="1" indent="0">
              <a:buNone/>
            </a:pPr>
            <a:r>
              <a:rPr lang="en-US" sz="2000" dirty="0">
                <a:latin typeface="Bookman Old Style" panose="02050604050505020204" pitchFamily="18" charset="0"/>
              </a:rPr>
              <a:t>&lt;/div&gt;</a:t>
            </a:r>
          </a:p>
          <a:p>
            <a:pPr marL="128016" lvl="1" indent="0">
              <a:buNone/>
            </a:pPr>
            <a:r>
              <a:rPr lang="en-US" sz="2000" dirty="0">
                <a:latin typeface="Bookman Old Style" panose="02050604050505020204" pitchFamily="18" charset="0"/>
              </a:rPr>
              <a:t>&lt;/div</a:t>
            </a:r>
            <a:r>
              <a:rPr lang="en-US" sz="2000" dirty="0" smtClean="0">
                <a:latin typeface="Bookman Old Style" panose="02050604050505020204" pitchFamily="18" charset="0"/>
              </a:rPr>
              <a:t>&gt;</a:t>
            </a:r>
          </a:p>
          <a:p>
            <a:pPr marL="128016" lvl="1" indent="0">
              <a:buNone/>
            </a:pPr>
            <a:r>
              <a:rPr lang="en-US" sz="2000" dirty="0">
                <a:latin typeface="Bookman Old Style" panose="02050604050505020204" pitchFamily="18" charset="0"/>
              </a:rPr>
              <a:t>&lt;div class="container </a:t>
            </a:r>
            <a:r>
              <a:rPr lang="en-US" sz="2000" dirty="0" err="1">
                <a:latin typeface="Bookman Old Style" panose="02050604050505020204" pitchFamily="18" charset="0"/>
              </a:rPr>
              <a:t>paddingtopbottom</a:t>
            </a:r>
            <a:r>
              <a:rPr lang="en-US" sz="2000" dirty="0">
                <a:latin typeface="Bookman Old Style" panose="02050604050505020204" pitchFamily="18" charset="0"/>
              </a:rPr>
              <a:t>"&gt;</a:t>
            </a:r>
          </a:p>
          <a:p>
            <a:pPr marL="128016" lvl="1" indent="0">
              <a:buNone/>
            </a:pPr>
            <a:r>
              <a:rPr lang="en-US" sz="2000" dirty="0">
                <a:latin typeface="Bookman Old Style" panose="02050604050505020204" pitchFamily="18" charset="0"/>
              </a:rPr>
              <a:t>&lt;div class="row"&gt;</a:t>
            </a:r>
          </a:p>
          <a:p>
            <a:pPr marL="128016" lvl="1" indent="0">
              <a:buNone/>
            </a:pPr>
            <a:r>
              <a:rPr lang="en-US" sz="2000" dirty="0">
                <a:latin typeface="Bookman Old Style" panose="02050604050505020204" pitchFamily="18" charset="0"/>
              </a:rPr>
              <a:t>&lt;div class="col-md-3"&gt;</a:t>
            </a:r>
          </a:p>
          <a:p>
            <a:pPr marL="128016" lvl="1" indent="0">
              <a:buNone/>
            </a:pPr>
            <a:r>
              <a:rPr lang="en-US" sz="2000" dirty="0">
                <a:latin typeface="Bookman Old Style" panose="02050604050505020204" pitchFamily="18" charset="0"/>
              </a:rPr>
              <a:t>	&lt;article class="card card-body border" style="</a:t>
            </a:r>
          </a:p>
          <a:p>
            <a:pPr marL="128016" lvl="1" indent="0">
              <a:buNone/>
            </a:pPr>
            <a:r>
              <a:rPr lang="en-US" sz="2000" dirty="0">
                <a:latin typeface="Bookman Old Style" panose="02050604050505020204" pitchFamily="18" charset="0"/>
              </a:rPr>
              <a:t>    background: #79b103;</a:t>
            </a:r>
          </a:p>
          <a:p>
            <a:pPr marL="128016" lvl="1" indent="0">
              <a:buNone/>
            </a:pPr>
            <a:r>
              <a:rPr lang="en-US" sz="2000" dirty="0">
                <a:latin typeface="Bookman Old Style" panose="02050604050505020204" pitchFamily="18" charset="0"/>
              </a:rPr>
              <a:t>"&gt;</a:t>
            </a:r>
            <a:endParaRPr lang="en-US" sz="2000" dirty="0" smtClean="0">
              <a:latin typeface="Bookman Old Style" panose="02050604050505020204" pitchFamily="18" charset="0"/>
            </a:endParaRPr>
          </a:p>
        </p:txBody>
      </p:sp>
    </p:spTree>
    <p:extLst>
      <p:ext uri="{BB962C8B-B14F-4D97-AF65-F5344CB8AC3E}">
        <p14:creationId xmlns:p14="http://schemas.microsoft.com/office/powerpoint/2010/main" val="1439410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fontScale="55000" lnSpcReduction="20000"/>
          </a:bodyPr>
          <a:lstStyle/>
          <a:p>
            <a:pPr marL="128016" lvl="1" indent="0">
              <a:buNone/>
            </a:pPr>
            <a:r>
              <a:rPr lang="en-US" dirty="0" smtClean="0">
                <a:latin typeface="Bookman Old Style" panose="02050604050505020204" pitchFamily="18" charset="0"/>
              </a:rPr>
              <a:t>		</a:t>
            </a:r>
            <a:r>
              <a:rPr lang="en-US" sz="2000" dirty="0">
                <a:latin typeface="Bookman Old Style" panose="02050604050505020204" pitchFamily="18" charset="0"/>
              </a:rPr>
              <a:t>&lt;figure class="text-center"&gt;</a:t>
            </a:r>
          </a:p>
          <a:p>
            <a:pPr marL="128016" lvl="1" indent="0">
              <a:buNone/>
            </a:pPr>
            <a:r>
              <a:rPr lang="en-US" sz="2000" dirty="0">
                <a:latin typeface="Bookman Old Style" panose="02050604050505020204" pitchFamily="18" charset="0"/>
              </a:rPr>
              <a:t>			&lt;</a:t>
            </a:r>
            <a:r>
              <a:rPr lang="en-US" sz="2000" dirty="0" err="1">
                <a:latin typeface="Bookman Old Style" panose="02050604050505020204" pitchFamily="18" charset="0"/>
              </a:rPr>
              <a:t>figcaption</a:t>
            </a:r>
            <a:r>
              <a:rPr lang="en-US" sz="2000" dirty="0">
                <a:latin typeface="Bookman Old Style" panose="02050604050505020204" pitchFamily="18" charset="0"/>
              </a:rPr>
              <a:t> class="pt-4"&gt;</a:t>
            </a:r>
          </a:p>
          <a:p>
            <a:pPr marL="128016" lvl="1" indent="0">
              <a:buNone/>
            </a:pPr>
            <a:r>
              <a:rPr lang="en-US" sz="2000" dirty="0">
                <a:latin typeface="Bookman Old Style" panose="02050604050505020204" pitchFamily="18" charset="0"/>
              </a:rPr>
              <a:t>			&lt;h5 class="title" style="</a:t>
            </a:r>
          </a:p>
          <a:p>
            <a:pPr marL="128016" lvl="1" indent="0">
              <a:buNone/>
            </a:pPr>
            <a:r>
              <a:rPr lang="en-US" sz="2000" dirty="0">
                <a:latin typeface="Bookman Old Style" panose="02050604050505020204" pitchFamily="18" charset="0"/>
              </a:rPr>
              <a:t>    color: #</a:t>
            </a:r>
            <a:r>
              <a:rPr lang="en-US" sz="2000" dirty="0" err="1">
                <a:latin typeface="Bookman Old Style" panose="02050604050505020204" pitchFamily="18" charset="0"/>
              </a:rPr>
              <a:t>fff</a:t>
            </a:r>
            <a:r>
              <a:rPr lang="en-US" sz="2000" dirty="0">
                <a:latin typeface="Bookman Old Style" panose="02050604050505020204" pitchFamily="18" charset="0"/>
              </a:rPr>
              <a:t>;</a:t>
            </a:r>
          </a:p>
          <a:p>
            <a:pPr marL="128016" lvl="1" indent="0">
              <a:buNone/>
            </a:pPr>
            <a:r>
              <a:rPr lang="en-US" sz="2000" dirty="0">
                <a:latin typeface="Bookman Old Style" panose="02050604050505020204" pitchFamily="18" charset="0"/>
              </a:rPr>
              <a:t>    font-size: 18px;</a:t>
            </a:r>
          </a:p>
          <a:p>
            <a:pPr marL="128016" lvl="1" indent="0">
              <a:buNone/>
            </a:pPr>
            <a:r>
              <a:rPr lang="en-US" sz="2000" dirty="0">
                <a:latin typeface="Bookman Old Style" panose="02050604050505020204" pitchFamily="18" charset="0"/>
              </a:rPr>
              <a:t>"&gt;Creative Strategy &amp;amp; solution&lt;/h5&gt;</a:t>
            </a:r>
          </a:p>
          <a:p>
            <a:pPr marL="128016" lvl="1" indent="0">
              <a:buNone/>
            </a:pPr>
            <a:r>
              <a:rPr lang="en-US" sz="2000" dirty="0">
                <a:latin typeface="Bookman Old Style" panose="02050604050505020204" pitchFamily="18" charset="0"/>
              </a:rPr>
              <a:t>			&lt;/</a:t>
            </a:r>
            <a:r>
              <a:rPr lang="en-US" sz="2000" dirty="0" err="1">
                <a:latin typeface="Bookman Old Style" panose="02050604050505020204" pitchFamily="18" charset="0"/>
              </a:rPr>
              <a:t>figcaption</a:t>
            </a:r>
            <a:r>
              <a:rPr lang="en-US" sz="2000" dirty="0">
                <a:latin typeface="Bookman Old Style" panose="02050604050505020204" pitchFamily="18" charset="0"/>
              </a:rPr>
              <a:t>&gt;</a:t>
            </a:r>
          </a:p>
          <a:p>
            <a:pPr marL="128016" lvl="1" indent="0">
              <a:buNone/>
            </a:pPr>
            <a:r>
              <a:rPr lang="en-US" sz="2000" dirty="0">
                <a:latin typeface="Bookman Old Style" panose="02050604050505020204" pitchFamily="18" charset="0"/>
              </a:rPr>
              <a:t>		&lt;/figure&gt; </a:t>
            </a:r>
            <a:endParaRPr lang="en-US" sz="2000" dirty="0" smtClean="0">
              <a:latin typeface="Bookman Old Style" panose="02050604050505020204" pitchFamily="18" charset="0"/>
            </a:endParaRPr>
          </a:p>
          <a:p>
            <a:pPr marL="128016" lvl="1" indent="0">
              <a:buNone/>
            </a:pPr>
            <a:r>
              <a:rPr lang="en-US" sz="2000" dirty="0">
                <a:latin typeface="Bookman Old Style" panose="02050604050505020204" pitchFamily="18" charset="0"/>
              </a:rPr>
              <a:t>		&lt;/article</a:t>
            </a:r>
            <a:r>
              <a:rPr lang="en-US" sz="2000" dirty="0" smtClean="0">
                <a:latin typeface="Bookman Old Style" panose="02050604050505020204" pitchFamily="18" charset="0"/>
              </a:rPr>
              <a:t>&gt;</a:t>
            </a:r>
          </a:p>
          <a:p>
            <a:pPr marL="128016" lvl="1" indent="0">
              <a:buNone/>
            </a:pPr>
            <a:r>
              <a:rPr lang="en-US" sz="2000" dirty="0" smtClean="0">
                <a:latin typeface="Bookman Old Style" panose="02050604050505020204" pitchFamily="18" charset="0"/>
              </a:rPr>
              <a:t>		&lt;/</a:t>
            </a:r>
            <a:r>
              <a:rPr lang="en-US" sz="2000" dirty="0">
                <a:latin typeface="Bookman Old Style" panose="02050604050505020204" pitchFamily="18" charset="0"/>
              </a:rPr>
              <a:t>div</a:t>
            </a:r>
            <a:r>
              <a:rPr lang="en-US" sz="2000" dirty="0" smtClean="0">
                <a:latin typeface="Bookman Old Style" panose="02050604050505020204" pitchFamily="18" charset="0"/>
              </a:rPr>
              <a:t>&gt;</a:t>
            </a:r>
          </a:p>
          <a:p>
            <a:pPr marL="128016" lvl="1" indent="0">
              <a:buNone/>
            </a:pPr>
            <a:r>
              <a:rPr lang="en-US" sz="2000" dirty="0">
                <a:latin typeface="Bookman Old Style" panose="02050604050505020204" pitchFamily="18" charset="0"/>
              </a:rPr>
              <a:t>&lt;div class="col-md-3"&gt;</a:t>
            </a:r>
          </a:p>
          <a:p>
            <a:pPr marL="128016" lvl="1" indent="0">
              <a:buNone/>
            </a:pPr>
            <a:r>
              <a:rPr lang="en-US" sz="2000" dirty="0">
                <a:latin typeface="Bookman Old Style" panose="02050604050505020204" pitchFamily="18" charset="0"/>
              </a:rPr>
              <a:t>	&lt;article class="card card-body border" style="</a:t>
            </a:r>
          </a:p>
          <a:p>
            <a:pPr marL="128016" lvl="1" indent="0">
              <a:buNone/>
            </a:pPr>
            <a:r>
              <a:rPr lang="en-US" sz="2000" dirty="0">
                <a:latin typeface="Bookman Old Style" panose="02050604050505020204" pitchFamily="18" charset="0"/>
              </a:rPr>
              <a:t>    background: #685c88;</a:t>
            </a:r>
          </a:p>
          <a:p>
            <a:pPr marL="128016" lvl="1" indent="0">
              <a:buNone/>
            </a:pPr>
            <a:r>
              <a:rPr lang="en-US" sz="2000" dirty="0">
                <a:latin typeface="Bookman Old Style" panose="02050604050505020204" pitchFamily="18" charset="0"/>
              </a:rPr>
              <a:t>"&gt;</a:t>
            </a:r>
          </a:p>
          <a:p>
            <a:pPr marL="128016" lvl="1" indent="0">
              <a:buNone/>
            </a:pPr>
            <a:r>
              <a:rPr lang="en-US" sz="2000" dirty="0">
                <a:latin typeface="Bookman Old Style" panose="02050604050505020204" pitchFamily="18" charset="0"/>
              </a:rPr>
              <a:t>		&lt;figure class="text-center"&gt;</a:t>
            </a:r>
          </a:p>
          <a:p>
            <a:pPr marL="128016" lvl="1" indent="0">
              <a:buNone/>
            </a:pPr>
            <a:r>
              <a:rPr lang="en-US" sz="2000" dirty="0">
                <a:latin typeface="Bookman Old Style" panose="02050604050505020204" pitchFamily="18" charset="0"/>
              </a:rPr>
              <a:t>			&lt;</a:t>
            </a:r>
            <a:r>
              <a:rPr lang="en-US" sz="2000" dirty="0" err="1">
                <a:latin typeface="Bookman Old Style" panose="02050604050505020204" pitchFamily="18" charset="0"/>
              </a:rPr>
              <a:t>figcaption</a:t>
            </a:r>
            <a:r>
              <a:rPr lang="en-US" sz="2000" dirty="0">
                <a:latin typeface="Bookman Old Style" panose="02050604050505020204" pitchFamily="18" charset="0"/>
              </a:rPr>
              <a:t> class="pt-4"&gt;</a:t>
            </a:r>
          </a:p>
          <a:p>
            <a:pPr marL="128016" lvl="1" indent="0">
              <a:buNone/>
            </a:pPr>
            <a:r>
              <a:rPr lang="en-US" sz="2000" dirty="0">
                <a:latin typeface="Bookman Old Style" panose="02050604050505020204" pitchFamily="18" charset="0"/>
              </a:rPr>
              <a:t>			&lt;h5 style="</a:t>
            </a:r>
          </a:p>
          <a:p>
            <a:pPr marL="128016" lvl="1" indent="0">
              <a:buNone/>
            </a:pPr>
            <a:r>
              <a:rPr lang="en-US" sz="2000" dirty="0">
                <a:latin typeface="Bookman Old Style" panose="02050604050505020204" pitchFamily="18" charset="0"/>
              </a:rPr>
              <a:t>    color: #</a:t>
            </a:r>
            <a:r>
              <a:rPr lang="en-US" sz="2000" dirty="0" err="1">
                <a:latin typeface="Bookman Old Style" panose="02050604050505020204" pitchFamily="18" charset="0"/>
              </a:rPr>
              <a:t>fff</a:t>
            </a:r>
            <a:r>
              <a:rPr lang="en-US" sz="2000" dirty="0">
                <a:latin typeface="Bookman Old Style" panose="02050604050505020204" pitchFamily="18" charset="0"/>
              </a:rPr>
              <a:t>;</a:t>
            </a:r>
          </a:p>
          <a:p>
            <a:pPr marL="128016" lvl="1" indent="0">
              <a:buNone/>
            </a:pPr>
            <a:r>
              <a:rPr lang="en-US" sz="2000" dirty="0">
                <a:latin typeface="Bookman Old Style" panose="02050604050505020204" pitchFamily="18" charset="0"/>
              </a:rPr>
              <a:t>    font-size: 18px;</a:t>
            </a:r>
          </a:p>
          <a:p>
            <a:pPr marL="128016" lvl="1" indent="0">
              <a:buNone/>
            </a:pPr>
            <a:r>
              <a:rPr lang="en-US" sz="2000" dirty="0">
                <a:latin typeface="Bookman Old Style" panose="02050604050505020204" pitchFamily="18" charset="0"/>
              </a:rPr>
              <a:t>"&gt;Creative Strategy &amp;amp; solution&lt;/h5&gt;</a:t>
            </a:r>
          </a:p>
          <a:p>
            <a:pPr marL="128016" lvl="1" indent="0">
              <a:buNone/>
            </a:pPr>
            <a:r>
              <a:rPr lang="en-US" sz="2000" dirty="0">
                <a:latin typeface="Bookman Old Style" panose="02050604050505020204" pitchFamily="18" charset="0"/>
              </a:rPr>
              <a:t>			&lt;/</a:t>
            </a:r>
            <a:r>
              <a:rPr lang="en-US" sz="2000" dirty="0" err="1">
                <a:latin typeface="Bookman Old Style" panose="02050604050505020204" pitchFamily="18" charset="0"/>
              </a:rPr>
              <a:t>figcaption</a:t>
            </a:r>
            <a:r>
              <a:rPr lang="en-US" sz="2000" dirty="0">
                <a:latin typeface="Bookman Old Style" panose="02050604050505020204" pitchFamily="18" charset="0"/>
              </a:rPr>
              <a:t>&gt;</a:t>
            </a:r>
          </a:p>
          <a:p>
            <a:pPr marL="128016" lvl="1" indent="0">
              <a:buNone/>
            </a:pPr>
            <a:r>
              <a:rPr lang="en-US" sz="2000" dirty="0">
                <a:latin typeface="Bookman Old Style" panose="02050604050505020204" pitchFamily="18" charset="0"/>
              </a:rPr>
              <a:t>		&lt;/figure&gt; &lt;!-- </a:t>
            </a:r>
            <a:r>
              <a:rPr lang="en-US" sz="2000" dirty="0" err="1">
                <a:latin typeface="Bookman Old Style" panose="02050604050505020204" pitchFamily="18" charset="0"/>
              </a:rPr>
              <a:t>iconbox</a:t>
            </a:r>
            <a:r>
              <a:rPr lang="en-US" sz="2000" dirty="0">
                <a:latin typeface="Bookman Old Style" panose="02050604050505020204" pitchFamily="18" charset="0"/>
              </a:rPr>
              <a:t> // --&gt;</a:t>
            </a:r>
          </a:p>
          <a:p>
            <a:pPr marL="128016" lvl="1" indent="0">
              <a:buNone/>
            </a:pPr>
            <a:r>
              <a:rPr lang="en-US" sz="2000" dirty="0">
                <a:latin typeface="Bookman Old Style" panose="02050604050505020204" pitchFamily="18" charset="0"/>
              </a:rPr>
              <a:t>	&lt;/article&gt;</a:t>
            </a:r>
          </a:p>
          <a:p>
            <a:pPr marL="128016" lvl="1" indent="0">
              <a:buNone/>
            </a:pPr>
            <a:r>
              <a:rPr lang="en-US" sz="2000" dirty="0">
                <a:latin typeface="Bookman Old Style" panose="02050604050505020204" pitchFamily="18" charset="0"/>
              </a:rPr>
              <a:t>&lt;/div&gt;</a:t>
            </a:r>
          </a:p>
        </p:txBody>
      </p:sp>
    </p:spTree>
    <p:extLst>
      <p:ext uri="{BB962C8B-B14F-4D97-AF65-F5344CB8AC3E}">
        <p14:creationId xmlns:p14="http://schemas.microsoft.com/office/powerpoint/2010/main" val="180751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a:bodyPr>
          <a:lstStyle/>
          <a:p>
            <a:pPr marL="128016" lvl="1" indent="0">
              <a:buNone/>
            </a:pPr>
            <a:r>
              <a:rPr lang="en-US" dirty="0" smtClean="0">
                <a:latin typeface="Bookman Old Style" panose="02050604050505020204" pitchFamily="18" charset="0"/>
              </a:rPr>
              <a:t>		</a:t>
            </a:r>
            <a:r>
              <a:rPr lang="en-US" sz="1400" dirty="0">
                <a:latin typeface="Bookman Old Style" panose="02050604050505020204" pitchFamily="18" charset="0"/>
              </a:rPr>
              <a:t>&lt;div class="col-md-3"&gt;</a:t>
            </a:r>
          </a:p>
          <a:p>
            <a:pPr marL="128016" lvl="1" indent="0">
              <a:buNone/>
            </a:pPr>
            <a:r>
              <a:rPr lang="en-US" sz="1400" dirty="0">
                <a:latin typeface="Bookman Old Style" panose="02050604050505020204" pitchFamily="18" charset="0"/>
              </a:rPr>
              <a:t>&lt;article class="card card-body border" style="</a:t>
            </a:r>
          </a:p>
          <a:p>
            <a:pPr marL="128016" lvl="1" indent="0">
              <a:buNone/>
            </a:pPr>
            <a:r>
              <a:rPr lang="en-US" sz="1400" dirty="0">
                <a:latin typeface="Bookman Old Style" panose="02050604050505020204" pitchFamily="18" charset="0"/>
              </a:rPr>
              <a:t>    background: #dc4720;</a:t>
            </a:r>
          </a:p>
          <a:p>
            <a:pPr marL="128016" lvl="1" indent="0">
              <a:buNone/>
            </a:pP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&lt;figure class="text-center"&gt;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figcaption</a:t>
            </a:r>
            <a:r>
              <a:rPr lang="en-US" sz="1400" dirty="0">
                <a:latin typeface="Bookman Old Style" panose="02050604050505020204" pitchFamily="18" charset="0"/>
              </a:rPr>
              <a:t> class="pt-4"&gt;</a:t>
            </a:r>
          </a:p>
          <a:p>
            <a:pPr marL="128016" lvl="1" indent="0">
              <a:buNone/>
            </a:pPr>
            <a:r>
              <a:rPr lang="en-US" sz="1400" dirty="0">
                <a:latin typeface="Bookman Old Style" panose="02050604050505020204" pitchFamily="18" charset="0"/>
              </a:rPr>
              <a:t>			&lt;h5 style="</a:t>
            </a:r>
          </a:p>
          <a:p>
            <a:pPr marL="128016" lvl="1" indent="0">
              <a:buNone/>
            </a:pPr>
            <a:r>
              <a:rPr lang="en-US" sz="1400" dirty="0">
                <a:latin typeface="Bookman Old Style" panose="02050604050505020204" pitchFamily="18" charset="0"/>
              </a:rPr>
              <a:t>    color: #</a:t>
            </a:r>
            <a:r>
              <a:rPr lang="en-US" sz="1400" dirty="0" err="1">
                <a:latin typeface="Bookman Old Style" panose="02050604050505020204" pitchFamily="18" charset="0"/>
              </a:rPr>
              <a:t>fff</a:t>
            </a:r>
            <a:r>
              <a:rPr lang="en-US" sz="1400" dirty="0">
                <a:latin typeface="Bookman Old Style" panose="02050604050505020204" pitchFamily="18" charset="0"/>
              </a:rPr>
              <a:t>;</a:t>
            </a:r>
          </a:p>
          <a:p>
            <a:pPr marL="128016" lvl="1" indent="0">
              <a:buNone/>
            </a:pPr>
            <a:r>
              <a:rPr lang="en-US" sz="1400" dirty="0">
                <a:latin typeface="Bookman Old Style" panose="02050604050505020204" pitchFamily="18" charset="0"/>
              </a:rPr>
              <a:t>    font-size: 18px;</a:t>
            </a:r>
          </a:p>
          <a:p>
            <a:pPr marL="128016" lvl="1" indent="0">
              <a:buNone/>
            </a:pPr>
            <a:r>
              <a:rPr lang="en-US" sz="1400" dirty="0">
                <a:latin typeface="Bookman Old Style" panose="02050604050505020204" pitchFamily="18" charset="0"/>
              </a:rPr>
              <a:t>"&gt;Creative Strategy &amp;amp; solution&lt;/h5&gt;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figcaption</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&lt;/figure&gt; </a:t>
            </a:r>
            <a:endParaRPr lang="en-US" sz="1400" dirty="0" smtClean="0">
              <a:latin typeface="Bookman Old Style" panose="02050604050505020204" pitchFamily="18" charset="0"/>
            </a:endParaRPr>
          </a:p>
          <a:p>
            <a:pPr marL="128016" lvl="1" indent="0">
              <a:buNone/>
            </a:pPr>
            <a:r>
              <a:rPr lang="en-US" sz="1400" dirty="0">
                <a:latin typeface="Bookman Old Style" panose="02050604050505020204" pitchFamily="18" charset="0"/>
              </a:rPr>
              <a:t>&lt;/article&gt;</a:t>
            </a:r>
          </a:p>
          <a:p>
            <a:pPr marL="128016" lvl="1" indent="0">
              <a:buNone/>
            </a:pPr>
            <a:r>
              <a:rPr lang="en-US" sz="1400" dirty="0" smtClean="0">
                <a:latin typeface="Bookman Old Style" panose="02050604050505020204" pitchFamily="18" charset="0"/>
              </a:rPr>
              <a:t>&lt;/div&gt;</a:t>
            </a:r>
          </a:p>
          <a:p>
            <a:pPr marL="128016" lvl="1" indent="0">
              <a:buNone/>
            </a:pPr>
            <a:r>
              <a:rPr lang="en-US" sz="1400" dirty="0">
                <a:latin typeface="Bookman Old Style" panose="02050604050505020204" pitchFamily="18" charset="0"/>
              </a:rPr>
              <a:t>&lt;div class="col-md-3"&gt;</a:t>
            </a:r>
          </a:p>
          <a:p>
            <a:pPr marL="128016" lvl="1" indent="0">
              <a:buNone/>
            </a:pPr>
            <a:r>
              <a:rPr lang="en-US" sz="1400" dirty="0">
                <a:latin typeface="Bookman Old Style" panose="02050604050505020204" pitchFamily="18" charset="0"/>
              </a:rPr>
              <a:t>	&lt;article class="card card-body border" style="</a:t>
            </a:r>
          </a:p>
          <a:p>
            <a:pPr marL="128016" lvl="1" indent="0">
              <a:buNone/>
            </a:pPr>
            <a:r>
              <a:rPr lang="en-US" sz="1400" dirty="0">
                <a:latin typeface="Bookman Old Style" panose="02050604050505020204" pitchFamily="18" charset="0"/>
              </a:rPr>
              <a:t>    background: #fc9cc4;</a:t>
            </a:r>
          </a:p>
          <a:p>
            <a:pPr marL="128016" lvl="1" indent="0">
              <a:buNone/>
            </a:pPr>
            <a:r>
              <a:rPr lang="en-US" sz="1400" dirty="0">
                <a:latin typeface="Bookman Old Style" panose="02050604050505020204" pitchFamily="18" charset="0"/>
              </a:rPr>
              <a:t>"&gt;</a:t>
            </a:r>
          </a:p>
        </p:txBody>
      </p:sp>
    </p:spTree>
    <p:extLst>
      <p:ext uri="{BB962C8B-B14F-4D97-AF65-F5344CB8AC3E}">
        <p14:creationId xmlns:p14="http://schemas.microsoft.com/office/powerpoint/2010/main" val="2153960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t>
            </a:r>
            <a:r>
              <a:rPr lang="en-US" dirty="0"/>
              <a:t>(</a:t>
            </a:r>
            <a:r>
              <a:rPr lang="en-US" dirty="0" err="1"/>
              <a:t>Index.php</a:t>
            </a:r>
            <a:r>
              <a:rPr lang="en-US" dirty="0"/>
              <a:t>)</a:t>
            </a:r>
            <a:endParaRPr lang="en-IN" dirty="0"/>
          </a:p>
        </p:txBody>
      </p:sp>
      <p:sp>
        <p:nvSpPr>
          <p:cNvPr id="3" name="Content Placeholder 2"/>
          <p:cNvSpPr>
            <a:spLocks noGrp="1"/>
          </p:cNvSpPr>
          <p:nvPr>
            <p:ph idx="1"/>
          </p:nvPr>
        </p:nvSpPr>
        <p:spPr>
          <a:xfrm>
            <a:off x="1024128" y="1802674"/>
            <a:ext cx="9720073" cy="4937760"/>
          </a:xfrm>
        </p:spPr>
        <p:txBody>
          <a:bodyPr>
            <a:normAutofit/>
          </a:bodyPr>
          <a:lstStyle/>
          <a:p>
            <a:pPr marL="128016" lvl="1" indent="0">
              <a:buNone/>
            </a:pPr>
            <a:r>
              <a:rPr lang="en-US" dirty="0" smtClean="0">
                <a:latin typeface="Bookman Old Style" panose="02050604050505020204" pitchFamily="18" charset="0"/>
              </a:rPr>
              <a:t>		</a:t>
            </a:r>
            <a:r>
              <a:rPr lang="en-US" sz="1400" dirty="0">
                <a:latin typeface="Bookman Old Style" panose="02050604050505020204" pitchFamily="18" charset="0"/>
              </a:rPr>
              <a:t>&lt;figure class="text-center"&gt;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figcaption</a:t>
            </a:r>
            <a:r>
              <a:rPr lang="en-US" sz="1400" dirty="0">
                <a:latin typeface="Bookman Old Style" panose="02050604050505020204" pitchFamily="18" charset="0"/>
              </a:rPr>
              <a:t> class="pt-4"&gt;</a:t>
            </a:r>
          </a:p>
          <a:p>
            <a:pPr marL="128016" lvl="1" indent="0">
              <a:buNone/>
            </a:pPr>
            <a:r>
              <a:rPr lang="en-US" sz="1400" dirty="0">
                <a:latin typeface="Bookman Old Style" panose="02050604050505020204" pitchFamily="18" charset="0"/>
              </a:rPr>
              <a:t>			&lt;h5 style="</a:t>
            </a:r>
          </a:p>
          <a:p>
            <a:pPr marL="128016" lvl="1" indent="0">
              <a:buNone/>
            </a:pPr>
            <a:r>
              <a:rPr lang="en-US" sz="1400" dirty="0">
                <a:latin typeface="Bookman Old Style" panose="02050604050505020204" pitchFamily="18" charset="0"/>
              </a:rPr>
              <a:t>    color: #</a:t>
            </a:r>
            <a:r>
              <a:rPr lang="en-US" sz="1400" dirty="0" err="1">
                <a:latin typeface="Bookman Old Style" panose="02050604050505020204" pitchFamily="18" charset="0"/>
              </a:rPr>
              <a:t>fff</a:t>
            </a:r>
            <a:r>
              <a:rPr lang="en-US" sz="1400" dirty="0">
                <a:latin typeface="Bookman Old Style" panose="02050604050505020204" pitchFamily="18" charset="0"/>
              </a:rPr>
              <a:t>;</a:t>
            </a:r>
          </a:p>
          <a:p>
            <a:pPr marL="128016" lvl="1" indent="0">
              <a:buNone/>
            </a:pPr>
            <a:r>
              <a:rPr lang="en-US" sz="1400" dirty="0">
                <a:latin typeface="Bookman Old Style" panose="02050604050505020204" pitchFamily="18" charset="0"/>
              </a:rPr>
              <a:t>    font-size: 18px;</a:t>
            </a:r>
          </a:p>
          <a:p>
            <a:pPr marL="128016" lvl="1" indent="0">
              <a:buNone/>
            </a:pPr>
            <a:r>
              <a:rPr lang="en-US" sz="1400" dirty="0">
                <a:latin typeface="Bookman Old Style" panose="02050604050505020204" pitchFamily="18" charset="0"/>
              </a:rPr>
              <a:t>"&gt;Creative Strategy &amp;amp; solution&lt;/h5&gt;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figcaption</a:t>
            </a:r>
            <a:r>
              <a:rPr lang="en-US" sz="1400" dirty="0">
                <a:latin typeface="Bookman Old Style" panose="02050604050505020204" pitchFamily="18" charset="0"/>
              </a:rPr>
              <a:t>&gt;</a:t>
            </a:r>
          </a:p>
          <a:p>
            <a:pPr marL="128016" lvl="1" indent="0">
              <a:buNone/>
            </a:pPr>
            <a:r>
              <a:rPr lang="en-US" sz="1400" dirty="0">
                <a:latin typeface="Bookman Old Style" panose="02050604050505020204" pitchFamily="18" charset="0"/>
              </a:rPr>
              <a:t>		&lt;/figure&gt; </a:t>
            </a:r>
            <a:endParaRPr lang="en-US" sz="1400" dirty="0" smtClean="0">
              <a:latin typeface="Bookman Old Style" panose="02050604050505020204" pitchFamily="18" charset="0"/>
            </a:endParaRPr>
          </a:p>
          <a:p>
            <a:pPr marL="128016" lvl="1" indent="0">
              <a:buNone/>
            </a:pPr>
            <a:r>
              <a:rPr lang="en-US" sz="1400" dirty="0">
                <a:latin typeface="Bookman Old Style" panose="02050604050505020204" pitchFamily="18" charset="0"/>
              </a:rPr>
              <a:t>&lt;/article&gt;</a:t>
            </a:r>
          </a:p>
          <a:p>
            <a:pPr marL="128016" lvl="1" indent="0">
              <a:buNone/>
            </a:pPr>
            <a:r>
              <a:rPr lang="en-US" sz="1400" dirty="0">
                <a:latin typeface="Bookman Old Style" panose="02050604050505020204" pitchFamily="18" charset="0"/>
              </a:rPr>
              <a:t>&lt;/div</a:t>
            </a:r>
            <a:r>
              <a:rPr lang="en-US" sz="1400" dirty="0" smtClean="0">
                <a:latin typeface="Bookman Old Style" panose="02050604050505020204" pitchFamily="18" charset="0"/>
              </a:rPr>
              <a:t>&gt;</a:t>
            </a:r>
          </a:p>
          <a:p>
            <a:pPr marL="128016" lvl="1" indent="0">
              <a:buNone/>
            </a:pPr>
            <a:r>
              <a:rPr lang="en-US" sz="1400" dirty="0">
                <a:latin typeface="Bookman Old Style" panose="02050604050505020204" pitchFamily="18" charset="0"/>
              </a:rPr>
              <a:t>&lt;/div&gt;</a:t>
            </a:r>
          </a:p>
          <a:p>
            <a:pPr marL="128016" lvl="1" indent="0">
              <a:buNone/>
            </a:pPr>
            <a:r>
              <a:rPr lang="en-US" sz="1400" dirty="0">
                <a:latin typeface="Bookman Old Style" panose="02050604050505020204" pitchFamily="18" charset="0"/>
              </a:rPr>
              <a:t>&lt;/div</a:t>
            </a:r>
            <a:r>
              <a:rPr lang="en-US" sz="1400" dirty="0" smtClean="0">
                <a:latin typeface="Bookman Old Style" panose="02050604050505020204" pitchFamily="18" charset="0"/>
              </a:rPr>
              <a:t>&gt;</a:t>
            </a:r>
          </a:p>
          <a:p>
            <a:pPr marL="128016" lvl="1" indent="0">
              <a:buNone/>
            </a:pPr>
            <a:r>
              <a:rPr lang="en-US" sz="1400" dirty="0">
                <a:latin typeface="Bookman Old Style" panose="02050604050505020204" pitchFamily="18" charset="0"/>
              </a:rPr>
              <a:t> &lt;?</a:t>
            </a:r>
            <a:r>
              <a:rPr lang="en-US" sz="1400" dirty="0" err="1">
                <a:latin typeface="Bookman Old Style" panose="02050604050505020204" pitchFamily="18" charset="0"/>
              </a:rPr>
              <a:t>php</a:t>
            </a:r>
            <a:r>
              <a:rPr lang="en-US" sz="1400" dirty="0">
                <a:latin typeface="Bookman Old Style" panose="02050604050505020204" pitchFamily="18" charset="0"/>
              </a:rPr>
              <a:t> </a:t>
            </a:r>
            <a:r>
              <a:rPr lang="en-US" sz="1400" dirty="0" err="1">
                <a:latin typeface="Bookman Old Style" panose="02050604050505020204" pitchFamily="18" charset="0"/>
              </a:rPr>
              <a:t>include_once</a:t>
            </a:r>
            <a:r>
              <a:rPr lang="en-US" sz="1400" dirty="0">
                <a:latin typeface="Bookman Old Style" panose="02050604050505020204" pitchFamily="18" charset="0"/>
              </a:rPr>
              <a:t>("includes/components/Comp-</a:t>
            </a:r>
            <a:r>
              <a:rPr lang="en-US" sz="1400" dirty="0" err="1">
                <a:latin typeface="Bookman Old Style" panose="02050604050505020204" pitchFamily="18" charset="0"/>
              </a:rPr>
              <a:t>news_letter.php</a:t>
            </a:r>
            <a:r>
              <a:rPr lang="en-US" sz="1400" dirty="0">
                <a:latin typeface="Bookman Old Style" panose="02050604050505020204" pitchFamily="18" charset="0"/>
              </a:rPr>
              <a:t>"); ?&gt;</a:t>
            </a:r>
          </a:p>
          <a:p>
            <a:pPr marL="128016" lvl="1" indent="0">
              <a:buNone/>
            </a:pPr>
            <a:r>
              <a:rPr lang="en-US" sz="1400" dirty="0">
                <a:latin typeface="Bookman Old Style" panose="02050604050505020204" pitchFamily="18" charset="0"/>
              </a:rPr>
              <a:t>        </a:t>
            </a:r>
          </a:p>
          <a:p>
            <a:pPr marL="128016" lvl="1" indent="0">
              <a:buNone/>
            </a:pPr>
            <a:r>
              <a:rPr lang="en-US" sz="1400" dirty="0">
                <a:latin typeface="Bookman Old Style" panose="02050604050505020204" pitchFamily="18" charset="0"/>
              </a:rPr>
              <a:t>&lt;?</a:t>
            </a:r>
            <a:r>
              <a:rPr lang="en-US" sz="1400" dirty="0" err="1">
                <a:latin typeface="Bookman Old Style" panose="02050604050505020204" pitchFamily="18" charset="0"/>
              </a:rPr>
              <a:t>php</a:t>
            </a:r>
            <a:r>
              <a:rPr lang="en-US" sz="1400" dirty="0">
                <a:latin typeface="Bookman Old Style" panose="02050604050505020204" pitchFamily="18" charset="0"/>
              </a:rPr>
              <a:t> </a:t>
            </a:r>
            <a:r>
              <a:rPr lang="en-US" sz="1400" dirty="0" err="1">
                <a:latin typeface="Bookman Old Style" panose="02050604050505020204" pitchFamily="18" charset="0"/>
              </a:rPr>
              <a:t>include_once</a:t>
            </a:r>
            <a:r>
              <a:rPr lang="en-US" sz="1400" dirty="0">
                <a:latin typeface="Bookman Old Style" panose="02050604050505020204" pitchFamily="18" charset="0"/>
              </a:rPr>
              <a:t>("includes/</a:t>
            </a:r>
            <a:r>
              <a:rPr lang="en-US" sz="1400" dirty="0" err="1">
                <a:latin typeface="Bookman Old Style" panose="02050604050505020204" pitchFamily="18" charset="0"/>
              </a:rPr>
              <a:t>footer.php</a:t>
            </a:r>
            <a:r>
              <a:rPr lang="en-US" sz="1400" dirty="0">
                <a:latin typeface="Bookman Old Style" panose="02050604050505020204" pitchFamily="18" charset="0"/>
              </a:rPr>
              <a:t>"); ?&gt;</a:t>
            </a:r>
          </a:p>
        </p:txBody>
      </p:sp>
    </p:spTree>
    <p:extLst>
      <p:ext uri="{BB962C8B-B14F-4D97-AF65-F5344CB8AC3E}">
        <p14:creationId xmlns:p14="http://schemas.microsoft.com/office/powerpoint/2010/main" val="2779609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a:t>
            </a:r>
            <a:endParaRPr lang="en-IN" dirty="0"/>
          </a:p>
        </p:txBody>
      </p:sp>
      <p:sp>
        <p:nvSpPr>
          <p:cNvPr id="3" name="Content Placeholder 2"/>
          <p:cNvSpPr>
            <a:spLocks noGrp="1"/>
          </p:cNvSpPr>
          <p:nvPr>
            <p:ph idx="1"/>
          </p:nvPr>
        </p:nvSpPr>
        <p:spPr>
          <a:xfrm>
            <a:off x="1024128" y="1763486"/>
            <a:ext cx="9720073" cy="4911634"/>
          </a:xfrm>
        </p:spPr>
        <p:txBody>
          <a:bodyPr>
            <a:normAutofit fontScale="92500" lnSpcReduction="20000"/>
          </a:bodyPr>
          <a:lstStyle/>
          <a:p>
            <a:r>
              <a:rPr lang="en-US" b="1" u="sng" dirty="0" err="1" smtClean="0"/>
              <a:t>Init.php</a:t>
            </a:r>
            <a:endParaRPr lang="en-US" b="1" u="sng" dirty="0" smtClean="0"/>
          </a:p>
          <a:p>
            <a:r>
              <a:rPr lang="en-US" sz="1400" dirty="0">
                <a:latin typeface="Bookman Old Style" panose="02050604050505020204" pitchFamily="18" charset="0"/>
              </a:rPr>
              <a:t>&lt;?</a:t>
            </a:r>
            <a:r>
              <a:rPr lang="en-US" sz="1400" dirty="0" err="1">
                <a:latin typeface="Bookman Old Style" panose="02050604050505020204" pitchFamily="18" charset="0"/>
              </a:rPr>
              <a:t>php</a:t>
            </a:r>
            <a:r>
              <a:rPr lang="en-US" sz="1400" dirty="0">
                <a:latin typeface="Bookman Old Style" panose="02050604050505020204" pitchFamily="18" charset="0"/>
              </a:rPr>
              <a:t> </a:t>
            </a:r>
          </a:p>
          <a:p>
            <a:pPr marL="128016" lvl="1" indent="0">
              <a:buNone/>
            </a:pPr>
            <a:r>
              <a:rPr lang="en-US" sz="1400" dirty="0" smtClean="0">
                <a:latin typeface="Bookman Old Style" panose="02050604050505020204" pitchFamily="18" charset="0"/>
              </a:rPr>
              <a:t>	</a:t>
            </a:r>
            <a:r>
              <a:rPr lang="en-US" sz="1400" dirty="0" err="1" smtClean="0">
                <a:latin typeface="Bookman Old Style" panose="02050604050505020204" pitchFamily="18" charset="0"/>
              </a:rPr>
              <a:t>ob_start</a:t>
            </a:r>
            <a:r>
              <a:rPr lang="en-US" sz="1400" dirty="0" smtClean="0">
                <a:latin typeface="Bookman Old Style" panose="02050604050505020204" pitchFamily="18" charset="0"/>
              </a:rPr>
              <a:t>();</a:t>
            </a:r>
          </a:p>
          <a:p>
            <a:pPr marL="128016" lvl="1" indent="0">
              <a:buNone/>
            </a:pPr>
            <a:r>
              <a:rPr lang="en-US" sz="1400" dirty="0">
                <a:latin typeface="Bookman Old Style" panose="02050604050505020204" pitchFamily="18" charset="0"/>
              </a:rPr>
              <a:t>	</a:t>
            </a:r>
            <a:r>
              <a:rPr lang="en-US" sz="1400" dirty="0" err="1" smtClean="0">
                <a:latin typeface="Bookman Old Style" panose="02050604050505020204" pitchFamily="18" charset="0"/>
              </a:rPr>
              <a:t>session_start</a:t>
            </a:r>
            <a:r>
              <a:rPr lang="en-US" sz="1400" dirty="0" smtClean="0">
                <a:latin typeface="Bookman Old Style" panose="02050604050505020204" pitchFamily="18" charset="0"/>
              </a:rPr>
              <a:t>();</a:t>
            </a:r>
          </a:p>
          <a:p>
            <a:pPr marL="128016" lvl="1" indent="0">
              <a:buNone/>
            </a:pPr>
            <a:r>
              <a:rPr lang="en-US" sz="1400" dirty="0">
                <a:latin typeface="Bookman Old Style" panose="02050604050505020204" pitchFamily="18" charset="0"/>
              </a:rPr>
              <a:t>	</a:t>
            </a:r>
            <a:r>
              <a:rPr lang="en-US" sz="1400" dirty="0" smtClean="0">
                <a:latin typeface="Bookman Old Style" panose="02050604050505020204" pitchFamily="18" charset="0"/>
              </a:rPr>
              <a:t>$_</a:t>
            </a:r>
            <a:r>
              <a:rPr lang="en-US" sz="1400" dirty="0">
                <a:latin typeface="Bookman Old Style" panose="02050604050505020204" pitchFamily="18" charset="0"/>
              </a:rPr>
              <a:t>SESSION['</a:t>
            </a:r>
            <a:r>
              <a:rPr lang="en-US" sz="1400" dirty="0" err="1">
                <a:latin typeface="Bookman Old Style" panose="02050604050505020204" pitchFamily="18" charset="0"/>
              </a:rPr>
              <a:t>curr</a:t>
            </a:r>
            <a:r>
              <a:rPr lang="en-US" sz="1400" dirty="0">
                <a:latin typeface="Bookman Old Style" panose="02050604050505020204" pitchFamily="18" charset="0"/>
              </a:rPr>
              <a:t>'] = 'USD</a:t>
            </a:r>
            <a:r>
              <a:rPr lang="en-US" sz="1400" dirty="0" smtClean="0">
                <a:latin typeface="Bookman Old Style" panose="02050604050505020204" pitchFamily="18" charset="0"/>
              </a:rPr>
              <a:t>';</a:t>
            </a:r>
          </a:p>
          <a:p>
            <a:pPr marL="128016" lvl="1" indent="0">
              <a:buNone/>
            </a:pPr>
            <a:r>
              <a:rPr lang="en-US" sz="1400" dirty="0">
                <a:latin typeface="Bookman Old Style" panose="02050604050505020204" pitchFamily="18" charset="0"/>
              </a:rPr>
              <a:t>	</a:t>
            </a:r>
            <a:r>
              <a:rPr lang="en-US" sz="1400" dirty="0" smtClean="0">
                <a:latin typeface="Bookman Old Style" panose="02050604050505020204" pitchFamily="18" charset="0"/>
              </a:rPr>
              <a:t>include </a:t>
            </a:r>
            <a:r>
              <a:rPr lang="en-US" sz="1400" dirty="0">
                <a:latin typeface="Bookman Old Style" panose="02050604050505020204" pitchFamily="18" charset="0"/>
              </a:rPr>
              <a:t>"</a:t>
            </a:r>
            <a:r>
              <a:rPr lang="en-US" sz="1400" dirty="0" err="1">
                <a:latin typeface="Bookman Old Style" panose="02050604050505020204" pitchFamily="18" charset="0"/>
              </a:rPr>
              <a:t>config</a:t>
            </a:r>
            <a:r>
              <a:rPr lang="en-US" sz="1400" dirty="0">
                <a:latin typeface="Bookman Old Style" panose="02050604050505020204" pitchFamily="18" charset="0"/>
              </a:rPr>
              <a:t>/</a:t>
            </a:r>
            <a:r>
              <a:rPr lang="en-US" sz="1400" dirty="0" err="1">
                <a:latin typeface="Bookman Old Style" panose="02050604050505020204" pitchFamily="18" charset="0"/>
              </a:rPr>
              <a:t>Config.php</a:t>
            </a:r>
            <a:r>
              <a:rPr lang="en-US" sz="1400" dirty="0" smtClean="0">
                <a:latin typeface="Bookman Old Style" panose="02050604050505020204" pitchFamily="18" charset="0"/>
              </a:rPr>
              <a:t>";</a:t>
            </a:r>
          </a:p>
          <a:p>
            <a:pPr marL="128016" lvl="1" indent="0">
              <a:buNone/>
            </a:pPr>
            <a:r>
              <a:rPr lang="en-US" sz="1400" dirty="0">
                <a:latin typeface="Bookman Old Style" panose="02050604050505020204" pitchFamily="18" charset="0"/>
              </a:rPr>
              <a:t>	</a:t>
            </a:r>
            <a:r>
              <a:rPr lang="en-US" sz="1400" dirty="0" smtClean="0">
                <a:latin typeface="Bookman Old Style" panose="02050604050505020204" pitchFamily="18" charset="0"/>
              </a:rPr>
              <a:t>include </a:t>
            </a:r>
            <a:r>
              <a:rPr lang="en-US" sz="1400" dirty="0" err="1">
                <a:latin typeface="Bookman Old Style" panose="02050604050505020204" pitchFamily="18" charset="0"/>
              </a:rPr>
              <a:t>dirname</a:t>
            </a:r>
            <a:r>
              <a:rPr lang="en-US" sz="1400" dirty="0">
                <a:latin typeface="Bookman Old Style" panose="02050604050505020204" pitchFamily="18" charset="0"/>
              </a:rPr>
              <a:t>(__DIR__)."/vendor/</a:t>
            </a:r>
            <a:r>
              <a:rPr lang="en-US" sz="1400" dirty="0" err="1">
                <a:latin typeface="Bookman Old Style" panose="02050604050505020204" pitchFamily="18" charset="0"/>
              </a:rPr>
              <a:t>autoload.php</a:t>
            </a:r>
            <a:r>
              <a:rPr lang="en-US" sz="1400" dirty="0" smtClean="0">
                <a:latin typeface="Bookman Old Style" panose="02050604050505020204" pitchFamily="18" charset="0"/>
              </a:rPr>
              <a:t>";</a:t>
            </a:r>
          </a:p>
          <a:p>
            <a:pPr marL="128016" lvl="1" indent="0">
              <a:buNone/>
            </a:pPr>
            <a:r>
              <a:rPr lang="en-US" sz="1400" dirty="0">
                <a:latin typeface="Bookman Old Style" panose="02050604050505020204" pitchFamily="18" charset="0"/>
              </a:rPr>
              <a:t>	</a:t>
            </a:r>
            <a:r>
              <a:rPr lang="en-US" sz="1400" dirty="0" smtClean="0">
                <a:latin typeface="Bookman Old Style" panose="02050604050505020204" pitchFamily="18" charset="0"/>
              </a:rPr>
              <a:t>include </a:t>
            </a:r>
            <a:r>
              <a:rPr lang="en-US" sz="1400" dirty="0">
                <a:latin typeface="Bookman Old Style" panose="02050604050505020204" pitchFamily="18" charset="0"/>
              </a:rPr>
              <a:t>"database/</a:t>
            </a:r>
            <a:r>
              <a:rPr lang="en-US" sz="1400" dirty="0" err="1">
                <a:latin typeface="Bookman Old Style" panose="02050604050505020204" pitchFamily="18" charset="0"/>
              </a:rPr>
              <a:t>Database.php</a:t>
            </a:r>
            <a:r>
              <a:rPr lang="en-US" sz="1400" dirty="0" smtClean="0">
                <a:latin typeface="Bookman Old Style" panose="02050604050505020204" pitchFamily="18" charset="0"/>
              </a:rPr>
              <a:t>";</a:t>
            </a:r>
          </a:p>
          <a:p>
            <a:pPr marL="128016" lvl="1" indent="0">
              <a:buNone/>
            </a:pPr>
            <a:r>
              <a:rPr lang="en-US" sz="1400" dirty="0">
                <a:latin typeface="Bookman Old Style" panose="02050604050505020204" pitchFamily="18" charset="0"/>
              </a:rPr>
              <a:t>	</a:t>
            </a:r>
            <a:r>
              <a:rPr lang="en-US" sz="1400" dirty="0" smtClean="0">
                <a:latin typeface="Bookman Old Style" panose="02050604050505020204" pitchFamily="18" charset="0"/>
              </a:rPr>
              <a:t>include </a:t>
            </a:r>
            <a:r>
              <a:rPr lang="en-US" sz="1400" dirty="0">
                <a:latin typeface="Bookman Old Style" panose="02050604050505020204" pitchFamily="18" charset="0"/>
              </a:rPr>
              <a:t>"function/</a:t>
            </a:r>
            <a:r>
              <a:rPr lang="en-US" sz="1400" dirty="0" err="1">
                <a:latin typeface="Bookman Old Style" panose="02050604050505020204" pitchFamily="18" charset="0"/>
              </a:rPr>
              <a:t>function.php</a:t>
            </a:r>
            <a:r>
              <a:rPr lang="en-US" sz="1400" dirty="0" smtClean="0">
                <a:latin typeface="Bookman Old Style" panose="02050604050505020204" pitchFamily="18" charset="0"/>
              </a:rPr>
              <a:t>";</a:t>
            </a:r>
          </a:p>
          <a:p>
            <a:pPr marL="128016" lvl="1" indent="0">
              <a:buNone/>
            </a:pPr>
            <a:r>
              <a:rPr lang="en-US" sz="1400" dirty="0">
                <a:latin typeface="Bookman Old Style" panose="02050604050505020204" pitchFamily="18" charset="0"/>
              </a:rPr>
              <a:t>	</a:t>
            </a:r>
            <a:r>
              <a:rPr lang="en-US" sz="1400" dirty="0" err="1" smtClean="0">
                <a:latin typeface="Bookman Old Style" panose="02050604050505020204" pitchFamily="18" charset="0"/>
              </a:rPr>
              <a:t>spl_autoload_register</a:t>
            </a:r>
            <a:r>
              <a:rPr lang="en-US" sz="1400" dirty="0" smtClean="0">
                <a:latin typeface="Bookman Old Style" panose="02050604050505020204" pitchFamily="18" charset="0"/>
              </a:rPr>
              <a:t>(function</a:t>
            </a:r>
            <a:r>
              <a:rPr lang="en-US" sz="1400" dirty="0">
                <a:latin typeface="Bookman Old Style" panose="02050604050505020204" pitchFamily="18" charset="0"/>
              </a:rPr>
              <a:t>( $</a:t>
            </a:r>
            <a:r>
              <a:rPr lang="en-US" sz="1400" dirty="0" err="1">
                <a:latin typeface="Bookman Old Style" panose="02050604050505020204" pitchFamily="18" charset="0"/>
              </a:rPr>
              <a:t>classname</a:t>
            </a:r>
            <a:r>
              <a:rPr lang="en-US" sz="1400" dirty="0">
                <a:latin typeface="Bookman Old Style" panose="02050604050505020204" pitchFamily="18" charset="0"/>
              </a:rPr>
              <a:t> ) </a:t>
            </a:r>
            <a:r>
              <a:rPr lang="en-US" sz="1400" dirty="0" smtClean="0">
                <a:latin typeface="Bookman Old Style" panose="02050604050505020204" pitchFamily="18" charset="0"/>
              </a:rPr>
              <a:t>{</a:t>
            </a:r>
          </a:p>
          <a:p>
            <a:pPr marL="128016" lvl="1" indent="0">
              <a:buNone/>
            </a:pPr>
            <a:r>
              <a:rPr lang="en-US" sz="1400" dirty="0">
                <a:latin typeface="Bookman Old Style" panose="02050604050505020204" pitchFamily="18" charset="0"/>
              </a:rPr>
              <a:t>	</a:t>
            </a:r>
            <a:r>
              <a:rPr lang="en-US" sz="1400" dirty="0" smtClean="0">
                <a:latin typeface="Bookman Old Style" panose="02050604050505020204" pitchFamily="18" charset="0"/>
              </a:rPr>
              <a:t>require </a:t>
            </a:r>
            <a:r>
              <a:rPr lang="en-US" sz="1400" dirty="0">
                <a:latin typeface="Bookman Old Style" panose="02050604050505020204" pitchFamily="18" charset="0"/>
              </a:rPr>
              <a:t>__DIR__.DIRECTORY_SEPARATOR."class".DIRECTORY_SEPARATOR.$classname.".php</a:t>
            </a:r>
            <a:r>
              <a:rPr lang="en-US" sz="1400" dirty="0" smtClean="0">
                <a:latin typeface="Bookman Old Style" panose="02050604050505020204" pitchFamily="18" charset="0"/>
              </a:rPr>
              <a:t>";});</a:t>
            </a:r>
          </a:p>
          <a:p>
            <a:pPr marL="128016" lvl="1" indent="0">
              <a:buNone/>
            </a:pPr>
            <a:r>
              <a:rPr lang="en-US" sz="1400" dirty="0">
                <a:latin typeface="Bookman Old Style" panose="02050604050505020204" pitchFamily="18" charset="0"/>
              </a:rPr>
              <a:t>	</a:t>
            </a:r>
            <a:r>
              <a:rPr lang="en-US" sz="1400" dirty="0" smtClean="0">
                <a:latin typeface="Bookman Old Style" panose="02050604050505020204" pitchFamily="18" charset="0"/>
              </a:rPr>
              <a:t>$</a:t>
            </a:r>
            <a:r>
              <a:rPr lang="en-US" sz="1400" dirty="0" err="1" smtClean="0">
                <a:latin typeface="Bookman Old Style" panose="02050604050505020204" pitchFamily="18" charset="0"/>
              </a:rPr>
              <a:t>productClass</a:t>
            </a:r>
            <a:r>
              <a:rPr lang="en-US" sz="1400" dirty="0" smtClean="0">
                <a:latin typeface="Bookman Old Style" panose="02050604050505020204" pitchFamily="18" charset="0"/>
              </a:rPr>
              <a:t>  </a:t>
            </a:r>
            <a:r>
              <a:rPr lang="en-US" sz="1400" dirty="0">
                <a:latin typeface="Bookman Old Style" panose="02050604050505020204" pitchFamily="18" charset="0"/>
              </a:rPr>
              <a:t>= new Product; // Product </a:t>
            </a:r>
            <a:r>
              <a:rPr lang="en-US" sz="1400" dirty="0" smtClean="0">
                <a:latin typeface="Bookman Old Style" panose="02050604050505020204" pitchFamily="18" charset="0"/>
              </a:rPr>
              <a:t>class</a:t>
            </a:r>
          </a:p>
          <a:p>
            <a:pPr marL="128016" lvl="1" indent="0">
              <a:buNone/>
            </a:pPr>
            <a:r>
              <a:rPr lang="en-US" sz="1400" dirty="0">
                <a:latin typeface="Bookman Old Style" panose="02050604050505020204" pitchFamily="18" charset="0"/>
              </a:rPr>
              <a:t>	</a:t>
            </a:r>
            <a:r>
              <a:rPr lang="en-US" sz="1400" dirty="0" smtClean="0">
                <a:latin typeface="Bookman Old Style" panose="02050604050505020204" pitchFamily="18" charset="0"/>
              </a:rPr>
              <a:t>$</a:t>
            </a:r>
            <a:r>
              <a:rPr lang="en-US" sz="1400" dirty="0" err="1" smtClean="0">
                <a:latin typeface="Bookman Old Style" panose="02050604050505020204" pitchFamily="18" charset="0"/>
              </a:rPr>
              <a:t>couponClass</a:t>
            </a:r>
            <a:r>
              <a:rPr lang="en-US" sz="1400" dirty="0" smtClean="0">
                <a:latin typeface="Bookman Old Style" panose="02050604050505020204" pitchFamily="18" charset="0"/>
              </a:rPr>
              <a:t>  </a:t>
            </a:r>
            <a:r>
              <a:rPr lang="en-US" sz="1400" dirty="0">
                <a:latin typeface="Bookman Old Style" panose="02050604050505020204" pitchFamily="18" charset="0"/>
              </a:rPr>
              <a:t>= new Coupons; // Tag </a:t>
            </a:r>
            <a:r>
              <a:rPr lang="en-US" sz="1400" dirty="0" smtClean="0">
                <a:latin typeface="Bookman Old Style" panose="02050604050505020204" pitchFamily="18" charset="0"/>
              </a:rPr>
              <a:t>class</a:t>
            </a:r>
          </a:p>
          <a:p>
            <a:pPr marL="128016" lvl="1" indent="0">
              <a:buNone/>
            </a:pPr>
            <a:r>
              <a:rPr lang="en-US" sz="1400" dirty="0">
                <a:latin typeface="Bookman Old Style" panose="02050604050505020204" pitchFamily="18" charset="0"/>
              </a:rPr>
              <a:t>	</a:t>
            </a:r>
            <a:r>
              <a:rPr lang="en-US" sz="1400" dirty="0" smtClean="0">
                <a:latin typeface="Bookman Old Style" panose="02050604050505020204" pitchFamily="18" charset="0"/>
              </a:rPr>
              <a:t>$</a:t>
            </a:r>
            <a:r>
              <a:rPr lang="en-US" sz="1400" dirty="0" err="1">
                <a:latin typeface="Bookman Old Style" panose="02050604050505020204" pitchFamily="18" charset="0"/>
              </a:rPr>
              <a:t>smsClass</a:t>
            </a:r>
            <a:r>
              <a:rPr lang="en-US" sz="1400" dirty="0">
                <a:latin typeface="Bookman Old Style" panose="02050604050505020204" pitchFamily="18" charset="0"/>
              </a:rPr>
              <a:t>  = new </a:t>
            </a:r>
            <a:r>
              <a:rPr lang="en-US" sz="1400" dirty="0" err="1">
                <a:latin typeface="Bookman Old Style" panose="02050604050505020204" pitchFamily="18" charset="0"/>
              </a:rPr>
              <a:t>Sms</a:t>
            </a:r>
            <a:r>
              <a:rPr lang="en-US" sz="1400" dirty="0">
                <a:latin typeface="Bookman Old Style" panose="02050604050505020204" pitchFamily="18" charset="0"/>
              </a:rPr>
              <a:t>; // SMS </a:t>
            </a:r>
            <a:r>
              <a:rPr lang="en-US" sz="1400" dirty="0" smtClean="0">
                <a:latin typeface="Bookman Old Style" panose="02050604050505020204" pitchFamily="18" charset="0"/>
              </a:rPr>
              <a:t>class</a:t>
            </a:r>
          </a:p>
          <a:p>
            <a:pPr marL="128016" lvl="1" indent="0">
              <a:buNone/>
            </a:pPr>
            <a:r>
              <a:rPr lang="en-US" sz="1400" dirty="0">
                <a:latin typeface="Bookman Old Style" panose="02050604050505020204" pitchFamily="18" charset="0"/>
              </a:rPr>
              <a:t>	$</a:t>
            </a:r>
            <a:r>
              <a:rPr lang="en-US" sz="1400" dirty="0" err="1">
                <a:latin typeface="Bookman Old Style" panose="02050604050505020204" pitchFamily="18" charset="0"/>
              </a:rPr>
              <a:t>cartClass</a:t>
            </a:r>
            <a:r>
              <a:rPr lang="en-US" sz="1400" dirty="0">
                <a:latin typeface="Bookman Old Style" panose="02050604050505020204" pitchFamily="18" charset="0"/>
              </a:rPr>
              <a:t> = new Cart(</a:t>
            </a:r>
          </a:p>
          <a:p>
            <a:pPr marL="128016" lvl="1" indent="0">
              <a:buNone/>
            </a:pPr>
            <a:r>
              <a:rPr lang="en-US" sz="1400" dirty="0">
                <a:latin typeface="Bookman Old Style" panose="02050604050505020204" pitchFamily="18" charset="0"/>
              </a:rPr>
              <a:t>		[// Can add unlimited number of item to cart</a:t>
            </a:r>
          </a:p>
          <a:p>
            <a:pPr marL="128016" lvl="1" indent="0">
              <a:buNone/>
            </a:pPr>
            <a:r>
              <a:rPr lang="en-US" sz="1400" dirty="0">
                <a:latin typeface="Bookman Old Style" panose="02050604050505020204" pitchFamily="18" charset="0"/>
              </a:rPr>
              <a:t>		'</a:t>
            </a:r>
            <a:r>
              <a:rPr lang="en-US" sz="1400" dirty="0" err="1">
                <a:latin typeface="Bookman Old Style" panose="02050604050505020204" pitchFamily="18" charset="0"/>
              </a:rPr>
              <a:t>cartMaxItem</a:t>
            </a:r>
            <a:r>
              <a:rPr lang="en-US" sz="1400" dirty="0">
                <a:latin typeface="Bookman Old Style" panose="02050604050505020204" pitchFamily="18" charset="0"/>
              </a:rPr>
              <a:t>'      =&gt; 0,</a:t>
            </a:r>
          </a:p>
          <a:p>
            <a:pPr marL="128016" lvl="1" indent="0">
              <a:buNone/>
            </a:pPr>
            <a:r>
              <a:rPr lang="en-US" sz="1400" dirty="0">
                <a:latin typeface="Bookman Old Style" panose="02050604050505020204" pitchFamily="18" charset="0"/>
              </a:rPr>
              <a:t>		// Set maximum quantity allowed per item to 99</a:t>
            </a:r>
          </a:p>
          <a:p>
            <a:pPr marL="128016" lvl="1" indent="0">
              <a:buNone/>
            </a:pPr>
            <a:r>
              <a:rPr lang="en-US" sz="1400" dirty="0">
                <a:latin typeface="Bookman Old Style" panose="02050604050505020204" pitchFamily="18" charset="0"/>
              </a:rPr>
              <a:t>		'</a:t>
            </a:r>
            <a:r>
              <a:rPr lang="en-US" sz="1400" dirty="0" err="1">
                <a:latin typeface="Bookman Old Style" panose="02050604050505020204" pitchFamily="18" charset="0"/>
              </a:rPr>
              <a:t>itemMaxQuantity</a:t>
            </a:r>
            <a:r>
              <a:rPr lang="en-US" sz="1400" dirty="0">
                <a:latin typeface="Bookman Old Style" panose="02050604050505020204" pitchFamily="18" charset="0"/>
              </a:rPr>
              <a:t>'  =&gt; 100,</a:t>
            </a:r>
          </a:p>
          <a:p>
            <a:pPr marL="128016" lvl="1" indent="0">
              <a:buNone/>
            </a:pPr>
            <a:r>
              <a:rPr lang="en-US" sz="1400" dirty="0">
                <a:latin typeface="Bookman Old Style" panose="02050604050505020204" pitchFamily="18" charset="0"/>
              </a:rPr>
              <a:t>		// Do not use cookie, cart data will lost when browser is closed</a:t>
            </a:r>
          </a:p>
          <a:p>
            <a:pPr marL="128016" lvl="1" indent="0">
              <a:buNone/>
            </a:pPr>
            <a:r>
              <a:rPr lang="en-US" sz="1400" dirty="0">
                <a:latin typeface="Bookman Old Style" panose="02050604050505020204" pitchFamily="18" charset="0"/>
              </a:rPr>
              <a:t>		'</a:t>
            </a:r>
            <a:r>
              <a:rPr lang="en-US" sz="1400" dirty="0" err="1">
                <a:latin typeface="Bookman Old Style" panose="02050604050505020204" pitchFamily="18" charset="0"/>
              </a:rPr>
              <a:t>useCookie</a:t>
            </a:r>
            <a:r>
              <a:rPr lang="en-US" sz="1400" dirty="0">
                <a:latin typeface="Bookman Old Style" panose="02050604050505020204" pitchFamily="18" charset="0"/>
              </a:rPr>
              <a:t>'        =&gt; false</a:t>
            </a:r>
            <a:r>
              <a:rPr lang="en-US" sz="1400" dirty="0" smtClean="0">
                <a:latin typeface="Bookman Old Style" panose="02050604050505020204" pitchFamily="18" charset="0"/>
              </a:rPr>
              <a:t>,]);</a:t>
            </a:r>
            <a:endParaRPr lang="en-US" sz="1400" dirty="0">
              <a:latin typeface="Bookman Old Style" panose="02050604050505020204" pitchFamily="18" charset="0"/>
            </a:endParaRPr>
          </a:p>
        </p:txBody>
      </p:sp>
    </p:spTree>
    <p:extLst>
      <p:ext uri="{BB962C8B-B14F-4D97-AF65-F5344CB8AC3E}">
        <p14:creationId xmlns:p14="http://schemas.microsoft.com/office/powerpoint/2010/main" val="3191896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a:t>
            </a:r>
            <a:endParaRPr lang="en-IN" dirty="0"/>
          </a:p>
        </p:txBody>
      </p:sp>
      <p:sp>
        <p:nvSpPr>
          <p:cNvPr id="3" name="Content Placeholder 2"/>
          <p:cNvSpPr>
            <a:spLocks noGrp="1"/>
          </p:cNvSpPr>
          <p:nvPr>
            <p:ph idx="1"/>
          </p:nvPr>
        </p:nvSpPr>
        <p:spPr>
          <a:xfrm>
            <a:off x="1024128" y="1802674"/>
            <a:ext cx="9720073" cy="4807132"/>
          </a:xfrm>
        </p:spPr>
        <p:txBody>
          <a:bodyPr>
            <a:normAutofit/>
          </a:bodyPr>
          <a:lstStyle/>
          <a:p>
            <a:r>
              <a:rPr lang="en-US" b="1" u="sng" dirty="0" err="1" smtClean="0"/>
              <a:t>Init.php</a:t>
            </a:r>
            <a:endParaRPr lang="en-US" b="1" u="sng" dirty="0" smtClean="0"/>
          </a:p>
          <a:p>
            <a:pPr marL="128016" lvl="1" indent="0">
              <a:buNone/>
            </a:pPr>
            <a:r>
              <a:rPr lang="en-US" dirty="0"/>
              <a:t>	</a:t>
            </a:r>
            <a:r>
              <a:rPr lang="en-US" dirty="0" smtClean="0"/>
              <a:t>$</a:t>
            </a:r>
            <a:r>
              <a:rPr lang="en-US" dirty="0" err="1"/>
              <a:t>settingsClass</a:t>
            </a:r>
            <a:r>
              <a:rPr lang="en-US" dirty="0"/>
              <a:t> = new Settings</a:t>
            </a:r>
            <a:r>
              <a:rPr lang="en-US" dirty="0" smtClean="0"/>
              <a:t>;</a:t>
            </a:r>
          </a:p>
          <a:p>
            <a:pPr marL="128016" lvl="1" indent="0">
              <a:buNone/>
            </a:pPr>
            <a:r>
              <a:rPr lang="en-US" dirty="0"/>
              <a:t>	</a:t>
            </a:r>
            <a:r>
              <a:rPr lang="en-US" dirty="0" smtClean="0"/>
              <a:t>$</a:t>
            </a:r>
            <a:r>
              <a:rPr lang="en-US" dirty="0" err="1"/>
              <a:t>addToCartClass</a:t>
            </a:r>
            <a:r>
              <a:rPr lang="en-US" dirty="0"/>
              <a:t> = new </a:t>
            </a:r>
            <a:r>
              <a:rPr lang="en-US" dirty="0" err="1"/>
              <a:t>Addtocart</a:t>
            </a:r>
            <a:r>
              <a:rPr lang="en-US" dirty="0" smtClean="0"/>
              <a:t>;</a:t>
            </a:r>
          </a:p>
          <a:p>
            <a:pPr marL="128016" lvl="1" indent="0">
              <a:buNone/>
            </a:pPr>
            <a:r>
              <a:rPr lang="en-US" dirty="0" smtClean="0"/>
              <a:t>	$</a:t>
            </a:r>
            <a:r>
              <a:rPr lang="en-US" dirty="0" err="1"/>
              <a:t>mailchimpClass</a:t>
            </a:r>
            <a:r>
              <a:rPr lang="en-US" dirty="0"/>
              <a:t> = new </a:t>
            </a:r>
            <a:r>
              <a:rPr lang="en-US" dirty="0" err="1"/>
              <a:t>Mailc</a:t>
            </a:r>
            <a:r>
              <a:rPr lang="en-US" dirty="0" smtClean="0"/>
              <a:t>;</a:t>
            </a:r>
          </a:p>
          <a:p>
            <a:pPr marL="128016" lvl="1" indent="0">
              <a:buNone/>
            </a:pPr>
            <a:r>
              <a:rPr lang="en-US" dirty="0"/>
              <a:t> </a:t>
            </a:r>
            <a:r>
              <a:rPr lang="en-US" dirty="0" smtClean="0"/>
              <a:t>	$</a:t>
            </a:r>
            <a:r>
              <a:rPr lang="en-US" dirty="0" err="1"/>
              <a:t>emailerClass</a:t>
            </a:r>
            <a:r>
              <a:rPr lang="en-US" dirty="0"/>
              <a:t> = new Emailer;</a:t>
            </a:r>
            <a:endParaRPr lang="en-US" dirty="0" smtClean="0"/>
          </a:p>
          <a:p>
            <a:pPr marL="128016" lvl="1" indent="0">
              <a:buNone/>
            </a:pPr>
            <a:r>
              <a:rPr lang="en-US" dirty="0" smtClean="0"/>
              <a:t>	$</a:t>
            </a:r>
            <a:r>
              <a:rPr lang="en-US" dirty="0" err="1"/>
              <a:t>navClass</a:t>
            </a:r>
            <a:r>
              <a:rPr lang="en-US" dirty="0"/>
              <a:t> = new </a:t>
            </a:r>
            <a:r>
              <a:rPr lang="en-US" dirty="0" err="1"/>
              <a:t>Nav</a:t>
            </a:r>
            <a:r>
              <a:rPr lang="en-US" dirty="0" smtClean="0"/>
              <a:t>;</a:t>
            </a:r>
          </a:p>
          <a:p>
            <a:pPr marL="128016" lvl="1" indent="0">
              <a:buNone/>
            </a:pPr>
            <a:r>
              <a:rPr lang="en-US" dirty="0" smtClean="0"/>
              <a:t>	$</a:t>
            </a:r>
            <a:r>
              <a:rPr lang="en-US" dirty="0" err="1"/>
              <a:t>accountClass</a:t>
            </a:r>
            <a:r>
              <a:rPr lang="en-US" dirty="0"/>
              <a:t> = new </a:t>
            </a:r>
            <a:r>
              <a:rPr lang="en-US" dirty="0" err="1"/>
              <a:t>Accountclass</a:t>
            </a:r>
            <a:r>
              <a:rPr lang="en-US" dirty="0" smtClean="0"/>
              <a:t>;</a:t>
            </a:r>
          </a:p>
          <a:p>
            <a:pPr marL="128016" lvl="1" indent="0">
              <a:buNone/>
            </a:pPr>
            <a:r>
              <a:rPr lang="en-US" dirty="0" smtClean="0"/>
              <a:t>	$</a:t>
            </a:r>
            <a:r>
              <a:rPr lang="en-US" dirty="0" err="1"/>
              <a:t>emailVclass</a:t>
            </a:r>
            <a:r>
              <a:rPr lang="en-US" dirty="0"/>
              <a:t> = new </a:t>
            </a:r>
            <a:r>
              <a:rPr lang="en-US" dirty="0" err="1"/>
              <a:t>Emailverification</a:t>
            </a:r>
            <a:r>
              <a:rPr lang="en-US" dirty="0" smtClean="0"/>
              <a:t>;</a:t>
            </a:r>
          </a:p>
          <a:p>
            <a:pPr marL="128016" lvl="1" indent="0">
              <a:buNone/>
            </a:pPr>
            <a:r>
              <a:rPr lang="en-US" dirty="0" smtClean="0"/>
              <a:t>	$</a:t>
            </a:r>
            <a:r>
              <a:rPr lang="en-US" dirty="0"/>
              <a:t>pusher = new Pusher\Pusher( APPKEY, APPSEC, APPSEC, array('cluster' =&gt; APPCLST) </a:t>
            </a:r>
            <a:r>
              <a:rPr lang="en-US" dirty="0" smtClean="0"/>
              <a:t>);</a:t>
            </a:r>
          </a:p>
          <a:p>
            <a:pPr marL="128016" lvl="1" indent="0">
              <a:buNone/>
            </a:pPr>
            <a:r>
              <a:rPr lang="en-US" dirty="0" smtClean="0"/>
              <a:t>	$pay </a:t>
            </a:r>
            <a:r>
              <a:rPr lang="en-US" dirty="0"/>
              <a:t>= new Pay</a:t>
            </a:r>
            <a:r>
              <a:rPr lang="en-US" dirty="0" smtClean="0"/>
              <a:t>;</a:t>
            </a:r>
          </a:p>
          <a:p>
            <a:pPr marL="128016" lvl="1" indent="0">
              <a:buNone/>
            </a:pPr>
            <a:r>
              <a:rPr lang="en-US" dirty="0"/>
              <a:t>?&gt;</a:t>
            </a:r>
            <a:endParaRPr lang="en-US" dirty="0" smtClean="0"/>
          </a:p>
        </p:txBody>
      </p:sp>
    </p:spTree>
    <p:extLst>
      <p:ext uri="{BB962C8B-B14F-4D97-AF65-F5344CB8AC3E}">
        <p14:creationId xmlns:p14="http://schemas.microsoft.com/office/powerpoint/2010/main" val="1905831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a:t>
            </a:r>
            <a:endParaRPr lang="en-IN" dirty="0"/>
          </a:p>
        </p:txBody>
      </p:sp>
      <p:sp>
        <p:nvSpPr>
          <p:cNvPr id="3" name="Content Placeholder 2"/>
          <p:cNvSpPr>
            <a:spLocks noGrp="1"/>
          </p:cNvSpPr>
          <p:nvPr>
            <p:ph idx="1"/>
          </p:nvPr>
        </p:nvSpPr>
        <p:spPr>
          <a:xfrm>
            <a:off x="1024128" y="1802674"/>
            <a:ext cx="9720073" cy="4807132"/>
          </a:xfrm>
        </p:spPr>
        <p:txBody>
          <a:bodyPr>
            <a:normAutofit/>
          </a:bodyPr>
          <a:lstStyle/>
          <a:p>
            <a:r>
              <a:rPr lang="en-US" b="1" u="sng" dirty="0" err="1" smtClean="0"/>
              <a:t>Config.php</a:t>
            </a:r>
            <a:endParaRPr lang="en-US" b="1" u="sng" dirty="0" smtClean="0"/>
          </a:p>
          <a:p>
            <a:r>
              <a:rPr lang="en-US" sz="1400" dirty="0">
                <a:latin typeface="Bookman Old Style" panose="02050604050505020204" pitchFamily="18" charset="0"/>
              </a:rPr>
              <a:t>&lt;?</a:t>
            </a:r>
            <a:r>
              <a:rPr lang="en-US" sz="1400" dirty="0" err="1">
                <a:latin typeface="Bookman Old Style" panose="02050604050505020204" pitchFamily="18" charset="0"/>
              </a:rPr>
              <a:t>php</a:t>
            </a:r>
            <a:r>
              <a:rPr lang="en-US" sz="1400" dirty="0">
                <a:latin typeface="Bookman Old Style" panose="02050604050505020204" pitchFamily="18" charset="0"/>
              </a:rPr>
              <a:t> </a:t>
            </a:r>
            <a:endParaRPr lang="en-US" sz="1400" dirty="0" smtClean="0">
              <a:latin typeface="Bookman Old Style" panose="02050604050505020204" pitchFamily="18" charset="0"/>
            </a:endParaRPr>
          </a:p>
          <a:p>
            <a:pPr marL="310896" lvl="2" indent="0">
              <a:buNone/>
            </a:pPr>
            <a:r>
              <a:rPr lang="en-US" dirty="0">
                <a:latin typeface="Bookman Old Style" panose="02050604050505020204" pitchFamily="18" charset="0"/>
              </a:rPr>
              <a:t>	</a:t>
            </a:r>
            <a:r>
              <a:rPr lang="en-US" dirty="0" smtClean="0">
                <a:latin typeface="Bookman Old Style" panose="02050604050505020204" pitchFamily="18" charset="0"/>
              </a:rPr>
              <a:t>define</a:t>
            </a:r>
            <a:r>
              <a:rPr lang="en-US" dirty="0">
                <a:latin typeface="Bookman Old Style" panose="02050604050505020204" pitchFamily="18" charset="0"/>
              </a:rPr>
              <a:t>("</a:t>
            </a:r>
            <a:r>
              <a:rPr lang="en-US" dirty="0" err="1">
                <a:latin typeface="Bookman Old Style" panose="02050604050505020204" pitchFamily="18" charset="0"/>
              </a:rPr>
              <a:t>HOSTNAME","localhost</a:t>
            </a:r>
            <a:r>
              <a:rPr lang="en-US" dirty="0" smtClean="0">
                <a:latin typeface="Bookman Old Style" panose="02050604050505020204" pitchFamily="18" charset="0"/>
              </a:rPr>
              <a:t>");</a:t>
            </a:r>
          </a:p>
          <a:p>
            <a:pPr marL="310896" lvl="2" indent="0">
              <a:buNone/>
            </a:pPr>
            <a:r>
              <a:rPr lang="en-US" dirty="0">
                <a:latin typeface="Bookman Old Style" panose="02050604050505020204" pitchFamily="18" charset="0"/>
              </a:rPr>
              <a:t>	</a:t>
            </a:r>
            <a:r>
              <a:rPr lang="en-US" dirty="0" smtClean="0">
                <a:latin typeface="Bookman Old Style" panose="02050604050505020204" pitchFamily="18" charset="0"/>
              </a:rPr>
              <a:t>define</a:t>
            </a:r>
            <a:r>
              <a:rPr lang="en-US" dirty="0">
                <a:latin typeface="Bookman Old Style" panose="02050604050505020204" pitchFamily="18" charset="0"/>
              </a:rPr>
              <a:t>("DBNAME","</a:t>
            </a:r>
            <a:r>
              <a:rPr lang="en-US" dirty="0" err="1">
                <a:latin typeface="Bookman Old Style" panose="02050604050505020204" pitchFamily="18" charset="0"/>
              </a:rPr>
              <a:t>bkyrprod_dev</a:t>
            </a:r>
            <a:r>
              <a:rPr lang="en-US" dirty="0" smtClean="0">
                <a:latin typeface="Bookman Old Style" panose="02050604050505020204" pitchFamily="18" charset="0"/>
              </a:rPr>
              <a:t>");</a:t>
            </a:r>
          </a:p>
          <a:p>
            <a:pPr marL="310896" lvl="2" indent="0">
              <a:buNone/>
            </a:pPr>
            <a:r>
              <a:rPr lang="en-US" dirty="0">
                <a:latin typeface="Bookman Old Style" panose="02050604050505020204" pitchFamily="18" charset="0"/>
              </a:rPr>
              <a:t>	</a:t>
            </a:r>
            <a:r>
              <a:rPr lang="en-US" dirty="0" smtClean="0">
                <a:latin typeface="Bookman Old Style" panose="02050604050505020204" pitchFamily="18" charset="0"/>
              </a:rPr>
              <a:t>define("</a:t>
            </a:r>
            <a:r>
              <a:rPr lang="en-US" dirty="0" err="1" smtClean="0">
                <a:latin typeface="Bookman Old Style" panose="02050604050505020204" pitchFamily="18" charset="0"/>
              </a:rPr>
              <a:t>DBUSER","root</a:t>
            </a:r>
            <a:r>
              <a:rPr lang="en-US" dirty="0" smtClean="0">
                <a:latin typeface="Bookman Old Style" panose="02050604050505020204" pitchFamily="18" charset="0"/>
              </a:rPr>
              <a:t>");</a:t>
            </a:r>
          </a:p>
          <a:p>
            <a:pPr marL="310896" lvl="2" indent="0">
              <a:buNone/>
            </a:pPr>
            <a:r>
              <a:rPr lang="en-US" dirty="0">
                <a:latin typeface="Bookman Old Style" panose="02050604050505020204" pitchFamily="18" charset="0"/>
              </a:rPr>
              <a:t>	</a:t>
            </a:r>
            <a:r>
              <a:rPr lang="en-US" dirty="0" smtClean="0">
                <a:latin typeface="Bookman Old Style" panose="02050604050505020204" pitchFamily="18" charset="0"/>
              </a:rPr>
              <a:t>define</a:t>
            </a:r>
            <a:r>
              <a:rPr lang="en-US" dirty="0">
                <a:latin typeface="Bookman Old Style" panose="02050604050505020204" pitchFamily="18" charset="0"/>
              </a:rPr>
              <a:t>("DBPWD","");	</a:t>
            </a:r>
            <a:endParaRPr lang="en-US" dirty="0" smtClean="0">
              <a:latin typeface="Bookman Old Style" panose="02050604050505020204" pitchFamily="18" charset="0"/>
            </a:endParaRPr>
          </a:p>
          <a:p>
            <a:pPr marL="310896" lvl="2" indent="0">
              <a:buNone/>
            </a:pPr>
            <a:r>
              <a:rPr lang="en-US" dirty="0">
                <a:latin typeface="Bookman Old Style" panose="02050604050505020204" pitchFamily="18" charset="0"/>
              </a:rPr>
              <a:t>	</a:t>
            </a:r>
            <a:r>
              <a:rPr lang="en-US" dirty="0" err="1" smtClean="0">
                <a:latin typeface="Bookman Old Style" panose="02050604050505020204" pitchFamily="18" charset="0"/>
              </a:rPr>
              <a:t>date_default_timezone_set</a:t>
            </a:r>
            <a:r>
              <a:rPr lang="en-US" dirty="0">
                <a:latin typeface="Bookman Old Style" panose="02050604050505020204" pitchFamily="18" charset="0"/>
              </a:rPr>
              <a:t>("Asia/Kolkata</a:t>
            </a:r>
            <a:r>
              <a:rPr lang="en-US" dirty="0" smtClean="0">
                <a:latin typeface="Bookman Old Style" panose="02050604050505020204" pitchFamily="18" charset="0"/>
              </a:rPr>
              <a:t>");</a:t>
            </a:r>
          </a:p>
          <a:p>
            <a:pPr marL="310896" lvl="2" indent="0">
              <a:buNone/>
            </a:pPr>
            <a:r>
              <a:rPr lang="en-US" dirty="0">
                <a:latin typeface="Bookman Old Style" panose="02050604050505020204" pitchFamily="18" charset="0"/>
              </a:rPr>
              <a:t>	</a:t>
            </a:r>
            <a:r>
              <a:rPr lang="en-US" dirty="0" smtClean="0">
                <a:latin typeface="Bookman Old Style" panose="02050604050505020204" pitchFamily="18" charset="0"/>
              </a:rPr>
              <a:t>define</a:t>
            </a:r>
            <a:r>
              <a:rPr lang="en-US" dirty="0">
                <a:latin typeface="Bookman Old Style" panose="02050604050505020204" pitchFamily="18" charset="0"/>
              </a:rPr>
              <a:t>("APPROOT" , </a:t>
            </a:r>
            <a:r>
              <a:rPr lang="en-US" dirty="0" err="1">
                <a:latin typeface="Bookman Old Style" panose="02050604050505020204" pitchFamily="18" charset="0"/>
              </a:rPr>
              <a:t>dirname</a:t>
            </a:r>
            <a:r>
              <a:rPr lang="en-US" dirty="0">
                <a:latin typeface="Bookman Old Style" panose="02050604050505020204" pitchFamily="18" charset="0"/>
              </a:rPr>
              <a:t>(__DIR</a:t>
            </a:r>
            <a:r>
              <a:rPr lang="en-US" dirty="0" smtClean="0">
                <a:latin typeface="Bookman Old Style" panose="02050604050505020204" pitchFamily="18" charset="0"/>
              </a:rPr>
              <a:t>__));</a:t>
            </a:r>
          </a:p>
          <a:p>
            <a:pPr marL="310896" lvl="2" indent="0">
              <a:buNone/>
            </a:pPr>
            <a:r>
              <a:rPr lang="en-US" dirty="0">
                <a:latin typeface="Bookman Old Style" panose="02050604050505020204" pitchFamily="18" charset="0"/>
              </a:rPr>
              <a:t>	</a:t>
            </a:r>
            <a:r>
              <a:rPr lang="en-US" dirty="0" smtClean="0">
                <a:latin typeface="Bookman Old Style" panose="02050604050505020204" pitchFamily="18" charset="0"/>
              </a:rPr>
              <a:t>define</a:t>
            </a:r>
            <a:r>
              <a:rPr lang="en-US" dirty="0">
                <a:latin typeface="Bookman Old Style" panose="02050604050505020204" pitchFamily="18" charset="0"/>
              </a:rPr>
              <a:t>("URLROOT" , "localhost/Ecommerce</a:t>
            </a:r>
            <a:r>
              <a:rPr lang="en-US" dirty="0" smtClean="0">
                <a:latin typeface="Bookman Old Style" panose="02050604050505020204" pitchFamily="18" charset="0"/>
              </a:rPr>
              <a:t>");</a:t>
            </a:r>
          </a:p>
          <a:p>
            <a:pPr marL="310896" lvl="2" indent="0">
              <a:buNone/>
            </a:pPr>
            <a:r>
              <a:rPr lang="en-US" dirty="0" smtClean="0">
                <a:latin typeface="Bookman Old Style" panose="02050604050505020204" pitchFamily="18" charset="0"/>
              </a:rPr>
              <a:t>	define</a:t>
            </a:r>
            <a:r>
              <a:rPr lang="en-US" dirty="0">
                <a:latin typeface="Bookman Old Style" panose="02050604050505020204" pitchFamily="18" charset="0"/>
              </a:rPr>
              <a:t>("SITENAME" , "E-com Dashboard"); </a:t>
            </a:r>
            <a:endParaRPr lang="en-US" dirty="0" smtClean="0">
              <a:latin typeface="Bookman Old Style" panose="02050604050505020204" pitchFamily="18" charset="0"/>
            </a:endParaRPr>
          </a:p>
          <a:p>
            <a:pPr marL="310896" lvl="2" indent="0">
              <a:buNone/>
            </a:pPr>
            <a:r>
              <a:rPr lang="en-US" dirty="0">
                <a:latin typeface="Bookman Old Style" panose="02050604050505020204" pitchFamily="18" charset="0"/>
              </a:rPr>
              <a:t>	define("APPNAME" , "Team16</a:t>
            </a:r>
            <a:r>
              <a:rPr lang="en-US" dirty="0" smtClean="0">
                <a:latin typeface="Bookman Old Style" panose="02050604050505020204" pitchFamily="18" charset="0"/>
              </a:rPr>
              <a:t>");</a:t>
            </a:r>
          </a:p>
          <a:p>
            <a:pPr marL="310896" lvl="2" indent="0">
              <a:buNone/>
            </a:pPr>
            <a:r>
              <a:rPr lang="en-US" dirty="0">
                <a:latin typeface="Bookman Old Style" panose="02050604050505020204" pitchFamily="18" charset="0"/>
              </a:rPr>
              <a:t>	define("UPLOAD_FOLDER" , "uploads</a:t>
            </a:r>
            <a:r>
              <a:rPr lang="en-US" dirty="0" smtClean="0">
                <a:latin typeface="Bookman Old Style" panose="02050604050505020204" pitchFamily="18" charset="0"/>
              </a:rPr>
              <a:t>");</a:t>
            </a:r>
          </a:p>
          <a:p>
            <a:pPr marL="310896" lvl="2" indent="0">
              <a:buNone/>
            </a:pPr>
            <a:r>
              <a:rPr lang="it-IT" dirty="0" smtClean="0">
                <a:latin typeface="Bookman Old Style" panose="02050604050505020204" pitchFamily="18" charset="0"/>
              </a:rPr>
              <a:t>	define</a:t>
            </a:r>
            <a:r>
              <a:rPr lang="it-IT" dirty="0">
                <a:latin typeface="Bookman Old Style" panose="02050604050505020204" pitchFamily="18" charset="0"/>
              </a:rPr>
              <a:t>('APPID' , '952085');</a:t>
            </a:r>
          </a:p>
          <a:p>
            <a:pPr marL="310896" lvl="2" indent="0">
              <a:buNone/>
            </a:pPr>
            <a:r>
              <a:rPr lang="it-IT" dirty="0" smtClean="0">
                <a:latin typeface="Bookman Old Style" panose="02050604050505020204" pitchFamily="18" charset="0"/>
              </a:rPr>
              <a:t>	define</a:t>
            </a:r>
            <a:r>
              <a:rPr lang="it-IT" dirty="0">
                <a:latin typeface="Bookman Old Style" panose="02050604050505020204" pitchFamily="18" charset="0"/>
              </a:rPr>
              <a:t>('APPKEY' , 'a0d09e0f5d4762138c84');</a:t>
            </a:r>
          </a:p>
          <a:p>
            <a:pPr marL="310896" lvl="2" indent="0">
              <a:buNone/>
            </a:pPr>
            <a:r>
              <a:rPr lang="it-IT" dirty="0" smtClean="0">
                <a:latin typeface="Bookman Old Style" panose="02050604050505020204" pitchFamily="18" charset="0"/>
              </a:rPr>
              <a:t>	define</a:t>
            </a:r>
            <a:r>
              <a:rPr lang="it-IT" dirty="0">
                <a:latin typeface="Bookman Old Style" panose="02050604050505020204" pitchFamily="18" charset="0"/>
              </a:rPr>
              <a:t>('APPSEC' , '4fff511b30adcbc96300');</a:t>
            </a:r>
          </a:p>
          <a:p>
            <a:pPr marL="310896" lvl="2" indent="0">
              <a:buNone/>
            </a:pPr>
            <a:r>
              <a:rPr lang="it-IT" dirty="0" smtClean="0">
                <a:latin typeface="Bookman Old Style" panose="02050604050505020204" pitchFamily="18" charset="0"/>
              </a:rPr>
              <a:t>	define</a:t>
            </a:r>
            <a:r>
              <a:rPr lang="it-IT" dirty="0">
                <a:latin typeface="Bookman Old Style" panose="02050604050505020204" pitchFamily="18" charset="0"/>
              </a:rPr>
              <a:t>('APPCLST' , 'ap2');</a:t>
            </a:r>
            <a:r>
              <a:rPr lang="en-US" dirty="0">
                <a:latin typeface="Bookman Old Style" panose="02050604050505020204" pitchFamily="18" charset="0"/>
              </a:rPr>
              <a:t>	</a:t>
            </a:r>
          </a:p>
          <a:p>
            <a:pPr marL="310896" lvl="2" indent="0">
              <a:buNone/>
            </a:pPr>
            <a:r>
              <a:rPr lang="en-US" dirty="0" smtClean="0">
                <a:latin typeface="Bookman Old Style" panose="02050604050505020204" pitchFamily="18" charset="0"/>
              </a:rPr>
              <a:t>?&gt;</a:t>
            </a:r>
          </a:p>
        </p:txBody>
      </p:sp>
    </p:spTree>
    <p:extLst>
      <p:ext uri="{BB962C8B-B14F-4D97-AF65-F5344CB8AC3E}">
        <p14:creationId xmlns:p14="http://schemas.microsoft.com/office/powerpoint/2010/main" val="2414473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8366" y="1937297"/>
            <a:ext cx="5337746" cy="20860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67" y="4318999"/>
            <a:ext cx="5425950" cy="21225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7737" y="4318999"/>
            <a:ext cx="5468376" cy="212250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467" y="1937296"/>
            <a:ext cx="5425950" cy="2086063"/>
          </a:xfrm>
          <a:prstGeom prst="rect">
            <a:avLst/>
          </a:prstGeom>
        </p:spPr>
      </p:pic>
    </p:spTree>
    <p:extLst>
      <p:ext uri="{BB962C8B-B14F-4D97-AF65-F5344CB8AC3E}">
        <p14:creationId xmlns:p14="http://schemas.microsoft.com/office/powerpoint/2010/main" val="1062426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1024128" y="1815737"/>
            <a:ext cx="9720073" cy="5042263"/>
          </a:xfrm>
        </p:spPr>
        <p:txBody>
          <a:bodyPr>
            <a:normAutofit/>
          </a:bodyPr>
          <a:lstStyle/>
          <a:p>
            <a:r>
              <a:rPr lang="en-US" sz="1400" dirty="0">
                <a:latin typeface="Bookman Old Style" panose="02050604050505020204" pitchFamily="18" charset="0"/>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They have a very broad idea about what they want to buy. Many customers nowadays search for their products on Google rather than visiting specific e-commerce sites. They believe that Google will take them to the e-commerce sites that have their product</a:t>
            </a:r>
            <a:r>
              <a:rPr lang="en-US" sz="1400" dirty="0" smtClean="0">
                <a:latin typeface="Bookman Old Style" panose="02050604050505020204" pitchFamily="18" charset="0"/>
              </a:rPr>
              <a:t>.</a:t>
            </a:r>
          </a:p>
          <a:p>
            <a:r>
              <a:rPr lang="en-US" sz="1400" dirty="0">
                <a:latin typeface="Bookman Old Style" panose="02050604050505020204" pitchFamily="18" charset="0"/>
              </a:rPr>
              <a:t>The purpose of any e-commerce website is to help customers narrow down their broad ideas and enable them to finalize the products they want to purchase. For example, suppose a customer is interested in purchasing a mobile. His or her search for a mobile should list mobile brands, operating systems on mobiles, screen size of mobiles, and all other features as facets. As the customer selects more and more features or options from the facets provided, the search narrows down to a small list of mobiles that suit his or her choice. If the list is small enough and the customer likes one of the mobiles listed, he or she will make the purchase</a:t>
            </a:r>
            <a:r>
              <a:rPr lang="en-US" sz="1400" dirty="0" smtClean="0">
                <a:latin typeface="Bookman Old Style" panose="02050604050505020204" pitchFamily="18" charset="0"/>
              </a:rPr>
              <a:t>.</a:t>
            </a:r>
          </a:p>
          <a:p>
            <a:r>
              <a:rPr lang="en-US" sz="1400" dirty="0">
                <a:latin typeface="Bookman Old Style" panose="02050604050505020204" pitchFamily="18" charset="0"/>
              </a:rPr>
              <a:t>The challenge is also that each category will have a different set of facets to be displayed. For example, searching for books should display their format, as in </a:t>
            </a:r>
            <a:r>
              <a:rPr lang="en-US" sz="1400" dirty="0" smtClean="0">
                <a:latin typeface="Bookman Old Style" panose="02050604050505020204" pitchFamily="18" charset="0"/>
              </a:rPr>
              <a:t>paper pack </a:t>
            </a:r>
            <a:r>
              <a:rPr lang="en-US" sz="1400" dirty="0">
                <a:latin typeface="Bookman Old Style" panose="02050604050505020204" pitchFamily="18" charset="0"/>
              </a:rPr>
              <a:t>or hardcover, author name, book series, language, and other facets related to books. These facets were different for mobiles that we discussed earlier. Similarly, each category will have different facets and it needs to be designed properly so that customers can narrow down to their preferred products, irrespective of the category they are looking into</a:t>
            </a:r>
            <a:r>
              <a:rPr lang="en-US" sz="1400" dirty="0" smtClean="0">
                <a:latin typeface="Bookman Old Style" panose="02050604050505020204" pitchFamily="18" charset="0"/>
              </a:rPr>
              <a:t>.</a:t>
            </a:r>
          </a:p>
          <a:p>
            <a:r>
              <a:rPr lang="en-US" sz="1400" dirty="0">
                <a:latin typeface="Bookman Old Style" panose="02050604050505020204" pitchFamily="18" charset="0"/>
              </a:rPr>
              <a:t>The takeaway from this is that categorization and feature listing of products should be taken care of. Misrepresentation of features can lead to incorrect search results. Another takeaway is that we need to provide multiple facets in the search results. For example, while displaying the list of all mobiles, we need to provide facets for a brand. Once a brand is selected, another set of facets for operating systems, network, and mobile phone features has to be provided. As more and more facets are selected, we still need to show facets within the remaining products.</a:t>
            </a:r>
            <a:endParaRPr lang="en-IN" sz="1400" dirty="0">
              <a:latin typeface="Bookman Old Style" panose="02050604050505020204" pitchFamily="18" charset="0"/>
            </a:endParaRPr>
          </a:p>
        </p:txBody>
      </p:sp>
    </p:spTree>
    <p:extLst>
      <p:ext uri="{BB962C8B-B14F-4D97-AF65-F5344CB8AC3E}">
        <p14:creationId xmlns:p14="http://schemas.microsoft.com/office/powerpoint/2010/main" val="3253729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084832"/>
            <a:ext cx="5285232" cy="212140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313" y="2128751"/>
            <a:ext cx="5101699" cy="20774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8" y="4376058"/>
            <a:ext cx="5285232" cy="22468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6313" y="4376058"/>
            <a:ext cx="5101699" cy="2246812"/>
          </a:xfrm>
          <a:prstGeom prst="rect">
            <a:avLst/>
          </a:prstGeom>
        </p:spPr>
      </p:pic>
    </p:spTree>
    <p:extLst>
      <p:ext uri="{BB962C8B-B14F-4D97-AF65-F5344CB8AC3E}">
        <p14:creationId xmlns:p14="http://schemas.microsoft.com/office/powerpoint/2010/main" val="2047685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084832"/>
            <a:ext cx="5285232" cy="187995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313" y="2128751"/>
            <a:ext cx="5101699" cy="20774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9" y="4376058"/>
            <a:ext cx="5285232" cy="22468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6313" y="4376058"/>
            <a:ext cx="5101699" cy="2246812"/>
          </a:xfrm>
          <a:prstGeom prst="rect">
            <a:avLst/>
          </a:prstGeom>
        </p:spPr>
      </p:pic>
    </p:spTree>
    <p:extLst>
      <p:ext uri="{BB962C8B-B14F-4D97-AF65-F5344CB8AC3E}">
        <p14:creationId xmlns:p14="http://schemas.microsoft.com/office/powerpoint/2010/main" val="1273182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9" y="2084832"/>
            <a:ext cx="5285232" cy="21214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316" y="2128751"/>
            <a:ext cx="4321692" cy="20774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9" y="4440080"/>
            <a:ext cx="5285232" cy="218278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9310" y="4376058"/>
            <a:ext cx="4675705" cy="2246812"/>
          </a:xfrm>
          <a:prstGeom prst="rect">
            <a:avLst/>
          </a:prstGeom>
        </p:spPr>
      </p:pic>
    </p:spTree>
    <p:extLst>
      <p:ext uri="{BB962C8B-B14F-4D97-AF65-F5344CB8AC3E}">
        <p14:creationId xmlns:p14="http://schemas.microsoft.com/office/powerpoint/2010/main" val="3864481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9" y="2128750"/>
            <a:ext cx="5285232" cy="44288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309" y="2128751"/>
            <a:ext cx="4675705" cy="4428802"/>
          </a:xfrm>
          <a:prstGeom prst="rect">
            <a:avLst/>
          </a:prstGeom>
        </p:spPr>
      </p:pic>
    </p:spTree>
    <p:extLst>
      <p:ext uri="{BB962C8B-B14F-4D97-AF65-F5344CB8AC3E}">
        <p14:creationId xmlns:p14="http://schemas.microsoft.com/office/powerpoint/2010/main" val="235015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7" y="2128750"/>
            <a:ext cx="5063163" cy="19729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611" y="2128751"/>
            <a:ext cx="4855661" cy="197298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1611" y="4273368"/>
            <a:ext cx="5019123" cy="239276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049" y="4273367"/>
            <a:ext cx="5152241" cy="2392767"/>
          </a:xfrm>
          <a:prstGeom prst="rect">
            <a:avLst/>
          </a:prstGeom>
        </p:spPr>
      </p:pic>
    </p:spTree>
    <p:extLst>
      <p:ext uri="{BB962C8B-B14F-4D97-AF65-F5344CB8AC3E}">
        <p14:creationId xmlns:p14="http://schemas.microsoft.com/office/powerpoint/2010/main" val="1414459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conclusion</a:t>
            </a:r>
            <a:endParaRPr lang="en-IN" dirty="0"/>
          </a:p>
        </p:txBody>
      </p:sp>
      <p:sp>
        <p:nvSpPr>
          <p:cNvPr id="3" name="Content Placeholder 2"/>
          <p:cNvSpPr>
            <a:spLocks noGrp="1"/>
          </p:cNvSpPr>
          <p:nvPr>
            <p:ph idx="1"/>
          </p:nvPr>
        </p:nvSpPr>
        <p:spPr/>
        <p:txBody>
          <a:bodyPr/>
          <a:lstStyle/>
          <a:p>
            <a:r>
              <a:rPr lang="en-US" dirty="0"/>
              <a:t>E-commerce is continuously progressing and is becoming more and more important to businesses as technology continue. </a:t>
            </a:r>
            <a:endParaRPr lang="en-US" dirty="0" smtClean="0"/>
          </a:p>
          <a:p>
            <a:r>
              <a:rPr lang="en-US" b="1" dirty="0" smtClean="0"/>
              <a:t>Conclusion</a:t>
            </a:r>
            <a:r>
              <a:rPr lang="en-US" b="1" dirty="0"/>
              <a:t>. </a:t>
            </a:r>
            <a:endParaRPr lang="en-US" b="1" dirty="0" smtClean="0"/>
          </a:p>
          <a:p>
            <a:r>
              <a:rPr lang="en-US" dirty="0" smtClean="0"/>
              <a:t>Every </a:t>
            </a:r>
            <a:r>
              <a:rPr lang="en-US" dirty="0"/>
              <a:t>day more people connect to the Internet and grow increasingly comfortable with digital transactions. I always recommend concluding a website’s landing page with a strong call to action.</a:t>
            </a:r>
            <a:endParaRPr lang="en-IN" dirty="0"/>
          </a:p>
        </p:txBody>
      </p:sp>
    </p:spTree>
    <p:extLst>
      <p:ext uri="{BB962C8B-B14F-4D97-AF65-F5344CB8AC3E}">
        <p14:creationId xmlns:p14="http://schemas.microsoft.com/office/powerpoint/2010/main" val="443260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sp>
        <p:nvSpPr>
          <p:cNvPr id="3" name="Content Placeholder 2"/>
          <p:cNvSpPr>
            <a:spLocks noGrp="1"/>
          </p:cNvSpPr>
          <p:nvPr>
            <p:ph idx="1"/>
          </p:nvPr>
        </p:nvSpPr>
        <p:spPr/>
        <p:txBody>
          <a:bodyPr>
            <a:normAutofit/>
          </a:bodyPr>
          <a:lstStyle/>
          <a:p>
            <a:r>
              <a:rPr lang="en-US" sz="2000" b="1" dirty="0">
                <a:latin typeface="Bookman Old Style" panose="02050604050505020204" pitchFamily="18" charset="0"/>
              </a:rPr>
              <a:t>1.AneeshReddy,(April,14,2020)  Covid-19  impact:  Consumers move towards </a:t>
            </a:r>
            <a:r>
              <a:rPr lang="en-US" sz="2000" b="1" dirty="0" smtClean="0">
                <a:latin typeface="Bookman Old Style" panose="02050604050505020204" pitchFamily="18" charset="0"/>
              </a:rPr>
              <a:t>digital</a:t>
            </a:r>
          </a:p>
          <a:p>
            <a:r>
              <a:rPr lang="en-US" sz="2000" dirty="0" err="1" smtClean="0">
                <a:latin typeface="Bookman Old Style" panose="02050604050505020204" pitchFamily="18" charset="0"/>
              </a:rPr>
              <a:t>Aneesh</a:t>
            </a:r>
            <a:r>
              <a:rPr lang="en-US" sz="2000" dirty="0" smtClean="0">
                <a:latin typeface="Bookman Old Style" panose="02050604050505020204" pitchFamily="18" charset="0"/>
              </a:rPr>
              <a:t> Reddy  </a:t>
            </a:r>
            <a:r>
              <a:rPr lang="en-US" sz="2000" dirty="0">
                <a:latin typeface="Bookman Old Style" panose="02050604050505020204" pitchFamily="18" charset="0"/>
              </a:rPr>
              <a:t>explained  that  due  to  the  COVID-19  pandemic, the  way  we  work  has  totally  changed,  the  way  we  used  to  shop and communicate with people. People are only going out only to </a:t>
            </a:r>
            <a:r>
              <a:rPr lang="en-US" sz="2000" dirty="0" smtClean="0">
                <a:latin typeface="Bookman Old Style" panose="02050604050505020204" pitchFamily="18" charset="0"/>
              </a:rPr>
              <a:t>buy essential  </a:t>
            </a:r>
            <a:r>
              <a:rPr lang="en-US" sz="2000" dirty="0">
                <a:latin typeface="Bookman Old Style" panose="02050604050505020204" pitchFamily="18" charset="0"/>
              </a:rPr>
              <a:t>items  from  the  retail  stores  and  sill  they  are worried  to  go  out  to  buy  essential  gods  because  they  are constantly   worried   about   getting   infected.   Reddy   said   that according   to   trifecta,   due   to   a   cheaper   4G   network   and constantly  increasing  consumer  wealth,  Indian  EE-commerce  is expected   to   grow   to   US$200   billion   by   2026.   But   these projections were based on the pre-covid19. But as COVID-19 hit India,  the  surging  demand  of  e-commerce  for  the  past  few </a:t>
            </a:r>
            <a:r>
              <a:rPr lang="en-US" sz="2000" dirty="0" smtClean="0">
                <a:latin typeface="Bookman Old Style" panose="02050604050505020204" pitchFamily="18" charset="0"/>
              </a:rPr>
              <a:t>months </a:t>
            </a:r>
            <a:r>
              <a:rPr lang="en-US" sz="2000" dirty="0">
                <a:latin typeface="Bookman Old Style" panose="02050604050505020204" pitchFamily="18" charset="0"/>
              </a:rPr>
              <a:t>is so high that the e-commerce industry could  hit $200 billion much earlier.</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3164586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p:txBody>
          <a:bodyPr>
            <a:normAutofit/>
          </a:bodyPr>
          <a:lstStyle/>
          <a:p>
            <a:r>
              <a:rPr lang="en-US" sz="2000" b="1" dirty="0">
                <a:latin typeface="Bookman Old Style" panose="02050604050505020204" pitchFamily="18" charset="0"/>
              </a:rPr>
              <a:t>2.Bansal.S,(April  02,  2020) Opinion  </a:t>
            </a:r>
            <a:r>
              <a:rPr lang="en-US" sz="2000" b="1" dirty="0" smtClean="0">
                <a:latin typeface="Bookman Old Style" panose="02050604050505020204" pitchFamily="18" charset="0"/>
              </a:rPr>
              <a:t>will consumer  </a:t>
            </a:r>
            <a:r>
              <a:rPr lang="en-US" sz="2000" b="1" dirty="0">
                <a:latin typeface="Bookman Old Style" panose="02050604050505020204" pitchFamily="18" charset="0"/>
              </a:rPr>
              <a:t>behavior see shift </a:t>
            </a:r>
            <a:r>
              <a:rPr lang="en-US" sz="2000" b="1" dirty="0" smtClean="0">
                <a:latin typeface="Bookman Old Style" panose="02050604050505020204" pitchFamily="18" charset="0"/>
              </a:rPr>
              <a:t>post-covid-19</a:t>
            </a:r>
          </a:p>
          <a:p>
            <a:r>
              <a:rPr lang="en-US" sz="2000" dirty="0" err="1" smtClean="0">
                <a:latin typeface="Bookman Old Style" panose="02050604050505020204" pitchFamily="18" charset="0"/>
              </a:rPr>
              <a:t>Shuchi</a:t>
            </a:r>
            <a:r>
              <a:rPr lang="en-US" sz="2000" dirty="0" smtClean="0">
                <a:latin typeface="Bookman Old Style" panose="02050604050505020204" pitchFamily="18" charset="0"/>
              </a:rPr>
              <a:t> Bansal   </a:t>
            </a:r>
            <a:r>
              <a:rPr lang="en-US" sz="2000" dirty="0">
                <a:latin typeface="Bookman Old Style" panose="02050604050505020204" pitchFamily="18" charset="0"/>
              </a:rPr>
              <a:t>said   that,   as   a   consequence   of   COVID-19 lockdown, there would be a major shift in the supply  chain and an  increased  consumption  of  e-commerce  portals  through  the internet. It has been estimated that the online stores engaged in sales of groceries and other FMCG products could see </a:t>
            </a:r>
            <a:r>
              <a:rPr lang="en-US" sz="2000" dirty="0" err="1">
                <a:latin typeface="Bookman Old Style" panose="02050604050505020204" pitchFamily="18" charset="0"/>
              </a:rPr>
              <a:t>amassive</a:t>
            </a:r>
            <a:r>
              <a:rPr lang="en-US" sz="2000" dirty="0">
                <a:latin typeface="Bookman Old Style" panose="02050604050505020204" pitchFamily="18" charset="0"/>
              </a:rPr>
              <a:t> shift  in  demand  to  avoid  going  out  to  crowded  shops  and </a:t>
            </a:r>
            <a:r>
              <a:rPr lang="en-US" sz="2000" dirty="0" smtClean="0">
                <a:latin typeface="Bookman Old Style" panose="02050604050505020204" pitchFamily="18" charset="0"/>
              </a:rPr>
              <a:t>market places. After  analyzing  </a:t>
            </a:r>
            <a:r>
              <a:rPr lang="en-US" sz="2000" dirty="0">
                <a:latin typeface="Bookman Old Style" panose="02050604050505020204" pitchFamily="18" charset="0"/>
              </a:rPr>
              <a:t>the  consumer  buying  </a:t>
            </a:r>
            <a:r>
              <a:rPr lang="en-US" sz="2000" dirty="0" err="1" smtClean="0">
                <a:latin typeface="Bookman Old Style" panose="02050604050505020204" pitchFamily="18" charset="0"/>
              </a:rPr>
              <a:t>behaviour</a:t>
            </a:r>
            <a:r>
              <a:rPr lang="en-US" sz="2000" dirty="0" smtClean="0">
                <a:latin typeface="Bookman Old Style" panose="02050604050505020204" pitchFamily="18" charset="0"/>
              </a:rPr>
              <a:t> </a:t>
            </a:r>
            <a:r>
              <a:rPr lang="en-US" sz="2000" dirty="0">
                <a:latin typeface="Bookman Old Style" panose="02050604050505020204" pitchFamily="18" charset="0"/>
              </a:rPr>
              <a:t>from  the  time  India  first  encountered  COVID-19  </a:t>
            </a:r>
            <a:r>
              <a:rPr lang="en-US" sz="2000" dirty="0" smtClean="0">
                <a:latin typeface="Bookman Old Style" panose="02050604050505020204" pitchFamily="18" charset="0"/>
              </a:rPr>
              <a:t>till the  </a:t>
            </a:r>
            <a:r>
              <a:rPr lang="en-US" sz="2000" dirty="0">
                <a:latin typeface="Bookman Old Style" panose="02050604050505020204" pitchFamily="18" charset="0"/>
              </a:rPr>
              <a:t>time  it went  under  the  lockdown,  it  </a:t>
            </a:r>
            <a:r>
              <a:rPr lang="en-US" sz="2000" dirty="0" smtClean="0">
                <a:latin typeface="Bookman Old Style" panose="02050604050505020204" pitchFamily="18" charset="0"/>
              </a:rPr>
              <a:t>could be  </a:t>
            </a:r>
            <a:r>
              <a:rPr lang="en-US" sz="2000" dirty="0">
                <a:latin typeface="Bookman Old Style" panose="02050604050505020204" pitchFamily="18" charset="0"/>
              </a:rPr>
              <a:t>said  that  people  have become  more  conscious  </a:t>
            </a:r>
            <a:r>
              <a:rPr lang="en-US" sz="2000" dirty="0" smtClean="0">
                <a:latin typeface="Bookman Old Style" panose="02050604050505020204" pitchFamily="18" charset="0"/>
              </a:rPr>
              <a:t>about health  </a:t>
            </a:r>
            <a:r>
              <a:rPr lang="en-US" sz="2000" dirty="0">
                <a:latin typeface="Bookman Old Style" panose="02050604050505020204" pitchFamily="18" charset="0"/>
              </a:rPr>
              <a:t>and  hygiene  and  there would  be  fewer  visits  to  stores  and  more  online  shopping  for customers.</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249976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p:txBody>
          <a:bodyPr>
            <a:normAutofit/>
          </a:bodyPr>
          <a:lstStyle/>
          <a:p>
            <a:r>
              <a:rPr lang="en-US" sz="2000" b="1" dirty="0">
                <a:latin typeface="Bookman Old Style" panose="02050604050505020204" pitchFamily="18" charset="0"/>
              </a:rPr>
              <a:t>3.Nath.S,(April  28,  2020)  Did  the  lockdown  accelerate  the digitization of India </a:t>
            </a:r>
            <a:r>
              <a:rPr lang="en-US" sz="2000" b="1" dirty="0" smtClean="0">
                <a:latin typeface="Bookman Old Style" panose="02050604050505020204" pitchFamily="18" charset="0"/>
              </a:rPr>
              <a:t>Inc.?</a:t>
            </a:r>
          </a:p>
          <a:p>
            <a:r>
              <a:rPr lang="en-US" sz="2000" dirty="0" err="1" smtClean="0">
                <a:latin typeface="Bookman Old Style" panose="02050604050505020204" pitchFamily="18" charset="0"/>
              </a:rPr>
              <a:t>Sanstuti</a:t>
            </a:r>
            <a:r>
              <a:rPr lang="en-US" sz="2000" dirty="0" smtClean="0">
                <a:latin typeface="Bookman Old Style" panose="02050604050505020204" pitchFamily="18" charset="0"/>
              </a:rPr>
              <a:t> </a:t>
            </a:r>
            <a:r>
              <a:rPr lang="en-US" sz="2000" dirty="0" err="1">
                <a:latin typeface="Bookman Old Style" panose="02050604050505020204" pitchFamily="18" charset="0"/>
              </a:rPr>
              <a:t>Nath</a:t>
            </a:r>
            <a:r>
              <a:rPr lang="en-US" sz="2000" dirty="0">
                <a:latin typeface="Bookman Old Style" panose="02050604050505020204" pitchFamily="18" charset="0"/>
              </a:rPr>
              <a:t> threw light on the term 'digital consumption'. Her study on the consumption patterns </a:t>
            </a:r>
            <a:r>
              <a:rPr lang="en-US" sz="2000" dirty="0" smtClean="0">
                <a:latin typeface="Bookman Old Style" panose="02050604050505020204" pitchFamily="18" charset="0"/>
              </a:rPr>
              <a:t>of consumers </a:t>
            </a:r>
            <a:r>
              <a:rPr lang="en-US" sz="2000" dirty="0">
                <a:latin typeface="Bookman Old Style" panose="02050604050505020204" pitchFamily="18" charset="0"/>
              </a:rPr>
              <a:t>post-pandemic lockdown,  showed  that  the  e-commerce  companies  have  seen  a </a:t>
            </a:r>
            <a:r>
              <a:rPr lang="en-US" sz="2000" dirty="0" smtClean="0">
                <a:latin typeface="Bookman Old Style" panose="02050604050505020204" pitchFamily="18" charset="0"/>
              </a:rPr>
              <a:t>significant growth  </a:t>
            </a:r>
            <a:r>
              <a:rPr lang="en-US" sz="2000" dirty="0">
                <a:latin typeface="Bookman Old Style" panose="02050604050505020204" pitchFamily="18" charset="0"/>
              </a:rPr>
              <a:t>of  70-100%  for  essential  commodities.  And this  sudden  adaption  of  digital  platforms  can  </a:t>
            </a:r>
            <a:r>
              <a:rPr lang="en-US" sz="2000" dirty="0" smtClean="0">
                <a:latin typeface="Bookman Old Style" panose="02050604050505020204" pitchFamily="18" charset="0"/>
              </a:rPr>
              <a:t>be allocated  </a:t>
            </a:r>
            <a:r>
              <a:rPr lang="en-US" sz="2000" dirty="0">
                <a:latin typeface="Bookman Old Style" panose="02050604050505020204" pitchFamily="18" charset="0"/>
              </a:rPr>
              <a:t>to mobile  advertising.  Top  companies  and  brands  were  already benefiting  themselves  </a:t>
            </a:r>
            <a:r>
              <a:rPr lang="en-US" sz="2000" dirty="0" smtClean="0">
                <a:latin typeface="Bookman Old Style" panose="02050604050505020204" pitchFamily="18" charset="0"/>
              </a:rPr>
              <a:t>from these  </a:t>
            </a:r>
            <a:r>
              <a:rPr lang="en-US" sz="2000" dirty="0">
                <a:latin typeface="Bookman Old Style" panose="02050604050505020204" pitchFamily="18" charset="0"/>
              </a:rPr>
              <a:t>platforms,  and  also  now  post lockdown this whole scenario is going to change how </a:t>
            </a:r>
            <a:r>
              <a:rPr lang="en-US" sz="2000" dirty="0" smtClean="0">
                <a:latin typeface="Bookman Old Style" panose="02050604050505020204" pitchFamily="18" charset="0"/>
              </a:rPr>
              <a:t>consumers buy</a:t>
            </a:r>
            <a:r>
              <a:rPr lang="en-US" sz="2000" dirty="0">
                <a:latin typeface="Bookman Old Style" panose="02050604050505020204" pitchFamily="18" charset="0"/>
              </a:rPr>
              <a:t>.</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4184439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idx="1"/>
          </p:nvPr>
        </p:nvSpPr>
        <p:spPr/>
        <p:txBody>
          <a:bodyPr>
            <a:normAutofit/>
          </a:bodyPr>
          <a:lstStyle/>
          <a:p>
            <a:r>
              <a:rPr lang="en-US" sz="2000" b="1" dirty="0">
                <a:latin typeface="Bookman Old Style" panose="02050604050505020204" pitchFamily="18" charset="0"/>
              </a:rPr>
              <a:t>4</a:t>
            </a:r>
            <a:r>
              <a:rPr lang="en-US" sz="2000" b="1" dirty="0" smtClean="0">
                <a:latin typeface="Bookman Old Style" panose="02050604050505020204" pitchFamily="18" charset="0"/>
              </a:rPr>
              <a:t>.Tech </a:t>
            </a:r>
            <a:r>
              <a:rPr lang="en-US" sz="2000" b="1" dirty="0">
                <a:latin typeface="Bookman Old Style" panose="02050604050505020204" pitchFamily="18" charset="0"/>
              </a:rPr>
              <a:t>desk, (May 19, 2020) Lockdown 4.0 relief: Amazon, Flipkart welcome </a:t>
            </a:r>
            <a:r>
              <a:rPr lang="en-US" sz="2000" b="1" dirty="0" smtClean="0">
                <a:latin typeface="Bookman Old Style" panose="02050604050505020204" pitchFamily="18" charset="0"/>
              </a:rPr>
              <a:t>non Essential </a:t>
            </a:r>
            <a:r>
              <a:rPr lang="en-US" sz="2000" b="1" dirty="0">
                <a:latin typeface="Bookman Old Style" panose="02050604050505020204" pitchFamily="18" charset="0"/>
              </a:rPr>
              <a:t>deliveries in red zones</a:t>
            </a:r>
            <a:r>
              <a:rPr lang="en-US" sz="2000" b="1" dirty="0" smtClean="0">
                <a:latin typeface="Bookman Old Style" panose="02050604050505020204" pitchFamily="18" charset="0"/>
              </a:rPr>
              <a:t>.</a:t>
            </a:r>
          </a:p>
          <a:p>
            <a:r>
              <a:rPr lang="en-US" sz="2000" dirty="0" smtClean="0">
                <a:latin typeface="Bookman Old Style" panose="02050604050505020204" pitchFamily="18" charset="0"/>
              </a:rPr>
              <a:t>Till </a:t>
            </a:r>
            <a:r>
              <a:rPr lang="en-US" sz="2000" dirty="0">
                <a:latin typeface="Bookman Old Style" panose="02050604050505020204" pitchFamily="18" charset="0"/>
              </a:rPr>
              <a:t>lockdown 3.0,the e-commerce companies were allowed </a:t>
            </a:r>
            <a:r>
              <a:rPr lang="en-US" sz="2000" dirty="0" smtClean="0">
                <a:latin typeface="Bookman Old Style" panose="02050604050505020204" pitchFamily="18" charset="0"/>
              </a:rPr>
              <a:t>to deliver </a:t>
            </a:r>
            <a:r>
              <a:rPr lang="en-US" sz="2000" dirty="0">
                <a:latin typeface="Bookman Old Style" panose="02050604050505020204" pitchFamily="18" charset="0"/>
              </a:rPr>
              <a:t>the essential commodities as well as non-essentials to only Orange and green zones but </a:t>
            </a:r>
            <a:r>
              <a:rPr lang="en-US" sz="2000" dirty="0" smtClean="0">
                <a:latin typeface="Bookman Old Style" panose="02050604050505020204" pitchFamily="18" charset="0"/>
              </a:rPr>
              <a:t>with lockdown </a:t>
            </a:r>
            <a:r>
              <a:rPr lang="en-US" sz="2000" dirty="0">
                <a:latin typeface="Bookman Old Style" panose="02050604050505020204" pitchFamily="18" charset="0"/>
              </a:rPr>
              <a:t>4.0 E-commerce companies have welcomed the guidelines of the government to </a:t>
            </a:r>
            <a:r>
              <a:rPr lang="en-US" sz="2000" dirty="0" smtClean="0">
                <a:latin typeface="Bookman Old Style" panose="02050604050505020204" pitchFamily="18" charset="0"/>
              </a:rPr>
              <a:t>deliver essentials </a:t>
            </a:r>
            <a:r>
              <a:rPr lang="en-US" sz="2000" dirty="0">
                <a:latin typeface="Bookman Old Style" panose="02050604050505020204" pitchFamily="18" charset="0"/>
              </a:rPr>
              <a:t>and non-essentials in all the three zones, however, containment zones will be getting </a:t>
            </a:r>
            <a:r>
              <a:rPr lang="en-US" sz="2000" dirty="0" smtClean="0">
                <a:latin typeface="Bookman Old Style" panose="02050604050505020204" pitchFamily="18" charset="0"/>
              </a:rPr>
              <a:t>only medicinal </a:t>
            </a:r>
            <a:r>
              <a:rPr lang="en-US" sz="2000" dirty="0">
                <a:latin typeface="Bookman Old Style" panose="02050604050505020204" pitchFamily="18" charset="0"/>
              </a:rPr>
              <a:t>deliveries along with the groceries and so. With all this e-commerce companies are </a:t>
            </a:r>
            <a:r>
              <a:rPr lang="en-US" sz="2000" dirty="0" smtClean="0">
                <a:latin typeface="Bookman Old Style" panose="02050604050505020204" pitchFamily="18" charset="0"/>
              </a:rPr>
              <a:t>trying to </a:t>
            </a:r>
            <a:r>
              <a:rPr lang="en-US" sz="2000" dirty="0">
                <a:latin typeface="Bookman Old Style" panose="02050604050505020204" pitchFamily="18" charset="0"/>
              </a:rPr>
              <a:t>meet the ongoing demand for all the categories of goods and are estimating this to be </a:t>
            </a:r>
            <a:r>
              <a:rPr lang="en-US" sz="2000" dirty="0" smtClean="0">
                <a:latin typeface="Bookman Old Style" panose="02050604050505020204" pitchFamily="18" charset="0"/>
              </a:rPr>
              <a:t>an opportunity for </a:t>
            </a:r>
            <a:r>
              <a:rPr lang="en-US" sz="2000" dirty="0">
                <a:latin typeface="Bookman Old Style" panose="02050604050505020204" pitchFamily="18" charset="0"/>
              </a:rPr>
              <a:t>e-commerce </a:t>
            </a:r>
            <a:r>
              <a:rPr lang="en-US" sz="2000" dirty="0" smtClean="0">
                <a:latin typeface="Bookman Old Style" panose="02050604050505020204" pitchFamily="18" charset="0"/>
              </a:rPr>
              <a:t>platforms.</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976524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7" y="2207624"/>
            <a:ext cx="10758759" cy="4219302"/>
          </a:xfrm>
        </p:spPr>
      </p:pic>
    </p:spTree>
    <p:extLst>
      <p:ext uri="{BB962C8B-B14F-4D97-AF65-F5344CB8AC3E}">
        <p14:creationId xmlns:p14="http://schemas.microsoft.com/office/powerpoint/2010/main" val="2641154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 software requirements</a:t>
            </a:r>
            <a:endParaRPr lang="en-IN" dirty="0"/>
          </a:p>
        </p:txBody>
      </p:sp>
      <p:sp>
        <p:nvSpPr>
          <p:cNvPr id="3" name="Content Placeholder 2"/>
          <p:cNvSpPr>
            <a:spLocks noGrp="1"/>
          </p:cNvSpPr>
          <p:nvPr>
            <p:ph idx="1"/>
          </p:nvPr>
        </p:nvSpPr>
        <p:spPr>
          <a:xfrm>
            <a:off x="1024128" y="2084832"/>
            <a:ext cx="9720073" cy="4590288"/>
          </a:xfrm>
        </p:spPr>
        <p:txBody>
          <a:bodyPr>
            <a:normAutofit fontScale="70000" lnSpcReduction="20000"/>
          </a:bodyPr>
          <a:lstStyle/>
          <a:p>
            <a:pPr marL="0" indent="0">
              <a:buNone/>
            </a:pPr>
            <a:r>
              <a:rPr lang="en-IN" sz="2000" b="1" dirty="0">
                <a:latin typeface="Verdana" panose="020B0604030504040204" pitchFamily="34" charset="0"/>
                <a:ea typeface="Verdana" panose="020B0604030504040204" pitchFamily="34" charset="0"/>
              </a:rPr>
              <a:t>LANGUAGE AND SOFTWARE TOOL USED:</a:t>
            </a:r>
          </a:p>
          <a:p>
            <a:pPr marL="0" indent="0">
              <a:buNone/>
            </a:pPr>
            <a:endParaRPr lang="en-IN" sz="2000" b="1"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IN" dirty="0">
                <a:latin typeface="Bookman Old Style" panose="02050604050505020204" pitchFamily="18" charset="0"/>
              </a:rPr>
              <a:t>Front End: HTML, CSS, BOOTSTRAP, JAVASCRIPT</a:t>
            </a:r>
          </a:p>
          <a:p>
            <a:pPr lvl="1">
              <a:buFont typeface="Wingdings" panose="05000000000000000000" pitchFamily="2" charset="2"/>
              <a:buChar char="Ø"/>
            </a:pPr>
            <a:r>
              <a:rPr lang="en-IN" dirty="0">
                <a:latin typeface="Bookman Old Style" panose="02050604050505020204" pitchFamily="18" charset="0"/>
              </a:rPr>
              <a:t>Operating System: Windows</a:t>
            </a:r>
          </a:p>
          <a:p>
            <a:pPr lvl="1">
              <a:buFont typeface="Wingdings" panose="05000000000000000000" pitchFamily="2" charset="2"/>
              <a:buChar char="Ø"/>
            </a:pPr>
            <a:r>
              <a:rPr lang="en-IN" dirty="0">
                <a:latin typeface="Bookman Old Style" panose="02050604050505020204" pitchFamily="18" charset="0"/>
              </a:rPr>
              <a:t>Back End: PHP</a:t>
            </a:r>
          </a:p>
          <a:p>
            <a:pPr lvl="1">
              <a:buFont typeface="Wingdings" panose="05000000000000000000" pitchFamily="2" charset="2"/>
              <a:buChar char="Ø"/>
            </a:pPr>
            <a:r>
              <a:rPr lang="en-US" dirty="0">
                <a:latin typeface="Bookman Old Style" panose="02050604050505020204" pitchFamily="18" charset="0"/>
              </a:rPr>
              <a:t>Database : </a:t>
            </a:r>
            <a:r>
              <a:rPr lang="en-US" dirty="0" err="1">
                <a:latin typeface="Bookman Old Style" panose="02050604050505020204" pitchFamily="18" charset="0"/>
              </a:rPr>
              <a:t>MySql</a:t>
            </a:r>
            <a:endParaRPr lang="en-IN" dirty="0">
              <a:latin typeface="Bookman Old Style" panose="02050604050505020204" pitchFamily="18" charset="0"/>
            </a:endParaRPr>
          </a:p>
          <a:p>
            <a:pPr lvl="1">
              <a:buFont typeface="Wingdings" panose="05000000000000000000" pitchFamily="2" charset="2"/>
              <a:buChar char="Ø"/>
            </a:pPr>
            <a:r>
              <a:rPr lang="en-IN" dirty="0">
                <a:latin typeface="Bookman Old Style" panose="02050604050505020204" pitchFamily="18" charset="0"/>
              </a:rPr>
              <a:t>IDE Used: </a:t>
            </a:r>
            <a:r>
              <a:rPr lang="en-IN" dirty="0" err="1">
                <a:latin typeface="Bookman Old Style" panose="02050604050505020204" pitchFamily="18" charset="0"/>
              </a:rPr>
              <a:t>VSCode</a:t>
            </a:r>
            <a:endParaRPr lang="en-IN" dirty="0">
              <a:latin typeface="Bookman Old Style" panose="02050604050505020204" pitchFamily="18" charset="0"/>
            </a:endParaRPr>
          </a:p>
          <a:p>
            <a:pPr marL="0" indent="0">
              <a:buNone/>
            </a:pPr>
            <a:endParaRPr lang="en-IN" sz="2000" b="1" dirty="0" smtClean="0">
              <a:latin typeface="Verdana" panose="020B0604030504040204" pitchFamily="34" charset="0"/>
              <a:ea typeface="Verdana" panose="020B0604030504040204" pitchFamily="34" charset="0"/>
            </a:endParaRPr>
          </a:p>
          <a:p>
            <a:pPr marL="0" indent="0">
              <a:buNone/>
            </a:pPr>
            <a:r>
              <a:rPr lang="en-IN" sz="2000" b="1" dirty="0" smtClean="0">
                <a:latin typeface="Verdana" panose="020B0604030504040204" pitchFamily="34" charset="0"/>
                <a:ea typeface="Verdana" panose="020B0604030504040204" pitchFamily="34" charset="0"/>
              </a:rPr>
              <a:t>MINIMUM </a:t>
            </a:r>
            <a:r>
              <a:rPr lang="en-IN" sz="2000" b="1" dirty="0">
                <a:latin typeface="Verdana" panose="020B0604030504040204" pitchFamily="34" charset="0"/>
                <a:ea typeface="Verdana" panose="020B0604030504040204" pitchFamily="34" charset="0"/>
              </a:rPr>
              <a:t>HARDWARE </a:t>
            </a:r>
            <a:r>
              <a:rPr lang="en-IN" sz="2000" b="1" dirty="0" smtClean="0">
                <a:latin typeface="Verdana" panose="020B0604030504040204" pitchFamily="34" charset="0"/>
                <a:ea typeface="Verdana" panose="020B0604030504040204" pitchFamily="34" charset="0"/>
              </a:rPr>
              <a:t>REQUIRED:</a:t>
            </a:r>
          </a:p>
          <a:p>
            <a:pPr marL="0" indent="0">
              <a:buNone/>
            </a:pPr>
            <a:endParaRPr lang="en-IN" sz="2000" b="1" dirty="0" smtClean="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IN" dirty="0" smtClean="0">
                <a:latin typeface="Bookman Old Style" panose="02050604050505020204" pitchFamily="18" charset="0"/>
              </a:rPr>
              <a:t>Intel </a:t>
            </a:r>
            <a:r>
              <a:rPr lang="en-IN" dirty="0">
                <a:latin typeface="Bookman Old Style" panose="02050604050505020204" pitchFamily="18" charset="0"/>
              </a:rPr>
              <a:t>dual core processor or </a:t>
            </a:r>
            <a:r>
              <a:rPr lang="en-IN" dirty="0" smtClean="0">
                <a:latin typeface="Bookman Old Style" panose="02050604050505020204" pitchFamily="18" charset="0"/>
              </a:rPr>
              <a:t>more</a:t>
            </a:r>
          </a:p>
          <a:p>
            <a:pPr lvl="1">
              <a:buFont typeface="Wingdings" panose="05000000000000000000" pitchFamily="2" charset="2"/>
              <a:buChar char="Ø"/>
            </a:pPr>
            <a:r>
              <a:rPr lang="en-IN" dirty="0" smtClean="0">
                <a:latin typeface="Bookman Old Style" panose="02050604050505020204" pitchFamily="18" charset="0"/>
              </a:rPr>
              <a:t>256 </a:t>
            </a:r>
            <a:r>
              <a:rPr lang="en-IN" dirty="0">
                <a:latin typeface="Bookman Old Style" panose="02050604050505020204" pitchFamily="18" charset="0"/>
              </a:rPr>
              <a:t>MB </a:t>
            </a:r>
            <a:r>
              <a:rPr lang="en-IN" dirty="0" smtClean="0">
                <a:latin typeface="Bookman Old Style" panose="02050604050505020204" pitchFamily="18" charset="0"/>
              </a:rPr>
              <a:t>RAM</a:t>
            </a:r>
          </a:p>
          <a:p>
            <a:pPr lvl="1">
              <a:buFont typeface="Wingdings" panose="05000000000000000000" pitchFamily="2" charset="2"/>
              <a:buChar char="Ø"/>
            </a:pPr>
            <a:r>
              <a:rPr lang="en-IN" dirty="0" smtClean="0">
                <a:latin typeface="Bookman Old Style" panose="02050604050505020204" pitchFamily="18" charset="0"/>
              </a:rPr>
              <a:t>40 </a:t>
            </a:r>
            <a:r>
              <a:rPr lang="en-IN" dirty="0">
                <a:latin typeface="Bookman Old Style" panose="02050604050505020204" pitchFamily="18" charset="0"/>
              </a:rPr>
              <a:t>GB HARD DISK</a:t>
            </a:r>
            <a:r>
              <a:rPr lang="en-IN" dirty="0" smtClean="0">
                <a:latin typeface="Bookman Old Style" panose="02050604050505020204" pitchFamily="18" charset="0"/>
              </a:rPr>
              <a:t>.</a:t>
            </a:r>
          </a:p>
          <a:p>
            <a:pPr marL="128016" lvl="1" indent="0">
              <a:buNone/>
            </a:pPr>
            <a:endParaRPr lang="en-IN" dirty="0">
              <a:latin typeface="Bookman Old Style" panose="02050604050505020204" pitchFamily="18" charset="0"/>
            </a:endParaRPr>
          </a:p>
          <a:p>
            <a:pPr marL="0" indent="0">
              <a:buNone/>
            </a:pPr>
            <a:r>
              <a:rPr lang="en-IN" sz="2000" b="1" dirty="0">
                <a:latin typeface="Verdana" panose="020B0604030504040204" pitchFamily="34" charset="0"/>
                <a:ea typeface="Verdana" panose="020B0604030504040204" pitchFamily="34" charset="0"/>
              </a:rPr>
              <a:t>MINIMUM SOFTWARE REQUIREMENT</a:t>
            </a:r>
            <a:r>
              <a:rPr lang="en-IN" sz="2000" b="1" dirty="0" smtClean="0">
                <a:latin typeface="Verdana" panose="020B0604030504040204" pitchFamily="34" charset="0"/>
                <a:ea typeface="Verdana" panose="020B0604030504040204" pitchFamily="34" charset="0"/>
              </a:rPr>
              <a:t>:</a:t>
            </a:r>
          </a:p>
          <a:p>
            <a:pPr marL="0" indent="0">
              <a:buNone/>
            </a:pPr>
            <a:endParaRPr lang="en-IN" sz="2000" b="1" dirty="0">
              <a:latin typeface="Verdana" panose="020B0604030504040204" pitchFamily="34" charset="0"/>
              <a:ea typeface="Verdana" panose="020B0604030504040204" pitchFamily="34" charset="0"/>
            </a:endParaRPr>
          </a:p>
          <a:p>
            <a:pPr lvl="1">
              <a:buFont typeface="Wingdings" panose="05000000000000000000" pitchFamily="2" charset="2"/>
              <a:buChar char="Ø"/>
            </a:pPr>
            <a:r>
              <a:rPr lang="en-IN" dirty="0" smtClean="0">
                <a:latin typeface="Bookman Old Style" panose="02050604050505020204" pitchFamily="18" charset="0"/>
              </a:rPr>
              <a:t>O/S </a:t>
            </a:r>
            <a:r>
              <a:rPr lang="en-IN" dirty="0">
                <a:latin typeface="Bookman Old Style" panose="02050604050505020204" pitchFamily="18" charset="0"/>
              </a:rPr>
              <a:t>– WINDOWS </a:t>
            </a:r>
            <a:r>
              <a:rPr lang="en-IN" dirty="0" smtClean="0">
                <a:latin typeface="Bookman Old Style" panose="02050604050505020204" pitchFamily="18" charset="0"/>
              </a:rPr>
              <a:t>XP, Linux Based, Android.</a:t>
            </a:r>
          </a:p>
          <a:p>
            <a:pPr lvl="1">
              <a:buFont typeface="Wingdings" panose="05000000000000000000" pitchFamily="2" charset="2"/>
              <a:buChar char="Ø"/>
            </a:pPr>
            <a:r>
              <a:rPr lang="en-IN" dirty="0" smtClean="0">
                <a:latin typeface="Bookman Old Style" panose="02050604050505020204" pitchFamily="18" charset="0"/>
              </a:rPr>
              <a:t>Browser(Chrome, Edge..)</a:t>
            </a:r>
            <a:endParaRPr lang="en-IN" dirty="0">
              <a:latin typeface="Bookman Old Style" panose="02050604050505020204" pitchFamily="18" charset="0"/>
            </a:endParaRPr>
          </a:p>
        </p:txBody>
      </p:sp>
    </p:spTree>
    <p:extLst>
      <p:ext uri="{BB962C8B-B14F-4D97-AF65-F5344CB8AC3E}">
        <p14:creationId xmlns:p14="http://schemas.microsoft.com/office/powerpoint/2010/main" val="27050155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3ecb52e3-2bbe-4887-9839-3dbc4142052e" xsi:nil="true"/>
    <ReferenceId xmlns="3ecb52e3-2bbe-4887-9839-3dbc4142052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63D2AF5B326C449B0DCB639F084C3C8" ma:contentTypeVersion="11" ma:contentTypeDescription="Create a new document." ma:contentTypeScope="" ma:versionID="110750153c82229cd71b61e592b78d93">
  <xsd:schema xmlns:xsd="http://www.w3.org/2001/XMLSchema" xmlns:xs="http://www.w3.org/2001/XMLSchema" xmlns:p="http://schemas.microsoft.com/office/2006/metadata/properties" xmlns:ns2="3ecb52e3-2bbe-4887-9839-3dbc4142052e" targetNamespace="http://schemas.microsoft.com/office/2006/metadata/properties" ma:root="true" ma:fieldsID="48780f7e20724a051a3d6049e70cca0c" ns2:_="">
    <xsd:import namespace="3ecb52e3-2bbe-4887-9839-3dbc4142052e"/>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cb52e3-2bbe-4887-9839-3dbc414205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1D3A658B-EA01-436E-8F23-B63B4FC809E6}"/>
</file>

<file path=docProps/app.xml><?xml version="1.0" encoding="utf-8"?>
<Properties xmlns="http://schemas.openxmlformats.org/officeDocument/2006/extended-properties" xmlns:vt="http://schemas.openxmlformats.org/officeDocument/2006/docPropsVTypes">
  <Template>Integral design</Template>
  <TotalTime>0</TotalTime>
  <Words>1461</Words>
  <Application>Microsoft Office PowerPoint</Application>
  <PresentationFormat>Widescreen</PresentationFormat>
  <Paragraphs>437</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Bookman Old Style</vt:lpstr>
      <vt:lpstr>Calibri</vt:lpstr>
      <vt:lpstr>Tw Cen MT</vt:lpstr>
      <vt:lpstr>Tw Cen MT Condensed</vt:lpstr>
      <vt:lpstr>Verdana</vt:lpstr>
      <vt:lpstr>Wingdings</vt:lpstr>
      <vt:lpstr>Wingdings 3</vt:lpstr>
      <vt:lpstr>Integral</vt:lpstr>
      <vt:lpstr>CA5313 (SOCIALLY RELEVANT PROJECT) Ecommerce Web Project</vt:lpstr>
      <vt:lpstr>Abstract</vt:lpstr>
      <vt:lpstr>Problem Statement</vt:lpstr>
      <vt:lpstr>Literature survey</vt:lpstr>
      <vt:lpstr>Literature survey</vt:lpstr>
      <vt:lpstr>Literature survey</vt:lpstr>
      <vt:lpstr>Literature survey</vt:lpstr>
      <vt:lpstr>System design</vt:lpstr>
      <vt:lpstr>Hardware / software requirements</vt:lpstr>
      <vt:lpstr>Source code (Index.php)</vt:lpstr>
      <vt:lpstr>Source code (Index.php)</vt:lpstr>
      <vt:lpstr>Source code (Index.php)</vt:lpstr>
      <vt:lpstr>Source code (Index.php)</vt:lpstr>
      <vt:lpstr>Source code (Index.php)</vt:lpstr>
      <vt:lpstr>Source code (Index.php)</vt:lpstr>
      <vt:lpstr>Source code (Index.php)</vt:lpstr>
      <vt:lpstr>Source code (Index.php)</vt:lpstr>
      <vt:lpstr>Source code (Index.php)</vt:lpstr>
      <vt:lpstr>Source code (Index.php)</vt:lpstr>
      <vt:lpstr>Source code (Index.php)</vt:lpstr>
      <vt:lpstr>Source code (Index.php)</vt:lpstr>
      <vt:lpstr>Source code (Index.php)</vt:lpstr>
      <vt:lpstr>Source code (Index.php)</vt:lpstr>
      <vt:lpstr>Source code (Index.php)</vt:lpstr>
      <vt:lpstr>Source code (Index.php)</vt:lpstr>
      <vt:lpstr>Source code</vt:lpstr>
      <vt:lpstr>Source code</vt:lpstr>
      <vt:lpstr>Source code</vt:lpstr>
      <vt:lpstr>Screenshot</vt:lpstr>
      <vt:lpstr>Screenshot</vt:lpstr>
      <vt:lpstr>Screenshot</vt:lpstr>
      <vt:lpstr>Screenshot</vt:lpstr>
      <vt:lpstr>Screenshot</vt:lpstr>
      <vt:lpstr>Screenshot</vt:lpstr>
      <vt:lpstr>result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2020-10-27T04:28:30Z</dcterms:created>
  <dcterms:modified xsi:type="dcterms:W3CDTF">2020-10-27T09:17:30Z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0x010100C63D2AF5B326C449B0DCB639F084C3C8</vt:lpwstr>
  </property>
</Properties>
</file>