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2" r:id="rId3"/>
    <p:sldId id="261" r:id="rId4"/>
    <p:sldId id="264" r:id="rId5"/>
    <p:sldId id="260" r:id="rId6"/>
    <p:sldId id="266" r:id="rId7"/>
    <p:sldId id="263" r:id="rId8"/>
    <p:sldId id="269" r:id="rId9"/>
    <p:sldId id="299" r:id="rId10"/>
    <p:sldId id="303" r:id="rId11"/>
    <p:sldId id="267" r:id="rId12"/>
    <p:sldId id="300" r:id="rId13"/>
    <p:sldId id="298" r:id="rId14"/>
    <p:sldId id="301" r:id="rId15"/>
    <p:sldId id="265" r:id="rId16"/>
    <p:sldId id="302" r:id="rId17"/>
    <p:sldId id="277" r:id="rId18"/>
  </p:sldIdLst>
  <p:sldSz cx="9144000" cy="5143500" type="screen16x9"/>
  <p:notesSz cx="6858000" cy="9144000"/>
  <p:embeddedFontLst>
    <p:embeddedFont>
      <p:font typeface="Arsenal" panose="020B0604020202020204" charset="0"/>
      <p:regular r:id="rId20"/>
      <p:bold r:id="rId21"/>
      <p:italic r:id="rId22"/>
      <p:boldItalic r:id="rId23"/>
    </p:embeddedFont>
    <p:embeddedFont>
      <p:font typeface="Bodoni MT" panose="02070603080606020203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utfit" panose="020B0604020202020204" charset="0"/>
      <p:regular r:id="rId32"/>
      <p:bold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FBF6D-D332-4A7D-AD39-0E8F242A3842}" v="31" dt="2023-11-15T12:11:50.193"/>
  </p1510:revLst>
</p1510:revInfo>
</file>

<file path=ppt/tableStyles.xml><?xml version="1.0" encoding="utf-8"?>
<a:tblStyleLst xmlns:a="http://schemas.openxmlformats.org/drawingml/2006/main" def="{2F1B9A6C-C014-4D00-BBEB-C11D410C5715}">
  <a:tblStyle styleId="{2F1B9A6C-C014-4D00-BBEB-C11D410C5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9275AD-C361-4AD4-8B82-01A52D1A5F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sa Emiliyana" userId="92c8013650511e23" providerId="Windows Live" clId="Web-{B0CFBF6D-D332-4A7D-AD39-0E8F242A3842}"/>
    <pc:docChg chg="addSld delSld modSld sldOrd">
      <pc:chgData name="Elsa Emiliyana" userId="92c8013650511e23" providerId="Windows Live" clId="Web-{B0CFBF6D-D332-4A7D-AD39-0E8F242A3842}" dt="2023-11-15T12:11:50.193" v="28" actId="1076"/>
      <pc:docMkLst>
        <pc:docMk/>
      </pc:docMkLst>
      <pc:sldChg chg="ord">
        <pc:chgData name="Elsa Emiliyana" userId="92c8013650511e23" providerId="Windows Live" clId="Web-{B0CFBF6D-D332-4A7D-AD39-0E8F242A3842}" dt="2023-11-15T12:08:36.562" v="7"/>
        <pc:sldMkLst>
          <pc:docMk/>
          <pc:sldMk cId="0" sldId="261"/>
        </pc:sldMkLst>
      </pc:sldChg>
      <pc:sldChg chg="modSp">
        <pc:chgData name="Elsa Emiliyana" userId="92c8013650511e23" providerId="Windows Live" clId="Web-{B0CFBF6D-D332-4A7D-AD39-0E8F242A3842}" dt="2023-11-15T12:09:14.485" v="10" actId="20577"/>
        <pc:sldMkLst>
          <pc:docMk/>
          <pc:sldMk cId="0" sldId="262"/>
        </pc:sldMkLst>
        <pc:spChg chg="mod">
          <ac:chgData name="Elsa Emiliyana" userId="92c8013650511e23" providerId="Windows Live" clId="Web-{B0CFBF6D-D332-4A7D-AD39-0E8F242A3842}" dt="2023-11-15T12:09:14.485" v="10" actId="20577"/>
          <ac:spMkLst>
            <pc:docMk/>
            <pc:sldMk cId="0" sldId="262"/>
            <ac:spMk id="1306" creationId="{00000000-0000-0000-0000-000000000000}"/>
          </ac:spMkLst>
        </pc:spChg>
      </pc:sldChg>
      <pc:sldChg chg="add del ord">
        <pc:chgData name="Elsa Emiliyana" userId="92c8013650511e23" providerId="Windows Live" clId="Web-{B0CFBF6D-D332-4A7D-AD39-0E8F242A3842}" dt="2023-11-15T12:08:40.906" v="8"/>
        <pc:sldMkLst>
          <pc:docMk/>
          <pc:sldMk cId="0" sldId="264"/>
        </pc:sldMkLst>
      </pc:sldChg>
      <pc:sldChg chg="ord">
        <pc:chgData name="Elsa Emiliyana" userId="92c8013650511e23" providerId="Windows Live" clId="Web-{B0CFBF6D-D332-4A7D-AD39-0E8F242A3842}" dt="2023-11-15T12:08:43.062" v="9"/>
        <pc:sldMkLst>
          <pc:docMk/>
          <pc:sldMk cId="0" sldId="266"/>
        </pc:sldMkLst>
      </pc:sldChg>
      <pc:sldChg chg="delSp">
        <pc:chgData name="Elsa Emiliyana" userId="92c8013650511e23" providerId="Windows Live" clId="Web-{B0CFBF6D-D332-4A7D-AD39-0E8F242A3842}" dt="2023-11-15T12:10:00.268" v="12"/>
        <pc:sldMkLst>
          <pc:docMk/>
          <pc:sldMk cId="0" sldId="267"/>
        </pc:sldMkLst>
        <pc:spChg chg="del">
          <ac:chgData name="Elsa Emiliyana" userId="92c8013650511e23" providerId="Windows Live" clId="Web-{B0CFBF6D-D332-4A7D-AD39-0E8F242A3842}" dt="2023-11-15T12:10:00.268" v="12"/>
          <ac:spMkLst>
            <pc:docMk/>
            <pc:sldMk cId="0" sldId="267"/>
            <ac:spMk id="1655" creationId="{00000000-0000-0000-0000-000000000000}"/>
          </ac:spMkLst>
        </pc:spChg>
      </pc:sldChg>
      <pc:sldChg chg="modSp">
        <pc:chgData name="Elsa Emiliyana" userId="92c8013650511e23" providerId="Windows Live" clId="Web-{B0CFBF6D-D332-4A7D-AD39-0E8F242A3842}" dt="2023-11-15T12:11:41.365" v="27" actId="20577"/>
        <pc:sldMkLst>
          <pc:docMk/>
          <pc:sldMk cId="0" sldId="269"/>
        </pc:sldMkLst>
        <pc:spChg chg="mod">
          <ac:chgData name="Elsa Emiliyana" userId="92c8013650511e23" providerId="Windows Live" clId="Web-{B0CFBF6D-D332-4A7D-AD39-0E8F242A3842}" dt="2023-11-15T12:11:41.365" v="27" actId="20577"/>
          <ac:spMkLst>
            <pc:docMk/>
            <pc:sldMk cId="0" sldId="269"/>
            <ac:spMk id="1671" creationId="{00000000-0000-0000-0000-000000000000}"/>
          </ac:spMkLst>
        </pc:spChg>
        <pc:picChg chg="mod">
          <ac:chgData name="Elsa Emiliyana" userId="92c8013650511e23" providerId="Windows Live" clId="Web-{B0CFBF6D-D332-4A7D-AD39-0E8F242A3842}" dt="2023-11-15T12:11:31.974" v="16" actId="1076"/>
          <ac:picMkLst>
            <pc:docMk/>
            <pc:sldMk cId="0" sldId="269"/>
            <ac:picMk id="9" creationId="{8CE6B49C-4A18-4460-9B90-2D4AE2EC9D10}"/>
          </ac:picMkLst>
        </pc:picChg>
      </pc:sldChg>
      <pc:sldChg chg="modSp">
        <pc:chgData name="Elsa Emiliyana" userId="92c8013650511e23" providerId="Windows Live" clId="Web-{B0CFBF6D-D332-4A7D-AD39-0E8F242A3842}" dt="2023-11-15T12:11:50.193" v="28" actId="1076"/>
        <pc:sldMkLst>
          <pc:docMk/>
          <pc:sldMk cId="0" sldId="277"/>
        </pc:sldMkLst>
        <pc:spChg chg="mod">
          <ac:chgData name="Elsa Emiliyana" userId="92c8013650511e23" providerId="Windows Live" clId="Web-{B0CFBF6D-D332-4A7D-AD39-0E8F242A3842}" dt="2023-11-15T12:11:50.193" v="28" actId="1076"/>
          <ac:spMkLst>
            <pc:docMk/>
            <pc:sldMk cId="0" sldId="277"/>
            <ac:spMk id="2379" creationId="{00000000-0000-0000-0000-000000000000}"/>
          </ac:spMkLst>
        </pc:spChg>
      </pc:sldChg>
      <pc:sldChg chg="modSp">
        <pc:chgData name="Elsa Emiliyana" userId="92c8013650511e23" providerId="Windows Live" clId="Web-{B0CFBF6D-D332-4A7D-AD39-0E8F242A3842}" dt="2023-11-15T12:11:11.489" v="15" actId="14100"/>
        <pc:sldMkLst>
          <pc:docMk/>
          <pc:sldMk cId="1140558346" sldId="298"/>
        </pc:sldMkLst>
        <pc:spChg chg="mod">
          <ac:chgData name="Elsa Emiliyana" userId="92c8013650511e23" providerId="Windows Live" clId="Web-{B0CFBF6D-D332-4A7D-AD39-0E8F242A3842}" dt="2023-11-15T12:11:11.489" v="15" actId="14100"/>
          <ac:spMkLst>
            <pc:docMk/>
            <pc:sldMk cId="1140558346" sldId="298"/>
            <ac:spMk id="3" creationId="{73283D6A-1D40-F48D-0776-2F83CE061630}"/>
          </ac:spMkLst>
        </pc:spChg>
      </pc:sldChg>
      <pc:sldChg chg="delSp">
        <pc:chgData name="Elsa Emiliyana" userId="92c8013650511e23" providerId="Windows Live" clId="Web-{B0CFBF6D-D332-4A7D-AD39-0E8F242A3842}" dt="2023-11-15T12:09:48.861" v="11"/>
        <pc:sldMkLst>
          <pc:docMk/>
          <pc:sldMk cId="264883256" sldId="300"/>
        </pc:sldMkLst>
        <pc:spChg chg="del">
          <ac:chgData name="Elsa Emiliyana" userId="92c8013650511e23" providerId="Windows Live" clId="Web-{B0CFBF6D-D332-4A7D-AD39-0E8F242A3842}" dt="2023-11-15T12:09:48.861" v="11"/>
          <ac:spMkLst>
            <pc:docMk/>
            <pc:sldMk cId="264883256" sldId="300"/>
            <ac:spMk id="16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287b68dfb7_0_28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287b68dfb7_0_28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3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7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201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75e7175c9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75e7175c9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505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275e7175c93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275e7175c93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75e7175c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75e7175c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75e7175c9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75e7175c9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5e7175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75e7175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75e7175c9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75e7175c9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275e7175c93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275e7175c93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2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4577100" cy="22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22" y="3091475"/>
            <a:ext cx="4191300" cy="411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15" name="Google Shape;15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subTitle" idx="1"/>
          </p:nvPr>
        </p:nvSpPr>
        <p:spPr>
          <a:xfrm>
            <a:off x="3473598" y="2083885"/>
            <a:ext cx="4314300" cy="1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3473599" y="1016015"/>
            <a:ext cx="43173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16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544" name="Google Shape;544;p16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16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6"/>
          <p:cNvGrpSpPr/>
          <p:nvPr/>
        </p:nvGrpSpPr>
        <p:grpSpPr>
          <a:xfrm>
            <a:off x="-59325" y="4023925"/>
            <a:ext cx="855655" cy="842208"/>
            <a:chOff x="3693450" y="-758825"/>
            <a:chExt cx="855655" cy="842208"/>
          </a:xfrm>
        </p:grpSpPr>
        <p:sp>
          <p:nvSpPr>
            <p:cNvPr id="547" name="Google Shape;547;p16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6"/>
          <p:cNvGrpSpPr/>
          <p:nvPr/>
        </p:nvGrpSpPr>
        <p:grpSpPr>
          <a:xfrm>
            <a:off x="8351172" y="3132538"/>
            <a:ext cx="2952307" cy="1737393"/>
            <a:chOff x="8351172" y="3132538"/>
            <a:chExt cx="2952307" cy="1737393"/>
          </a:xfrm>
        </p:grpSpPr>
        <p:sp>
          <p:nvSpPr>
            <p:cNvPr id="568" name="Google Shape;568;p1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6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16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577" name="Google Shape;577;p16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8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 txBox="1">
            <a:spLocks noGrp="1"/>
          </p:cNvSpPr>
          <p:nvPr>
            <p:ph type="subTitle" idx="1"/>
          </p:nvPr>
        </p:nvSpPr>
        <p:spPr>
          <a:xfrm>
            <a:off x="1010950" y="2604200"/>
            <a:ext cx="2029800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3" name="Google Shape;613;p18"/>
          <p:cNvSpPr txBox="1">
            <a:spLocks noGrp="1"/>
          </p:cNvSpPr>
          <p:nvPr>
            <p:ph type="subTitle" idx="2"/>
          </p:nvPr>
        </p:nvSpPr>
        <p:spPr>
          <a:xfrm>
            <a:off x="3557103" y="2604200"/>
            <a:ext cx="2029800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4" name="Google Shape;614;p18"/>
          <p:cNvSpPr txBox="1">
            <a:spLocks noGrp="1"/>
          </p:cNvSpPr>
          <p:nvPr>
            <p:ph type="subTitle" idx="3"/>
          </p:nvPr>
        </p:nvSpPr>
        <p:spPr>
          <a:xfrm>
            <a:off x="6103256" y="2604200"/>
            <a:ext cx="2029800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5" name="Google Shape;615;p18"/>
          <p:cNvSpPr txBox="1">
            <a:spLocks noGrp="1"/>
          </p:cNvSpPr>
          <p:nvPr>
            <p:ph type="title" idx="4"/>
          </p:nvPr>
        </p:nvSpPr>
        <p:spPr>
          <a:xfrm>
            <a:off x="1009290" y="2203200"/>
            <a:ext cx="2033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"/>
          <p:cNvSpPr txBox="1">
            <a:spLocks noGrp="1"/>
          </p:cNvSpPr>
          <p:nvPr>
            <p:ph type="title" idx="5"/>
          </p:nvPr>
        </p:nvSpPr>
        <p:spPr>
          <a:xfrm>
            <a:off x="3555450" y="2203200"/>
            <a:ext cx="2033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title" idx="6"/>
          </p:nvPr>
        </p:nvSpPr>
        <p:spPr>
          <a:xfrm>
            <a:off x="6101610" y="2203200"/>
            <a:ext cx="2033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19" name="Google Shape;619;p18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0" name="Google Shape;620;p18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-59325" y="4023925"/>
            <a:ext cx="855655" cy="842208"/>
            <a:chOff x="3693450" y="-758825"/>
            <a:chExt cx="855655" cy="842208"/>
          </a:xfrm>
        </p:grpSpPr>
        <p:sp>
          <p:nvSpPr>
            <p:cNvPr id="622" name="Google Shape;622;p1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"/>
          <p:cNvSpPr txBox="1">
            <a:spLocks noGrp="1"/>
          </p:cNvSpPr>
          <p:nvPr>
            <p:ph type="title"/>
          </p:nvPr>
        </p:nvSpPr>
        <p:spPr>
          <a:xfrm>
            <a:off x="1166725" y="1247475"/>
            <a:ext cx="328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20"/>
          <p:cNvSpPr txBox="1">
            <a:spLocks noGrp="1"/>
          </p:cNvSpPr>
          <p:nvPr>
            <p:ph type="subTitle" idx="1"/>
          </p:nvPr>
        </p:nvSpPr>
        <p:spPr>
          <a:xfrm>
            <a:off x="1166725" y="145726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0"/>
          <p:cNvSpPr txBox="1">
            <a:spLocks noGrp="1"/>
          </p:cNvSpPr>
          <p:nvPr>
            <p:ph type="title" idx="2"/>
          </p:nvPr>
        </p:nvSpPr>
        <p:spPr>
          <a:xfrm>
            <a:off x="4693767" y="1247475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3" name="Google Shape;653;p20"/>
          <p:cNvSpPr txBox="1">
            <a:spLocks noGrp="1"/>
          </p:cNvSpPr>
          <p:nvPr>
            <p:ph type="subTitle" idx="3"/>
          </p:nvPr>
        </p:nvSpPr>
        <p:spPr>
          <a:xfrm>
            <a:off x="4693763" y="145726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0"/>
          <p:cNvSpPr txBox="1">
            <a:spLocks noGrp="1"/>
          </p:cNvSpPr>
          <p:nvPr>
            <p:ph type="title" idx="4"/>
          </p:nvPr>
        </p:nvSpPr>
        <p:spPr>
          <a:xfrm>
            <a:off x="1166725" y="3001301"/>
            <a:ext cx="327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5" name="Google Shape;655;p20"/>
          <p:cNvSpPr txBox="1">
            <a:spLocks noGrp="1"/>
          </p:cNvSpPr>
          <p:nvPr>
            <p:ph type="subTitle" idx="5"/>
          </p:nvPr>
        </p:nvSpPr>
        <p:spPr>
          <a:xfrm>
            <a:off x="1166725" y="321108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0"/>
          <p:cNvSpPr txBox="1">
            <a:spLocks noGrp="1"/>
          </p:cNvSpPr>
          <p:nvPr>
            <p:ph type="title" idx="6"/>
          </p:nvPr>
        </p:nvSpPr>
        <p:spPr>
          <a:xfrm>
            <a:off x="4693767" y="3001301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7"/>
          </p:nvPr>
        </p:nvSpPr>
        <p:spPr>
          <a:xfrm>
            <a:off x="4693775" y="321108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60" name="Google Shape;660;p20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1" name="Google Shape;661;p20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0"/>
          <p:cNvGrpSpPr/>
          <p:nvPr/>
        </p:nvGrpSpPr>
        <p:grpSpPr>
          <a:xfrm>
            <a:off x="8573300" y="4422950"/>
            <a:ext cx="425975" cy="435900"/>
            <a:chOff x="5216375" y="-808575"/>
            <a:chExt cx="425975" cy="435900"/>
          </a:xfrm>
        </p:grpSpPr>
        <p:sp>
          <p:nvSpPr>
            <p:cNvPr id="663" name="Google Shape;663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>
            <a:spLocks noGrp="1"/>
          </p:cNvSpPr>
          <p:nvPr>
            <p:ph type="title"/>
          </p:nvPr>
        </p:nvSpPr>
        <p:spPr>
          <a:xfrm>
            <a:off x="1749407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5" name="Google Shape;685;p21"/>
          <p:cNvSpPr txBox="1">
            <a:spLocks noGrp="1"/>
          </p:cNvSpPr>
          <p:nvPr>
            <p:ph type="subTitle" idx="1"/>
          </p:nvPr>
        </p:nvSpPr>
        <p:spPr>
          <a:xfrm>
            <a:off x="1749407" y="124078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1"/>
          <p:cNvSpPr txBox="1">
            <a:spLocks noGrp="1"/>
          </p:cNvSpPr>
          <p:nvPr>
            <p:ph type="title" idx="2"/>
          </p:nvPr>
        </p:nvSpPr>
        <p:spPr>
          <a:xfrm>
            <a:off x="5580688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7" name="Google Shape;687;p21"/>
          <p:cNvSpPr txBox="1">
            <a:spLocks noGrp="1"/>
          </p:cNvSpPr>
          <p:nvPr>
            <p:ph type="subTitle" idx="3"/>
          </p:nvPr>
        </p:nvSpPr>
        <p:spPr>
          <a:xfrm>
            <a:off x="5580688" y="124078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1"/>
          <p:cNvSpPr txBox="1">
            <a:spLocks noGrp="1"/>
          </p:cNvSpPr>
          <p:nvPr>
            <p:ph type="title" idx="4"/>
          </p:nvPr>
        </p:nvSpPr>
        <p:spPr>
          <a:xfrm>
            <a:off x="1749407" y="2211957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9" name="Google Shape;689;p21"/>
          <p:cNvSpPr txBox="1">
            <a:spLocks noGrp="1"/>
          </p:cNvSpPr>
          <p:nvPr>
            <p:ph type="subTitle" idx="5"/>
          </p:nvPr>
        </p:nvSpPr>
        <p:spPr>
          <a:xfrm>
            <a:off x="1749407" y="242283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 idx="6"/>
          </p:nvPr>
        </p:nvSpPr>
        <p:spPr>
          <a:xfrm>
            <a:off x="5580688" y="2211957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1" name="Google Shape;691;p21"/>
          <p:cNvSpPr txBox="1">
            <a:spLocks noGrp="1"/>
          </p:cNvSpPr>
          <p:nvPr>
            <p:ph type="subTitle" idx="7"/>
          </p:nvPr>
        </p:nvSpPr>
        <p:spPr>
          <a:xfrm>
            <a:off x="5580688" y="2422835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title" idx="8"/>
          </p:nvPr>
        </p:nvSpPr>
        <p:spPr>
          <a:xfrm>
            <a:off x="5580688" y="3395801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3" name="Google Shape;693;p21"/>
          <p:cNvSpPr txBox="1">
            <a:spLocks noGrp="1"/>
          </p:cNvSpPr>
          <p:nvPr>
            <p:ph type="subTitle" idx="9"/>
          </p:nvPr>
        </p:nvSpPr>
        <p:spPr>
          <a:xfrm>
            <a:off x="5580688" y="3604840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1"/>
          <p:cNvSpPr txBox="1">
            <a:spLocks noGrp="1"/>
          </p:cNvSpPr>
          <p:nvPr>
            <p:ph type="title" idx="13"/>
          </p:nvPr>
        </p:nvSpPr>
        <p:spPr>
          <a:xfrm>
            <a:off x="1749407" y="3395801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5" name="Google Shape;695;p21"/>
          <p:cNvSpPr txBox="1">
            <a:spLocks noGrp="1"/>
          </p:cNvSpPr>
          <p:nvPr>
            <p:ph type="subTitle" idx="14"/>
          </p:nvPr>
        </p:nvSpPr>
        <p:spPr>
          <a:xfrm>
            <a:off x="1749407" y="3604840"/>
            <a:ext cx="26388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7" name="Google Shape;697;p21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98" name="Google Shape;698;p21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9" name="Google Shape;699;p21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-59325" y="4023925"/>
            <a:ext cx="855655" cy="842208"/>
            <a:chOff x="3693450" y="-758825"/>
            <a:chExt cx="855655" cy="842208"/>
          </a:xfrm>
        </p:grpSpPr>
        <p:sp>
          <p:nvSpPr>
            <p:cNvPr id="701" name="Google Shape;701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"/>
          <p:cNvSpPr txBox="1">
            <a:spLocks noGrp="1"/>
          </p:cNvSpPr>
          <p:nvPr>
            <p:ph type="title" hasCustomPrompt="1"/>
          </p:nvPr>
        </p:nvSpPr>
        <p:spPr>
          <a:xfrm>
            <a:off x="737700" y="592900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3" name="Google Shape;723;p22"/>
          <p:cNvSpPr txBox="1">
            <a:spLocks noGrp="1"/>
          </p:cNvSpPr>
          <p:nvPr>
            <p:ph type="subTitle" idx="1"/>
          </p:nvPr>
        </p:nvSpPr>
        <p:spPr>
          <a:xfrm>
            <a:off x="738494" y="1330482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4" name="Google Shape;724;p22"/>
          <p:cNvSpPr txBox="1">
            <a:spLocks noGrp="1"/>
          </p:cNvSpPr>
          <p:nvPr>
            <p:ph type="title" idx="2" hasCustomPrompt="1"/>
          </p:nvPr>
        </p:nvSpPr>
        <p:spPr>
          <a:xfrm>
            <a:off x="737700" y="1848583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5" name="Google Shape;725;p22"/>
          <p:cNvSpPr txBox="1">
            <a:spLocks noGrp="1"/>
          </p:cNvSpPr>
          <p:nvPr>
            <p:ph type="subTitle" idx="3"/>
          </p:nvPr>
        </p:nvSpPr>
        <p:spPr>
          <a:xfrm>
            <a:off x="738494" y="2587110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6" name="Google Shape;726;p22"/>
          <p:cNvSpPr txBox="1">
            <a:spLocks noGrp="1"/>
          </p:cNvSpPr>
          <p:nvPr>
            <p:ph type="title" idx="4" hasCustomPrompt="1"/>
          </p:nvPr>
        </p:nvSpPr>
        <p:spPr>
          <a:xfrm>
            <a:off x="737700" y="3105198"/>
            <a:ext cx="3706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7" name="Google Shape;727;p22"/>
          <p:cNvSpPr txBox="1">
            <a:spLocks noGrp="1"/>
          </p:cNvSpPr>
          <p:nvPr>
            <p:ph type="subTitle" idx="5"/>
          </p:nvPr>
        </p:nvSpPr>
        <p:spPr>
          <a:xfrm>
            <a:off x="738494" y="3843725"/>
            <a:ext cx="37044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728" name="Google Shape;728;p22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729" name="Google Shape;729;p2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0" name="Google Shape;730;p22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4"/>
          <p:cNvGrpSpPr/>
          <p:nvPr/>
        </p:nvGrpSpPr>
        <p:grpSpPr>
          <a:xfrm>
            <a:off x="-101600" y="285750"/>
            <a:ext cx="9245700" cy="4857550"/>
            <a:chOff x="-101600" y="285750"/>
            <a:chExt cx="9245700" cy="4857550"/>
          </a:xfrm>
        </p:grpSpPr>
        <p:cxnSp>
          <p:nvCxnSpPr>
            <p:cNvPr id="761" name="Google Shape;761;p2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24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8237850" y="4011900"/>
            <a:ext cx="855655" cy="842208"/>
            <a:chOff x="3693450" y="-758825"/>
            <a:chExt cx="855655" cy="842208"/>
          </a:xfrm>
        </p:grpSpPr>
        <p:sp>
          <p:nvSpPr>
            <p:cNvPr id="764" name="Google Shape;764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4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785" name="Google Shape;785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5"/>
          <p:cNvGrpSpPr/>
          <p:nvPr/>
        </p:nvGrpSpPr>
        <p:grpSpPr>
          <a:xfrm>
            <a:off x="-63500" y="514350"/>
            <a:ext cx="9207600" cy="4628975"/>
            <a:chOff x="-63500" y="514350"/>
            <a:chExt cx="9207600" cy="4628975"/>
          </a:xfrm>
        </p:grpSpPr>
        <p:cxnSp>
          <p:nvCxnSpPr>
            <p:cNvPr id="809" name="Google Shape;809;p25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Google Shape;810;p25"/>
            <p:cNvSpPr/>
            <p:nvPr/>
          </p:nvSpPr>
          <p:spPr>
            <a:xfrm>
              <a:off x="-63500" y="4599425"/>
              <a:ext cx="92076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5"/>
          <p:cNvGrpSpPr/>
          <p:nvPr/>
        </p:nvGrpSpPr>
        <p:grpSpPr>
          <a:xfrm>
            <a:off x="8573300" y="4165775"/>
            <a:ext cx="425975" cy="435900"/>
            <a:chOff x="5216375" y="-808575"/>
            <a:chExt cx="425975" cy="435900"/>
          </a:xfrm>
        </p:grpSpPr>
        <p:sp>
          <p:nvSpPr>
            <p:cNvPr id="812" name="Google Shape;812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134150" y="4165775"/>
            <a:ext cx="425975" cy="435900"/>
            <a:chOff x="5216375" y="-808575"/>
            <a:chExt cx="425975" cy="435900"/>
          </a:xfrm>
        </p:grpSpPr>
        <p:sp>
          <p:nvSpPr>
            <p:cNvPr id="833" name="Google Shape;83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 flipH="1">
            <a:off x="3668850" y="2074550"/>
            <a:ext cx="4729200" cy="15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4750" y="1018600"/>
            <a:ext cx="1097400" cy="109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flipH="1">
            <a:off x="3670350" y="3713300"/>
            <a:ext cx="47262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40" name="Google Shape;40;p3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41;p3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914450" y="2273725"/>
            <a:ext cx="242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4809600" y="2273725"/>
            <a:ext cx="242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4809600" y="2490350"/>
            <a:ext cx="24201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914300" y="2490350"/>
            <a:ext cx="24204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99" name="Google Shape;99;p5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100;p5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102" name="Google Shape;102;p5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8237850" y="4011900"/>
            <a:ext cx="855655" cy="842208"/>
            <a:chOff x="3693450" y="-758825"/>
            <a:chExt cx="855655" cy="842208"/>
          </a:xfrm>
        </p:grpSpPr>
        <p:sp>
          <p:nvSpPr>
            <p:cNvPr id="125" name="Google Shape;125;p5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148" name="Google Shape;148;p6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6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-2416878" y="2907450"/>
            <a:ext cx="2952307" cy="1962480"/>
            <a:chOff x="-2416878" y="2907450"/>
            <a:chExt cx="2952307" cy="1962480"/>
          </a:xfrm>
        </p:grpSpPr>
        <p:grpSp>
          <p:nvGrpSpPr>
            <p:cNvPr id="151" name="Google Shape;151;p6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6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58" name="Google Shape;158;p6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6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6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63" name="Google Shape;163;p6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6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6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" name="Google Shape;167;p6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6"/>
          <p:cNvGrpSpPr/>
          <p:nvPr/>
        </p:nvGrpSpPr>
        <p:grpSpPr>
          <a:xfrm>
            <a:off x="8503572" y="3132538"/>
            <a:ext cx="2952307" cy="1737393"/>
            <a:chOff x="8351172" y="3132538"/>
            <a:chExt cx="2952307" cy="1737393"/>
          </a:xfrm>
        </p:grpSpPr>
        <p:sp>
          <p:nvSpPr>
            <p:cNvPr id="189" name="Google Shape;189;p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6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1280250" y="1482300"/>
            <a:ext cx="6583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8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8"/>
          <p:cNvGrpSpPr/>
          <p:nvPr/>
        </p:nvGrpSpPr>
        <p:grpSpPr>
          <a:xfrm flipH="1">
            <a:off x="129583" y="3764250"/>
            <a:ext cx="855655" cy="842208"/>
            <a:chOff x="3693450" y="-758825"/>
            <a:chExt cx="855655" cy="842208"/>
          </a:xfrm>
        </p:grpSpPr>
        <p:sp>
          <p:nvSpPr>
            <p:cNvPr id="236" name="Google Shape;236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926207" y="2722138"/>
            <a:ext cx="1167298" cy="1884306"/>
            <a:chOff x="5849258" y="-2134587"/>
            <a:chExt cx="1167298" cy="1884306"/>
          </a:xfrm>
        </p:grpSpPr>
        <p:sp>
          <p:nvSpPr>
            <p:cNvPr id="257" name="Google Shape;257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1119450" y="1702500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1119450" y="2526598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83" name="Google Shape;283;p9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" name="Google Shape;284;p9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8237850" y="3764250"/>
            <a:ext cx="855655" cy="842208"/>
            <a:chOff x="3693450" y="-758825"/>
            <a:chExt cx="855655" cy="842208"/>
          </a:xfrm>
        </p:grpSpPr>
        <p:sp>
          <p:nvSpPr>
            <p:cNvPr id="286" name="Google Shape;286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 flipH="1">
            <a:off x="129583" y="2722138"/>
            <a:ext cx="1167298" cy="1884306"/>
            <a:chOff x="5849258" y="-2134587"/>
            <a:chExt cx="1167298" cy="1884306"/>
          </a:xfrm>
        </p:grpSpPr>
        <p:sp>
          <p:nvSpPr>
            <p:cNvPr id="307" name="Google Shape;307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4237400" y="3592925"/>
            <a:ext cx="4193400" cy="100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3862519" y="1841525"/>
            <a:ext cx="4435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3860800" y="2890375"/>
            <a:ext cx="44391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5" name="Google Shape;335;p11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336" name="Google Shape;336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1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339" name="Google Shape;339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8231550" y="3757225"/>
            <a:ext cx="855655" cy="842208"/>
            <a:chOff x="3693450" y="-758825"/>
            <a:chExt cx="855655" cy="842208"/>
          </a:xfrm>
        </p:grpSpPr>
        <p:sp>
          <p:nvSpPr>
            <p:cNvPr id="342" name="Google Shape;342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senal"/>
              <a:buNone/>
              <a:defRPr sz="3000" b="1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4" r:id="rId11"/>
    <p:sldLayoutId id="2147483666" r:id="rId12"/>
    <p:sldLayoutId id="2147483667" r:id="rId13"/>
    <p:sldLayoutId id="2147483668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9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5187592" cy="13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Support Vector Machines (SVM)</a:t>
            </a:r>
            <a:endParaRPr sz="3600" dirty="0"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1"/>
          </p:nvPr>
        </p:nvSpPr>
        <p:spPr>
          <a:xfrm>
            <a:off x="718676" y="1785188"/>
            <a:ext cx="5369272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Formulas and White Box of SVM</a:t>
            </a:r>
            <a:endParaRPr dirty="0"/>
          </a:p>
        </p:txBody>
      </p:sp>
      <p:grpSp>
        <p:nvGrpSpPr>
          <p:cNvPr id="865" name="Google Shape;865;p29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866" name="Google Shape;866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5546239" y="1954612"/>
            <a:ext cx="3406870" cy="2656849"/>
            <a:chOff x="5546239" y="1954612"/>
            <a:chExt cx="3406870" cy="2656849"/>
          </a:xfrm>
        </p:grpSpPr>
        <p:grpSp>
          <p:nvGrpSpPr>
            <p:cNvPr id="887" name="Google Shape;887;p29"/>
            <p:cNvGrpSpPr/>
            <p:nvPr/>
          </p:nvGrpSpPr>
          <p:grpSpPr>
            <a:xfrm flipH="1">
              <a:off x="5546239" y="2747355"/>
              <a:ext cx="1147453" cy="1852273"/>
              <a:chOff x="5849258" y="-2134587"/>
              <a:chExt cx="1167298" cy="1884306"/>
            </a:xfrm>
          </p:grpSpPr>
          <p:sp>
            <p:nvSpPr>
              <p:cNvPr id="888" name="Google Shape;888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9"/>
            <p:cNvGrpSpPr/>
            <p:nvPr/>
          </p:nvGrpSpPr>
          <p:grpSpPr>
            <a:xfrm>
              <a:off x="6596017" y="1954612"/>
              <a:ext cx="1725559" cy="2656849"/>
              <a:chOff x="6803075" y="-2022800"/>
              <a:chExt cx="1664152" cy="2562300"/>
            </a:xfrm>
          </p:grpSpPr>
          <p:sp>
            <p:nvSpPr>
              <p:cNvPr id="913" name="Google Shape;913;p29"/>
              <p:cNvSpPr/>
              <p:nvPr/>
            </p:nvSpPr>
            <p:spPr>
              <a:xfrm>
                <a:off x="7178537" y="-1146418"/>
                <a:ext cx="1277751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14364" extrusionOk="0">
                    <a:moveTo>
                      <a:pt x="10917" y="0"/>
                    </a:moveTo>
                    <a:lnTo>
                      <a:pt x="10838" y="11"/>
                    </a:lnTo>
                    <a:lnTo>
                      <a:pt x="10758" y="11"/>
                    </a:lnTo>
                    <a:lnTo>
                      <a:pt x="10611" y="57"/>
                    </a:lnTo>
                    <a:lnTo>
                      <a:pt x="10475" y="125"/>
                    </a:lnTo>
                    <a:lnTo>
                      <a:pt x="10350" y="204"/>
                    </a:lnTo>
                    <a:lnTo>
                      <a:pt x="10237" y="306"/>
                    </a:lnTo>
                    <a:lnTo>
                      <a:pt x="10146" y="431"/>
                    </a:lnTo>
                    <a:lnTo>
                      <a:pt x="10078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3" y="13286"/>
                    </a:lnTo>
                    <a:lnTo>
                      <a:pt x="431" y="13297"/>
                    </a:lnTo>
                    <a:lnTo>
                      <a:pt x="329" y="13331"/>
                    </a:lnTo>
                    <a:lnTo>
                      <a:pt x="238" y="13377"/>
                    </a:lnTo>
                    <a:lnTo>
                      <a:pt x="159" y="13445"/>
                    </a:lnTo>
                    <a:lnTo>
                      <a:pt x="91" y="13524"/>
                    </a:lnTo>
                    <a:lnTo>
                      <a:pt x="46" y="13615"/>
                    </a:lnTo>
                    <a:lnTo>
                      <a:pt x="12" y="13717"/>
                    </a:lnTo>
                    <a:lnTo>
                      <a:pt x="0" y="13830"/>
                    </a:lnTo>
                    <a:lnTo>
                      <a:pt x="12" y="13932"/>
                    </a:lnTo>
                    <a:lnTo>
                      <a:pt x="46" y="14034"/>
                    </a:lnTo>
                    <a:lnTo>
                      <a:pt x="91" y="14125"/>
                    </a:lnTo>
                    <a:lnTo>
                      <a:pt x="159" y="14204"/>
                    </a:lnTo>
                    <a:lnTo>
                      <a:pt x="238" y="14272"/>
                    </a:lnTo>
                    <a:lnTo>
                      <a:pt x="329" y="14318"/>
                    </a:lnTo>
                    <a:lnTo>
                      <a:pt x="431" y="14352"/>
                    </a:lnTo>
                    <a:lnTo>
                      <a:pt x="533" y="14363"/>
                    </a:lnTo>
                    <a:lnTo>
                      <a:pt x="17345" y="14363"/>
                    </a:lnTo>
                    <a:lnTo>
                      <a:pt x="17469" y="14352"/>
                    </a:lnTo>
                    <a:lnTo>
                      <a:pt x="17583" y="14340"/>
                    </a:lnTo>
                    <a:lnTo>
                      <a:pt x="17707" y="14318"/>
                    </a:lnTo>
                    <a:lnTo>
                      <a:pt x="17821" y="14284"/>
                    </a:lnTo>
                    <a:lnTo>
                      <a:pt x="17934" y="14238"/>
                    </a:lnTo>
                    <a:lnTo>
                      <a:pt x="18036" y="14182"/>
                    </a:lnTo>
                    <a:lnTo>
                      <a:pt x="18138" y="14114"/>
                    </a:lnTo>
                    <a:lnTo>
                      <a:pt x="18229" y="14046"/>
                    </a:lnTo>
                    <a:lnTo>
                      <a:pt x="18320" y="13966"/>
                    </a:lnTo>
                    <a:lnTo>
                      <a:pt x="18399" y="13887"/>
                    </a:lnTo>
                    <a:lnTo>
                      <a:pt x="18467" y="13785"/>
                    </a:lnTo>
                    <a:lnTo>
                      <a:pt x="18535" y="13694"/>
                    </a:lnTo>
                    <a:lnTo>
                      <a:pt x="18592" y="13581"/>
                    </a:lnTo>
                    <a:lnTo>
                      <a:pt x="18648" y="13479"/>
                    </a:lnTo>
                    <a:lnTo>
                      <a:pt x="18682" y="13354"/>
                    </a:lnTo>
                    <a:lnTo>
                      <a:pt x="18716" y="13241"/>
                    </a:lnTo>
                    <a:lnTo>
                      <a:pt x="21244" y="884"/>
                    </a:lnTo>
                    <a:lnTo>
                      <a:pt x="21256" y="794"/>
                    </a:lnTo>
                    <a:lnTo>
                      <a:pt x="21256" y="714"/>
                    </a:lnTo>
                    <a:lnTo>
                      <a:pt x="21256" y="635"/>
                    </a:lnTo>
                    <a:lnTo>
                      <a:pt x="21233" y="556"/>
                    </a:lnTo>
                    <a:lnTo>
                      <a:pt x="21210" y="476"/>
                    </a:lnTo>
                    <a:lnTo>
                      <a:pt x="21176" y="408"/>
                    </a:lnTo>
                    <a:lnTo>
                      <a:pt x="21142" y="340"/>
                    </a:lnTo>
                    <a:lnTo>
                      <a:pt x="21097" y="272"/>
                    </a:lnTo>
                    <a:lnTo>
                      <a:pt x="21040" y="215"/>
                    </a:lnTo>
                    <a:lnTo>
                      <a:pt x="20984" y="159"/>
                    </a:lnTo>
                    <a:lnTo>
                      <a:pt x="20916" y="113"/>
                    </a:lnTo>
                    <a:lnTo>
                      <a:pt x="20848" y="79"/>
                    </a:lnTo>
                    <a:lnTo>
                      <a:pt x="20768" y="45"/>
                    </a:lnTo>
                    <a:lnTo>
                      <a:pt x="20689" y="23"/>
                    </a:lnTo>
                    <a:lnTo>
                      <a:pt x="20610" y="11"/>
                    </a:lnTo>
                    <a:lnTo>
                      <a:pt x="205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7767277" y="-1146418"/>
                <a:ext cx="699950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11644" h="14364" extrusionOk="0">
                    <a:moveTo>
                      <a:pt x="10918" y="0"/>
                    </a:moveTo>
                    <a:lnTo>
                      <a:pt x="10838" y="11"/>
                    </a:lnTo>
                    <a:lnTo>
                      <a:pt x="10759" y="11"/>
                    </a:lnTo>
                    <a:lnTo>
                      <a:pt x="10612" y="57"/>
                    </a:lnTo>
                    <a:lnTo>
                      <a:pt x="10475" y="125"/>
                    </a:lnTo>
                    <a:lnTo>
                      <a:pt x="10351" y="204"/>
                    </a:lnTo>
                    <a:lnTo>
                      <a:pt x="10237" y="306"/>
                    </a:lnTo>
                    <a:lnTo>
                      <a:pt x="10147" y="431"/>
                    </a:lnTo>
                    <a:lnTo>
                      <a:pt x="10079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4" y="13286"/>
                    </a:lnTo>
                    <a:lnTo>
                      <a:pt x="420" y="13297"/>
                    </a:lnTo>
                    <a:lnTo>
                      <a:pt x="318" y="13331"/>
                    </a:lnTo>
                    <a:lnTo>
                      <a:pt x="228" y="13377"/>
                    </a:lnTo>
                    <a:lnTo>
                      <a:pt x="148" y="13445"/>
                    </a:lnTo>
                    <a:lnTo>
                      <a:pt x="92" y="13524"/>
                    </a:lnTo>
                    <a:lnTo>
                      <a:pt x="35" y="13615"/>
                    </a:lnTo>
                    <a:lnTo>
                      <a:pt x="1" y="13717"/>
                    </a:lnTo>
                    <a:lnTo>
                      <a:pt x="1" y="13830"/>
                    </a:lnTo>
                    <a:lnTo>
                      <a:pt x="1" y="13932"/>
                    </a:lnTo>
                    <a:lnTo>
                      <a:pt x="35" y="14034"/>
                    </a:lnTo>
                    <a:lnTo>
                      <a:pt x="92" y="14125"/>
                    </a:lnTo>
                    <a:lnTo>
                      <a:pt x="148" y="14204"/>
                    </a:lnTo>
                    <a:lnTo>
                      <a:pt x="228" y="14272"/>
                    </a:lnTo>
                    <a:lnTo>
                      <a:pt x="318" y="14318"/>
                    </a:lnTo>
                    <a:lnTo>
                      <a:pt x="420" y="14352"/>
                    </a:lnTo>
                    <a:lnTo>
                      <a:pt x="534" y="14363"/>
                    </a:lnTo>
                    <a:lnTo>
                      <a:pt x="8877" y="14363"/>
                    </a:lnTo>
                    <a:lnTo>
                      <a:pt x="11632" y="884"/>
                    </a:lnTo>
                    <a:lnTo>
                      <a:pt x="11643" y="794"/>
                    </a:lnTo>
                    <a:lnTo>
                      <a:pt x="11643" y="714"/>
                    </a:lnTo>
                    <a:lnTo>
                      <a:pt x="11643" y="635"/>
                    </a:lnTo>
                    <a:lnTo>
                      <a:pt x="11620" y="556"/>
                    </a:lnTo>
                    <a:lnTo>
                      <a:pt x="11598" y="476"/>
                    </a:lnTo>
                    <a:lnTo>
                      <a:pt x="11564" y="408"/>
                    </a:lnTo>
                    <a:lnTo>
                      <a:pt x="11530" y="340"/>
                    </a:lnTo>
                    <a:lnTo>
                      <a:pt x="11484" y="272"/>
                    </a:lnTo>
                    <a:lnTo>
                      <a:pt x="11428" y="215"/>
                    </a:lnTo>
                    <a:lnTo>
                      <a:pt x="11371" y="159"/>
                    </a:lnTo>
                    <a:lnTo>
                      <a:pt x="11303" y="113"/>
                    </a:lnTo>
                    <a:lnTo>
                      <a:pt x="11235" y="79"/>
                    </a:lnTo>
                    <a:lnTo>
                      <a:pt x="11156" y="45"/>
                    </a:lnTo>
                    <a:lnTo>
                      <a:pt x="11076" y="23"/>
                    </a:lnTo>
                    <a:lnTo>
                      <a:pt x="10997" y="11"/>
                    </a:lnTo>
                    <a:lnTo>
                      <a:pt x="10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7853839" y="-283021"/>
                <a:ext cx="2765" cy="64945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04" extrusionOk="0">
                    <a:moveTo>
                      <a:pt x="1" y="0"/>
                    </a:moveTo>
                    <a:lnTo>
                      <a:pt x="1" y="10803"/>
                    </a:lnTo>
                    <a:lnTo>
                      <a:pt x="46" y="1080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7489979" y="364993"/>
                <a:ext cx="730547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976" extrusionOk="0">
                    <a:moveTo>
                      <a:pt x="873" y="1"/>
                    </a:moveTo>
                    <a:lnTo>
                      <a:pt x="782" y="12"/>
                    </a:lnTo>
                    <a:lnTo>
                      <a:pt x="680" y="35"/>
                    </a:lnTo>
                    <a:lnTo>
                      <a:pt x="589" y="69"/>
                    </a:lnTo>
                    <a:lnTo>
                      <a:pt x="510" y="114"/>
                    </a:lnTo>
                    <a:lnTo>
                      <a:pt x="431" y="160"/>
                    </a:lnTo>
                    <a:lnTo>
                      <a:pt x="351" y="216"/>
                    </a:lnTo>
                    <a:lnTo>
                      <a:pt x="283" y="284"/>
                    </a:lnTo>
                    <a:lnTo>
                      <a:pt x="215" y="352"/>
                    </a:lnTo>
                    <a:lnTo>
                      <a:pt x="159" y="432"/>
                    </a:lnTo>
                    <a:lnTo>
                      <a:pt x="113" y="511"/>
                    </a:lnTo>
                    <a:lnTo>
                      <a:pt x="68" y="590"/>
                    </a:lnTo>
                    <a:lnTo>
                      <a:pt x="45" y="681"/>
                    </a:lnTo>
                    <a:lnTo>
                      <a:pt x="11" y="772"/>
                    </a:lnTo>
                    <a:lnTo>
                      <a:pt x="0" y="874"/>
                    </a:lnTo>
                    <a:lnTo>
                      <a:pt x="0" y="976"/>
                    </a:lnTo>
                    <a:lnTo>
                      <a:pt x="45" y="976"/>
                    </a:lnTo>
                    <a:lnTo>
                      <a:pt x="45" y="874"/>
                    </a:lnTo>
                    <a:lnTo>
                      <a:pt x="57" y="783"/>
                    </a:lnTo>
                    <a:lnTo>
                      <a:pt x="79" y="692"/>
                    </a:lnTo>
                    <a:lnTo>
                      <a:pt x="113" y="613"/>
                    </a:lnTo>
                    <a:lnTo>
                      <a:pt x="159" y="534"/>
                    </a:lnTo>
                    <a:lnTo>
                      <a:pt x="204" y="454"/>
                    </a:lnTo>
                    <a:lnTo>
                      <a:pt x="249" y="375"/>
                    </a:lnTo>
                    <a:lnTo>
                      <a:pt x="317" y="318"/>
                    </a:lnTo>
                    <a:lnTo>
                      <a:pt x="385" y="250"/>
                    </a:lnTo>
                    <a:lnTo>
                      <a:pt x="453" y="205"/>
                    </a:lnTo>
                    <a:lnTo>
                      <a:pt x="533" y="148"/>
                    </a:lnTo>
                    <a:lnTo>
                      <a:pt x="612" y="114"/>
                    </a:lnTo>
                    <a:lnTo>
                      <a:pt x="692" y="80"/>
                    </a:lnTo>
                    <a:lnTo>
                      <a:pt x="782" y="57"/>
                    </a:lnTo>
                    <a:lnTo>
                      <a:pt x="873" y="46"/>
                    </a:lnTo>
                    <a:lnTo>
                      <a:pt x="11268" y="46"/>
                    </a:lnTo>
                    <a:lnTo>
                      <a:pt x="11359" y="57"/>
                    </a:lnTo>
                    <a:lnTo>
                      <a:pt x="11450" y="80"/>
                    </a:lnTo>
                    <a:lnTo>
                      <a:pt x="11540" y="114"/>
                    </a:lnTo>
                    <a:lnTo>
                      <a:pt x="11620" y="148"/>
                    </a:lnTo>
                    <a:lnTo>
                      <a:pt x="11699" y="205"/>
                    </a:lnTo>
                    <a:lnTo>
                      <a:pt x="11767" y="250"/>
                    </a:lnTo>
                    <a:lnTo>
                      <a:pt x="11835" y="318"/>
                    </a:lnTo>
                    <a:lnTo>
                      <a:pt x="11892" y="375"/>
                    </a:lnTo>
                    <a:lnTo>
                      <a:pt x="11948" y="454"/>
                    </a:lnTo>
                    <a:lnTo>
                      <a:pt x="11994" y="534"/>
                    </a:lnTo>
                    <a:lnTo>
                      <a:pt x="12028" y="613"/>
                    </a:lnTo>
                    <a:lnTo>
                      <a:pt x="12062" y="692"/>
                    </a:lnTo>
                    <a:lnTo>
                      <a:pt x="12084" y="783"/>
                    </a:lnTo>
                    <a:lnTo>
                      <a:pt x="12096" y="874"/>
                    </a:lnTo>
                    <a:lnTo>
                      <a:pt x="12107" y="976"/>
                    </a:lnTo>
                    <a:lnTo>
                      <a:pt x="12152" y="976"/>
                    </a:lnTo>
                    <a:lnTo>
                      <a:pt x="12141" y="874"/>
                    </a:lnTo>
                    <a:lnTo>
                      <a:pt x="12130" y="772"/>
                    </a:lnTo>
                    <a:lnTo>
                      <a:pt x="12107" y="681"/>
                    </a:lnTo>
                    <a:lnTo>
                      <a:pt x="12073" y="590"/>
                    </a:lnTo>
                    <a:lnTo>
                      <a:pt x="12028" y="511"/>
                    </a:lnTo>
                    <a:lnTo>
                      <a:pt x="11982" y="432"/>
                    </a:lnTo>
                    <a:lnTo>
                      <a:pt x="11926" y="352"/>
                    </a:lnTo>
                    <a:lnTo>
                      <a:pt x="11869" y="284"/>
                    </a:lnTo>
                    <a:lnTo>
                      <a:pt x="11790" y="216"/>
                    </a:lnTo>
                    <a:lnTo>
                      <a:pt x="11722" y="160"/>
                    </a:lnTo>
                    <a:lnTo>
                      <a:pt x="11642" y="114"/>
                    </a:lnTo>
                    <a:lnTo>
                      <a:pt x="11552" y="69"/>
                    </a:lnTo>
                    <a:lnTo>
                      <a:pt x="11461" y="35"/>
                    </a:lnTo>
                    <a:lnTo>
                      <a:pt x="11370" y="12"/>
                    </a:lnTo>
                    <a:lnTo>
                      <a:pt x="11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7860631" y="364993"/>
                <a:ext cx="58670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92" y="46"/>
                    </a:lnTo>
                    <a:lnTo>
                      <a:pt x="182" y="57"/>
                    </a:lnTo>
                    <a:lnTo>
                      <a:pt x="273" y="80"/>
                    </a:lnTo>
                    <a:lnTo>
                      <a:pt x="364" y="114"/>
                    </a:lnTo>
                    <a:lnTo>
                      <a:pt x="443" y="148"/>
                    </a:lnTo>
                    <a:lnTo>
                      <a:pt x="522" y="205"/>
                    </a:lnTo>
                    <a:lnTo>
                      <a:pt x="590" y="250"/>
                    </a:lnTo>
                    <a:lnTo>
                      <a:pt x="658" y="318"/>
                    </a:lnTo>
                    <a:lnTo>
                      <a:pt x="715" y="375"/>
                    </a:lnTo>
                    <a:lnTo>
                      <a:pt x="772" y="454"/>
                    </a:lnTo>
                    <a:lnTo>
                      <a:pt x="817" y="534"/>
                    </a:lnTo>
                    <a:lnTo>
                      <a:pt x="851" y="613"/>
                    </a:lnTo>
                    <a:lnTo>
                      <a:pt x="885" y="692"/>
                    </a:lnTo>
                    <a:lnTo>
                      <a:pt x="908" y="783"/>
                    </a:lnTo>
                    <a:lnTo>
                      <a:pt x="919" y="874"/>
                    </a:lnTo>
                    <a:lnTo>
                      <a:pt x="930" y="976"/>
                    </a:lnTo>
                    <a:lnTo>
                      <a:pt x="976" y="976"/>
                    </a:lnTo>
                    <a:lnTo>
                      <a:pt x="964" y="874"/>
                    </a:lnTo>
                    <a:lnTo>
                      <a:pt x="953" y="772"/>
                    </a:lnTo>
                    <a:lnTo>
                      <a:pt x="930" y="681"/>
                    </a:lnTo>
                    <a:lnTo>
                      <a:pt x="896" y="590"/>
                    </a:lnTo>
                    <a:lnTo>
                      <a:pt x="851" y="511"/>
                    </a:lnTo>
                    <a:lnTo>
                      <a:pt x="806" y="432"/>
                    </a:lnTo>
                    <a:lnTo>
                      <a:pt x="749" y="352"/>
                    </a:lnTo>
                    <a:lnTo>
                      <a:pt x="692" y="284"/>
                    </a:lnTo>
                    <a:lnTo>
                      <a:pt x="613" y="216"/>
                    </a:lnTo>
                    <a:lnTo>
                      <a:pt x="545" y="160"/>
                    </a:lnTo>
                    <a:lnTo>
                      <a:pt x="466" y="114"/>
                    </a:lnTo>
                    <a:lnTo>
                      <a:pt x="375" y="69"/>
                    </a:lnTo>
                    <a:lnTo>
                      <a:pt x="284" y="35"/>
                    </a:lnTo>
                    <a:lnTo>
                      <a:pt x="194" y="1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816119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0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68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68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0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819798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80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80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859970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1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80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1" y="862"/>
                    </a:lnTo>
                    <a:lnTo>
                      <a:pt x="1" y="964"/>
                    </a:lnTo>
                    <a:lnTo>
                      <a:pt x="1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80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1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66" y="1917"/>
                    </a:lnTo>
                    <a:lnTo>
                      <a:pt x="1157" y="1905"/>
                    </a:lnTo>
                    <a:lnTo>
                      <a:pt x="1248" y="1883"/>
                    </a:lnTo>
                    <a:lnTo>
                      <a:pt x="1338" y="1849"/>
                    </a:lnTo>
                    <a:lnTo>
                      <a:pt x="1418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8" y="1497"/>
                    </a:lnTo>
                    <a:lnTo>
                      <a:pt x="1814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8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14" y="500"/>
                    </a:lnTo>
                    <a:lnTo>
                      <a:pt x="1758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8" y="114"/>
                    </a:lnTo>
                    <a:lnTo>
                      <a:pt x="1338" y="69"/>
                    </a:lnTo>
                    <a:lnTo>
                      <a:pt x="1248" y="46"/>
                    </a:lnTo>
                    <a:lnTo>
                      <a:pt x="1157" y="12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7896759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84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3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1" y="284"/>
                    </a:lnTo>
                    <a:lnTo>
                      <a:pt x="1" y="363"/>
                    </a:lnTo>
                    <a:lnTo>
                      <a:pt x="1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3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84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5" y="658"/>
                    </a:lnTo>
                    <a:lnTo>
                      <a:pt x="602" y="613"/>
                    </a:lnTo>
                    <a:lnTo>
                      <a:pt x="647" y="556"/>
                    </a:lnTo>
                    <a:lnTo>
                      <a:pt x="681" y="499"/>
                    </a:lnTo>
                    <a:lnTo>
                      <a:pt x="692" y="431"/>
                    </a:lnTo>
                    <a:lnTo>
                      <a:pt x="704" y="363"/>
                    </a:lnTo>
                    <a:lnTo>
                      <a:pt x="692" y="284"/>
                    </a:lnTo>
                    <a:lnTo>
                      <a:pt x="681" y="227"/>
                    </a:lnTo>
                    <a:lnTo>
                      <a:pt x="647" y="159"/>
                    </a:lnTo>
                    <a:lnTo>
                      <a:pt x="602" y="114"/>
                    </a:lnTo>
                    <a:lnTo>
                      <a:pt x="545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743341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69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5" y="352"/>
                    </a:lnTo>
                    <a:lnTo>
                      <a:pt x="159" y="420"/>
                    </a:lnTo>
                    <a:lnTo>
                      <a:pt x="113" y="500"/>
                    </a:lnTo>
                    <a:lnTo>
                      <a:pt x="68" y="590"/>
                    </a:lnTo>
                    <a:lnTo>
                      <a:pt x="45" y="670"/>
                    </a:lnTo>
                    <a:lnTo>
                      <a:pt x="11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11" y="1157"/>
                    </a:lnTo>
                    <a:lnTo>
                      <a:pt x="45" y="1248"/>
                    </a:lnTo>
                    <a:lnTo>
                      <a:pt x="68" y="1338"/>
                    </a:lnTo>
                    <a:lnTo>
                      <a:pt x="113" y="1418"/>
                    </a:lnTo>
                    <a:lnTo>
                      <a:pt x="159" y="1497"/>
                    </a:lnTo>
                    <a:lnTo>
                      <a:pt x="215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69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6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6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747020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69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69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extrusionOk="0">
                    <a:moveTo>
                      <a:pt x="2097" y="1"/>
                    </a:moveTo>
                    <a:lnTo>
                      <a:pt x="159" y="1236"/>
                    </a:lnTo>
                    <a:lnTo>
                      <a:pt x="113" y="1259"/>
                    </a:lnTo>
                    <a:lnTo>
                      <a:pt x="79" y="1282"/>
                    </a:lnTo>
                    <a:lnTo>
                      <a:pt x="57" y="1316"/>
                    </a:lnTo>
                    <a:lnTo>
                      <a:pt x="34" y="1361"/>
                    </a:lnTo>
                    <a:lnTo>
                      <a:pt x="11" y="1395"/>
                    </a:lnTo>
                    <a:lnTo>
                      <a:pt x="0" y="1440"/>
                    </a:lnTo>
                    <a:lnTo>
                      <a:pt x="0" y="1486"/>
                    </a:lnTo>
                    <a:lnTo>
                      <a:pt x="0" y="1531"/>
                    </a:lnTo>
                    <a:lnTo>
                      <a:pt x="23" y="1599"/>
                    </a:lnTo>
                    <a:lnTo>
                      <a:pt x="45" y="1656"/>
                    </a:lnTo>
                    <a:lnTo>
                      <a:pt x="102" y="1724"/>
                    </a:lnTo>
                    <a:lnTo>
                      <a:pt x="170" y="1780"/>
                    </a:lnTo>
                    <a:lnTo>
                      <a:pt x="261" y="1837"/>
                    </a:lnTo>
                    <a:lnTo>
                      <a:pt x="374" y="1871"/>
                    </a:lnTo>
                    <a:lnTo>
                      <a:pt x="533" y="1894"/>
                    </a:lnTo>
                    <a:lnTo>
                      <a:pt x="714" y="1882"/>
                    </a:lnTo>
                    <a:lnTo>
                      <a:pt x="941" y="1860"/>
                    </a:lnTo>
                    <a:lnTo>
                      <a:pt x="1236" y="1814"/>
                    </a:lnTo>
                    <a:lnTo>
                      <a:pt x="1542" y="1758"/>
                    </a:lnTo>
                    <a:lnTo>
                      <a:pt x="1871" y="1690"/>
                    </a:lnTo>
                    <a:lnTo>
                      <a:pt x="2177" y="1622"/>
                    </a:lnTo>
                    <a:lnTo>
                      <a:pt x="2449" y="1554"/>
                    </a:lnTo>
                    <a:lnTo>
                      <a:pt x="2664" y="1486"/>
                    </a:lnTo>
                    <a:lnTo>
                      <a:pt x="2811" y="1429"/>
                    </a:lnTo>
                    <a:lnTo>
                      <a:pt x="2902" y="1372"/>
                    </a:lnTo>
                    <a:lnTo>
                      <a:pt x="2982" y="1316"/>
                    </a:lnTo>
                    <a:lnTo>
                      <a:pt x="3050" y="1248"/>
                    </a:lnTo>
                    <a:lnTo>
                      <a:pt x="3106" y="1180"/>
                    </a:lnTo>
                    <a:lnTo>
                      <a:pt x="3140" y="1112"/>
                    </a:lnTo>
                    <a:lnTo>
                      <a:pt x="3163" y="1032"/>
                    </a:lnTo>
                    <a:lnTo>
                      <a:pt x="3163" y="953"/>
                    </a:lnTo>
                    <a:lnTo>
                      <a:pt x="3140" y="885"/>
                    </a:lnTo>
                    <a:lnTo>
                      <a:pt x="2777" y="69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fill="none" extrusionOk="0">
                    <a:moveTo>
                      <a:pt x="2777" y="69"/>
                    </a:moveTo>
                    <a:lnTo>
                      <a:pt x="3140" y="885"/>
                    </a:lnTo>
                    <a:lnTo>
                      <a:pt x="3140" y="885"/>
                    </a:lnTo>
                    <a:lnTo>
                      <a:pt x="3163" y="953"/>
                    </a:lnTo>
                    <a:lnTo>
                      <a:pt x="3163" y="1032"/>
                    </a:lnTo>
                    <a:lnTo>
                      <a:pt x="3140" y="1112"/>
                    </a:lnTo>
                    <a:lnTo>
                      <a:pt x="3106" y="1180"/>
                    </a:lnTo>
                    <a:lnTo>
                      <a:pt x="3050" y="1248"/>
                    </a:lnTo>
                    <a:lnTo>
                      <a:pt x="2982" y="1316"/>
                    </a:lnTo>
                    <a:lnTo>
                      <a:pt x="2902" y="1372"/>
                    </a:lnTo>
                    <a:lnTo>
                      <a:pt x="2811" y="1429"/>
                    </a:lnTo>
                    <a:lnTo>
                      <a:pt x="2811" y="1429"/>
                    </a:lnTo>
                    <a:lnTo>
                      <a:pt x="2664" y="1486"/>
                    </a:lnTo>
                    <a:lnTo>
                      <a:pt x="2449" y="1554"/>
                    </a:lnTo>
                    <a:lnTo>
                      <a:pt x="2177" y="1622"/>
                    </a:lnTo>
                    <a:lnTo>
                      <a:pt x="1871" y="1690"/>
                    </a:lnTo>
                    <a:lnTo>
                      <a:pt x="1542" y="1758"/>
                    </a:lnTo>
                    <a:lnTo>
                      <a:pt x="1236" y="1814"/>
                    </a:lnTo>
                    <a:lnTo>
                      <a:pt x="941" y="1860"/>
                    </a:lnTo>
                    <a:lnTo>
                      <a:pt x="714" y="1882"/>
                    </a:lnTo>
                    <a:lnTo>
                      <a:pt x="714" y="1882"/>
                    </a:lnTo>
                    <a:lnTo>
                      <a:pt x="533" y="1894"/>
                    </a:lnTo>
                    <a:lnTo>
                      <a:pt x="374" y="1871"/>
                    </a:lnTo>
                    <a:lnTo>
                      <a:pt x="261" y="1837"/>
                    </a:lnTo>
                    <a:lnTo>
                      <a:pt x="170" y="1780"/>
                    </a:lnTo>
                    <a:lnTo>
                      <a:pt x="102" y="1724"/>
                    </a:lnTo>
                    <a:lnTo>
                      <a:pt x="45" y="1656"/>
                    </a:lnTo>
                    <a:lnTo>
                      <a:pt x="23" y="1599"/>
                    </a:lnTo>
                    <a:lnTo>
                      <a:pt x="0" y="1531"/>
                    </a:lnTo>
                    <a:lnTo>
                      <a:pt x="0" y="1531"/>
                    </a:lnTo>
                    <a:lnTo>
                      <a:pt x="0" y="1486"/>
                    </a:lnTo>
                    <a:lnTo>
                      <a:pt x="0" y="1440"/>
                    </a:lnTo>
                    <a:lnTo>
                      <a:pt x="11" y="1395"/>
                    </a:lnTo>
                    <a:lnTo>
                      <a:pt x="34" y="1361"/>
                    </a:lnTo>
                    <a:lnTo>
                      <a:pt x="57" y="1316"/>
                    </a:lnTo>
                    <a:lnTo>
                      <a:pt x="79" y="1282"/>
                    </a:lnTo>
                    <a:lnTo>
                      <a:pt x="113" y="1259"/>
                    </a:lnTo>
                    <a:lnTo>
                      <a:pt x="159" y="1236"/>
                    </a:lnTo>
                    <a:lnTo>
                      <a:pt x="209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extrusionOk="0">
                    <a:moveTo>
                      <a:pt x="3401" y="1"/>
                    </a:moveTo>
                    <a:lnTo>
                      <a:pt x="0" y="1112"/>
                    </a:lnTo>
                    <a:lnTo>
                      <a:pt x="136" y="1882"/>
                    </a:lnTo>
                    <a:lnTo>
                      <a:pt x="284" y="2744"/>
                    </a:lnTo>
                    <a:lnTo>
                      <a:pt x="420" y="3685"/>
                    </a:lnTo>
                    <a:lnTo>
                      <a:pt x="567" y="4671"/>
                    </a:lnTo>
                    <a:lnTo>
                      <a:pt x="850" y="6734"/>
                    </a:lnTo>
                    <a:lnTo>
                      <a:pt x="1111" y="8763"/>
                    </a:lnTo>
                    <a:lnTo>
                      <a:pt x="1338" y="10623"/>
                    </a:lnTo>
                    <a:lnTo>
                      <a:pt x="1519" y="12142"/>
                    </a:lnTo>
                    <a:lnTo>
                      <a:pt x="1678" y="13536"/>
                    </a:lnTo>
                    <a:lnTo>
                      <a:pt x="1780" y="13627"/>
                    </a:lnTo>
                    <a:lnTo>
                      <a:pt x="1882" y="13683"/>
                    </a:lnTo>
                    <a:lnTo>
                      <a:pt x="1984" y="13729"/>
                    </a:lnTo>
                    <a:lnTo>
                      <a:pt x="2075" y="13751"/>
                    </a:lnTo>
                    <a:lnTo>
                      <a:pt x="2245" y="13751"/>
                    </a:lnTo>
                    <a:lnTo>
                      <a:pt x="2324" y="13729"/>
                    </a:lnTo>
                    <a:lnTo>
                      <a:pt x="2392" y="13706"/>
                    </a:lnTo>
                    <a:lnTo>
                      <a:pt x="2460" y="13672"/>
                    </a:lnTo>
                    <a:lnTo>
                      <a:pt x="2517" y="13638"/>
                    </a:lnTo>
                    <a:lnTo>
                      <a:pt x="2607" y="13559"/>
                    </a:lnTo>
                    <a:lnTo>
                      <a:pt x="2664" y="13502"/>
                    </a:lnTo>
                    <a:lnTo>
                      <a:pt x="2675" y="13479"/>
                    </a:lnTo>
                    <a:lnTo>
                      <a:pt x="2732" y="13083"/>
                    </a:lnTo>
                    <a:lnTo>
                      <a:pt x="2880" y="11983"/>
                    </a:lnTo>
                    <a:lnTo>
                      <a:pt x="2982" y="11223"/>
                    </a:lnTo>
                    <a:lnTo>
                      <a:pt x="3084" y="10362"/>
                    </a:lnTo>
                    <a:lnTo>
                      <a:pt x="3186" y="9398"/>
                    </a:lnTo>
                    <a:lnTo>
                      <a:pt x="3288" y="8367"/>
                    </a:lnTo>
                    <a:lnTo>
                      <a:pt x="3378" y="7290"/>
                    </a:lnTo>
                    <a:lnTo>
                      <a:pt x="3469" y="6167"/>
                    </a:lnTo>
                    <a:lnTo>
                      <a:pt x="3526" y="5045"/>
                    </a:lnTo>
                    <a:lnTo>
                      <a:pt x="3571" y="3934"/>
                    </a:lnTo>
                    <a:lnTo>
                      <a:pt x="3582" y="3390"/>
                    </a:lnTo>
                    <a:lnTo>
                      <a:pt x="3582" y="2857"/>
                    </a:lnTo>
                    <a:lnTo>
                      <a:pt x="3571" y="2336"/>
                    </a:lnTo>
                    <a:lnTo>
                      <a:pt x="3560" y="1826"/>
                    </a:lnTo>
                    <a:lnTo>
                      <a:pt x="3537" y="1338"/>
                    </a:lnTo>
                    <a:lnTo>
                      <a:pt x="3503" y="862"/>
                    </a:lnTo>
                    <a:lnTo>
                      <a:pt x="3458" y="420"/>
                    </a:lnTo>
                    <a:lnTo>
                      <a:pt x="3401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fill="none" extrusionOk="0">
                    <a:moveTo>
                      <a:pt x="3401" y="1"/>
                    </a:moveTo>
                    <a:lnTo>
                      <a:pt x="3401" y="1"/>
                    </a:lnTo>
                    <a:lnTo>
                      <a:pt x="3458" y="420"/>
                    </a:lnTo>
                    <a:lnTo>
                      <a:pt x="3503" y="862"/>
                    </a:lnTo>
                    <a:lnTo>
                      <a:pt x="3537" y="1338"/>
                    </a:lnTo>
                    <a:lnTo>
                      <a:pt x="3560" y="1826"/>
                    </a:lnTo>
                    <a:lnTo>
                      <a:pt x="3571" y="2336"/>
                    </a:lnTo>
                    <a:lnTo>
                      <a:pt x="3582" y="2857"/>
                    </a:lnTo>
                    <a:lnTo>
                      <a:pt x="3582" y="3390"/>
                    </a:lnTo>
                    <a:lnTo>
                      <a:pt x="3571" y="3934"/>
                    </a:lnTo>
                    <a:lnTo>
                      <a:pt x="3526" y="5045"/>
                    </a:lnTo>
                    <a:lnTo>
                      <a:pt x="3469" y="6167"/>
                    </a:lnTo>
                    <a:lnTo>
                      <a:pt x="3378" y="7290"/>
                    </a:lnTo>
                    <a:lnTo>
                      <a:pt x="3288" y="8367"/>
                    </a:lnTo>
                    <a:lnTo>
                      <a:pt x="3186" y="9398"/>
                    </a:lnTo>
                    <a:lnTo>
                      <a:pt x="3084" y="10362"/>
                    </a:lnTo>
                    <a:lnTo>
                      <a:pt x="2982" y="11223"/>
                    </a:lnTo>
                    <a:lnTo>
                      <a:pt x="2880" y="11983"/>
                    </a:lnTo>
                    <a:lnTo>
                      <a:pt x="2732" y="13083"/>
                    </a:lnTo>
                    <a:lnTo>
                      <a:pt x="2675" y="13479"/>
                    </a:lnTo>
                    <a:lnTo>
                      <a:pt x="2675" y="13479"/>
                    </a:lnTo>
                    <a:lnTo>
                      <a:pt x="2664" y="13502"/>
                    </a:lnTo>
                    <a:lnTo>
                      <a:pt x="2607" y="13559"/>
                    </a:lnTo>
                    <a:lnTo>
                      <a:pt x="2517" y="13638"/>
                    </a:lnTo>
                    <a:lnTo>
                      <a:pt x="2460" y="13672"/>
                    </a:lnTo>
                    <a:lnTo>
                      <a:pt x="2392" y="13706"/>
                    </a:lnTo>
                    <a:lnTo>
                      <a:pt x="2324" y="13729"/>
                    </a:lnTo>
                    <a:lnTo>
                      <a:pt x="2245" y="13751"/>
                    </a:lnTo>
                    <a:lnTo>
                      <a:pt x="2165" y="13751"/>
                    </a:lnTo>
                    <a:lnTo>
                      <a:pt x="2075" y="13751"/>
                    </a:lnTo>
                    <a:lnTo>
                      <a:pt x="1984" y="13729"/>
                    </a:lnTo>
                    <a:lnTo>
                      <a:pt x="1882" y="13683"/>
                    </a:lnTo>
                    <a:lnTo>
                      <a:pt x="1780" y="13627"/>
                    </a:lnTo>
                    <a:lnTo>
                      <a:pt x="1678" y="13536"/>
                    </a:lnTo>
                    <a:lnTo>
                      <a:pt x="1678" y="13536"/>
                    </a:lnTo>
                    <a:lnTo>
                      <a:pt x="1519" y="12142"/>
                    </a:lnTo>
                    <a:lnTo>
                      <a:pt x="1338" y="10623"/>
                    </a:lnTo>
                    <a:lnTo>
                      <a:pt x="1111" y="8763"/>
                    </a:lnTo>
                    <a:lnTo>
                      <a:pt x="850" y="6734"/>
                    </a:lnTo>
                    <a:lnTo>
                      <a:pt x="567" y="4671"/>
                    </a:lnTo>
                    <a:lnTo>
                      <a:pt x="420" y="3685"/>
                    </a:lnTo>
                    <a:lnTo>
                      <a:pt x="284" y="2744"/>
                    </a:lnTo>
                    <a:lnTo>
                      <a:pt x="136" y="1882"/>
                    </a:lnTo>
                    <a:lnTo>
                      <a:pt x="0" y="11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extrusionOk="0">
                    <a:moveTo>
                      <a:pt x="2824" y="1"/>
                    </a:moveTo>
                    <a:lnTo>
                      <a:pt x="1826" y="148"/>
                    </a:lnTo>
                    <a:lnTo>
                      <a:pt x="160" y="1100"/>
                    </a:lnTo>
                    <a:lnTo>
                      <a:pt x="126" y="1123"/>
                    </a:lnTo>
                    <a:lnTo>
                      <a:pt x="92" y="1146"/>
                    </a:lnTo>
                    <a:lnTo>
                      <a:pt x="57" y="1180"/>
                    </a:lnTo>
                    <a:lnTo>
                      <a:pt x="35" y="1225"/>
                    </a:lnTo>
                    <a:lnTo>
                      <a:pt x="23" y="1259"/>
                    </a:lnTo>
                    <a:lnTo>
                      <a:pt x="12" y="1304"/>
                    </a:lnTo>
                    <a:lnTo>
                      <a:pt x="1" y="1350"/>
                    </a:lnTo>
                    <a:lnTo>
                      <a:pt x="1" y="1395"/>
                    </a:lnTo>
                    <a:lnTo>
                      <a:pt x="23" y="1452"/>
                    </a:lnTo>
                    <a:lnTo>
                      <a:pt x="46" y="1520"/>
                    </a:lnTo>
                    <a:lnTo>
                      <a:pt x="92" y="1588"/>
                    </a:lnTo>
                    <a:lnTo>
                      <a:pt x="160" y="1644"/>
                    </a:lnTo>
                    <a:lnTo>
                      <a:pt x="250" y="1701"/>
                    </a:lnTo>
                    <a:lnTo>
                      <a:pt x="375" y="1746"/>
                    </a:lnTo>
                    <a:lnTo>
                      <a:pt x="522" y="1769"/>
                    </a:lnTo>
                    <a:lnTo>
                      <a:pt x="704" y="1769"/>
                    </a:lnTo>
                    <a:lnTo>
                      <a:pt x="942" y="1746"/>
                    </a:lnTo>
                    <a:lnTo>
                      <a:pt x="1225" y="1712"/>
                    </a:lnTo>
                    <a:lnTo>
                      <a:pt x="1543" y="1656"/>
                    </a:lnTo>
                    <a:lnTo>
                      <a:pt x="1860" y="1599"/>
                    </a:lnTo>
                    <a:lnTo>
                      <a:pt x="2177" y="1542"/>
                    </a:lnTo>
                    <a:lnTo>
                      <a:pt x="2449" y="1474"/>
                    </a:lnTo>
                    <a:lnTo>
                      <a:pt x="2676" y="1418"/>
                    </a:lnTo>
                    <a:lnTo>
                      <a:pt x="2812" y="1361"/>
                    </a:lnTo>
                    <a:lnTo>
                      <a:pt x="2914" y="1316"/>
                    </a:lnTo>
                    <a:lnTo>
                      <a:pt x="2994" y="1259"/>
                    </a:lnTo>
                    <a:lnTo>
                      <a:pt x="3062" y="1191"/>
                    </a:lnTo>
                    <a:lnTo>
                      <a:pt x="3118" y="1123"/>
                    </a:lnTo>
                    <a:lnTo>
                      <a:pt x="3164" y="1055"/>
                    </a:lnTo>
                    <a:lnTo>
                      <a:pt x="3175" y="976"/>
                    </a:lnTo>
                    <a:lnTo>
                      <a:pt x="3186" y="896"/>
                    </a:lnTo>
                    <a:lnTo>
                      <a:pt x="3164" y="82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fill="none" extrusionOk="0">
                    <a:moveTo>
                      <a:pt x="2824" y="1"/>
                    </a:moveTo>
                    <a:lnTo>
                      <a:pt x="3164" y="828"/>
                    </a:lnTo>
                    <a:lnTo>
                      <a:pt x="3164" y="828"/>
                    </a:lnTo>
                    <a:lnTo>
                      <a:pt x="3186" y="896"/>
                    </a:lnTo>
                    <a:lnTo>
                      <a:pt x="3175" y="976"/>
                    </a:lnTo>
                    <a:lnTo>
                      <a:pt x="3164" y="1055"/>
                    </a:lnTo>
                    <a:lnTo>
                      <a:pt x="3118" y="1123"/>
                    </a:lnTo>
                    <a:lnTo>
                      <a:pt x="3062" y="1191"/>
                    </a:lnTo>
                    <a:lnTo>
                      <a:pt x="2994" y="1259"/>
                    </a:lnTo>
                    <a:lnTo>
                      <a:pt x="2914" y="1316"/>
                    </a:lnTo>
                    <a:lnTo>
                      <a:pt x="2812" y="1361"/>
                    </a:lnTo>
                    <a:lnTo>
                      <a:pt x="2812" y="1361"/>
                    </a:lnTo>
                    <a:lnTo>
                      <a:pt x="2676" y="1418"/>
                    </a:lnTo>
                    <a:lnTo>
                      <a:pt x="2449" y="1474"/>
                    </a:lnTo>
                    <a:lnTo>
                      <a:pt x="2177" y="1542"/>
                    </a:lnTo>
                    <a:lnTo>
                      <a:pt x="1860" y="1599"/>
                    </a:lnTo>
                    <a:lnTo>
                      <a:pt x="1543" y="1656"/>
                    </a:lnTo>
                    <a:lnTo>
                      <a:pt x="1225" y="1712"/>
                    </a:lnTo>
                    <a:lnTo>
                      <a:pt x="942" y="1746"/>
                    </a:lnTo>
                    <a:lnTo>
                      <a:pt x="704" y="1769"/>
                    </a:lnTo>
                    <a:lnTo>
                      <a:pt x="704" y="1769"/>
                    </a:lnTo>
                    <a:lnTo>
                      <a:pt x="522" y="1769"/>
                    </a:lnTo>
                    <a:lnTo>
                      <a:pt x="375" y="1746"/>
                    </a:lnTo>
                    <a:lnTo>
                      <a:pt x="250" y="1701"/>
                    </a:lnTo>
                    <a:lnTo>
                      <a:pt x="160" y="1644"/>
                    </a:lnTo>
                    <a:lnTo>
                      <a:pt x="92" y="1588"/>
                    </a:lnTo>
                    <a:lnTo>
                      <a:pt x="46" y="1520"/>
                    </a:lnTo>
                    <a:lnTo>
                      <a:pt x="23" y="1452"/>
                    </a:lnTo>
                    <a:lnTo>
                      <a:pt x="1" y="1395"/>
                    </a:lnTo>
                    <a:lnTo>
                      <a:pt x="1" y="1395"/>
                    </a:lnTo>
                    <a:lnTo>
                      <a:pt x="1" y="1350"/>
                    </a:lnTo>
                    <a:lnTo>
                      <a:pt x="12" y="1304"/>
                    </a:lnTo>
                    <a:lnTo>
                      <a:pt x="23" y="1259"/>
                    </a:lnTo>
                    <a:lnTo>
                      <a:pt x="35" y="1225"/>
                    </a:lnTo>
                    <a:lnTo>
                      <a:pt x="57" y="1180"/>
                    </a:lnTo>
                    <a:lnTo>
                      <a:pt x="92" y="1146"/>
                    </a:lnTo>
                    <a:lnTo>
                      <a:pt x="126" y="1123"/>
                    </a:lnTo>
                    <a:lnTo>
                      <a:pt x="160" y="1100"/>
                    </a:lnTo>
                    <a:lnTo>
                      <a:pt x="1826" y="1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extrusionOk="0">
                    <a:moveTo>
                      <a:pt x="3299" y="1"/>
                    </a:moveTo>
                    <a:lnTo>
                      <a:pt x="0" y="1372"/>
                    </a:lnTo>
                    <a:lnTo>
                      <a:pt x="193" y="2132"/>
                    </a:lnTo>
                    <a:lnTo>
                      <a:pt x="408" y="2982"/>
                    </a:lnTo>
                    <a:lnTo>
                      <a:pt x="624" y="3912"/>
                    </a:lnTo>
                    <a:lnTo>
                      <a:pt x="839" y="4887"/>
                    </a:lnTo>
                    <a:lnTo>
                      <a:pt x="1281" y="6916"/>
                    </a:lnTo>
                    <a:lnTo>
                      <a:pt x="1712" y="8922"/>
                    </a:lnTo>
                    <a:lnTo>
                      <a:pt x="2086" y="10747"/>
                    </a:lnTo>
                    <a:lnTo>
                      <a:pt x="2381" y="12255"/>
                    </a:lnTo>
                    <a:lnTo>
                      <a:pt x="2653" y="13638"/>
                    </a:lnTo>
                    <a:lnTo>
                      <a:pt x="2766" y="13706"/>
                    </a:lnTo>
                    <a:lnTo>
                      <a:pt x="2880" y="13763"/>
                    </a:lnTo>
                    <a:lnTo>
                      <a:pt x="2982" y="13797"/>
                    </a:lnTo>
                    <a:lnTo>
                      <a:pt x="3072" y="13808"/>
                    </a:lnTo>
                    <a:lnTo>
                      <a:pt x="3163" y="13808"/>
                    </a:lnTo>
                    <a:lnTo>
                      <a:pt x="3242" y="13797"/>
                    </a:lnTo>
                    <a:lnTo>
                      <a:pt x="3322" y="13774"/>
                    </a:lnTo>
                    <a:lnTo>
                      <a:pt x="3390" y="13740"/>
                    </a:lnTo>
                    <a:lnTo>
                      <a:pt x="3446" y="13706"/>
                    </a:lnTo>
                    <a:lnTo>
                      <a:pt x="3503" y="13661"/>
                    </a:lnTo>
                    <a:lnTo>
                      <a:pt x="3583" y="13581"/>
                    </a:lnTo>
                    <a:lnTo>
                      <a:pt x="3628" y="13525"/>
                    </a:lnTo>
                    <a:lnTo>
                      <a:pt x="3651" y="13491"/>
                    </a:lnTo>
                    <a:lnTo>
                      <a:pt x="3673" y="13094"/>
                    </a:lnTo>
                    <a:lnTo>
                      <a:pt x="3741" y="11983"/>
                    </a:lnTo>
                    <a:lnTo>
                      <a:pt x="3775" y="11223"/>
                    </a:lnTo>
                    <a:lnTo>
                      <a:pt x="3809" y="10351"/>
                    </a:lnTo>
                    <a:lnTo>
                      <a:pt x="3832" y="9387"/>
                    </a:lnTo>
                    <a:lnTo>
                      <a:pt x="3855" y="8344"/>
                    </a:lnTo>
                    <a:lnTo>
                      <a:pt x="3855" y="7267"/>
                    </a:lnTo>
                    <a:lnTo>
                      <a:pt x="3855" y="6145"/>
                    </a:lnTo>
                    <a:lnTo>
                      <a:pt x="3821" y="5023"/>
                    </a:lnTo>
                    <a:lnTo>
                      <a:pt x="3775" y="3912"/>
                    </a:lnTo>
                    <a:lnTo>
                      <a:pt x="3741" y="3367"/>
                    </a:lnTo>
                    <a:lnTo>
                      <a:pt x="3707" y="2835"/>
                    </a:lnTo>
                    <a:lnTo>
                      <a:pt x="3651" y="2313"/>
                    </a:lnTo>
                    <a:lnTo>
                      <a:pt x="3605" y="1803"/>
                    </a:lnTo>
                    <a:lnTo>
                      <a:pt x="3537" y="1316"/>
                    </a:lnTo>
                    <a:lnTo>
                      <a:pt x="3469" y="862"/>
                    </a:lnTo>
                    <a:lnTo>
                      <a:pt x="3390" y="420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fill="none" extrusionOk="0">
                    <a:moveTo>
                      <a:pt x="3299" y="1"/>
                    </a:moveTo>
                    <a:lnTo>
                      <a:pt x="3299" y="1"/>
                    </a:lnTo>
                    <a:lnTo>
                      <a:pt x="3390" y="420"/>
                    </a:lnTo>
                    <a:lnTo>
                      <a:pt x="3469" y="862"/>
                    </a:lnTo>
                    <a:lnTo>
                      <a:pt x="3537" y="1316"/>
                    </a:lnTo>
                    <a:lnTo>
                      <a:pt x="3605" y="1803"/>
                    </a:lnTo>
                    <a:lnTo>
                      <a:pt x="3651" y="2313"/>
                    </a:lnTo>
                    <a:lnTo>
                      <a:pt x="3707" y="2835"/>
                    </a:lnTo>
                    <a:lnTo>
                      <a:pt x="3741" y="3367"/>
                    </a:lnTo>
                    <a:lnTo>
                      <a:pt x="3775" y="3912"/>
                    </a:lnTo>
                    <a:lnTo>
                      <a:pt x="3821" y="5023"/>
                    </a:lnTo>
                    <a:lnTo>
                      <a:pt x="3855" y="6145"/>
                    </a:lnTo>
                    <a:lnTo>
                      <a:pt x="3855" y="7267"/>
                    </a:lnTo>
                    <a:lnTo>
                      <a:pt x="3855" y="8344"/>
                    </a:lnTo>
                    <a:lnTo>
                      <a:pt x="3832" y="9387"/>
                    </a:lnTo>
                    <a:lnTo>
                      <a:pt x="3809" y="10351"/>
                    </a:lnTo>
                    <a:lnTo>
                      <a:pt x="3775" y="11223"/>
                    </a:lnTo>
                    <a:lnTo>
                      <a:pt x="3741" y="11983"/>
                    </a:lnTo>
                    <a:lnTo>
                      <a:pt x="3673" y="13094"/>
                    </a:lnTo>
                    <a:lnTo>
                      <a:pt x="3651" y="13491"/>
                    </a:lnTo>
                    <a:lnTo>
                      <a:pt x="3651" y="13491"/>
                    </a:lnTo>
                    <a:lnTo>
                      <a:pt x="3628" y="13525"/>
                    </a:lnTo>
                    <a:lnTo>
                      <a:pt x="3583" y="13581"/>
                    </a:lnTo>
                    <a:lnTo>
                      <a:pt x="3503" y="13661"/>
                    </a:lnTo>
                    <a:lnTo>
                      <a:pt x="3446" y="13706"/>
                    </a:lnTo>
                    <a:lnTo>
                      <a:pt x="3390" y="13740"/>
                    </a:lnTo>
                    <a:lnTo>
                      <a:pt x="3322" y="13774"/>
                    </a:lnTo>
                    <a:lnTo>
                      <a:pt x="3242" y="13797"/>
                    </a:lnTo>
                    <a:lnTo>
                      <a:pt x="3163" y="13808"/>
                    </a:lnTo>
                    <a:lnTo>
                      <a:pt x="3072" y="13808"/>
                    </a:lnTo>
                    <a:lnTo>
                      <a:pt x="2982" y="13797"/>
                    </a:lnTo>
                    <a:lnTo>
                      <a:pt x="2880" y="13763"/>
                    </a:lnTo>
                    <a:lnTo>
                      <a:pt x="2766" y="13706"/>
                    </a:lnTo>
                    <a:lnTo>
                      <a:pt x="2653" y="13638"/>
                    </a:lnTo>
                    <a:lnTo>
                      <a:pt x="2653" y="13638"/>
                    </a:lnTo>
                    <a:lnTo>
                      <a:pt x="2381" y="12255"/>
                    </a:lnTo>
                    <a:lnTo>
                      <a:pt x="2086" y="10747"/>
                    </a:lnTo>
                    <a:lnTo>
                      <a:pt x="1712" y="8922"/>
                    </a:lnTo>
                    <a:lnTo>
                      <a:pt x="1281" y="6916"/>
                    </a:lnTo>
                    <a:lnTo>
                      <a:pt x="839" y="4887"/>
                    </a:lnTo>
                    <a:lnTo>
                      <a:pt x="624" y="3912"/>
                    </a:lnTo>
                    <a:lnTo>
                      <a:pt x="408" y="2982"/>
                    </a:lnTo>
                    <a:lnTo>
                      <a:pt x="193" y="2132"/>
                    </a:lnTo>
                    <a:lnTo>
                      <a:pt x="0" y="1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6967963" y="-1667054"/>
                <a:ext cx="152025" cy="227646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3787" extrusionOk="0">
                    <a:moveTo>
                      <a:pt x="488" y="0"/>
                    </a:moveTo>
                    <a:lnTo>
                      <a:pt x="397" y="12"/>
                    </a:lnTo>
                    <a:lnTo>
                      <a:pt x="307" y="34"/>
                    </a:lnTo>
                    <a:lnTo>
                      <a:pt x="227" y="80"/>
                    </a:lnTo>
                    <a:lnTo>
                      <a:pt x="159" y="136"/>
                    </a:lnTo>
                    <a:lnTo>
                      <a:pt x="114" y="182"/>
                    </a:lnTo>
                    <a:lnTo>
                      <a:pt x="91" y="227"/>
                    </a:lnTo>
                    <a:lnTo>
                      <a:pt x="34" y="329"/>
                    </a:lnTo>
                    <a:lnTo>
                      <a:pt x="12" y="442"/>
                    </a:lnTo>
                    <a:lnTo>
                      <a:pt x="0" y="556"/>
                    </a:lnTo>
                    <a:lnTo>
                      <a:pt x="12" y="680"/>
                    </a:lnTo>
                    <a:lnTo>
                      <a:pt x="34" y="794"/>
                    </a:lnTo>
                    <a:lnTo>
                      <a:pt x="57" y="907"/>
                    </a:lnTo>
                    <a:lnTo>
                      <a:pt x="103" y="1020"/>
                    </a:lnTo>
                    <a:lnTo>
                      <a:pt x="193" y="1247"/>
                    </a:lnTo>
                    <a:lnTo>
                      <a:pt x="318" y="1451"/>
                    </a:lnTo>
                    <a:lnTo>
                      <a:pt x="635" y="2007"/>
                    </a:lnTo>
                    <a:lnTo>
                      <a:pt x="975" y="2540"/>
                    </a:lnTo>
                    <a:lnTo>
                      <a:pt x="1338" y="3061"/>
                    </a:lnTo>
                    <a:lnTo>
                      <a:pt x="1712" y="3571"/>
                    </a:lnTo>
                    <a:lnTo>
                      <a:pt x="1769" y="3650"/>
                    </a:lnTo>
                    <a:lnTo>
                      <a:pt x="1837" y="3718"/>
                    </a:lnTo>
                    <a:lnTo>
                      <a:pt x="1882" y="3741"/>
                    </a:lnTo>
                    <a:lnTo>
                      <a:pt x="1916" y="3764"/>
                    </a:lnTo>
                    <a:lnTo>
                      <a:pt x="1962" y="3775"/>
                    </a:lnTo>
                    <a:lnTo>
                      <a:pt x="2007" y="3786"/>
                    </a:lnTo>
                    <a:lnTo>
                      <a:pt x="2528" y="3684"/>
                    </a:lnTo>
                    <a:lnTo>
                      <a:pt x="2438" y="2528"/>
                    </a:lnTo>
                    <a:lnTo>
                      <a:pt x="2426" y="2324"/>
                    </a:lnTo>
                    <a:lnTo>
                      <a:pt x="2404" y="2131"/>
                    </a:lnTo>
                    <a:lnTo>
                      <a:pt x="2370" y="1939"/>
                    </a:lnTo>
                    <a:lnTo>
                      <a:pt x="2324" y="1746"/>
                    </a:lnTo>
                    <a:lnTo>
                      <a:pt x="2279" y="1621"/>
                    </a:lnTo>
                    <a:lnTo>
                      <a:pt x="2234" y="1497"/>
                    </a:lnTo>
                    <a:lnTo>
                      <a:pt x="2177" y="1383"/>
                    </a:lnTo>
                    <a:lnTo>
                      <a:pt x="2109" y="1270"/>
                    </a:lnTo>
                    <a:lnTo>
                      <a:pt x="1973" y="1054"/>
                    </a:lnTo>
                    <a:lnTo>
                      <a:pt x="1814" y="839"/>
                    </a:lnTo>
                    <a:lnTo>
                      <a:pt x="1610" y="601"/>
                    </a:lnTo>
                    <a:lnTo>
                      <a:pt x="1497" y="488"/>
                    </a:lnTo>
                    <a:lnTo>
                      <a:pt x="1384" y="386"/>
                    </a:lnTo>
                    <a:lnTo>
                      <a:pt x="1270" y="284"/>
                    </a:lnTo>
                    <a:lnTo>
                      <a:pt x="1145" y="204"/>
                    </a:lnTo>
                    <a:lnTo>
                      <a:pt x="1009" y="125"/>
                    </a:lnTo>
                    <a:lnTo>
                      <a:pt x="873" y="57"/>
                    </a:lnTo>
                    <a:lnTo>
                      <a:pt x="783" y="34"/>
                    </a:lnTo>
                    <a:lnTo>
                      <a:pt x="681" y="12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extrusionOk="0">
                    <a:moveTo>
                      <a:pt x="1032" y="0"/>
                    </a:moveTo>
                    <a:lnTo>
                      <a:pt x="0" y="442"/>
                    </a:lnTo>
                    <a:lnTo>
                      <a:pt x="80" y="749"/>
                    </a:lnTo>
                    <a:lnTo>
                      <a:pt x="295" y="1553"/>
                    </a:lnTo>
                    <a:lnTo>
                      <a:pt x="454" y="2098"/>
                    </a:lnTo>
                    <a:lnTo>
                      <a:pt x="635" y="2698"/>
                    </a:lnTo>
                    <a:lnTo>
                      <a:pt x="839" y="3345"/>
                    </a:lnTo>
                    <a:lnTo>
                      <a:pt x="1066" y="4013"/>
                    </a:lnTo>
                    <a:lnTo>
                      <a:pt x="1304" y="4682"/>
                    </a:lnTo>
                    <a:lnTo>
                      <a:pt x="1553" y="5340"/>
                    </a:lnTo>
                    <a:lnTo>
                      <a:pt x="1689" y="5646"/>
                    </a:lnTo>
                    <a:lnTo>
                      <a:pt x="1814" y="5941"/>
                    </a:lnTo>
                    <a:lnTo>
                      <a:pt x="1950" y="6224"/>
                    </a:lnTo>
                    <a:lnTo>
                      <a:pt x="2086" y="6496"/>
                    </a:lnTo>
                    <a:lnTo>
                      <a:pt x="2222" y="6734"/>
                    </a:lnTo>
                    <a:lnTo>
                      <a:pt x="2358" y="6949"/>
                    </a:lnTo>
                    <a:lnTo>
                      <a:pt x="2494" y="7154"/>
                    </a:lnTo>
                    <a:lnTo>
                      <a:pt x="2630" y="7312"/>
                    </a:lnTo>
                    <a:lnTo>
                      <a:pt x="2766" y="7448"/>
                    </a:lnTo>
                    <a:lnTo>
                      <a:pt x="2891" y="7550"/>
                    </a:lnTo>
                    <a:lnTo>
                      <a:pt x="2959" y="7584"/>
                    </a:lnTo>
                    <a:lnTo>
                      <a:pt x="3027" y="7618"/>
                    </a:lnTo>
                    <a:lnTo>
                      <a:pt x="3095" y="7630"/>
                    </a:lnTo>
                    <a:lnTo>
                      <a:pt x="3152" y="7641"/>
                    </a:lnTo>
                    <a:lnTo>
                      <a:pt x="3276" y="7641"/>
                    </a:lnTo>
                    <a:lnTo>
                      <a:pt x="3401" y="7630"/>
                    </a:lnTo>
                    <a:lnTo>
                      <a:pt x="3526" y="7607"/>
                    </a:lnTo>
                    <a:lnTo>
                      <a:pt x="3639" y="7573"/>
                    </a:lnTo>
                    <a:lnTo>
                      <a:pt x="3741" y="7528"/>
                    </a:lnTo>
                    <a:lnTo>
                      <a:pt x="3854" y="7482"/>
                    </a:lnTo>
                    <a:lnTo>
                      <a:pt x="3957" y="7414"/>
                    </a:lnTo>
                    <a:lnTo>
                      <a:pt x="4047" y="7346"/>
                    </a:lnTo>
                    <a:lnTo>
                      <a:pt x="4149" y="7278"/>
                    </a:lnTo>
                    <a:lnTo>
                      <a:pt x="4240" y="7199"/>
                    </a:lnTo>
                    <a:lnTo>
                      <a:pt x="4410" y="7017"/>
                    </a:lnTo>
                    <a:lnTo>
                      <a:pt x="4557" y="6836"/>
                    </a:lnTo>
                    <a:lnTo>
                      <a:pt x="4693" y="6643"/>
                    </a:lnTo>
                    <a:lnTo>
                      <a:pt x="4818" y="6451"/>
                    </a:lnTo>
                    <a:lnTo>
                      <a:pt x="4920" y="6258"/>
                    </a:lnTo>
                    <a:lnTo>
                      <a:pt x="5011" y="6088"/>
                    </a:lnTo>
                    <a:lnTo>
                      <a:pt x="5079" y="5929"/>
                    </a:lnTo>
                    <a:lnTo>
                      <a:pt x="5181" y="5691"/>
                    </a:lnTo>
                    <a:lnTo>
                      <a:pt x="5215" y="5600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fill="none" extrusionOk="0">
                    <a:moveTo>
                      <a:pt x="1032" y="0"/>
                    </a:moveTo>
                    <a:lnTo>
                      <a:pt x="5215" y="5600"/>
                    </a:lnTo>
                    <a:lnTo>
                      <a:pt x="5215" y="5600"/>
                    </a:lnTo>
                    <a:lnTo>
                      <a:pt x="5181" y="5691"/>
                    </a:lnTo>
                    <a:lnTo>
                      <a:pt x="5079" y="5929"/>
                    </a:lnTo>
                    <a:lnTo>
                      <a:pt x="5011" y="6088"/>
                    </a:lnTo>
                    <a:lnTo>
                      <a:pt x="4920" y="6258"/>
                    </a:lnTo>
                    <a:lnTo>
                      <a:pt x="4818" y="6451"/>
                    </a:lnTo>
                    <a:lnTo>
                      <a:pt x="4693" y="6643"/>
                    </a:lnTo>
                    <a:lnTo>
                      <a:pt x="4557" y="6836"/>
                    </a:lnTo>
                    <a:lnTo>
                      <a:pt x="4410" y="7017"/>
                    </a:lnTo>
                    <a:lnTo>
                      <a:pt x="4240" y="7199"/>
                    </a:lnTo>
                    <a:lnTo>
                      <a:pt x="4149" y="7278"/>
                    </a:lnTo>
                    <a:lnTo>
                      <a:pt x="4047" y="7346"/>
                    </a:lnTo>
                    <a:lnTo>
                      <a:pt x="3957" y="7414"/>
                    </a:lnTo>
                    <a:lnTo>
                      <a:pt x="3854" y="7482"/>
                    </a:lnTo>
                    <a:lnTo>
                      <a:pt x="3741" y="7528"/>
                    </a:lnTo>
                    <a:lnTo>
                      <a:pt x="3639" y="7573"/>
                    </a:lnTo>
                    <a:lnTo>
                      <a:pt x="3526" y="7607"/>
                    </a:lnTo>
                    <a:lnTo>
                      <a:pt x="3401" y="7630"/>
                    </a:lnTo>
                    <a:lnTo>
                      <a:pt x="3276" y="7641"/>
                    </a:lnTo>
                    <a:lnTo>
                      <a:pt x="3152" y="7641"/>
                    </a:lnTo>
                    <a:lnTo>
                      <a:pt x="3152" y="7641"/>
                    </a:lnTo>
                    <a:lnTo>
                      <a:pt x="3095" y="7630"/>
                    </a:lnTo>
                    <a:lnTo>
                      <a:pt x="3027" y="7618"/>
                    </a:lnTo>
                    <a:lnTo>
                      <a:pt x="2959" y="7584"/>
                    </a:lnTo>
                    <a:lnTo>
                      <a:pt x="2891" y="7550"/>
                    </a:lnTo>
                    <a:lnTo>
                      <a:pt x="2766" y="7448"/>
                    </a:lnTo>
                    <a:lnTo>
                      <a:pt x="2630" y="7312"/>
                    </a:lnTo>
                    <a:lnTo>
                      <a:pt x="2494" y="7154"/>
                    </a:lnTo>
                    <a:lnTo>
                      <a:pt x="2358" y="6949"/>
                    </a:lnTo>
                    <a:lnTo>
                      <a:pt x="2222" y="6734"/>
                    </a:lnTo>
                    <a:lnTo>
                      <a:pt x="2086" y="6496"/>
                    </a:lnTo>
                    <a:lnTo>
                      <a:pt x="1950" y="6224"/>
                    </a:lnTo>
                    <a:lnTo>
                      <a:pt x="1814" y="5941"/>
                    </a:lnTo>
                    <a:lnTo>
                      <a:pt x="1689" y="5646"/>
                    </a:lnTo>
                    <a:lnTo>
                      <a:pt x="1553" y="5340"/>
                    </a:lnTo>
                    <a:lnTo>
                      <a:pt x="1304" y="4682"/>
                    </a:lnTo>
                    <a:lnTo>
                      <a:pt x="1066" y="4013"/>
                    </a:lnTo>
                    <a:lnTo>
                      <a:pt x="839" y="3345"/>
                    </a:lnTo>
                    <a:lnTo>
                      <a:pt x="635" y="2698"/>
                    </a:lnTo>
                    <a:lnTo>
                      <a:pt x="454" y="2098"/>
                    </a:lnTo>
                    <a:lnTo>
                      <a:pt x="295" y="1553"/>
                    </a:lnTo>
                    <a:lnTo>
                      <a:pt x="80" y="749"/>
                    </a:lnTo>
                    <a:lnTo>
                      <a:pt x="0" y="4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extrusionOk="0">
                    <a:moveTo>
                      <a:pt x="3424" y="1"/>
                    </a:moveTo>
                    <a:lnTo>
                      <a:pt x="3220" y="307"/>
                    </a:lnTo>
                    <a:lnTo>
                      <a:pt x="2699" y="1112"/>
                    </a:lnTo>
                    <a:lnTo>
                      <a:pt x="2358" y="1656"/>
                    </a:lnTo>
                    <a:lnTo>
                      <a:pt x="1984" y="2280"/>
                    </a:lnTo>
                    <a:lnTo>
                      <a:pt x="1610" y="2937"/>
                    </a:lnTo>
                    <a:lnTo>
                      <a:pt x="1225" y="3629"/>
                    </a:lnTo>
                    <a:lnTo>
                      <a:pt x="873" y="4320"/>
                    </a:lnTo>
                    <a:lnTo>
                      <a:pt x="715" y="4671"/>
                    </a:lnTo>
                    <a:lnTo>
                      <a:pt x="556" y="5012"/>
                    </a:lnTo>
                    <a:lnTo>
                      <a:pt x="420" y="5340"/>
                    </a:lnTo>
                    <a:lnTo>
                      <a:pt x="295" y="5669"/>
                    </a:lnTo>
                    <a:lnTo>
                      <a:pt x="193" y="5975"/>
                    </a:lnTo>
                    <a:lnTo>
                      <a:pt x="103" y="6270"/>
                    </a:lnTo>
                    <a:lnTo>
                      <a:pt x="46" y="6553"/>
                    </a:lnTo>
                    <a:lnTo>
                      <a:pt x="12" y="6803"/>
                    </a:lnTo>
                    <a:lnTo>
                      <a:pt x="1" y="7041"/>
                    </a:lnTo>
                    <a:lnTo>
                      <a:pt x="1" y="7154"/>
                    </a:lnTo>
                    <a:lnTo>
                      <a:pt x="12" y="7256"/>
                    </a:lnTo>
                    <a:lnTo>
                      <a:pt x="35" y="7347"/>
                    </a:lnTo>
                    <a:lnTo>
                      <a:pt x="57" y="7438"/>
                    </a:lnTo>
                    <a:lnTo>
                      <a:pt x="103" y="7517"/>
                    </a:lnTo>
                    <a:lnTo>
                      <a:pt x="148" y="7585"/>
                    </a:lnTo>
                    <a:lnTo>
                      <a:pt x="193" y="7653"/>
                    </a:lnTo>
                    <a:lnTo>
                      <a:pt x="261" y="7710"/>
                    </a:lnTo>
                    <a:lnTo>
                      <a:pt x="329" y="7755"/>
                    </a:lnTo>
                    <a:lnTo>
                      <a:pt x="409" y="7789"/>
                    </a:lnTo>
                    <a:lnTo>
                      <a:pt x="499" y="7823"/>
                    </a:lnTo>
                    <a:lnTo>
                      <a:pt x="590" y="7846"/>
                    </a:lnTo>
                    <a:lnTo>
                      <a:pt x="681" y="7857"/>
                    </a:lnTo>
                    <a:lnTo>
                      <a:pt x="783" y="7868"/>
                    </a:lnTo>
                    <a:lnTo>
                      <a:pt x="987" y="7868"/>
                    </a:lnTo>
                    <a:lnTo>
                      <a:pt x="1202" y="7834"/>
                    </a:lnTo>
                    <a:lnTo>
                      <a:pt x="1418" y="7789"/>
                    </a:lnTo>
                    <a:lnTo>
                      <a:pt x="1644" y="7721"/>
                    </a:lnTo>
                    <a:lnTo>
                      <a:pt x="1882" y="7630"/>
                    </a:lnTo>
                    <a:lnTo>
                      <a:pt x="2120" y="7517"/>
                    </a:lnTo>
                    <a:lnTo>
                      <a:pt x="2370" y="7392"/>
                    </a:lnTo>
                    <a:lnTo>
                      <a:pt x="2619" y="7256"/>
                    </a:lnTo>
                    <a:lnTo>
                      <a:pt x="2869" y="7109"/>
                    </a:lnTo>
                    <a:lnTo>
                      <a:pt x="3118" y="6939"/>
                    </a:lnTo>
                    <a:lnTo>
                      <a:pt x="3367" y="6769"/>
                    </a:lnTo>
                    <a:lnTo>
                      <a:pt x="3617" y="6599"/>
                    </a:lnTo>
                    <a:lnTo>
                      <a:pt x="4104" y="6225"/>
                    </a:lnTo>
                    <a:lnTo>
                      <a:pt x="4569" y="5850"/>
                    </a:lnTo>
                    <a:lnTo>
                      <a:pt x="5000" y="5476"/>
                    </a:lnTo>
                    <a:lnTo>
                      <a:pt x="5397" y="5114"/>
                    </a:lnTo>
                    <a:lnTo>
                      <a:pt x="5737" y="4796"/>
                    </a:lnTo>
                    <a:lnTo>
                      <a:pt x="6235" y="4309"/>
                    </a:lnTo>
                    <a:lnTo>
                      <a:pt x="6417" y="4127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fill="none" extrusionOk="0">
                    <a:moveTo>
                      <a:pt x="6417" y="4127"/>
                    </a:moveTo>
                    <a:lnTo>
                      <a:pt x="6417" y="4127"/>
                    </a:lnTo>
                    <a:lnTo>
                      <a:pt x="6235" y="4309"/>
                    </a:lnTo>
                    <a:lnTo>
                      <a:pt x="5737" y="4796"/>
                    </a:lnTo>
                    <a:lnTo>
                      <a:pt x="5397" y="5114"/>
                    </a:lnTo>
                    <a:lnTo>
                      <a:pt x="5000" y="5476"/>
                    </a:lnTo>
                    <a:lnTo>
                      <a:pt x="4569" y="5850"/>
                    </a:lnTo>
                    <a:lnTo>
                      <a:pt x="4104" y="6225"/>
                    </a:lnTo>
                    <a:lnTo>
                      <a:pt x="3617" y="6599"/>
                    </a:lnTo>
                    <a:lnTo>
                      <a:pt x="3367" y="6769"/>
                    </a:lnTo>
                    <a:lnTo>
                      <a:pt x="3118" y="6939"/>
                    </a:lnTo>
                    <a:lnTo>
                      <a:pt x="2869" y="7109"/>
                    </a:lnTo>
                    <a:lnTo>
                      <a:pt x="2619" y="7256"/>
                    </a:lnTo>
                    <a:lnTo>
                      <a:pt x="2370" y="7392"/>
                    </a:lnTo>
                    <a:lnTo>
                      <a:pt x="2120" y="7517"/>
                    </a:lnTo>
                    <a:lnTo>
                      <a:pt x="1882" y="7630"/>
                    </a:lnTo>
                    <a:lnTo>
                      <a:pt x="1644" y="7721"/>
                    </a:lnTo>
                    <a:lnTo>
                      <a:pt x="1418" y="7789"/>
                    </a:lnTo>
                    <a:lnTo>
                      <a:pt x="1202" y="7834"/>
                    </a:lnTo>
                    <a:lnTo>
                      <a:pt x="987" y="7868"/>
                    </a:lnTo>
                    <a:lnTo>
                      <a:pt x="783" y="7868"/>
                    </a:lnTo>
                    <a:lnTo>
                      <a:pt x="681" y="7857"/>
                    </a:lnTo>
                    <a:lnTo>
                      <a:pt x="590" y="7846"/>
                    </a:lnTo>
                    <a:lnTo>
                      <a:pt x="499" y="7823"/>
                    </a:lnTo>
                    <a:lnTo>
                      <a:pt x="409" y="7789"/>
                    </a:lnTo>
                    <a:lnTo>
                      <a:pt x="409" y="7789"/>
                    </a:lnTo>
                    <a:lnTo>
                      <a:pt x="329" y="7755"/>
                    </a:lnTo>
                    <a:lnTo>
                      <a:pt x="261" y="7710"/>
                    </a:lnTo>
                    <a:lnTo>
                      <a:pt x="193" y="7653"/>
                    </a:lnTo>
                    <a:lnTo>
                      <a:pt x="148" y="7585"/>
                    </a:lnTo>
                    <a:lnTo>
                      <a:pt x="103" y="7517"/>
                    </a:lnTo>
                    <a:lnTo>
                      <a:pt x="57" y="7438"/>
                    </a:lnTo>
                    <a:lnTo>
                      <a:pt x="35" y="7347"/>
                    </a:lnTo>
                    <a:lnTo>
                      <a:pt x="12" y="7256"/>
                    </a:lnTo>
                    <a:lnTo>
                      <a:pt x="1" y="7154"/>
                    </a:lnTo>
                    <a:lnTo>
                      <a:pt x="1" y="7041"/>
                    </a:lnTo>
                    <a:lnTo>
                      <a:pt x="12" y="6803"/>
                    </a:lnTo>
                    <a:lnTo>
                      <a:pt x="46" y="6553"/>
                    </a:lnTo>
                    <a:lnTo>
                      <a:pt x="103" y="6270"/>
                    </a:lnTo>
                    <a:lnTo>
                      <a:pt x="193" y="5975"/>
                    </a:lnTo>
                    <a:lnTo>
                      <a:pt x="295" y="5669"/>
                    </a:lnTo>
                    <a:lnTo>
                      <a:pt x="420" y="5340"/>
                    </a:lnTo>
                    <a:lnTo>
                      <a:pt x="556" y="5012"/>
                    </a:lnTo>
                    <a:lnTo>
                      <a:pt x="715" y="4671"/>
                    </a:lnTo>
                    <a:lnTo>
                      <a:pt x="873" y="4320"/>
                    </a:lnTo>
                    <a:lnTo>
                      <a:pt x="1225" y="3629"/>
                    </a:lnTo>
                    <a:lnTo>
                      <a:pt x="1610" y="2937"/>
                    </a:lnTo>
                    <a:lnTo>
                      <a:pt x="1984" y="2280"/>
                    </a:lnTo>
                    <a:lnTo>
                      <a:pt x="2358" y="1656"/>
                    </a:lnTo>
                    <a:lnTo>
                      <a:pt x="2699" y="1112"/>
                    </a:lnTo>
                    <a:lnTo>
                      <a:pt x="3220" y="307"/>
                    </a:lnTo>
                    <a:lnTo>
                      <a:pt x="34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extrusionOk="0">
                    <a:moveTo>
                      <a:pt x="13060" y="0"/>
                    </a:moveTo>
                    <a:lnTo>
                      <a:pt x="8355" y="12"/>
                    </a:lnTo>
                    <a:lnTo>
                      <a:pt x="7562" y="193"/>
                    </a:lnTo>
                    <a:lnTo>
                      <a:pt x="6814" y="374"/>
                    </a:lnTo>
                    <a:lnTo>
                      <a:pt x="6100" y="567"/>
                    </a:lnTo>
                    <a:lnTo>
                      <a:pt x="5419" y="760"/>
                    </a:lnTo>
                    <a:lnTo>
                      <a:pt x="4785" y="975"/>
                    </a:lnTo>
                    <a:lnTo>
                      <a:pt x="4478" y="1089"/>
                    </a:lnTo>
                    <a:lnTo>
                      <a:pt x="4172" y="1202"/>
                    </a:lnTo>
                    <a:lnTo>
                      <a:pt x="3889" y="1327"/>
                    </a:lnTo>
                    <a:lnTo>
                      <a:pt x="3606" y="1451"/>
                    </a:lnTo>
                    <a:lnTo>
                      <a:pt x="3334" y="1587"/>
                    </a:lnTo>
                    <a:lnTo>
                      <a:pt x="3073" y="1723"/>
                    </a:lnTo>
                    <a:lnTo>
                      <a:pt x="2823" y="1859"/>
                    </a:lnTo>
                    <a:lnTo>
                      <a:pt x="2585" y="2007"/>
                    </a:lnTo>
                    <a:lnTo>
                      <a:pt x="2359" y="2165"/>
                    </a:lnTo>
                    <a:lnTo>
                      <a:pt x="2132" y="2336"/>
                    </a:lnTo>
                    <a:lnTo>
                      <a:pt x="1916" y="2506"/>
                    </a:lnTo>
                    <a:lnTo>
                      <a:pt x="1724" y="2676"/>
                    </a:lnTo>
                    <a:lnTo>
                      <a:pt x="1531" y="2868"/>
                    </a:lnTo>
                    <a:lnTo>
                      <a:pt x="1350" y="3061"/>
                    </a:lnTo>
                    <a:lnTo>
                      <a:pt x="1180" y="3265"/>
                    </a:lnTo>
                    <a:lnTo>
                      <a:pt x="1010" y="3469"/>
                    </a:lnTo>
                    <a:lnTo>
                      <a:pt x="862" y="3696"/>
                    </a:lnTo>
                    <a:lnTo>
                      <a:pt x="726" y="3923"/>
                    </a:lnTo>
                    <a:lnTo>
                      <a:pt x="590" y="4161"/>
                    </a:lnTo>
                    <a:lnTo>
                      <a:pt x="477" y="4421"/>
                    </a:lnTo>
                    <a:lnTo>
                      <a:pt x="363" y="4682"/>
                    </a:lnTo>
                    <a:lnTo>
                      <a:pt x="261" y="4954"/>
                    </a:lnTo>
                    <a:lnTo>
                      <a:pt x="193" y="5204"/>
                    </a:lnTo>
                    <a:lnTo>
                      <a:pt x="137" y="5498"/>
                    </a:lnTo>
                    <a:lnTo>
                      <a:pt x="91" y="5838"/>
                    </a:lnTo>
                    <a:lnTo>
                      <a:pt x="46" y="6213"/>
                    </a:lnTo>
                    <a:lnTo>
                      <a:pt x="23" y="6609"/>
                    </a:lnTo>
                    <a:lnTo>
                      <a:pt x="12" y="7040"/>
                    </a:lnTo>
                    <a:lnTo>
                      <a:pt x="1" y="7494"/>
                    </a:lnTo>
                    <a:lnTo>
                      <a:pt x="1" y="7970"/>
                    </a:lnTo>
                    <a:lnTo>
                      <a:pt x="12" y="8468"/>
                    </a:lnTo>
                    <a:lnTo>
                      <a:pt x="23" y="8990"/>
                    </a:lnTo>
                    <a:lnTo>
                      <a:pt x="80" y="10044"/>
                    </a:lnTo>
                    <a:lnTo>
                      <a:pt x="148" y="11132"/>
                    </a:lnTo>
                    <a:lnTo>
                      <a:pt x="239" y="12209"/>
                    </a:lnTo>
                    <a:lnTo>
                      <a:pt x="329" y="13252"/>
                    </a:lnTo>
                    <a:lnTo>
                      <a:pt x="431" y="14250"/>
                    </a:lnTo>
                    <a:lnTo>
                      <a:pt x="624" y="15973"/>
                    </a:lnTo>
                    <a:lnTo>
                      <a:pt x="760" y="17163"/>
                    </a:lnTo>
                    <a:lnTo>
                      <a:pt x="828" y="17605"/>
                    </a:lnTo>
                    <a:lnTo>
                      <a:pt x="1066" y="17628"/>
                    </a:lnTo>
                    <a:lnTo>
                      <a:pt x="1293" y="17651"/>
                    </a:lnTo>
                    <a:lnTo>
                      <a:pt x="1758" y="17685"/>
                    </a:lnTo>
                    <a:lnTo>
                      <a:pt x="2200" y="17685"/>
                    </a:lnTo>
                    <a:lnTo>
                      <a:pt x="2631" y="17673"/>
                    </a:lnTo>
                    <a:lnTo>
                      <a:pt x="3039" y="17639"/>
                    </a:lnTo>
                    <a:lnTo>
                      <a:pt x="3424" y="17583"/>
                    </a:lnTo>
                    <a:lnTo>
                      <a:pt x="3787" y="17526"/>
                    </a:lnTo>
                    <a:lnTo>
                      <a:pt x="4116" y="17458"/>
                    </a:lnTo>
                    <a:lnTo>
                      <a:pt x="4422" y="17390"/>
                    </a:lnTo>
                    <a:lnTo>
                      <a:pt x="4694" y="17322"/>
                    </a:lnTo>
                    <a:lnTo>
                      <a:pt x="5136" y="17186"/>
                    </a:lnTo>
                    <a:lnTo>
                      <a:pt x="5408" y="17084"/>
                    </a:lnTo>
                    <a:lnTo>
                      <a:pt x="5499" y="17050"/>
                    </a:lnTo>
                    <a:lnTo>
                      <a:pt x="5272" y="8140"/>
                    </a:lnTo>
                    <a:lnTo>
                      <a:pt x="5272" y="8060"/>
                    </a:lnTo>
                    <a:lnTo>
                      <a:pt x="5283" y="7992"/>
                    </a:lnTo>
                    <a:lnTo>
                      <a:pt x="5306" y="7924"/>
                    </a:lnTo>
                    <a:lnTo>
                      <a:pt x="5329" y="7856"/>
                    </a:lnTo>
                    <a:lnTo>
                      <a:pt x="5351" y="7788"/>
                    </a:lnTo>
                    <a:lnTo>
                      <a:pt x="5385" y="7720"/>
                    </a:lnTo>
                    <a:lnTo>
                      <a:pt x="5431" y="7664"/>
                    </a:lnTo>
                    <a:lnTo>
                      <a:pt x="5476" y="7618"/>
                    </a:lnTo>
                    <a:lnTo>
                      <a:pt x="5533" y="7562"/>
                    </a:lnTo>
                    <a:lnTo>
                      <a:pt x="5589" y="7516"/>
                    </a:lnTo>
                    <a:lnTo>
                      <a:pt x="5646" y="7482"/>
                    </a:lnTo>
                    <a:lnTo>
                      <a:pt x="5703" y="7448"/>
                    </a:lnTo>
                    <a:lnTo>
                      <a:pt x="5771" y="7425"/>
                    </a:lnTo>
                    <a:lnTo>
                      <a:pt x="5850" y="7403"/>
                    </a:lnTo>
                    <a:lnTo>
                      <a:pt x="5918" y="7391"/>
                    </a:lnTo>
                    <a:lnTo>
                      <a:pt x="5998" y="7391"/>
                    </a:lnTo>
                    <a:lnTo>
                      <a:pt x="6530" y="7369"/>
                    </a:lnTo>
                    <a:lnTo>
                      <a:pt x="7165" y="7335"/>
                    </a:lnTo>
                    <a:lnTo>
                      <a:pt x="7879" y="7278"/>
                    </a:lnTo>
                    <a:lnTo>
                      <a:pt x="8253" y="7244"/>
                    </a:lnTo>
                    <a:lnTo>
                      <a:pt x="8639" y="7187"/>
                    </a:lnTo>
                    <a:lnTo>
                      <a:pt x="9024" y="7131"/>
                    </a:lnTo>
                    <a:lnTo>
                      <a:pt x="9410" y="7063"/>
                    </a:lnTo>
                    <a:lnTo>
                      <a:pt x="9784" y="6983"/>
                    </a:lnTo>
                    <a:lnTo>
                      <a:pt x="10169" y="6893"/>
                    </a:lnTo>
                    <a:lnTo>
                      <a:pt x="10532" y="6779"/>
                    </a:lnTo>
                    <a:lnTo>
                      <a:pt x="10883" y="6666"/>
                    </a:lnTo>
                    <a:lnTo>
                      <a:pt x="11223" y="6530"/>
                    </a:lnTo>
                    <a:lnTo>
                      <a:pt x="11541" y="6383"/>
                    </a:lnTo>
                    <a:lnTo>
                      <a:pt x="11632" y="6326"/>
                    </a:lnTo>
                    <a:lnTo>
                      <a:pt x="11722" y="6269"/>
                    </a:lnTo>
                    <a:lnTo>
                      <a:pt x="11881" y="6144"/>
                    </a:lnTo>
                    <a:lnTo>
                      <a:pt x="12040" y="5986"/>
                    </a:lnTo>
                    <a:lnTo>
                      <a:pt x="12176" y="5816"/>
                    </a:lnTo>
                    <a:lnTo>
                      <a:pt x="12312" y="5623"/>
                    </a:lnTo>
                    <a:lnTo>
                      <a:pt x="12425" y="5408"/>
                    </a:lnTo>
                    <a:lnTo>
                      <a:pt x="12527" y="5181"/>
                    </a:lnTo>
                    <a:lnTo>
                      <a:pt x="12618" y="4954"/>
                    </a:lnTo>
                    <a:lnTo>
                      <a:pt x="12709" y="4705"/>
                    </a:lnTo>
                    <a:lnTo>
                      <a:pt x="12777" y="4444"/>
                    </a:lnTo>
                    <a:lnTo>
                      <a:pt x="12845" y="4183"/>
                    </a:lnTo>
                    <a:lnTo>
                      <a:pt x="12901" y="3911"/>
                    </a:lnTo>
                    <a:lnTo>
                      <a:pt x="12947" y="3628"/>
                    </a:lnTo>
                    <a:lnTo>
                      <a:pt x="12992" y="3356"/>
                    </a:lnTo>
                    <a:lnTo>
                      <a:pt x="13049" y="2800"/>
                    </a:lnTo>
                    <a:lnTo>
                      <a:pt x="13094" y="2256"/>
                    </a:lnTo>
                    <a:lnTo>
                      <a:pt x="13105" y="1746"/>
                    </a:lnTo>
                    <a:lnTo>
                      <a:pt x="13117" y="1270"/>
                    </a:lnTo>
                    <a:lnTo>
                      <a:pt x="13105" y="850"/>
                    </a:lnTo>
                    <a:lnTo>
                      <a:pt x="13083" y="227"/>
                    </a:lnTo>
                    <a:lnTo>
                      <a:pt x="13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fill="none" extrusionOk="0">
                    <a:moveTo>
                      <a:pt x="13060" y="0"/>
                    </a:moveTo>
                    <a:lnTo>
                      <a:pt x="13060" y="0"/>
                    </a:lnTo>
                    <a:lnTo>
                      <a:pt x="13083" y="227"/>
                    </a:lnTo>
                    <a:lnTo>
                      <a:pt x="13105" y="850"/>
                    </a:lnTo>
                    <a:lnTo>
                      <a:pt x="13117" y="1270"/>
                    </a:lnTo>
                    <a:lnTo>
                      <a:pt x="13105" y="1746"/>
                    </a:lnTo>
                    <a:lnTo>
                      <a:pt x="13094" y="2256"/>
                    </a:lnTo>
                    <a:lnTo>
                      <a:pt x="13049" y="2800"/>
                    </a:lnTo>
                    <a:lnTo>
                      <a:pt x="12992" y="3356"/>
                    </a:lnTo>
                    <a:lnTo>
                      <a:pt x="12947" y="3628"/>
                    </a:lnTo>
                    <a:lnTo>
                      <a:pt x="12901" y="3911"/>
                    </a:lnTo>
                    <a:lnTo>
                      <a:pt x="12845" y="4183"/>
                    </a:lnTo>
                    <a:lnTo>
                      <a:pt x="12777" y="4444"/>
                    </a:lnTo>
                    <a:lnTo>
                      <a:pt x="12709" y="4705"/>
                    </a:lnTo>
                    <a:lnTo>
                      <a:pt x="12618" y="4954"/>
                    </a:lnTo>
                    <a:lnTo>
                      <a:pt x="12527" y="5181"/>
                    </a:lnTo>
                    <a:lnTo>
                      <a:pt x="12425" y="5408"/>
                    </a:lnTo>
                    <a:lnTo>
                      <a:pt x="12312" y="5623"/>
                    </a:lnTo>
                    <a:lnTo>
                      <a:pt x="12176" y="5816"/>
                    </a:lnTo>
                    <a:lnTo>
                      <a:pt x="12040" y="5986"/>
                    </a:lnTo>
                    <a:lnTo>
                      <a:pt x="11881" y="6144"/>
                    </a:lnTo>
                    <a:lnTo>
                      <a:pt x="11722" y="6269"/>
                    </a:lnTo>
                    <a:lnTo>
                      <a:pt x="11632" y="6326"/>
                    </a:lnTo>
                    <a:lnTo>
                      <a:pt x="11541" y="6383"/>
                    </a:lnTo>
                    <a:lnTo>
                      <a:pt x="11541" y="6383"/>
                    </a:lnTo>
                    <a:lnTo>
                      <a:pt x="11223" y="6530"/>
                    </a:lnTo>
                    <a:lnTo>
                      <a:pt x="10883" y="6666"/>
                    </a:lnTo>
                    <a:lnTo>
                      <a:pt x="10532" y="6779"/>
                    </a:lnTo>
                    <a:lnTo>
                      <a:pt x="10169" y="6893"/>
                    </a:lnTo>
                    <a:lnTo>
                      <a:pt x="9784" y="6983"/>
                    </a:lnTo>
                    <a:lnTo>
                      <a:pt x="9410" y="7063"/>
                    </a:lnTo>
                    <a:lnTo>
                      <a:pt x="9024" y="7131"/>
                    </a:lnTo>
                    <a:lnTo>
                      <a:pt x="8639" y="7187"/>
                    </a:lnTo>
                    <a:lnTo>
                      <a:pt x="8253" y="7244"/>
                    </a:lnTo>
                    <a:lnTo>
                      <a:pt x="7879" y="7278"/>
                    </a:lnTo>
                    <a:lnTo>
                      <a:pt x="7165" y="7335"/>
                    </a:lnTo>
                    <a:lnTo>
                      <a:pt x="6530" y="7369"/>
                    </a:lnTo>
                    <a:lnTo>
                      <a:pt x="5998" y="7391"/>
                    </a:lnTo>
                    <a:lnTo>
                      <a:pt x="5998" y="7391"/>
                    </a:lnTo>
                    <a:lnTo>
                      <a:pt x="5918" y="7391"/>
                    </a:lnTo>
                    <a:lnTo>
                      <a:pt x="5850" y="7403"/>
                    </a:lnTo>
                    <a:lnTo>
                      <a:pt x="5771" y="7425"/>
                    </a:lnTo>
                    <a:lnTo>
                      <a:pt x="5703" y="7448"/>
                    </a:lnTo>
                    <a:lnTo>
                      <a:pt x="5646" y="7482"/>
                    </a:lnTo>
                    <a:lnTo>
                      <a:pt x="5589" y="7516"/>
                    </a:lnTo>
                    <a:lnTo>
                      <a:pt x="5533" y="7562"/>
                    </a:lnTo>
                    <a:lnTo>
                      <a:pt x="5476" y="7618"/>
                    </a:lnTo>
                    <a:lnTo>
                      <a:pt x="5431" y="7664"/>
                    </a:lnTo>
                    <a:lnTo>
                      <a:pt x="5385" y="7720"/>
                    </a:lnTo>
                    <a:lnTo>
                      <a:pt x="5351" y="7788"/>
                    </a:lnTo>
                    <a:lnTo>
                      <a:pt x="5329" y="7856"/>
                    </a:lnTo>
                    <a:lnTo>
                      <a:pt x="5306" y="7924"/>
                    </a:lnTo>
                    <a:lnTo>
                      <a:pt x="5283" y="7992"/>
                    </a:lnTo>
                    <a:lnTo>
                      <a:pt x="5272" y="8060"/>
                    </a:lnTo>
                    <a:lnTo>
                      <a:pt x="5272" y="8140"/>
                    </a:lnTo>
                    <a:lnTo>
                      <a:pt x="5499" y="17050"/>
                    </a:lnTo>
                    <a:lnTo>
                      <a:pt x="5499" y="17050"/>
                    </a:lnTo>
                    <a:lnTo>
                      <a:pt x="5408" y="17084"/>
                    </a:lnTo>
                    <a:lnTo>
                      <a:pt x="5136" y="17186"/>
                    </a:lnTo>
                    <a:lnTo>
                      <a:pt x="4694" y="17322"/>
                    </a:lnTo>
                    <a:lnTo>
                      <a:pt x="4422" y="17390"/>
                    </a:lnTo>
                    <a:lnTo>
                      <a:pt x="4116" y="17458"/>
                    </a:lnTo>
                    <a:lnTo>
                      <a:pt x="3787" y="17526"/>
                    </a:lnTo>
                    <a:lnTo>
                      <a:pt x="3424" y="17583"/>
                    </a:lnTo>
                    <a:lnTo>
                      <a:pt x="3039" y="17639"/>
                    </a:lnTo>
                    <a:lnTo>
                      <a:pt x="2631" y="17673"/>
                    </a:lnTo>
                    <a:lnTo>
                      <a:pt x="2200" y="17685"/>
                    </a:lnTo>
                    <a:lnTo>
                      <a:pt x="1758" y="17685"/>
                    </a:lnTo>
                    <a:lnTo>
                      <a:pt x="1293" y="17651"/>
                    </a:lnTo>
                    <a:lnTo>
                      <a:pt x="1066" y="17628"/>
                    </a:lnTo>
                    <a:lnTo>
                      <a:pt x="828" y="17605"/>
                    </a:lnTo>
                    <a:lnTo>
                      <a:pt x="828" y="17605"/>
                    </a:lnTo>
                    <a:lnTo>
                      <a:pt x="760" y="17163"/>
                    </a:lnTo>
                    <a:lnTo>
                      <a:pt x="624" y="15973"/>
                    </a:lnTo>
                    <a:lnTo>
                      <a:pt x="431" y="14250"/>
                    </a:lnTo>
                    <a:lnTo>
                      <a:pt x="329" y="13252"/>
                    </a:lnTo>
                    <a:lnTo>
                      <a:pt x="239" y="12209"/>
                    </a:lnTo>
                    <a:lnTo>
                      <a:pt x="148" y="11132"/>
                    </a:lnTo>
                    <a:lnTo>
                      <a:pt x="80" y="10044"/>
                    </a:lnTo>
                    <a:lnTo>
                      <a:pt x="23" y="8990"/>
                    </a:lnTo>
                    <a:lnTo>
                      <a:pt x="12" y="8468"/>
                    </a:lnTo>
                    <a:lnTo>
                      <a:pt x="1" y="7970"/>
                    </a:lnTo>
                    <a:lnTo>
                      <a:pt x="1" y="7494"/>
                    </a:lnTo>
                    <a:lnTo>
                      <a:pt x="12" y="7040"/>
                    </a:lnTo>
                    <a:lnTo>
                      <a:pt x="23" y="6609"/>
                    </a:lnTo>
                    <a:lnTo>
                      <a:pt x="46" y="6213"/>
                    </a:lnTo>
                    <a:lnTo>
                      <a:pt x="91" y="5838"/>
                    </a:lnTo>
                    <a:lnTo>
                      <a:pt x="137" y="5498"/>
                    </a:lnTo>
                    <a:lnTo>
                      <a:pt x="193" y="5204"/>
                    </a:lnTo>
                    <a:lnTo>
                      <a:pt x="261" y="4954"/>
                    </a:lnTo>
                    <a:lnTo>
                      <a:pt x="261" y="4954"/>
                    </a:lnTo>
                    <a:lnTo>
                      <a:pt x="363" y="4682"/>
                    </a:lnTo>
                    <a:lnTo>
                      <a:pt x="477" y="4421"/>
                    </a:lnTo>
                    <a:lnTo>
                      <a:pt x="590" y="4161"/>
                    </a:lnTo>
                    <a:lnTo>
                      <a:pt x="726" y="3923"/>
                    </a:lnTo>
                    <a:lnTo>
                      <a:pt x="862" y="3696"/>
                    </a:lnTo>
                    <a:lnTo>
                      <a:pt x="1010" y="3469"/>
                    </a:lnTo>
                    <a:lnTo>
                      <a:pt x="1180" y="3265"/>
                    </a:lnTo>
                    <a:lnTo>
                      <a:pt x="1350" y="3061"/>
                    </a:lnTo>
                    <a:lnTo>
                      <a:pt x="1531" y="2868"/>
                    </a:lnTo>
                    <a:lnTo>
                      <a:pt x="1724" y="2676"/>
                    </a:lnTo>
                    <a:lnTo>
                      <a:pt x="1916" y="2506"/>
                    </a:lnTo>
                    <a:lnTo>
                      <a:pt x="2132" y="2336"/>
                    </a:lnTo>
                    <a:lnTo>
                      <a:pt x="2359" y="2165"/>
                    </a:lnTo>
                    <a:lnTo>
                      <a:pt x="2585" y="2007"/>
                    </a:lnTo>
                    <a:lnTo>
                      <a:pt x="2823" y="1859"/>
                    </a:lnTo>
                    <a:lnTo>
                      <a:pt x="3073" y="1723"/>
                    </a:lnTo>
                    <a:lnTo>
                      <a:pt x="3334" y="1587"/>
                    </a:lnTo>
                    <a:lnTo>
                      <a:pt x="3606" y="1451"/>
                    </a:lnTo>
                    <a:lnTo>
                      <a:pt x="3889" y="1327"/>
                    </a:lnTo>
                    <a:lnTo>
                      <a:pt x="4172" y="1202"/>
                    </a:lnTo>
                    <a:lnTo>
                      <a:pt x="4478" y="1089"/>
                    </a:lnTo>
                    <a:lnTo>
                      <a:pt x="4785" y="975"/>
                    </a:lnTo>
                    <a:lnTo>
                      <a:pt x="5419" y="760"/>
                    </a:lnTo>
                    <a:lnTo>
                      <a:pt x="6100" y="567"/>
                    </a:lnTo>
                    <a:lnTo>
                      <a:pt x="6814" y="374"/>
                    </a:lnTo>
                    <a:lnTo>
                      <a:pt x="7562" y="193"/>
                    </a:lnTo>
                    <a:lnTo>
                      <a:pt x="8355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7282771" y="-433663"/>
                <a:ext cx="465511" cy="68900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1462" extrusionOk="0">
                    <a:moveTo>
                      <a:pt x="7743" y="1"/>
                    </a:moveTo>
                    <a:lnTo>
                      <a:pt x="6689" y="91"/>
                    </a:lnTo>
                    <a:lnTo>
                      <a:pt x="5590" y="193"/>
                    </a:lnTo>
                    <a:lnTo>
                      <a:pt x="4320" y="341"/>
                    </a:lnTo>
                    <a:lnTo>
                      <a:pt x="3662" y="432"/>
                    </a:lnTo>
                    <a:lnTo>
                      <a:pt x="3005" y="522"/>
                    </a:lnTo>
                    <a:lnTo>
                      <a:pt x="2393" y="613"/>
                    </a:lnTo>
                    <a:lnTo>
                      <a:pt x="1815" y="715"/>
                    </a:lnTo>
                    <a:lnTo>
                      <a:pt x="1304" y="828"/>
                    </a:lnTo>
                    <a:lnTo>
                      <a:pt x="1089" y="874"/>
                    </a:lnTo>
                    <a:lnTo>
                      <a:pt x="885" y="930"/>
                    </a:lnTo>
                    <a:lnTo>
                      <a:pt x="715" y="998"/>
                    </a:lnTo>
                    <a:lnTo>
                      <a:pt x="568" y="1055"/>
                    </a:lnTo>
                    <a:lnTo>
                      <a:pt x="443" y="1112"/>
                    </a:lnTo>
                    <a:lnTo>
                      <a:pt x="364" y="1168"/>
                    </a:lnTo>
                    <a:lnTo>
                      <a:pt x="307" y="1236"/>
                    </a:lnTo>
                    <a:lnTo>
                      <a:pt x="262" y="1338"/>
                    </a:lnTo>
                    <a:lnTo>
                      <a:pt x="228" y="1463"/>
                    </a:lnTo>
                    <a:lnTo>
                      <a:pt x="182" y="1611"/>
                    </a:lnTo>
                    <a:lnTo>
                      <a:pt x="137" y="1894"/>
                    </a:lnTo>
                    <a:lnTo>
                      <a:pt x="103" y="2234"/>
                    </a:lnTo>
                    <a:lnTo>
                      <a:pt x="69" y="2608"/>
                    </a:lnTo>
                    <a:lnTo>
                      <a:pt x="35" y="3028"/>
                    </a:lnTo>
                    <a:lnTo>
                      <a:pt x="23" y="3492"/>
                    </a:lnTo>
                    <a:lnTo>
                      <a:pt x="12" y="3980"/>
                    </a:lnTo>
                    <a:lnTo>
                      <a:pt x="1" y="5034"/>
                    </a:lnTo>
                    <a:lnTo>
                      <a:pt x="1" y="6145"/>
                    </a:lnTo>
                    <a:lnTo>
                      <a:pt x="23" y="7267"/>
                    </a:lnTo>
                    <a:lnTo>
                      <a:pt x="57" y="8344"/>
                    </a:lnTo>
                    <a:lnTo>
                      <a:pt x="91" y="9342"/>
                    </a:lnTo>
                    <a:lnTo>
                      <a:pt x="160" y="10872"/>
                    </a:lnTo>
                    <a:lnTo>
                      <a:pt x="194" y="11462"/>
                    </a:lnTo>
                    <a:lnTo>
                      <a:pt x="216" y="11462"/>
                    </a:lnTo>
                    <a:lnTo>
                      <a:pt x="205" y="11303"/>
                    </a:lnTo>
                    <a:lnTo>
                      <a:pt x="160" y="10385"/>
                    </a:lnTo>
                    <a:lnTo>
                      <a:pt x="103" y="8854"/>
                    </a:lnTo>
                    <a:lnTo>
                      <a:pt x="69" y="7947"/>
                    </a:lnTo>
                    <a:lnTo>
                      <a:pt x="46" y="6984"/>
                    </a:lnTo>
                    <a:lnTo>
                      <a:pt x="23" y="6009"/>
                    </a:lnTo>
                    <a:lnTo>
                      <a:pt x="23" y="5034"/>
                    </a:lnTo>
                    <a:lnTo>
                      <a:pt x="23" y="4320"/>
                    </a:lnTo>
                    <a:lnTo>
                      <a:pt x="35" y="3651"/>
                    </a:lnTo>
                    <a:lnTo>
                      <a:pt x="57" y="3039"/>
                    </a:lnTo>
                    <a:lnTo>
                      <a:pt x="103" y="2483"/>
                    </a:lnTo>
                    <a:lnTo>
                      <a:pt x="148" y="2007"/>
                    </a:lnTo>
                    <a:lnTo>
                      <a:pt x="171" y="1803"/>
                    </a:lnTo>
                    <a:lnTo>
                      <a:pt x="205" y="1622"/>
                    </a:lnTo>
                    <a:lnTo>
                      <a:pt x="250" y="1463"/>
                    </a:lnTo>
                    <a:lnTo>
                      <a:pt x="284" y="1338"/>
                    </a:lnTo>
                    <a:lnTo>
                      <a:pt x="330" y="1248"/>
                    </a:lnTo>
                    <a:lnTo>
                      <a:pt x="375" y="1191"/>
                    </a:lnTo>
                    <a:lnTo>
                      <a:pt x="454" y="1134"/>
                    </a:lnTo>
                    <a:lnTo>
                      <a:pt x="579" y="1066"/>
                    </a:lnTo>
                    <a:lnTo>
                      <a:pt x="715" y="1010"/>
                    </a:lnTo>
                    <a:lnTo>
                      <a:pt x="896" y="953"/>
                    </a:lnTo>
                    <a:lnTo>
                      <a:pt x="1259" y="862"/>
                    </a:lnTo>
                    <a:lnTo>
                      <a:pt x="1690" y="760"/>
                    </a:lnTo>
                    <a:lnTo>
                      <a:pt x="2177" y="670"/>
                    </a:lnTo>
                    <a:lnTo>
                      <a:pt x="2699" y="590"/>
                    </a:lnTo>
                    <a:lnTo>
                      <a:pt x="3254" y="500"/>
                    </a:lnTo>
                    <a:lnTo>
                      <a:pt x="3821" y="432"/>
                    </a:lnTo>
                    <a:lnTo>
                      <a:pt x="4977" y="284"/>
                    </a:lnTo>
                    <a:lnTo>
                      <a:pt x="6032" y="171"/>
                    </a:lnTo>
                    <a:lnTo>
                      <a:pt x="6916" y="91"/>
                    </a:lnTo>
                    <a:lnTo>
                      <a:pt x="7517" y="35"/>
                    </a:lnTo>
                    <a:lnTo>
                      <a:pt x="7743" y="23"/>
                    </a:lnTo>
                    <a:lnTo>
                      <a:pt x="7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extrusionOk="0">
                    <a:moveTo>
                      <a:pt x="12504" y="0"/>
                    </a:moveTo>
                    <a:lnTo>
                      <a:pt x="6610" y="658"/>
                    </a:lnTo>
                    <a:lnTo>
                      <a:pt x="6417" y="703"/>
                    </a:lnTo>
                    <a:lnTo>
                      <a:pt x="6190" y="760"/>
                    </a:lnTo>
                    <a:lnTo>
                      <a:pt x="5884" y="839"/>
                    </a:lnTo>
                    <a:lnTo>
                      <a:pt x="5521" y="952"/>
                    </a:lnTo>
                    <a:lnTo>
                      <a:pt x="5102" y="1088"/>
                    </a:lnTo>
                    <a:lnTo>
                      <a:pt x="4648" y="1258"/>
                    </a:lnTo>
                    <a:lnTo>
                      <a:pt x="4150" y="1451"/>
                    </a:lnTo>
                    <a:lnTo>
                      <a:pt x="3640" y="1689"/>
                    </a:lnTo>
                    <a:lnTo>
                      <a:pt x="3367" y="1825"/>
                    </a:lnTo>
                    <a:lnTo>
                      <a:pt x="3107" y="1961"/>
                    </a:lnTo>
                    <a:lnTo>
                      <a:pt x="2846" y="2109"/>
                    </a:lnTo>
                    <a:lnTo>
                      <a:pt x="2574" y="2267"/>
                    </a:lnTo>
                    <a:lnTo>
                      <a:pt x="2313" y="2437"/>
                    </a:lnTo>
                    <a:lnTo>
                      <a:pt x="2052" y="2619"/>
                    </a:lnTo>
                    <a:lnTo>
                      <a:pt x="1803" y="2812"/>
                    </a:lnTo>
                    <a:lnTo>
                      <a:pt x="1554" y="3016"/>
                    </a:lnTo>
                    <a:lnTo>
                      <a:pt x="1316" y="3220"/>
                    </a:lnTo>
                    <a:lnTo>
                      <a:pt x="1078" y="3446"/>
                    </a:lnTo>
                    <a:lnTo>
                      <a:pt x="862" y="3673"/>
                    </a:lnTo>
                    <a:lnTo>
                      <a:pt x="647" y="3922"/>
                    </a:lnTo>
                    <a:lnTo>
                      <a:pt x="443" y="4183"/>
                    </a:lnTo>
                    <a:lnTo>
                      <a:pt x="261" y="4455"/>
                    </a:lnTo>
                    <a:lnTo>
                      <a:pt x="227" y="4512"/>
                    </a:lnTo>
                    <a:lnTo>
                      <a:pt x="193" y="4591"/>
                    </a:lnTo>
                    <a:lnTo>
                      <a:pt x="137" y="4795"/>
                    </a:lnTo>
                    <a:lnTo>
                      <a:pt x="91" y="5045"/>
                    </a:lnTo>
                    <a:lnTo>
                      <a:pt x="57" y="5351"/>
                    </a:lnTo>
                    <a:lnTo>
                      <a:pt x="23" y="5702"/>
                    </a:lnTo>
                    <a:lnTo>
                      <a:pt x="12" y="6088"/>
                    </a:lnTo>
                    <a:lnTo>
                      <a:pt x="1" y="6507"/>
                    </a:lnTo>
                    <a:lnTo>
                      <a:pt x="1" y="6972"/>
                    </a:lnTo>
                    <a:lnTo>
                      <a:pt x="23" y="7958"/>
                    </a:lnTo>
                    <a:lnTo>
                      <a:pt x="57" y="9035"/>
                    </a:lnTo>
                    <a:lnTo>
                      <a:pt x="125" y="10169"/>
                    </a:lnTo>
                    <a:lnTo>
                      <a:pt x="193" y="11314"/>
                    </a:lnTo>
                    <a:lnTo>
                      <a:pt x="284" y="12447"/>
                    </a:lnTo>
                    <a:lnTo>
                      <a:pt x="375" y="13524"/>
                    </a:lnTo>
                    <a:lnTo>
                      <a:pt x="545" y="15429"/>
                    </a:lnTo>
                    <a:lnTo>
                      <a:pt x="681" y="16755"/>
                    </a:lnTo>
                    <a:lnTo>
                      <a:pt x="737" y="17254"/>
                    </a:lnTo>
                    <a:lnTo>
                      <a:pt x="862" y="17265"/>
                    </a:lnTo>
                    <a:lnTo>
                      <a:pt x="1225" y="17299"/>
                    </a:lnTo>
                    <a:lnTo>
                      <a:pt x="1769" y="17333"/>
                    </a:lnTo>
                    <a:lnTo>
                      <a:pt x="2098" y="17345"/>
                    </a:lnTo>
                    <a:lnTo>
                      <a:pt x="2449" y="17356"/>
                    </a:lnTo>
                    <a:lnTo>
                      <a:pt x="2835" y="17356"/>
                    </a:lnTo>
                    <a:lnTo>
                      <a:pt x="3231" y="17345"/>
                    </a:lnTo>
                    <a:lnTo>
                      <a:pt x="3640" y="17322"/>
                    </a:lnTo>
                    <a:lnTo>
                      <a:pt x="4059" y="17288"/>
                    </a:lnTo>
                    <a:lnTo>
                      <a:pt x="4490" y="17243"/>
                    </a:lnTo>
                    <a:lnTo>
                      <a:pt x="4909" y="17175"/>
                    </a:lnTo>
                    <a:lnTo>
                      <a:pt x="5317" y="17084"/>
                    </a:lnTo>
                    <a:lnTo>
                      <a:pt x="5714" y="16982"/>
                    </a:lnTo>
                    <a:lnTo>
                      <a:pt x="5170" y="6870"/>
                    </a:lnTo>
                    <a:lnTo>
                      <a:pt x="5170" y="6791"/>
                    </a:lnTo>
                    <a:lnTo>
                      <a:pt x="5193" y="6711"/>
                    </a:lnTo>
                    <a:lnTo>
                      <a:pt x="5227" y="6632"/>
                    </a:lnTo>
                    <a:lnTo>
                      <a:pt x="5283" y="6575"/>
                    </a:lnTo>
                    <a:lnTo>
                      <a:pt x="5340" y="6518"/>
                    </a:lnTo>
                    <a:lnTo>
                      <a:pt x="5408" y="6484"/>
                    </a:lnTo>
                    <a:lnTo>
                      <a:pt x="5487" y="6462"/>
                    </a:lnTo>
                    <a:lnTo>
                      <a:pt x="5578" y="6450"/>
                    </a:lnTo>
                    <a:lnTo>
                      <a:pt x="6678" y="6462"/>
                    </a:lnTo>
                    <a:lnTo>
                      <a:pt x="8208" y="6473"/>
                    </a:lnTo>
                    <a:lnTo>
                      <a:pt x="9058" y="6462"/>
                    </a:lnTo>
                    <a:lnTo>
                      <a:pt x="9931" y="6439"/>
                    </a:lnTo>
                    <a:lnTo>
                      <a:pt x="10781" y="6405"/>
                    </a:lnTo>
                    <a:lnTo>
                      <a:pt x="11586" y="6360"/>
                    </a:lnTo>
                    <a:lnTo>
                      <a:pt x="11711" y="6348"/>
                    </a:lnTo>
                    <a:lnTo>
                      <a:pt x="11824" y="6326"/>
                    </a:lnTo>
                    <a:lnTo>
                      <a:pt x="11938" y="6303"/>
                    </a:lnTo>
                    <a:lnTo>
                      <a:pt x="12051" y="6269"/>
                    </a:lnTo>
                    <a:lnTo>
                      <a:pt x="12153" y="6235"/>
                    </a:lnTo>
                    <a:lnTo>
                      <a:pt x="12255" y="6190"/>
                    </a:lnTo>
                    <a:lnTo>
                      <a:pt x="12346" y="6133"/>
                    </a:lnTo>
                    <a:lnTo>
                      <a:pt x="12436" y="6076"/>
                    </a:lnTo>
                    <a:lnTo>
                      <a:pt x="12618" y="5952"/>
                    </a:lnTo>
                    <a:lnTo>
                      <a:pt x="12777" y="5804"/>
                    </a:lnTo>
                    <a:lnTo>
                      <a:pt x="12913" y="5634"/>
                    </a:lnTo>
                    <a:lnTo>
                      <a:pt x="13037" y="5453"/>
                    </a:lnTo>
                    <a:lnTo>
                      <a:pt x="13151" y="5260"/>
                    </a:lnTo>
                    <a:lnTo>
                      <a:pt x="13253" y="5045"/>
                    </a:lnTo>
                    <a:lnTo>
                      <a:pt x="13332" y="4818"/>
                    </a:lnTo>
                    <a:lnTo>
                      <a:pt x="13411" y="4580"/>
                    </a:lnTo>
                    <a:lnTo>
                      <a:pt x="13468" y="4342"/>
                    </a:lnTo>
                    <a:lnTo>
                      <a:pt x="13513" y="4081"/>
                    </a:lnTo>
                    <a:lnTo>
                      <a:pt x="13547" y="3832"/>
                    </a:lnTo>
                    <a:lnTo>
                      <a:pt x="13559" y="3560"/>
                    </a:lnTo>
                    <a:lnTo>
                      <a:pt x="13570" y="3299"/>
                    </a:lnTo>
                    <a:lnTo>
                      <a:pt x="13570" y="3027"/>
                    </a:lnTo>
                    <a:lnTo>
                      <a:pt x="13559" y="2766"/>
                    </a:lnTo>
                    <a:lnTo>
                      <a:pt x="13525" y="2494"/>
                    </a:lnTo>
                    <a:lnTo>
                      <a:pt x="13491" y="2233"/>
                    </a:lnTo>
                    <a:lnTo>
                      <a:pt x="13445" y="1973"/>
                    </a:lnTo>
                    <a:lnTo>
                      <a:pt x="13389" y="1723"/>
                    </a:lnTo>
                    <a:lnTo>
                      <a:pt x="13332" y="1474"/>
                    </a:lnTo>
                    <a:lnTo>
                      <a:pt x="13253" y="1247"/>
                    </a:lnTo>
                    <a:lnTo>
                      <a:pt x="13173" y="1020"/>
                    </a:lnTo>
                    <a:lnTo>
                      <a:pt x="13083" y="805"/>
                    </a:lnTo>
                    <a:lnTo>
                      <a:pt x="12981" y="612"/>
                    </a:lnTo>
                    <a:lnTo>
                      <a:pt x="12867" y="431"/>
                    </a:lnTo>
                    <a:lnTo>
                      <a:pt x="12754" y="272"/>
                    </a:lnTo>
                    <a:lnTo>
                      <a:pt x="12629" y="125"/>
                    </a:lnTo>
                    <a:lnTo>
                      <a:pt x="125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fill="none" extrusionOk="0">
                    <a:moveTo>
                      <a:pt x="12504" y="0"/>
                    </a:moveTo>
                    <a:lnTo>
                      <a:pt x="12504" y="0"/>
                    </a:lnTo>
                    <a:lnTo>
                      <a:pt x="12629" y="125"/>
                    </a:lnTo>
                    <a:lnTo>
                      <a:pt x="12754" y="272"/>
                    </a:lnTo>
                    <a:lnTo>
                      <a:pt x="12867" y="431"/>
                    </a:lnTo>
                    <a:lnTo>
                      <a:pt x="12981" y="612"/>
                    </a:lnTo>
                    <a:lnTo>
                      <a:pt x="13083" y="805"/>
                    </a:lnTo>
                    <a:lnTo>
                      <a:pt x="13173" y="1020"/>
                    </a:lnTo>
                    <a:lnTo>
                      <a:pt x="13253" y="1247"/>
                    </a:lnTo>
                    <a:lnTo>
                      <a:pt x="13332" y="1474"/>
                    </a:lnTo>
                    <a:lnTo>
                      <a:pt x="13389" y="1723"/>
                    </a:lnTo>
                    <a:lnTo>
                      <a:pt x="13445" y="1973"/>
                    </a:lnTo>
                    <a:lnTo>
                      <a:pt x="13491" y="2233"/>
                    </a:lnTo>
                    <a:lnTo>
                      <a:pt x="13525" y="2494"/>
                    </a:lnTo>
                    <a:lnTo>
                      <a:pt x="13559" y="2766"/>
                    </a:lnTo>
                    <a:lnTo>
                      <a:pt x="13570" y="3027"/>
                    </a:lnTo>
                    <a:lnTo>
                      <a:pt x="13570" y="3299"/>
                    </a:lnTo>
                    <a:lnTo>
                      <a:pt x="13559" y="3560"/>
                    </a:lnTo>
                    <a:lnTo>
                      <a:pt x="13547" y="3832"/>
                    </a:lnTo>
                    <a:lnTo>
                      <a:pt x="13513" y="4081"/>
                    </a:lnTo>
                    <a:lnTo>
                      <a:pt x="13468" y="4342"/>
                    </a:lnTo>
                    <a:lnTo>
                      <a:pt x="13411" y="4580"/>
                    </a:lnTo>
                    <a:lnTo>
                      <a:pt x="13332" y="4818"/>
                    </a:lnTo>
                    <a:lnTo>
                      <a:pt x="13253" y="5045"/>
                    </a:lnTo>
                    <a:lnTo>
                      <a:pt x="13151" y="5260"/>
                    </a:lnTo>
                    <a:lnTo>
                      <a:pt x="13037" y="5453"/>
                    </a:lnTo>
                    <a:lnTo>
                      <a:pt x="12913" y="5634"/>
                    </a:lnTo>
                    <a:lnTo>
                      <a:pt x="12777" y="5804"/>
                    </a:lnTo>
                    <a:lnTo>
                      <a:pt x="12618" y="5952"/>
                    </a:lnTo>
                    <a:lnTo>
                      <a:pt x="12436" y="6076"/>
                    </a:lnTo>
                    <a:lnTo>
                      <a:pt x="12346" y="6133"/>
                    </a:lnTo>
                    <a:lnTo>
                      <a:pt x="12255" y="6190"/>
                    </a:lnTo>
                    <a:lnTo>
                      <a:pt x="12153" y="6235"/>
                    </a:lnTo>
                    <a:lnTo>
                      <a:pt x="12051" y="6269"/>
                    </a:lnTo>
                    <a:lnTo>
                      <a:pt x="11938" y="6303"/>
                    </a:lnTo>
                    <a:lnTo>
                      <a:pt x="11824" y="6326"/>
                    </a:lnTo>
                    <a:lnTo>
                      <a:pt x="11711" y="6348"/>
                    </a:lnTo>
                    <a:lnTo>
                      <a:pt x="11586" y="6360"/>
                    </a:lnTo>
                    <a:lnTo>
                      <a:pt x="11586" y="6360"/>
                    </a:lnTo>
                    <a:lnTo>
                      <a:pt x="10781" y="6405"/>
                    </a:lnTo>
                    <a:lnTo>
                      <a:pt x="9931" y="6439"/>
                    </a:lnTo>
                    <a:lnTo>
                      <a:pt x="9058" y="6462"/>
                    </a:lnTo>
                    <a:lnTo>
                      <a:pt x="8208" y="6473"/>
                    </a:lnTo>
                    <a:lnTo>
                      <a:pt x="6678" y="6462"/>
                    </a:lnTo>
                    <a:lnTo>
                      <a:pt x="5578" y="6450"/>
                    </a:lnTo>
                    <a:lnTo>
                      <a:pt x="5578" y="6450"/>
                    </a:lnTo>
                    <a:lnTo>
                      <a:pt x="5487" y="6462"/>
                    </a:lnTo>
                    <a:lnTo>
                      <a:pt x="5408" y="6484"/>
                    </a:lnTo>
                    <a:lnTo>
                      <a:pt x="5340" y="6518"/>
                    </a:lnTo>
                    <a:lnTo>
                      <a:pt x="5283" y="6575"/>
                    </a:lnTo>
                    <a:lnTo>
                      <a:pt x="5227" y="6632"/>
                    </a:lnTo>
                    <a:lnTo>
                      <a:pt x="5193" y="6711"/>
                    </a:lnTo>
                    <a:lnTo>
                      <a:pt x="5170" y="6791"/>
                    </a:lnTo>
                    <a:lnTo>
                      <a:pt x="5170" y="6870"/>
                    </a:lnTo>
                    <a:lnTo>
                      <a:pt x="5714" y="16982"/>
                    </a:lnTo>
                    <a:lnTo>
                      <a:pt x="5714" y="16982"/>
                    </a:lnTo>
                    <a:lnTo>
                      <a:pt x="5317" y="17084"/>
                    </a:lnTo>
                    <a:lnTo>
                      <a:pt x="4909" y="17175"/>
                    </a:lnTo>
                    <a:lnTo>
                      <a:pt x="4490" y="17243"/>
                    </a:lnTo>
                    <a:lnTo>
                      <a:pt x="4059" y="17288"/>
                    </a:lnTo>
                    <a:lnTo>
                      <a:pt x="3640" y="17322"/>
                    </a:lnTo>
                    <a:lnTo>
                      <a:pt x="3231" y="17345"/>
                    </a:lnTo>
                    <a:lnTo>
                      <a:pt x="2835" y="17356"/>
                    </a:lnTo>
                    <a:lnTo>
                      <a:pt x="2449" y="17356"/>
                    </a:lnTo>
                    <a:lnTo>
                      <a:pt x="2098" y="17345"/>
                    </a:lnTo>
                    <a:lnTo>
                      <a:pt x="1769" y="17333"/>
                    </a:lnTo>
                    <a:lnTo>
                      <a:pt x="1225" y="17299"/>
                    </a:lnTo>
                    <a:lnTo>
                      <a:pt x="862" y="17265"/>
                    </a:lnTo>
                    <a:lnTo>
                      <a:pt x="737" y="17254"/>
                    </a:lnTo>
                    <a:lnTo>
                      <a:pt x="737" y="17254"/>
                    </a:lnTo>
                    <a:lnTo>
                      <a:pt x="681" y="16755"/>
                    </a:lnTo>
                    <a:lnTo>
                      <a:pt x="545" y="15429"/>
                    </a:lnTo>
                    <a:lnTo>
                      <a:pt x="375" y="13524"/>
                    </a:lnTo>
                    <a:lnTo>
                      <a:pt x="284" y="12447"/>
                    </a:lnTo>
                    <a:lnTo>
                      <a:pt x="193" y="11314"/>
                    </a:lnTo>
                    <a:lnTo>
                      <a:pt x="125" y="10169"/>
                    </a:lnTo>
                    <a:lnTo>
                      <a:pt x="57" y="9035"/>
                    </a:lnTo>
                    <a:lnTo>
                      <a:pt x="23" y="7958"/>
                    </a:lnTo>
                    <a:lnTo>
                      <a:pt x="1" y="6972"/>
                    </a:lnTo>
                    <a:lnTo>
                      <a:pt x="1" y="6507"/>
                    </a:lnTo>
                    <a:lnTo>
                      <a:pt x="12" y="6088"/>
                    </a:lnTo>
                    <a:lnTo>
                      <a:pt x="23" y="5702"/>
                    </a:lnTo>
                    <a:lnTo>
                      <a:pt x="57" y="5351"/>
                    </a:lnTo>
                    <a:lnTo>
                      <a:pt x="91" y="5045"/>
                    </a:lnTo>
                    <a:lnTo>
                      <a:pt x="137" y="4795"/>
                    </a:lnTo>
                    <a:lnTo>
                      <a:pt x="193" y="4591"/>
                    </a:lnTo>
                    <a:lnTo>
                      <a:pt x="227" y="4512"/>
                    </a:lnTo>
                    <a:lnTo>
                      <a:pt x="261" y="4455"/>
                    </a:lnTo>
                    <a:lnTo>
                      <a:pt x="261" y="4455"/>
                    </a:lnTo>
                    <a:lnTo>
                      <a:pt x="443" y="4183"/>
                    </a:lnTo>
                    <a:lnTo>
                      <a:pt x="647" y="3922"/>
                    </a:lnTo>
                    <a:lnTo>
                      <a:pt x="862" y="3673"/>
                    </a:lnTo>
                    <a:lnTo>
                      <a:pt x="1078" y="3446"/>
                    </a:lnTo>
                    <a:lnTo>
                      <a:pt x="1316" y="3220"/>
                    </a:lnTo>
                    <a:lnTo>
                      <a:pt x="1554" y="3016"/>
                    </a:lnTo>
                    <a:lnTo>
                      <a:pt x="1803" y="2812"/>
                    </a:lnTo>
                    <a:lnTo>
                      <a:pt x="2052" y="2619"/>
                    </a:lnTo>
                    <a:lnTo>
                      <a:pt x="2313" y="2437"/>
                    </a:lnTo>
                    <a:lnTo>
                      <a:pt x="2574" y="2267"/>
                    </a:lnTo>
                    <a:lnTo>
                      <a:pt x="2846" y="2109"/>
                    </a:lnTo>
                    <a:lnTo>
                      <a:pt x="3107" y="1961"/>
                    </a:lnTo>
                    <a:lnTo>
                      <a:pt x="3367" y="1825"/>
                    </a:lnTo>
                    <a:lnTo>
                      <a:pt x="3640" y="1689"/>
                    </a:lnTo>
                    <a:lnTo>
                      <a:pt x="4150" y="1451"/>
                    </a:lnTo>
                    <a:lnTo>
                      <a:pt x="4648" y="1258"/>
                    </a:lnTo>
                    <a:lnTo>
                      <a:pt x="5102" y="1088"/>
                    </a:lnTo>
                    <a:lnTo>
                      <a:pt x="5521" y="952"/>
                    </a:lnTo>
                    <a:lnTo>
                      <a:pt x="5884" y="839"/>
                    </a:lnTo>
                    <a:lnTo>
                      <a:pt x="6190" y="760"/>
                    </a:lnTo>
                    <a:lnTo>
                      <a:pt x="6417" y="703"/>
                    </a:lnTo>
                    <a:lnTo>
                      <a:pt x="6610" y="6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7657572" y="-706214"/>
                <a:ext cx="483244" cy="100111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6654" extrusionOk="0">
                    <a:moveTo>
                      <a:pt x="7902" y="0"/>
                    </a:moveTo>
                    <a:lnTo>
                      <a:pt x="7879" y="12"/>
                    </a:lnTo>
                    <a:lnTo>
                      <a:pt x="7902" y="114"/>
                    </a:lnTo>
                    <a:lnTo>
                      <a:pt x="7936" y="318"/>
                    </a:lnTo>
                    <a:lnTo>
                      <a:pt x="7970" y="612"/>
                    </a:lnTo>
                    <a:lnTo>
                      <a:pt x="8004" y="975"/>
                    </a:lnTo>
                    <a:lnTo>
                      <a:pt x="8015" y="1395"/>
                    </a:lnTo>
                    <a:lnTo>
                      <a:pt x="8004" y="1735"/>
                    </a:lnTo>
                    <a:lnTo>
                      <a:pt x="7981" y="2075"/>
                    </a:lnTo>
                    <a:lnTo>
                      <a:pt x="7925" y="2426"/>
                    </a:lnTo>
                    <a:lnTo>
                      <a:pt x="7891" y="2608"/>
                    </a:lnTo>
                    <a:lnTo>
                      <a:pt x="7845" y="2778"/>
                    </a:lnTo>
                    <a:lnTo>
                      <a:pt x="7789" y="2948"/>
                    </a:lnTo>
                    <a:lnTo>
                      <a:pt x="7732" y="3118"/>
                    </a:lnTo>
                    <a:lnTo>
                      <a:pt x="7653" y="3288"/>
                    </a:lnTo>
                    <a:lnTo>
                      <a:pt x="7573" y="3446"/>
                    </a:lnTo>
                    <a:lnTo>
                      <a:pt x="7483" y="3605"/>
                    </a:lnTo>
                    <a:lnTo>
                      <a:pt x="7381" y="3764"/>
                    </a:lnTo>
                    <a:lnTo>
                      <a:pt x="7267" y="3900"/>
                    </a:lnTo>
                    <a:lnTo>
                      <a:pt x="7143" y="4036"/>
                    </a:lnTo>
                    <a:lnTo>
                      <a:pt x="6995" y="4172"/>
                    </a:lnTo>
                    <a:lnTo>
                      <a:pt x="6825" y="4297"/>
                    </a:lnTo>
                    <a:lnTo>
                      <a:pt x="6644" y="4410"/>
                    </a:lnTo>
                    <a:lnTo>
                      <a:pt x="6440" y="4512"/>
                    </a:lnTo>
                    <a:lnTo>
                      <a:pt x="6224" y="4614"/>
                    </a:lnTo>
                    <a:lnTo>
                      <a:pt x="5998" y="4693"/>
                    </a:lnTo>
                    <a:lnTo>
                      <a:pt x="5759" y="4773"/>
                    </a:lnTo>
                    <a:lnTo>
                      <a:pt x="5510" y="4841"/>
                    </a:lnTo>
                    <a:lnTo>
                      <a:pt x="5261" y="4898"/>
                    </a:lnTo>
                    <a:lnTo>
                      <a:pt x="5000" y="4954"/>
                    </a:lnTo>
                    <a:lnTo>
                      <a:pt x="4456" y="5045"/>
                    </a:lnTo>
                    <a:lnTo>
                      <a:pt x="3912" y="5113"/>
                    </a:lnTo>
                    <a:lnTo>
                      <a:pt x="3356" y="5170"/>
                    </a:lnTo>
                    <a:lnTo>
                      <a:pt x="2812" y="5204"/>
                    </a:lnTo>
                    <a:lnTo>
                      <a:pt x="2291" y="5238"/>
                    </a:lnTo>
                    <a:lnTo>
                      <a:pt x="1361" y="5306"/>
                    </a:lnTo>
                    <a:lnTo>
                      <a:pt x="976" y="5340"/>
                    </a:lnTo>
                    <a:lnTo>
                      <a:pt x="647" y="5385"/>
                    </a:lnTo>
                    <a:lnTo>
                      <a:pt x="511" y="5419"/>
                    </a:lnTo>
                    <a:lnTo>
                      <a:pt x="397" y="5453"/>
                    </a:lnTo>
                    <a:lnTo>
                      <a:pt x="307" y="5487"/>
                    </a:lnTo>
                    <a:lnTo>
                      <a:pt x="227" y="5532"/>
                    </a:lnTo>
                    <a:lnTo>
                      <a:pt x="205" y="5566"/>
                    </a:lnTo>
                    <a:lnTo>
                      <a:pt x="171" y="5612"/>
                    </a:lnTo>
                    <a:lnTo>
                      <a:pt x="148" y="5680"/>
                    </a:lnTo>
                    <a:lnTo>
                      <a:pt x="125" y="5759"/>
                    </a:lnTo>
                    <a:lnTo>
                      <a:pt x="91" y="5906"/>
                    </a:lnTo>
                    <a:lnTo>
                      <a:pt x="69" y="6076"/>
                    </a:lnTo>
                    <a:lnTo>
                      <a:pt x="35" y="6496"/>
                    </a:lnTo>
                    <a:lnTo>
                      <a:pt x="12" y="7029"/>
                    </a:lnTo>
                    <a:lnTo>
                      <a:pt x="1" y="7630"/>
                    </a:lnTo>
                    <a:lnTo>
                      <a:pt x="12" y="8264"/>
                    </a:lnTo>
                    <a:lnTo>
                      <a:pt x="23" y="8945"/>
                    </a:lnTo>
                    <a:lnTo>
                      <a:pt x="80" y="10407"/>
                    </a:lnTo>
                    <a:lnTo>
                      <a:pt x="159" y="11903"/>
                    </a:lnTo>
                    <a:lnTo>
                      <a:pt x="239" y="13354"/>
                    </a:lnTo>
                    <a:lnTo>
                      <a:pt x="329" y="14647"/>
                    </a:lnTo>
                    <a:lnTo>
                      <a:pt x="409" y="15701"/>
                    </a:lnTo>
                    <a:lnTo>
                      <a:pt x="477" y="16653"/>
                    </a:lnTo>
                    <a:lnTo>
                      <a:pt x="500" y="16653"/>
                    </a:lnTo>
                    <a:lnTo>
                      <a:pt x="488" y="16404"/>
                    </a:lnTo>
                    <a:lnTo>
                      <a:pt x="375" y="14941"/>
                    </a:lnTo>
                    <a:lnTo>
                      <a:pt x="295" y="13864"/>
                    </a:lnTo>
                    <a:lnTo>
                      <a:pt x="227" y="12640"/>
                    </a:lnTo>
                    <a:lnTo>
                      <a:pt x="148" y="11348"/>
                    </a:lnTo>
                    <a:lnTo>
                      <a:pt x="91" y="10033"/>
                    </a:lnTo>
                    <a:lnTo>
                      <a:pt x="46" y="8775"/>
                    </a:lnTo>
                    <a:lnTo>
                      <a:pt x="35" y="8185"/>
                    </a:lnTo>
                    <a:lnTo>
                      <a:pt x="23" y="7630"/>
                    </a:lnTo>
                    <a:lnTo>
                      <a:pt x="35" y="6836"/>
                    </a:lnTo>
                    <a:lnTo>
                      <a:pt x="57" y="6507"/>
                    </a:lnTo>
                    <a:lnTo>
                      <a:pt x="80" y="6213"/>
                    </a:lnTo>
                    <a:lnTo>
                      <a:pt x="114" y="5963"/>
                    </a:lnTo>
                    <a:lnTo>
                      <a:pt x="148" y="5759"/>
                    </a:lnTo>
                    <a:lnTo>
                      <a:pt x="193" y="5623"/>
                    </a:lnTo>
                    <a:lnTo>
                      <a:pt x="216" y="5578"/>
                    </a:lnTo>
                    <a:lnTo>
                      <a:pt x="250" y="5544"/>
                    </a:lnTo>
                    <a:lnTo>
                      <a:pt x="307" y="5510"/>
                    </a:lnTo>
                    <a:lnTo>
                      <a:pt x="409" y="5476"/>
                    </a:lnTo>
                    <a:lnTo>
                      <a:pt x="522" y="5442"/>
                    </a:lnTo>
                    <a:lnTo>
                      <a:pt x="647" y="5408"/>
                    </a:lnTo>
                    <a:lnTo>
                      <a:pt x="930" y="5362"/>
                    </a:lnTo>
                    <a:lnTo>
                      <a:pt x="1259" y="5328"/>
                    </a:lnTo>
                    <a:lnTo>
                      <a:pt x="2041" y="5283"/>
                    </a:lnTo>
                    <a:lnTo>
                      <a:pt x="2948" y="5226"/>
                    </a:lnTo>
                    <a:lnTo>
                      <a:pt x="3424" y="5181"/>
                    </a:lnTo>
                    <a:lnTo>
                      <a:pt x="3912" y="5136"/>
                    </a:lnTo>
                    <a:lnTo>
                      <a:pt x="4388" y="5079"/>
                    </a:lnTo>
                    <a:lnTo>
                      <a:pt x="4864" y="5000"/>
                    </a:lnTo>
                    <a:lnTo>
                      <a:pt x="5329" y="4909"/>
                    </a:lnTo>
                    <a:lnTo>
                      <a:pt x="5555" y="4852"/>
                    </a:lnTo>
                    <a:lnTo>
                      <a:pt x="5771" y="4795"/>
                    </a:lnTo>
                    <a:lnTo>
                      <a:pt x="5975" y="4727"/>
                    </a:lnTo>
                    <a:lnTo>
                      <a:pt x="6179" y="4648"/>
                    </a:lnTo>
                    <a:lnTo>
                      <a:pt x="6372" y="4569"/>
                    </a:lnTo>
                    <a:lnTo>
                      <a:pt x="6553" y="4489"/>
                    </a:lnTo>
                    <a:lnTo>
                      <a:pt x="6723" y="4387"/>
                    </a:lnTo>
                    <a:lnTo>
                      <a:pt x="6882" y="4285"/>
                    </a:lnTo>
                    <a:lnTo>
                      <a:pt x="7029" y="4172"/>
                    </a:lnTo>
                    <a:lnTo>
                      <a:pt x="7154" y="4059"/>
                    </a:lnTo>
                    <a:lnTo>
                      <a:pt x="7290" y="3923"/>
                    </a:lnTo>
                    <a:lnTo>
                      <a:pt x="7403" y="3775"/>
                    </a:lnTo>
                    <a:lnTo>
                      <a:pt x="7505" y="3617"/>
                    </a:lnTo>
                    <a:lnTo>
                      <a:pt x="7596" y="3458"/>
                    </a:lnTo>
                    <a:lnTo>
                      <a:pt x="7675" y="3299"/>
                    </a:lnTo>
                    <a:lnTo>
                      <a:pt x="7743" y="3129"/>
                    </a:lnTo>
                    <a:lnTo>
                      <a:pt x="7811" y="2959"/>
                    </a:lnTo>
                    <a:lnTo>
                      <a:pt x="7868" y="2789"/>
                    </a:lnTo>
                    <a:lnTo>
                      <a:pt x="7913" y="2608"/>
                    </a:lnTo>
                    <a:lnTo>
                      <a:pt x="7947" y="2426"/>
                    </a:lnTo>
                    <a:lnTo>
                      <a:pt x="8004" y="2075"/>
                    </a:lnTo>
                    <a:lnTo>
                      <a:pt x="8027" y="1735"/>
                    </a:lnTo>
                    <a:lnTo>
                      <a:pt x="8038" y="1395"/>
                    </a:lnTo>
                    <a:lnTo>
                      <a:pt x="8027" y="1111"/>
                    </a:lnTo>
                    <a:lnTo>
                      <a:pt x="8015" y="850"/>
                    </a:lnTo>
                    <a:lnTo>
                      <a:pt x="7993" y="612"/>
                    </a:lnTo>
                    <a:lnTo>
                      <a:pt x="7970" y="408"/>
                    </a:lnTo>
                    <a:lnTo>
                      <a:pt x="7925" y="114"/>
                    </a:lnTo>
                    <a:lnTo>
                      <a:pt x="7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7395903" y="-685775"/>
                <a:ext cx="300563" cy="352379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5862" extrusionOk="0">
                    <a:moveTo>
                      <a:pt x="5000" y="0"/>
                    </a:moveTo>
                    <a:lnTo>
                      <a:pt x="4637" y="34"/>
                    </a:lnTo>
                    <a:lnTo>
                      <a:pt x="4286" y="80"/>
                    </a:lnTo>
                    <a:lnTo>
                      <a:pt x="3957" y="136"/>
                    </a:lnTo>
                    <a:lnTo>
                      <a:pt x="3640" y="193"/>
                    </a:lnTo>
                    <a:lnTo>
                      <a:pt x="3345" y="261"/>
                    </a:lnTo>
                    <a:lnTo>
                      <a:pt x="3061" y="340"/>
                    </a:lnTo>
                    <a:lnTo>
                      <a:pt x="2789" y="431"/>
                    </a:lnTo>
                    <a:lnTo>
                      <a:pt x="2540" y="522"/>
                    </a:lnTo>
                    <a:lnTo>
                      <a:pt x="2302" y="624"/>
                    </a:lnTo>
                    <a:lnTo>
                      <a:pt x="2075" y="726"/>
                    </a:lnTo>
                    <a:lnTo>
                      <a:pt x="1871" y="839"/>
                    </a:lnTo>
                    <a:lnTo>
                      <a:pt x="1667" y="964"/>
                    </a:lnTo>
                    <a:lnTo>
                      <a:pt x="1486" y="1100"/>
                    </a:lnTo>
                    <a:lnTo>
                      <a:pt x="1316" y="1247"/>
                    </a:lnTo>
                    <a:lnTo>
                      <a:pt x="1157" y="1395"/>
                    </a:lnTo>
                    <a:lnTo>
                      <a:pt x="1010" y="1542"/>
                    </a:lnTo>
                    <a:lnTo>
                      <a:pt x="873" y="1712"/>
                    </a:lnTo>
                    <a:lnTo>
                      <a:pt x="749" y="1882"/>
                    </a:lnTo>
                    <a:lnTo>
                      <a:pt x="635" y="2064"/>
                    </a:lnTo>
                    <a:lnTo>
                      <a:pt x="533" y="2256"/>
                    </a:lnTo>
                    <a:lnTo>
                      <a:pt x="443" y="2449"/>
                    </a:lnTo>
                    <a:lnTo>
                      <a:pt x="363" y="2653"/>
                    </a:lnTo>
                    <a:lnTo>
                      <a:pt x="295" y="2868"/>
                    </a:lnTo>
                    <a:lnTo>
                      <a:pt x="227" y="3084"/>
                    </a:lnTo>
                    <a:lnTo>
                      <a:pt x="171" y="3322"/>
                    </a:lnTo>
                    <a:lnTo>
                      <a:pt x="125" y="3560"/>
                    </a:lnTo>
                    <a:lnTo>
                      <a:pt x="91" y="3798"/>
                    </a:lnTo>
                    <a:lnTo>
                      <a:pt x="57" y="4059"/>
                    </a:lnTo>
                    <a:lnTo>
                      <a:pt x="35" y="4319"/>
                    </a:lnTo>
                    <a:lnTo>
                      <a:pt x="23" y="4580"/>
                    </a:lnTo>
                    <a:lnTo>
                      <a:pt x="1" y="5147"/>
                    </a:lnTo>
                    <a:lnTo>
                      <a:pt x="12" y="5498"/>
                    </a:lnTo>
                    <a:lnTo>
                      <a:pt x="23" y="5861"/>
                    </a:lnTo>
                    <a:lnTo>
                      <a:pt x="46" y="5861"/>
                    </a:lnTo>
                    <a:lnTo>
                      <a:pt x="35" y="5498"/>
                    </a:lnTo>
                    <a:lnTo>
                      <a:pt x="23" y="5147"/>
                    </a:lnTo>
                    <a:lnTo>
                      <a:pt x="46" y="4592"/>
                    </a:lnTo>
                    <a:lnTo>
                      <a:pt x="57" y="4319"/>
                    </a:lnTo>
                    <a:lnTo>
                      <a:pt x="80" y="4059"/>
                    </a:lnTo>
                    <a:lnTo>
                      <a:pt x="114" y="3798"/>
                    </a:lnTo>
                    <a:lnTo>
                      <a:pt x="148" y="3560"/>
                    </a:lnTo>
                    <a:lnTo>
                      <a:pt x="193" y="3322"/>
                    </a:lnTo>
                    <a:lnTo>
                      <a:pt x="250" y="3095"/>
                    </a:lnTo>
                    <a:lnTo>
                      <a:pt x="307" y="2880"/>
                    </a:lnTo>
                    <a:lnTo>
                      <a:pt x="386" y="2664"/>
                    </a:lnTo>
                    <a:lnTo>
                      <a:pt x="465" y="2460"/>
                    </a:lnTo>
                    <a:lnTo>
                      <a:pt x="556" y="2268"/>
                    </a:lnTo>
                    <a:lnTo>
                      <a:pt x="658" y="2075"/>
                    </a:lnTo>
                    <a:lnTo>
                      <a:pt x="771" y="1894"/>
                    </a:lnTo>
                    <a:lnTo>
                      <a:pt x="896" y="1723"/>
                    </a:lnTo>
                    <a:lnTo>
                      <a:pt x="1032" y="1565"/>
                    </a:lnTo>
                    <a:lnTo>
                      <a:pt x="1168" y="1406"/>
                    </a:lnTo>
                    <a:lnTo>
                      <a:pt x="1327" y="1259"/>
                    </a:lnTo>
                    <a:lnTo>
                      <a:pt x="1497" y="1123"/>
                    </a:lnTo>
                    <a:lnTo>
                      <a:pt x="1678" y="987"/>
                    </a:lnTo>
                    <a:lnTo>
                      <a:pt x="1882" y="862"/>
                    </a:lnTo>
                    <a:lnTo>
                      <a:pt x="2086" y="749"/>
                    </a:lnTo>
                    <a:lnTo>
                      <a:pt x="2313" y="635"/>
                    </a:lnTo>
                    <a:lnTo>
                      <a:pt x="2551" y="544"/>
                    </a:lnTo>
                    <a:lnTo>
                      <a:pt x="2801" y="442"/>
                    </a:lnTo>
                    <a:lnTo>
                      <a:pt x="3073" y="363"/>
                    </a:lnTo>
                    <a:lnTo>
                      <a:pt x="3345" y="284"/>
                    </a:lnTo>
                    <a:lnTo>
                      <a:pt x="3651" y="216"/>
                    </a:lnTo>
                    <a:lnTo>
                      <a:pt x="3957" y="159"/>
                    </a:lnTo>
                    <a:lnTo>
                      <a:pt x="4286" y="102"/>
                    </a:lnTo>
                    <a:lnTo>
                      <a:pt x="4637" y="57"/>
                    </a:lnTo>
                    <a:lnTo>
                      <a:pt x="5000" y="23"/>
                    </a:ln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extrusionOk="0">
                    <a:moveTo>
                      <a:pt x="5963" y="0"/>
                    </a:move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  <a:lnTo>
                      <a:pt x="5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fill="none" extrusionOk="0">
                    <a:moveTo>
                      <a:pt x="5963" y="0"/>
                    </a:moveTo>
                    <a:lnTo>
                      <a:pt x="5963" y="0"/>
                    </a:ln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7327074" y="-1392459"/>
                <a:ext cx="248806" cy="127499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121" extrusionOk="0">
                    <a:moveTo>
                      <a:pt x="239" y="1"/>
                    </a:moveTo>
                    <a:lnTo>
                      <a:pt x="1" y="579"/>
                    </a:lnTo>
                    <a:lnTo>
                      <a:pt x="57" y="647"/>
                    </a:lnTo>
                    <a:lnTo>
                      <a:pt x="239" y="806"/>
                    </a:lnTo>
                    <a:lnTo>
                      <a:pt x="375" y="919"/>
                    </a:lnTo>
                    <a:lnTo>
                      <a:pt x="545" y="1032"/>
                    </a:lnTo>
                    <a:lnTo>
                      <a:pt x="738" y="1168"/>
                    </a:lnTo>
                    <a:lnTo>
                      <a:pt x="964" y="1304"/>
                    </a:lnTo>
                    <a:lnTo>
                      <a:pt x="1225" y="1452"/>
                    </a:lnTo>
                    <a:lnTo>
                      <a:pt x="1508" y="1588"/>
                    </a:lnTo>
                    <a:lnTo>
                      <a:pt x="1826" y="1712"/>
                    </a:lnTo>
                    <a:lnTo>
                      <a:pt x="2177" y="1837"/>
                    </a:lnTo>
                    <a:lnTo>
                      <a:pt x="2551" y="1939"/>
                    </a:lnTo>
                    <a:lnTo>
                      <a:pt x="2959" y="2019"/>
                    </a:lnTo>
                    <a:lnTo>
                      <a:pt x="3175" y="2053"/>
                    </a:lnTo>
                    <a:lnTo>
                      <a:pt x="3402" y="2087"/>
                    </a:lnTo>
                    <a:lnTo>
                      <a:pt x="3628" y="2109"/>
                    </a:lnTo>
                    <a:lnTo>
                      <a:pt x="3866" y="2121"/>
                    </a:lnTo>
                    <a:lnTo>
                      <a:pt x="3923" y="2019"/>
                    </a:lnTo>
                    <a:lnTo>
                      <a:pt x="4002" y="1871"/>
                    </a:lnTo>
                    <a:lnTo>
                      <a:pt x="4138" y="1565"/>
                    </a:lnTo>
                    <a:lnTo>
                      <a:pt x="3742" y="1520"/>
                    </a:lnTo>
                    <a:lnTo>
                      <a:pt x="3368" y="1452"/>
                    </a:lnTo>
                    <a:lnTo>
                      <a:pt x="3005" y="1372"/>
                    </a:lnTo>
                    <a:lnTo>
                      <a:pt x="2665" y="1270"/>
                    </a:lnTo>
                    <a:lnTo>
                      <a:pt x="2347" y="1168"/>
                    </a:lnTo>
                    <a:lnTo>
                      <a:pt x="2041" y="1055"/>
                    </a:lnTo>
                    <a:lnTo>
                      <a:pt x="1758" y="930"/>
                    </a:lnTo>
                    <a:lnTo>
                      <a:pt x="1497" y="806"/>
                    </a:lnTo>
                    <a:lnTo>
                      <a:pt x="1259" y="681"/>
                    </a:lnTo>
                    <a:lnTo>
                      <a:pt x="1032" y="556"/>
                    </a:lnTo>
                    <a:lnTo>
                      <a:pt x="840" y="431"/>
                    </a:lnTo>
                    <a:lnTo>
                      <a:pt x="669" y="318"/>
                    </a:lnTo>
                    <a:lnTo>
                      <a:pt x="397" y="137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7429325" y="-1617340"/>
                <a:ext cx="763248" cy="970456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6144" extrusionOk="0">
                    <a:moveTo>
                      <a:pt x="5124" y="1"/>
                    </a:moveTo>
                    <a:lnTo>
                      <a:pt x="4841" y="12"/>
                    </a:lnTo>
                    <a:lnTo>
                      <a:pt x="4569" y="35"/>
                    </a:lnTo>
                    <a:lnTo>
                      <a:pt x="4421" y="69"/>
                    </a:lnTo>
                    <a:lnTo>
                      <a:pt x="4285" y="91"/>
                    </a:lnTo>
                    <a:lnTo>
                      <a:pt x="4149" y="137"/>
                    </a:lnTo>
                    <a:lnTo>
                      <a:pt x="4024" y="182"/>
                    </a:lnTo>
                    <a:lnTo>
                      <a:pt x="3866" y="250"/>
                    </a:lnTo>
                    <a:lnTo>
                      <a:pt x="3707" y="329"/>
                    </a:lnTo>
                    <a:lnTo>
                      <a:pt x="3560" y="420"/>
                    </a:lnTo>
                    <a:lnTo>
                      <a:pt x="3412" y="522"/>
                    </a:lnTo>
                    <a:lnTo>
                      <a:pt x="3265" y="636"/>
                    </a:lnTo>
                    <a:lnTo>
                      <a:pt x="3118" y="772"/>
                    </a:lnTo>
                    <a:lnTo>
                      <a:pt x="2982" y="908"/>
                    </a:lnTo>
                    <a:lnTo>
                      <a:pt x="2834" y="1044"/>
                    </a:lnTo>
                    <a:lnTo>
                      <a:pt x="2573" y="1350"/>
                    </a:lnTo>
                    <a:lnTo>
                      <a:pt x="2313" y="1679"/>
                    </a:lnTo>
                    <a:lnTo>
                      <a:pt x="2075" y="2019"/>
                    </a:lnTo>
                    <a:lnTo>
                      <a:pt x="1859" y="2347"/>
                    </a:lnTo>
                    <a:lnTo>
                      <a:pt x="1655" y="2676"/>
                    </a:lnTo>
                    <a:lnTo>
                      <a:pt x="1474" y="2994"/>
                    </a:lnTo>
                    <a:lnTo>
                      <a:pt x="1326" y="3288"/>
                    </a:lnTo>
                    <a:lnTo>
                      <a:pt x="1190" y="3538"/>
                    </a:lnTo>
                    <a:lnTo>
                      <a:pt x="1009" y="3923"/>
                    </a:lnTo>
                    <a:lnTo>
                      <a:pt x="941" y="4059"/>
                    </a:lnTo>
                    <a:lnTo>
                      <a:pt x="828" y="4921"/>
                    </a:lnTo>
                    <a:lnTo>
                      <a:pt x="567" y="6814"/>
                    </a:lnTo>
                    <a:lnTo>
                      <a:pt x="510" y="7279"/>
                    </a:lnTo>
                    <a:lnTo>
                      <a:pt x="465" y="7777"/>
                    </a:lnTo>
                    <a:lnTo>
                      <a:pt x="386" y="8843"/>
                    </a:lnTo>
                    <a:lnTo>
                      <a:pt x="306" y="9954"/>
                    </a:lnTo>
                    <a:lnTo>
                      <a:pt x="249" y="11054"/>
                    </a:lnTo>
                    <a:lnTo>
                      <a:pt x="193" y="12085"/>
                    </a:lnTo>
                    <a:lnTo>
                      <a:pt x="136" y="12969"/>
                    </a:lnTo>
                    <a:lnTo>
                      <a:pt x="102" y="13343"/>
                    </a:lnTo>
                    <a:lnTo>
                      <a:pt x="68" y="13661"/>
                    </a:lnTo>
                    <a:lnTo>
                      <a:pt x="34" y="13910"/>
                    </a:lnTo>
                    <a:lnTo>
                      <a:pt x="0" y="14092"/>
                    </a:lnTo>
                    <a:lnTo>
                      <a:pt x="113" y="14262"/>
                    </a:lnTo>
                    <a:lnTo>
                      <a:pt x="261" y="14420"/>
                    </a:lnTo>
                    <a:lnTo>
                      <a:pt x="408" y="14579"/>
                    </a:lnTo>
                    <a:lnTo>
                      <a:pt x="590" y="14738"/>
                    </a:lnTo>
                    <a:lnTo>
                      <a:pt x="782" y="14897"/>
                    </a:lnTo>
                    <a:lnTo>
                      <a:pt x="986" y="15033"/>
                    </a:lnTo>
                    <a:lnTo>
                      <a:pt x="1224" y="15180"/>
                    </a:lnTo>
                    <a:lnTo>
                      <a:pt x="1462" y="15305"/>
                    </a:lnTo>
                    <a:lnTo>
                      <a:pt x="1723" y="15429"/>
                    </a:lnTo>
                    <a:lnTo>
                      <a:pt x="2007" y="15543"/>
                    </a:lnTo>
                    <a:lnTo>
                      <a:pt x="2301" y="15645"/>
                    </a:lnTo>
                    <a:lnTo>
                      <a:pt x="2619" y="15735"/>
                    </a:lnTo>
                    <a:lnTo>
                      <a:pt x="2947" y="15815"/>
                    </a:lnTo>
                    <a:lnTo>
                      <a:pt x="3288" y="15883"/>
                    </a:lnTo>
                    <a:lnTo>
                      <a:pt x="3650" y="15939"/>
                    </a:lnTo>
                    <a:lnTo>
                      <a:pt x="4024" y="15973"/>
                    </a:lnTo>
                    <a:lnTo>
                      <a:pt x="5237" y="16064"/>
                    </a:lnTo>
                    <a:lnTo>
                      <a:pt x="6337" y="16121"/>
                    </a:lnTo>
                    <a:lnTo>
                      <a:pt x="7335" y="16144"/>
                    </a:lnTo>
                    <a:lnTo>
                      <a:pt x="8241" y="16144"/>
                    </a:lnTo>
                    <a:lnTo>
                      <a:pt x="9035" y="16121"/>
                    </a:lnTo>
                    <a:lnTo>
                      <a:pt x="9749" y="16076"/>
                    </a:lnTo>
                    <a:lnTo>
                      <a:pt x="10373" y="16030"/>
                    </a:lnTo>
                    <a:lnTo>
                      <a:pt x="10906" y="15962"/>
                    </a:lnTo>
                    <a:lnTo>
                      <a:pt x="11359" y="15894"/>
                    </a:lnTo>
                    <a:lnTo>
                      <a:pt x="11744" y="15815"/>
                    </a:lnTo>
                    <a:lnTo>
                      <a:pt x="12050" y="15747"/>
                    </a:lnTo>
                    <a:lnTo>
                      <a:pt x="12300" y="15679"/>
                    </a:lnTo>
                    <a:lnTo>
                      <a:pt x="12481" y="15622"/>
                    </a:lnTo>
                    <a:lnTo>
                      <a:pt x="12606" y="15577"/>
                    </a:lnTo>
                    <a:lnTo>
                      <a:pt x="12697" y="15531"/>
                    </a:lnTo>
                    <a:lnTo>
                      <a:pt x="12685" y="15021"/>
                    </a:lnTo>
                    <a:lnTo>
                      <a:pt x="12651" y="14420"/>
                    </a:lnTo>
                    <a:lnTo>
                      <a:pt x="12606" y="13638"/>
                    </a:lnTo>
                    <a:lnTo>
                      <a:pt x="12527" y="12709"/>
                    </a:lnTo>
                    <a:lnTo>
                      <a:pt x="12425" y="11643"/>
                    </a:lnTo>
                    <a:lnTo>
                      <a:pt x="12368" y="11088"/>
                    </a:lnTo>
                    <a:lnTo>
                      <a:pt x="12289" y="10498"/>
                    </a:lnTo>
                    <a:lnTo>
                      <a:pt x="12209" y="9909"/>
                    </a:lnTo>
                    <a:lnTo>
                      <a:pt x="12118" y="9296"/>
                    </a:lnTo>
                    <a:lnTo>
                      <a:pt x="12016" y="8684"/>
                    </a:lnTo>
                    <a:lnTo>
                      <a:pt x="11903" y="8072"/>
                    </a:lnTo>
                    <a:lnTo>
                      <a:pt x="11778" y="7460"/>
                    </a:lnTo>
                    <a:lnTo>
                      <a:pt x="11642" y="6848"/>
                    </a:lnTo>
                    <a:lnTo>
                      <a:pt x="11495" y="6247"/>
                    </a:lnTo>
                    <a:lnTo>
                      <a:pt x="11336" y="5669"/>
                    </a:lnTo>
                    <a:lnTo>
                      <a:pt x="11155" y="5102"/>
                    </a:lnTo>
                    <a:lnTo>
                      <a:pt x="10962" y="4547"/>
                    </a:lnTo>
                    <a:lnTo>
                      <a:pt x="10758" y="4025"/>
                    </a:lnTo>
                    <a:lnTo>
                      <a:pt x="10656" y="3776"/>
                    </a:lnTo>
                    <a:lnTo>
                      <a:pt x="10543" y="3538"/>
                    </a:lnTo>
                    <a:lnTo>
                      <a:pt x="10429" y="3300"/>
                    </a:lnTo>
                    <a:lnTo>
                      <a:pt x="10305" y="3073"/>
                    </a:lnTo>
                    <a:lnTo>
                      <a:pt x="10180" y="2857"/>
                    </a:lnTo>
                    <a:lnTo>
                      <a:pt x="10055" y="2653"/>
                    </a:lnTo>
                    <a:lnTo>
                      <a:pt x="9919" y="2449"/>
                    </a:lnTo>
                    <a:lnTo>
                      <a:pt x="9783" y="2268"/>
                    </a:lnTo>
                    <a:lnTo>
                      <a:pt x="9636" y="2098"/>
                    </a:lnTo>
                    <a:lnTo>
                      <a:pt x="9488" y="1928"/>
                    </a:lnTo>
                    <a:lnTo>
                      <a:pt x="9341" y="1781"/>
                    </a:lnTo>
                    <a:lnTo>
                      <a:pt x="9182" y="1644"/>
                    </a:lnTo>
                    <a:lnTo>
                      <a:pt x="9024" y="1520"/>
                    </a:lnTo>
                    <a:lnTo>
                      <a:pt x="8865" y="1406"/>
                    </a:lnTo>
                    <a:lnTo>
                      <a:pt x="8525" y="1214"/>
                    </a:lnTo>
                    <a:lnTo>
                      <a:pt x="8196" y="1032"/>
                    </a:lnTo>
                    <a:lnTo>
                      <a:pt x="7879" y="862"/>
                    </a:lnTo>
                    <a:lnTo>
                      <a:pt x="7561" y="704"/>
                    </a:lnTo>
                    <a:lnTo>
                      <a:pt x="7244" y="556"/>
                    </a:lnTo>
                    <a:lnTo>
                      <a:pt x="6926" y="420"/>
                    </a:lnTo>
                    <a:lnTo>
                      <a:pt x="6620" y="307"/>
                    </a:lnTo>
                    <a:lnTo>
                      <a:pt x="6314" y="205"/>
                    </a:lnTo>
                    <a:lnTo>
                      <a:pt x="6008" y="125"/>
                    </a:lnTo>
                    <a:lnTo>
                      <a:pt x="5714" y="57"/>
                    </a:lnTo>
                    <a:lnTo>
                      <a:pt x="5419" y="23"/>
                    </a:lnTo>
                    <a:lnTo>
                      <a:pt x="5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7631002" y="-1591432"/>
                <a:ext cx="90710" cy="92958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464" extrusionOk="0">
                    <a:moveTo>
                      <a:pt x="1474" y="1"/>
                    </a:moveTo>
                    <a:lnTo>
                      <a:pt x="1338" y="1191"/>
                    </a:lnTo>
                    <a:lnTo>
                      <a:pt x="998" y="4444"/>
                    </a:lnTo>
                    <a:lnTo>
                      <a:pt x="771" y="6712"/>
                    </a:lnTo>
                    <a:lnTo>
                      <a:pt x="533" y="9342"/>
                    </a:lnTo>
                    <a:lnTo>
                      <a:pt x="261" y="12278"/>
                    </a:lnTo>
                    <a:lnTo>
                      <a:pt x="1" y="15463"/>
                    </a:lnTo>
                    <a:lnTo>
                      <a:pt x="35" y="15463"/>
                    </a:lnTo>
                    <a:lnTo>
                      <a:pt x="295" y="12278"/>
                    </a:lnTo>
                    <a:lnTo>
                      <a:pt x="567" y="9353"/>
                    </a:lnTo>
                    <a:lnTo>
                      <a:pt x="805" y="6723"/>
                    </a:lnTo>
                    <a:lnTo>
                      <a:pt x="1032" y="4444"/>
                    </a:lnTo>
                    <a:lnTo>
                      <a:pt x="1372" y="1191"/>
                    </a:lnTo>
                    <a:lnTo>
                      <a:pt x="1474" y="318"/>
                    </a:lnTo>
                    <a:lnTo>
                      <a:pt x="1508" y="1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7614652" y="-1966234"/>
                <a:ext cx="214061" cy="26858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468" extrusionOk="0">
                    <a:moveTo>
                      <a:pt x="1962" y="1"/>
                    </a:moveTo>
                    <a:lnTo>
                      <a:pt x="1871" y="23"/>
                    </a:lnTo>
                    <a:lnTo>
                      <a:pt x="1769" y="46"/>
                    </a:lnTo>
                    <a:lnTo>
                      <a:pt x="1576" y="103"/>
                    </a:lnTo>
                    <a:lnTo>
                      <a:pt x="1372" y="193"/>
                    </a:lnTo>
                    <a:lnTo>
                      <a:pt x="1168" y="295"/>
                    </a:lnTo>
                    <a:lnTo>
                      <a:pt x="975" y="420"/>
                    </a:lnTo>
                    <a:lnTo>
                      <a:pt x="771" y="556"/>
                    </a:lnTo>
                    <a:lnTo>
                      <a:pt x="579" y="703"/>
                    </a:lnTo>
                    <a:lnTo>
                      <a:pt x="386" y="862"/>
                    </a:lnTo>
                    <a:lnTo>
                      <a:pt x="12" y="1191"/>
                    </a:lnTo>
                    <a:lnTo>
                      <a:pt x="1" y="1576"/>
                    </a:lnTo>
                    <a:lnTo>
                      <a:pt x="1" y="1984"/>
                    </a:lnTo>
                    <a:lnTo>
                      <a:pt x="23" y="2449"/>
                    </a:lnTo>
                    <a:lnTo>
                      <a:pt x="35" y="2699"/>
                    </a:lnTo>
                    <a:lnTo>
                      <a:pt x="57" y="2948"/>
                    </a:lnTo>
                    <a:lnTo>
                      <a:pt x="91" y="3186"/>
                    </a:lnTo>
                    <a:lnTo>
                      <a:pt x="137" y="3413"/>
                    </a:lnTo>
                    <a:lnTo>
                      <a:pt x="182" y="3617"/>
                    </a:lnTo>
                    <a:lnTo>
                      <a:pt x="239" y="3798"/>
                    </a:lnTo>
                    <a:lnTo>
                      <a:pt x="273" y="3866"/>
                    </a:lnTo>
                    <a:lnTo>
                      <a:pt x="318" y="3934"/>
                    </a:lnTo>
                    <a:lnTo>
                      <a:pt x="352" y="3991"/>
                    </a:lnTo>
                    <a:lnTo>
                      <a:pt x="397" y="4048"/>
                    </a:lnTo>
                    <a:lnTo>
                      <a:pt x="522" y="4138"/>
                    </a:lnTo>
                    <a:lnTo>
                      <a:pt x="658" y="4218"/>
                    </a:lnTo>
                    <a:lnTo>
                      <a:pt x="805" y="4297"/>
                    </a:lnTo>
                    <a:lnTo>
                      <a:pt x="964" y="4354"/>
                    </a:lnTo>
                    <a:lnTo>
                      <a:pt x="1134" y="4399"/>
                    </a:lnTo>
                    <a:lnTo>
                      <a:pt x="1304" y="4433"/>
                    </a:lnTo>
                    <a:lnTo>
                      <a:pt x="1474" y="4456"/>
                    </a:lnTo>
                    <a:lnTo>
                      <a:pt x="1656" y="4467"/>
                    </a:lnTo>
                    <a:lnTo>
                      <a:pt x="1837" y="4467"/>
                    </a:lnTo>
                    <a:lnTo>
                      <a:pt x="2007" y="4456"/>
                    </a:lnTo>
                    <a:lnTo>
                      <a:pt x="2177" y="4433"/>
                    </a:lnTo>
                    <a:lnTo>
                      <a:pt x="2347" y="4399"/>
                    </a:lnTo>
                    <a:lnTo>
                      <a:pt x="2494" y="4354"/>
                    </a:lnTo>
                    <a:lnTo>
                      <a:pt x="2642" y="4297"/>
                    </a:lnTo>
                    <a:lnTo>
                      <a:pt x="2778" y="4229"/>
                    </a:lnTo>
                    <a:lnTo>
                      <a:pt x="2903" y="4161"/>
                    </a:lnTo>
                    <a:lnTo>
                      <a:pt x="2959" y="4116"/>
                    </a:lnTo>
                    <a:lnTo>
                      <a:pt x="3005" y="4059"/>
                    </a:lnTo>
                    <a:lnTo>
                      <a:pt x="3118" y="3923"/>
                    </a:lnTo>
                    <a:lnTo>
                      <a:pt x="3209" y="3753"/>
                    </a:lnTo>
                    <a:lnTo>
                      <a:pt x="3299" y="3560"/>
                    </a:lnTo>
                    <a:lnTo>
                      <a:pt x="3379" y="3333"/>
                    </a:lnTo>
                    <a:lnTo>
                      <a:pt x="3447" y="3095"/>
                    </a:lnTo>
                    <a:lnTo>
                      <a:pt x="3503" y="2846"/>
                    </a:lnTo>
                    <a:lnTo>
                      <a:pt x="3537" y="2574"/>
                    </a:lnTo>
                    <a:lnTo>
                      <a:pt x="3560" y="2302"/>
                    </a:lnTo>
                    <a:lnTo>
                      <a:pt x="3560" y="2030"/>
                    </a:lnTo>
                    <a:lnTo>
                      <a:pt x="3537" y="1746"/>
                    </a:lnTo>
                    <a:lnTo>
                      <a:pt x="3492" y="1474"/>
                    </a:lnTo>
                    <a:lnTo>
                      <a:pt x="3469" y="1338"/>
                    </a:lnTo>
                    <a:lnTo>
                      <a:pt x="3424" y="1214"/>
                    </a:lnTo>
                    <a:lnTo>
                      <a:pt x="3390" y="1078"/>
                    </a:lnTo>
                    <a:lnTo>
                      <a:pt x="3333" y="953"/>
                    </a:lnTo>
                    <a:lnTo>
                      <a:pt x="3277" y="839"/>
                    </a:lnTo>
                    <a:lnTo>
                      <a:pt x="3220" y="726"/>
                    </a:lnTo>
                    <a:lnTo>
                      <a:pt x="3141" y="613"/>
                    </a:lnTo>
                    <a:lnTo>
                      <a:pt x="3061" y="499"/>
                    </a:lnTo>
                    <a:lnTo>
                      <a:pt x="2982" y="409"/>
                    </a:lnTo>
                    <a:lnTo>
                      <a:pt x="2891" y="318"/>
                    </a:lnTo>
                    <a:lnTo>
                      <a:pt x="2812" y="250"/>
                    </a:lnTo>
                    <a:lnTo>
                      <a:pt x="2721" y="182"/>
                    </a:lnTo>
                    <a:lnTo>
                      <a:pt x="2631" y="125"/>
                    </a:lnTo>
                    <a:lnTo>
                      <a:pt x="2540" y="80"/>
                    </a:lnTo>
                    <a:lnTo>
                      <a:pt x="2449" y="46"/>
                    </a:lnTo>
                    <a:lnTo>
                      <a:pt x="2347" y="23"/>
                    </a:lnTo>
                    <a:lnTo>
                      <a:pt x="2256" y="12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extrusionOk="0">
                    <a:moveTo>
                      <a:pt x="2143" y="1"/>
                    </a:moveTo>
                    <a:lnTo>
                      <a:pt x="295" y="658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fill="none" extrusionOk="0">
                    <a:moveTo>
                      <a:pt x="295" y="658"/>
                    </a:moveTo>
                    <a:lnTo>
                      <a:pt x="0" y="3152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extrusionOk="0">
                    <a:moveTo>
                      <a:pt x="7630" y="0"/>
                    </a:moveTo>
                    <a:lnTo>
                      <a:pt x="6462" y="1145"/>
                    </a:lnTo>
                    <a:lnTo>
                      <a:pt x="6462" y="1485"/>
                    </a:lnTo>
                    <a:lnTo>
                      <a:pt x="6473" y="2324"/>
                    </a:lnTo>
                    <a:lnTo>
                      <a:pt x="6485" y="3435"/>
                    </a:lnTo>
                    <a:lnTo>
                      <a:pt x="6473" y="4013"/>
                    </a:lnTo>
                    <a:lnTo>
                      <a:pt x="6462" y="4569"/>
                    </a:lnTo>
                    <a:lnTo>
                      <a:pt x="7652" y="7799"/>
                    </a:lnTo>
                    <a:lnTo>
                      <a:pt x="3628" y="9250"/>
                    </a:lnTo>
                    <a:lnTo>
                      <a:pt x="3435" y="9194"/>
                    </a:lnTo>
                    <a:lnTo>
                      <a:pt x="3220" y="9137"/>
                    </a:lnTo>
                    <a:lnTo>
                      <a:pt x="2959" y="9069"/>
                    </a:lnTo>
                    <a:lnTo>
                      <a:pt x="2664" y="9012"/>
                    </a:lnTo>
                    <a:lnTo>
                      <a:pt x="2358" y="8967"/>
                    </a:lnTo>
                    <a:lnTo>
                      <a:pt x="2211" y="8956"/>
                    </a:lnTo>
                    <a:lnTo>
                      <a:pt x="1939" y="8956"/>
                    </a:lnTo>
                    <a:lnTo>
                      <a:pt x="1814" y="8967"/>
                    </a:lnTo>
                    <a:lnTo>
                      <a:pt x="1678" y="9001"/>
                    </a:lnTo>
                    <a:lnTo>
                      <a:pt x="1519" y="9046"/>
                    </a:lnTo>
                    <a:lnTo>
                      <a:pt x="1349" y="9114"/>
                    </a:lnTo>
                    <a:lnTo>
                      <a:pt x="1179" y="9194"/>
                    </a:lnTo>
                    <a:lnTo>
                      <a:pt x="998" y="9273"/>
                    </a:lnTo>
                    <a:lnTo>
                      <a:pt x="817" y="9364"/>
                    </a:lnTo>
                    <a:lnTo>
                      <a:pt x="647" y="9466"/>
                    </a:lnTo>
                    <a:lnTo>
                      <a:pt x="488" y="9568"/>
                    </a:lnTo>
                    <a:lnTo>
                      <a:pt x="340" y="9670"/>
                    </a:lnTo>
                    <a:lnTo>
                      <a:pt x="216" y="9772"/>
                    </a:lnTo>
                    <a:lnTo>
                      <a:pt x="114" y="9874"/>
                    </a:lnTo>
                    <a:lnTo>
                      <a:pt x="46" y="9953"/>
                    </a:lnTo>
                    <a:lnTo>
                      <a:pt x="23" y="9999"/>
                    </a:lnTo>
                    <a:lnTo>
                      <a:pt x="12" y="10044"/>
                    </a:lnTo>
                    <a:lnTo>
                      <a:pt x="0" y="10078"/>
                    </a:lnTo>
                    <a:lnTo>
                      <a:pt x="12" y="10112"/>
                    </a:lnTo>
                    <a:lnTo>
                      <a:pt x="34" y="10146"/>
                    </a:lnTo>
                    <a:lnTo>
                      <a:pt x="57" y="10169"/>
                    </a:lnTo>
                    <a:lnTo>
                      <a:pt x="102" y="10191"/>
                    </a:lnTo>
                    <a:lnTo>
                      <a:pt x="159" y="10214"/>
                    </a:lnTo>
                    <a:lnTo>
                      <a:pt x="318" y="10237"/>
                    </a:lnTo>
                    <a:lnTo>
                      <a:pt x="533" y="10271"/>
                    </a:lnTo>
                    <a:lnTo>
                      <a:pt x="771" y="10282"/>
                    </a:lnTo>
                    <a:lnTo>
                      <a:pt x="1043" y="10293"/>
                    </a:lnTo>
                    <a:lnTo>
                      <a:pt x="1644" y="10305"/>
                    </a:lnTo>
                    <a:lnTo>
                      <a:pt x="2279" y="10293"/>
                    </a:lnTo>
                    <a:lnTo>
                      <a:pt x="2880" y="10282"/>
                    </a:lnTo>
                    <a:lnTo>
                      <a:pt x="3379" y="10259"/>
                    </a:lnTo>
                    <a:lnTo>
                      <a:pt x="3855" y="10237"/>
                    </a:lnTo>
                    <a:lnTo>
                      <a:pt x="4161" y="10259"/>
                    </a:lnTo>
                    <a:lnTo>
                      <a:pt x="4977" y="10305"/>
                    </a:lnTo>
                    <a:lnTo>
                      <a:pt x="5532" y="10327"/>
                    </a:lnTo>
                    <a:lnTo>
                      <a:pt x="6145" y="10350"/>
                    </a:lnTo>
                    <a:lnTo>
                      <a:pt x="6813" y="10361"/>
                    </a:lnTo>
                    <a:lnTo>
                      <a:pt x="7505" y="10361"/>
                    </a:lnTo>
                    <a:lnTo>
                      <a:pt x="8196" y="10339"/>
                    </a:lnTo>
                    <a:lnTo>
                      <a:pt x="8888" y="10305"/>
                    </a:lnTo>
                    <a:lnTo>
                      <a:pt x="9217" y="10282"/>
                    </a:lnTo>
                    <a:lnTo>
                      <a:pt x="9534" y="10248"/>
                    </a:lnTo>
                    <a:lnTo>
                      <a:pt x="9840" y="10214"/>
                    </a:lnTo>
                    <a:lnTo>
                      <a:pt x="10124" y="10169"/>
                    </a:lnTo>
                    <a:lnTo>
                      <a:pt x="10396" y="10112"/>
                    </a:lnTo>
                    <a:lnTo>
                      <a:pt x="10645" y="10055"/>
                    </a:lnTo>
                    <a:lnTo>
                      <a:pt x="10872" y="9987"/>
                    </a:lnTo>
                    <a:lnTo>
                      <a:pt x="11076" y="9908"/>
                    </a:lnTo>
                    <a:lnTo>
                      <a:pt x="11246" y="9829"/>
                    </a:lnTo>
                    <a:lnTo>
                      <a:pt x="11382" y="9727"/>
                    </a:lnTo>
                    <a:lnTo>
                      <a:pt x="11439" y="9670"/>
                    </a:lnTo>
                    <a:lnTo>
                      <a:pt x="11484" y="9624"/>
                    </a:lnTo>
                    <a:lnTo>
                      <a:pt x="11529" y="9568"/>
                    </a:lnTo>
                    <a:lnTo>
                      <a:pt x="11552" y="9500"/>
                    </a:lnTo>
                    <a:lnTo>
                      <a:pt x="11597" y="9398"/>
                    </a:lnTo>
                    <a:lnTo>
                      <a:pt x="11631" y="9273"/>
                    </a:lnTo>
                    <a:lnTo>
                      <a:pt x="11654" y="9148"/>
                    </a:lnTo>
                    <a:lnTo>
                      <a:pt x="11677" y="9001"/>
                    </a:lnTo>
                    <a:lnTo>
                      <a:pt x="11699" y="8695"/>
                    </a:lnTo>
                    <a:lnTo>
                      <a:pt x="11699" y="8355"/>
                    </a:lnTo>
                    <a:lnTo>
                      <a:pt x="11677" y="7992"/>
                    </a:lnTo>
                    <a:lnTo>
                      <a:pt x="11643" y="7595"/>
                    </a:lnTo>
                    <a:lnTo>
                      <a:pt x="11597" y="7187"/>
                    </a:lnTo>
                    <a:lnTo>
                      <a:pt x="11529" y="6756"/>
                    </a:lnTo>
                    <a:lnTo>
                      <a:pt x="11450" y="6326"/>
                    </a:lnTo>
                    <a:lnTo>
                      <a:pt x="11371" y="5872"/>
                    </a:lnTo>
                    <a:lnTo>
                      <a:pt x="11178" y="4977"/>
                    </a:lnTo>
                    <a:lnTo>
                      <a:pt x="10974" y="4115"/>
                    </a:lnTo>
                    <a:lnTo>
                      <a:pt x="10770" y="3310"/>
                    </a:lnTo>
                    <a:lnTo>
                      <a:pt x="10532" y="2947"/>
                    </a:lnTo>
                    <a:lnTo>
                      <a:pt x="10282" y="2596"/>
                    </a:lnTo>
                    <a:lnTo>
                      <a:pt x="10033" y="2267"/>
                    </a:lnTo>
                    <a:lnTo>
                      <a:pt x="9772" y="1961"/>
                    </a:lnTo>
                    <a:lnTo>
                      <a:pt x="9511" y="1666"/>
                    </a:lnTo>
                    <a:lnTo>
                      <a:pt x="9251" y="1394"/>
                    </a:lnTo>
                    <a:lnTo>
                      <a:pt x="8990" y="1145"/>
                    </a:lnTo>
                    <a:lnTo>
                      <a:pt x="8752" y="907"/>
                    </a:lnTo>
                    <a:lnTo>
                      <a:pt x="8514" y="703"/>
                    </a:lnTo>
                    <a:lnTo>
                      <a:pt x="8299" y="522"/>
                    </a:lnTo>
                    <a:lnTo>
                      <a:pt x="7947" y="238"/>
                    </a:lnTo>
                    <a:lnTo>
                      <a:pt x="7709" y="5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fill="none" extrusionOk="0">
                    <a:moveTo>
                      <a:pt x="7630" y="0"/>
                    </a:moveTo>
                    <a:lnTo>
                      <a:pt x="7630" y="0"/>
                    </a:lnTo>
                    <a:lnTo>
                      <a:pt x="7709" y="57"/>
                    </a:lnTo>
                    <a:lnTo>
                      <a:pt x="7947" y="238"/>
                    </a:lnTo>
                    <a:lnTo>
                      <a:pt x="8299" y="522"/>
                    </a:lnTo>
                    <a:lnTo>
                      <a:pt x="8514" y="703"/>
                    </a:lnTo>
                    <a:lnTo>
                      <a:pt x="8752" y="907"/>
                    </a:lnTo>
                    <a:lnTo>
                      <a:pt x="8990" y="1145"/>
                    </a:lnTo>
                    <a:lnTo>
                      <a:pt x="9251" y="1394"/>
                    </a:lnTo>
                    <a:lnTo>
                      <a:pt x="9511" y="1666"/>
                    </a:lnTo>
                    <a:lnTo>
                      <a:pt x="9772" y="1961"/>
                    </a:lnTo>
                    <a:lnTo>
                      <a:pt x="10033" y="2267"/>
                    </a:lnTo>
                    <a:lnTo>
                      <a:pt x="10282" y="2596"/>
                    </a:lnTo>
                    <a:lnTo>
                      <a:pt x="10532" y="2947"/>
                    </a:lnTo>
                    <a:lnTo>
                      <a:pt x="10770" y="3310"/>
                    </a:lnTo>
                    <a:lnTo>
                      <a:pt x="10770" y="3310"/>
                    </a:lnTo>
                    <a:lnTo>
                      <a:pt x="10974" y="4115"/>
                    </a:lnTo>
                    <a:lnTo>
                      <a:pt x="11178" y="4977"/>
                    </a:lnTo>
                    <a:lnTo>
                      <a:pt x="11371" y="5872"/>
                    </a:lnTo>
                    <a:lnTo>
                      <a:pt x="11450" y="6326"/>
                    </a:lnTo>
                    <a:lnTo>
                      <a:pt x="11529" y="6756"/>
                    </a:lnTo>
                    <a:lnTo>
                      <a:pt x="11597" y="7187"/>
                    </a:lnTo>
                    <a:lnTo>
                      <a:pt x="11643" y="7595"/>
                    </a:lnTo>
                    <a:lnTo>
                      <a:pt x="11677" y="7992"/>
                    </a:lnTo>
                    <a:lnTo>
                      <a:pt x="11699" y="8355"/>
                    </a:lnTo>
                    <a:lnTo>
                      <a:pt x="11699" y="8695"/>
                    </a:lnTo>
                    <a:lnTo>
                      <a:pt x="11677" y="9001"/>
                    </a:lnTo>
                    <a:lnTo>
                      <a:pt x="11654" y="9148"/>
                    </a:lnTo>
                    <a:lnTo>
                      <a:pt x="11631" y="9273"/>
                    </a:lnTo>
                    <a:lnTo>
                      <a:pt x="11597" y="9398"/>
                    </a:lnTo>
                    <a:lnTo>
                      <a:pt x="11552" y="9500"/>
                    </a:lnTo>
                    <a:lnTo>
                      <a:pt x="11552" y="9500"/>
                    </a:lnTo>
                    <a:lnTo>
                      <a:pt x="11529" y="9568"/>
                    </a:lnTo>
                    <a:lnTo>
                      <a:pt x="11484" y="9624"/>
                    </a:lnTo>
                    <a:lnTo>
                      <a:pt x="11439" y="9670"/>
                    </a:lnTo>
                    <a:lnTo>
                      <a:pt x="11382" y="9727"/>
                    </a:lnTo>
                    <a:lnTo>
                      <a:pt x="11246" y="9829"/>
                    </a:lnTo>
                    <a:lnTo>
                      <a:pt x="11076" y="9908"/>
                    </a:lnTo>
                    <a:lnTo>
                      <a:pt x="10872" y="9987"/>
                    </a:lnTo>
                    <a:lnTo>
                      <a:pt x="10645" y="10055"/>
                    </a:lnTo>
                    <a:lnTo>
                      <a:pt x="10396" y="10112"/>
                    </a:lnTo>
                    <a:lnTo>
                      <a:pt x="10124" y="10169"/>
                    </a:lnTo>
                    <a:lnTo>
                      <a:pt x="9840" y="10214"/>
                    </a:lnTo>
                    <a:lnTo>
                      <a:pt x="9534" y="10248"/>
                    </a:lnTo>
                    <a:lnTo>
                      <a:pt x="9217" y="10282"/>
                    </a:lnTo>
                    <a:lnTo>
                      <a:pt x="8888" y="10305"/>
                    </a:lnTo>
                    <a:lnTo>
                      <a:pt x="8196" y="10339"/>
                    </a:lnTo>
                    <a:lnTo>
                      <a:pt x="7505" y="10361"/>
                    </a:lnTo>
                    <a:lnTo>
                      <a:pt x="6813" y="10361"/>
                    </a:lnTo>
                    <a:lnTo>
                      <a:pt x="6145" y="10350"/>
                    </a:lnTo>
                    <a:lnTo>
                      <a:pt x="5532" y="10327"/>
                    </a:lnTo>
                    <a:lnTo>
                      <a:pt x="4977" y="10305"/>
                    </a:lnTo>
                    <a:lnTo>
                      <a:pt x="4161" y="10259"/>
                    </a:lnTo>
                    <a:lnTo>
                      <a:pt x="3855" y="10237"/>
                    </a:lnTo>
                    <a:lnTo>
                      <a:pt x="3855" y="10237"/>
                    </a:lnTo>
                    <a:lnTo>
                      <a:pt x="3379" y="10259"/>
                    </a:lnTo>
                    <a:lnTo>
                      <a:pt x="2880" y="10282"/>
                    </a:lnTo>
                    <a:lnTo>
                      <a:pt x="2279" y="10293"/>
                    </a:lnTo>
                    <a:lnTo>
                      <a:pt x="1644" y="10305"/>
                    </a:lnTo>
                    <a:lnTo>
                      <a:pt x="1043" y="10293"/>
                    </a:lnTo>
                    <a:lnTo>
                      <a:pt x="771" y="10282"/>
                    </a:lnTo>
                    <a:lnTo>
                      <a:pt x="533" y="10271"/>
                    </a:lnTo>
                    <a:lnTo>
                      <a:pt x="318" y="10237"/>
                    </a:lnTo>
                    <a:lnTo>
                      <a:pt x="159" y="10214"/>
                    </a:lnTo>
                    <a:lnTo>
                      <a:pt x="159" y="10214"/>
                    </a:lnTo>
                    <a:lnTo>
                      <a:pt x="102" y="10191"/>
                    </a:lnTo>
                    <a:lnTo>
                      <a:pt x="57" y="10169"/>
                    </a:lnTo>
                    <a:lnTo>
                      <a:pt x="34" y="10146"/>
                    </a:lnTo>
                    <a:lnTo>
                      <a:pt x="12" y="10112"/>
                    </a:lnTo>
                    <a:lnTo>
                      <a:pt x="0" y="10078"/>
                    </a:lnTo>
                    <a:lnTo>
                      <a:pt x="12" y="10044"/>
                    </a:lnTo>
                    <a:lnTo>
                      <a:pt x="23" y="9999"/>
                    </a:lnTo>
                    <a:lnTo>
                      <a:pt x="46" y="9953"/>
                    </a:lnTo>
                    <a:lnTo>
                      <a:pt x="114" y="9874"/>
                    </a:lnTo>
                    <a:lnTo>
                      <a:pt x="216" y="9772"/>
                    </a:lnTo>
                    <a:lnTo>
                      <a:pt x="340" y="9670"/>
                    </a:lnTo>
                    <a:lnTo>
                      <a:pt x="488" y="9568"/>
                    </a:lnTo>
                    <a:lnTo>
                      <a:pt x="647" y="9466"/>
                    </a:lnTo>
                    <a:lnTo>
                      <a:pt x="817" y="9364"/>
                    </a:lnTo>
                    <a:lnTo>
                      <a:pt x="998" y="9273"/>
                    </a:lnTo>
                    <a:lnTo>
                      <a:pt x="1179" y="9194"/>
                    </a:lnTo>
                    <a:lnTo>
                      <a:pt x="1349" y="9114"/>
                    </a:lnTo>
                    <a:lnTo>
                      <a:pt x="1519" y="9046"/>
                    </a:lnTo>
                    <a:lnTo>
                      <a:pt x="1678" y="9001"/>
                    </a:lnTo>
                    <a:lnTo>
                      <a:pt x="1814" y="8967"/>
                    </a:lnTo>
                    <a:lnTo>
                      <a:pt x="1814" y="8967"/>
                    </a:lnTo>
                    <a:lnTo>
                      <a:pt x="1939" y="8956"/>
                    </a:lnTo>
                    <a:lnTo>
                      <a:pt x="2075" y="8956"/>
                    </a:lnTo>
                    <a:lnTo>
                      <a:pt x="2211" y="8956"/>
                    </a:lnTo>
                    <a:lnTo>
                      <a:pt x="2358" y="8967"/>
                    </a:lnTo>
                    <a:lnTo>
                      <a:pt x="2664" y="9012"/>
                    </a:lnTo>
                    <a:lnTo>
                      <a:pt x="2959" y="9069"/>
                    </a:lnTo>
                    <a:lnTo>
                      <a:pt x="3220" y="9137"/>
                    </a:lnTo>
                    <a:lnTo>
                      <a:pt x="3435" y="9194"/>
                    </a:lnTo>
                    <a:lnTo>
                      <a:pt x="3628" y="9250"/>
                    </a:lnTo>
                    <a:lnTo>
                      <a:pt x="7652" y="7799"/>
                    </a:lnTo>
                    <a:lnTo>
                      <a:pt x="7652" y="7799"/>
                    </a:lnTo>
                    <a:lnTo>
                      <a:pt x="6462" y="4569"/>
                    </a:lnTo>
                    <a:lnTo>
                      <a:pt x="6462" y="4569"/>
                    </a:lnTo>
                    <a:lnTo>
                      <a:pt x="6473" y="4013"/>
                    </a:lnTo>
                    <a:lnTo>
                      <a:pt x="6485" y="3435"/>
                    </a:lnTo>
                    <a:lnTo>
                      <a:pt x="6473" y="2324"/>
                    </a:lnTo>
                    <a:lnTo>
                      <a:pt x="6462" y="1485"/>
                    </a:lnTo>
                    <a:lnTo>
                      <a:pt x="6462" y="11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7635090" y="-877955"/>
                <a:ext cx="45746" cy="24586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09" extrusionOk="0">
                    <a:moveTo>
                      <a:pt x="760" y="1"/>
                    </a:moveTo>
                    <a:lnTo>
                      <a:pt x="522" y="80"/>
                    </a:lnTo>
                    <a:lnTo>
                      <a:pt x="295" y="182"/>
                    </a:lnTo>
                    <a:lnTo>
                      <a:pt x="522" y="91"/>
                    </a:lnTo>
                    <a:lnTo>
                      <a:pt x="760" y="1"/>
                    </a:lnTo>
                    <a:close/>
                    <a:moveTo>
                      <a:pt x="295" y="182"/>
                    </a:moveTo>
                    <a:lnTo>
                      <a:pt x="114" y="273"/>
                    </a:lnTo>
                    <a:lnTo>
                      <a:pt x="46" y="318"/>
                    </a:lnTo>
                    <a:lnTo>
                      <a:pt x="12" y="363"/>
                    </a:lnTo>
                    <a:lnTo>
                      <a:pt x="57" y="329"/>
                    </a:lnTo>
                    <a:lnTo>
                      <a:pt x="114" y="284"/>
                    </a:lnTo>
                    <a:lnTo>
                      <a:pt x="295" y="182"/>
                    </a:lnTo>
                    <a:close/>
                    <a:moveTo>
                      <a:pt x="12" y="363"/>
                    </a:moveTo>
                    <a:lnTo>
                      <a:pt x="1" y="397"/>
                    </a:lnTo>
                    <a:lnTo>
                      <a:pt x="1" y="409"/>
                    </a:lnTo>
                    <a:lnTo>
                      <a:pt x="12" y="363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615313" y="-897732"/>
                <a:ext cx="81873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647" extrusionOk="0">
                    <a:moveTo>
                      <a:pt x="1361" y="1"/>
                    </a:moveTo>
                    <a:lnTo>
                      <a:pt x="1203" y="23"/>
                    </a:lnTo>
                    <a:lnTo>
                      <a:pt x="1044" y="57"/>
                    </a:lnTo>
                    <a:lnTo>
                      <a:pt x="896" y="91"/>
                    </a:lnTo>
                    <a:lnTo>
                      <a:pt x="738" y="137"/>
                    </a:lnTo>
                    <a:lnTo>
                      <a:pt x="590" y="194"/>
                    </a:lnTo>
                    <a:lnTo>
                      <a:pt x="443" y="262"/>
                    </a:lnTo>
                    <a:lnTo>
                      <a:pt x="307" y="341"/>
                    </a:lnTo>
                    <a:lnTo>
                      <a:pt x="171" y="432"/>
                    </a:lnTo>
                    <a:lnTo>
                      <a:pt x="114" y="488"/>
                    </a:lnTo>
                    <a:lnTo>
                      <a:pt x="58" y="545"/>
                    </a:lnTo>
                    <a:lnTo>
                      <a:pt x="12" y="613"/>
                    </a:lnTo>
                    <a:lnTo>
                      <a:pt x="1" y="647"/>
                    </a:lnTo>
                    <a:lnTo>
                      <a:pt x="24" y="613"/>
                    </a:lnTo>
                    <a:lnTo>
                      <a:pt x="69" y="545"/>
                    </a:lnTo>
                    <a:lnTo>
                      <a:pt x="126" y="488"/>
                    </a:lnTo>
                    <a:lnTo>
                      <a:pt x="182" y="443"/>
                    </a:lnTo>
                    <a:lnTo>
                      <a:pt x="307" y="352"/>
                    </a:lnTo>
                    <a:lnTo>
                      <a:pt x="454" y="273"/>
                    </a:lnTo>
                    <a:lnTo>
                      <a:pt x="590" y="205"/>
                    </a:lnTo>
                    <a:lnTo>
                      <a:pt x="738" y="148"/>
                    </a:lnTo>
                    <a:lnTo>
                      <a:pt x="896" y="103"/>
                    </a:lnTo>
                    <a:lnTo>
                      <a:pt x="1055" y="57"/>
                    </a:lnTo>
                    <a:lnTo>
                      <a:pt x="1203" y="35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7596919" y="-894967"/>
                <a:ext cx="43702" cy="3408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67" extrusionOk="0">
                    <a:moveTo>
                      <a:pt x="726" y="0"/>
                    </a:moveTo>
                    <a:lnTo>
                      <a:pt x="568" y="57"/>
                    </a:lnTo>
                    <a:lnTo>
                      <a:pt x="420" y="136"/>
                    </a:lnTo>
                    <a:lnTo>
                      <a:pt x="284" y="227"/>
                    </a:lnTo>
                    <a:lnTo>
                      <a:pt x="432" y="136"/>
                    </a:lnTo>
                    <a:lnTo>
                      <a:pt x="579" y="68"/>
                    </a:lnTo>
                    <a:lnTo>
                      <a:pt x="726" y="0"/>
                    </a:lnTo>
                    <a:close/>
                    <a:moveTo>
                      <a:pt x="284" y="227"/>
                    </a:moveTo>
                    <a:lnTo>
                      <a:pt x="148" y="329"/>
                    </a:lnTo>
                    <a:lnTo>
                      <a:pt x="91" y="386"/>
                    </a:lnTo>
                    <a:lnTo>
                      <a:pt x="46" y="454"/>
                    </a:lnTo>
                    <a:lnTo>
                      <a:pt x="103" y="397"/>
                    </a:lnTo>
                    <a:lnTo>
                      <a:pt x="159" y="329"/>
                    </a:lnTo>
                    <a:lnTo>
                      <a:pt x="284" y="227"/>
                    </a:lnTo>
                    <a:close/>
                    <a:moveTo>
                      <a:pt x="46" y="454"/>
                    </a:moveTo>
                    <a:lnTo>
                      <a:pt x="1" y="533"/>
                    </a:lnTo>
                    <a:lnTo>
                      <a:pt x="1" y="567"/>
                    </a:lnTo>
                    <a:lnTo>
                      <a:pt x="12" y="533"/>
                    </a:lnTo>
                    <a:lnTo>
                      <a:pt x="46" y="454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7813624" y="-1618663"/>
                <a:ext cx="419826" cy="42728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7108" extrusionOk="0">
                    <a:moveTo>
                      <a:pt x="239" y="0"/>
                    </a:moveTo>
                    <a:lnTo>
                      <a:pt x="57" y="11"/>
                    </a:lnTo>
                    <a:lnTo>
                      <a:pt x="1" y="23"/>
                    </a:lnTo>
                    <a:lnTo>
                      <a:pt x="1452" y="3752"/>
                    </a:lnTo>
                    <a:lnTo>
                      <a:pt x="1531" y="4047"/>
                    </a:lnTo>
                    <a:lnTo>
                      <a:pt x="1644" y="4387"/>
                    </a:lnTo>
                    <a:lnTo>
                      <a:pt x="1780" y="4784"/>
                    </a:lnTo>
                    <a:lnTo>
                      <a:pt x="1939" y="5215"/>
                    </a:lnTo>
                    <a:lnTo>
                      <a:pt x="2302" y="6144"/>
                    </a:lnTo>
                    <a:lnTo>
                      <a:pt x="2699" y="7108"/>
                    </a:lnTo>
                    <a:lnTo>
                      <a:pt x="3050" y="7108"/>
                    </a:lnTo>
                    <a:lnTo>
                      <a:pt x="3300" y="7097"/>
                    </a:lnTo>
                    <a:lnTo>
                      <a:pt x="3594" y="7074"/>
                    </a:lnTo>
                    <a:lnTo>
                      <a:pt x="3934" y="7029"/>
                    </a:lnTo>
                    <a:lnTo>
                      <a:pt x="4297" y="6961"/>
                    </a:lnTo>
                    <a:lnTo>
                      <a:pt x="4683" y="6870"/>
                    </a:lnTo>
                    <a:lnTo>
                      <a:pt x="4898" y="6802"/>
                    </a:lnTo>
                    <a:lnTo>
                      <a:pt x="5102" y="6734"/>
                    </a:lnTo>
                    <a:lnTo>
                      <a:pt x="5510" y="6575"/>
                    </a:lnTo>
                    <a:lnTo>
                      <a:pt x="5907" y="6394"/>
                    </a:lnTo>
                    <a:lnTo>
                      <a:pt x="6247" y="6224"/>
                    </a:lnTo>
                    <a:lnTo>
                      <a:pt x="6553" y="6065"/>
                    </a:lnTo>
                    <a:lnTo>
                      <a:pt x="6780" y="5940"/>
                    </a:lnTo>
                    <a:lnTo>
                      <a:pt x="6984" y="5816"/>
                    </a:lnTo>
                    <a:lnTo>
                      <a:pt x="6859" y="5396"/>
                    </a:lnTo>
                    <a:lnTo>
                      <a:pt x="6712" y="4977"/>
                    </a:lnTo>
                    <a:lnTo>
                      <a:pt x="6542" y="4569"/>
                    </a:lnTo>
                    <a:lnTo>
                      <a:pt x="6349" y="4160"/>
                    </a:lnTo>
                    <a:lnTo>
                      <a:pt x="6134" y="3764"/>
                    </a:lnTo>
                    <a:lnTo>
                      <a:pt x="5907" y="3367"/>
                    </a:lnTo>
                    <a:lnTo>
                      <a:pt x="5657" y="2993"/>
                    </a:lnTo>
                    <a:lnTo>
                      <a:pt x="5385" y="2630"/>
                    </a:lnTo>
                    <a:lnTo>
                      <a:pt x="5113" y="2279"/>
                    </a:lnTo>
                    <a:lnTo>
                      <a:pt x="4819" y="1961"/>
                    </a:lnTo>
                    <a:lnTo>
                      <a:pt x="4513" y="1655"/>
                    </a:lnTo>
                    <a:lnTo>
                      <a:pt x="4206" y="1372"/>
                    </a:lnTo>
                    <a:lnTo>
                      <a:pt x="3889" y="1111"/>
                    </a:lnTo>
                    <a:lnTo>
                      <a:pt x="3572" y="884"/>
                    </a:lnTo>
                    <a:lnTo>
                      <a:pt x="3413" y="771"/>
                    </a:lnTo>
                    <a:lnTo>
                      <a:pt x="3254" y="680"/>
                    </a:lnTo>
                    <a:lnTo>
                      <a:pt x="3084" y="590"/>
                    </a:lnTo>
                    <a:lnTo>
                      <a:pt x="2925" y="510"/>
                    </a:lnTo>
                    <a:lnTo>
                      <a:pt x="2642" y="397"/>
                    </a:lnTo>
                    <a:lnTo>
                      <a:pt x="2370" y="295"/>
                    </a:lnTo>
                    <a:lnTo>
                      <a:pt x="2098" y="215"/>
                    </a:lnTo>
                    <a:lnTo>
                      <a:pt x="1837" y="147"/>
                    </a:lnTo>
                    <a:lnTo>
                      <a:pt x="1576" y="91"/>
                    </a:lnTo>
                    <a:lnTo>
                      <a:pt x="1338" y="57"/>
                    </a:lnTo>
                    <a:lnTo>
                      <a:pt x="1112" y="23"/>
                    </a:lnTo>
                    <a:lnTo>
                      <a:pt x="896" y="11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7913831" y="-1348156"/>
                <a:ext cx="62757" cy="1574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2620" extrusionOk="0">
                    <a:moveTo>
                      <a:pt x="34" y="1"/>
                    </a:moveTo>
                    <a:lnTo>
                      <a:pt x="0" y="12"/>
                    </a:lnTo>
                    <a:lnTo>
                      <a:pt x="1009" y="2619"/>
                    </a:lnTo>
                    <a:lnTo>
                      <a:pt x="1043" y="260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7960839" y="-1306558"/>
                <a:ext cx="276037" cy="118602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973" extrusionOk="0">
                    <a:moveTo>
                      <a:pt x="4319" y="0"/>
                    </a:moveTo>
                    <a:lnTo>
                      <a:pt x="4240" y="68"/>
                    </a:lnTo>
                    <a:lnTo>
                      <a:pt x="4025" y="227"/>
                    </a:lnTo>
                    <a:lnTo>
                      <a:pt x="3866" y="340"/>
                    </a:lnTo>
                    <a:lnTo>
                      <a:pt x="3662" y="465"/>
                    </a:lnTo>
                    <a:lnTo>
                      <a:pt x="3435" y="590"/>
                    </a:lnTo>
                    <a:lnTo>
                      <a:pt x="3174" y="714"/>
                    </a:lnTo>
                    <a:lnTo>
                      <a:pt x="2880" y="839"/>
                    </a:lnTo>
                    <a:lnTo>
                      <a:pt x="2551" y="964"/>
                    </a:lnTo>
                    <a:lnTo>
                      <a:pt x="2200" y="1077"/>
                    </a:lnTo>
                    <a:lnTo>
                      <a:pt x="1814" y="1168"/>
                    </a:lnTo>
                    <a:lnTo>
                      <a:pt x="1610" y="1202"/>
                    </a:lnTo>
                    <a:lnTo>
                      <a:pt x="1406" y="1236"/>
                    </a:lnTo>
                    <a:lnTo>
                      <a:pt x="1179" y="1258"/>
                    </a:lnTo>
                    <a:lnTo>
                      <a:pt x="964" y="1281"/>
                    </a:lnTo>
                    <a:lnTo>
                      <a:pt x="726" y="1292"/>
                    </a:lnTo>
                    <a:lnTo>
                      <a:pt x="250" y="1292"/>
                    </a:lnTo>
                    <a:lnTo>
                      <a:pt x="0" y="1281"/>
                    </a:lnTo>
                    <a:lnTo>
                      <a:pt x="0" y="1281"/>
                    </a:lnTo>
                    <a:lnTo>
                      <a:pt x="170" y="1950"/>
                    </a:lnTo>
                    <a:lnTo>
                      <a:pt x="261" y="1961"/>
                    </a:lnTo>
                    <a:lnTo>
                      <a:pt x="499" y="1973"/>
                    </a:lnTo>
                    <a:lnTo>
                      <a:pt x="680" y="1973"/>
                    </a:lnTo>
                    <a:lnTo>
                      <a:pt x="896" y="1961"/>
                    </a:lnTo>
                    <a:lnTo>
                      <a:pt x="1145" y="1939"/>
                    </a:lnTo>
                    <a:lnTo>
                      <a:pt x="1429" y="1905"/>
                    </a:lnTo>
                    <a:lnTo>
                      <a:pt x="1735" y="1848"/>
                    </a:lnTo>
                    <a:lnTo>
                      <a:pt x="2075" y="1757"/>
                    </a:lnTo>
                    <a:lnTo>
                      <a:pt x="2438" y="1655"/>
                    </a:lnTo>
                    <a:lnTo>
                      <a:pt x="2823" y="1519"/>
                    </a:lnTo>
                    <a:lnTo>
                      <a:pt x="3242" y="1338"/>
                    </a:lnTo>
                    <a:lnTo>
                      <a:pt x="3673" y="1134"/>
                    </a:lnTo>
                    <a:lnTo>
                      <a:pt x="3900" y="1009"/>
                    </a:lnTo>
                    <a:lnTo>
                      <a:pt x="4127" y="884"/>
                    </a:lnTo>
                    <a:lnTo>
                      <a:pt x="4365" y="748"/>
                    </a:lnTo>
                    <a:lnTo>
                      <a:pt x="4591" y="590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7720269" y="-1662966"/>
                <a:ext cx="136335" cy="134953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45" extrusionOk="0">
                    <a:moveTo>
                      <a:pt x="1769" y="0"/>
                    </a:moveTo>
                    <a:lnTo>
                      <a:pt x="1554" y="170"/>
                    </a:lnTo>
                    <a:lnTo>
                      <a:pt x="1055" y="533"/>
                    </a:lnTo>
                    <a:lnTo>
                      <a:pt x="749" y="737"/>
                    </a:lnTo>
                    <a:lnTo>
                      <a:pt x="465" y="918"/>
                    </a:lnTo>
                    <a:lnTo>
                      <a:pt x="329" y="998"/>
                    </a:lnTo>
                    <a:lnTo>
                      <a:pt x="205" y="1066"/>
                    </a:lnTo>
                    <a:lnTo>
                      <a:pt x="91" y="1111"/>
                    </a:lnTo>
                    <a:lnTo>
                      <a:pt x="1" y="1145"/>
                    </a:lnTo>
                    <a:lnTo>
                      <a:pt x="69" y="1179"/>
                    </a:lnTo>
                    <a:lnTo>
                      <a:pt x="125" y="1236"/>
                    </a:lnTo>
                    <a:lnTo>
                      <a:pt x="239" y="1349"/>
                    </a:lnTo>
                    <a:lnTo>
                      <a:pt x="341" y="1485"/>
                    </a:lnTo>
                    <a:lnTo>
                      <a:pt x="431" y="1633"/>
                    </a:lnTo>
                    <a:lnTo>
                      <a:pt x="511" y="1791"/>
                    </a:lnTo>
                    <a:lnTo>
                      <a:pt x="579" y="1950"/>
                    </a:lnTo>
                    <a:lnTo>
                      <a:pt x="703" y="2245"/>
                    </a:lnTo>
                    <a:lnTo>
                      <a:pt x="806" y="2177"/>
                    </a:lnTo>
                    <a:lnTo>
                      <a:pt x="919" y="2086"/>
                    </a:lnTo>
                    <a:lnTo>
                      <a:pt x="1157" y="1871"/>
                    </a:lnTo>
                    <a:lnTo>
                      <a:pt x="1418" y="1621"/>
                    </a:lnTo>
                    <a:lnTo>
                      <a:pt x="1678" y="1372"/>
                    </a:lnTo>
                    <a:lnTo>
                      <a:pt x="2086" y="930"/>
                    </a:lnTo>
                    <a:lnTo>
                      <a:pt x="2268" y="748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7650779" y="-1644571"/>
                <a:ext cx="69550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81" extrusionOk="0">
                    <a:moveTo>
                      <a:pt x="476" y="0"/>
                    </a:moveTo>
                    <a:lnTo>
                      <a:pt x="408" y="34"/>
                    </a:lnTo>
                    <a:lnTo>
                      <a:pt x="340" y="80"/>
                    </a:lnTo>
                    <a:lnTo>
                      <a:pt x="182" y="216"/>
                    </a:lnTo>
                    <a:lnTo>
                      <a:pt x="0" y="374"/>
                    </a:lnTo>
                    <a:lnTo>
                      <a:pt x="12" y="556"/>
                    </a:lnTo>
                    <a:lnTo>
                      <a:pt x="46" y="737"/>
                    </a:lnTo>
                    <a:lnTo>
                      <a:pt x="80" y="953"/>
                    </a:lnTo>
                    <a:lnTo>
                      <a:pt x="136" y="1191"/>
                    </a:lnTo>
                    <a:lnTo>
                      <a:pt x="204" y="1429"/>
                    </a:lnTo>
                    <a:lnTo>
                      <a:pt x="250" y="1531"/>
                    </a:lnTo>
                    <a:lnTo>
                      <a:pt x="295" y="1633"/>
                    </a:lnTo>
                    <a:lnTo>
                      <a:pt x="340" y="1712"/>
                    </a:lnTo>
                    <a:lnTo>
                      <a:pt x="397" y="1780"/>
                    </a:lnTo>
                    <a:lnTo>
                      <a:pt x="465" y="1621"/>
                    </a:lnTo>
                    <a:lnTo>
                      <a:pt x="544" y="1463"/>
                    </a:lnTo>
                    <a:lnTo>
                      <a:pt x="647" y="1315"/>
                    </a:lnTo>
                    <a:lnTo>
                      <a:pt x="749" y="1179"/>
                    </a:lnTo>
                    <a:lnTo>
                      <a:pt x="862" y="1055"/>
                    </a:lnTo>
                    <a:lnTo>
                      <a:pt x="964" y="953"/>
                    </a:lnTo>
                    <a:lnTo>
                      <a:pt x="1066" y="885"/>
                    </a:lnTo>
                    <a:lnTo>
                      <a:pt x="1157" y="839"/>
                    </a:lnTo>
                    <a:lnTo>
                      <a:pt x="1066" y="782"/>
                    </a:lnTo>
                    <a:lnTo>
                      <a:pt x="964" y="714"/>
                    </a:lnTo>
                    <a:lnTo>
                      <a:pt x="851" y="612"/>
                    </a:lnTo>
                    <a:lnTo>
                      <a:pt x="737" y="499"/>
                    </a:lnTo>
                    <a:lnTo>
                      <a:pt x="624" y="352"/>
                    </a:lnTo>
                    <a:lnTo>
                      <a:pt x="578" y="272"/>
                    </a:lnTo>
                    <a:lnTo>
                      <a:pt x="533" y="182"/>
                    </a:lnTo>
                    <a:lnTo>
                      <a:pt x="499" y="9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7560130" y="-2022800"/>
                <a:ext cx="304650" cy="282889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4706" extrusionOk="0">
                    <a:moveTo>
                      <a:pt x="2721" y="1"/>
                    </a:moveTo>
                    <a:lnTo>
                      <a:pt x="2551" y="12"/>
                    </a:lnTo>
                    <a:lnTo>
                      <a:pt x="2472" y="23"/>
                    </a:lnTo>
                    <a:lnTo>
                      <a:pt x="2393" y="46"/>
                    </a:lnTo>
                    <a:lnTo>
                      <a:pt x="2313" y="69"/>
                    </a:lnTo>
                    <a:lnTo>
                      <a:pt x="2245" y="114"/>
                    </a:lnTo>
                    <a:lnTo>
                      <a:pt x="2098" y="205"/>
                    </a:lnTo>
                    <a:lnTo>
                      <a:pt x="2018" y="250"/>
                    </a:lnTo>
                    <a:lnTo>
                      <a:pt x="1939" y="284"/>
                    </a:lnTo>
                    <a:lnTo>
                      <a:pt x="1871" y="295"/>
                    </a:lnTo>
                    <a:lnTo>
                      <a:pt x="1792" y="284"/>
                    </a:lnTo>
                    <a:lnTo>
                      <a:pt x="1633" y="261"/>
                    </a:lnTo>
                    <a:lnTo>
                      <a:pt x="1497" y="250"/>
                    </a:lnTo>
                    <a:lnTo>
                      <a:pt x="1361" y="239"/>
                    </a:lnTo>
                    <a:lnTo>
                      <a:pt x="1225" y="239"/>
                    </a:lnTo>
                    <a:lnTo>
                      <a:pt x="1100" y="250"/>
                    </a:lnTo>
                    <a:lnTo>
                      <a:pt x="964" y="273"/>
                    </a:lnTo>
                    <a:lnTo>
                      <a:pt x="828" y="307"/>
                    </a:lnTo>
                    <a:lnTo>
                      <a:pt x="703" y="352"/>
                    </a:lnTo>
                    <a:lnTo>
                      <a:pt x="579" y="409"/>
                    </a:lnTo>
                    <a:lnTo>
                      <a:pt x="465" y="477"/>
                    </a:lnTo>
                    <a:lnTo>
                      <a:pt x="363" y="556"/>
                    </a:lnTo>
                    <a:lnTo>
                      <a:pt x="261" y="658"/>
                    </a:lnTo>
                    <a:lnTo>
                      <a:pt x="182" y="760"/>
                    </a:lnTo>
                    <a:lnTo>
                      <a:pt x="103" y="874"/>
                    </a:lnTo>
                    <a:lnTo>
                      <a:pt x="57" y="998"/>
                    </a:lnTo>
                    <a:lnTo>
                      <a:pt x="23" y="1134"/>
                    </a:lnTo>
                    <a:lnTo>
                      <a:pt x="1" y="1259"/>
                    </a:lnTo>
                    <a:lnTo>
                      <a:pt x="12" y="1395"/>
                    </a:lnTo>
                    <a:lnTo>
                      <a:pt x="46" y="1531"/>
                    </a:lnTo>
                    <a:lnTo>
                      <a:pt x="91" y="1667"/>
                    </a:lnTo>
                    <a:lnTo>
                      <a:pt x="159" y="1780"/>
                    </a:lnTo>
                    <a:lnTo>
                      <a:pt x="239" y="1894"/>
                    </a:lnTo>
                    <a:lnTo>
                      <a:pt x="329" y="1996"/>
                    </a:lnTo>
                    <a:lnTo>
                      <a:pt x="431" y="2087"/>
                    </a:lnTo>
                    <a:lnTo>
                      <a:pt x="556" y="2166"/>
                    </a:lnTo>
                    <a:lnTo>
                      <a:pt x="669" y="2223"/>
                    </a:lnTo>
                    <a:lnTo>
                      <a:pt x="806" y="2279"/>
                    </a:lnTo>
                    <a:lnTo>
                      <a:pt x="942" y="2313"/>
                    </a:lnTo>
                    <a:lnTo>
                      <a:pt x="1066" y="2336"/>
                    </a:lnTo>
                    <a:lnTo>
                      <a:pt x="1214" y="2347"/>
                    </a:lnTo>
                    <a:lnTo>
                      <a:pt x="1486" y="2347"/>
                    </a:lnTo>
                    <a:lnTo>
                      <a:pt x="1622" y="2325"/>
                    </a:lnTo>
                    <a:lnTo>
                      <a:pt x="1758" y="2302"/>
                    </a:lnTo>
                    <a:lnTo>
                      <a:pt x="1894" y="2268"/>
                    </a:lnTo>
                    <a:lnTo>
                      <a:pt x="2155" y="2189"/>
                    </a:lnTo>
                    <a:lnTo>
                      <a:pt x="2415" y="2098"/>
                    </a:lnTo>
                    <a:lnTo>
                      <a:pt x="2676" y="1985"/>
                    </a:lnTo>
                    <a:lnTo>
                      <a:pt x="2687" y="2143"/>
                    </a:lnTo>
                    <a:lnTo>
                      <a:pt x="2710" y="2302"/>
                    </a:lnTo>
                    <a:lnTo>
                      <a:pt x="2755" y="2449"/>
                    </a:lnTo>
                    <a:lnTo>
                      <a:pt x="2812" y="2597"/>
                    </a:lnTo>
                    <a:lnTo>
                      <a:pt x="2880" y="2733"/>
                    </a:lnTo>
                    <a:lnTo>
                      <a:pt x="2959" y="2869"/>
                    </a:lnTo>
                    <a:lnTo>
                      <a:pt x="3050" y="2993"/>
                    </a:lnTo>
                    <a:lnTo>
                      <a:pt x="3152" y="3118"/>
                    </a:lnTo>
                    <a:lnTo>
                      <a:pt x="3288" y="3232"/>
                    </a:lnTo>
                    <a:lnTo>
                      <a:pt x="3424" y="3356"/>
                    </a:lnTo>
                    <a:lnTo>
                      <a:pt x="3481" y="3424"/>
                    </a:lnTo>
                    <a:lnTo>
                      <a:pt x="3538" y="3492"/>
                    </a:lnTo>
                    <a:lnTo>
                      <a:pt x="3583" y="3572"/>
                    </a:lnTo>
                    <a:lnTo>
                      <a:pt x="3628" y="3651"/>
                    </a:lnTo>
                    <a:lnTo>
                      <a:pt x="3674" y="3776"/>
                    </a:lnTo>
                    <a:lnTo>
                      <a:pt x="3696" y="3923"/>
                    </a:lnTo>
                    <a:lnTo>
                      <a:pt x="3730" y="4082"/>
                    </a:lnTo>
                    <a:lnTo>
                      <a:pt x="3753" y="4240"/>
                    </a:lnTo>
                    <a:lnTo>
                      <a:pt x="3798" y="4388"/>
                    </a:lnTo>
                    <a:lnTo>
                      <a:pt x="3832" y="4456"/>
                    </a:lnTo>
                    <a:lnTo>
                      <a:pt x="3878" y="4524"/>
                    </a:lnTo>
                    <a:lnTo>
                      <a:pt x="3923" y="4569"/>
                    </a:lnTo>
                    <a:lnTo>
                      <a:pt x="3968" y="4626"/>
                    </a:lnTo>
                    <a:lnTo>
                      <a:pt x="4036" y="4660"/>
                    </a:lnTo>
                    <a:lnTo>
                      <a:pt x="4116" y="4694"/>
                    </a:lnTo>
                    <a:lnTo>
                      <a:pt x="4161" y="4705"/>
                    </a:lnTo>
                    <a:lnTo>
                      <a:pt x="4218" y="4705"/>
                    </a:lnTo>
                    <a:lnTo>
                      <a:pt x="4274" y="4694"/>
                    </a:lnTo>
                    <a:lnTo>
                      <a:pt x="4320" y="4683"/>
                    </a:lnTo>
                    <a:lnTo>
                      <a:pt x="4422" y="4637"/>
                    </a:lnTo>
                    <a:lnTo>
                      <a:pt x="4501" y="4569"/>
                    </a:lnTo>
                    <a:lnTo>
                      <a:pt x="4592" y="4478"/>
                    </a:lnTo>
                    <a:lnTo>
                      <a:pt x="4671" y="4365"/>
                    </a:lnTo>
                    <a:lnTo>
                      <a:pt x="4739" y="4252"/>
                    </a:lnTo>
                    <a:lnTo>
                      <a:pt x="4807" y="4127"/>
                    </a:lnTo>
                    <a:lnTo>
                      <a:pt x="4853" y="4002"/>
                    </a:lnTo>
                    <a:lnTo>
                      <a:pt x="4898" y="3866"/>
                    </a:lnTo>
                    <a:lnTo>
                      <a:pt x="4943" y="3719"/>
                    </a:lnTo>
                    <a:lnTo>
                      <a:pt x="4977" y="3583"/>
                    </a:lnTo>
                    <a:lnTo>
                      <a:pt x="5023" y="3288"/>
                    </a:lnTo>
                    <a:lnTo>
                      <a:pt x="5045" y="2993"/>
                    </a:lnTo>
                    <a:lnTo>
                      <a:pt x="5057" y="2710"/>
                    </a:lnTo>
                    <a:lnTo>
                      <a:pt x="5068" y="2461"/>
                    </a:lnTo>
                    <a:lnTo>
                      <a:pt x="5068" y="2313"/>
                    </a:lnTo>
                    <a:lnTo>
                      <a:pt x="5057" y="2166"/>
                    </a:lnTo>
                    <a:lnTo>
                      <a:pt x="5045" y="2064"/>
                    </a:lnTo>
                    <a:lnTo>
                      <a:pt x="5023" y="1962"/>
                    </a:lnTo>
                    <a:lnTo>
                      <a:pt x="5000" y="1860"/>
                    </a:lnTo>
                    <a:lnTo>
                      <a:pt x="4955" y="1769"/>
                    </a:lnTo>
                    <a:lnTo>
                      <a:pt x="4921" y="1690"/>
                    </a:lnTo>
                    <a:lnTo>
                      <a:pt x="4864" y="1610"/>
                    </a:lnTo>
                    <a:lnTo>
                      <a:pt x="4796" y="1542"/>
                    </a:lnTo>
                    <a:lnTo>
                      <a:pt x="4716" y="1474"/>
                    </a:lnTo>
                    <a:lnTo>
                      <a:pt x="4626" y="1418"/>
                    </a:lnTo>
                    <a:lnTo>
                      <a:pt x="4569" y="1384"/>
                    </a:lnTo>
                    <a:lnTo>
                      <a:pt x="4524" y="1350"/>
                    </a:lnTo>
                    <a:lnTo>
                      <a:pt x="4490" y="1304"/>
                    </a:lnTo>
                    <a:lnTo>
                      <a:pt x="4467" y="1248"/>
                    </a:lnTo>
                    <a:lnTo>
                      <a:pt x="4410" y="1134"/>
                    </a:lnTo>
                    <a:lnTo>
                      <a:pt x="4365" y="1021"/>
                    </a:lnTo>
                    <a:lnTo>
                      <a:pt x="4297" y="919"/>
                    </a:lnTo>
                    <a:lnTo>
                      <a:pt x="4229" y="806"/>
                    </a:lnTo>
                    <a:lnTo>
                      <a:pt x="4161" y="704"/>
                    </a:lnTo>
                    <a:lnTo>
                      <a:pt x="4082" y="613"/>
                    </a:lnTo>
                    <a:lnTo>
                      <a:pt x="3991" y="522"/>
                    </a:lnTo>
                    <a:lnTo>
                      <a:pt x="3900" y="443"/>
                    </a:lnTo>
                    <a:lnTo>
                      <a:pt x="3798" y="363"/>
                    </a:lnTo>
                    <a:lnTo>
                      <a:pt x="3696" y="295"/>
                    </a:lnTo>
                    <a:lnTo>
                      <a:pt x="3594" y="227"/>
                    </a:lnTo>
                    <a:lnTo>
                      <a:pt x="3481" y="171"/>
                    </a:lnTo>
                    <a:lnTo>
                      <a:pt x="3367" y="125"/>
                    </a:lnTo>
                    <a:lnTo>
                      <a:pt x="3243" y="80"/>
                    </a:lnTo>
                    <a:lnTo>
                      <a:pt x="3129" y="46"/>
                    </a:lnTo>
                    <a:lnTo>
                      <a:pt x="3005" y="23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extrusionOk="0">
                    <a:moveTo>
                      <a:pt x="318" y="1"/>
                    </a:moveTo>
                    <a:lnTo>
                      <a:pt x="273" y="12"/>
                    </a:lnTo>
                    <a:lnTo>
                      <a:pt x="227" y="35"/>
                    </a:lnTo>
                    <a:lnTo>
                      <a:pt x="193" y="69"/>
                    </a:lnTo>
                    <a:lnTo>
                      <a:pt x="159" y="103"/>
                    </a:lnTo>
                    <a:lnTo>
                      <a:pt x="91" y="182"/>
                    </a:lnTo>
                    <a:lnTo>
                      <a:pt x="46" y="284"/>
                    </a:lnTo>
                    <a:lnTo>
                      <a:pt x="1" y="398"/>
                    </a:lnTo>
                    <a:lnTo>
                      <a:pt x="205" y="1123"/>
                    </a:lnTo>
                    <a:lnTo>
                      <a:pt x="227" y="1157"/>
                    </a:lnTo>
                    <a:lnTo>
                      <a:pt x="273" y="1180"/>
                    </a:lnTo>
                    <a:lnTo>
                      <a:pt x="307" y="1202"/>
                    </a:lnTo>
                    <a:lnTo>
                      <a:pt x="352" y="1202"/>
                    </a:lnTo>
                    <a:lnTo>
                      <a:pt x="398" y="1191"/>
                    </a:lnTo>
                    <a:lnTo>
                      <a:pt x="443" y="1168"/>
                    </a:lnTo>
                    <a:lnTo>
                      <a:pt x="477" y="1134"/>
                    </a:lnTo>
                    <a:lnTo>
                      <a:pt x="511" y="1100"/>
                    </a:lnTo>
                    <a:lnTo>
                      <a:pt x="556" y="998"/>
                    </a:lnTo>
                    <a:lnTo>
                      <a:pt x="590" y="896"/>
                    </a:lnTo>
                    <a:lnTo>
                      <a:pt x="602" y="772"/>
                    </a:lnTo>
                    <a:lnTo>
                      <a:pt x="613" y="658"/>
                    </a:lnTo>
                    <a:lnTo>
                      <a:pt x="602" y="364"/>
                    </a:lnTo>
                    <a:lnTo>
                      <a:pt x="590" y="239"/>
                    </a:lnTo>
                    <a:lnTo>
                      <a:pt x="579" y="182"/>
                    </a:lnTo>
                    <a:lnTo>
                      <a:pt x="556" y="126"/>
                    </a:lnTo>
                    <a:lnTo>
                      <a:pt x="534" y="80"/>
                    </a:lnTo>
                    <a:lnTo>
                      <a:pt x="488" y="46"/>
                    </a:lnTo>
                    <a:lnTo>
                      <a:pt x="454" y="12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fill="none" extrusionOk="0">
                    <a:moveTo>
                      <a:pt x="1" y="398"/>
                    </a:moveTo>
                    <a:lnTo>
                      <a:pt x="1" y="398"/>
                    </a:lnTo>
                    <a:lnTo>
                      <a:pt x="46" y="284"/>
                    </a:lnTo>
                    <a:lnTo>
                      <a:pt x="91" y="182"/>
                    </a:lnTo>
                    <a:lnTo>
                      <a:pt x="159" y="103"/>
                    </a:lnTo>
                    <a:lnTo>
                      <a:pt x="193" y="69"/>
                    </a:lnTo>
                    <a:lnTo>
                      <a:pt x="227" y="35"/>
                    </a:lnTo>
                    <a:lnTo>
                      <a:pt x="227" y="35"/>
                    </a:lnTo>
                    <a:lnTo>
                      <a:pt x="273" y="12"/>
                    </a:lnTo>
                    <a:lnTo>
                      <a:pt x="318" y="1"/>
                    </a:lnTo>
                    <a:lnTo>
                      <a:pt x="364" y="1"/>
                    </a:lnTo>
                    <a:lnTo>
                      <a:pt x="409" y="1"/>
                    </a:lnTo>
                    <a:lnTo>
                      <a:pt x="454" y="12"/>
                    </a:lnTo>
                    <a:lnTo>
                      <a:pt x="488" y="46"/>
                    </a:lnTo>
                    <a:lnTo>
                      <a:pt x="534" y="80"/>
                    </a:lnTo>
                    <a:lnTo>
                      <a:pt x="556" y="126"/>
                    </a:lnTo>
                    <a:lnTo>
                      <a:pt x="556" y="126"/>
                    </a:lnTo>
                    <a:lnTo>
                      <a:pt x="579" y="182"/>
                    </a:lnTo>
                    <a:lnTo>
                      <a:pt x="590" y="239"/>
                    </a:lnTo>
                    <a:lnTo>
                      <a:pt x="602" y="364"/>
                    </a:lnTo>
                    <a:lnTo>
                      <a:pt x="602" y="364"/>
                    </a:lnTo>
                    <a:lnTo>
                      <a:pt x="613" y="658"/>
                    </a:lnTo>
                    <a:lnTo>
                      <a:pt x="613" y="658"/>
                    </a:lnTo>
                    <a:lnTo>
                      <a:pt x="602" y="772"/>
                    </a:lnTo>
                    <a:lnTo>
                      <a:pt x="590" y="896"/>
                    </a:lnTo>
                    <a:lnTo>
                      <a:pt x="556" y="998"/>
                    </a:lnTo>
                    <a:lnTo>
                      <a:pt x="511" y="1100"/>
                    </a:lnTo>
                    <a:lnTo>
                      <a:pt x="511" y="1100"/>
                    </a:lnTo>
                    <a:lnTo>
                      <a:pt x="477" y="1134"/>
                    </a:lnTo>
                    <a:lnTo>
                      <a:pt x="443" y="1168"/>
                    </a:lnTo>
                    <a:lnTo>
                      <a:pt x="398" y="1191"/>
                    </a:lnTo>
                    <a:lnTo>
                      <a:pt x="352" y="1202"/>
                    </a:lnTo>
                    <a:lnTo>
                      <a:pt x="307" y="1202"/>
                    </a:lnTo>
                    <a:lnTo>
                      <a:pt x="273" y="1180"/>
                    </a:lnTo>
                    <a:lnTo>
                      <a:pt x="227" y="1157"/>
                    </a:lnTo>
                    <a:lnTo>
                      <a:pt x="205" y="1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7676688" y="-1723620"/>
                <a:ext cx="89988" cy="25969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32" extrusionOk="0">
                    <a:moveTo>
                      <a:pt x="1485" y="0"/>
                    </a:moveTo>
                    <a:lnTo>
                      <a:pt x="1360" y="114"/>
                    </a:lnTo>
                    <a:lnTo>
                      <a:pt x="1224" y="204"/>
                    </a:lnTo>
                    <a:lnTo>
                      <a:pt x="1088" y="272"/>
                    </a:lnTo>
                    <a:lnTo>
                      <a:pt x="952" y="329"/>
                    </a:lnTo>
                    <a:lnTo>
                      <a:pt x="816" y="363"/>
                    </a:lnTo>
                    <a:lnTo>
                      <a:pt x="692" y="386"/>
                    </a:lnTo>
                    <a:lnTo>
                      <a:pt x="556" y="397"/>
                    </a:lnTo>
                    <a:lnTo>
                      <a:pt x="442" y="408"/>
                    </a:lnTo>
                    <a:lnTo>
                      <a:pt x="272" y="397"/>
                    </a:lnTo>
                    <a:lnTo>
                      <a:pt x="125" y="374"/>
                    </a:lnTo>
                    <a:lnTo>
                      <a:pt x="34" y="363"/>
                    </a:lnTo>
                    <a:lnTo>
                      <a:pt x="11" y="352"/>
                    </a:lnTo>
                    <a:lnTo>
                      <a:pt x="0" y="374"/>
                    </a:lnTo>
                    <a:lnTo>
                      <a:pt x="125" y="397"/>
                    </a:lnTo>
                    <a:lnTo>
                      <a:pt x="261" y="420"/>
                    </a:lnTo>
                    <a:lnTo>
                      <a:pt x="442" y="431"/>
                    </a:lnTo>
                    <a:lnTo>
                      <a:pt x="567" y="420"/>
                    </a:lnTo>
                    <a:lnTo>
                      <a:pt x="692" y="408"/>
                    </a:lnTo>
                    <a:lnTo>
                      <a:pt x="828" y="386"/>
                    </a:lnTo>
                    <a:lnTo>
                      <a:pt x="964" y="352"/>
                    </a:lnTo>
                    <a:lnTo>
                      <a:pt x="1100" y="295"/>
                    </a:lnTo>
                    <a:lnTo>
                      <a:pt x="1236" y="216"/>
                    </a:lnTo>
                    <a:lnTo>
                      <a:pt x="1372" y="125"/>
                    </a:lnTo>
                    <a:lnTo>
                      <a:pt x="1496" y="12"/>
                    </a:lnTo>
                    <a:lnTo>
                      <a:pt x="1485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extrusionOk="0">
                    <a:moveTo>
                      <a:pt x="1417" y="0"/>
                    </a:moveTo>
                    <a:lnTo>
                      <a:pt x="0" y="114"/>
                    </a:lnTo>
                    <a:lnTo>
                      <a:pt x="465" y="6190"/>
                    </a:lnTo>
                    <a:lnTo>
                      <a:pt x="1882" y="6088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fill="none" extrusionOk="0">
                    <a:moveTo>
                      <a:pt x="465" y="6190"/>
                    </a:moveTo>
                    <a:lnTo>
                      <a:pt x="1882" y="6088"/>
                    </a:lnTo>
                    <a:lnTo>
                      <a:pt x="1417" y="0"/>
                    </a:lnTo>
                    <a:lnTo>
                      <a:pt x="0" y="114"/>
                    </a:lnTo>
                    <a:lnTo>
                      <a:pt x="465" y="61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6803075" y="-1804711"/>
                <a:ext cx="25896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293" extrusionOk="0">
                    <a:moveTo>
                      <a:pt x="4308" y="0"/>
                    </a:moveTo>
                    <a:lnTo>
                      <a:pt x="2891" y="114"/>
                    </a:lnTo>
                    <a:lnTo>
                      <a:pt x="0" y="1293"/>
                    </a:lnTo>
                    <a:lnTo>
                      <a:pt x="1417" y="1179"/>
                    </a:lnTo>
                    <a:lnTo>
                      <a:pt x="4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6839864" y="-1802668"/>
                <a:ext cx="19765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1078" extrusionOk="0">
                    <a:moveTo>
                      <a:pt x="3288" y="0"/>
                    </a:moveTo>
                    <a:lnTo>
                      <a:pt x="2562" y="57"/>
                    </a:lnTo>
                    <a:lnTo>
                      <a:pt x="0" y="1077"/>
                    </a:lnTo>
                    <a:lnTo>
                      <a:pt x="0" y="1077"/>
                    </a:lnTo>
                    <a:lnTo>
                      <a:pt x="714" y="1021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888254" y="-1804711"/>
                <a:ext cx="201076" cy="436838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7267" extrusionOk="0">
                    <a:moveTo>
                      <a:pt x="2891" y="0"/>
                    </a:moveTo>
                    <a:lnTo>
                      <a:pt x="0" y="1179"/>
                    </a:lnTo>
                    <a:lnTo>
                      <a:pt x="465" y="7267"/>
                    </a:lnTo>
                    <a:lnTo>
                      <a:pt x="3344" y="608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fill="none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extrusionOk="0">
                    <a:moveTo>
                      <a:pt x="80" y="0"/>
                    </a:moveTo>
                    <a:lnTo>
                      <a:pt x="46" y="11"/>
                    </a:lnTo>
                    <a:lnTo>
                      <a:pt x="0" y="23"/>
                    </a:lnTo>
                    <a:lnTo>
                      <a:pt x="0" y="170"/>
                    </a:lnTo>
                    <a:lnTo>
                      <a:pt x="23" y="295"/>
                    </a:lnTo>
                    <a:lnTo>
                      <a:pt x="46" y="431"/>
                    </a:lnTo>
                    <a:lnTo>
                      <a:pt x="91" y="567"/>
                    </a:lnTo>
                    <a:lnTo>
                      <a:pt x="148" y="692"/>
                    </a:lnTo>
                    <a:lnTo>
                      <a:pt x="216" y="805"/>
                    </a:lnTo>
                    <a:lnTo>
                      <a:pt x="284" y="918"/>
                    </a:lnTo>
                    <a:lnTo>
                      <a:pt x="375" y="1020"/>
                    </a:lnTo>
                    <a:lnTo>
                      <a:pt x="431" y="1088"/>
                    </a:lnTo>
                    <a:lnTo>
                      <a:pt x="454" y="1122"/>
                    </a:lnTo>
                    <a:lnTo>
                      <a:pt x="465" y="1156"/>
                    </a:lnTo>
                    <a:lnTo>
                      <a:pt x="488" y="1224"/>
                    </a:lnTo>
                    <a:lnTo>
                      <a:pt x="488" y="1304"/>
                    </a:lnTo>
                    <a:lnTo>
                      <a:pt x="499" y="1508"/>
                    </a:lnTo>
                    <a:lnTo>
                      <a:pt x="533" y="1712"/>
                    </a:lnTo>
                    <a:lnTo>
                      <a:pt x="590" y="1916"/>
                    </a:lnTo>
                    <a:lnTo>
                      <a:pt x="681" y="2097"/>
                    </a:lnTo>
                    <a:lnTo>
                      <a:pt x="783" y="2279"/>
                    </a:lnTo>
                    <a:lnTo>
                      <a:pt x="907" y="2449"/>
                    </a:lnTo>
                    <a:lnTo>
                      <a:pt x="1055" y="2596"/>
                    </a:lnTo>
                    <a:lnTo>
                      <a:pt x="1213" y="2721"/>
                    </a:lnTo>
                    <a:lnTo>
                      <a:pt x="1066" y="1032"/>
                    </a:lnTo>
                    <a:lnTo>
                      <a:pt x="1021" y="896"/>
                    </a:lnTo>
                    <a:lnTo>
                      <a:pt x="953" y="760"/>
                    </a:lnTo>
                    <a:lnTo>
                      <a:pt x="862" y="646"/>
                    </a:lnTo>
                    <a:lnTo>
                      <a:pt x="771" y="533"/>
                    </a:lnTo>
                    <a:lnTo>
                      <a:pt x="669" y="420"/>
                    </a:lnTo>
                    <a:lnTo>
                      <a:pt x="556" y="317"/>
                    </a:lnTo>
                    <a:lnTo>
                      <a:pt x="329" y="125"/>
                    </a:lnTo>
                    <a:lnTo>
                      <a:pt x="250" y="68"/>
                    </a:lnTo>
                    <a:lnTo>
                      <a:pt x="170" y="23"/>
                    </a:lnTo>
                    <a:lnTo>
                      <a:pt x="125" y="1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fill="none" extrusionOk="0">
                    <a:moveTo>
                      <a:pt x="1213" y="2721"/>
                    </a:moveTo>
                    <a:lnTo>
                      <a:pt x="1213" y="2721"/>
                    </a:lnTo>
                    <a:lnTo>
                      <a:pt x="1055" y="2596"/>
                    </a:lnTo>
                    <a:lnTo>
                      <a:pt x="907" y="2449"/>
                    </a:lnTo>
                    <a:lnTo>
                      <a:pt x="783" y="2279"/>
                    </a:lnTo>
                    <a:lnTo>
                      <a:pt x="681" y="2097"/>
                    </a:lnTo>
                    <a:lnTo>
                      <a:pt x="590" y="1916"/>
                    </a:lnTo>
                    <a:lnTo>
                      <a:pt x="533" y="1712"/>
                    </a:lnTo>
                    <a:lnTo>
                      <a:pt x="499" y="1508"/>
                    </a:lnTo>
                    <a:lnTo>
                      <a:pt x="488" y="1304"/>
                    </a:lnTo>
                    <a:lnTo>
                      <a:pt x="488" y="1304"/>
                    </a:lnTo>
                    <a:lnTo>
                      <a:pt x="488" y="1224"/>
                    </a:lnTo>
                    <a:lnTo>
                      <a:pt x="465" y="1156"/>
                    </a:lnTo>
                    <a:lnTo>
                      <a:pt x="465" y="1156"/>
                    </a:lnTo>
                    <a:lnTo>
                      <a:pt x="454" y="1122"/>
                    </a:lnTo>
                    <a:lnTo>
                      <a:pt x="431" y="1088"/>
                    </a:lnTo>
                    <a:lnTo>
                      <a:pt x="375" y="1020"/>
                    </a:lnTo>
                    <a:lnTo>
                      <a:pt x="375" y="1020"/>
                    </a:lnTo>
                    <a:lnTo>
                      <a:pt x="284" y="918"/>
                    </a:lnTo>
                    <a:lnTo>
                      <a:pt x="216" y="805"/>
                    </a:lnTo>
                    <a:lnTo>
                      <a:pt x="148" y="692"/>
                    </a:lnTo>
                    <a:lnTo>
                      <a:pt x="91" y="567"/>
                    </a:lnTo>
                    <a:lnTo>
                      <a:pt x="46" y="431"/>
                    </a:lnTo>
                    <a:lnTo>
                      <a:pt x="23" y="295"/>
                    </a:lnTo>
                    <a:lnTo>
                      <a:pt x="0" y="17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46" y="11"/>
                    </a:lnTo>
                    <a:lnTo>
                      <a:pt x="80" y="0"/>
                    </a:lnTo>
                    <a:lnTo>
                      <a:pt x="125" y="11"/>
                    </a:lnTo>
                    <a:lnTo>
                      <a:pt x="170" y="23"/>
                    </a:lnTo>
                    <a:lnTo>
                      <a:pt x="250" y="68"/>
                    </a:lnTo>
                    <a:lnTo>
                      <a:pt x="329" y="125"/>
                    </a:lnTo>
                    <a:lnTo>
                      <a:pt x="329" y="125"/>
                    </a:lnTo>
                    <a:lnTo>
                      <a:pt x="556" y="317"/>
                    </a:lnTo>
                    <a:lnTo>
                      <a:pt x="669" y="420"/>
                    </a:lnTo>
                    <a:lnTo>
                      <a:pt x="771" y="533"/>
                    </a:lnTo>
                    <a:lnTo>
                      <a:pt x="862" y="646"/>
                    </a:lnTo>
                    <a:lnTo>
                      <a:pt x="953" y="760"/>
                    </a:lnTo>
                    <a:lnTo>
                      <a:pt x="1021" y="896"/>
                    </a:lnTo>
                    <a:lnTo>
                      <a:pt x="1066" y="10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7615313" y="-1871497"/>
                <a:ext cx="35526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62" extrusionOk="0">
                    <a:moveTo>
                      <a:pt x="250" y="0"/>
                    </a:moveTo>
                    <a:lnTo>
                      <a:pt x="182" y="12"/>
                    </a:lnTo>
                    <a:lnTo>
                      <a:pt x="137" y="23"/>
                    </a:lnTo>
                    <a:lnTo>
                      <a:pt x="69" y="57"/>
                    </a:lnTo>
                    <a:lnTo>
                      <a:pt x="35" y="68"/>
                    </a:lnTo>
                    <a:lnTo>
                      <a:pt x="12" y="102"/>
                    </a:lnTo>
                    <a:lnTo>
                      <a:pt x="1" y="125"/>
                    </a:lnTo>
                    <a:lnTo>
                      <a:pt x="1" y="159"/>
                    </a:lnTo>
                    <a:lnTo>
                      <a:pt x="24" y="182"/>
                    </a:lnTo>
                    <a:lnTo>
                      <a:pt x="58" y="193"/>
                    </a:lnTo>
                    <a:lnTo>
                      <a:pt x="126" y="193"/>
                    </a:lnTo>
                    <a:lnTo>
                      <a:pt x="171" y="182"/>
                    </a:lnTo>
                    <a:lnTo>
                      <a:pt x="228" y="182"/>
                    </a:lnTo>
                    <a:lnTo>
                      <a:pt x="205" y="227"/>
                    </a:lnTo>
                    <a:lnTo>
                      <a:pt x="205" y="238"/>
                    </a:lnTo>
                    <a:lnTo>
                      <a:pt x="216" y="250"/>
                    </a:lnTo>
                    <a:lnTo>
                      <a:pt x="296" y="250"/>
                    </a:lnTo>
                    <a:lnTo>
                      <a:pt x="454" y="261"/>
                    </a:lnTo>
                    <a:lnTo>
                      <a:pt x="545" y="261"/>
                    </a:lnTo>
                    <a:lnTo>
                      <a:pt x="579" y="250"/>
                    </a:lnTo>
                    <a:lnTo>
                      <a:pt x="590" y="238"/>
                    </a:lnTo>
                    <a:lnTo>
                      <a:pt x="590" y="216"/>
                    </a:lnTo>
                    <a:lnTo>
                      <a:pt x="590" y="182"/>
                    </a:lnTo>
                    <a:lnTo>
                      <a:pt x="545" y="125"/>
                    </a:lnTo>
                    <a:lnTo>
                      <a:pt x="488" y="80"/>
                    </a:lnTo>
                    <a:lnTo>
                      <a:pt x="443" y="46"/>
                    </a:lnTo>
                    <a:lnTo>
                      <a:pt x="386" y="23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7625532" y="-1837413"/>
                <a:ext cx="13044" cy="123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5" extrusionOk="0">
                    <a:moveTo>
                      <a:pt x="69" y="0"/>
                    </a:moveTo>
                    <a:lnTo>
                      <a:pt x="35" y="23"/>
                    </a:lnTo>
                    <a:lnTo>
                      <a:pt x="12" y="57"/>
                    </a:lnTo>
                    <a:lnTo>
                      <a:pt x="1" y="102"/>
                    </a:lnTo>
                    <a:lnTo>
                      <a:pt x="1" y="136"/>
                    </a:lnTo>
                    <a:lnTo>
                      <a:pt x="24" y="170"/>
                    </a:lnTo>
                    <a:lnTo>
                      <a:pt x="58" y="204"/>
                    </a:lnTo>
                    <a:lnTo>
                      <a:pt x="137" y="204"/>
                    </a:lnTo>
                    <a:lnTo>
                      <a:pt x="171" y="182"/>
                    </a:lnTo>
                    <a:lnTo>
                      <a:pt x="205" y="148"/>
                    </a:lnTo>
                    <a:lnTo>
                      <a:pt x="216" y="114"/>
                    </a:lnTo>
                    <a:lnTo>
                      <a:pt x="205" y="68"/>
                    </a:lnTo>
                    <a:lnTo>
                      <a:pt x="182" y="34"/>
                    </a:lnTo>
                    <a:lnTo>
                      <a:pt x="148" y="1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7654867" y="-1769966"/>
                <a:ext cx="55905" cy="3546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90" extrusionOk="0">
                    <a:moveTo>
                      <a:pt x="930" y="0"/>
                    </a:moveTo>
                    <a:lnTo>
                      <a:pt x="0" y="125"/>
                    </a:lnTo>
                    <a:lnTo>
                      <a:pt x="12" y="204"/>
                    </a:lnTo>
                    <a:lnTo>
                      <a:pt x="23" y="272"/>
                    </a:lnTo>
                    <a:lnTo>
                      <a:pt x="46" y="363"/>
                    </a:lnTo>
                    <a:lnTo>
                      <a:pt x="91" y="443"/>
                    </a:lnTo>
                    <a:lnTo>
                      <a:pt x="125" y="488"/>
                    </a:lnTo>
                    <a:lnTo>
                      <a:pt x="170" y="522"/>
                    </a:lnTo>
                    <a:lnTo>
                      <a:pt x="216" y="545"/>
                    </a:lnTo>
                    <a:lnTo>
                      <a:pt x="272" y="579"/>
                    </a:lnTo>
                    <a:lnTo>
                      <a:pt x="340" y="590"/>
                    </a:lnTo>
                    <a:lnTo>
                      <a:pt x="499" y="590"/>
                    </a:lnTo>
                    <a:lnTo>
                      <a:pt x="567" y="567"/>
                    </a:lnTo>
                    <a:lnTo>
                      <a:pt x="624" y="533"/>
                    </a:lnTo>
                    <a:lnTo>
                      <a:pt x="681" y="499"/>
                    </a:lnTo>
                    <a:lnTo>
                      <a:pt x="726" y="454"/>
                    </a:lnTo>
                    <a:lnTo>
                      <a:pt x="771" y="409"/>
                    </a:lnTo>
                    <a:lnTo>
                      <a:pt x="839" y="295"/>
                    </a:lnTo>
                    <a:lnTo>
                      <a:pt x="885" y="182"/>
                    </a:lnTo>
                    <a:lnTo>
                      <a:pt x="919" y="9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7650118" y="-1844266"/>
                <a:ext cx="35466" cy="6414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67" extrusionOk="0">
                    <a:moveTo>
                      <a:pt x="204" y="1"/>
                    </a:moveTo>
                    <a:lnTo>
                      <a:pt x="170" y="91"/>
                    </a:lnTo>
                    <a:lnTo>
                      <a:pt x="102" y="307"/>
                    </a:lnTo>
                    <a:lnTo>
                      <a:pt x="34" y="579"/>
                    </a:lnTo>
                    <a:lnTo>
                      <a:pt x="11" y="715"/>
                    </a:lnTo>
                    <a:lnTo>
                      <a:pt x="0" y="840"/>
                    </a:lnTo>
                    <a:lnTo>
                      <a:pt x="11" y="896"/>
                    </a:lnTo>
                    <a:lnTo>
                      <a:pt x="23" y="942"/>
                    </a:lnTo>
                    <a:lnTo>
                      <a:pt x="34" y="987"/>
                    </a:lnTo>
                    <a:lnTo>
                      <a:pt x="68" y="1021"/>
                    </a:lnTo>
                    <a:lnTo>
                      <a:pt x="113" y="1044"/>
                    </a:lnTo>
                    <a:lnTo>
                      <a:pt x="170" y="1055"/>
                    </a:lnTo>
                    <a:lnTo>
                      <a:pt x="283" y="1066"/>
                    </a:lnTo>
                    <a:lnTo>
                      <a:pt x="397" y="1055"/>
                    </a:lnTo>
                    <a:lnTo>
                      <a:pt x="499" y="1044"/>
                    </a:lnTo>
                    <a:lnTo>
                      <a:pt x="589" y="1021"/>
                    </a:lnTo>
                    <a:lnTo>
                      <a:pt x="578" y="998"/>
                    </a:lnTo>
                    <a:lnTo>
                      <a:pt x="555" y="998"/>
                    </a:lnTo>
                    <a:lnTo>
                      <a:pt x="442" y="1021"/>
                    </a:lnTo>
                    <a:lnTo>
                      <a:pt x="374" y="1032"/>
                    </a:lnTo>
                    <a:lnTo>
                      <a:pt x="283" y="1044"/>
                    </a:lnTo>
                    <a:lnTo>
                      <a:pt x="181" y="1032"/>
                    </a:lnTo>
                    <a:lnTo>
                      <a:pt x="125" y="1021"/>
                    </a:lnTo>
                    <a:lnTo>
                      <a:pt x="79" y="998"/>
                    </a:lnTo>
                    <a:lnTo>
                      <a:pt x="57" y="976"/>
                    </a:lnTo>
                    <a:lnTo>
                      <a:pt x="34" y="942"/>
                    </a:lnTo>
                    <a:lnTo>
                      <a:pt x="34" y="896"/>
                    </a:lnTo>
                    <a:lnTo>
                      <a:pt x="23" y="840"/>
                    </a:lnTo>
                    <a:lnTo>
                      <a:pt x="34" y="715"/>
                    </a:lnTo>
                    <a:lnTo>
                      <a:pt x="57" y="590"/>
                    </a:lnTo>
                    <a:lnTo>
                      <a:pt x="125" y="318"/>
                    </a:lnTo>
                    <a:lnTo>
                      <a:pt x="193" y="103"/>
                    </a:lnTo>
                    <a:lnTo>
                      <a:pt x="227" y="12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" name="Google Shape;981;p29"/>
            <p:cNvGrpSpPr/>
            <p:nvPr/>
          </p:nvGrpSpPr>
          <p:grpSpPr>
            <a:xfrm>
              <a:off x="5931594" y="2891712"/>
              <a:ext cx="2902118" cy="1707857"/>
              <a:chOff x="5879397" y="2862025"/>
              <a:chExt cx="2952307" cy="1737393"/>
            </a:xfrm>
          </p:grpSpPr>
          <p:sp>
            <p:nvSpPr>
              <p:cNvPr id="982" name="Google Shape;982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7" name="Google Shape;987;p2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988" name="Google Shape;988;p2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2" name="Google Shape;992;p2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993" name="Google Shape;993;p2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7" name="Google Shape;997;p29"/>
            <p:cNvGrpSpPr/>
            <p:nvPr/>
          </p:nvGrpSpPr>
          <p:grpSpPr>
            <a:xfrm>
              <a:off x="7880990" y="2231255"/>
              <a:ext cx="1072119" cy="863050"/>
              <a:chOff x="6453198" y="-832600"/>
              <a:chExt cx="1090660" cy="877976"/>
            </a:xfrm>
          </p:grpSpPr>
          <p:sp>
            <p:nvSpPr>
              <p:cNvPr id="998" name="Google Shape;998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extrusionOk="0">
                    <a:moveTo>
                      <a:pt x="91" y="1"/>
                    </a:move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fill="none" extrusionOk="0">
                    <a:moveTo>
                      <a:pt x="91" y="13786"/>
                    </a:moveTo>
                    <a:lnTo>
                      <a:pt x="20565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extrusionOk="0">
                    <a:moveTo>
                      <a:pt x="80" y="1"/>
                    </a:move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fill="none" extrusionOk="0">
                    <a:moveTo>
                      <a:pt x="80" y="13786"/>
                    </a:moveTo>
                    <a:lnTo>
                      <a:pt x="20564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6701746" y="-507027"/>
                <a:ext cx="582988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7" h="7505" extrusionOk="0">
                    <a:moveTo>
                      <a:pt x="24" y="0"/>
                    </a:moveTo>
                    <a:lnTo>
                      <a:pt x="12" y="11"/>
                    </a:lnTo>
                    <a:lnTo>
                      <a:pt x="1" y="23"/>
                    </a:lnTo>
                    <a:lnTo>
                      <a:pt x="1" y="45"/>
                    </a:lnTo>
                    <a:lnTo>
                      <a:pt x="1" y="7459"/>
                    </a:lnTo>
                    <a:lnTo>
                      <a:pt x="1" y="7471"/>
                    </a:lnTo>
                    <a:lnTo>
                      <a:pt x="12" y="7493"/>
                    </a:lnTo>
                    <a:lnTo>
                      <a:pt x="24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4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49" y="0"/>
                    </a:move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49" y="0"/>
                    </a:ln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fill="none" extrusionOk="0">
                    <a:moveTo>
                      <a:pt x="522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61" y="0"/>
                    </a:ln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50" y="0"/>
                    </a:ln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6759334" y="-9932"/>
                <a:ext cx="523067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10091" h="1067" extrusionOk="0">
                    <a:moveTo>
                      <a:pt x="103" y="0"/>
                    </a:moveTo>
                    <a:lnTo>
                      <a:pt x="69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10090" y="1066"/>
                    </a:lnTo>
                    <a:lnTo>
                      <a:pt x="10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6895659" y="-9932"/>
                <a:ext cx="386741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7" extrusionOk="0">
                    <a:moveTo>
                      <a:pt x="103" y="0"/>
                    </a:moveTo>
                    <a:lnTo>
                      <a:pt x="58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7460" y="1066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6937386" y="-284345"/>
                <a:ext cx="243936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5295" extrusionOk="0">
                    <a:moveTo>
                      <a:pt x="1" y="0"/>
                    </a:moveTo>
                    <a:lnTo>
                      <a:pt x="1" y="1860"/>
                    </a:lnTo>
                    <a:lnTo>
                      <a:pt x="398" y="5294"/>
                    </a:lnTo>
                    <a:lnTo>
                      <a:pt x="4705" y="5294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6937386" y="-284345"/>
                <a:ext cx="256842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5295" extrusionOk="0">
                    <a:moveTo>
                      <a:pt x="1" y="0"/>
                    </a:moveTo>
                    <a:lnTo>
                      <a:pt x="647" y="5294"/>
                    </a:lnTo>
                    <a:lnTo>
                      <a:pt x="4955" y="5294"/>
                    </a:lnTo>
                    <a:lnTo>
                      <a:pt x="4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29"/>
            <p:cNvGrpSpPr/>
            <p:nvPr/>
          </p:nvGrpSpPr>
          <p:grpSpPr>
            <a:xfrm>
              <a:off x="6019530" y="2670492"/>
              <a:ext cx="418733" cy="428490"/>
              <a:chOff x="5216375" y="-808575"/>
              <a:chExt cx="425975" cy="435900"/>
            </a:xfrm>
          </p:grpSpPr>
          <p:sp>
            <p:nvSpPr>
              <p:cNvPr id="1040" name="Google Shape;1040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08;p35">
            <a:extLst>
              <a:ext uri="{FF2B5EF4-FFF2-40B4-BE49-F238E27FC236}">
                <a16:creationId xmlns:a16="http://schemas.microsoft.com/office/drawing/2014/main" id="{B9171117-B94F-FA8E-2660-86CC77D8BCB9}"/>
              </a:ext>
            </a:extLst>
          </p:cNvPr>
          <p:cNvSpPr txBox="1">
            <a:spLocks/>
          </p:cNvSpPr>
          <p:nvPr/>
        </p:nvSpPr>
        <p:spPr>
          <a:xfrm>
            <a:off x="1001918" y="2514218"/>
            <a:ext cx="4302782" cy="1912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6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Kelompok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:</a:t>
            </a:r>
          </a:p>
          <a:p>
            <a:pPr marL="0" indent="0"/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G.241.21.0010 -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Putro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Awu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Semaradanu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</a:t>
            </a:r>
          </a:p>
          <a:p>
            <a:pPr marL="0" indent="0"/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G.241.22.0002 - Dian Ade N. </a:t>
            </a:r>
          </a:p>
          <a:p>
            <a:pPr marL="0" indent="0"/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G.231.21.0028 - Muhammad Saiful </a:t>
            </a:r>
          </a:p>
          <a:p>
            <a:pPr marL="0" indent="0"/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G.231.21.0011 -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Aurelly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Dewi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Priastuti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</a:t>
            </a:r>
          </a:p>
          <a:p>
            <a:pPr marL="0" indent="0"/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G.231.21.0134 - Elsa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Emiliyana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J.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DC8-E533-73CD-14CF-6618CBBE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0D5F-7ABC-EB10-64C6-B2AECA6B2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28980-E8AA-08C1-31B9-A53C5BFEE35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235645-A760-E440-1117-908FCA73CF6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B15A28-E334-3D52-2EF9-DDBE5540CB0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23A30A-2E4B-78F0-F28D-20B4E448FA8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14F6AD-72D0-5F24-C4D7-9D0C4B89EF5F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FA4E79C-1246-0642-0040-4AB8D517207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D0D4ACD-F667-1686-A4C2-9CCC8812309C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1CA76-F44C-7A93-0AC7-B8AB101FF174}"/>
              </a:ext>
            </a:extLst>
          </p:cNvPr>
          <p:cNvSpPr txBox="1"/>
          <p:nvPr/>
        </p:nvSpPr>
        <p:spPr>
          <a:xfrm>
            <a:off x="844365" y="1430325"/>
            <a:ext cx="7200319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plot_decision_boundary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boundary (hyperplane) yang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SVM.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kelasnya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Contour plot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boundary dan margin. Support vectors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boundary.</a:t>
            </a:r>
            <a:endParaRPr lang="en-ID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plot_decision_boundary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scatter plot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(</a:t>
            </a:r>
            <a:r>
              <a:rPr lang="en-US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 (decision boundary) dan margin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contour plot.</a:t>
            </a:r>
            <a:endParaRPr lang="en-ID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Menandai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vectors pada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 label dan judul pada grafik.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18262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677469" y="1344059"/>
            <a:ext cx="7704000" cy="343368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dirty="0">
              <a:effectLst/>
            </a:endParaRP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>
              <a:effectLst/>
            </a:endParaRP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>
              <a:effectLst/>
            </a:endParaRP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>
              <a:effectLst/>
            </a:endParaRP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endParaRPr lang="en-ID" dirty="0">
              <a:effectLst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bias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objektif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SVM.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setiap iterasi, bobot diperbarui dengan mengikuti gradien fungsi objektif terhadap bobot.</a:t>
            </a:r>
            <a:endParaRPr lang="en-ID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vectors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pengaruh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hyperplane.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vector.</a:t>
            </a:r>
            <a:endParaRPr lang="en-ID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objektif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(1)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pemisahan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(2)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memaksimalkan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margin. Jika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margin,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kontribusi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dikurangkan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memperbesar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margin.</a:t>
            </a:r>
            <a:endParaRPr lang="en-ID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ID" dirty="0">
              <a:effectLst/>
            </a:endParaRPr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75186-787A-4413-8D3C-0A13BCD31E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22" y="914460"/>
            <a:ext cx="6447155" cy="2133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677469" y="1344059"/>
            <a:ext cx="7704000" cy="343368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D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152400" indent="0">
              <a:buNone/>
            </a:pPr>
            <a:endParaRPr lang="en-ID" dirty="0">
              <a:effectLst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(</a:t>
            </a:r>
            <a:r>
              <a:rPr lang="en-U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svm_model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melatihnya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uji, dan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boundary.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uji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diinisialisasi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model SVM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dilatih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uji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boundary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</a:t>
            </a:r>
            <a:b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136A5-0455-4148-B0C9-D1FFD9C56E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90" y="914460"/>
            <a:ext cx="3841024" cy="2133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465583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b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D6A-1D40-F48D-0776-2F83CE06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725" y="1400110"/>
            <a:ext cx="3583370" cy="312936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4" name="Picture 3" descr="A graph with yellow and blue dots&#10;&#10;Description automatically generated">
            <a:extLst>
              <a:ext uri="{FF2B5EF4-FFF2-40B4-BE49-F238E27FC236}">
                <a16:creationId xmlns:a16="http://schemas.microsoft.com/office/drawing/2014/main" id="{786120BD-24FB-437F-A2B1-57935596E3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25" y="1457260"/>
            <a:ext cx="3562930" cy="290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2A481-10DC-418C-8AC4-3137C5A322E1}"/>
              </a:ext>
            </a:extLst>
          </p:cNvPr>
          <p:cNvSpPr txBox="1"/>
          <p:nvPr/>
        </p:nvSpPr>
        <p:spPr>
          <a:xfrm>
            <a:off x="4729655" y="1743115"/>
            <a:ext cx="4112795" cy="299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Data </a:t>
            </a:r>
            <a:r>
              <a:rPr lang="en-U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scatter plot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titik-titik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kelasnya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 dan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oranye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(-1).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Hyperplane (Decision Boundary):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Garis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lurus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tergambar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 yang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SVM. Hyperplane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05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465583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D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ekurangan</a:t>
            </a:r>
            <a: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</a:t>
            </a:r>
            <a:b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D6A-1D40-F48D-0776-2F83CE06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67" y="925033"/>
            <a:ext cx="7704000" cy="3604437"/>
          </a:xfrm>
        </p:spPr>
        <p:txBody>
          <a:bodyPr/>
          <a:lstStyle/>
          <a:p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lang="en-US" dirty="0"/>
          </a:p>
          <a:p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1B6F-43D0-4BD0-B535-6772645DD448}"/>
              </a:ext>
            </a:extLst>
          </p:cNvPr>
          <p:cNvSpPr txBox="1"/>
          <p:nvPr/>
        </p:nvSpPr>
        <p:spPr>
          <a:xfrm>
            <a:off x="903767" y="1735342"/>
            <a:ext cx="3319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Kelebihan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</a:p>
          <a:p>
            <a:pPr algn="l">
              <a:buFont typeface="+mj-lt"/>
              <a:buAutoNum type="arabicPeriod"/>
            </a:pPr>
            <a:endParaRPr lang="en-ID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Tinggi</a:t>
            </a: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Pemisahan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Optimal</a:t>
            </a: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Tangguh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Overfitting</a:t>
            </a: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Kernel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TrickToleran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Outlier</a:t>
            </a:r>
            <a:endParaRPr lang="en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1F9C7-1638-4B4F-A528-294692C26CC1}"/>
              </a:ext>
            </a:extLst>
          </p:cNvPr>
          <p:cNvSpPr txBox="1"/>
          <p:nvPr/>
        </p:nvSpPr>
        <p:spPr>
          <a:xfrm>
            <a:off x="5472517" y="1735342"/>
            <a:ext cx="3319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Kekurangan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</a:p>
          <a:p>
            <a:pPr algn="l">
              <a:buFont typeface="+mj-lt"/>
              <a:buAutoNum type="arabicPeriod"/>
            </a:pPr>
            <a:endParaRPr lang="en-ID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Intensif</a:t>
            </a:r>
            <a:endParaRPr lang="en-ID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Sulit</a:t>
            </a: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diinterpretasi</a:t>
            </a:r>
            <a:endParaRPr lang="en-ID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Sensitif</a:t>
            </a: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skala</a:t>
            </a:r>
            <a:r>
              <a:rPr lang="en-ID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endParaRPr lang="en-ID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ID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yang </a:t>
            </a:r>
            <a:r>
              <a:rPr lang="en-ID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tepat</a:t>
            </a:r>
            <a:endParaRPr lang="en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63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8"/>
          <p:cNvSpPr txBox="1">
            <a:spLocks noGrp="1"/>
          </p:cNvSpPr>
          <p:nvPr>
            <p:ph type="subTitle" idx="1"/>
          </p:nvPr>
        </p:nvSpPr>
        <p:spPr>
          <a:xfrm>
            <a:off x="204591" y="771758"/>
            <a:ext cx="5372020" cy="3794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Support Vector Machine (SVM)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algoritma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Machine Learning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memisahkan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kelas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dataset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mencari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hyperplane optimal. Hyperplane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dimaksimalkan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marginnya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jaraknya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sampel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terdekat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kelas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(support vectors). SVM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menangani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klasifikasi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non-linear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kernel trick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melibatkan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minimisasi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objektif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kombinasi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jumlah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kuadrat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bobot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kerugian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Hinge Loss.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parameter C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mengatur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trade-off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margin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maksimum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kesalahan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klasifikasi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SVM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efektif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dataset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pemisahan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jelas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terutama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dimensi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keseluruhan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SVM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merupakan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algoritma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kuat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klasifikasi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regresi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optimal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jika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diterapkan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bijak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disesuaikan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15" name="Google Shape;1415;p38"/>
          <p:cNvSpPr txBox="1">
            <a:spLocks noGrp="1"/>
          </p:cNvSpPr>
          <p:nvPr>
            <p:ph type="title"/>
          </p:nvPr>
        </p:nvSpPr>
        <p:spPr>
          <a:xfrm>
            <a:off x="737700" y="592900"/>
            <a:ext cx="3706200" cy="4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Kesimpulan</a:t>
            </a:r>
            <a:endParaRPr sz="2800" dirty="0"/>
          </a:p>
        </p:txBody>
      </p:sp>
      <p:grpSp>
        <p:nvGrpSpPr>
          <p:cNvPr id="1419" name="Google Shape;1419;p38"/>
          <p:cNvGrpSpPr/>
          <p:nvPr/>
        </p:nvGrpSpPr>
        <p:grpSpPr>
          <a:xfrm>
            <a:off x="5475767" y="2168683"/>
            <a:ext cx="3668233" cy="2564626"/>
            <a:chOff x="4699775" y="1813810"/>
            <a:chExt cx="4324437" cy="2792267"/>
          </a:xfrm>
        </p:grpSpPr>
        <p:grpSp>
          <p:nvGrpSpPr>
            <p:cNvPr id="1420" name="Google Shape;1420;p38"/>
            <p:cNvGrpSpPr/>
            <p:nvPr/>
          </p:nvGrpSpPr>
          <p:grpSpPr>
            <a:xfrm>
              <a:off x="7876758" y="2753805"/>
              <a:ext cx="1147453" cy="1852273"/>
              <a:chOff x="5849258" y="-2134587"/>
              <a:chExt cx="1167298" cy="1884306"/>
            </a:xfrm>
          </p:grpSpPr>
          <p:sp>
            <p:nvSpPr>
              <p:cNvPr id="1421" name="Google Shape;1421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8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8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5" name="Google Shape;1445;p38"/>
            <p:cNvGrpSpPr/>
            <p:nvPr/>
          </p:nvGrpSpPr>
          <p:grpSpPr>
            <a:xfrm>
              <a:off x="4699775" y="1813810"/>
              <a:ext cx="3226507" cy="2785616"/>
              <a:chOff x="5004575" y="1813810"/>
              <a:chExt cx="3226507" cy="2785616"/>
            </a:xfrm>
          </p:grpSpPr>
          <p:grpSp>
            <p:nvGrpSpPr>
              <p:cNvPr id="1446" name="Google Shape;1446;p38"/>
              <p:cNvGrpSpPr/>
              <p:nvPr/>
            </p:nvGrpSpPr>
            <p:grpSpPr>
              <a:xfrm flipH="1">
                <a:off x="5328964" y="2891562"/>
                <a:ext cx="2902118" cy="1707857"/>
                <a:chOff x="5879397" y="2862025"/>
                <a:chExt cx="2952307" cy="1737393"/>
              </a:xfrm>
            </p:grpSpPr>
            <p:sp>
              <p:nvSpPr>
                <p:cNvPr id="1447" name="Google Shape;1447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8"/>
                <p:cNvSpPr/>
                <p:nvPr/>
              </p:nvSpPr>
              <p:spPr>
                <a:xfrm>
                  <a:off x="5879397" y="3071250"/>
                  <a:ext cx="2952307" cy="7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" h="1191" extrusionOk="0">
                      <a:moveTo>
                        <a:pt x="1" y="0"/>
                      </a:moveTo>
                      <a:lnTo>
                        <a:pt x="1" y="1191"/>
                      </a:lnTo>
                      <a:lnTo>
                        <a:pt x="76883" y="1191"/>
                      </a:lnTo>
                      <a:lnTo>
                        <a:pt x="76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52" name="Google Shape;1452;p38"/>
                <p:cNvGrpSpPr/>
                <p:nvPr/>
              </p:nvGrpSpPr>
              <p:grpSpPr>
                <a:xfrm>
                  <a:off x="7199307" y="2862025"/>
                  <a:ext cx="245881" cy="210807"/>
                  <a:chOff x="5367757" y="-2469750"/>
                  <a:chExt cx="245881" cy="210807"/>
                </a:xfrm>
              </p:grpSpPr>
              <p:sp>
                <p:nvSpPr>
                  <p:cNvPr id="1453" name="Google Shape;1453;p38"/>
                  <p:cNvSpPr/>
                  <p:nvPr/>
                </p:nvSpPr>
                <p:spPr>
                  <a:xfrm>
                    <a:off x="5367757" y="-2442130"/>
                    <a:ext cx="84509" cy="12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" h="1826" extrusionOk="0">
                        <a:moveTo>
                          <a:pt x="658" y="1"/>
                        </a:moveTo>
                        <a:lnTo>
                          <a:pt x="590" y="12"/>
                        </a:lnTo>
                        <a:lnTo>
                          <a:pt x="533" y="12"/>
                        </a:lnTo>
                        <a:lnTo>
                          <a:pt x="408" y="57"/>
                        </a:lnTo>
                        <a:lnTo>
                          <a:pt x="295" y="114"/>
                        </a:lnTo>
                        <a:lnTo>
                          <a:pt x="193" y="193"/>
                        </a:lnTo>
                        <a:lnTo>
                          <a:pt x="113" y="295"/>
                        </a:lnTo>
                        <a:lnTo>
                          <a:pt x="57" y="409"/>
                        </a:lnTo>
                        <a:lnTo>
                          <a:pt x="23" y="533"/>
                        </a:lnTo>
                        <a:lnTo>
                          <a:pt x="11" y="590"/>
                        </a:lnTo>
                        <a:lnTo>
                          <a:pt x="0" y="658"/>
                        </a:lnTo>
                        <a:lnTo>
                          <a:pt x="0" y="1168"/>
                        </a:lnTo>
                        <a:lnTo>
                          <a:pt x="11" y="1236"/>
                        </a:lnTo>
                        <a:lnTo>
                          <a:pt x="23" y="1304"/>
                        </a:lnTo>
                        <a:lnTo>
                          <a:pt x="57" y="1429"/>
                        </a:lnTo>
                        <a:lnTo>
                          <a:pt x="113" y="1542"/>
                        </a:lnTo>
                        <a:lnTo>
                          <a:pt x="193" y="1633"/>
                        </a:lnTo>
                        <a:lnTo>
                          <a:pt x="295" y="1712"/>
                        </a:lnTo>
                        <a:lnTo>
                          <a:pt x="408" y="1780"/>
                        </a:lnTo>
                        <a:lnTo>
                          <a:pt x="533" y="1814"/>
                        </a:lnTo>
                        <a:lnTo>
                          <a:pt x="590" y="1826"/>
                        </a:lnTo>
                        <a:lnTo>
                          <a:pt x="1281" y="1826"/>
                        </a:lnTo>
                        <a:lnTo>
                          <a:pt x="1281" y="1531"/>
                        </a:lnTo>
                        <a:lnTo>
                          <a:pt x="590" y="1531"/>
                        </a:lnTo>
                        <a:lnTo>
                          <a:pt x="522" y="1508"/>
                        </a:lnTo>
                        <a:lnTo>
                          <a:pt x="465" y="1474"/>
                        </a:lnTo>
                        <a:lnTo>
                          <a:pt x="408" y="1429"/>
                        </a:lnTo>
                        <a:lnTo>
                          <a:pt x="363" y="1372"/>
                        </a:lnTo>
                        <a:lnTo>
                          <a:pt x="329" y="1316"/>
                        </a:lnTo>
                        <a:lnTo>
                          <a:pt x="306" y="1248"/>
                        </a:lnTo>
                        <a:lnTo>
                          <a:pt x="295" y="1168"/>
                        </a:lnTo>
                        <a:lnTo>
                          <a:pt x="295" y="658"/>
                        </a:lnTo>
                        <a:lnTo>
                          <a:pt x="306" y="590"/>
                        </a:lnTo>
                        <a:lnTo>
                          <a:pt x="329" y="522"/>
                        </a:lnTo>
                        <a:lnTo>
                          <a:pt x="363" y="454"/>
                        </a:lnTo>
                        <a:lnTo>
                          <a:pt x="408" y="409"/>
                        </a:lnTo>
                        <a:lnTo>
                          <a:pt x="465" y="363"/>
                        </a:lnTo>
                        <a:lnTo>
                          <a:pt x="522" y="329"/>
                        </a:lnTo>
                        <a:lnTo>
                          <a:pt x="590" y="307"/>
                        </a:lnTo>
                        <a:lnTo>
                          <a:pt x="658" y="295"/>
                        </a:lnTo>
                        <a:lnTo>
                          <a:pt x="1281" y="295"/>
                        </a:lnTo>
                        <a:lnTo>
                          <a:pt x="12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38"/>
                  <p:cNvSpPr/>
                  <p:nvPr/>
                </p:nvSpPr>
                <p:spPr>
                  <a:xfrm>
                    <a:off x="5421546" y="-2469750"/>
                    <a:ext cx="165196" cy="199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3027" extrusionOk="0">
                        <a:moveTo>
                          <a:pt x="0" y="0"/>
                        </a:moveTo>
                        <a:lnTo>
                          <a:pt x="0" y="2891"/>
                        </a:lnTo>
                        <a:lnTo>
                          <a:pt x="12" y="2948"/>
                        </a:lnTo>
                        <a:lnTo>
                          <a:pt x="46" y="2982"/>
                        </a:lnTo>
                        <a:lnTo>
                          <a:pt x="80" y="3016"/>
                        </a:lnTo>
                        <a:lnTo>
                          <a:pt x="136" y="3027"/>
                        </a:lnTo>
                        <a:lnTo>
                          <a:pt x="2370" y="3027"/>
                        </a:lnTo>
                        <a:lnTo>
                          <a:pt x="2426" y="3016"/>
                        </a:lnTo>
                        <a:lnTo>
                          <a:pt x="2460" y="2982"/>
                        </a:lnTo>
                        <a:lnTo>
                          <a:pt x="2494" y="2948"/>
                        </a:lnTo>
                        <a:lnTo>
                          <a:pt x="2506" y="2891"/>
                        </a:lnTo>
                        <a:lnTo>
                          <a:pt x="250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57" name="Google Shape;1457;p38"/>
                <p:cNvGrpSpPr/>
                <p:nvPr/>
              </p:nvGrpSpPr>
              <p:grpSpPr>
                <a:xfrm>
                  <a:off x="7536357" y="2927746"/>
                  <a:ext cx="239948" cy="145086"/>
                  <a:chOff x="5933407" y="-2404029"/>
                  <a:chExt cx="239948" cy="145086"/>
                </a:xfrm>
              </p:grpSpPr>
              <p:sp>
                <p:nvSpPr>
                  <p:cNvPr id="1458" name="Google Shape;1458;p38"/>
                  <p:cNvSpPr/>
                  <p:nvPr/>
                </p:nvSpPr>
                <p:spPr>
                  <a:xfrm>
                    <a:off x="5933407" y="-2387549"/>
                    <a:ext cx="69546" cy="79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" h="1202" extrusionOk="0">
                        <a:moveTo>
                          <a:pt x="545" y="0"/>
                        </a:moveTo>
                        <a:lnTo>
                          <a:pt x="431" y="12"/>
                        </a:lnTo>
                        <a:lnTo>
                          <a:pt x="329" y="46"/>
                        </a:lnTo>
                        <a:lnTo>
                          <a:pt x="239" y="91"/>
                        </a:lnTo>
                        <a:lnTo>
                          <a:pt x="159" y="159"/>
                        </a:lnTo>
                        <a:lnTo>
                          <a:pt x="91" y="238"/>
                        </a:lnTo>
                        <a:lnTo>
                          <a:pt x="46" y="329"/>
                        </a:lnTo>
                        <a:lnTo>
                          <a:pt x="12" y="431"/>
                        </a:lnTo>
                        <a:lnTo>
                          <a:pt x="1" y="544"/>
                        </a:lnTo>
                        <a:lnTo>
                          <a:pt x="1" y="658"/>
                        </a:lnTo>
                        <a:lnTo>
                          <a:pt x="12" y="771"/>
                        </a:lnTo>
                        <a:lnTo>
                          <a:pt x="46" y="873"/>
                        </a:lnTo>
                        <a:lnTo>
                          <a:pt x="91" y="964"/>
                        </a:lnTo>
                        <a:lnTo>
                          <a:pt x="159" y="1043"/>
                        </a:lnTo>
                        <a:lnTo>
                          <a:pt x="239" y="1111"/>
                        </a:lnTo>
                        <a:lnTo>
                          <a:pt x="329" y="1157"/>
                        </a:lnTo>
                        <a:lnTo>
                          <a:pt x="431" y="1191"/>
                        </a:lnTo>
                        <a:lnTo>
                          <a:pt x="545" y="1202"/>
                        </a:lnTo>
                        <a:lnTo>
                          <a:pt x="1055" y="1202"/>
                        </a:lnTo>
                        <a:lnTo>
                          <a:pt x="1055" y="952"/>
                        </a:lnTo>
                        <a:lnTo>
                          <a:pt x="488" y="952"/>
                        </a:lnTo>
                        <a:lnTo>
                          <a:pt x="431" y="930"/>
                        </a:lnTo>
                        <a:lnTo>
                          <a:pt x="375" y="907"/>
                        </a:lnTo>
                        <a:lnTo>
                          <a:pt x="329" y="873"/>
                        </a:lnTo>
                        <a:lnTo>
                          <a:pt x="295" y="828"/>
                        </a:lnTo>
                        <a:lnTo>
                          <a:pt x="273" y="771"/>
                        </a:lnTo>
                        <a:lnTo>
                          <a:pt x="250" y="714"/>
                        </a:lnTo>
                        <a:lnTo>
                          <a:pt x="239" y="658"/>
                        </a:lnTo>
                        <a:lnTo>
                          <a:pt x="239" y="544"/>
                        </a:lnTo>
                        <a:lnTo>
                          <a:pt x="250" y="488"/>
                        </a:lnTo>
                        <a:lnTo>
                          <a:pt x="273" y="431"/>
                        </a:lnTo>
                        <a:lnTo>
                          <a:pt x="295" y="374"/>
                        </a:lnTo>
                        <a:lnTo>
                          <a:pt x="329" y="329"/>
                        </a:lnTo>
                        <a:lnTo>
                          <a:pt x="375" y="295"/>
                        </a:lnTo>
                        <a:lnTo>
                          <a:pt x="431" y="272"/>
                        </a:lnTo>
                        <a:lnTo>
                          <a:pt x="488" y="250"/>
                        </a:lnTo>
                        <a:lnTo>
                          <a:pt x="1055" y="250"/>
                        </a:lnTo>
                        <a:lnTo>
                          <a:pt x="105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9" name="Google Shape;1459;p38"/>
                  <p:cNvSpPr/>
                  <p:nvPr/>
                </p:nvSpPr>
                <p:spPr>
                  <a:xfrm>
                    <a:off x="5981264" y="-2404029"/>
                    <a:ext cx="165196" cy="13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2030" extrusionOk="0">
                        <a:moveTo>
                          <a:pt x="0" y="1"/>
                        </a:moveTo>
                        <a:lnTo>
                          <a:pt x="0" y="1894"/>
                        </a:lnTo>
                        <a:lnTo>
                          <a:pt x="11" y="1951"/>
                        </a:lnTo>
                        <a:lnTo>
                          <a:pt x="34" y="1985"/>
                        </a:lnTo>
                        <a:lnTo>
                          <a:pt x="79" y="2019"/>
                        </a:lnTo>
                        <a:lnTo>
                          <a:pt x="136" y="2030"/>
                        </a:lnTo>
                        <a:lnTo>
                          <a:pt x="2369" y="2030"/>
                        </a:lnTo>
                        <a:lnTo>
                          <a:pt x="2426" y="2019"/>
                        </a:lnTo>
                        <a:lnTo>
                          <a:pt x="2460" y="1985"/>
                        </a:lnTo>
                        <a:lnTo>
                          <a:pt x="2494" y="1951"/>
                        </a:lnTo>
                        <a:lnTo>
                          <a:pt x="2505" y="1894"/>
                        </a:lnTo>
                        <a:lnTo>
                          <a:pt x="250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460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461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62" name="Google Shape;1462;p38"/>
              <p:cNvGrpSpPr/>
              <p:nvPr/>
            </p:nvGrpSpPr>
            <p:grpSpPr>
              <a:xfrm>
                <a:off x="5004575" y="1889725"/>
                <a:ext cx="2132899" cy="2709702"/>
                <a:chOff x="5004575" y="1889725"/>
                <a:chExt cx="2132899" cy="2709702"/>
              </a:xfrm>
            </p:grpSpPr>
            <p:sp>
              <p:nvSpPr>
                <p:cNvPr id="1463" name="Google Shape;1463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extrusionOk="0">
                      <a:moveTo>
                        <a:pt x="459" y="0"/>
                      </a:move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fill="none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fill="none" extrusionOk="0">
                      <a:moveTo>
                        <a:pt x="459" y="0"/>
                      </a:moveTo>
                      <a:lnTo>
                        <a:pt x="459" y="0"/>
                      </a:ln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fill="none" extrusionOk="0">
                      <a:moveTo>
                        <a:pt x="6719" y="19"/>
                      </a:moveTo>
                      <a:lnTo>
                        <a:pt x="6719" y="19"/>
                      </a:lnTo>
                      <a:lnTo>
                        <a:pt x="7139" y="0"/>
                      </a:lnTo>
                      <a:lnTo>
                        <a:pt x="7616" y="0"/>
                      </a:lnTo>
                      <a:lnTo>
                        <a:pt x="8246" y="0"/>
                      </a:lnTo>
                      <a:lnTo>
                        <a:pt x="9010" y="19"/>
                      </a:lnTo>
                      <a:lnTo>
                        <a:pt x="9869" y="76"/>
                      </a:lnTo>
                      <a:lnTo>
                        <a:pt x="10804" y="172"/>
                      </a:lnTo>
                      <a:lnTo>
                        <a:pt x="11300" y="229"/>
                      </a:lnTo>
                      <a:lnTo>
                        <a:pt x="11796" y="325"/>
                      </a:lnTo>
                      <a:lnTo>
                        <a:pt x="12312" y="401"/>
                      </a:lnTo>
                      <a:lnTo>
                        <a:pt x="12827" y="515"/>
                      </a:lnTo>
                      <a:lnTo>
                        <a:pt x="13343" y="649"/>
                      </a:lnTo>
                      <a:lnTo>
                        <a:pt x="13839" y="783"/>
                      </a:lnTo>
                      <a:lnTo>
                        <a:pt x="14354" y="954"/>
                      </a:lnTo>
                      <a:lnTo>
                        <a:pt x="14851" y="1126"/>
                      </a:lnTo>
                      <a:lnTo>
                        <a:pt x="15347" y="1336"/>
                      </a:lnTo>
                      <a:lnTo>
                        <a:pt x="15824" y="1565"/>
                      </a:lnTo>
                      <a:lnTo>
                        <a:pt x="16263" y="1813"/>
                      </a:lnTo>
                      <a:lnTo>
                        <a:pt x="16702" y="2100"/>
                      </a:lnTo>
                      <a:lnTo>
                        <a:pt x="17122" y="2405"/>
                      </a:lnTo>
                      <a:lnTo>
                        <a:pt x="17504" y="2730"/>
                      </a:lnTo>
                      <a:lnTo>
                        <a:pt x="17866" y="3092"/>
                      </a:lnTo>
                      <a:lnTo>
                        <a:pt x="18191" y="3474"/>
                      </a:lnTo>
                      <a:lnTo>
                        <a:pt x="18344" y="3684"/>
                      </a:lnTo>
                      <a:lnTo>
                        <a:pt x="18496" y="3894"/>
                      </a:lnTo>
                      <a:lnTo>
                        <a:pt x="18611" y="4104"/>
                      </a:lnTo>
                      <a:lnTo>
                        <a:pt x="18745" y="4333"/>
                      </a:lnTo>
                      <a:lnTo>
                        <a:pt x="18745" y="4333"/>
                      </a:lnTo>
                      <a:lnTo>
                        <a:pt x="18916" y="4734"/>
                      </a:lnTo>
                      <a:lnTo>
                        <a:pt x="19069" y="5192"/>
                      </a:lnTo>
                      <a:lnTo>
                        <a:pt x="19222" y="5688"/>
                      </a:lnTo>
                      <a:lnTo>
                        <a:pt x="19336" y="6223"/>
                      </a:lnTo>
                      <a:lnTo>
                        <a:pt x="19451" y="6795"/>
                      </a:lnTo>
                      <a:lnTo>
                        <a:pt x="19527" y="7387"/>
                      </a:lnTo>
                      <a:lnTo>
                        <a:pt x="19623" y="8036"/>
                      </a:lnTo>
                      <a:lnTo>
                        <a:pt x="19680" y="8685"/>
                      </a:lnTo>
                      <a:lnTo>
                        <a:pt x="19737" y="9372"/>
                      </a:lnTo>
                      <a:lnTo>
                        <a:pt x="19775" y="10079"/>
                      </a:lnTo>
                      <a:lnTo>
                        <a:pt x="19813" y="11510"/>
                      </a:lnTo>
                      <a:lnTo>
                        <a:pt x="19833" y="12961"/>
                      </a:lnTo>
                      <a:lnTo>
                        <a:pt x="19813" y="14393"/>
                      </a:lnTo>
                      <a:lnTo>
                        <a:pt x="19775" y="15786"/>
                      </a:lnTo>
                      <a:lnTo>
                        <a:pt x="19718" y="17103"/>
                      </a:lnTo>
                      <a:lnTo>
                        <a:pt x="19661" y="18306"/>
                      </a:lnTo>
                      <a:lnTo>
                        <a:pt x="19584" y="19375"/>
                      </a:lnTo>
                      <a:lnTo>
                        <a:pt x="19470" y="20921"/>
                      </a:lnTo>
                      <a:lnTo>
                        <a:pt x="19413" y="21493"/>
                      </a:lnTo>
                      <a:lnTo>
                        <a:pt x="12865" y="21532"/>
                      </a:lnTo>
                      <a:lnTo>
                        <a:pt x="12865" y="21532"/>
                      </a:lnTo>
                      <a:lnTo>
                        <a:pt x="12904" y="20253"/>
                      </a:lnTo>
                      <a:lnTo>
                        <a:pt x="12923" y="18802"/>
                      </a:lnTo>
                      <a:lnTo>
                        <a:pt x="12980" y="16989"/>
                      </a:lnTo>
                      <a:lnTo>
                        <a:pt x="13056" y="14889"/>
                      </a:lnTo>
                      <a:lnTo>
                        <a:pt x="13171" y="12617"/>
                      </a:lnTo>
                      <a:lnTo>
                        <a:pt x="13324" y="10289"/>
                      </a:lnTo>
                      <a:lnTo>
                        <a:pt x="13400" y="9143"/>
                      </a:lnTo>
                      <a:lnTo>
                        <a:pt x="13514" y="8017"/>
                      </a:lnTo>
                      <a:lnTo>
                        <a:pt x="13514" y="8017"/>
                      </a:lnTo>
                      <a:lnTo>
                        <a:pt x="13400" y="7922"/>
                      </a:lnTo>
                      <a:lnTo>
                        <a:pt x="13266" y="7826"/>
                      </a:lnTo>
                      <a:lnTo>
                        <a:pt x="13133" y="7769"/>
                      </a:lnTo>
                      <a:lnTo>
                        <a:pt x="12980" y="7693"/>
                      </a:lnTo>
                      <a:lnTo>
                        <a:pt x="12808" y="7654"/>
                      </a:lnTo>
                      <a:lnTo>
                        <a:pt x="12617" y="7616"/>
                      </a:lnTo>
                      <a:lnTo>
                        <a:pt x="12216" y="7578"/>
                      </a:lnTo>
                      <a:lnTo>
                        <a:pt x="11758" y="7559"/>
                      </a:lnTo>
                      <a:lnTo>
                        <a:pt x="11262" y="7559"/>
                      </a:lnTo>
                      <a:lnTo>
                        <a:pt x="10136" y="7597"/>
                      </a:lnTo>
                      <a:lnTo>
                        <a:pt x="10136" y="7597"/>
                      </a:lnTo>
                      <a:lnTo>
                        <a:pt x="9430" y="7616"/>
                      </a:lnTo>
                      <a:lnTo>
                        <a:pt x="8685" y="7635"/>
                      </a:lnTo>
                      <a:lnTo>
                        <a:pt x="7883" y="7635"/>
                      </a:lnTo>
                      <a:lnTo>
                        <a:pt x="7044" y="7597"/>
                      </a:lnTo>
                      <a:lnTo>
                        <a:pt x="6624" y="7578"/>
                      </a:lnTo>
                      <a:lnTo>
                        <a:pt x="6185" y="7521"/>
                      </a:lnTo>
                      <a:lnTo>
                        <a:pt x="5746" y="7464"/>
                      </a:lnTo>
                      <a:lnTo>
                        <a:pt x="5287" y="7387"/>
                      </a:lnTo>
                      <a:lnTo>
                        <a:pt x="4829" y="7311"/>
                      </a:lnTo>
                      <a:lnTo>
                        <a:pt x="4371" y="7196"/>
                      </a:lnTo>
                      <a:lnTo>
                        <a:pt x="3894" y="7082"/>
                      </a:lnTo>
                      <a:lnTo>
                        <a:pt x="3417" y="6929"/>
                      </a:lnTo>
                      <a:lnTo>
                        <a:pt x="3417" y="6929"/>
                      </a:lnTo>
                      <a:lnTo>
                        <a:pt x="3073" y="6815"/>
                      </a:lnTo>
                      <a:lnTo>
                        <a:pt x="2749" y="6681"/>
                      </a:lnTo>
                      <a:lnTo>
                        <a:pt x="2443" y="6566"/>
                      </a:lnTo>
                      <a:lnTo>
                        <a:pt x="2157" y="6433"/>
                      </a:lnTo>
                      <a:lnTo>
                        <a:pt x="1909" y="6280"/>
                      </a:lnTo>
                      <a:lnTo>
                        <a:pt x="1680" y="6146"/>
                      </a:lnTo>
                      <a:lnTo>
                        <a:pt x="1470" y="5994"/>
                      </a:lnTo>
                      <a:lnTo>
                        <a:pt x="1298" y="5841"/>
                      </a:lnTo>
                      <a:lnTo>
                        <a:pt x="1126" y="5688"/>
                      </a:lnTo>
                      <a:lnTo>
                        <a:pt x="974" y="5536"/>
                      </a:lnTo>
                      <a:lnTo>
                        <a:pt x="840" y="5364"/>
                      </a:lnTo>
                      <a:lnTo>
                        <a:pt x="725" y="5192"/>
                      </a:lnTo>
                      <a:lnTo>
                        <a:pt x="611" y="5001"/>
                      </a:lnTo>
                      <a:lnTo>
                        <a:pt x="535" y="4829"/>
                      </a:lnTo>
                      <a:lnTo>
                        <a:pt x="439" y="4638"/>
                      </a:lnTo>
                      <a:lnTo>
                        <a:pt x="382" y="4428"/>
                      </a:lnTo>
                      <a:lnTo>
                        <a:pt x="286" y="4028"/>
                      </a:lnTo>
                      <a:lnTo>
                        <a:pt x="210" y="3589"/>
                      </a:lnTo>
                      <a:lnTo>
                        <a:pt x="172" y="3131"/>
                      </a:lnTo>
                      <a:lnTo>
                        <a:pt x="134" y="2634"/>
                      </a:lnTo>
                      <a:lnTo>
                        <a:pt x="96" y="1565"/>
                      </a:lnTo>
                      <a:lnTo>
                        <a:pt x="57" y="974"/>
                      </a:lnTo>
                      <a:lnTo>
                        <a:pt x="0" y="363"/>
                      </a:lnTo>
                      <a:lnTo>
                        <a:pt x="6719" y="1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extrusionOk="0">
                      <a:moveTo>
                        <a:pt x="134" y="1"/>
                      </a:move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fill="none" extrusionOk="0">
                      <a:moveTo>
                        <a:pt x="134" y="1"/>
                      </a:moveTo>
                      <a:lnTo>
                        <a:pt x="134" y="1"/>
                      </a:ln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extrusionOk="0">
                      <a:moveTo>
                        <a:pt x="3054" y="1"/>
                      </a:moveTo>
                      <a:lnTo>
                        <a:pt x="0" y="592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fill="none" extrusionOk="0">
                      <a:moveTo>
                        <a:pt x="0" y="592"/>
                      </a:moveTo>
                      <a:lnTo>
                        <a:pt x="1928" y="5555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lnTo>
                        <a:pt x="0" y="59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extrusionOk="0">
                      <a:moveTo>
                        <a:pt x="10098" y="0"/>
                      </a:moveTo>
                      <a:lnTo>
                        <a:pt x="9143" y="19"/>
                      </a:lnTo>
                      <a:lnTo>
                        <a:pt x="8361" y="57"/>
                      </a:lnTo>
                      <a:lnTo>
                        <a:pt x="7750" y="115"/>
                      </a:lnTo>
                      <a:lnTo>
                        <a:pt x="7234" y="153"/>
                      </a:lnTo>
                      <a:lnTo>
                        <a:pt x="0" y="153"/>
                      </a:lnTo>
                      <a:lnTo>
                        <a:pt x="115" y="439"/>
                      </a:lnTo>
                      <a:lnTo>
                        <a:pt x="210" y="745"/>
                      </a:lnTo>
                      <a:lnTo>
                        <a:pt x="305" y="1031"/>
                      </a:lnTo>
                      <a:lnTo>
                        <a:pt x="382" y="1317"/>
                      </a:lnTo>
                      <a:lnTo>
                        <a:pt x="496" y="1871"/>
                      </a:lnTo>
                      <a:lnTo>
                        <a:pt x="573" y="2405"/>
                      </a:lnTo>
                      <a:lnTo>
                        <a:pt x="725" y="3455"/>
                      </a:lnTo>
                      <a:lnTo>
                        <a:pt x="802" y="3932"/>
                      </a:lnTo>
                      <a:lnTo>
                        <a:pt x="916" y="4390"/>
                      </a:lnTo>
                      <a:lnTo>
                        <a:pt x="993" y="4620"/>
                      </a:lnTo>
                      <a:lnTo>
                        <a:pt x="1069" y="4849"/>
                      </a:lnTo>
                      <a:lnTo>
                        <a:pt x="1164" y="5059"/>
                      </a:lnTo>
                      <a:lnTo>
                        <a:pt x="1279" y="5269"/>
                      </a:lnTo>
                      <a:lnTo>
                        <a:pt x="1413" y="5459"/>
                      </a:lnTo>
                      <a:lnTo>
                        <a:pt x="1565" y="5669"/>
                      </a:lnTo>
                      <a:lnTo>
                        <a:pt x="1737" y="5841"/>
                      </a:lnTo>
                      <a:lnTo>
                        <a:pt x="1928" y="6032"/>
                      </a:lnTo>
                      <a:lnTo>
                        <a:pt x="2138" y="6204"/>
                      </a:lnTo>
                      <a:lnTo>
                        <a:pt x="2386" y="6376"/>
                      </a:lnTo>
                      <a:lnTo>
                        <a:pt x="2653" y="6528"/>
                      </a:lnTo>
                      <a:lnTo>
                        <a:pt x="2959" y="6700"/>
                      </a:lnTo>
                      <a:lnTo>
                        <a:pt x="3302" y="6834"/>
                      </a:lnTo>
                      <a:lnTo>
                        <a:pt x="3665" y="6986"/>
                      </a:lnTo>
                      <a:lnTo>
                        <a:pt x="4066" y="7101"/>
                      </a:lnTo>
                      <a:lnTo>
                        <a:pt x="4505" y="7235"/>
                      </a:lnTo>
                      <a:lnTo>
                        <a:pt x="5058" y="7368"/>
                      </a:lnTo>
                      <a:lnTo>
                        <a:pt x="5593" y="7483"/>
                      </a:lnTo>
                      <a:lnTo>
                        <a:pt x="6127" y="7597"/>
                      </a:lnTo>
                      <a:lnTo>
                        <a:pt x="6662" y="7674"/>
                      </a:lnTo>
                      <a:lnTo>
                        <a:pt x="7177" y="7750"/>
                      </a:lnTo>
                      <a:lnTo>
                        <a:pt x="7692" y="7807"/>
                      </a:lnTo>
                      <a:lnTo>
                        <a:pt x="8685" y="7884"/>
                      </a:lnTo>
                      <a:lnTo>
                        <a:pt x="9659" y="7941"/>
                      </a:lnTo>
                      <a:lnTo>
                        <a:pt x="10575" y="7960"/>
                      </a:lnTo>
                      <a:lnTo>
                        <a:pt x="11472" y="7941"/>
                      </a:lnTo>
                      <a:lnTo>
                        <a:pt x="12312" y="7941"/>
                      </a:lnTo>
                      <a:lnTo>
                        <a:pt x="13362" y="7922"/>
                      </a:lnTo>
                      <a:lnTo>
                        <a:pt x="14335" y="7922"/>
                      </a:lnTo>
                      <a:lnTo>
                        <a:pt x="14812" y="7941"/>
                      </a:lnTo>
                      <a:lnTo>
                        <a:pt x="15251" y="7979"/>
                      </a:lnTo>
                      <a:lnTo>
                        <a:pt x="15690" y="8017"/>
                      </a:lnTo>
                      <a:lnTo>
                        <a:pt x="16110" y="8075"/>
                      </a:lnTo>
                      <a:lnTo>
                        <a:pt x="16416" y="9201"/>
                      </a:lnTo>
                      <a:lnTo>
                        <a:pt x="16702" y="10346"/>
                      </a:lnTo>
                      <a:lnTo>
                        <a:pt x="16988" y="11491"/>
                      </a:lnTo>
                      <a:lnTo>
                        <a:pt x="17256" y="12637"/>
                      </a:lnTo>
                      <a:lnTo>
                        <a:pt x="17752" y="14851"/>
                      </a:lnTo>
                      <a:lnTo>
                        <a:pt x="18153" y="16912"/>
                      </a:lnTo>
                      <a:lnTo>
                        <a:pt x="18496" y="18668"/>
                      </a:lnTo>
                      <a:lnTo>
                        <a:pt x="18744" y="20062"/>
                      </a:lnTo>
                      <a:lnTo>
                        <a:pt x="18954" y="21303"/>
                      </a:lnTo>
                      <a:lnTo>
                        <a:pt x="26036" y="20253"/>
                      </a:lnTo>
                      <a:lnTo>
                        <a:pt x="25998" y="19737"/>
                      </a:lnTo>
                      <a:lnTo>
                        <a:pt x="25845" y="18344"/>
                      </a:lnTo>
                      <a:lnTo>
                        <a:pt x="25731" y="17390"/>
                      </a:lnTo>
                      <a:lnTo>
                        <a:pt x="25578" y="16302"/>
                      </a:lnTo>
                      <a:lnTo>
                        <a:pt x="25406" y="15099"/>
                      </a:lnTo>
                      <a:lnTo>
                        <a:pt x="25196" y="13801"/>
                      </a:lnTo>
                      <a:lnTo>
                        <a:pt x="24948" y="12446"/>
                      </a:lnTo>
                      <a:lnTo>
                        <a:pt x="24662" y="11071"/>
                      </a:lnTo>
                      <a:lnTo>
                        <a:pt x="24337" y="9678"/>
                      </a:lnTo>
                      <a:lnTo>
                        <a:pt x="24146" y="8991"/>
                      </a:lnTo>
                      <a:lnTo>
                        <a:pt x="23975" y="8323"/>
                      </a:lnTo>
                      <a:lnTo>
                        <a:pt x="23765" y="7655"/>
                      </a:lnTo>
                      <a:lnTo>
                        <a:pt x="23555" y="7006"/>
                      </a:lnTo>
                      <a:lnTo>
                        <a:pt x="23345" y="6376"/>
                      </a:lnTo>
                      <a:lnTo>
                        <a:pt x="23097" y="5765"/>
                      </a:lnTo>
                      <a:lnTo>
                        <a:pt x="22867" y="5192"/>
                      </a:lnTo>
                      <a:lnTo>
                        <a:pt x="22600" y="4639"/>
                      </a:lnTo>
                      <a:lnTo>
                        <a:pt x="22333" y="4104"/>
                      </a:lnTo>
                      <a:lnTo>
                        <a:pt x="22066" y="3627"/>
                      </a:lnTo>
                      <a:lnTo>
                        <a:pt x="21913" y="3398"/>
                      </a:lnTo>
                      <a:lnTo>
                        <a:pt x="21760" y="3188"/>
                      </a:lnTo>
                      <a:lnTo>
                        <a:pt x="21589" y="2997"/>
                      </a:lnTo>
                      <a:lnTo>
                        <a:pt x="21417" y="2806"/>
                      </a:lnTo>
                      <a:lnTo>
                        <a:pt x="21226" y="2615"/>
                      </a:lnTo>
                      <a:lnTo>
                        <a:pt x="21016" y="2444"/>
                      </a:lnTo>
                      <a:lnTo>
                        <a:pt x="20806" y="2272"/>
                      </a:lnTo>
                      <a:lnTo>
                        <a:pt x="20596" y="2119"/>
                      </a:lnTo>
                      <a:lnTo>
                        <a:pt x="20119" y="1814"/>
                      </a:lnTo>
                      <a:lnTo>
                        <a:pt x="19603" y="1546"/>
                      </a:lnTo>
                      <a:lnTo>
                        <a:pt x="19069" y="1298"/>
                      </a:lnTo>
                      <a:lnTo>
                        <a:pt x="18515" y="1088"/>
                      </a:lnTo>
                      <a:lnTo>
                        <a:pt x="17943" y="878"/>
                      </a:lnTo>
                      <a:lnTo>
                        <a:pt x="17332" y="726"/>
                      </a:lnTo>
                      <a:lnTo>
                        <a:pt x="16721" y="573"/>
                      </a:lnTo>
                      <a:lnTo>
                        <a:pt x="16091" y="439"/>
                      </a:lnTo>
                      <a:lnTo>
                        <a:pt x="15461" y="325"/>
                      </a:lnTo>
                      <a:lnTo>
                        <a:pt x="14831" y="248"/>
                      </a:lnTo>
                      <a:lnTo>
                        <a:pt x="14182" y="172"/>
                      </a:lnTo>
                      <a:lnTo>
                        <a:pt x="13553" y="115"/>
                      </a:lnTo>
                      <a:lnTo>
                        <a:pt x="12942" y="57"/>
                      </a:lnTo>
                      <a:lnTo>
                        <a:pt x="12331" y="38"/>
                      </a:lnTo>
                      <a:lnTo>
                        <a:pt x="111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fill="none" extrusionOk="0">
                      <a:moveTo>
                        <a:pt x="7234" y="153"/>
                      </a:moveTo>
                      <a:lnTo>
                        <a:pt x="7234" y="153"/>
                      </a:lnTo>
                      <a:lnTo>
                        <a:pt x="7750" y="115"/>
                      </a:lnTo>
                      <a:lnTo>
                        <a:pt x="8361" y="57"/>
                      </a:lnTo>
                      <a:lnTo>
                        <a:pt x="9143" y="19"/>
                      </a:lnTo>
                      <a:lnTo>
                        <a:pt x="10098" y="0"/>
                      </a:lnTo>
                      <a:lnTo>
                        <a:pt x="11167" y="0"/>
                      </a:lnTo>
                      <a:lnTo>
                        <a:pt x="12331" y="38"/>
                      </a:lnTo>
                      <a:lnTo>
                        <a:pt x="12942" y="57"/>
                      </a:lnTo>
                      <a:lnTo>
                        <a:pt x="13553" y="115"/>
                      </a:lnTo>
                      <a:lnTo>
                        <a:pt x="14182" y="172"/>
                      </a:lnTo>
                      <a:lnTo>
                        <a:pt x="14831" y="248"/>
                      </a:lnTo>
                      <a:lnTo>
                        <a:pt x="15461" y="325"/>
                      </a:lnTo>
                      <a:lnTo>
                        <a:pt x="16091" y="439"/>
                      </a:lnTo>
                      <a:lnTo>
                        <a:pt x="16721" y="573"/>
                      </a:lnTo>
                      <a:lnTo>
                        <a:pt x="17332" y="726"/>
                      </a:lnTo>
                      <a:lnTo>
                        <a:pt x="17943" y="878"/>
                      </a:lnTo>
                      <a:lnTo>
                        <a:pt x="18515" y="1088"/>
                      </a:lnTo>
                      <a:lnTo>
                        <a:pt x="19069" y="1298"/>
                      </a:lnTo>
                      <a:lnTo>
                        <a:pt x="19603" y="1546"/>
                      </a:lnTo>
                      <a:lnTo>
                        <a:pt x="20119" y="1814"/>
                      </a:lnTo>
                      <a:lnTo>
                        <a:pt x="20596" y="2119"/>
                      </a:lnTo>
                      <a:lnTo>
                        <a:pt x="20806" y="2272"/>
                      </a:lnTo>
                      <a:lnTo>
                        <a:pt x="21016" y="2444"/>
                      </a:lnTo>
                      <a:lnTo>
                        <a:pt x="21226" y="2615"/>
                      </a:lnTo>
                      <a:lnTo>
                        <a:pt x="21417" y="2806"/>
                      </a:lnTo>
                      <a:lnTo>
                        <a:pt x="21589" y="2997"/>
                      </a:lnTo>
                      <a:lnTo>
                        <a:pt x="21760" y="3188"/>
                      </a:lnTo>
                      <a:lnTo>
                        <a:pt x="21913" y="3398"/>
                      </a:lnTo>
                      <a:lnTo>
                        <a:pt x="22066" y="3627"/>
                      </a:lnTo>
                      <a:lnTo>
                        <a:pt x="22066" y="3627"/>
                      </a:lnTo>
                      <a:lnTo>
                        <a:pt x="22333" y="4104"/>
                      </a:lnTo>
                      <a:lnTo>
                        <a:pt x="22600" y="4639"/>
                      </a:lnTo>
                      <a:lnTo>
                        <a:pt x="22867" y="5192"/>
                      </a:lnTo>
                      <a:lnTo>
                        <a:pt x="23097" y="5765"/>
                      </a:lnTo>
                      <a:lnTo>
                        <a:pt x="23345" y="6376"/>
                      </a:lnTo>
                      <a:lnTo>
                        <a:pt x="23555" y="7006"/>
                      </a:lnTo>
                      <a:lnTo>
                        <a:pt x="23765" y="7655"/>
                      </a:lnTo>
                      <a:lnTo>
                        <a:pt x="23975" y="8323"/>
                      </a:lnTo>
                      <a:lnTo>
                        <a:pt x="24146" y="8991"/>
                      </a:lnTo>
                      <a:lnTo>
                        <a:pt x="24337" y="9678"/>
                      </a:lnTo>
                      <a:lnTo>
                        <a:pt x="24662" y="11071"/>
                      </a:lnTo>
                      <a:lnTo>
                        <a:pt x="24948" y="12446"/>
                      </a:lnTo>
                      <a:lnTo>
                        <a:pt x="25196" y="13801"/>
                      </a:lnTo>
                      <a:lnTo>
                        <a:pt x="25406" y="15099"/>
                      </a:lnTo>
                      <a:lnTo>
                        <a:pt x="25578" y="16302"/>
                      </a:lnTo>
                      <a:lnTo>
                        <a:pt x="25731" y="17390"/>
                      </a:lnTo>
                      <a:lnTo>
                        <a:pt x="25845" y="18344"/>
                      </a:lnTo>
                      <a:lnTo>
                        <a:pt x="25998" y="19737"/>
                      </a:lnTo>
                      <a:lnTo>
                        <a:pt x="26036" y="20253"/>
                      </a:lnTo>
                      <a:lnTo>
                        <a:pt x="18954" y="21303"/>
                      </a:lnTo>
                      <a:lnTo>
                        <a:pt x="18954" y="21303"/>
                      </a:lnTo>
                      <a:lnTo>
                        <a:pt x="18744" y="20062"/>
                      </a:lnTo>
                      <a:lnTo>
                        <a:pt x="18496" y="18668"/>
                      </a:lnTo>
                      <a:lnTo>
                        <a:pt x="18153" y="16912"/>
                      </a:lnTo>
                      <a:lnTo>
                        <a:pt x="17752" y="14851"/>
                      </a:lnTo>
                      <a:lnTo>
                        <a:pt x="17256" y="12637"/>
                      </a:lnTo>
                      <a:lnTo>
                        <a:pt x="16988" y="11491"/>
                      </a:lnTo>
                      <a:lnTo>
                        <a:pt x="16702" y="10346"/>
                      </a:lnTo>
                      <a:lnTo>
                        <a:pt x="16416" y="9201"/>
                      </a:lnTo>
                      <a:lnTo>
                        <a:pt x="16110" y="8075"/>
                      </a:lnTo>
                      <a:lnTo>
                        <a:pt x="16110" y="8075"/>
                      </a:lnTo>
                      <a:lnTo>
                        <a:pt x="15690" y="8017"/>
                      </a:lnTo>
                      <a:lnTo>
                        <a:pt x="15251" y="7979"/>
                      </a:lnTo>
                      <a:lnTo>
                        <a:pt x="14812" y="7941"/>
                      </a:lnTo>
                      <a:lnTo>
                        <a:pt x="14335" y="7922"/>
                      </a:lnTo>
                      <a:lnTo>
                        <a:pt x="13362" y="7922"/>
                      </a:lnTo>
                      <a:lnTo>
                        <a:pt x="12312" y="7941"/>
                      </a:lnTo>
                      <a:lnTo>
                        <a:pt x="12312" y="7941"/>
                      </a:lnTo>
                      <a:lnTo>
                        <a:pt x="11472" y="7941"/>
                      </a:lnTo>
                      <a:lnTo>
                        <a:pt x="10575" y="7960"/>
                      </a:lnTo>
                      <a:lnTo>
                        <a:pt x="9659" y="7941"/>
                      </a:lnTo>
                      <a:lnTo>
                        <a:pt x="8685" y="7884"/>
                      </a:lnTo>
                      <a:lnTo>
                        <a:pt x="7692" y="7807"/>
                      </a:lnTo>
                      <a:lnTo>
                        <a:pt x="7177" y="7750"/>
                      </a:lnTo>
                      <a:lnTo>
                        <a:pt x="6662" y="7674"/>
                      </a:lnTo>
                      <a:lnTo>
                        <a:pt x="6127" y="7597"/>
                      </a:lnTo>
                      <a:lnTo>
                        <a:pt x="5593" y="7483"/>
                      </a:lnTo>
                      <a:lnTo>
                        <a:pt x="5058" y="7368"/>
                      </a:lnTo>
                      <a:lnTo>
                        <a:pt x="4505" y="7235"/>
                      </a:lnTo>
                      <a:lnTo>
                        <a:pt x="4505" y="7235"/>
                      </a:lnTo>
                      <a:lnTo>
                        <a:pt x="4066" y="7101"/>
                      </a:lnTo>
                      <a:lnTo>
                        <a:pt x="3665" y="6986"/>
                      </a:lnTo>
                      <a:lnTo>
                        <a:pt x="3302" y="6834"/>
                      </a:lnTo>
                      <a:lnTo>
                        <a:pt x="2959" y="6700"/>
                      </a:lnTo>
                      <a:lnTo>
                        <a:pt x="2653" y="6528"/>
                      </a:lnTo>
                      <a:lnTo>
                        <a:pt x="2386" y="6376"/>
                      </a:lnTo>
                      <a:lnTo>
                        <a:pt x="2138" y="6204"/>
                      </a:lnTo>
                      <a:lnTo>
                        <a:pt x="1928" y="6032"/>
                      </a:lnTo>
                      <a:lnTo>
                        <a:pt x="1737" y="5841"/>
                      </a:lnTo>
                      <a:lnTo>
                        <a:pt x="1565" y="5669"/>
                      </a:lnTo>
                      <a:lnTo>
                        <a:pt x="1413" y="5459"/>
                      </a:lnTo>
                      <a:lnTo>
                        <a:pt x="1279" y="5269"/>
                      </a:lnTo>
                      <a:lnTo>
                        <a:pt x="1164" y="5059"/>
                      </a:lnTo>
                      <a:lnTo>
                        <a:pt x="1069" y="4849"/>
                      </a:lnTo>
                      <a:lnTo>
                        <a:pt x="993" y="4620"/>
                      </a:lnTo>
                      <a:lnTo>
                        <a:pt x="916" y="4390"/>
                      </a:lnTo>
                      <a:lnTo>
                        <a:pt x="802" y="3932"/>
                      </a:lnTo>
                      <a:lnTo>
                        <a:pt x="725" y="3455"/>
                      </a:lnTo>
                      <a:lnTo>
                        <a:pt x="573" y="2405"/>
                      </a:lnTo>
                      <a:lnTo>
                        <a:pt x="496" y="1871"/>
                      </a:lnTo>
                      <a:lnTo>
                        <a:pt x="382" y="1317"/>
                      </a:lnTo>
                      <a:lnTo>
                        <a:pt x="305" y="1031"/>
                      </a:lnTo>
                      <a:lnTo>
                        <a:pt x="210" y="745"/>
                      </a:lnTo>
                      <a:lnTo>
                        <a:pt x="115" y="439"/>
                      </a:lnTo>
                      <a:lnTo>
                        <a:pt x="0" y="153"/>
                      </a:lnTo>
                      <a:lnTo>
                        <a:pt x="7234" y="1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8"/>
                <p:cNvSpPr/>
                <p:nvPr/>
              </p:nvSpPr>
              <p:spPr>
                <a:xfrm>
                  <a:off x="5322811" y="2455705"/>
                  <a:ext cx="628794" cy="5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9946" extrusionOk="0">
                      <a:moveTo>
                        <a:pt x="11167" y="1"/>
                      </a:moveTo>
                      <a:lnTo>
                        <a:pt x="5231" y="7254"/>
                      </a:lnTo>
                      <a:lnTo>
                        <a:pt x="4601" y="5689"/>
                      </a:lnTo>
                      <a:lnTo>
                        <a:pt x="688" y="2902"/>
                      </a:lnTo>
                      <a:lnTo>
                        <a:pt x="574" y="3208"/>
                      </a:lnTo>
                      <a:lnTo>
                        <a:pt x="478" y="3532"/>
                      </a:lnTo>
                      <a:lnTo>
                        <a:pt x="364" y="3971"/>
                      </a:lnTo>
                      <a:lnTo>
                        <a:pt x="230" y="4487"/>
                      </a:lnTo>
                      <a:lnTo>
                        <a:pt x="115" y="5059"/>
                      </a:lnTo>
                      <a:lnTo>
                        <a:pt x="39" y="5689"/>
                      </a:lnTo>
                      <a:lnTo>
                        <a:pt x="20" y="6014"/>
                      </a:lnTo>
                      <a:lnTo>
                        <a:pt x="1" y="6338"/>
                      </a:lnTo>
                      <a:lnTo>
                        <a:pt x="1" y="6663"/>
                      </a:lnTo>
                      <a:lnTo>
                        <a:pt x="20" y="6968"/>
                      </a:lnTo>
                      <a:lnTo>
                        <a:pt x="39" y="7293"/>
                      </a:lnTo>
                      <a:lnTo>
                        <a:pt x="96" y="7598"/>
                      </a:lnTo>
                      <a:lnTo>
                        <a:pt x="173" y="7903"/>
                      </a:lnTo>
                      <a:lnTo>
                        <a:pt x="268" y="8190"/>
                      </a:lnTo>
                      <a:lnTo>
                        <a:pt x="383" y="8476"/>
                      </a:lnTo>
                      <a:lnTo>
                        <a:pt x="535" y="8743"/>
                      </a:lnTo>
                      <a:lnTo>
                        <a:pt x="707" y="8972"/>
                      </a:lnTo>
                      <a:lnTo>
                        <a:pt x="917" y="9201"/>
                      </a:lnTo>
                      <a:lnTo>
                        <a:pt x="1165" y="9392"/>
                      </a:lnTo>
                      <a:lnTo>
                        <a:pt x="1432" y="9564"/>
                      </a:lnTo>
                      <a:lnTo>
                        <a:pt x="1738" y="9698"/>
                      </a:lnTo>
                      <a:lnTo>
                        <a:pt x="2081" y="9812"/>
                      </a:lnTo>
                      <a:lnTo>
                        <a:pt x="2482" y="9889"/>
                      </a:lnTo>
                      <a:lnTo>
                        <a:pt x="2902" y="9927"/>
                      </a:lnTo>
                      <a:lnTo>
                        <a:pt x="3131" y="9946"/>
                      </a:lnTo>
                      <a:lnTo>
                        <a:pt x="3379" y="9927"/>
                      </a:lnTo>
                      <a:lnTo>
                        <a:pt x="3609" y="9908"/>
                      </a:lnTo>
                      <a:lnTo>
                        <a:pt x="3838" y="9870"/>
                      </a:lnTo>
                      <a:lnTo>
                        <a:pt x="4067" y="9831"/>
                      </a:lnTo>
                      <a:lnTo>
                        <a:pt x="4296" y="9774"/>
                      </a:lnTo>
                      <a:lnTo>
                        <a:pt x="4754" y="9621"/>
                      </a:lnTo>
                      <a:lnTo>
                        <a:pt x="5193" y="9431"/>
                      </a:lnTo>
                      <a:lnTo>
                        <a:pt x="5632" y="9221"/>
                      </a:lnTo>
                      <a:lnTo>
                        <a:pt x="6071" y="8953"/>
                      </a:lnTo>
                      <a:lnTo>
                        <a:pt x="6491" y="8648"/>
                      </a:lnTo>
                      <a:lnTo>
                        <a:pt x="6911" y="8342"/>
                      </a:lnTo>
                      <a:lnTo>
                        <a:pt x="7312" y="7999"/>
                      </a:lnTo>
                      <a:lnTo>
                        <a:pt x="7693" y="7617"/>
                      </a:lnTo>
                      <a:lnTo>
                        <a:pt x="8075" y="7235"/>
                      </a:lnTo>
                      <a:lnTo>
                        <a:pt x="8457" y="6835"/>
                      </a:lnTo>
                      <a:lnTo>
                        <a:pt x="8800" y="6434"/>
                      </a:lnTo>
                      <a:lnTo>
                        <a:pt x="9144" y="6014"/>
                      </a:lnTo>
                      <a:lnTo>
                        <a:pt x="9469" y="5594"/>
                      </a:lnTo>
                      <a:lnTo>
                        <a:pt x="9793" y="5174"/>
                      </a:lnTo>
                      <a:lnTo>
                        <a:pt x="10079" y="4754"/>
                      </a:lnTo>
                      <a:lnTo>
                        <a:pt x="10633" y="3933"/>
                      </a:lnTo>
                      <a:lnTo>
                        <a:pt x="11110" y="3170"/>
                      </a:lnTo>
                      <a:lnTo>
                        <a:pt x="11511" y="2482"/>
                      </a:lnTo>
                      <a:lnTo>
                        <a:pt x="11816" y="1891"/>
                      </a:lnTo>
                      <a:lnTo>
                        <a:pt x="12065" y="1433"/>
                      </a:lnTo>
                      <a:lnTo>
                        <a:pt x="12255" y="1051"/>
                      </a:lnTo>
                      <a:lnTo>
                        <a:pt x="11167" y="1"/>
                      </a:lnTo>
                      <a:close/>
                    </a:path>
                  </a:pathLst>
                </a:custGeom>
                <a:solidFill>
                  <a:srgbClr val="5885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8"/>
                <p:cNvSpPr/>
                <p:nvPr/>
              </p:nvSpPr>
              <p:spPr>
                <a:xfrm>
                  <a:off x="5723337" y="1924970"/>
                  <a:ext cx="245854" cy="29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5765" extrusionOk="0">
                      <a:moveTo>
                        <a:pt x="3131" y="0"/>
                      </a:moveTo>
                      <a:lnTo>
                        <a:pt x="2979" y="38"/>
                      </a:lnTo>
                      <a:lnTo>
                        <a:pt x="2826" y="77"/>
                      </a:lnTo>
                      <a:lnTo>
                        <a:pt x="2501" y="191"/>
                      </a:lnTo>
                      <a:lnTo>
                        <a:pt x="2158" y="344"/>
                      </a:lnTo>
                      <a:lnTo>
                        <a:pt x="1833" y="516"/>
                      </a:lnTo>
                      <a:lnTo>
                        <a:pt x="1509" y="726"/>
                      </a:lnTo>
                      <a:lnTo>
                        <a:pt x="1203" y="955"/>
                      </a:lnTo>
                      <a:lnTo>
                        <a:pt x="917" y="1184"/>
                      </a:lnTo>
                      <a:lnTo>
                        <a:pt x="669" y="1413"/>
                      </a:lnTo>
                      <a:lnTo>
                        <a:pt x="440" y="1623"/>
                      </a:lnTo>
                      <a:lnTo>
                        <a:pt x="249" y="1814"/>
                      </a:lnTo>
                      <a:lnTo>
                        <a:pt x="115" y="1985"/>
                      </a:lnTo>
                      <a:lnTo>
                        <a:pt x="20" y="2100"/>
                      </a:lnTo>
                      <a:lnTo>
                        <a:pt x="1" y="2195"/>
                      </a:lnTo>
                      <a:lnTo>
                        <a:pt x="1" y="2367"/>
                      </a:lnTo>
                      <a:lnTo>
                        <a:pt x="58" y="2673"/>
                      </a:lnTo>
                      <a:lnTo>
                        <a:pt x="115" y="3073"/>
                      </a:lnTo>
                      <a:lnTo>
                        <a:pt x="211" y="3531"/>
                      </a:lnTo>
                      <a:lnTo>
                        <a:pt x="325" y="3971"/>
                      </a:lnTo>
                      <a:lnTo>
                        <a:pt x="459" y="4410"/>
                      </a:lnTo>
                      <a:lnTo>
                        <a:pt x="535" y="4600"/>
                      </a:lnTo>
                      <a:lnTo>
                        <a:pt x="631" y="4753"/>
                      </a:lnTo>
                      <a:lnTo>
                        <a:pt x="707" y="4906"/>
                      </a:lnTo>
                      <a:lnTo>
                        <a:pt x="803" y="5001"/>
                      </a:lnTo>
                      <a:lnTo>
                        <a:pt x="917" y="5097"/>
                      </a:lnTo>
                      <a:lnTo>
                        <a:pt x="1070" y="5192"/>
                      </a:lnTo>
                      <a:lnTo>
                        <a:pt x="1261" y="5288"/>
                      </a:lnTo>
                      <a:lnTo>
                        <a:pt x="1490" y="5383"/>
                      </a:lnTo>
                      <a:lnTo>
                        <a:pt x="1738" y="5459"/>
                      </a:lnTo>
                      <a:lnTo>
                        <a:pt x="2005" y="5536"/>
                      </a:lnTo>
                      <a:lnTo>
                        <a:pt x="2578" y="5669"/>
                      </a:lnTo>
                      <a:lnTo>
                        <a:pt x="2864" y="5708"/>
                      </a:lnTo>
                      <a:lnTo>
                        <a:pt x="3150" y="5746"/>
                      </a:lnTo>
                      <a:lnTo>
                        <a:pt x="3418" y="5765"/>
                      </a:lnTo>
                      <a:lnTo>
                        <a:pt x="3666" y="5765"/>
                      </a:lnTo>
                      <a:lnTo>
                        <a:pt x="3895" y="5746"/>
                      </a:lnTo>
                      <a:lnTo>
                        <a:pt x="4086" y="5727"/>
                      </a:lnTo>
                      <a:lnTo>
                        <a:pt x="4258" y="5669"/>
                      </a:lnTo>
                      <a:lnTo>
                        <a:pt x="4315" y="5631"/>
                      </a:lnTo>
                      <a:lnTo>
                        <a:pt x="4372" y="5593"/>
                      </a:lnTo>
                      <a:lnTo>
                        <a:pt x="4410" y="5536"/>
                      </a:lnTo>
                      <a:lnTo>
                        <a:pt x="4448" y="5459"/>
                      </a:lnTo>
                      <a:lnTo>
                        <a:pt x="4544" y="5249"/>
                      </a:lnTo>
                      <a:lnTo>
                        <a:pt x="4620" y="4982"/>
                      </a:lnTo>
                      <a:lnTo>
                        <a:pt x="4677" y="4677"/>
                      </a:lnTo>
                      <a:lnTo>
                        <a:pt x="4735" y="4314"/>
                      </a:lnTo>
                      <a:lnTo>
                        <a:pt x="4773" y="3913"/>
                      </a:lnTo>
                      <a:lnTo>
                        <a:pt x="4792" y="3493"/>
                      </a:lnTo>
                      <a:lnTo>
                        <a:pt x="4792" y="3054"/>
                      </a:lnTo>
                      <a:lnTo>
                        <a:pt x="4792" y="2615"/>
                      </a:lnTo>
                      <a:lnTo>
                        <a:pt x="4754" y="2176"/>
                      </a:lnTo>
                      <a:lnTo>
                        <a:pt x="4677" y="1756"/>
                      </a:lnTo>
                      <a:lnTo>
                        <a:pt x="4601" y="1355"/>
                      </a:lnTo>
                      <a:lnTo>
                        <a:pt x="4487" y="993"/>
                      </a:lnTo>
                      <a:lnTo>
                        <a:pt x="4410" y="840"/>
                      </a:lnTo>
                      <a:lnTo>
                        <a:pt x="4334" y="668"/>
                      </a:lnTo>
                      <a:lnTo>
                        <a:pt x="4258" y="535"/>
                      </a:lnTo>
                      <a:lnTo>
                        <a:pt x="4162" y="401"/>
                      </a:lnTo>
                      <a:lnTo>
                        <a:pt x="4067" y="286"/>
                      </a:lnTo>
                      <a:lnTo>
                        <a:pt x="3952" y="191"/>
                      </a:lnTo>
                      <a:lnTo>
                        <a:pt x="3838" y="115"/>
                      </a:lnTo>
                      <a:lnTo>
                        <a:pt x="3704" y="57"/>
                      </a:lnTo>
                      <a:lnTo>
                        <a:pt x="3570" y="19"/>
                      </a:lnTo>
                      <a:lnTo>
                        <a:pt x="3437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8"/>
                <p:cNvSpPr/>
                <p:nvPr/>
              </p:nvSpPr>
              <p:spPr>
                <a:xfrm>
                  <a:off x="5340459" y="2294151"/>
                  <a:ext cx="835399" cy="10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3" h="20902" extrusionOk="0">
                      <a:moveTo>
                        <a:pt x="7216" y="0"/>
                      </a:moveTo>
                      <a:lnTo>
                        <a:pt x="6624" y="58"/>
                      </a:lnTo>
                      <a:lnTo>
                        <a:pt x="6261" y="96"/>
                      </a:lnTo>
                      <a:lnTo>
                        <a:pt x="5880" y="172"/>
                      </a:lnTo>
                      <a:lnTo>
                        <a:pt x="5460" y="268"/>
                      </a:lnTo>
                      <a:lnTo>
                        <a:pt x="5021" y="382"/>
                      </a:lnTo>
                      <a:lnTo>
                        <a:pt x="4562" y="535"/>
                      </a:lnTo>
                      <a:lnTo>
                        <a:pt x="4104" y="707"/>
                      </a:lnTo>
                      <a:lnTo>
                        <a:pt x="3627" y="936"/>
                      </a:lnTo>
                      <a:lnTo>
                        <a:pt x="3150" y="1184"/>
                      </a:lnTo>
                      <a:lnTo>
                        <a:pt x="2692" y="1508"/>
                      </a:lnTo>
                      <a:lnTo>
                        <a:pt x="2463" y="1680"/>
                      </a:lnTo>
                      <a:lnTo>
                        <a:pt x="2234" y="1852"/>
                      </a:lnTo>
                      <a:lnTo>
                        <a:pt x="2024" y="2062"/>
                      </a:lnTo>
                      <a:lnTo>
                        <a:pt x="1814" y="2291"/>
                      </a:lnTo>
                      <a:lnTo>
                        <a:pt x="1623" y="2558"/>
                      </a:lnTo>
                      <a:lnTo>
                        <a:pt x="1451" y="2845"/>
                      </a:lnTo>
                      <a:lnTo>
                        <a:pt x="1298" y="3131"/>
                      </a:lnTo>
                      <a:lnTo>
                        <a:pt x="1146" y="3455"/>
                      </a:lnTo>
                      <a:lnTo>
                        <a:pt x="1012" y="3799"/>
                      </a:lnTo>
                      <a:lnTo>
                        <a:pt x="898" y="4162"/>
                      </a:lnTo>
                      <a:lnTo>
                        <a:pt x="649" y="4906"/>
                      </a:lnTo>
                      <a:lnTo>
                        <a:pt x="439" y="5689"/>
                      </a:lnTo>
                      <a:lnTo>
                        <a:pt x="0" y="7330"/>
                      </a:lnTo>
                      <a:lnTo>
                        <a:pt x="287" y="7693"/>
                      </a:lnTo>
                      <a:lnTo>
                        <a:pt x="535" y="7998"/>
                      </a:lnTo>
                      <a:lnTo>
                        <a:pt x="764" y="8266"/>
                      </a:lnTo>
                      <a:lnTo>
                        <a:pt x="993" y="8476"/>
                      </a:lnTo>
                      <a:lnTo>
                        <a:pt x="1470" y="8896"/>
                      </a:lnTo>
                      <a:lnTo>
                        <a:pt x="2024" y="9392"/>
                      </a:lnTo>
                      <a:lnTo>
                        <a:pt x="2119" y="9984"/>
                      </a:lnTo>
                      <a:lnTo>
                        <a:pt x="2234" y="10613"/>
                      </a:lnTo>
                      <a:lnTo>
                        <a:pt x="2425" y="12045"/>
                      </a:lnTo>
                      <a:lnTo>
                        <a:pt x="2596" y="13591"/>
                      </a:lnTo>
                      <a:lnTo>
                        <a:pt x="2749" y="15195"/>
                      </a:lnTo>
                      <a:lnTo>
                        <a:pt x="3055" y="18268"/>
                      </a:lnTo>
                      <a:lnTo>
                        <a:pt x="3188" y="19642"/>
                      </a:lnTo>
                      <a:lnTo>
                        <a:pt x="3341" y="20768"/>
                      </a:lnTo>
                      <a:lnTo>
                        <a:pt x="4219" y="20845"/>
                      </a:lnTo>
                      <a:lnTo>
                        <a:pt x="5116" y="20883"/>
                      </a:lnTo>
                      <a:lnTo>
                        <a:pt x="6051" y="20902"/>
                      </a:lnTo>
                      <a:lnTo>
                        <a:pt x="6987" y="20883"/>
                      </a:lnTo>
                      <a:lnTo>
                        <a:pt x="7922" y="20826"/>
                      </a:lnTo>
                      <a:lnTo>
                        <a:pt x="8838" y="20730"/>
                      </a:lnTo>
                      <a:lnTo>
                        <a:pt x="9754" y="20597"/>
                      </a:lnTo>
                      <a:lnTo>
                        <a:pt x="10652" y="20444"/>
                      </a:lnTo>
                      <a:lnTo>
                        <a:pt x="11091" y="20329"/>
                      </a:lnTo>
                      <a:lnTo>
                        <a:pt x="11530" y="20234"/>
                      </a:lnTo>
                      <a:lnTo>
                        <a:pt x="11950" y="20119"/>
                      </a:lnTo>
                      <a:lnTo>
                        <a:pt x="12370" y="19986"/>
                      </a:lnTo>
                      <a:lnTo>
                        <a:pt x="12770" y="19833"/>
                      </a:lnTo>
                      <a:lnTo>
                        <a:pt x="13171" y="19699"/>
                      </a:lnTo>
                      <a:lnTo>
                        <a:pt x="13553" y="19528"/>
                      </a:lnTo>
                      <a:lnTo>
                        <a:pt x="13916" y="19356"/>
                      </a:lnTo>
                      <a:lnTo>
                        <a:pt x="14278" y="19165"/>
                      </a:lnTo>
                      <a:lnTo>
                        <a:pt x="14603" y="18974"/>
                      </a:lnTo>
                      <a:lnTo>
                        <a:pt x="14927" y="18764"/>
                      </a:lnTo>
                      <a:lnTo>
                        <a:pt x="15233" y="18554"/>
                      </a:lnTo>
                      <a:lnTo>
                        <a:pt x="15519" y="18325"/>
                      </a:lnTo>
                      <a:lnTo>
                        <a:pt x="15805" y="18077"/>
                      </a:lnTo>
                      <a:lnTo>
                        <a:pt x="16053" y="17829"/>
                      </a:lnTo>
                      <a:lnTo>
                        <a:pt x="16283" y="17542"/>
                      </a:lnTo>
                      <a:lnTo>
                        <a:pt x="15156" y="13171"/>
                      </a:lnTo>
                      <a:lnTo>
                        <a:pt x="13935" y="8418"/>
                      </a:lnTo>
                      <a:lnTo>
                        <a:pt x="12541" y="3035"/>
                      </a:lnTo>
                      <a:lnTo>
                        <a:pt x="11930" y="2596"/>
                      </a:lnTo>
                      <a:lnTo>
                        <a:pt x="11281" y="2138"/>
                      </a:lnTo>
                      <a:lnTo>
                        <a:pt x="10518" y="1604"/>
                      </a:lnTo>
                      <a:lnTo>
                        <a:pt x="9697" y="1050"/>
                      </a:lnTo>
                      <a:lnTo>
                        <a:pt x="8915" y="573"/>
                      </a:lnTo>
                      <a:lnTo>
                        <a:pt x="8552" y="363"/>
                      </a:lnTo>
                      <a:lnTo>
                        <a:pt x="8227" y="191"/>
                      </a:lnTo>
                      <a:lnTo>
                        <a:pt x="7941" y="77"/>
                      </a:lnTo>
                      <a:lnTo>
                        <a:pt x="77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extrusionOk="0">
                      <a:moveTo>
                        <a:pt x="12732" y="0"/>
                      </a:moveTo>
                      <a:lnTo>
                        <a:pt x="5612" y="3799"/>
                      </a:lnTo>
                      <a:lnTo>
                        <a:pt x="840" y="554"/>
                      </a:ln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fill="none" extrusionOk="0">
                      <a:moveTo>
                        <a:pt x="0" y="5707"/>
                      </a:move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lnTo>
                        <a:pt x="5612" y="3799"/>
                      </a:lnTo>
                      <a:lnTo>
                        <a:pt x="840" y="55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extrusionOk="0">
                      <a:moveTo>
                        <a:pt x="0" y="0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fill="none" extrusionOk="0">
                      <a:moveTo>
                        <a:pt x="2615" y="6872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lnTo>
                        <a:pt x="15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8"/>
                <p:cNvSpPr/>
                <p:nvPr/>
              </p:nvSpPr>
              <p:spPr>
                <a:xfrm>
                  <a:off x="5870271" y="2645733"/>
                  <a:ext cx="196857" cy="12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2387" extrusionOk="0">
                      <a:moveTo>
                        <a:pt x="19" y="0"/>
                      </a:moveTo>
                      <a:lnTo>
                        <a:pt x="0" y="38"/>
                      </a:lnTo>
                      <a:lnTo>
                        <a:pt x="3818" y="2386"/>
                      </a:lnTo>
                      <a:lnTo>
                        <a:pt x="3837" y="236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extrusionOk="0">
                      <a:moveTo>
                        <a:pt x="1012" y="1"/>
                      </a:moveTo>
                      <a:lnTo>
                        <a:pt x="0" y="3418"/>
                      </a:lnTo>
                      <a:lnTo>
                        <a:pt x="134" y="3513"/>
                      </a:lnTo>
                      <a:lnTo>
                        <a:pt x="248" y="3590"/>
                      </a:lnTo>
                      <a:lnTo>
                        <a:pt x="535" y="3742"/>
                      </a:lnTo>
                      <a:lnTo>
                        <a:pt x="821" y="3838"/>
                      </a:lnTo>
                      <a:lnTo>
                        <a:pt x="1107" y="3914"/>
                      </a:lnTo>
                      <a:lnTo>
                        <a:pt x="1394" y="3952"/>
                      </a:lnTo>
                      <a:lnTo>
                        <a:pt x="1680" y="3952"/>
                      </a:lnTo>
                      <a:lnTo>
                        <a:pt x="1947" y="3933"/>
                      </a:lnTo>
                      <a:lnTo>
                        <a:pt x="2214" y="3914"/>
                      </a:lnTo>
                      <a:lnTo>
                        <a:pt x="2463" y="3876"/>
                      </a:lnTo>
                      <a:lnTo>
                        <a:pt x="2711" y="3819"/>
                      </a:lnTo>
                      <a:lnTo>
                        <a:pt x="3092" y="3704"/>
                      </a:lnTo>
                      <a:lnTo>
                        <a:pt x="3341" y="3628"/>
                      </a:lnTo>
                      <a:lnTo>
                        <a:pt x="3436" y="3590"/>
                      </a:lnTo>
                      <a:lnTo>
                        <a:pt x="3474" y="726"/>
                      </a:lnTo>
                      <a:lnTo>
                        <a:pt x="1012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fill="none" extrusionOk="0">
                      <a:moveTo>
                        <a:pt x="3474" y="726"/>
                      </a:moveTo>
                      <a:lnTo>
                        <a:pt x="3436" y="3590"/>
                      </a:lnTo>
                      <a:lnTo>
                        <a:pt x="3436" y="3590"/>
                      </a:lnTo>
                      <a:lnTo>
                        <a:pt x="3341" y="3628"/>
                      </a:lnTo>
                      <a:lnTo>
                        <a:pt x="3092" y="3704"/>
                      </a:lnTo>
                      <a:lnTo>
                        <a:pt x="2711" y="3819"/>
                      </a:lnTo>
                      <a:lnTo>
                        <a:pt x="2463" y="3876"/>
                      </a:lnTo>
                      <a:lnTo>
                        <a:pt x="2214" y="3914"/>
                      </a:lnTo>
                      <a:lnTo>
                        <a:pt x="1947" y="3933"/>
                      </a:lnTo>
                      <a:lnTo>
                        <a:pt x="1680" y="3952"/>
                      </a:lnTo>
                      <a:lnTo>
                        <a:pt x="1394" y="3952"/>
                      </a:lnTo>
                      <a:lnTo>
                        <a:pt x="1107" y="3914"/>
                      </a:lnTo>
                      <a:lnTo>
                        <a:pt x="821" y="3838"/>
                      </a:lnTo>
                      <a:lnTo>
                        <a:pt x="535" y="3742"/>
                      </a:lnTo>
                      <a:lnTo>
                        <a:pt x="248" y="3590"/>
                      </a:lnTo>
                      <a:lnTo>
                        <a:pt x="134" y="3513"/>
                      </a:lnTo>
                      <a:lnTo>
                        <a:pt x="0" y="3418"/>
                      </a:lnTo>
                      <a:lnTo>
                        <a:pt x="10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8"/>
                <p:cNvSpPr/>
                <p:nvPr/>
              </p:nvSpPr>
              <p:spPr>
                <a:xfrm>
                  <a:off x="5416850" y="2588889"/>
                  <a:ext cx="76444" cy="5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0195" extrusionOk="0">
                      <a:moveTo>
                        <a:pt x="0" y="1"/>
                      </a:moveTo>
                      <a:lnTo>
                        <a:pt x="1451" y="10194"/>
                      </a:lnTo>
                      <a:lnTo>
                        <a:pt x="1489" y="10194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8"/>
                <p:cNvSpPr/>
                <p:nvPr/>
              </p:nvSpPr>
              <p:spPr>
                <a:xfrm>
                  <a:off x="5571582" y="1889725"/>
                  <a:ext cx="399615" cy="56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" h="10976" extrusionOk="0">
                      <a:moveTo>
                        <a:pt x="4696" y="0"/>
                      </a:moveTo>
                      <a:lnTo>
                        <a:pt x="4429" y="19"/>
                      </a:lnTo>
                      <a:lnTo>
                        <a:pt x="4161" y="76"/>
                      </a:lnTo>
                      <a:lnTo>
                        <a:pt x="3913" y="153"/>
                      </a:lnTo>
                      <a:lnTo>
                        <a:pt x="3665" y="248"/>
                      </a:lnTo>
                      <a:lnTo>
                        <a:pt x="3436" y="382"/>
                      </a:lnTo>
                      <a:lnTo>
                        <a:pt x="3226" y="534"/>
                      </a:lnTo>
                      <a:lnTo>
                        <a:pt x="3092" y="554"/>
                      </a:lnTo>
                      <a:lnTo>
                        <a:pt x="2959" y="573"/>
                      </a:lnTo>
                      <a:lnTo>
                        <a:pt x="2825" y="611"/>
                      </a:lnTo>
                      <a:lnTo>
                        <a:pt x="2673" y="649"/>
                      </a:lnTo>
                      <a:lnTo>
                        <a:pt x="2520" y="725"/>
                      </a:lnTo>
                      <a:lnTo>
                        <a:pt x="2367" y="802"/>
                      </a:lnTo>
                      <a:lnTo>
                        <a:pt x="2214" y="916"/>
                      </a:lnTo>
                      <a:lnTo>
                        <a:pt x="2043" y="1031"/>
                      </a:lnTo>
                      <a:lnTo>
                        <a:pt x="1928" y="1145"/>
                      </a:lnTo>
                      <a:lnTo>
                        <a:pt x="1814" y="1260"/>
                      </a:lnTo>
                      <a:lnTo>
                        <a:pt x="1718" y="1393"/>
                      </a:lnTo>
                      <a:lnTo>
                        <a:pt x="1642" y="1527"/>
                      </a:lnTo>
                      <a:lnTo>
                        <a:pt x="1470" y="1813"/>
                      </a:lnTo>
                      <a:lnTo>
                        <a:pt x="1355" y="2119"/>
                      </a:lnTo>
                      <a:lnTo>
                        <a:pt x="1241" y="2424"/>
                      </a:lnTo>
                      <a:lnTo>
                        <a:pt x="1165" y="2749"/>
                      </a:lnTo>
                      <a:lnTo>
                        <a:pt x="1088" y="3073"/>
                      </a:lnTo>
                      <a:lnTo>
                        <a:pt x="1031" y="3417"/>
                      </a:lnTo>
                      <a:lnTo>
                        <a:pt x="955" y="4066"/>
                      </a:lnTo>
                      <a:lnTo>
                        <a:pt x="878" y="4734"/>
                      </a:lnTo>
                      <a:lnTo>
                        <a:pt x="764" y="5364"/>
                      </a:lnTo>
                      <a:lnTo>
                        <a:pt x="649" y="5994"/>
                      </a:lnTo>
                      <a:lnTo>
                        <a:pt x="497" y="6605"/>
                      </a:lnTo>
                      <a:lnTo>
                        <a:pt x="325" y="7234"/>
                      </a:lnTo>
                      <a:lnTo>
                        <a:pt x="172" y="7769"/>
                      </a:lnTo>
                      <a:lnTo>
                        <a:pt x="96" y="8055"/>
                      </a:lnTo>
                      <a:lnTo>
                        <a:pt x="38" y="8342"/>
                      </a:lnTo>
                      <a:lnTo>
                        <a:pt x="0" y="8609"/>
                      </a:lnTo>
                      <a:lnTo>
                        <a:pt x="0" y="8895"/>
                      </a:lnTo>
                      <a:lnTo>
                        <a:pt x="19" y="9162"/>
                      </a:lnTo>
                      <a:lnTo>
                        <a:pt x="96" y="9430"/>
                      </a:lnTo>
                      <a:lnTo>
                        <a:pt x="172" y="9659"/>
                      </a:lnTo>
                      <a:lnTo>
                        <a:pt x="287" y="9869"/>
                      </a:lnTo>
                      <a:lnTo>
                        <a:pt x="420" y="10059"/>
                      </a:lnTo>
                      <a:lnTo>
                        <a:pt x="592" y="10231"/>
                      </a:lnTo>
                      <a:lnTo>
                        <a:pt x="764" y="10384"/>
                      </a:lnTo>
                      <a:lnTo>
                        <a:pt x="955" y="10518"/>
                      </a:lnTo>
                      <a:lnTo>
                        <a:pt x="1165" y="10632"/>
                      </a:lnTo>
                      <a:lnTo>
                        <a:pt x="1394" y="10728"/>
                      </a:lnTo>
                      <a:lnTo>
                        <a:pt x="1604" y="10823"/>
                      </a:lnTo>
                      <a:lnTo>
                        <a:pt x="1833" y="10880"/>
                      </a:lnTo>
                      <a:lnTo>
                        <a:pt x="2062" y="10918"/>
                      </a:lnTo>
                      <a:lnTo>
                        <a:pt x="2310" y="10957"/>
                      </a:lnTo>
                      <a:lnTo>
                        <a:pt x="2539" y="10976"/>
                      </a:lnTo>
                      <a:lnTo>
                        <a:pt x="2787" y="10976"/>
                      </a:lnTo>
                      <a:lnTo>
                        <a:pt x="3264" y="10957"/>
                      </a:lnTo>
                      <a:lnTo>
                        <a:pt x="3532" y="10938"/>
                      </a:lnTo>
                      <a:lnTo>
                        <a:pt x="3818" y="10899"/>
                      </a:lnTo>
                      <a:lnTo>
                        <a:pt x="4104" y="10823"/>
                      </a:lnTo>
                      <a:lnTo>
                        <a:pt x="4371" y="10747"/>
                      </a:lnTo>
                      <a:lnTo>
                        <a:pt x="4620" y="10632"/>
                      </a:lnTo>
                      <a:lnTo>
                        <a:pt x="4868" y="10479"/>
                      </a:lnTo>
                      <a:lnTo>
                        <a:pt x="5059" y="10308"/>
                      </a:lnTo>
                      <a:lnTo>
                        <a:pt x="5154" y="10193"/>
                      </a:lnTo>
                      <a:lnTo>
                        <a:pt x="5249" y="10098"/>
                      </a:lnTo>
                      <a:lnTo>
                        <a:pt x="5307" y="9983"/>
                      </a:lnTo>
                      <a:lnTo>
                        <a:pt x="5383" y="9849"/>
                      </a:lnTo>
                      <a:lnTo>
                        <a:pt x="5459" y="9601"/>
                      </a:lnTo>
                      <a:lnTo>
                        <a:pt x="5517" y="9353"/>
                      </a:lnTo>
                      <a:lnTo>
                        <a:pt x="5555" y="9086"/>
                      </a:lnTo>
                      <a:lnTo>
                        <a:pt x="5555" y="8819"/>
                      </a:lnTo>
                      <a:lnTo>
                        <a:pt x="5555" y="8532"/>
                      </a:lnTo>
                      <a:lnTo>
                        <a:pt x="5498" y="7979"/>
                      </a:lnTo>
                      <a:lnTo>
                        <a:pt x="5459" y="7463"/>
                      </a:lnTo>
                      <a:lnTo>
                        <a:pt x="5421" y="6948"/>
                      </a:lnTo>
                      <a:lnTo>
                        <a:pt x="5383" y="5898"/>
                      </a:lnTo>
                      <a:lnTo>
                        <a:pt x="5364" y="5345"/>
                      </a:lnTo>
                      <a:lnTo>
                        <a:pt x="5383" y="4810"/>
                      </a:lnTo>
                      <a:lnTo>
                        <a:pt x="5402" y="4543"/>
                      </a:lnTo>
                      <a:lnTo>
                        <a:pt x="5440" y="4276"/>
                      </a:lnTo>
                      <a:lnTo>
                        <a:pt x="5498" y="4009"/>
                      </a:lnTo>
                      <a:lnTo>
                        <a:pt x="5555" y="3741"/>
                      </a:lnTo>
                      <a:lnTo>
                        <a:pt x="5669" y="3398"/>
                      </a:lnTo>
                      <a:lnTo>
                        <a:pt x="5765" y="3054"/>
                      </a:lnTo>
                      <a:lnTo>
                        <a:pt x="5918" y="2711"/>
                      </a:lnTo>
                      <a:lnTo>
                        <a:pt x="5994" y="2558"/>
                      </a:lnTo>
                      <a:lnTo>
                        <a:pt x="6089" y="2386"/>
                      </a:lnTo>
                      <a:lnTo>
                        <a:pt x="6185" y="2462"/>
                      </a:lnTo>
                      <a:lnTo>
                        <a:pt x="6280" y="2501"/>
                      </a:lnTo>
                      <a:lnTo>
                        <a:pt x="6395" y="2520"/>
                      </a:lnTo>
                      <a:lnTo>
                        <a:pt x="6490" y="2501"/>
                      </a:lnTo>
                      <a:lnTo>
                        <a:pt x="6586" y="2424"/>
                      </a:lnTo>
                      <a:lnTo>
                        <a:pt x="6643" y="2348"/>
                      </a:lnTo>
                      <a:lnTo>
                        <a:pt x="6700" y="2252"/>
                      </a:lnTo>
                      <a:lnTo>
                        <a:pt x="6700" y="2138"/>
                      </a:lnTo>
                      <a:lnTo>
                        <a:pt x="6757" y="2233"/>
                      </a:lnTo>
                      <a:lnTo>
                        <a:pt x="6834" y="2310"/>
                      </a:lnTo>
                      <a:lnTo>
                        <a:pt x="6929" y="2348"/>
                      </a:lnTo>
                      <a:lnTo>
                        <a:pt x="7063" y="2348"/>
                      </a:lnTo>
                      <a:lnTo>
                        <a:pt x="7120" y="2310"/>
                      </a:lnTo>
                      <a:lnTo>
                        <a:pt x="7177" y="2233"/>
                      </a:lnTo>
                      <a:lnTo>
                        <a:pt x="7196" y="2195"/>
                      </a:lnTo>
                      <a:lnTo>
                        <a:pt x="7216" y="2138"/>
                      </a:lnTo>
                      <a:lnTo>
                        <a:pt x="7196" y="2100"/>
                      </a:lnTo>
                      <a:lnTo>
                        <a:pt x="7177" y="2042"/>
                      </a:lnTo>
                      <a:lnTo>
                        <a:pt x="7311" y="2138"/>
                      </a:lnTo>
                      <a:lnTo>
                        <a:pt x="7387" y="2176"/>
                      </a:lnTo>
                      <a:lnTo>
                        <a:pt x="7445" y="2214"/>
                      </a:lnTo>
                      <a:lnTo>
                        <a:pt x="7616" y="2214"/>
                      </a:lnTo>
                      <a:lnTo>
                        <a:pt x="7674" y="2176"/>
                      </a:lnTo>
                      <a:lnTo>
                        <a:pt x="7731" y="2119"/>
                      </a:lnTo>
                      <a:lnTo>
                        <a:pt x="7769" y="2042"/>
                      </a:lnTo>
                      <a:lnTo>
                        <a:pt x="7788" y="1966"/>
                      </a:lnTo>
                      <a:lnTo>
                        <a:pt x="7788" y="1852"/>
                      </a:lnTo>
                      <a:lnTo>
                        <a:pt x="7788" y="1756"/>
                      </a:lnTo>
                      <a:lnTo>
                        <a:pt x="7731" y="1546"/>
                      </a:lnTo>
                      <a:lnTo>
                        <a:pt x="7655" y="1336"/>
                      </a:lnTo>
                      <a:lnTo>
                        <a:pt x="7521" y="1164"/>
                      </a:lnTo>
                      <a:lnTo>
                        <a:pt x="7368" y="993"/>
                      </a:lnTo>
                      <a:lnTo>
                        <a:pt x="7196" y="821"/>
                      </a:lnTo>
                      <a:lnTo>
                        <a:pt x="7006" y="668"/>
                      </a:lnTo>
                      <a:lnTo>
                        <a:pt x="6796" y="534"/>
                      </a:lnTo>
                      <a:lnTo>
                        <a:pt x="6567" y="401"/>
                      </a:lnTo>
                      <a:lnTo>
                        <a:pt x="6318" y="305"/>
                      </a:lnTo>
                      <a:lnTo>
                        <a:pt x="6051" y="210"/>
                      </a:lnTo>
                      <a:lnTo>
                        <a:pt x="5803" y="134"/>
                      </a:lnTo>
                      <a:lnTo>
                        <a:pt x="5517" y="57"/>
                      </a:lnTo>
                      <a:lnTo>
                        <a:pt x="5249" y="19"/>
                      </a:lnTo>
                      <a:lnTo>
                        <a:pt x="49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8"/>
                <p:cNvSpPr/>
                <p:nvPr/>
              </p:nvSpPr>
              <p:spPr>
                <a:xfrm>
                  <a:off x="5919214" y="2060104"/>
                  <a:ext cx="14725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87" extrusionOk="0">
                      <a:moveTo>
                        <a:pt x="134" y="0"/>
                      </a:moveTo>
                      <a:lnTo>
                        <a:pt x="77" y="19"/>
                      </a:lnTo>
                      <a:lnTo>
                        <a:pt x="39" y="58"/>
                      </a:lnTo>
                      <a:lnTo>
                        <a:pt x="20" y="96"/>
                      </a:lnTo>
                      <a:lnTo>
                        <a:pt x="0" y="153"/>
                      </a:lnTo>
                      <a:lnTo>
                        <a:pt x="20" y="210"/>
                      </a:lnTo>
                      <a:lnTo>
                        <a:pt x="58" y="248"/>
                      </a:lnTo>
                      <a:lnTo>
                        <a:pt x="96" y="287"/>
                      </a:lnTo>
                      <a:lnTo>
                        <a:pt x="153" y="287"/>
                      </a:lnTo>
                      <a:lnTo>
                        <a:pt x="210" y="268"/>
                      </a:lnTo>
                      <a:lnTo>
                        <a:pt x="249" y="248"/>
                      </a:lnTo>
                      <a:lnTo>
                        <a:pt x="287" y="191"/>
                      </a:lnTo>
                      <a:lnTo>
                        <a:pt x="287" y="134"/>
                      </a:lnTo>
                      <a:lnTo>
                        <a:pt x="287" y="77"/>
                      </a:lnTo>
                      <a:lnTo>
                        <a:pt x="249" y="3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extrusionOk="0">
                      <a:moveTo>
                        <a:pt x="345" y="1"/>
                      </a:moveTo>
                      <a:lnTo>
                        <a:pt x="1" y="1433"/>
                      </a:lnTo>
                      <a:lnTo>
                        <a:pt x="135" y="1413"/>
                      </a:lnTo>
                      <a:lnTo>
                        <a:pt x="402" y="1337"/>
                      </a:lnTo>
                      <a:lnTo>
                        <a:pt x="707" y="1242"/>
                      </a:lnTo>
                      <a:lnTo>
                        <a:pt x="841" y="1184"/>
                      </a:lnTo>
                      <a:lnTo>
                        <a:pt x="917" y="1127"/>
                      </a:lnTo>
                      <a:lnTo>
                        <a:pt x="955" y="1070"/>
                      </a:lnTo>
                      <a:lnTo>
                        <a:pt x="974" y="1013"/>
                      </a:lnTo>
                      <a:lnTo>
                        <a:pt x="955" y="936"/>
                      </a:lnTo>
                      <a:lnTo>
                        <a:pt x="936" y="860"/>
                      </a:lnTo>
                      <a:lnTo>
                        <a:pt x="841" y="669"/>
                      </a:lnTo>
                      <a:lnTo>
                        <a:pt x="726" y="478"/>
                      </a:lnTo>
                      <a:lnTo>
                        <a:pt x="478" y="135"/>
                      </a:ln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fill="none" extrusionOk="0">
                      <a:moveTo>
                        <a:pt x="345" y="1"/>
                      </a:moveTo>
                      <a:lnTo>
                        <a:pt x="345" y="1"/>
                      </a:lnTo>
                      <a:lnTo>
                        <a:pt x="478" y="135"/>
                      </a:lnTo>
                      <a:lnTo>
                        <a:pt x="726" y="478"/>
                      </a:lnTo>
                      <a:lnTo>
                        <a:pt x="841" y="669"/>
                      </a:lnTo>
                      <a:lnTo>
                        <a:pt x="936" y="860"/>
                      </a:lnTo>
                      <a:lnTo>
                        <a:pt x="955" y="936"/>
                      </a:lnTo>
                      <a:lnTo>
                        <a:pt x="974" y="1013"/>
                      </a:lnTo>
                      <a:lnTo>
                        <a:pt x="955" y="1070"/>
                      </a:lnTo>
                      <a:lnTo>
                        <a:pt x="917" y="1127"/>
                      </a:lnTo>
                      <a:lnTo>
                        <a:pt x="917" y="1127"/>
                      </a:lnTo>
                      <a:lnTo>
                        <a:pt x="841" y="1184"/>
                      </a:lnTo>
                      <a:lnTo>
                        <a:pt x="707" y="1242"/>
                      </a:lnTo>
                      <a:lnTo>
                        <a:pt x="402" y="1337"/>
                      </a:lnTo>
                      <a:lnTo>
                        <a:pt x="135" y="1413"/>
                      </a:lnTo>
                      <a:lnTo>
                        <a:pt x="1" y="143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8"/>
                <p:cNvSpPr/>
                <p:nvPr/>
              </p:nvSpPr>
              <p:spPr>
                <a:xfrm>
                  <a:off x="5888843" y="2144293"/>
                  <a:ext cx="65670" cy="4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822" extrusionOk="0">
                      <a:moveTo>
                        <a:pt x="1" y="1"/>
                      </a:moveTo>
                      <a:lnTo>
                        <a:pt x="39" y="135"/>
                      </a:lnTo>
                      <a:lnTo>
                        <a:pt x="77" y="268"/>
                      </a:lnTo>
                      <a:lnTo>
                        <a:pt x="134" y="402"/>
                      </a:lnTo>
                      <a:lnTo>
                        <a:pt x="230" y="554"/>
                      </a:lnTo>
                      <a:lnTo>
                        <a:pt x="287" y="631"/>
                      </a:lnTo>
                      <a:lnTo>
                        <a:pt x="344" y="688"/>
                      </a:lnTo>
                      <a:lnTo>
                        <a:pt x="421" y="745"/>
                      </a:lnTo>
                      <a:lnTo>
                        <a:pt x="516" y="784"/>
                      </a:lnTo>
                      <a:lnTo>
                        <a:pt x="612" y="803"/>
                      </a:lnTo>
                      <a:lnTo>
                        <a:pt x="707" y="822"/>
                      </a:lnTo>
                      <a:lnTo>
                        <a:pt x="822" y="803"/>
                      </a:lnTo>
                      <a:lnTo>
                        <a:pt x="917" y="784"/>
                      </a:lnTo>
                      <a:lnTo>
                        <a:pt x="993" y="764"/>
                      </a:lnTo>
                      <a:lnTo>
                        <a:pt x="1051" y="726"/>
                      </a:lnTo>
                      <a:lnTo>
                        <a:pt x="1108" y="669"/>
                      </a:lnTo>
                      <a:lnTo>
                        <a:pt x="1146" y="612"/>
                      </a:lnTo>
                      <a:lnTo>
                        <a:pt x="1222" y="497"/>
                      </a:lnTo>
                      <a:lnTo>
                        <a:pt x="1261" y="383"/>
                      </a:lnTo>
                      <a:lnTo>
                        <a:pt x="1280" y="287"/>
                      </a:lnTo>
                      <a:lnTo>
                        <a:pt x="1280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extrusionOk="0">
                      <a:moveTo>
                        <a:pt x="2177" y="0"/>
                      </a:moveTo>
                      <a:lnTo>
                        <a:pt x="2120" y="19"/>
                      </a:lnTo>
                      <a:lnTo>
                        <a:pt x="2043" y="76"/>
                      </a:lnTo>
                      <a:lnTo>
                        <a:pt x="1967" y="115"/>
                      </a:lnTo>
                      <a:lnTo>
                        <a:pt x="1642" y="401"/>
                      </a:lnTo>
                      <a:lnTo>
                        <a:pt x="1490" y="534"/>
                      </a:lnTo>
                      <a:lnTo>
                        <a:pt x="1337" y="706"/>
                      </a:lnTo>
                      <a:lnTo>
                        <a:pt x="1222" y="897"/>
                      </a:lnTo>
                      <a:lnTo>
                        <a:pt x="1089" y="1126"/>
                      </a:lnTo>
                      <a:lnTo>
                        <a:pt x="974" y="1355"/>
                      </a:lnTo>
                      <a:lnTo>
                        <a:pt x="841" y="1546"/>
                      </a:lnTo>
                      <a:lnTo>
                        <a:pt x="860" y="1470"/>
                      </a:lnTo>
                      <a:lnTo>
                        <a:pt x="879" y="1393"/>
                      </a:lnTo>
                      <a:lnTo>
                        <a:pt x="955" y="1241"/>
                      </a:lnTo>
                      <a:lnTo>
                        <a:pt x="1032" y="1088"/>
                      </a:lnTo>
                      <a:lnTo>
                        <a:pt x="1089" y="916"/>
                      </a:lnTo>
                      <a:lnTo>
                        <a:pt x="1089" y="859"/>
                      </a:lnTo>
                      <a:lnTo>
                        <a:pt x="1070" y="840"/>
                      </a:lnTo>
                      <a:lnTo>
                        <a:pt x="1051" y="802"/>
                      </a:lnTo>
                      <a:lnTo>
                        <a:pt x="974" y="802"/>
                      </a:lnTo>
                      <a:lnTo>
                        <a:pt x="898" y="859"/>
                      </a:lnTo>
                      <a:lnTo>
                        <a:pt x="707" y="1126"/>
                      </a:lnTo>
                      <a:lnTo>
                        <a:pt x="535" y="1393"/>
                      </a:lnTo>
                      <a:lnTo>
                        <a:pt x="383" y="1699"/>
                      </a:lnTo>
                      <a:lnTo>
                        <a:pt x="268" y="2004"/>
                      </a:lnTo>
                      <a:lnTo>
                        <a:pt x="249" y="2138"/>
                      </a:lnTo>
                      <a:lnTo>
                        <a:pt x="211" y="2291"/>
                      </a:lnTo>
                      <a:lnTo>
                        <a:pt x="153" y="2577"/>
                      </a:lnTo>
                      <a:lnTo>
                        <a:pt x="1" y="3283"/>
                      </a:lnTo>
                      <a:lnTo>
                        <a:pt x="306" y="3856"/>
                      </a:lnTo>
                      <a:lnTo>
                        <a:pt x="478" y="3856"/>
                      </a:lnTo>
                      <a:lnTo>
                        <a:pt x="631" y="3837"/>
                      </a:lnTo>
                      <a:lnTo>
                        <a:pt x="802" y="3818"/>
                      </a:lnTo>
                      <a:lnTo>
                        <a:pt x="955" y="3779"/>
                      </a:lnTo>
                      <a:lnTo>
                        <a:pt x="1089" y="3722"/>
                      </a:lnTo>
                      <a:lnTo>
                        <a:pt x="1242" y="3646"/>
                      </a:lnTo>
                      <a:lnTo>
                        <a:pt x="1375" y="3569"/>
                      </a:lnTo>
                      <a:lnTo>
                        <a:pt x="1490" y="3493"/>
                      </a:lnTo>
                      <a:lnTo>
                        <a:pt x="1738" y="3283"/>
                      </a:lnTo>
                      <a:lnTo>
                        <a:pt x="1967" y="3054"/>
                      </a:lnTo>
                      <a:lnTo>
                        <a:pt x="2158" y="2806"/>
                      </a:lnTo>
                      <a:lnTo>
                        <a:pt x="2349" y="2520"/>
                      </a:lnTo>
                      <a:lnTo>
                        <a:pt x="2597" y="2138"/>
                      </a:lnTo>
                      <a:lnTo>
                        <a:pt x="2730" y="1947"/>
                      </a:lnTo>
                      <a:lnTo>
                        <a:pt x="2883" y="1775"/>
                      </a:lnTo>
                      <a:lnTo>
                        <a:pt x="3017" y="1661"/>
                      </a:lnTo>
                      <a:lnTo>
                        <a:pt x="3227" y="1432"/>
                      </a:lnTo>
                      <a:lnTo>
                        <a:pt x="3322" y="1317"/>
                      </a:lnTo>
                      <a:lnTo>
                        <a:pt x="3398" y="1203"/>
                      </a:lnTo>
                      <a:lnTo>
                        <a:pt x="3437" y="1126"/>
                      </a:lnTo>
                      <a:lnTo>
                        <a:pt x="3437" y="1088"/>
                      </a:lnTo>
                      <a:lnTo>
                        <a:pt x="3418" y="1069"/>
                      </a:lnTo>
                      <a:lnTo>
                        <a:pt x="3341" y="1069"/>
                      </a:lnTo>
                      <a:lnTo>
                        <a:pt x="3265" y="1088"/>
                      </a:lnTo>
                      <a:lnTo>
                        <a:pt x="3169" y="1126"/>
                      </a:lnTo>
                      <a:lnTo>
                        <a:pt x="3074" y="1183"/>
                      </a:lnTo>
                      <a:lnTo>
                        <a:pt x="2883" y="1298"/>
                      </a:lnTo>
                      <a:lnTo>
                        <a:pt x="2749" y="1413"/>
                      </a:lnTo>
                      <a:lnTo>
                        <a:pt x="2635" y="1508"/>
                      </a:lnTo>
                      <a:lnTo>
                        <a:pt x="2539" y="1603"/>
                      </a:lnTo>
                      <a:lnTo>
                        <a:pt x="2330" y="1813"/>
                      </a:lnTo>
                      <a:lnTo>
                        <a:pt x="2406" y="1661"/>
                      </a:lnTo>
                      <a:lnTo>
                        <a:pt x="2520" y="1527"/>
                      </a:lnTo>
                      <a:lnTo>
                        <a:pt x="2730" y="1260"/>
                      </a:lnTo>
                      <a:lnTo>
                        <a:pt x="2959" y="993"/>
                      </a:lnTo>
                      <a:lnTo>
                        <a:pt x="3055" y="840"/>
                      </a:lnTo>
                      <a:lnTo>
                        <a:pt x="3150" y="706"/>
                      </a:lnTo>
                      <a:lnTo>
                        <a:pt x="3169" y="630"/>
                      </a:lnTo>
                      <a:lnTo>
                        <a:pt x="3169" y="592"/>
                      </a:lnTo>
                      <a:lnTo>
                        <a:pt x="3150" y="573"/>
                      </a:lnTo>
                      <a:lnTo>
                        <a:pt x="3055" y="573"/>
                      </a:lnTo>
                      <a:lnTo>
                        <a:pt x="2902" y="668"/>
                      </a:lnTo>
                      <a:lnTo>
                        <a:pt x="2749" y="764"/>
                      </a:lnTo>
                      <a:lnTo>
                        <a:pt x="2597" y="878"/>
                      </a:lnTo>
                      <a:lnTo>
                        <a:pt x="2463" y="993"/>
                      </a:lnTo>
                      <a:lnTo>
                        <a:pt x="2215" y="1260"/>
                      </a:lnTo>
                      <a:lnTo>
                        <a:pt x="1967" y="1527"/>
                      </a:lnTo>
                      <a:lnTo>
                        <a:pt x="2177" y="1203"/>
                      </a:lnTo>
                      <a:lnTo>
                        <a:pt x="2444" y="840"/>
                      </a:lnTo>
                      <a:lnTo>
                        <a:pt x="2654" y="554"/>
                      </a:lnTo>
                      <a:lnTo>
                        <a:pt x="2749" y="382"/>
                      </a:lnTo>
                      <a:lnTo>
                        <a:pt x="2826" y="229"/>
                      </a:lnTo>
                      <a:lnTo>
                        <a:pt x="2845" y="191"/>
                      </a:lnTo>
                      <a:lnTo>
                        <a:pt x="2845" y="153"/>
                      </a:lnTo>
                      <a:lnTo>
                        <a:pt x="2826" y="134"/>
                      </a:lnTo>
                      <a:lnTo>
                        <a:pt x="2711" y="134"/>
                      </a:lnTo>
                      <a:lnTo>
                        <a:pt x="2635" y="153"/>
                      </a:lnTo>
                      <a:lnTo>
                        <a:pt x="2520" y="229"/>
                      </a:lnTo>
                      <a:lnTo>
                        <a:pt x="2406" y="305"/>
                      </a:lnTo>
                      <a:lnTo>
                        <a:pt x="2234" y="458"/>
                      </a:lnTo>
                      <a:lnTo>
                        <a:pt x="2062" y="630"/>
                      </a:lnTo>
                      <a:lnTo>
                        <a:pt x="1795" y="935"/>
                      </a:lnTo>
                      <a:lnTo>
                        <a:pt x="1490" y="1279"/>
                      </a:lnTo>
                      <a:lnTo>
                        <a:pt x="1642" y="1012"/>
                      </a:lnTo>
                      <a:lnTo>
                        <a:pt x="1776" y="821"/>
                      </a:lnTo>
                      <a:lnTo>
                        <a:pt x="1871" y="687"/>
                      </a:lnTo>
                      <a:lnTo>
                        <a:pt x="2043" y="477"/>
                      </a:lnTo>
                      <a:lnTo>
                        <a:pt x="2177" y="286"/>
                      </a:lnTo>
                      <a:lnTo>
                        <a:pt x="2253" y="134"/>
                      </a:lnTo>
                      <a:lnTo>
                        <a:pt x="2272" y="76"/>
                      </a:lnTo>
                      <a:lnTo>
                        <a:pt x="2272" y="57"/>
                      </a:lnTo>
                      <a:lnTo>
                        <a:pt x="2253" y="19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fill="none" extrusionOk="0">
                      <a:moveTo>
                        <a:pt x="1" y="3283"/>
                      </a:moveTo>
                      <a:lnTo>
                        <a:pt x="1" y="3283"/>
                      </a:lnTo>
                      <a:lnTo>
                        <a:pt x="153" y="2577"/>
                      </a:lnTo>
                      <a:lnTo>
                        <a:pt x="153" y="2577"/>
                      </a:lnTo>
                      <a:lnTo>
                        <a:pt x="211" y="2291"/>
                      </a:lnTo>
                      <a:lnTo>
                        <a:pt x="249" y="2138"/>
                      </a:lnTo>
                      <a:lnTo>
                        <a:pt x="268" y="2004"/>
                      </a:lnTo>
                      <a:lnTo>
                        <a:pt x="268" y="2004"/>
                      </a:lnTo>
                      <a:lnTo>
                        <a:pt x="383" y="1699"/>
                      </a:lnTo>
                      <a:lnTo>
                        <a:pt x="535" y="1393"/>
                      </a:lnTo>
                      <a:lnTo>
                        <a:pt x="707" y="1126"/>
                      </a:lnTo>
                      <a:lnTo>
                        <a:pt x="898" y="859"/>
                      </a:lnTo>
                      <a:lnTo>
                        <a:pt x="898" y="859"/>
                      </a:lnTo>
                      <a:lnTo>
                        <a:pt x="974" y="802"/>
                      </a:lnTo>
                      <a:lnTo>
                        <a:pt x="1012" y="802"/>
                      </a:lnTo>
                      <a:lnTo>
                        <a:pt x="1051" y="802"/>
                      </a:lnTo>
                      <a:lnTo>
                        <a:pt x="1051" y="802"/>
                      </a:lnTo>
                      <a:lnTo>
                        <a:pt x="1070" y="840"/>
                      </a:lnTo>
                      <a:lnTo>
                        <a:pt x="1089" y="859"/>
                      </a:lnTo>
                      <a:lnTo>
                        <a:pt x="1089" y="916"/>
                      </a:lnTo>
                      <a:lnTo>
                        <a:pt x="1089" y="916"/>
                      </a:lnTo>
                      <a:lnTo>
                        <a:pt x="1032" y="1088"/>
                      </a:lnTo>
                      <a:lnTo>
                        <a:pt x="955" y="1241"/>
                      </a:lnTo>
                      <a:lnTo>
                        <a:pt x="879" y="1393"/>
                      </a:lnTo>
                      <a:lnTo>
                        <a:pt x="860" y="1470"/>
                      </a:lnTo>
                      <a:lnTo>
                        <a:pt x="841" y="1546"/>
                      </a:lnTo>
                      <a:lnTo>
                        <a:pt x="841" y="1546"/>
                      </a:lnTo>
                      <a:lnTo>
                        <a:pt x="974" y="1355"/>
                      </a:lnTo>
                      <a:lnTo>
                        <a:pt x="1089" y="1126"/>
                      </a:lnTo>
                      <a:lnTo>
                        <a:pt x="1222" y="897"/>
                      </a:lnTo>
                      <a:lnTo>
                        <a:pt x="1337" y="706"/>
                      </a:lnTo>
                      <a:lnTo>
                        <a:pt x="1337" y="706"/>
                      </a:lnTo>
                      <a:lnTo>
                        <a:pt x="1490" y="534"/>
                      </a:lnTo>
                      <a:lnTo>
                        <a:pt x="1642" y="401"/>
                      </a:lnTo>
                      <a:lnTo>
                        <a:pt x="1967" y="115"/>
                      </a:lnTo>
                      <a:lnTo>
                        <a:pt x="1967" y="115"/>
                      </a:lnTo>
                      <a:lnTo>
                        <a:pt x="2043" y="76"/>
                      </a:lnTo>
                      <a:lnTo>
                        <a:pt x="2120" y="19"/>
                      </a:lnTo>
                      <a:lnTo>
                        <a:pt x="2177" y="0"/>
                      </a:lnTo>
                      <a:lnTo>
                        <a:pt x="2215" y="0"/>
                      </a:lnTo>
                      <a:lnTo>
                        <a:pt x="2253" y="19"/>
                      </a:lnTo>
                      <a:lnTo>
                        <a:pt x="2272" y="57"/>
                      </a:lnTo>
                      <a:lnTo>
                        <a:pt x="2272" y="57"/>
                      </a:lnTo>
                      <a:lnTo>
                        <a:pt x="2272" y="76"/>
                      </a:lnTo>
                      <a:lnTo>
                        <a:pt x="2253" y="134"/>
                      </a:lnTo>
                      <a:lnTo>
                        <a:pt x="2177" y="286"/>
                      </a:lnTo>
                      <a:lnTo>
                        <a:pt x="2043" y="477"/>
                      </a:lnTo>
                      <a:lnTo>
                        <a:pt x="1871" y="687"/>
                      </a:lnTo>
                      <a:lnTo>
                        <a:pt x="1871" y="687"/>
                      </a:lnTo>
                      <a:lnTo>
                        <a:pt x="1776" y="821"/>
                      </a:lnTo>
                      <a:lnTo>
                        <a:pt x="1642" y="1012"/>
                      </a:lnTo>
                      <a:lnTo>
                        <a:pt x="1490" y="1279"/>
                      </a:lnTo>
                      <a:lnTo>
                        <a:pt x="1490" y="1279"/>
                      </a:lnTo>
                      <a:lnTo>
                        <a:pt x="1795" y="935"/>
                      </a:lnTo>
                      <a:lnTo>
                        <a:pt x="2062" y="630"/>
                      </a:lnTo>
                      <a:lnTo>
                        <a:pt x="2062" y="630"/>
                      </a:lnTo>
                      <a:lnTo>
                        <a:pt x="2234" y="458"/>
                      </a:lnTo>
                      <a:lnTo>
                        <a:pt x="2406" y="305"/>
                      </a:lnTo>
                      <a:lnTo>
                        <a:pt x="2406" y="305"/>
                      </a:lnTo>
                      <a:lnTo>
                        <a:pt x="2520" y="229"/>
                      </a:lnTo>
                      <a:lnTo>
                        <a:pt x="2635" y="153"/>
                      </a:lnTo>
                      <a:lnTo>
                        <a:pt x="2635" y="153"/>
                      </a:lnTo>
                      <a:lnTo>
                        <a:pt x="2711" y="134"/>
                      </a:lnTo>
                      <a:lnTo>
                        <a:pt x="2788" y="134"/>
                      </a:lnTo>
                      <a:lnTo>
                        <a:pt x="2788" y="134"/>
                      </a:lnTo>
                      <a:lnTo>
                        <a:pt x="2826" y="134"/>
                      </a:lnTo>
                      <a:lnTo>
                        <a:pt x="2845" y="153"/>
                      </a:lnTo>
                      <a:lnTo>
                        <a:pt x="2845" y="191"/>
                      </a:lnTo>
                      <a:lnTo>
                        <a:pt x="2826" y="229"/>
                      </a:lnTo>
                      <a:lnTo>
                        <a:pt x="2826" y="229"/>
                      </a:lnTo>
                      <a:lnTo>
                        <a:pt x="2749" y="382"/>
                      </a:lnTo>
                      <a:lnTo>
                        <a:pt x="2654" y="554"/>
                      </a:lnTo>
                      <a:lnTo>
                        <a:pt x="2444" y="840"/>
                      </a:lnTo>
                      <a:lnTo>
                        <a:pt x="2444" y="840"/>
                      </a:lnTo>
                      <a:lnTo>
                        <a:pt x="2177" y="1203"/>
                      </a:lnTo>
                      <a:lnTo>
                        <a:pt x="1967" y="1527"/>
                      </a:lnTo>
                      <a:lnTo>
                        <a:pt x="1967" y="1527"/>
                      </a:lnTo>
                      <a:lnTo>
                        <a:pt x="2215" y="1260"/>
                      </a:lnTo>
                      <a:lnTo>
                        <a:pt x="2463" y="993"/>
                      </a:lnTo>
                      <a:lnTo>
                        <a:pt x="2597" y="878"/>
                      </a:lnTo>
                      <a:lnTo>
                        <a:pt x="2749" y="764"/>
                      </a:lnTo>
                      <a:lnTo>
                        <a:pt x="2902" y="668"/>
                      </a:lnTo>
                      <a:lnTo>
                        <a:pt x="3055" y="573"/>
                      </a:lnTo>
                      <a:lnTo>
                        <a:pt x="3055" y="573"/>
                      </a:lnTo>
                      <a:lnTo>
                        <a:pt x="3112" y="573"/>
                      </a:lnTo>
                      <a:lnTo>
                        <a:pt x="3150" y="573"/>
                      </a:lnTo>
                      <a:lnTo>
                        <a:pt x="3150" y="573"/>
                      </a:lnTo>
                      <a:lnTo>
                        <a:pt x="3169" y="592"/>
                      </a:lnTo>
                      <a:lnTo>
                        <a:pt x="3169" y="630"/>
                      </a:lnTo>
                      <a:lnTo>
                        <a:pt x="3150" y="706"/>
                      </a:lnTo>
                      <a:lnTo>
                        <a:pt x="3150" y="706"/>
                      </a:lnTo>
                      <a:lnTo>
                        <a:pt x="3055" y="840"/>
                      </a:lnTo>
                      <a:lnTo>
                        <a:pt x="2959" y="993"/>
                      </a:lnTo>
                      <a:lnTo>
                        <a:pt x="2730" y="1260"/>
                      </a:lnTo>
                      <a:lnTo>
                        <a:pt x="2520" y="1527"/>
                      </a:lnTo>
                      <a:lnTo>
                        <a:pt x="2406" y="1661"/>
                      </a:lnTo>
                      <a:lnTo>
                        <a:pt x="2330" y="1813"/>
                      </a:lnTo>
                      <a:lnTo>
                        <a:pt x="2330" y="1813"/>
                      </a:lnTo>
                      <a:lnTo>
                        <a:pt x="2539" y="1603"/>
                      </a:lnTo>
                      <a:lnTo>
                        <a:pt x="2635" y="1508"/>
                      </a:lnTo>
                      <a:lnTo>
                        <a:pt x="2749" y="1413"/>
                      </a:lnTo>
                      <a:lnTo>
                        <a:pt x="2749" y="1413"/>
                      </a:lnTo>
                      <a:lnTo>
                        <a:pt x="2883" y="1298"/>
                      </a:lnTo>
                      <a:lnTo>
                        <a:pt x="3074" y="1183"/>
                      </a:lnTo>
                      <a:lnTo>
                        <a:pt x="3169" y="1126"/>
                      </a:lnTo>
                      <a:lnTo>
                        <a:pt x="3265" y="1088"/>
                      </a:lnTo>
                      <a:lnTo>
                        <a:pt x="3341" y="1069"/>
                      </a:lnTo>
                      <a:lnTo>
                        <a:pt x="3418" y="1069"/>
                      </a:lnTo>
                      <a:lnTo>
                        <a:pt x="3418" y="1069"/>
                      </a:lnTo>
                      <a:lnTo>
                        <a:pt x="3437" y="1088"/>
                      </a:lnTo>
                      <a:lnTo>
                        <a:pt x="3437" y="1126"/>
                      </a:lnTo>
                      <a:lnTo>
                        <a:pt x="3398" y="1203"/>
                      </a:lnTo>
                      <a:lnTo>
                        <a:pt x="3322" y="1317"/>
                      </a:lnTo>
                      <a:lnTo>
                        <a:pt x="3227" y="1432"/>
                      </a:lnTo>
                      <a:lnTo>
                        <a:pt x="3017" y="1661"/>
                      </a:lnTo>
                      <a:lnTo>
                        <a:pt x="2883" y="1775"/>
                      </a:lnTo>
                      <a:lnTo>
                        <a:pt x="2883" y="1775"/>
                      </a:lnTo>
                      <a:lnTo>
                        <a:pt x="2730" y="1947"/>
                      </a:lnTo>
                      <a:lnTo>
                        <a:pt x="2597" y="2138"/>
                      </a:lnTo>
                      <a:lnTo>
                        <a:pt x="2349" y="2520"/>
                      </a:lnTo>
                      <a:lnTo>
                        <a:pt x="2349" y="2520"/>
                      </a:lnTo>
                      <a:lnTo>
                        <a:pt x="2158" y="2806"/>
                      </a:lnTo>
                      <a:lnTo>
                        <a:pt x="1967" y="3054"/>
                      </a:lnTo>
                      <a:lnTo>
                        <a:pt x="1738" y="3283"/>
                      </a:lnTo>
                      <a:lnTo>
                        <a:pt x="1490" y="3493"/>
                      </a:lnTo>
                      <a:lnTo>
                        <a:pt x="1375" y="3569"/>
                      </a:lnTo>
                      <a:lnTo>
                        <a:pt x="1242" y="3646"/>
                      </a:lnTo>
                      <a:lnTo>
                        <a:pt x="1089" y="3722"/>
                      </a:lnTo>
                      <a:lnTo>
                        <a:pt x="955" y="3779"/>
                      </a:lnTo>
                      <a:lnTo>
                        <a:pt x="802" y="3818"/>
                      </a:lnTo>
                      <a:lnTo>
                        <a:pt x="631" y="3837"/>
                      </a:lnTo>
                      <a:lnTo>
                        <a:pt x="478" y="3856"/>
                      </a:lnTo>
                      <a:lnTo>
                        <a:pt x="306" y="385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8"/>
                <p:cNvSpPr/>
                <p:nvPr/>
              </p:nvSpPr>
              <p:spPr>
                <a:xfrm>
                  <a:off x="5897667" y="2027783"/>
                  <a:ext cx="44122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30" extrusionOk="0">
                      <a:moveTo>
                        <a:pt x="478" y="0"/>
                      </a:moveTo>
                      <a:lnTo>
                        <a:pt x="344" y="20"/>
                      </a:lnTo>
                      <a:lnTo>
                        <a:pt x="230" y="58"/>
                      </a:lnTo>
                      <a:lnTo>
                        <a:pt x="115" y="115"/>
                      </a:lnTo>
                      <a:lnTo>
                        <a:pt x="1" y="191"/>
                      </a:lnTo>
                      <a:lnTo>
                        <a:pt x="1" y="229"/>
                      </a:lnTo>
                      <a:lnTo>
                        <a:pt x="20" y="229"/>
                      </a:lnTo>
                      <a:lnTo>
                        <a:pt x="134" y="172"/>
                      </a:lnTo>
                      <a:lnTo>
                        <a:pt x="230" y="134"/>
                      </a:lnTo>
                      <a:lnTo>
                        <a:pt x="344" y="77"/>
                      </a:lnTo>
                      <a:lnTo>
                        <a:pt x="459" y="58"/>
                      </a:lnTo>
                      <a:lnTo>
                        <a:pt x="650" y="58"/>
                      </a:lnTo>
                      <a:lnTo>
                        <a:pt x="745" y="96"/>
                      </a:lnTo>
                      <a:lnTo>
                        <a:pt x="821" y="172"/>
                      </a:lnTo>
                      <a:lnTo>
                        <a:pt x="860" y="172"/>
                      </a:lnTo>
                      <a:lnTo>
                        <a:pt x="860" y="153"/>
                      </a:lnTo>
                      <a:lnTo>
                        <a:pt x="860" y="134"/>
                      </a:lnTo>
                      <a:lnTo>
                        <a:pt x="783" y="77"/>
                      </a:lnTo>
                      <a:lnTo>
                        <a:pt x="688" y="2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8"/>
                <p:cNvSpPr/>
                <p:nvPr/>
              </p:nvSpPr>
              <p:spPr>
                <a:xfrm>
                  <a:off x="5004575" y="2632959"/>
                  <a:ext cx="908817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4" h="19643" extrusionOk="0">
                      <a:moveTo>
                        <a:pt x="936" y="1"/>
                      </a:moveTo>
                      <a:lnTo>
                        <a:pt x="821" y="20"/>
                      </a:lnTo>
                      <a:lnTo>
                        <a:pt x="726" y="39"/>
                      </a:lnTo>
                      <a:lnTo>
                        <a:pt x="630" y="58"/>
                      </a:lnTo>
                      <a:lnTo>
                        <a:pt x="516" y="96"/>
                      </a:lnTo>
                      <a:lnTo>
                        <a:pt x="344" y="211"/>
                      </a:lnTo>
                      <a:lnTo>
                        <a:pt x="210" y="364"/>
                      </a:lnTo>
                      <a:lnTo>
                        <a:pt x="96" y="535"/>
                      </a:lnTo>
                      <a:lnTo>
                        <a:pt x="19" y="726"/>
                      </a:lnTo>
                      <a:lnTo>
                        <a:pt x="0" y="822"/>
                      </a:lnTo>
                      <a:lnTo>
                        <a:pt x="0" y="936"/>
                      </a:lnTo>
                      <a:lnTo>
                        <a:pt x="0" y="1032"/>
                      </a:lnTo>
                      <a:lnTo>
                        <a:pt x="19" y="1146"/>
                      </a:lnTo>
                      <a:lnTo>
                        <a:pt x="3532" y="18364"/>
                      </a:lnTo>
                      <a:lnTo>
                        <a:pt x="3570" y="18497"/>
                      </a:lnTo>
                      <a:lnTo>
                        <a:pt x="3608" y="18631"/>
                      </a:lnTo>
                      <a:lnTo>
                        <a:pt x="3665" y="18765"/>
                      </a:lnTo>
                      <a:lnTo>
                        <a:pt x="3742" y="18879"/>
                      </a:lnTo>
                      <a:lnTo>
                        <a:pt x="3894" y="19089"/>
                      </a:lnTo>
                      <a:lnTo>
                        <a:pt x="4085" y="19280"/>
                      </a:lnTo>
                      <a:lnTo>
                        <a:pt x="4295" y="19433"/>
                      </a:lnTo>
                      <a:lnTo>
                        <a:pt x="4543" y="19547"/>
                      </a:lnTo>
                      <a:lnTo>
                        <a:pt x="4677" y="19585"/>
                      </a:lnTo>
                      <a:lnTo>
                        <a:pt x="4810" y="19604"/>
                      </a:lnTo>
                      <a:lnTo>
                        <a:pt x="4944" y="19624"/>
                      </a:lnTo>
                      <a:lnTo>
                        <a:pt x="5078" y="19643"/>
                      </a:lnTo>
                      <a:lnTo>
                        <a:pt x="17714" y="19643"/>
                      </a:lnTo>
                      <a:lnTo>
                        <a:pt x="136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38"/>
                <p:cNvSpPr/>
                <p:nvPr/>
              </p:nvSpPr>
              <p:spPr>
                <a:xfrm>
                  <a:off x="5645972" y="2632959"/>
                  <a:ext cx="817802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0" h="19643" extrusionOk="0">
                      <a:moveTo>
                        <a:pt x="955" y="1"/>
                      </a:moveTo>
                      <a:lnTo>
                        <a:pt x="841" y="20"/>
                      </a:lnTo>
                      <a:lnTo>
                        <a:pt x="726" y="39"/>
                      </a:lnTo>
                      <a:lnTo>
                        <a:pt x="631" y="58"/>
                      </a:lnTo>
                      <a:lnTo>
                        <a:pt x="535" y="96"/>
                      </a:lnTo>
                      <a:lnTo>
                        <a:pt x="364" y="211"/>
                      </a:lnTo>
                      <a:lnTo>
                        <a:pt x="211" y="364"/>
                      </a:lnTo>
                      <a:lnTo>
                        <a:pt x="96" y="535"/>
                      </a:lnTo>
                      <a:lnTo>
                        <a:pt x="39" y="726"/>
                      </a:lnTo>
                      <a:lnTo>
                        <a:pt x="20" y="822"/>
                      </a:lnTo>
                      <a:lnTo>
                        <a:pt x="1" y="936"/>
                      </a:lnTo>
                      <a:lnTo>
                        <a:pt x="1" y="1032"/>
                      </a:lnTo>
                      <a:lnTo>
                        <a:pt x="20" y="1146"/>
                      </a:lnTo>
                      <a:lnTo>
                        <a:pt x="3551" y="18364"/>
                      </a:lnTo>
                      <a:lnTo>
                        <a:pt x="3570" y="18497"/>
                      </a:lnTo>
                      <a:lnTo>
                        <a:pt x="3628" y="18631"/>
                      </a:lnTo>
                      <a:lnTo>
                        <a:pt x="3685" y="18765"/>
                      </a:lnTo>
                      <a:lnTo>
                        <a:pt x="3742" y="18879"/>
                      </a:lnTo>
                      <a:lnTo>
                        <a:pt x="3895" y="19089"/>
                      </a:lnTo>
                      <a:lnTo>
                        <a:pt x="4086" y="19280"/>
                      </a:lnTo>
                      <a:lnTo>
                        <a:pt x="4315" y="19433"/>
                      </a:lnTo>
                      <a:lnTo>
                        <a:pt x="4563" y="19547"/>
                      </a:lnTo>
                      <a:lnTo>
                        <a:pt x="4677" y="19585"/>
                      </a:lnTo>
                      <a:lnTo>
                        <a:pt x="4811" y="19604"/>
                      </a:lnTo>
                      <a:lnTo>
                        <a:pt x="4945" y="19624"/>
                      </a:lnTo>
                      <a:lnTo>
                        <a:pt x="5097" y="19643"/>
                      </a:lnTo>
                      <a:lnTo>
                        <a:pt x="15195" y="19643"/>
                      </a:lnTo>
                      <a:lnTo>
                        <a:pt x="15348" y="19624"/>
                      </a:lnTo>
                      <a:lnTo>
                        <a:pt x="15481" y="19585"/>
                      </a:lnTo>
                      <a:lnTo>
                        <a:pt x="15615" y="19509"/>
                      </a:lnTo>
                      <a:lnTo>
                        <a:pt x="15729" y="19414"/>
                      </a:lnTo>
                      <a:lnTo>
                        <a:pt x="15806" y="19318"/>
                      </a:lnTo>
                      <a:lnTo>
                        <a:pt x="15882" y="19185"/>
                      </a:lnTo>
                      <a:lnTo>
                        <a:pt x="15920" y="19051"/>
                      </a:lnTo>
                      <a:lnTo>
                        <a:pt x="15939" y="18898"/>
                      </a:lnTo>
                      <a:lnTo>
                        <a:pt x="15920" y="18746"/>
                      </a:lnTo>
                      <a:lnTo>
                        <a:pt x="15882" y="18612"/>
                      </a:lnTo>
                      <a:lnTo>
                        <a:pt x="15806" y="18497"/>
                      </a:lnTo>
                      <a:lnTo>
                        <a:pt x="15729" y="18383"/>
                      </a:lnTo>
                      <a:lnTo>
                        <a:pt x="15615" y="18287"/>
                      </a:lnTo>
                      <a:lnTo>
                        <a:pt x="15481" y="18230"/>
                      </a:lnTo>
                      <a:lnTo>
                        <a:pt x="15348" y="18173"/>
                      </a:lnTo>
                      <a:lnTo>
                        <a:pt x="6663" y="18173"/>
                      </a:lnTo>
                      <a:lnTo>
                        <a:pt x="6472" y="18154"/>
                      </a:lnTo>
                      <a:lnTo>
                        <a:pt x="6281" y="18097"/>
                      </a:lnTo>
                      <a:lnTo>
                        <a:pt x="6109" y="18020"/>
                      </a:lnTo>
                      <a:lnTo>
                        <a:pt x="5937" y="17906"/>
                      </a:lnTo>
                      <a:lnTo>
                        <a:pt x="5804" y="17772"/>
                      </a:lnTo>
                      <a:lnTo>
                        <a:pt x="5689" y="17619"/>
                      </a:lnTo>
                      <a:lnTo>
                        <a:pt x="5594" y="17448"/>
                      </a:lnTo>
                      <a:lnTo>
                        <a:pt x="5536" y="17257"/>
                      </a:lnTo>
                      <a:lnTo>
                        <a:pt x="2196" y="879"/>
                      </a:lnTo>
                      <a:lnTo>
                        <a:pt x="2139" y="688"/>
                      </a:lnTo>
                      <a:lnTo>
                        <a:pt x="2062" y="535"/>
                      </a:lnTo>
                      <a:lnTo>
                        <a:pt x="1948" y="383"/>
                      </a:lnTo>
                      <a:lnTo>
                        <a:pt x="1814" y="249"/>
                      </a:lnTo>
                      <a:lnTo>
                        <a:pt x="1662" y="154"/>
                      </a:lnTo>
                      <a:lnTo>
                        <a:pt x="1509" y="77"/>
                      </a:lnTo>
                      <a:lnTo>
                        <a:pt x="1318" y="20"/>
                      </a:lnTo>
                      <a:lnTo>
                        <a:pt x="11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fill="none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8"/>
                <p:cNvSpPr/>
                <p:nvPr/>
              </p:nvSpPr>
              <p:spPr>
                <a:xfrm>
                  <a:off x="5333584" y="4395696"/>
                  <a:ext cx="853048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" h="1337" extrusionOk="0">
                      <a:moveTo>
                        <a:pt x="1203" y="1"/>
                      </a:moveTo>
                      <a:lnTo>
                        <a:pt x="1070" y="20"/>
                      </a:lnTo>
                      <a:lnTo>
                        <a:pt x="955" y="58"/>
                      </a:lnTo>
                      <a:lnTo>
                        <a:pt x="822" y="96"/>
                      </a:lnTo>
                      <a:lnTo>
                        <a:pt x="707" y="153"/>
                      </a:lnTo>
                      <a:lnTo>
                        <a:pt x="593" y="230"/>
                      </a:lnTo>
                      <a:lnTo>
                        <a:pt x="497" y="306"/>
                      </a:lnTo>
                      <a:lnTo>
                        <a:pt x="402" y="382"/>
                      </a:lnTo>
                      <a:lnTo>
                        <a:pt x="306" y="478"/>
                      </a:lnTo>
                      <a:lnTo>
                        <a:pt x="230" y="592"/>
                      </a:lnTo>
                      <a:lnTo>
                        <a:pt x="173" y="688"/>
                      </a:lnTo>
                      <a:lnTo>
                        <a:pt x="115" y="821"/>
                      </a:lnTo>
                      <a:lnTo>
                        <a:pt x="58" y="936"/>
                      </a:lnTo>
                      <a:lnTo>
                        <a:pt x="39" y="1070"/>
                      </a:lnTo>
                      <a:lnTo>
                        <a:pt x="20" y="1203"/>
                      </a:lnTo>
                      <a:lnTo>
                        <a:pt x="1" y="1337"/>
                      </a:lnTo>
                      <a:lnTo>
                        <a:pt x="77" y="1337"/>
                      </a:lnTo>
                      <a:lnTo>
                        <a:pt x="96" y="1203"/>
                      </a:lnTo>
                      <a:lnTo>
                        <a:pt x="115" y="1089"/>
                      </a:lnTo>
                      <a:lnTo>
                        <a:pt x="134" y="955"/>
                      </a:lnTo>
                      <a:lnTo>
                        <a:pt x="173" y="841"/>
                      </a:lnTo>
                      <a:lnTo>
                        <a:pt x="230" y="726"/>
                      </a:lnTo>
                      <a:lnTo>
                        <a:pt x="306" y="631"/>
                      </a:lnTo>
                      <a:lnTo>
                        <a:pt x="364" y="535"/>
                      </a:lnTo>
                      <a:lnTo>
                        <a:pt x="459" y="440"/>
                      </a:lnTo>
                      <a:lnTo>
                        <a:pt x="535" y="363"/>
                      </a:lnTo>
                      <a:lnTo>
                        <a:pt x="631" y="287"/>
                      </a:lnTo>
                      <a:lnTo>
                        <a:pt x="745" y="230"/>
                      </a:lnTo>
                      <a:lnTo>
                        <a:pt x="860" y="172"/>
                      </a:lnTo>
                      <a:lnTo>
                        <a:pt x="974" y="134"/>
                      </a:lnTo>
                      <a:lnTo>
                        <a:pt x="1089" y="96"/>
                      </a:lnTo>
                      <a:lnTo>
                        <a:pt x="1222" y="77"/>
                      </a:lnTo>
                      <a:lnTo>
                        <a:pt x="15424" y="77"/>
                      </a:lnTo>
                      <a:lnTo>
                        <a:pt x="15539" y="96"/>
                      </a:lnTo>
                      <a:lnTo>
                        <a:pt x="15653" y="134"/>
                      </a:lnTo>
                      <a:lnTo>
                        <a:pt x="15787" y="172"/>
                      </a:lnTo>
                      <a:lnTo>
                        <a:pt x="15882" y="230"/>
                      </a:lnTo>
                      <a:lnTo>
                        <a:pt x="15997" y="287"/>
                      </a:lnTo>
                      <a:lnTo>
                        <a:pt x="16092" y="363"/>
                      </a:lnTo>
                      <a:lnTo>
                        <a:pt x="16187" y="440"/>
                      </a:lnTo>
                      <a:lnTo>
                        <a:pt x="16264" y="535"/>
                      </a:lnTo>
                      <a:lnTo>
                        <a:pt x="16340" y="631"/>
                      </a:lnTo>
                      <a:lnTo>
                        <a:pt x="16397" y="726"/>
                      </a:lnTo>
                      <a:lnTo>
                        <a:pt x="16455" y="841"/>
                      </a:lnTo>
                      <a:lnTo>
                        <a:pt x="16493" y="955"/>
                      </a:lnTo>
                      <a:lnTo>
                        <a:pt x="16531" y="1089"/>
                      </a:lnTo>
                      <a:lnTo>
                        <a:pt x="16550" y="1203"/>
                      </a:lnTo>
                      <a:lnTo>
                        <a:pt x="16550" y="1337"/>
                      </a:lnTo>
                      <a:lnTo>
                        <a:pt x="16627" y="1337"/>
                      </a:lnTo>
                      <a:lnTo>
                        <a:pt x="16627" y="1203"/>
                      </a:lnTo>
                      <a:lnTo>
                        <a:pt x="16607" y="1070"/>
                      </a:lnTo>
                      <a:lnTo>
                        <a:pt x="16569" y="936"/>
                      </a:lnTo>
                      <a:lnTo>
                        <a:pt x="16531" y="821"/>
                      </a:lnTo>
                      <a:lnTo>
                        <a:pt x="16474" y="688"/>
                      </a:lnTo>
                      <a:lnTo>
                        <a:pt x="16397" y="592"/>
                      </a:lnTo>
                      <a:lnTo>
                        <a:pt x="16321" y="478"/>
                      </a:lnTo>
                      <a:lnTo>
                        <a:pt x="16226" y="382"/>
                      </a:lnTo>
                      <a:lnTo>
                        <a:pt x="16130" y="306"/>
                      </a:lnTo>
                      <a:lnTo>
                        <a:pt x="16035" y="230"/>
                      </a:lnTo>
                      <a:lnTo>
                        <a:pt x="15920" y="153"/>
                      </a:lnTo>
                      <a:lnTo>
                        <a:pt x="15806" y="96"/>
                      </a:lnTo>
                      <a:lnTo>
                        <a:pt x="15691" y="58"/>
                      </a:lnTo>
                      <a:lnTo>
                        <a:pt x="15558" y="20"/>
                      </a:lnTo>
                      <a:lnTo>
                        <a:pt x="15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8"/>
                <p:cNvSpPr/>
                <p:nvPr/>
              </p:nvSpPr>
              <p:spPr>
                <a:xfrm>
                  <a:off x="5685168" y="4395696"/>
                  <a:ext cx="68595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337" extrusionOk="0">
                      <a:moveTo>
                        <a:pt x="1203" y="1"/>
                      </a:moveTo>
                      <a:lnTo>
                        <a:pt x="1069" y="20"/>
                      </a:lnTo>
                      <a:lnTo>
                        <a:pt x="936" y="58"/>
                      </a:lnTo>
                      <a:lnTo>
                        <a:pt x="821" y="96"/>
                      </a:lnTo>
                      <a:lnTo>
                        <a:pt x="707" y="153"/>
                      </a:lnTo>
                      <a:lnTo>
                        <a:pt x="592" y="230"/>
                      </a:lnTo>
                      <a:lnTo>
                        <a:pt x="478" y="306"/>
                      </a:lnTo>
                      <a:lnTo>
                        <a:pt x="382" y="382"/>
                      </a:lnTo>
                      <a:lnTo>
                        <a:pt x="306" y="478"/>
                      </a:lnTo>
                      <a:lnTo>
                        <a:pt x="229" y="592"/>
                      </a:lnTo>
                      <a:lnTo>
                        <a:pt x="153" y="688"/>
                      </a:lnTo>
                      <a:lnTo>
                        <a:pt x="96" y="821"/>
                      </a:lnTo>
                      <a:lnTo>
                        <a:pt x="58" y="936"/>
                      </a:lnTo>
                      <a:lnTo>
                        <a:pt x="20" y="1070"/>
                      </a:lnTo>
                      <a:lnTo>
                        <a:pt x="0" y="1203"/>
                      </a:lnTo>
                      <a:lnTo>
                        <a:pt x="0" y="1337"/>
                      </a:lnTo>
                      <a:lnTo>
                        <a:pt x="77" y="1337"/>
                      </a:lnTo>
                      <a:lnTo>
                        <a:pt x="77" y="1203"/>
                      </a:lnTo>
                      <a:lnTo>
                        <a:pt x="96" y="1089"/>
                      </a:lnTo>
                      <a:lnTo>
                        <a:pt x="134" y="955"/>
                      </a:lnTo>
                      <a:lnTo>
                        <a:pt x="172" y="841"/>
                      </a:lnTo>
                      <a:lnTo>
                        <a:pt x="229" y="726"/>
                      </a:lnTo>
                      <a:lnTo>
                        <a:pt x="287" y="631"/>
                      </a:lnTo>
                      <a:lnTo>
                        <a:pt x="363" y="535"/>
                      </a:lnTo>
                      <a:lnTo>
                        <a:pt x="439" y="440"/>
                      </a:lnTo>
                      <a:lnTo>
                        <a:pt x="535" y="363"/>
                      </a:lnTo>
                      <a:lnTo>
                        <a:pt x="630" y="287"/>
                      </a:lnTo>
                      <a:lnTo>
                        <a:pt x="745" y="230"/>
                      </a:lnTo>
                      <a:lnTo>
                        <a:pt x="840" y="172"/>
                      </a:lnTo>
                      <a:lnTo>
                        <a:pt x="955" y="134"/>
                      </a:lnTo>
                      <a:lnTo>
                        <a:pt x="1088" y="96"/>
                      </a:lnTo>
                      <a:lnTo>
                        <a:pt x="1203" y="77"/>
                      </a:lnTo>
                      <a:lnTo>
                        <a:pt x="1337" y="77"/>
                      </a:lnTo>
                      <a:lnTo>
                        <a:pt x="13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8"/>
                <p:cNvSpPr/>
                <p:nvPr/>
              </p:nvSpPr>
              <p:spPr>
                <a:xfrm>
                  <a:off x="5267967" y="4464238"/>
                  <a:ext cx="135240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2635" extrusionOk="0">
                      <a:moveTo>
                        <a:pt x="1184" y="1"/>
                      </a:moveTo>
                      <a:lnTo>
                        <a:pt x="1051" y="20"/>
                      </a:lnTo>
                      <a:lnTo>
                        <a:pt x="936" y="58"/>
                      </a:lnTo>
                      <a:lnTo>
                        <a:pt x="803" y="96"/>
                      </a:lnTo>
                      <a:lnTo>
                        <a:pt x="688" y="154"/>
                      </a:lnTo>
                      <a:lnTo>
                        <a:pt x="593" y="230"/>
                      </a:lnTo>
                      <a:lnTo>
                        <a:pt x="478" y="306"/>
                      </a:lnTo>
                      <a:lnTo>
                        <a:pt x="383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7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39" y="1051"/>
                      </a:lnTo>
                      <a:lnTo>
                        <a:pt x="20" y="1184"/>
                      </a:lnTo>
                      <a:lnTo>
                        <a:pt x="1" y="1318"/>
                      </a:lnTo>
                      <a:lnTo>
                        <a:pt x="20" y="1452"/>
                      </a:lnTo>
                      <a:lnTo>
                        <a:pt x="3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7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3" y="2253"/>
                      </a:lnTo>
                      <a:lnTo>
                        <a:pt x="478" y="2330"/>
                      </a:lnTo>
                      <a:lnTo>
                        <a:pt x="593" y="2406"/>
                      </a:lnTo>
                      <a:lnTo>
                        <a:pt x="688" y="2482"/>
                      </a:lnTo>
                      <a:lnTo>
                        <a:pt x="803" y="2520"/>
                      </a:lnTo>
                      <a:lnTo>
                        <a:pt x="936" y="2578"/>
                      </a:lnTo>
                      <a:lnTo>
                        <a:pt x="1051" y="2616"/>
                      </a:lnTo>
                      <a:lnTo>
                        <a:pt x="1184" y="2635"/>
                      </a:lnTo>
                      <a:lnTo>
                        <a:pt x="1452" y="2635"/>
                      </a:lnTo>
                      <a:lnTo>
                        <a:pt x="1585" y="2616"/>
                      </a:lnTo>
                      <a:lnTo>
                        <a:pt x="171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62" y="2406"/>
                      </a:lnTo>
                      <a:lnTo>
                        <a:pt x="2158" y="2330"/>
                      </a:lnTo>
                      <a:lnTo>
                        <a:pt x="2253" y="2253"/>
                      </a:lnTo>
                      <a:lnTo>
                        <a:pt x="2330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40" y="1833"/>
                      </a:lnTo>
                      <a:lnTo>
                        <a:pt x="2578" y="1700"/>
                      </a:lnTo>
                      <a:lnTo>
                        <a:pt x="2616" y="1585"/>
                      </a:lnTo>
                      <a:lnTo>
                        <a:pt x="2635" y="1452"/>
                      </a:lnTo>
                      <a:lnTo>
                        <a:pt x="2635" y="1318"/>
                      </a:lnTo>
                      <a:lnTo>
                        <a:pt x="2635" y="1184"/>
                      </a:lnTo>
                      <a:lnTo>
                        <a:pt x="2616" y="1051"/>
                      </a:lnTo>
                      <a:lnTo>
                        <a:pt x="2578" y="917"/>
                      </a:lnTo>
                      <a:lnTo>
                        <a:pt x="254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30" y="478"/>
                      </a:lnTo>
                      <a:lnTo>
                        <a:pt x="2253" y="383"/>
                      </a:lnTo>
                      <a:lnTo>
                        <a:pt x="2158" y="306"/>
                      </a:lnTo>
                      <a:lnTo>
                        <a:pt x="2062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719" y="58"/>
                      </a:lnTo>
                      <a:lnTo>
                        <a:pt x="1585" y="20"/>
                      </a:lnTo>
                      <a:lnTo>
                        <a:pt x="1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8"/>
                <p:cNvSpPr/>
                <p:nvPr/>
              </p:nvSpPr>
              <p:spPr>
                <a:xfrm>
                  <a:off x="5311062" y="4507333"/>
                  <a:ext cx="50022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56" extrusionOk="0">
                      <a:moveTo>
                        <a:pt x="383" y="1"/>
                      </a:moveTo>
                      <a:lnTo>
                        <a:pt x="287" y="39"/>
                      </a:lnTo>
                      <a:lnTo>
                        <a:pt x="211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1" y="382"/>
                      </a:lnTo>
                      <a:lnTo>
                        <a:pt x="1" y="478"/>
                      </a:lnTo>
                      <a:lnTo>
                        <a:pt x="1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1" y="879"/>
                      </a:lnTo>
                      <a:lnTo>
                        <a:pt x="287" y="917"/>
                      </a:lnTo>
                      <a:lnTo>
                        <a:pt x="383" y="955"/>
                      </a:lnTo>
                      <a:lnTo>
                        <a:pt x="573" y="955"/>
                      </a:lnTo>
                      <a:lnTo>
                        <a:pt x="669" y="917"/>
                      </a:lnTo>
                      <a:lnTo>
                        <a:pt x="745" y="879"/>
                      </a:lnTo>
                      <a:lnTo>
                        <a:pt x="822" y="821"/>
                      </a:lnTo>
                      <a:lnTo>
                        <a:pt x="879" y="745"/>
                      </a:lnTo>
                      <a:lnTo>
                        <a:pt x="936" y="669"/>
                      </a:lnTo>
                      <a:lnTo>
                        <a:pt x="955" y="573"/>
                      </a:lnTo>
                      <a:lnTo>
                        <a:pt x="974" y="478"/>
                      </a:lnTo>
                      <a:lnTo>
                        <a:pt x="955" y="382"/>
                      </a:lnTo>
                      <a:lnTo>
                        <a:pt x="936" y="287"/>
                      </a:lnTo>
                      <a:lnTo>
                        <a:pt x="879" y="211"/>
                      </a:lnTo>
                      <a:lnTo>
                        <a:pt x="822" y="134"/>
                      </a:lnTo>
                      <a:lnTo>
                        <a:pt x="745" y="77"/>
                      </a:lnTo>
                      <a:lnTo>
                        <a:pt x="669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8"/>
                <p:cNvSpPr/>
                <p:nvPr/>
              </p:nvSpPr>
              <p:spPr>
                <a:xfrm>
                  <a:off x="5619550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17" y="58"/>
                      </a:lnTo>
                      <a:lnTo>
                        <a:pt x="802" y="96"/>
                      </a:lnTo>
                      <a:lnTo>
                        <a:pt x="688" y="154"/>
                      </a:lnTo>
                      <a:lnTo>
                        <a:pt x="573" y="230"/>
                      </a:lnTo>
                      <a:lnTo>
                        <a:pt x="478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53" y="688"/>
                      </a:lnTo>
                      <a:lnTo>
                        <a:pt x="96" y="803"/>
                      </a:lnTo>
                      <a:lnTo>
                        <a:pt x="58" y="917"/>
                      </a:lnTo>
                      <a:lnTo>
                        <a:pt x="20" y="1051"/>
                      </a:lnTo>
                      <a:lnTo>
                        <a:pt x="1" y="1184"/>
                      </a:lnTo>
                      <a:lnTo>
                        <a:pt x="1" y="1318"/>
                      </a:lnTo>
                      <a:lnTo>
                        <a:pt x="1" y="1452"/>
                      </a:lnTo>
                      <a:lnTo>
                        <a:pt x="20" y="1585"/>
                      </a:lnTo>
                      <a:lnTo>
                        <a:pt x="58" y="1700"/>
                      </a:lnTo>
                      <a:lnTo>
                        <a:pt x="96" y="1833"/>
                      </a:lnTo>
                      <a:lnTo>
                        <a:pt x="15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8" y="2330"/>
                      </a:lnTo>
                      <a:lnTo>
                        <a:pt x="573" y="2406"/>
                      </a:lnTo>
                      <a:lnTo>
                        <a:pt x="688" y="2482"/>
                      </a:lnTo>
                      <a:lnTo>
                        <a:pt x="802" y="2520"/>
                      </a:lnTo>
                      <a:lnTo>
                        <a:pt x="917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69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43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20" y="1833"/>
                      </a:lnTo>
                      <a:lnTo>
                        <a:pt x="2577" y="1700"/>
                      </a:lnTo>
                      <a:lnTo>
                        <a:pt x="2597" y="1585"/>
                      </a:lnTo>
                      <a:lnTo>
                        <a:pt x="2616" y="1452"/>
                      </a:lnTo>
                      <a:lnTo>
                        <a:pt x="2635" y="1318"/>
                      </a:lnTo>
                      <a:lnTo>
                        <a:pt x="2616" y="1184"/>
                      </a:lnTo>
                      <a:lnTo>
                        <a:pt x="2597" y="1051"/>
                      </a:lnTo>
                      <a:lnTo>
                        <a:pt x="2577" y="917"/>
                      </a:lnTo>
                      <a:lnTo>
                        <a:pt x="252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43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699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8"/>
                <p:cNvSpPr/>
                <p:nvPr/>
              </p:nvSpPr>
              <p:spPr>
                <a:xfrm>
                  <a:off x="5662645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7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7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7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7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8"/>
                <p:cNvSpPr/>
                <p:nvPr/>
              </p:nvSpPr>
              <p:spPr>
                <a:xfrm>
                  <a:off x="6117041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36" y="58"/>
                      </a:lnTo>
                      <a:lnTo>
                        <a:pt x="802" y="96"/>
                      </a:lnTo>
                      <a:lnTo>
                        <a:pt x="687" y="154"/>
                      </a:lnTo>
                      <a:lnTo>
                        <a:pt x="573" y="230"/>
                      </a:lnTo>
                      <a:lnTo>
                        <a:pt x="477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29" y="573"/>
                      </a:lnTo>
                      <a:lnTo>
                        <a:pt x="15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19" y="1051"/>
                      </a:lnTo>
                      <a:lnTo>
                        <a:pt x="0" y="1184"/>
                      </a:lnTo>
                      <a:lnTo>
                        <a:pt x="0" y="1318"/>
                      </a:lnTo>
                      <a:lnTo>
                        <a:pt x="0" y="1452"/>
                      </a:lnTo>
                      <a:lnTo>
                        <a:pt x="1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53" y="1948"/>
                      </a:lnTo>
                      <a:lnTo>
                        <a:pt x="229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7" y="2330"/>
                      </a:lnTo>
                      <a:lnTo>
                        <a:pt x="573" y="2406"/>
                      </a:lnTo>
                      <a:lnTo>
                        <a:pt x="687" y="2482"/>
                      </a:lnTo>
                      <a:lnTo>
                        <a:pt x="802" y="2520"/>
                      </a:lnTo>
                      <a:lnTo>
                        <a:pt x="936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718" y="2578"/>
                      </a:lnTo>
                      <a:lnTo>
                        <a:pt x="1833" y="2520"/>
                      </a:lnTo>
                      <a:lnTo>
                        <a:pt x="1947" y="2482"/>
                      </a:lnTo>
                      <a:lnTo>
                        <a:pt x="2062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5" y="2062"/>
                      </a:lnTo>
                      <a:lnTo>
                        <a:pt x="2482" y="1948"/>
                      </a:lnTo>
                      <a:lnTo>
                        <a:pt x="2539" y="1833"/>
                      </a:lnTo>
                      <a:lnTo>
                        <a:pt x="2577" y="1700"/>
                      </a:lnTo>
                      <a:lnTo>
                        <a:pt x="2615" y="1585"/>
                      </a:lnTo>
                      <a:lnTo>
                        <a:pt x="2634" y="1452"/>
                      </a:lnTo>
                      <a:lnTo>
                        <a:pt x="2634" y="1318"/>
                      </a:lnTo>
                      <a:lnTo>
                        <a:pt x="2634" y="1184"/>
                      </a:lnTo>
                      <a:lnTo>
                        <a:pt x="2615" y="1051"/>
                      </a:lnTo>
                      <a:lnTo>
                        <a:pt x="2577" y="917"/>
                      </a:lnTo>
                      <a:lnTo>
                        <a:pt x="2539" y="803"/>
                      </a:lnTo>
                      <a:lnTo>
                        <a:pt x="2482" y="688"/>
                      </a:lnTo>
                      <a:lnTo>
                        <a:pt x="2405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62" y="230"/>
                      </a:lnTo>
                      <a:lnTo>
                        <a:pt x="1947" y="154"/>
                      </a:lnTo>
                      <a:lnTo>
                        <a:pt x="1833" y="96"/>
                      </a:lnTo>
                      <a:lnTo>
                        <a:pt x="1718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8"/>
                <p:cNvSpPr/>
                <p:nvPr/>
              </p:nvSpPr>
              <p:spPr>
                <a:xfrm>
                  <a:off x="6160136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6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6" y="211"/>
                      </a:lnTo>
                      <a:lnTo>
                        <a:pt x="38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8" y="669"/>
                      </a:lnTo>
                      <a:lnTo>
                        <a:pt x="76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6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6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6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7" name="Google Shape;1507;p38"/>
              <p:cNvGrpSpPr/>
              <p:nvPr/>
            </p:nvGrpSpPr>
            <p:grpSpPr>
              <a:xfrm>
                <a:off x="6850420" y="1813810"/>
                <a:ext cx="1351513" cy="1279014"/>
                <a:chOff x="7955520" y="2543425"/>
                <a:chExt cx="1426098" cy="1349598"/>
              </a:xfrm>
            </p:grpSpPr>
            <p:sp>
              <p:nvSpPr>
                <p:cNvPr id="1508" name="Google Shape;1508;p38"/>
                <p:cNvSpPr/>
                <p:nvPr/>
              </p:nvSpPr>
              <p:spPr>
                <a:xfrm>
                  <a:off x="8515432" y="3445179"/>
                  <a:ext cx="391734" cy="38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8286" extrusionOk="0">
                      <a:moveTo>
                        <a:pt x="1356" y="1"/>
                      </a:moveTo>
                      <a:lnTo>
                        <a:pt x="1" y="8285"/>
                      </a:lnTo>
                      <a:lnTo>
                        <a:pt x="7063" y="8285"/>
                      </a:lnTo>
                      <a:lnTo>
                        <a:pt x="83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8"/>
                <p:cNvSpPr/>
                <p:nvPr/>
              </p:nvSpPr>
              <p:spPr>
                <a:xfrm>
                  <a:off x="8567059" y="3445179"/>
                  <a:ext cx="340109" cy="11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2483" extrusionOk="0">
                      <a:moveTo>
                        <a:pt x="249" y="1"/>
                      </a:moveTo>
                      <a:lnTo>
                        <a:pt x="1" y="1528"/>
                      </a:lnTo>
                      <a:lnTo>
                        <a:pt x="6892" y="2482"/>
                      </a:lnTo>
                      <a:lnTo>
                        <a:pt x="7292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8"/>
                <p:cNvSpPr/>
                <p:nvPr/>
              </p:nvSpPr>
              <p:spPr>
                <a:xfrm>
                  <a:off x="7955520" y="2543425"/>
                  <a:ext cx="1426098" cy="9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0" h="20406" extrusionOk="0">
                      <a:moveTo>
                        <a:pt x="153" y="1"/>
                      </a:moveTo>
                      <a:lnTo>
                        <a:pt x="96" y="20"/>
                      </a:lnTo>
                      <a:lnTo>
                        <a:pt x="38" y="58"/>
                      </a:lnTo>
                      <a:lnTo>
                        <a:pt x="19" y="96"/>
                      </a:lnTo>
                      <a:lnTo>
                        <a:pt x="0" y="153"/>
                      </a:lnTo>
                      <a:lnTo>
                        <a:pt x="0" y="20253"/>
                      </a:lnTo>
                      <a:lnTo>
                        <a:pt x="19" y="20310"/>
                      </a:lnTo>
                      <a:lnTo>
                        <a:pt x="38" y="20368"/>
                      </a:lnTo>
                      <a:lnTo>
                        <a:pt x="96" y="20406"/>
                      </a:lnTo>
                      <a:lnTo>
                        <a:pt x="30484" y="20406"/>
                      </a:lnTo>
                      <a:lnTo>
                        <a:pt x="30541" y="20368"/>
                      </a:lnTo>
                      <a:lnTo>
                        <a:pt x="30560" y="20310"/>
                      </a:lnTo>
                      <a:lnTo>
                        <a:pt x="30579" y="20253"/>
                      </a:lnTo>
                      <a:lnTo>
                        <a:pt x="30579" y="153"/>
                      </a:lnTo>
                      <a:lnTo>
                        <a:pt x="30560" y="96"/>
                      </a:lnTo>
                      <a:lnTo>
                        <a:pt x="30541" y="58"/>
                      </a:lnTo>
                      <a:lnTo>
                        <a:pt x="30484" y="20"/>
                      </a:lnTo>
                      <a:lnTo>
                        <a:pt x="304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8"/>
                <p:cNvSpPr/>
                <p:nvPr/>
              </p:nvSpPr>
              <p:spPr>
                <a:xfrm>
                  <a:off x="7987559" y="2576350"/>
                  <a:ext cx="1362022" cy="88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6" h="19013" extrusionOk="0">
                      <a:moveTo>
                        <a:pt x="0" y="1"/>
                      </a:moveTo>
                      <a:lnTo>
                        <a:pt x="0" y="19013"/>
                      </a:lnTo>
                      <a:lnTo>
                        <a:pt x="29205" y="19013"/>
                      </a:lnTo>
                      <a:lnTo>
                        <a:pt x="29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8"/>
                <p:cNvSpPr/>
                <p:nvPr/>
              </p:nvSpPr>
              <p:spPr>
                <a:xfrm>
                  <a:off x="8215423" y="3819946"/>
                  <a:ext cx="942773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1567" extrusionOk="0">
                      <a:moveTo>
                        <a:pt x="192" y="1"/>
                      </a:moveTo>
                      <a:lnTo>
                        <a:pt x="116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20215" y="1566"/>
                      </a:lnTo>
                      <a:lnTo>
                        <a:pt x="20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8"/>
                <p:cNvSpPr/>
                <p:nvPr/>
              </p:nvSpPr>
              <p:spPr>
                <a:xfrm>
                  <a:off x="8680104" y="3819946"/>
                  <a:ext cx="478102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2" h="1567" extrusionOk="0">
                      <a:moveTo>
                        <a:pt x="192" y="1"/>
                      </a:moveTo>
                      <a:lnTo>
                        <a:pt x="115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10251" y="1566"/>
                      </a:lnTo>
                      <a:lnTo>
                        <a:pt x="10251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8"/>
                <p:cNvSpPr/>
                <p:nvPr/>
              </p:nvSpPr>
              <p:spPr>
                <a:xfrm>
                  <a:off x="8519023" y="3816402"/>
                  <a:ext cx="327611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39" extrusionOk="0">
                      <a:moveTo>
                        <a:pt x="0" y="1"/>
                      </a:moveTo>
                      <a:lnTo>
                        <a:pt x="0" y="39"/>
                      </a:lnTo>
                      <a:lnTo>
                        <a:pt x="7024" y="39"/>
                      </a:lnTo>
                      <a:lnTo>
                        <a:pt x="70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8"/>
                <p:cNvSpPr/>
                <p:nvPr/>
              </p:nvSpPr>
              <p:spPr>
                <a:xfrm>
                  <a:off x="8463806" y="2969818"/>
                  <a:ext cx="706847" cy="42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7" h="9183" extrusionOk="0">
                      <a:moveTo>
                        <a:pt x="15042" y="58"/>
                      </a:moveTo>
                      <a:lnTo>
                        <a:pt x="15080" y="77"/>
                      </a:lnTo>
                      <a:lnTo>
                        <a:pt x="15099" y="115"/>
                      </a:lnTo>
                      <a:lnTo>
                        <a:pt x="15099" y="9068"/>
                      </a:lnTo>
                      <a:lnTo>
                        <a:pt x="15080" y="9106"/>
                      </a:lnTo>
                      <a:lnTo>
                        <a:pt x="15042" y="9125"/>
                      </a:lnTo>
                      <a:lnTo>
                        <a:pt x="115" y="9125"/>
                      </a:lnTo>
                      <a:lnTo>
                        <a:pt x="77" y="9106"/>
                      </a:lnTo>
                      <a:lnTo>
                        <a:pt x="58" y="9068"/>
                      </a:lnTo>
                      <a:lnTo>
                        <a:pt x="58" y="115"/>
                      </a:lnTo>
                      <a:lnTo>
                        <a:pt x="77" y="77"/>
                      </a:lnTo>
                      <a:lnTo>
                        <a:pt x="115" y="58"/>
                      </a:lnTo>
                      <a:close/>
                      <a:moveTo>
                        <a:pt x="77" y="1"/>
                      </a:moveTo>
                      <a:lnTo>
                        <a:pt x="39" y="39"/>
                      </a:lnTo>
                      <a:lnTo>
                        <a:pt x="1" y="77"/>
                      </a:lnTo>
                      <a:lnTo>
                        <a:pt x="1" y="115"/>
                      </a:lnTo>
                      <a:lnTo>
                        <a:pt x="1" y="9068"/>
                      </a:lnTo>
                      <a:lnTo>
                        <a:pt x="1" y="9106"/>
                      </a:lnTo>
                      <a:lnTo>
                        <a:pt x="39" y="9144"/>
                      </a:lnTo>
                      <a:lnTo>
                        <a:pt x="77" y="9163"/>
                      </a:lnTo>
                      <a:lnTo>
                        <a:pt x="115" y="9182"/>
                      </a:lnTo>
                      <a:lnTo>
                        <a:pt x="15042" y="9182"/>
                      </a:lnTo>
                      <a:lnTo>
                        <a:pt x="15080" y="9163"/>
                      </a:lnTo>
                      <a:lnTo>
                        <a:pt x="15118" y="9144"/>
                      </a:lnTo>
                      <a:lnTo>
                        <a:pt x="15137" y="9106"/>
                      </a:lnTo>
                      <a:lnTo>
                        <a:pt x="15156" y="9068"/>
                      </a:lnTo>
                      <a:lnTo>
                        <a:pt x="15156" y="115"/>
                      </a:lnTo>
                      <a:lnTo>
                        <a:pt x="15137" y="77"/>
                      </a:lnTo>
                      <a:lnTo>
                        <a:pt x="15118" y="39"/>
                      </a:lnTo>
                      <a:lnTo>
                        <a:pt x="150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8"/>
                <p:cNvSpPr/>
                <p:nvPr/>
              </p:nvSpPr>
              <p:spPr>
                <a:xfrm>
                  <a:off x="8464692" y="3047281"/>
                  <a:ext cx="704188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0" h="58" extrusionOk="0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15099" y="58"/>
                      </a:lnTo>
                      <a:lnTo>
                        <a:pt x="15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8"/>
                <p:cNvSpPr/>
                <p:nvPr/>
              </p:nvSpPr>
              <p:spPr>
                <a:xfrm>
                  <a:off x="9110974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8"/>
                <p:cNvSpPr/>
                <p:nvPr/>
              </p:nvSpPr>
              <p:spPr>
                <a:xfrm>
                  <a:off x="9064665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5" y="77"/>
                      </a:lnTo>
                      <a:lnTo>
                        <a:pt x="421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1" y="420"/>
                      </a:lnTo>
                      <a:lnTo>
                        <a:pt x="345" y="478"/>
                      </a:lnTo>
                      <a:lnTo>
                        <a:pt x="192" y="478"/>
                      </a:lnTo>
                      <a:lnTo>
                        <a:pt x="116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6" y="115"/>
                      </a:lnTo>
                      <a:lnTo>
                        <a:pt x="192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3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3" y="516"/>
                      </a:lnTo>
                      <a:lnTo>
                        <a:pt x="268" y="535"/>
                      </a:lnTo>
                      <a:lnTo>
                        <a:pt x="383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3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8"/>
                <p:cNvSpPr/>
                <p:nvPr/>
              </p:nvSpPr>
              <p:spPr>
                <a:xfrm>
                  <a:off x="9018402" y="2997427"/>
                  <a:ext cx="24950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19" y="172"/>
                      </a:lnTo>
                      <a:lnTo>
                        <a:pt x="0" y="268"/>
                      </a:lnTo>
                      <a:lnTo>
                        <a:pt x="19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8"/>
                <p:cNvSpPr/>
                <p:nvPr/>
              </p:nvSpPr>
              <p:spPr>
                <a:xfrm>
                  <a:off x="8121078" y="2614638"/>
                  <a:ext cx="1109213" cy="39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5" h="8419" extrusionOk="0">
                      <a:moveTo>
                        <a:pt x="1585" y="1"/>
                      </a:moveTo>
                      <a:lnTo>
                        <a:pt x="1394" y="39"/>
                      </a:lnTo>
                      <a:lnTo>
                        <a:pt x="1241" y="77"/>
                      </a:lnTo>
                      <a:lnTo>
                        <a:pt x="1070" y="134"/>
                      </a:lnTo>
                      <a:lnTo>
                        <a:pt x="917" y="211"/>
                      </a:lnTo>
                      <a:lnTo>
                        <a:pt x="783" y="287"/>
                      </a:lnTo>
                      <a:lnTo>
                        <a:pt x="631" y="401"/>
                      </a:lnTo>
                      <a:lnTo>
                        <a:pt x="516" y="516"/>
                      </a:lnTo>
                      <a:lnTo>
                        <a:pt x="402" y="630"/>
                      </a:lnTo>
                      <a:lnTo>
                        <a:pt x="306" y="764"/>
                      </a:lnTo>
                      <a:lnTo>
                        <a:pt x="211" y="917"/>
                      </a:lnTo>
                      <a:lnTo>
                        <a:pt x="134" y="1070"/>
                      </a:lnTo>
                      <a:lnTo>
                        <a:pt x="77" y="1222"/>
                      </a:lnTo>
                      <a:lnTo>
                        <a:pt x="39" y="1394"/>
                      </a:lnTo>
                      <a:lnTo>
                        <a:pt x="20" y="1566"/>
                      </a:lnTo>
                      <a:lnTo>
                        <a:pt x="1" y="1757"/>
                      </a:lnTo>
                      <a:lnTo>
                        <a:pt x="1" y="8418"/>
                      </a:lnTo>
                      <a:lnTo>
                        <a:pt x="2139" y="6510"/>
                      </a:lnTo>
                      <a:lnTo>
                        <a:pt x="22219" y="6510"/>
                      </a:lnTo>
                      <a:lnTo>
                        <a:pt x="22391" y="6471"/>
                      </a:lnTo>
                      <a:lnTo>
                        <a:pt x="22563" y="6433"/>
                      </a:lnTo>
                      <a:lnTo>
                        <a:pt x="22715" y="6376"/>
                      </a:lnTo>
                      <a:lnTo>
                        <a:pt x="22868" y="6300"/>
                      </a:lnTo>
                      <a:lnTo>
                        <a:pt x="23021" y="6204"/>
                      </a:lnTo>
                      <a:lnTo>
                        <a:pt x="23154" y="6109"/>
                      </a:lnTo>
                      <a:lnTo>
                        <a:pt x="23288" y="5994"/>
                      </a:lnTo>
                      <a:lnTo>
                        <a:pt x="23384" y="5880"/>
                      </a:lnTo>
                      <a:lnTo>
                        <a:pt x="23498" y="5746"/>
                      </a:lnTo>
                      <a:lnTo>
                        <a:pt x="23574" y="5593"/>
                      </a:lnTo>
                      <a:lnTo>
                        <a:pt x="23651" y="5441"/>
                      </a:lnTo>
                      <a:lnTo>
                        <a:pt x="23708" y="5288"/>
                      </a:lnTo>
                      <a:lnTo>
                        <a:pt x="23765" y="5116"/>
                      </a:lnTo>
                      <a:lnTo>
                        <a:pt x="23784" y="4944"/>
                      </a:lnTo>
                      <a:lnTo>
                        <a:pt x="23784" y="4754"/>
                      </a:lnTo>
                      <a:lnTo>
                        <a:pt x="23784" y="1757"/>
                      </a:lnTo>
                      <a:lnTo>
                        <a:pt x="23784" y="1566"/>
                      </a:lnTo>
                      <a:lnTo>
                        <a:pt x="23765" y="1394"/>
                      </a:lnTo>
                      <a:lnTo>
                        <a:pt x="23708" y="1222"/>
                      </a:lnTo>
                      <a:lnTo>
                        <a:pt x="23651" y="1070"/>
                      </a:lnTo>
                      <a:lnTo>
                        <a:pt x="23574" y="917"/>
                      </a:lnTo>
                      <a:lnTo>
                        <a:pt x="23498" y="764"/>
                      </a:lnTo>
                      <a:lnTo>
                        <a:pt x="23384" y="630"/>
                      </a:lnTo>
                      <a:lnTo>
                        <a:pt x="23288" y="516"/>
                      </a:lnTo>
                      <a:lnTo>
                        <a:pt x="23154" y="401"/>
                      </a:lnTo>
                      <a:lnTo>
                        <a:pt x="23021" y="287"/>
                      </a:lnTo>
                      <a:lnTo>
                        <a:pt x="22868" y="211"/>
                      </a:lnTo>
                      <a:lnTo>
                        <a:pt x="22715" y="134"/>
                      </a:lnTo>
                      <a:lnTo>
                        <a:pt x="22563" y="77"/>
                      </a:lnTo>
                      <a:lnTo>
                        <a:pt x="22391" y="39"/>
                      </a:lnTo>
                      <a:lnTo>
                        <a:pt x="22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8"/>
                <p:cNvSpPr/>
                <p:nvPr/>
              </p:nvSpPr>
              <p:spPr>
                <a:xfrm>
                  <a:off x="8235943" y="2697417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19" y="1"/>
                      </a:move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8"/>
                <p:cNvSpPr/>
                <p:nvPr/>
              </p:nvSpPr>
              <p:spPr>
                <a:xfrm>
                  <a:off x="8235943" y="2768630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20"/>
                      </a:lnTo>
                      <a:lnTo>
                        <a:pt x="19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8"/>
                <p:cNvSpPr/>
                <p:nvPr/>
              </p:nvSpPr>
              <p:spPr>
                <a:xfrm>
                  <a:off x="8235943" y="2839844"/>
                  <a:ext cx="547495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77"/>
                      </a:lnTo>
                      <a:lnTo>
                        <a:pt x="11739" y="77"/>
                      </a:lnTo>
                      <a:lnTo>
                        <a:pt x="11739" y="39"/>
                      </a:lnTo>
                      <a:lnTo>
                        <a:pt x="11739" y="20"/>
                      </a:lnTo>
                      <a:lnTo>
                        <a:pt x="117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465583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Pertanyaan</a:t>
            </a:r>
            <a:r>
              <a:rPr lang="en-ID" sz="2400" dirty="0"/>
              <a:t> dan </a:t>
            </a:r>
            <a:r>
              <a:rPr lang="en-ID" sz="2400" dirty="0" err="1"/>
              <a:t>Diskusi</a:t>
            </a: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D6A-1D40-F48D-0776-2F83CE06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12112"/>
            <a:ext cx="7704000" cy="3317358"/>
          </a:xfrm>
        </p:spPr>
        <p:txBody>
          <a:bodyPr/>
          <a:lstStyle/>
          <a:p>
            <a:pPr marL="0" lvl="0" indent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Diskusikan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9928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50"/>
          <p:cNvSpPr txBox="1">
            <a:spLocks noGrp="1"/>
          </p:cNvSpPr>
          <p:nvPr>
            <p:ph type="title"/>
          </p:nvPr>
        </p:nvSpPr>
        <p:spPr>
          <a:xfrm>
            <a:off x="700391" y="1050565"/>
            <a:ext cx="7704000" cy="69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380" name="Google Shape;2380;p50"/>
          <p:cNvSpPr/>
          <p:nvPr/>
        </p:nvSpPr>
        <p:spPr>
          <a:xfrm>
            <a:off x="-2294649" y="-1630240"/>
            <a:ext cx="14608" cy="18602"/>
          </a:xfrm>
          <a:custGeom>
            <a:avLst/>
            <a:gdLst/>
            <a:ahLst/>
            <a:cxnLst/>
            <a:rect l="l" t="t" r="r" b="b"/>
            <a:pathLst>
              <a:path w="1207" h="1537" extrusionOk="0">
                <a:moveTo>
                  <a:pt x="110" y="1"/>
                </a:moveTo>
                <a:lnTo>
                  <a:pt x="0" y="330"/>
                </a:lnTo>
                <a:lnTo>
                  <a:pt x="0" y="1427"/>
                </a:lnTo>
                <a:lnTo>
                  <a:pt x="0" y="1537"/>
                </a:lnTo>
                <a:lnTo>
                  <a:pt x="110" y="1427"/>
                </a:lnTo>
                <a:lnTo>
                  <a:pt x="603" y="933"/>
                </a:lnTo>
                <a:lnTo>
                  <a:pt x="987" y="1317"/>
                </a:lnTo>
                <a:lnTo>
                  <a:pt x="1097" y="1427"/>
                </a:lnTo>
                <a:lnTo>
                  <a:pt x="1207" y="1537"/>
                </a:lnTo>
                <a:lnTo>
                  <a:pt x="1207" y="1427"/>
                </a:lnTo>
                <a:lnTo>
                  <a:pt x="1207" y="1"/>
                </a:lnTo>
                <a:lnTo>
                  <a:pt x="110" y="1"/>
                </a:lnTo>
                <a:lnTo>
                  <a:pt x="1097" y="111"/>
                </a:lnTo>
                <a:lnTo>
                  <a:pt x="1097" y="1208"/>
                </a:lnTo>
                <a:lnTo>
                  <a:pt x="658" y="879"/>
                </a:lnTo>
                <a:lnTo>
                  <a:pt x="658" y="769"/>
                </a:lnTo>
                <a:lnTo>
                  <a:pt x="549" y="879"/>
                </a:lnTo>
                <a:lnTo>
                  <a:pt x="110" y="1230"/>
                </a:lnTo>
                <a:lnTo>
                  <a:pt x="110" y="440"/>
                </a:lnTo>
                <a:lnTo>
                  <a:pt x="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50"/>
          <p:cNvSpPr/>
          <p:nvPr/>
        </p:nvSpPr>
        <p:spPr>
          <a:xfrm>
            <a:off x="-2266780" y="-1628909"/>
            <a:ext cx="21252" cy="17270"/>
          </a:xfrm>
          <a:custGeom>
            <a:avLst/>
            <a:gdLst/>
            <a:ahLst/>
            <a:cxnLst/>
            <a:rect l="l" t="t" r="r" b="b"/>
            <a:pathLst>
              <a:path w="1756" h="1427" extrusionOk="0">
                <a:moveTo>
                  <a:pt x="1" y="1"/>
                </a:moveTo>
                <a:lnTo>
                  <a:pt x="110" y="110"/>
                </a:lnTo>
                <a:lnTo>
                  <a:pt x="549" y="549"/>
                </a:lnTo>
                <a:lnTo>
                  <a:pt x="549" y="1427"/>
                </a:lnTo>
                <a:lnTo>
                  <a:pt x="659" y="1317"/>
                </a:lnTo>
                <a:lnTo>
                  <a:pt x="1427" y="439"/>
                </a:lnTo>
                <a:lnTo>
                  <a:pt x="1756" y="110"/>
                </a:lnTo>
                <a:lnTo>
                  <a:pt x="1317" y="439"/>
                </a:lnTo>
                <a:lnTo>
                  <a:pt x="659" y="1098"/>
                </a:lnTo>
                <a:lnTo>
                  <a:pt x="659" y="549"/>
                </a:lnTo>
                <a:lnTo>
                  <a:pt x="659" y="439"/>
                </a:lnTo>
                <a:lnTo>
                  <a:pt x="330" y="110"/>
                </a:lnTo>
                <a:lnTo>
                  <a:pt x="1756" y="110"/>
                </a:lnTo>
                <a:lnTo>
                  <a:pt x="13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50"/>
          <p:cNvSpPr/>
          <p:nvPr/>
        </p:nvSpPr>
        <p:spPr>
          <a:xfrm>
            <a:off x="-2258817" y="-1627577"/>
            <a:ext cx="13289" cy="5325"/>
          </a:xfrm>
          <a:custGeom>
            <a:avLst/>
            <a:gdLst/>
            <a:ahLst/>
            <a:cxnLst/>
            <a:rect l="l" t="t" r="r" b="b"/>
            <a:pathLst>
              <a:path w="1098" h="440" extrusionOk="0">
                <a:moveTo>
                  <a:pt x="769" y="0"/>
                </a:moveTo>
                <a:lnTo>
                  <a:pt x="549" y="110"/>
                </a:lnTo>
                <a:lnTo>
                  <a:pt x="1" y="439"/>
                </a:lnTo>
                <a:lnTo>
                  <a:pt x="549" y="220"/>
                </a:lnTo>
                <a:lnTo>
                  <a:pt x="10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50"/>
          <p:cNvSpPr/>
          <p:nvPr/>
        </p:nvSpPr>
        <p:spPr>
          <a:xfrm>
            <a:off x="-2232268" y="-1630240"/>
            <a:ext cx="18602" cy="19933"/>
          </a:xfrm>
          <a:custGeom>
            <a:avLst/>
            <a:gdLst/>
            <a:ahLst/>
            <a:cxnLst/>
            <a:rect l="l" t="t" r="r" b="b"/>
            <a:pathLst>
              <a:path w="1537" h="1647" extrusionOk="0">
                <a:moveTo>
                  <a:pt x="549" y="1"/>
                </a:moveTo>
                <a:lnTo>
                  <a:pt x="330" y="111"/>
                </a:lnTo>
                <a:lnTo>
                  <a:pt x="110" y="330"/>
                </a:lnTo>
                <a:lnTo>
                  <a:pt x="1" y="659"/>
                </a:lnTo>
                <a:lnTo>
                  <a:pt x="1" y="1098"/>
                </a:lnTo>
                <a:lnTo>
                  <a:pt x="220" y="1427"/>
                </a:lnTo>
                <a:lnTo>
                  <a:pt x="549" y="1537"/>
                </a:lnTo>
                <a:lnTo>
                  <a:pt x="769" y="1646"/>
                </a:lnTo>
                <a:lnTo>
                  <a:pt x="1098" y="1537"/>
                </a:lnTo>
                <a:lnTo>
                  <a:pt x="1427" y="1317"/>
                </a:lnTo>
                <a:lnTo>
                  <a:pt x="1536" y="1098"/>
                </a:lnTo>
                <a:lnTo>
                  <a:pt x="1536" y="659"/>
                </a:lnTo>
                <a:lnTo>
                  <a:pt x="1427" y="330"/>
                </a:lnTo>
                <a:lnTo>
                  <a:pt x="1207" y="111"/>
                </a:lnTo>
                <a:lnTo>
                  <a:pt x="988" y="1"/>
                </a:lnTo>
                <a:lnTo>
                  <a:pt x="769" y="1"/>
                </a:lnTo>
                <a:lnTo>
                  <a:pt x="988" y="111"/>
                </a:lnTo>
                <a:lnTo>
                  <a:pt x="1207" y="220"/>
                </a:lnTo>
                <a:lnTo>
                  <a:pt x="1317" y="330"/>
                </a:lnTo>
                <a:lnTo>
                  <a:pt x="1427" y="659"/>
                </a:lnTo>
                <a:lnTo>
                  <a:pt x="1427" y="988"/>
                </a:lnTo>
                <a:lnTo>
                  <a:pt x="1207" y="1317"/>
                </a:lnTo>
                <a:lnTo>
                  <a:pt x="988" y="1427"/>
                </a:lnTo>
                <a:lnTo>
                  <a:pt x="659" y="1537"/>
                </a:lnTo>
                <a:lnTo>
                  <a:pt x="440" y="1427"/>
                </a:lnTo>
                <a:lnTo>
                  <a:pt x="220" y="1208"/>
                </a:lnTo>
                <a:lnTo>
                  <a:pt x="110" y="988"/>
                </a:lnTo>
                <a:lnTo>
                  <a:pt x="110" y="659"/>
                </a:lnTo>
                <a:lnTo>
                  <a:pt x="220" y="330"/>
                </a:lnTo>
                <a:lnTo>
                  <a:pt x="330" y="220"/>
                </a:lnTo>
                <a:lnTo>
                  <a:pt x="549" y="111"/>
                </a:lnTo>
                <a:lnTo>
                  <a:pt x="7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50"/>
          <p:cNvSpPr/>
          <p:nvPr/>
        </p:nvSpPr>
        <p:spPr>
          <a:xfrm>
            <a:off x="-2224305" y="-1626246"/>
            <a:ext cx="5325" cy="9295"/>
          </a:xfrm>
          <a:custGeom>
            <a:avLst/>
            <a:gdLst/>
            <a:ahLst/>
            <a:cxnLst/>
            <a:rect l="l" t="t" r="r" b="b"/>
            <a:pathLst>
              <a:path w="440" h="768" extrusionOk="0">
                <a:moveTo>
                  <a:pt x="111" y="0"/>
                </a:moveTo>
                <a:lnTo>
                  <a:pt x="1" y="439"/>
                </a:lnTo>
                <a:lnTo>
                  <a:pt x="1" y="549"/>
                </a:lnTo>
                <a:lnTo>
                  <a:pt x="440" y="768"/>
                </a:lnTo>
                <a:lnTo>
                  <a:pt x="111" y="439"/>
                </a:lnTo>
                <a:lnTo>
                  <a:pt x="111" y="0"/>
                </a:lnTo>
                <a:close/>
                <a:moveTo>
                  <a:pt x="440" y="768"/>
                </a:moveTo>
                <a:lnTo>
                  <a:pt x="440" y="768"/>
                </a:lnTo>
                <a:lnTo>
                  <a:pt x="440" y="76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50"/>
          <p:cNvSpPr/>
          <p:nvPr/>
        </p:nvSpPr>
        <p:spPr>
          <a:xfrm>
            <a:off x="-2763227" y="-1628909"/>
            <a:ext cx="21252" cy="22583"/>
          </a:xfrm>
          <a:custGeom>
            <a:avLst/>
            <a:gdLst/>
            <a:ahLst/>
            <a:cxnLst/>
            <a:rect l="l" t="t" r="r" b="b"/>
            <a:pathLst>
              <a:path w="1756" h="1866" extrusionOk="0">
                <a:moveTo>
                  <a:pt x="878" y="1"/>
                </a:moveTo>
                <a:lnTo>
                  <a:pt x="549" y="110"/>
                </a:lnTo>
                <a:lnTo>
                  <a:pt x="220" y="330"/>
                </a:lnTo>
                <a:lnTo>
                  <a:pt x="1" y="549"/>
                </a:lnTo>
                <a:lnTo>
                  <a:pt x="1" y="988"/>
                </a:lnTo>
                <a:lnTo>
                  <a:pt x="1" y="1317"/>
                </a:lnTo>
                <a:lnTo>
                  <a:pt x="220" y="1646"/>
                </a:lnTo>
                <a:lnTo>
                  <a:pt x="549" y="1756"/>
                </a:lnTo>
                <a:lnTo>
                  <a:pt x="878" y="1865"/>
                </a:lnTo>
                <a:lnTo>
                  <a:pt x="1207" y="1756"/>
                </a:lnTo>
                <a:lnTo>
                  <a:pt x="1536" y="1646"/>
                </a:lnTo>
                <a:lnTo>
                  <a:pt x="1756" y="1317"/>
                </a:lnTo>
                <a:lnTo>
                  <a:pt x="1756" y="988"/>
                </a:lnTo>
                <a:lnTo>
                  <a:pt x="1756" y="549"/>
                </a:lnTo>
                <a:lnTo>
                  <a:pt x="1536" y="330"/>
                </a:lnTo>
                <a:lnTo>
                  <a:pt x="1207" y="110"/>
                </a:lnTo>
                <a:lnTo>
                  <a:pt x="8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50"/>
          <p:cNvGrpSpPr/>
          <p:nvPr/>
        </p:nvGrpSpPr>
        <p:grpSpPr>
          <a:xfrm>
            <a:off x="630077" y="2387590"/>
            <a:ext cx="2165609" cy="2461390"/>
            <a:chOff x="792134" y="2387590"/>
            <a:chExt cx="2165609" cy="2461390"/>
          </a:xfrm>
        </p:grpSpPr>
        <p:sp>
          <p:nvSpPr>
            <p:cNvPr id="2387" name="Google Shape;2387;p50"/>
            <p:cNvSpPr/>
            <p:nvPr/>
          </p:nvSpPr>
          <p:spPr>
            <a:xfrm>
              <a:off x="792134" y="3221354"/>
              <a:ext cx="2165609" cy="69831"/>
            </a:xfrm>
            <a:custGeom>
              <a:avLst/>
              <a:gdLst/>
              <a:ahLst/>
              <a:cxnLst/>
              <a:rect l="l" t="t" r="r" b="b"/>
              <a:pathLst>
                <a:path w="38486" h="1241" extrusionOk="0">
                  <a:moveTo>
                    <a:pt x="0" y="1"/>
                  </a:moveTo>
                  <a:lnTo>
                    <a:pt x="0" y="1240"/>
                  </a:lnTo>
                  <a:lnTo>
                    <a:pt x="38486" y="1240"/>
                  </a:lnTo>
                  <a:lnTo>
                    <a:pt x="384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0"/>
            <p:cNvSpPr/>
            <p:nvPr/>
          </p:nvSpPr>
          <p:spPr>
            <a:xfrm>
              <a:off x="2040658" y="2697811"/>
              <a:ext cx="811639" cy="523593"/>
            </a:xfrm>
            <a:custGeom>
              <a:avLst/>
              <a:gdLst/>
              <a:ahLst/>
              <a:cxnLst/>
              <a:rect l="l" t="t" r="r" b="b"/>
              <a:pathLst>
                <a:path w="14424" h="9305" extrusionOk="0">
                  <a:moveTo>
                    <a:pt x="1678" y="0"/>
                  </a:moveTo>
                  <a:lnTo>
                    <a:pt x="1590" y="30"/>
                  </a:lnTo>
                  <a:lnTo>
                    <a:pt x="1503" y="73"/>
                  </a:lnTo>
                  <a:lnTo>
                    <a:pt x="1430" y="132"/>
                  </a:lnTo>
                  <a:lnTo>
                    <a:pt x="1357" y="205"/>
                  </a:lnTo>
                  <a:lnTo>
                    <a:pt x="1313" y="278"/>
                  </a:lnTo>
                  <a:lnTo>
                    <a:pt x="1269" y="365"/>
                  </a:lnTo>
                  <a:lnTo>
                    <a:pt x="1240" y="467"/>
                  </a:lnTo>
                  <a:lnTo>
                    <a:pt x="0" y="9305"/>
                  </a:lnTo>
                  <a:lnTo>
                    <a:pt x="13184" y="9305"/>
                  </a:lnTo>
                  <a:lnTo>
                    <a:pt x="14409" y="584"/>
                  </a:lnTo>
                  <a:lnTo>
                    <a:pt x="14423" y="467"/>
                  </a:lnTo>
                  <a:lnTo>
                    <a:pt x="14394" y="365"/>
                  </a:lnTo>
                  <a:lnTo>
                    <a:pt x="14350" y="263"/>
                  </a:lnTo>
                  <a:lnTo>
                    <a:pt x="14292" y="175"/>
                  </a:lnTo>
                  <a:lnTo>
                    <a:pt x="14219" y="103"/>
                  </a:lnTo>
                  <a:lnTo>
                    <a:pt x="14132" y="44"/>
                  </a:lnTo>
                  <a:lnTo>
                    <a:pt x="14030" y="15"/>
                  </a:lnTo>
                  <a:lnTo>
                    <a:pt x="13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0"/>
            <p:cNvSpPr/>
            <p:nvPr/>
          </p:nvSpPr>
          <p:spPr>
            <a:xfrm>
              <a:off x="2017700" y="2697811"/>
              <a:ext cx="811639" cy="523593"/>
            </a:xfrm>
            <a:custGeom>
              <a:avLst/>
              <a:gdLst/>
              <a:ahLst/>
              <a:cxnLst/>
              <a:rect l="l" t="t" r="r" b="b"/>
              <a:pathLst>
                <a:path w="14424" h="9305" extrusionOk="0">
                  <a:moveTo>
                    <a:pt x="1692" y="0"/>
                  </a:moveTo>
                  <a:lnTo>
                    <a:pt x="1590" y="30"/>
                  </a:lnTo>
                  <a:lnTo>
                    <a:pt x="1502" y="73"/>
                  </a:lnTo>
                  <a:lnTo>
                    <a:pt x="1429" y="132"/>
                  </a:lnTo>
                  <a:lnTo>
                    <a:pt x="1371" y="205"/>
                  </a:lnTo>
                  <a:lnTo>
                    <a:pt x="1313" y="278"/>
                  </a:lnTo>
                  <a:lnTo>
                    <a:pt x="1269" y="365"/>
                  </a:lnTo>
                  <a:lnTo>
                    <a:pt x="1254" y="467"/>
                  </a:lnTo>
                  <a:lnTo>
                    <a:pt x="0" y="9305"/>
                  </a:lnTo>
                  <a:lnTo>
                    <a:pt x="13183" y="9305"/>
                  </a:lnTo>
                  <a:lnTo>
                    <a:pt x="14423" y="584"/>
                  </a:lnTo>
                  <a:lnTo>
                    <a:pt x="14423" y="467"/>
                  </a:lnTo>
                  <a:lnTo>
                    <a:pt x="14408" y="365"/>
                  </a:lnTo>
                  <a:lnTo>
                    <a:pt x="14365" y="263"/>
                  </a:lnTo>
                  <a:lnTo>
                    <a:pt x="14306" y="175"/>
                  </a:lnTo>
                  <a:lnTo>
                    <a:pt x="14219" y="103"/>
                  </a:lnTo>
                  <a:lnTo>
                    <a:pt x="14131" y="44"/>
                  </a:lnTo>
                  <a:lnTo>
                    <a:pt x="14029" y="15"/>
                  </a:lnTo>
                  <a:lnTo>
                    <a:pt x="13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0"/>
            <p:cNvSpPr/>
            <p:nvPr/>
          </p:nvSpPr>
          <p:spPr>
            <a:xfrm>
              <a:off x="2046398" y="2720769"/>
              <a:ext cx="763247" cy="449766"/>
            </a:xfrm>
            <a:custGeom>
              <a:avLst/>
              <a:gdLst/>
              <a:ahLst/>
              <a:cxnLst/>
              <a:rect l="l" t="t" r="r" b="b"/>
              <a:pathLst>
                <a:path w="13564" h="7993" extrusionOk="0">
                  <a:moveTo>
                    <a:pt x="1123" y="1"/>
                  </a:moveTo>
                  <a:lnTo>
                    <a:pt x="0" y="7993"/>
                  </a:lnTo>
                  <a:lnTo>
                    <a:pt x="12426" y="7993"/>
                  </a:lnTo>
                  <a:lnTo>
                    <a:pt x="13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0"/>
            <p:cNvSpPr/>
            <p:nvPr/>
          </p:nvSpPr>
          <p:spPr>
            <a:xfrm>
              <a:off x="1832231" y="3186917"/>
              <a:ext cx="509638" cy="34494"/>
            </a:xfrm>
            <a:custGeom>
              <a:avLst/>
              <a:gdLst/>
              <a:ahLst/>
              <a:cxnLst/>
              <a:rect l="l" t="t" r="r" b="b"/>
              <a:pathLst>
                <a:path w="9057" h="613" extrusionOk="0">
                  <a:moveTo>
                    <a:pt x="44" y="0"/>
                  </a:moveTo>
                  <a:lnTo>
                    <a:pt x="29" y="15"/>
                  </a:lnTo>
                  <a:lnTo>
                    <a:pt x="15" y="44"/>
                  </a:lnTo>
                  <a:lnTo>
                    <a:pt x="0" y="59"/>
                  </a:lnTo>
                  <a:lnTo>
                    <a:pt x="0" y="613"/>
                  </a:lnTo>
                  <a:lnTo>
                    <a:pt x="9057" y="613"/>
                  </a:lnTo>
                  <a:lnTo>
                    <a:pt x="9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0"/>
            <p:cNvSpPr/>
            <p:nvPr/>
          </p:nvSpPr>
          <p:spPr>
            <a:xfrm>
              <a:off x="2272888" y="3186917"/>
              <a:ext cx="509638" cy="34494"/>
            </a:xfrm>
            <a:custGeom>
              <a:avLst/>
              <a:gdLst/>
              <a:ahLst/>
              <a:cxnLst/>
              <a:rect l="l" t="t" r="r" b="b"/>
              <a:pathLst>
                <a:path w="9057" h="613" extrusionOk="0">
                  <a:moveTo>
                    <a:pt x="44" y="0"/>
                  </a:moveTo>
                  <a:lnTo>
                    <a:pt x="15" y="15"/>
                  </a:lnTo>
                  <a:lnTo>
                    <a:pt x="1" y="44"/>
                  </a:lnTo>
                  <a:lnTo>
                    <a:pt x="1" y="59"/>
                  </a:lnTo>
                  <a:lnTo>
                    <a:pt x="1" y="613"/>
                  </a:lnTo>
                  <a:lnTo>
                    <a:pt x="9057" y="613"/>
                  </a:lnTo>
                  <a:lnTo>
                    <a:pt x="9057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2015224" y="3186072"/>
              <a:ext cx="751711" cy="1688"/>
            </a:xfrm>
            <a:custGeom>
              <a:avLst/>
              <a:gdLst/>
              <a:ahLst/>
              <a:cxnLst/>
              <a:rect l="l" t="t" r="r" b="b"/>
              <a:pathLst>
                <a:path w="13359" h="30" extrusionOk="0">
                  <a:moveTo>
                    <a:pt x="0" y="1"/>
                  </a:moveTo>
                  <a:lnTo>
                    <a:pt x="0" y="30"/>
                  </a:lnTo>
                  <a:lnTo>
                    <a:pt x="13359" y="30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2094003" y="2751999"/>
              <a:ext cx="668826" cy="375040"/>
            </a:xfrm>
            <a:custGeom>
              <a:avLst/>
              <a:gdLst/>
              <a:ahLst/>
              <a:cxnLst/>
              <a:rect l="l" t="t" r="r" b="b"/>
              <a:pathLst>
                <a:path w="11886" h="6665" extrusionOk="0">
                  <a:moveTo>
                    <a:pt x="1123" y="0"/>
                  </a:moveTo>
                  <a:lnTo>
                    <a:pt x="1065" y="15"/>
                  </a:lnTo>
                  <a:lnTo>
                    <a:pt x="1007" y="44"/>
                  </a:lnTo>
                  <a:lnTo>
                    <a:pt x="963" y="73"/>
                  </a:lnTo>
                  <a:lnTo>
                    <a:pt x="919" y="117"/>
                  </a:lnTo>
                  <a:lnTo>
                    <a:pt x="890" y="175"/>
                  </a:lnTo>
                  <a:lnTo>
                    <a:pt x="861" y="219"/>
                  </a:lnTo>
                  <a:lnTo>
                    <a:pt x="846" y="277"/>
                  </a:lnTo>
                  <a:lnTo>
                    <a:pt x="0" y="6373"/>
                  </a:lnTo>
                  <a:lnTo>
                    <a:pt x="0" y="6431"/>
                  </a:lnTo>
                  <a:lnTo>
                    <a:pt x="0" y="6490"/>
                  </a:lnTo>
                  <a:lnTo>
                    <a:pt x="30" y="6533"/>
                  </a:lnTo>
                  <a:lnTo>
                    <a:pt x="59" y="6577"/>
                  </a:lnTo>
                  <a:lnTo>
                    <a:pt x="88" y="6606"/>
                  </a:lnTo>
                  <a:lnTo>
                    <a:pt x="132" y="6635"/>
                  </a:lnTo>
                  <a:lnTo>
                    <a:pt x="190" y="6650"/>
                  </a:lnTo>
                  <a:lnTo>
                    <a:pt x="248" y="6665"/>
                  </a:lnTo>
                  <a:lnTo>
                    <a:pt x="10705" y="6665"/>
                  </a:lnTo>
                  <a:lnTo>
                    <a:pt x="10763" y="6650"/>
                  </a:lnTo>
                  <a:lnTo>
                    <a:pt x="10821" y="6635"/>
                  </a:lnTo>
                  <a:lnTo>
                    <a:pt x="10880" y="6606"/>
                  </a:lnTo>
                  <a:lnTo>
                    <a:pt x="10923" y="6577"/>
                  </a:lnTo>
                  <a:lnTo>
                    <a:pt x="10967" y="6533"/>
                  </a:lnTo>
                  <a:lnTo>
                    <a:pt x="10996" y="6490"/>
                  </a:lnTo>
                  <a:lnTo>
                    <a:pt x="11011" y="6431"/>
                  </a:lnTo>
                  <a:lnTo>
                    <a:pt x="11025" y="6373"/>
                  </a:lnTo>
                  <a:lnTo>
                    <a:pt x="11886" y="277"/>
                  </a:lnTo>
                  <a:lnTo>
                    <a:pt x="11886" y="219"/>
                  </a:lnTo>
                  <a:lnTo>
                    <a:pt x="11886" y="175"/>
                  </a:lnTo>
                  <a:lnTo>
                    <a:pt x="11857" y="117"/>
                  </a:lnTo>
                  <a:lnTo>
                    <a:pt x="11827" y="73"/>
                  </a:lnTo>
                  <a:lnTo>
                    <a:pt x="11798" y="44"/>
                  </a:lnTo>
                  <a:lnTo>
                    <a:pt x="11755" y="15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2135024" y="2820087"/>
              <a:ext cx="620433" cy="56"/>
            </a:xfrm>
            <a:custGeom>
              <a:avLst/>
              <a:gdLst/>
              <a:ahLst/>
              <a:cxnLst/>
              <a:rect l="l" t="t" r="r" b="b"/>
              <a:pathLst>
                <a:path w="11026" h="1" extrusionOk="0">
                  <a:moveTo>
                    <a:pt x="1" y="0"/>
                  </a:moveTo>
                  <a:lnTo>
                    <a:pt x="11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2135024" y="2820087"/>
              <a:ext cx="620433" cy="56"/>
            </a:xfrm>
            <a:custGeom>
              <a:avLst/>
              <a:gdLst/>
              <a:ahLst/>
              <a:cxnLst/>
              <a:rect l="l" t="t" r="r" b="b"/>
              <a:pathLst>
                <a:path w="11026" h="1" fill="none" extrusionOk="0">
                  <a:moveTo>
                    <a:pt x="1" y="0"/>
                  </a:moveTo>
                  <a:lnTo>
                    <a:pt x="11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2135024" y="2819243"/>
              <a:ext cx="620433" cy="1744"/>
            </a:xfrm>
            <a:custGeom>
              <a:avLst/>
              <a:gdLst/>
              <a:ahLst/>
              <a:cxnLst/>
              <a:rect l="l" t="t" r="r" b="b"/>
              <a:pathLst>
                <a:path w="11026" h="31" extrusionOk="0">
                  <a:moveTo>
                    <a:pt x="1" y="1"/>
                  </a:moveTo>
                  <a:lnTo>
                    <a:pt x="1" y="30"/>
                  </a:lnTo>
                  <a:lnTo>
                    <a:pt x="11026" y="30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2304906" y="2889019"/>
              <a:ext cx="389839" cy="1688"/>
            </a:xfrm>
            <a:custGeom>
              <a:avLst/>
              <a:gdLst/>
              <a:ahLst/>
              <a:cxnLst/>
              <a:rect l="l" t="t" r="r" b="b"/>
              <a:pathLst>
                <a:path w="6928" h="30" extrusionOk="0">
                  <a:moveTo>
                    <a:pt x="0" y="0"/>
                  </a:moveTo>
                  <a:lnTo>
                    <a:pt x="0" y="30"/>
                  </a:lnTo>
                  <a:lnTo>
                    <a:pt x="6927" y="30"/>
                  </a:lnTo>
                  <a:lnTo>
                    <a:pt x="692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2383685" y="2958795"/>
              <a:ext cx="288103" cy="1688"/>
            </a:xfrm>
            <a:custGeom>
              <a:avLst/>
              <a:gdLst/>
              <a:ahLst/>
              <a:cxnLst/>
              <a:rect l="l" t="t" r="r" b="b"/>
              <a:pathLst>
                <a:path w="5120" h="30" extrusionOk="0">
                  <a:moveTo>
                    <a:pt x="0" y="0"/>
                  </a:moveTo>
                  <a:lnTo>
                    <a:pt x="0" y="29"/>
                  </a:lnTo>
                  <a:lnTo>
                    <a:pt x="5119" y="2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2558462" y="3041625"/>
              <a:ext cx="99373" cy="1744"/>
            </a:xfrm>
            <a:custGeom>
              <a:avLst/>
              <a:gdLst/>
              <a:ahLst/>
              <a:cxnLst/>
              <a:rect l="l" t="t" r="r" b="b"/>
              <a:pathLst>
                <a:path w="1766" h="31" extrusionOk="0">
                  <a:moveTo>
                    <a:pt x="1" y="1"/>
                  </a:moveTo>
                  <a:lnTo>
                    <a:pt x="1" y="30"/>
                  </a:lnTo>
                  <a:lnTo>
                    <a:pt x="1765" y="30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2263041" y="3041625"/>
              <a:ext cx="242130" cy="1744"/>
            </a:xfrm>
            <a:custGeom>
              <a:avLst/>
              <a:gdLst/>
              <a:ahLst/>
              <a:cxnLst/>
              <a:rect l="l" t="t" r="r" b="b"/>
              <a:pathLst>
                <a:path w="4303" h="31" extrusionOk="0">
                  <a:moveTo>
                    <a:pt x="1" y="1"/>
                  </a:moveTo>
                  <a:lnTo>
                    <a:pt x="1" y="30"/>
                  </a:lnTo>
                  <a:lnTo>
                    <a:pt x="4303" y="30"/>
                  </a:lnTo>
                  <a:lnTo>
                    <a:pt x="43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2236225" y="3256636"/>
              <a:ext cx="178095" cy="43553"/>
            </a:xfrm>
            <a:custGeom>
              <a:avLst/>
              <a:gdLst/>
              <a:ahLst/>
              <a:cxnLst/>
              <a:rect l="l" t="t" r="r" b="b"/>
              <a:pathLst>
                <a:path w="3165" h="774" extrusionOk="0">
                  <a:moveTo>
                    <a:pt x="525" y="1"/>
                  </a:moveTo>
                  <a:lnTo>
                    <a:pt x="408" y="45"/>
                  </a:lnTo>
                  <a:lnTo>
                    <a:pt x="292" y="103"/>
                  </a:lnTo>
                  <a:lnTo>
                    <a:pt x="190" y="190"/>
                  </a:lnTo>
                  <a:lnTo>
                    <a:pt x="117" y="293"/>
                  </a:lnTo>
                  <a:lnTo>
                    <a:pt x="58" y="395"/>
                  </a:lnTo>
                  <a:lnTo>
                    <a:pt x="15" y="526"/>
                  </a:lnTo>
                  <a:lnTo>
                    <a:pt x="0" y="657"/>
                  </a:lnTo>
                  <a:lnTo>
                    <a:pt x="0" y="774"/>
                  </a:lnTo>
                  <a:lnTo>
                    <a:pt x="3165" y="774"/>
                  </a:lnTo>
                  <a:lnTo>
                    <a:pt x="3150" y="628"/>
                  </a:lnTo>
                  <a:lnTo>
                    <a:pt x="3106" y="468"/>
                  </a:lnTo>
                  <a:lnTo>
                    <a:pt x="3033" y="336"/>
                  </a:lnTo>
                  <a:lnTo>
                    <a:pt x="2931" y="220"/>
                  </a:lnTo>
                  <a:lnTo>
                    <a:pt x="2815" y="132"/>
                  </a:lnTo>
                  <a:lnTo>
                    <a:pt x="2683" y="59"/>
                  </a:lnTo>
                  <a:lnTo>
                    <a:pt x="2538" y="15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2236225" y="3255848"/>
              <a:ext cx="141969" cy="44341"/>
            </a:xfrm>
            <a:custGeom>
              <a:avLst/>
              <a:gdLst/>
              <a:ahLst/>
              <a:cxnLst/>
              <a:rect l="l" t="t" r="r" b="b"/>
              <a:pathLst>
                <a:path w="2523" h="788" extrusionOk="0">
                  <a:moveTo>
                    <a:pt x="598" y="0"/>
                  </a:moveTo>
                  <a:lnTo>
                    <a:pt x="467" y="15"/>
                  </a:lnTo>
                  <a:lnTo>
                    <a:pt x="365" y="44"/>
                  </a:lnTo>
                  <a:lnTo>
                    <a:pt x="263" y="102"/>
                  </a:lnTo>
                  <a:lnTo>
                    <a:pt x="175" y="175"/>
                  </a:lnTo>
                  <a:lnTo>
                    <a:pt x="102" y="263"/>
                  </a:lnTo>
                  <a:lnTo>
                    <a:pt x="44" y="365"/>
                  </a:lnTo>
                  <a:lnTo>
                    <a:pt x="0" y="482"/>
                  </a:lnTo>
                  <a:lnTo>
                    <a:pt x="0" y="598"/>
                  </a:lnTo>
                  <a:lnTo>
                    <a:pt x="0" y="788"/>
                  </a:lnTo>
                  <a:lnTo>
                    <a:pt x="15" y="788"/>
                  </a:lnTo>
                  <a:lnTo>
                    <a:pt x="15" y="598"/>
                  </a:lnTo>
                  <a:lnTo>
                    <a:pt x="15" y="482"/>
                  </a:lnTo>
                  <a:lnTo>
                    <a:pt x="58" y="379"/>
                  </a:lnTo>
                  <a:lnTo>
                    <a:pt x="102" y="277"/>
                  </a:lnTo>
                  <a:lnTo>
                    <a:pt x="175" y="190"/>
                  </a:lnTo>
                  <a:lnTo>
                    <a:pt x="263" y="117"/>
                  </a:lnTo>
                  <a:lnTo>
                    <a:pt x="365" y="59"/>
                  </a:lnTo>
                  <a:lnTo>
                    <a:pt x="481" y="29"/>
                  </a:lnTo>
                  <a:lnTo>
                    <a:pt x="598" y="15"/>
                  </a:lnTo>
                  <a:lnTo>
                    <a:pt x="1808" y="15"/>
                  </a:lnTo>
                  <a:lnTo>
                    <a:pt x="1954" y="29"/>
                  </a:lnTo>
                  <a:lnTo>
                    <a:pt x="2085" y="73"/>
                  </a:lnTo>
                  <a:lnTo>
                    <a:pt x="2202" y="132"/>
                  </a:lnTo>
                  <a:lnTo>
                    <a:pt x="2304" y="219"/>
                  </a:lnTo>
                  <a:lnTo>
                    <a:pt x="2392" y="321"/>
                  </a:lnTo>
                  <a:lnTo>
                    <a:pt x="2450" y="438"/>
                  </a:lnTo>
                  <a:lnTo>
                    <a:pt x="2494" y="569"/>
                  </a:lnTo>
                  <a:lnTo>
                    <a:pt x="2508" y="715"/>
                  </a:lnTo>
                  <a:lnTo>
                    <a:pt x="2508" y="788"/>
                  </a:lnTo>
                  <a:lnTo>
                    <a:pt x="2523" y="788"/>
                  </a:lnTo>
                  <a:lnTo>
                    <a:pt x="2523" y="715"/>
                  </a:lnTo>
                  <a:lnTo>
                    <a:pt x="2508" y="569"/>
                  </a:lnTo>
                  <a:lnTo>
                    <a:pt x="2465" y="438"/>
                  </a:lnTo>
                  <a:lnTo>
                    <a:pt x="2406" y="307"/>
                  </a:lnTo>
                  <a:lnTo>
                    <a:pt x="2319" y="204"/>
                  </a:lnTo>
                  <a:lnTo>
                    <a:pt x="2217" y="117"/>
                  </a:lnTo>
                  <a:lnTo>
                    <a:pt x="2085" y="59"/>
                  </a:lnTo>
                  <a:lnTo>
                    <a:pt x="1954" y="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841159" y="2994864"/>
              <a:ext cx="461245" cy="452242"/>
            </a:xfrm>
            <a:custGeom>
              <a:avLst/>
              <a:gdLst/>
              <a:ahLst/>
              <a:cxnLst/>
              <a:rect l="l" t="t" r="r" b="b"/>
              <a:pathLst>
                <a:path w="8197" h="8037" extrusionOk="0">
                  <a:moveTo>
                    <a:pt x="2654" y="1"/>
                  </a:moveTo>
                  <a:lnTo>
                    <a:pt x="2509" y="263"/>
                  </a:lnTo>
                  <a:lnTo>
                    <a:pt x="2100" y="949"/>
                  </a:lnTo>
                  <a:lnTo>
                    <a:pt x="1838" y="1430"/>
                  </a:lnTo>
                  <a:lnTo>
                    <a:pt x="1561" y="1955"/>
                  </a:lnTo>
                  <a:lnTo>
                    <a:pt x="1269" y="2553"/>
                  </a:lnTo>
                  <a:lnTo>
                    <a:pt x="977" y="3165"/>
                  </a:lnTo>
                  <a:lnTo>
                    <a:pt x="700" y="3807"/>
                  </a:lnTo>
                  <a:lnTo>
                    <a:pt x="452" y="4463"/>
                  </a:lnTo>
                  <a:lnTo>
                    <a:pt x="336" y="4784"/>
                  </a:lnTo>
                  <a:lnTo>
                    <a:pt x="248" y="5105"/>
                  </a:lnTo>
                  <a:lnTo>
                    <a:pt x="161" y="5426"/>
                  </a:lnTo>
                  <a:lnTo>
                    <a:pt x="88" y="5732"/>
                  </a:lnTo>
                  <a:lnTo>
                    <a:pt x="44" y="6038"/>
                  </a:lnTo>
                  <a:lnTo>
                    <a:pt x="15" y="6315"/>
                  </a:lnTo>
                  <a:lnTo>
                    <a:pt x="0" y="6592"/>
                  </a:lnTo>
                  <a:lnTo>
                    <a:pt x="0" y="6855"/>
                  </a:lnTo>
                  <a:lnTo>
                    <a:pt x="44" y="7103"/>
                  </a:lnTo>
                  <a:lnTo>
                    <a:pt x="88" y="7336"/>
                  </a:lnTo>
                  <a:lnTo>
                    <a:pt x="175" y="7540"/>
                  </a:lnTo>
                  <a:lnTo>
                    <a:pt x="234" y="7628"/>
                  </a:lnTo>
                  <a:lnTo>
                    <a:pt x="292" y="7715"/>
                  </a:lnTo>
                  <a:lnTo>
                    <a:pt x="336" y="7788"/>
                  </a:lnTo>
                  <a:lnTo>
                    <a:pt x="409" y="7847"/>
                  </a:lnTo>
                  <a:lnTo>
                    <a:pt x="467" y="7890"/>
                  </a:lnTo>
                  <a:lnTo>
                    <a:pt x="554" y="7934"/>
                  </a:lnTo>
                  <a:lnTo>
                    <a:pt x="627" y="7963"/>
                  </a:lnTo>
                  <a:lnTo>
                    <a:pt x="729" y="7992"/>
                  </a:lnTo>
                  <a:lnTo>
                    <a:pt x="934" y="8022"/>
                  </a:lnTo>
                  <a:lnTo>
                    <a:pt x="1152" y="8036"/>
                  </a:lnTo>
                  <a:lnTo>
                    <a:pt x="1400" y="8022"/>
                  </a:lnTo>
                  <a:lnTo>
                    <a:pt x="1677" y="7992"/>
                  </a:lnTo>
                  <a:lnTo>
                    <a:pt x="1969" y="7934"/>
                  </a:lnTo>
                  <a:lnTo>
                    <a:pt x="2275" y="7861"/>
                  </a:lnTo>
                  <a:lnTo>
                    <a:pt x="2581" y="7774"/>
                  </a:lnTo>
                  <a:lnTo>
                    <a:pt x="2917" y="7672"/>
                  </a:lnTo>
                  <a:lnTo>
                    <a:pt x="3252" y="7555"/>
                  </a:lnTo>
                  <a:lnTo>
                    <a:pt x="3938" y="7278"/>
                  </a:lnTo>
                  <a:lnTo>
                    <a:pt x="4638" y="6986"/>
                  </a:lnTo>
                  <a:lnTo>
                    <a:pt x="5323" y="6665"/>
                  </a:lnTo>
                  <a:lnTo>
                    <a:pt x="5979" y="6359"/>
                  </a:lnTo>
                  <a:lnTo>
                    <a:pt x="6577" y="6053"/>
                  </a:lnTo>
                  <a:lnTo>
                    <a:pt x="7117" y="5761"/>
                  </a:lnTo>
                  <a:lnTo>
                    <a:pt x="7904" y="5338"/>
                  </a:lnTo>
                  <a:lnTo>
                    <a:pt x="8196" y="5163"/>
                  </a:lnTo>
                  <a:lnTo>
                    <a:pt x="7161" y="4142"/>
                  </a:lnTo>
                  <a:lnTo>
                    <a:pt x="3894" y="4536"/>
                  </a:lnTo>
                  <a:lnTo>
                    <a:pt x="6738" y="497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841159" y="2994864"/>
              <a:ext cx="461245" cy="452242"/>
            </a:xfrm>
            <a:custGeom>
              <a:avLst/>
              <a:gdLst/>
              <a:ahLst/>
              <a:cxnLst/>
              <a:rect l="l" t="t" r="r" b="b"/>
              <a:pathLst>
                <a:path w="8197" h="8037" fill="none" extrusionOk="0">
                  <a:moveTo>
                    <a:pt x="2654" y="1"/>
                  </a:moveTo>
                  <a:lnTo>
                    <a:pt x="2654" y="1"/>
                  </a:lnTo>
                  <a:lnTo>
                    <a:pt x="2509" y="263"/>
                  </a:lnTo>
                  <a:lnTo>
                    <a:pt x="2100" y="949"/>
                  </a:lnTo>
                  <a:lnTo>
                    <a:pt x="1838" y="1430"/>
                  </a:lnTo>
                  <a:lnTo>
                    <a:pt x="1561" y="1955"/>
                  </a:lnTo>
                  <a:lnTo>
                    <a:pt x="1269" y="2553"/>
                  </a:lnTo>
                  <a:lnTo>
                    <a:pt x="977" y="3165"/>
                  </a:lnTo>
                  <a:lnTo>
                    <a:pt x="700" y="3807"/>
                  </a:lnTo>
                  <a:lnTo>
                    <a:pt x="452" y="4463"/>
                  </a:lnTo>
                  <a:lnTo>
                    <a:pt x="336" y="4784"/>
                  </a:lnTo>
                  <a:lnTo>
                    <a:pt x="248" y="5105"/>
                  </a:lnTo>
                  <a:lnTo>
                    <a:pt x="161" y="5426"/>
                  </a:lnTo>
                  <a:lnTo>
                    <a:pt x="88" y="5732"/>
                  </a:lnTo>
                  <a:lnTo>
                    <a:pt x="44" y="6038"/>
                  </a:lnTo>
                  <a:lnTo>
                    <a:pt x="15" y="6315"/>
                  </a:lnTo>
                  <a:lnTo>
                    <a:pt x="0" y="6592"/>
                  </a:lnTo>
                  <a:lnTo>
                    <a:pt x="0" y="6855"/>
                  </a:lnTo>
                  <a:lnTo>
                    <a:pt x="44" y="7103"/>
                  </a:lnTo>
                  <a:lnTo>
                    <a:pt x="88" y="7336"/>
                  </a:lnTo>
                  <a:lnTo>
                    <a:pt x="175" y="7540"/>
                  </a:lnTo>
                  <a:lnTo>
                    <a:pt x="234" y="7628"/>
                  </a:lnTo>
                  <a:lnTo>
                    <a:pt x="292" y="7715"/>
                  </a:lnTo>
                  <a:lnTo>
                    <a:pt x="292" y="7715"/>
                  </a:lnTo>
                  <a:lnTo>
                    <a:pt x="336" y="7788"/>
                  </a:lnTo>
                  <a:lnTo>
                    <a:pt x="409" y="7847"/>
                  </a:lnTo>
                  <a:lnTo>
                    <a:pt x="467" y="7890"/>
                  </a:lnTo>
                  <a:lnTo>
                    <a:pt x="554" y="7934"/>
                  </a:lnTo>
                  <a:lnTo>
                    <a:pt x="627" y="7963"/>
                  </a:lnTo>
                  <a:lnTo>
                    <a:pt x="729" y="7992"/>
                  </a:lnTo>
                  <a:lnTo>
                    <a:pt x="934" y="8022"/>
                  </a:lnTo>
                  <a:lnTo>
                    <a:pt x="1152" y="8036"/>
                  </a:lnTo>
                  <a:lnTo>
                    <a:pt x="1400" y="8022"/>
                  </a:lnTo>
                  <a:lnTo>
                    <a:pt x="1677" y="7992"/>
                  </a:lnTo>
                  <a:lnTo>
                    <a:pt x="1969" y="7934"/>
                  </a:lnTo>
                  <a:lnTo>
                    <a:pt x="2275" y="7861"/>
                  </a:lnTo>
                  <a:lnTo>
                    <a:pt x="2581" y="7774"/>
                  </a:lnTo>
                  <a:lnTo>
                    <a:pt x="2917" y="7672"/>
                  </a:lnTo>
                  <a:lnTo>
                    <a:pt x="3252" y="7555"/>
                  </a:lnTo>
                  <a:lnTo>
                    <a:pt x="3938" y="7278"/>
                  </a:lnTo>
                  <a:lnTo>
                    <a:pt x="4638" y="6986"/>
                  </a:lnTo>
                  <a:lnTo>
                    <a:pt x="5323" y="6665"/>
                  </a:lnTo>
                  <a:lnTo>
                    <a:pt x="5979" y="6359"/>
                  </a:lnTo>
                  <a:lnTo>
                    <a:pt x="6577" y="6053"/>
                  </a:lnTo>
                  <a:lnTo>
                    <a:pt x="7117" y="5761"/>
                  </a:lnTo>
                  <a:lnTo>
                    <a:pt x="7904" y="5338"/>
                  </a:lnTo>
                  <a:lnTo>
                    <a:pt x="8196" y="5163"/>
                  </a:lnTo>
                  <a:lnTo>
                    <a:pt x="7161" y="4142"/>
                  </a:lnTo>
                  <a:lnTo>
                    <a:pt x="3894" y="4536"/>
                  </a:lnTo>
                  <a:lnTo>
                    <a:pt x="6738" y="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965855" y="3249265"/>
              <a:ext cx="94421" cy="122331"/>
            </a:xfrm>
            <a:custGeom>
              <a:avLst/>
              <a:gdLst/>
              <a:ahLst/>
              <a:cxnLst/>
              <a:rect l="l" t="t" r="r" b="b"/>
              <a:pathLst>
                <a:path w="1678" h="2174" extrusionOk="0">
                  <a:moveTo>
                    <a:pt x="1663" y="1"/>
                  </a:moveTo>
                  <a:lnTo>
                    <a:pt x="1620" y="74"/>
                  </a:lnTo>
                  <a:lnTo>
                    <a:pt x="1415" y="467"/>
                  </a:lnTo>
                  <a:lnTo>
                    <a:pt x="1240" y="744"/>
                  </a:lnTo>
                  <a:lnTo>
                    <a:pt x="1036" y="1051"/>
                  </a:lnTo>
                  <a:lnTo>
                    <a:pt x="818" y="1357"/>
                  </a:lnTo>
                  <a:lnTo>
                    <a:pt x="555" y="1663"/>
                  </a:lnTo>
                  <a:lnTo>
                    <a:pt x="424" y="1809"/>
                  </a:lnTo>
                  <a:lnTo>
                    <a:pt x="293" y="1926"/>
                  </a:lnTo>
                  <a:lnTo>
                    <a:pt x="147" y="2042"/>
                  </a:lnTo>
                  <a:lnTo>
                    <a:pt x="1" y="2144"/>
                  </a:lnTo>
                  <a:lnTo>
                    <a:pt x="15" y="2174"/>
                  </a:lnTo>
                  <a:lnTo>
                    <a:pt x="190" y="2057"/>
                  </a:lnTo>
                  <a:lnTo>
                    <a:pt x="351" y="1911"/>
                  </a:lnTo>
                  <a:lnTo>
                    <a:pt x="511" y="1765"/>
                  </a:lnTo>
                  <a:lnTo>
                    <a:pt x="657" y="1605"/>
                  </a:lnTo>
                  <a:lnTo>
                    <a:pt x="803" y="1430"/>
                  </a:lnTo>
                  <a:lnTo>
                    <a:pt x="934" y="1240"/>
                  </a:lnTo>
                  <a:lnTo>
                    <a:pt x="1182" y="890"/>
                  </a:lnTo>
                  <a:lnTo>
                    <a:pt x="1386" y="555"/>
                  </a:lnTo>
                  <a:lnTo>
                    <a:pt x="1547" y="278"/>
                  </a:lnTo>
                  <a:lnTo>
                    <a:pt x="1678" y="15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rgbClr val="EA7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934681" y="2816823"/>
              <a:ext cx="363617" cy="353713"/>
            </a:xfrm>
            <a:custGeom>
              <a:avLst/>
              <a:gdLst/>
              <a:ahLst/>
              <a:cxnLst/>
              <a:rect l="l" t="t" r="r" b="b"/>
              <a:pathLst>
                <a:path w="6462" h="6286" extrusionOk="0">
                  <a:moveTo>
                    <a:pt x="3749" y="0"/>
                  </a:moveTo>
                  <a:lnTo>
                    <a:pt x="3690" y="15"/>
                  </a:lnTo>
                  <a:lnTo>
                    <a:pt x="3501" y="88"/>
                  </a:lnTo>
                  <a:lnTo>
                    <a:pt x="3238" y="204"/>
                  </a:lnTo>
                  <a:lnTo>
                    <a:pt x="3078" y="277"/>
                  </a:lnTo>
                  <a:lnTo>
                    <a:pt x="2903" y="379"/>
                  </a:lnTo>
                  <a:lnTo>
                    <a:pt x="2713" y="496"/>
                  </a:lnTo>
                  <a:lnTo>
                    <a:pt x="2524" y="627"/>
                  </a:lnTo>
                  <a:lnTo>
                    <a:pt x="2334" y="788"/>
                  </a:lnTo>
                  <a:lnTo>
                    <a:pt x="2144" y="963"/>
                  </a:lnTo>
                  <a:lnTo>
                    <a:pt x="1955" y="1167"/>
                  </a:lnTo>
                  <a:lnTo>
                    <a:pt x="1765" y="1400"/>
                  </a:lnTo>
                  <a:lnTo>
                    <a:pt x="1590" y="1648"/>
                  </a:lnTo>
                  <a:lnTo>
                    <a:pt x="1430" y="1911"/>
                  </a:lnTo>
                  <a:lnTo>
                    <a:pt x="861" y="2975"/>
                  </a:lnTo>
                  <a:lnTo>
                    <a:pt x="409" y="3777"/>
                  </a:lnTo>
                  <a:lnTo>
                    <a:pt x="1" y="4492"/>
                  </a:lnTo>
                  <a:lnTo>
                    <a:pt x="4186" y="6286"/>
                  </a:lnTo>
                  <a:lnTo>
                    <a:pt x="6461" y="2406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491087" y="4661549"/>
              <a:ext cx="247869" cy="151873"/>
            </a:xfrm>
            <a:custGeom>
              <a:avLst/>
              <a:gdLst/>
              <a:ahLst/>
              <a:cxnLst/>
              <a:rect l="l" t="t" r="r" b="b"/>
              <a:pathLst>
                <a:path w="4405" h="2699" extrusionOk="0">
                  <a:moveTo>
                    <a:pt x="657" y="1"/>
                  </a:moveTo>
                  <a:lnTo>
                    <a:pt x="540" y="205"/>
                  </a:lnTo>
                  <a:lnTo>
                    <a:pt x="423" y="424"/>
                  </a:lnTo>
                  <a:lnTo>
                    <a:pt x="292" y="701"/>
                  </a:lnTo>
                  <a:lnTo>
                    <a:pt x="175" y="1022"/>
                  </a:lnTo>
                  <a:lnTo>
                    <a:pt x="117" y="1182"/>
                  </a:lnTo>
                  <a:lnTo>
                    <a:pt x="73" y="1342"/>
                  </a:lnTo>
                  <a:lnTo>
                    <a:pt x="29" y="1503"/>
                  </a:lnTo>
                  <a:lnTo>
                    <a:pt x="15" y="1678"/>
                  </a:lnTo>
                  <a:lnTo>
                    <a:pt x="0" y="1824"/>
                  </a:lnTo>
                  <a:lnTo>
                    <a:pt x="15" y="1970"/>
                  </a:lnTo>
                  <a:lnTo>
                    <a:pt x="423" y="2145"/>
                  </a:lnTo>
                  <a:lnTo>
                    <a:pt x="817" y="2276"/>
                  </a:lnTo>
                  <a:lnTo>
                    <a:pt x="1196" y="2392"/>
                  </a:lnTo>
                  <a:lnTo>
                    <a:pt x="1561" y="2495"/>
                  </a:lnTo>
                  <a:lnTo>
                    <a:pt x="1896" y="2567"/>
                  </a:lnTo>
                  <a:lnTo>
                    <a:pt x="2232" y="2611"/>
                  </a:lnTo>
                  <a:lnTo>
                    <a:pt x="2538" y="2655"/>
                  </a:lnTo>
                  <a:lnTo>
                    <a:pt x="2829" y="2684"/>
                  </a:lnTo>
                  <a:lnTo>
                    <a:pt x="3092" y="2699"/>
                  </a:lnTo>
                  <a:lnTo>
                    <a:pt x="3325" y="2699"/>
                  </a:lnTo>
                  <a:lnTo>
                    <a:pt x="3734" y="2684"/>
                  </a:lnTo>
                  <a:lnTo>
                    <a:pt x="4011" y="2655"/>
                  </a:lnTo>
                  <a:lnTo>
                    <a:pt x="4157" y="2626"/>
                  </a:lnTo>
                  <a:lnTo>
                    <a:pt x="4244" y="2597"/>
                  </a:lnTo>
                  <a:lnTo>
                    <a:pt x="4302" y="2553"/>
                  </a:lnTo>
                  <a:lnTo>
                    <a:pt x="4361" y="2495"/>
                  </a:lnTo>
                  <a:lnTo>
                    <a:pt x="4390" y="2436"/>
                  </a:lnTo>
                  <a:lnTo>
                    <a:pt x="4404" y="2378"/>
                  </a:lnTo>
                  <a:lnTo>
                    <a:pt x="4404" y="2305"/>
                  </a:lnTo>
                  <a:lnTo>
                    <a:pt x="4390" y="2217"/>
                  </a:lnTo>
                  <a:lnTo>
                    <a:pt x="4346" y="2130"/>
                  </a:lnTo>
                  <a:lnTo>
                    <a:pt x="4302" y="2042"/>
                  </a:lnTo>
                  <a:lnTo>
                    <a:pt x="4244" y="1955"/>
                  </a:lnTo>
                  <a:lnTo>
                    <a:pt x="4171" y="1867"/>
                  </a:lnTo>
                  <a:lnTo>
                    <a:pt x="4084" y="1765"/>
                  </a:lnTo>
                  <a:lnTo>
                    <a:pt x="3894" y="1590"/>
                  </a:lnTo>
                  <a:lnTo>
                    <a:pt x="3646" y="1415"/>
                  </a:lnTo>
                  <a:lnTo>
                    <a:pt x="3296" y="1197"/>
                  </a:lnTo>
                  <a:lnTo>
                    <a:pt x="2946" y="992"/>
                  </a:lnTo>
                  <a:lnTo>
                    <a:pt x="2319" y="642"/>
                  </a:lnTo>
                  <a:lnTo>
                    <a:pt x="1852" y="395"/>
                  </a:lnTo>
                  <a:lnTo>
                    <a:pt x="1677" y="30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491087" y="4759235"/>
              <a:ext cx="243762" cy="42709"/>
            </a:xfrm>
            <a:custGeom>
              <a:avLst/>
              <a:gdLst/>
              <a:ahLst/>
              <a:cxnLst/>
              <a:rect l="l" t="t" r="r" b="b"/>
              <a:pathLst>
                <a:path w="4332" h="759" extrusionOk="0">
                  <a:moveTo>
                    <a:pt x="15" y="0"/>
                  </a:moveTo>
                  <a:lnTo>
                    <a:pt x="0" y="29"/>
                  </a:lnTo>
                  <a:lnTo>
                    <a:pt x="292" y="146"/>
                  </a:lnTo>
                  <a:lnTo>
                    <a:pt x="642" y="263"/>
                  </a:lnTo>
                  <a:lnTo>
                    <a:pt x="1094" y="394"/>
                  </a:lnTo>
                  <a:lnTo>
                    <a:pt x="1619" y="525"/>
                  </a:lnTo>
                  <a:lnTo>
                    <a:pt x="1925" y="584"/>
                  </a:lnTo>
                  <a:lnTo>
                    <a:pt x="2232" y="642"/>
                  </a:lnTo>
                  <a:lnTo>
                    <a:pt x="2552" y="686"/>
                  </a:lnTo>
                  <a:lnTo>
                    <a:pt x="2888" y="729"/>
                  </a:lnTo>
                  <a:lnTo>
                    <a:pt x="3223" y="759"/>
                  </a:lnTo>
                  <a:lnTo>
                    <a:pt x="3559" y="759"/>
                  </a:lnTo>
                  <a:lnTo>
                    <a:pt x="3952" y="744"/>
                  </a:lnTo>
                  <a:lnTo>
                    <a:pt x="4332" y="715"/>
                  </a:lnTo>
                  <a:lnTo>
                    <a:pt x="4332" y="686"/>
                  </a:lnTo>
                  <a:lnTo>
                    <a:pt x="3952" y="715"/>
                  </a:lnTo>
                  <a:lnTo>
                    <a:pt x="3559" y="729"/>
                  </a:lnTo>
                  <a:lnTo>
                    <a:pt x="3223" y="729"/>
                  </a:lnTo>
                  <a:lnTo>
                    <a:pt x="2888" y="700"/>
                  </a:lnTo>
                  <a:lnTo>
                    <a:pt x="2552" y="656"/>
                  </a:lnTo>
                  <a:lnTo>
                    <a:pt x="2232" y="613"/>
                  </a:lnTo>
                  <a:lnTo>
                    <a:pt x="1925" y="554"/>
                  </a:lnTo>
                  <a:lnTo>
                    <a:pt x="1634" y="496"/>
                  </a:lnTo>
                  <a:lnTo>
                    <a:pt x="1094" y="365"/>
                  </a:lnTo>
                  <a:lnTo>
                    <a:pt x="657" y="234"/>
                  </a:lnTo>
                  <a:lnTo>
                    <a:pt x="307" y="117"/>
                  </a:lnTo>
                  <a:lnTo>
                    <a:pt x="88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514045" y="4393194"/>
              <a:ext cx="148609" cy="310273"/>
            </a:xfrm>
            <a:custGeom>
              <a:avLst/>
              <a:gdLst/>
              <a:ahLst/>
              <a:cxnLst/>
              <a:rect l="l" t="t" r="r" b="b"/>
              <a:pathLst>
                <a:path w="2641" h="5514" extrusionOk="0">
                  <a:moveTo>
                    <a:pt x="1" y="1"/>
                  </a:moveTo>
                  <a:lnTo>
                    <a:pt x="15" y="599"/>
                  </a:lnTo>
                  <a:lnTo>
                    <a:pt x="44" y="2013"/>
                  </a:lnTo>
                  <a:lnTo>
                    <a:pt x="44" y="3734"/>
                  </a:lnTo>
                  <a:lnTo>
                    <a:pt x="30" y="4522"/>
                  </a:lnTo>
                  <a:lnTo>
                    <a:pt x="15" y="5193"/>
                  </a:lnTo>
                  <a:lnTo>
                    <a:pt x="132" y="5295"/>
                  </a:lnTo>
                  <a:lnTo>
                    <a:pt x="263" y="5382"/>
                  </a:lnTo>
                  <a:lnTo>
                    <a:pt x="394" y="5441"/>
                  </a:lnTo>
                  <a:lnTo>
                    <a:pt x="526" y="5484"/>
                  </a:lnTo>
                  <a:lnTo>
                    <a:pt x="671" y="5499"/>
                  </a:lnTo>
                  <a:lnTo>
                    <a:pt x="803" y="5514"/>
                  </a:lnTo>
                  <a:lnTo>
                    <a:pt x="949" y="5514"/>
                  </a:lnTo>
                  <a:lnTo>
                    <a:pt x="1080" y="5499"/>
                  </a:lnTo>
                  <a:lnTo>
                    <a:pt x="1313" y="5455"/>
                  </a:lnTo>
                  <a:lnTo>
                    <a:pt x="1517" y="5411"/>
                  </a:lnTo>
                  <a:lnTo>
                    <a:pt x="1692" y="5339"/>
                  </a:lnTo>
                  <a:lnTo>
                    <a:pt x="2640" y="1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514045" y="4393194"/>
              <a:ext cx="148609" cy="310273"/>
            </a:xfrm>
            <a:custGeom>
              <a:avLst/>
              <a:gdLst/>
              <a:ahLst/>
              <a:cxnLst/>
              <a:rect l="l" t="t" r="r" b="b"/>
              <a:pathLst>
                <a:path w="2641" h="5514" fill="none" extrusionOk="0">
                  <a:moveTo>
                    <a:pt x="2640" y="1430"/>
                  </a:moveTo>
                  <a:lnTo>
                    <a:pt x="1692" y="5339"/>
                  </a:lnTo>
                  <a:lnTo>
                    <a:pt x="1692" y="5339"/>
                  </a:lnTo>
                  <a:lnTo>
                    <a:pt x="1517" y="5411"/>
                  </a:lnTo>
                  <a:lnTo>
                    <a:pt x="1313" y="5455"/>
                  </a:lnTo>
                  <a:lnTo>
                    <a:pt x="1080" y="5499"/>
                  </a:lnTo>
                  <a:lnTo>
                    <a:pt x="949" y="5514"/>
                  </a:lnTo>
                  <a:lnTo>
                    <a:pt x="803" y="5514"/>
                  </a:lnTo>
                  <a:lnTo>
                    <a:pt x="671" y="5499"/>
                  </a:lnTo>
                  <a:lnTo>
                    <a:pt x="526" y="5484"/>
                  </a:lnTo>
                  <a:lnTo>
                    <a:pt x="394" y="5441"/>
                  </a:lnTo>
                  <a:lnTo>
                    <a:pt x="263" y="5382"/>
                  </a:lnTo>
                  <a:lnTo>
                    <a:pt x="132" y="5295"/>
                  </a:lnTo>
                  <a:lnTo>
                    <a:pt x="15" y="5193"/>
                  </a:lnTo>
                  <a:lnTo>
                    <a:pt x="15" y="5193"/>
                  </a:lnTo>
                  <a:lnTo>
                    <a:pt x="30" y="4522"/>
                  </a:lnTo>
                  <a:lnTo>
                    <a:pt x="44" y="3734"/>
                  </a:lnTo>
                  <a:lnTo>
                    <a:pt x="44" y="2013"/>
                  </a:lnTo>
                  <a:lnTo>
                    <a:pt x="15" y="59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501722" y="4713262"/>
              <a:ext cx="43553" cy="64879"/>
            </a:xfrm>
            <a:custGeom>
              <a:avLst/>
              <a:gdLst/>
              <a:ahLst/>
              <a:cxnLst/>
              <a:rect l="l" t="t" r="r" b="b"/>
              <a:pathLst>
                <a:path w="774" h="1153" extrusionOk="0">
                  <a:moveTo>
                    <a:pt x="15" y="1"/>
                  </a:moveTo>
                  <a:lnTo>
                    <a:pt x="1" y="30"/>
                  </a:lnTo>
                  <a:lnTo>
                    <a:pt x="132" y="103"/>
                  </a:lnTo>
                  <a:lnTo>
                    <a:pt x="249" y="176"/>
                  </a:lnTo>
                  <a:lnTo>
                    <a:pt x="336" y="248"/>
                  </a:lnTo>
                  <a:lnTo>
                    <a:pt x="424" y="336"/>
                  </a:lnTo>
                  <a:lnTo>
                    <a:pt x="497" y="423"/>
                  </a:lnTo>
                  <a:lnTo>
                    <a:pt x="555" y="511"/>
                  </a:lnTo>
                  <a:lnTo>
                    <a:pt x="643" y="701"/>
                  </a:lnTo>
                  <a:lnTo>
                    <a:pt x="701" y="861"/>
                  </a:lnTo>
                  <a:lnTo>
                    <a:pt x="730" y="1007"/>
                  </a:lnTo>
                  <a:lnTo>
                    <a:pt x="745" y="1153"/>
                  </a:lnTo>
                  <a:lnTo>
                    <a:pt x="774" y="1153"/>
                  </a:lnTo>
                  <a:lnTo>
                    <a:pt x="759" y="1007"/>
                  </a:lnTo>
                  <a:lnTo>
                    <a:pt x="730" y="861"/>
                  </a:lnTo>
                  <a:lnTo>
                    <a:pt x="672" y="686"/>
                  </a:lnTo>
                  <a:lnTo>
                    <a:pt x="584" y="496"/>
                  </a:lnTo>
                  <a:lnTo>
                    <a:pt x="511" y="409"/>
                  </a:lnTo>
                  <a:lnTo>
                    <a:pt x="438" y="321"/>
                  </a:lnTo>
                  <a:lnTo>
                    <a:pt x="365" y="234"/>
                  </a:lnTo>
                  <a:lnTo>
                    <a:pt x="263" y="146"/>
                  </a:lnTo>
                  <a:lnTo>
                    <a:pt x="147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617471" y="4708366"/>
              <a:ext cx="21383" cy="35338"/>
            </a:xfrm>
            <a:custGeom>
              <a:avLst/>
              <a:gdLst/>
              <a:ahLst/>
              <a:cxnLst/>
              <a:rect l="l" t="t" r="r" b="b"/>
              <a:pathLst>
                <a:path w="380" h="628" extrusionOk="0">
                  <a:moveTo>
                    <a:pt x="379" y="0"/>
                  </a:moveTo>
                  <a:lnTo>
                    <a:pt x="306" y="73"/>
                  </a:lnTo>
                  <a:lnTo>
                    <a:pt x="248" y="146"/>
                  </a:lnTo>
                  <a:lnTo>
                    <a:pt x="161" y="292"/>
                  </a:lnTo>
                  <a:lnTo>
                    <a:pt x="58" y="452"/>
                  </a:lnTo>
                  <a:lnTo>
                    <a:pt x="29" y="525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5" y="627"/>
                  </a:lnTo>
                  <a:lnTo>
                    <a:pt x="88" y="452"/>
                  </a:lnTo>
                  <a:lnTo>
                    <a:pt x="175" y="306"/>
                  </a:lnTo>
                  <a:lnTo>
                    <a:pt x="277" y="146"/>
                  </a:lnTo>
                  <a:lnTo>
                    <a:pt x="379" y="1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642906" y="4722265"/>
              <a:ext cx="17275" cy="30442"/>
            </a:xfrm>
            <a:custGeom>
              <a:avLst/>
              <a:gdLst/>
              <a:ahLst/>
              <a:cxnLst/>
              <a:rect l="l" t="t" r="r" b="b"/>
              <a:pathLst>
                <a:path w="307" h="541" extrusionOk="0">
                  <a:moveTo>
                    <a:pt x="306" y="1"/>
                  </a:moveTo>
                  <a:lnTo>
                    <a:pt x="219" y="132"/>
                  </a:lnTo>
                  <a:lnTo>
                    <a:pt x="131" y="263"/>
                  </a:lnTo>
                  <a:lnTo>
                    <a:pt x="59" y="395"/>
                  </a:lnTo>
                  <a:lnTo>
                    <a:pt x="0" y="526"/>
                  </a:lnTo>
                  <a:lnTo>
                    <a:pt x="15" y="541"/>
                  </a:lnTo>
                  <a:lnTo>
                    <a:pt x="146" y="263"/>
                  </a:lnTo>
                  <a:lnTo>
                    <a:pt x="306" y="1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668340" y="4731325"/>
              <a:ext cx="10691" cy="23858"/>
            </a:xfrm>
            <a:custGeom>
              <a:avLst/>
              <a:gdLst/>
              <a:ahLst/>
              <a:cxnLst/>
              <a:rect l="l" t="t" r="r" b="b"/>
              <a:pathLst>
                <a:path w="190" h="424" extrusionOk="0">
                  <a:moveTo>
                    <a:pt x="190" y="0"/>
                  </a:moveTo>
                  <a:lnTo>
                    <a:pt x="117" y="102"/>
                  </a:lnTo>
                  <a:lnTo>
                    <a:pt x="73" y="205"/>
                  </a:lnTo>
                  <a:lnTo>
                    <a:pt x="29" y="307"/>
                  </a:lnTo>
                  <a:lnTo>
                    <a:pt x="0" y="409"/>
                  </a:lnTo>
                  <a:lnTo>
                    <a:pt x="0" y="423"/>
                  </a:lnTo>
                  <a:lnTo>
                    <a:pt x="15" y="423"/>
                  </a:lnTo>
                  <a:lnTo>
                    <a:pt x="44" y="307"/>
                  </a:lnTo>
                  <a:lnTo>
                    <a:pt x="88" y="205"/>
                  </a:lnTo>
                  <a:lnTo>
                    <a:pt x="132" y="102"/>
                  </a:lnTo>
                  <a:lnTo>
                    <a:pt x="190" y="15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015936" y="3568489"/>
              <a:ext cx="789469" cy="1006108"/>
            </a:xfrm>
            <a:custGeom>
              <a:avLst/>
              <a:gdLst/>
              <a:ahLst/>
              <a:cxnLst/>
              <a:rect l="l" t="t" r="r" b="b"/>
              <a:pathLst>
                <a:path w="14030" h="17880" extrusionOk="0">
                  <a:moveTo>
                    <a:pt x="2028" y="1"/>
                  </a:moveTo>
                  <a:lnTo>
                    <a:pt x="525" y="351"/>
                  </a:lnTo>
                  <a:lnTo>
                    <a:pt x="438" y="598"/>
                  </a:lnTo>
                  <a:lnTo>
                    <a:pt x="336" y="890"/>
                  </a:lnTo>
                  <a:lnTo>
                    <a:pt x="234" y="1284"/>
                  </a:lnTo>
                  <a:lnTo>
                    <a:pt x="132" y="1736"/>
                  </a:lnTo>
                  <a:lnTo>
                    <a:pt x="59" y="2232"/>
                  </a:lnTo>
                  <a:lnTo>
                    <a:pt x="30" y="2494"/>
                  </a:lnTo>
                  <a:lnTo>
                    <a:pt x="0" y="2771"/>
                  </a:lnTo>
                  <a:lnTo>
                    <a:pt x="0" y="3049"/>
                  </a:lnTo>
                  <a:lnTo>
                    <a:pt x="0" y="3326"/>
                  </a:lnTo>
                  <a:lnTo>
                    <a:pt x="30" y="3603"/>
                  </a:lnTo>
                  <a:lnTo>
                    <a:pt x="73" y="3880"/>
                  </a:lnTo>
                  <a:lnTo>
                    <a:pt x="132" y="4157"/>
                  </a:lnTo>
                  <a:lnTo>
                    <a:pt x="219" y="4419"/>
                  </a:lnTo>
                  <a:lnTo>
                    <a:pt x="321" y="4682"/>
                  </a:lnTo>
                  <a:lnTo>
                    <a:pt x="453" y="4930"/>
                  </a:lnTo>
                  <a:lnTo>
                    <a:pt x="598" y="5163"/>
                  </a:lnTo>
                  <a:lnTo>
                    <a:pt x="788" y="5382"/>
                  </a:lnTo>
                  <a:lnTo>
                    <a:pt x="890" y="5484"/>
                  </a:lnTo>
                  <a:lnTo>
                    <a:pt x="1007" y="5586"/>
                  </a:lnTo>
                  <a:lnTo>
                    <a:pt x="1123" y="5674"/>
                  </a:lnTo>
                  <a:lnTo>
                    <a:pt x="1255" y="5761"/>
                  </a:lnTo>
                  <a:lnTo>
                    <a:pt x="1386" y="5849"/>
                  </a:lnTo>
                  <a:lnTo>
                    <a:pt x="1532" y="5921"/>
                  </a:lnTo>
                  <a:lnTo>
                    <a:pt x="1692" y="5994"/>
                  </a:lnTo>
                  <a:lnTo>
                    <a:pt x="1853" y="6053"/>
                  </a:lnTo>
                  <a:lnTo>
                    <a:pt x="2028" y="6111"/>
                  </a:lnTo>
                  <a:lnTo>
                    <a:pt x="2217" y="6169"/>
                  </a:lnTo>
                  <a:lnTo>
                    <a:pt x="2407" y="6213"/>
                  </a:lnTo>
                  <a:lnTo>
                    <a:pt x="2611" y="6242"/>
                  </a:lnTo>
                  <a:lnTo>
                    <a:pt x="2830" y="6271"/>
                  </a:lnTo>
                  <a:lnTo>
                    <a:pt x="3048" y="6301"/>
                  </a:lnTo>
                  <a:lnTo>
                    <a:pt x="3282" y="6315"/>
                  </a:lnTo>
                  <a:lnTo>
                    <a:pt x="8896" y="6315"/>
                  </a:lnTo>
                  <a:lnTo>
                    <a:pt x="7744" y="17297"/>
                  </a:lnTo>
                  <a:lnTo>
                    <a:pt x="13169" y="17880"/>
                  </a:lnTo>
                  <a:lnTo>
                    <a:pt x="13242" y="17297"/>
                  </a:lnTo>
                  <a:lnTo>
                    <a:pt x="13417" y="15765"/>
                  </a:lnTo>
                  <a:lnTo>
                    <a:pt x="13534" y="14730"/>
                  </a:lnTo>
                  <a:lnTo>
                    <a:pt x="13651" y="13578"/>
                  </a:lnTo>
                  <a:lnTo>
                    <a:pt x="13753" y="12324"/>
                  </a:lnTo>
                  <a:lnTo>
                    <a:pt x="13855" y="11011"/>
                  </a:lnTo>
                  <a:lnTo>
                    <a:pt x="13942" y="9684"/>
                  </a:lnTo>
                  <a:lnTo>
                    <a:pt x="14001" y="8371"/>
                  </a:lnTo>
                  <a:lnTo>
                    <a:pt x="14015" y="7744"/>
                  </a:lnTo>
                  <a:lnTo>
                    <a:pt x="14030" y="7132"/>
                  </a:lnTo>
                  <a:lnTo>
                    <a:pt x="14030" y="6534"/>
                  </a:lnTo>
                  <a:lnTo>
                    <a:pt x="14015" y="5965"/>
                  </a:lnTo>
                  <a:lnTo>
                    <a:pt x="13986" y="5440"/>
                  </a:lnTo>
                  <a:lnTo>
                    <a:pt x="13957" y="4944"/>
                  </a:lnTo>
                  <a:lnTo>
                    <a:pt x="13898" y="4492"/>
                  </a:lnTo>
                  <a:lnTo>
                    <a:pt x="13840" y="4084"/>
                  </a:lnTo>
                  <a:lnTo>
                    <a:pt x="13767" y="3734"/>
                  </a:lnTo>
                  <a:lnTo>
                    <a:pt x="13665" y="3428"/>
                  </a:lnTo>
                  <a:lnTo>
                    <a:pt x="13607" y="3296"/>
                  </a:lnTo>
                  <a:lnTo>
                    <a:pt x="13548" y="3194"/>
                  </a:lnTo>
                  <a:lnTo>
                    <a:pt x="13490" y="3092"/>
                  </a:lnTo>
                  <a:lnTo>
                    <a:pt x="13417" y="3019"/>
                  </a:lnTo>
                  <a:lnTo>
                    <a:pt x="13140" y="2757"/>
                  </a:lnTo>
                  <a:lnTo>
                    <a:pt x="12819" y="2509"/>
                  </a:lnTo>
                  <a:lnTo>
                    <a:pt x="12484" y="2276"/>
                  </a:lnTo>
                  <a:lnTo>
                    <a:pt x="12119" y="2071"/>
                  </a:lnTo>
                  <a:lnTo>
                    <a:pt x="11726" y="1867"/>
                  </a:lnTo>
                  <a:lnTo>
                    <a:pt x="11317" y="1678"/>
                  </a:lnTo>
                  <a:lnTo>
                    <a:pt x="10880" y="1503"/>
                  </a:lnTo>
                  <a:lnTo>
                    <a:pt x="10442" y="1342"/>
                  </a:lnTo>
                  <a:lnTo>
                    <a:pt x="9990" y="1182"/>
                  </a:lnTo>
                  <a:lnTo>
                    <a:pt x="9523" y="1051"/>
                  </a:lnTo>
                  <a:lnTo>
                    <a:pt x="9042" y="919"/>
                  </a:lnTo>
                  <a:lnTo>
                    <a:pt x="8561" y="803"/>
                  </a:lnTo>
                  <a:lnTo>
                    <a:pt x="8080" y="701"/>
                  </a:lnTo>
                  <a:lnTo>
                    <a:pt x="7598" y="598"/>
                  </a:lnTo>
                  <a:lnTo>
                    <a:pt x="6665" y="438"/>
                  </a:lnTo>
                  <a:lnTo>
                    <a:pt x="5746" y="307"/>
                  </a:lnTo>
                  <a:lnTo>
                    <a:pt x="4886" y="190"/>
                  </a:lnTo>
                  <a:lnTo>
                    <a:pt x="4098" y="117"/>
                  </a:lnTo>
                  <a:lnTo>
                    <a:pt x="3413" y="59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015936" y="3568489"/>
              <a:ext cx="789469" cy="1006108"/>
            </a:xfrm>
            <a:custGeom>
              <a:avLst/>
              <a:gdLst/>
              <a:ahLst/>
              <a:cxnLst/>
              <a:rect l="l" t="t" r="r" b="b"/>
              <a:pathLst>
                <a:path w="14030" h="17880" fill="none" extrusionOk="0">
                  <a:moveTo>
                    <a:pt x="525" y="351"/>
                  </a:moveTo>
                  <a:lnTo>
                    <a:pt x="525" y="351"/>
                  </a:lnTo>
                  <a:lnTo>
                    <a:pt x="438" y="598"/>
                  </a:lnTo>
                  <a:lnTo>
                    <a:pt x="336" y="890"/>
                  </a:lnTo>
                  <a:lnTo>
                    <a:pt x="234" y="1284"/>
                  </a:lnTo>
                  <a:lnTo>
                    <a:pt x="132" y="1736"/>
                  </a:lnTo>
                  <a:lnTo>
                    <a:pt x="59" y="2232"/>
                  </a:lnTo>
                  <a:lnTo>
                    <a:pt x="30" y="2494"/>
                  </a:lnTo>
                  <a:lnTo>
                    <a:pt x="0" y="2771"/>
                  </a:lnTo>
                  <a:lnTo>
                    <a:pt x="0" y="3049"/>
                  </a:lnTo>
                  <a:lnTo>
                    <a:pt x="0" y="3326"/>
                  </a:lnTo>
                  <a:lnTo>
                    <a:pt x="30" y="3603"/>
                  </a:lnTo>
                  <a:lnTo>
                    <a:pt x="73" y="3880"/>
                  </a:lnTo>
                  <a:lnTo>
                    <a:pt x="132" y="4157"/>
                  </a:lnTo>
                  <a:lnTo>
                    <a:pt x="219" y="4419"/>
                  </a:lnTo>
                  <a:lnTo>
                    <a:pt x="321" y="4682"/>
                  </a:lnTo>
                  <a:lnTo>
                    <a:pt x="453" y="4930"/>
                  </a:lnTo>
                  <a:lnTo>
                    <a:pt x="598" y="5163"/>
                  </a:lnTo>
                  <a:lnTo>
                    <a:pt x="788" y="5382"/>
                  </a:lnTo>
                  <a:lnTo>
                    <a:pt x="890" y="5484"/>
                  </a:lnTo>
                  <a:lnTo>
                    <a:pt x="1007" y="5586"/>
                  </a:lnTo>
                  <a:lnTo>
                    <a:pt x="1123" y="5674"/>
                  </a:lnTo>
                  <a:lnTo>
                    <a:pt x="1255" y="5761"/>
                  </a:lnTo>
                  <a:lnTo>
                    <a:pt x="1386" y="5849"/>
                  </a:lnTo>
                  <a:lnTo>
                    <a:pt x="1532" y="5921"/>
                  </a:lnTo>
                  <a:lnTo>
                    <a:pt x="1692" y="5994"/>
                  </a:lnTo>
                  <a:lnTo>
                    <a:pt x="1853" y="6053"/>
                  </a:lnTo>
                  <a:lnTo>
                    <a:pt x="2028" y="6111"/>
                  </a:lnTo>
                  <a:lnTo>
                    <a:pt x="2217" y="6169"/>
                  </a:lnTo>
                  <a:lnTo>
                    <a:pt x="2407" y="6213"/>
                  </a:lnTo>
                  <a:lnTo>
                    <a:pt x="2611" y="6242"/>
                  </a:lnTo>
                  <a:lnTo>
                    <a:pt x="2830" y="6271"/>
                  </a:lnTo>
                  <a:lnTo>
                    <a:pt x="3048" y="6301"/>
                  </a:lnTo>
                  <a:lnTo>
                    <a:pt x="3282" y="6315"/>
                  </a:lnTo>
                  <a:lnTo>
                    <a:pt x="3530" y="6315"/>
                  </a:lnTo>
                  <a:lnTo>
                    <a:pt x="8896" y="6315"/>
                  </a:lnTo>
                  <a:lnTo>
                    <a:pt x="7744" y="17297"/>
                  </a:lnTo>
                  <a:lnTo>
                    <a:pt x="13169" y="17880"/>
                  </a:lnTo>
                  <a:lnTo>
                    <a:pt x="13169" y="17880"/>
                  </a:lnTo>
                  <a:lnTo>
                    <a:pt x="13242" y="17297"/>
                  </a:lnTo>
                  <a:lnTo>
                    <a:pt x="13417" y="15765"/>
                  </a:lnTo>
                  <a:lnTo>
                    <a:pt x="13534" y="14730"/>
                  </a:lnTo>
                  <a:lnTo>
                    <a:pt x="13651" y="13578"/>
                  </a:lnTo>
                  <a:lnTo>
                    <a:pt x="13753" y="12324"/>
                  </a:lnTo>
                  <a:lnTo>
                    <a:pt x="13855" y="11011"/>
                  </a:lnTo>
                  <a:lnTo>
                    <a:pt x="13942" y="9684"/>
                  </a:lnTo>
                  <a:lnTo>
                    <a:pt x="14001" y="8371"/>
                  </a:lnTo>
                  <a:lnTo>
                    <a:pt x="14015" y="7744"/>
                  </a:lnTo>
                  <a:lnTo>
                    <a:pt x="14030" y="7132"/>
                  </a:lnTo>
                  <a:lnTo>
                    <a:pt x="14030" y="6534"/>
                  </a:lnTo>
                  <a:lnTo>
                    <a:pt x="14015" y="5965"/>
                  </a:lnTo>
                  <a:lnTo>
                    <a:pt x="13986" y="5440"/>
                  </a:lnTo>
                  <a:lnTo>
                    <a:pt x="13957" y="4944"/>
                  </a:lnTo>
                  <a:lnTo>
                    <a:pt x="13898" y="4492"/>
                  </a:lnTo>
                  <a:lnTo>
                    <a:pt x="13840" y="4084"/>
                  </a:lnTo>
                  <a:lnTo>
                    <a:pt x="13767" y="3734"/>
                  </a:lnTo>
                  <a:lnTo>
                    <a:pt x="13665" y="3428"/>
                  </a:lnTo>
                  <a:lnTo>
                    <a:pt x="13607" y="3296"/>
                  </a:lnTo>
                  <a:lnTo>
                    <a:pt x="13548" y="3194"/>
                  </a:lnTo>
                  <a:lnTo>
                    <a:pt x="13490" y="3092"/>
                  </a:lnTo>
                  <a:lnTo>
                    <a:pt x="13417" y="3019"/>
                  </a:lnTo>
                  <a:lnTo>
                    <a:pt x="13417" y="3019"/>
                  </a:lnTo>
                  <a:lnTo>
                    <a:pt x="13140" y="2757"/>
                  </a:lnTo>
                  <a:lnTo>
                    <a:pt x="12819" y="2509"/>
                  </a:lnTo>
                  <a:lnTo>
                    <a:pt x="12484" y="2276"/>
                  </a:lnTo>
                  <a:lnTo>
                    <a:pt x="12119" y="2071"/>
                  </a:lnTo>
                  <a:lnTo>
                    <a:pt x="11726" y="1867"/>
                  </a:lnTo>
                  <a:lnTo>
                    <a:pt x="11317" y="1678"/>
                  </a:lnTo>
                  <a:lnTo>
                    <a:pt x="10880" y="1503"/>
                  </a:lnTo>
                  <a:lnTo>
                    <a:pt x="10442" y="1342"/>
                  </a:lnTo>
                  <a:lnTo>
                    <a:pt x="9990" y="1182"/>
                  </a:lnTo>
                  <a:lnTo>
                    <a:pt x="9523" y="1051"/>
                  </a:lnTo>
                  <a:lnTo>
                    <a:pt x="9042" y="919"/>
                  </a:lnTo>
                  <a:lnTo>
                    <a:pt x="8561" y="803"/>
                  </a:lnTo>
                  <a:lnTo>
                    <a:pt x="8080" y="701"/>
                  </a:lnTo>
                  <a:lnTo>
                    <a:pt x="7598" y="598"/>
                  </a:lnTo>
                  <a:lnTo>
                    <a:pt x="6665" y="438"/>
                  </a:lnTo>
                  <a:lnTo>
                    <a:pt x="5746" y="307"/>
                  </a:lnTo>
                  <a:lnTo>
                    <a:pt x="4886" y="190"/>
                  </a:lnTo>
                  <a:lnTo>
                    <a:pt x="4098" y="117"/>
                  </a:lnTo>
                  <a:lnTo>
                    <a:pt x="3413" y="59"/>
                  </a:lnTo>
                  <a:lnTo>
                    <a:pt x="2407" y="1"/>
                  </a:lnTo>
                  <a:lnTo>
                    <a:pt x="20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078284" y="3614462"/>
              <a:ext cx="494895" cy="933069"/>
            </a:xfrm>
            <a:custGeom>
              <a:avLst/>
              <a:gdLst/>
              <a:ahLst/>
              <a:cxnLst/>
              <a:rect l="l" t="t" r="r" b="b"/>
              <a:pathLst>
                <a:path w="8795" h="16582" extrusionOk="0">
                  <a:moveTo>
                    <a:pt x="220" y="0"/>
                  </a:moveTo>
                  <a:lnTo>
                    <a:pt x="190" y="175"/>
                  </a:lnTo>
                  <a:lnTo>
                    <a:pt x="118" y="642"/>
                  </a:lnTo>
                  <a:lnTo>
                    <a:pt x="74" y="963"/>
                  </a:lnTo>
                  <a:lnTo>
                    <a:pt x="30" y="1313"/>
                  </a:lnTo>
                  <a:lnTo>
                    <a:pt x="1" y="1692"/>
                  </a:lnTo>
                  <a:lnTo>
                    <a:pt x="1" y="2086"/>
                  </a:lnTo>
                  <a:lnTo>
                    <a:pt x="15" y="2538"/>
                  </a:lnTo>
                  <a:lnTo>
                    <a:pt x="30" y="2771"/>
                  </a:lnTo>
                  <a:lnTo>
                    <a:pt x="59" y="2990"/>
                  </a:lnTo>
                  <a:lnTo>
                    <a:pt x="103" y="3209"/>
                  </a:lnTo>
                  <a:lnTo>
                    <a:pt x="161" y="3413"/>
                  </a:lnTo>
                  <a:lnTo>
                    <a:pt x="220" y="3602"/>
                  </a:lnTo>
                  <a:lnTo>
                    <a:pt x="293" y="3792"/>
                  </a:lnTo>
                  <a:lnTo>
                    <a:pt x="395" y="3967"/>
                  </a:lnTo>
                  <a:lnTo>
                    <a:pt x="497" y="4113"/>
                  </a:lnTo>
                  <a:lnTo>
                    <a:pt x="628" y="4259"/>
                  </a:lnTo>
                  <a:lnTo>
                    <a:pt x="774" y="4375"/>
                  </a:lnTo>
                  <a:lnTo>
                    <a:pt x="934" y="4463"/>
                  </a:lnTo>
                  <a:lnTo>
                    <a:pt x="1124" y="4536"/>
                  </a:lnTo>
                  <a:lnTo>
                    <a:pt x="1328" y="4579"/>
                  </a:lnTo>
                  <a:lnTo>
                    <a:pt x="1547" y="4594"/>
                  </a:lnTo>
                  <a:lnTo>
                    <a:pt x="8080" y="4594"/>
                  </a:lnTo>
                  <a:lnTo>
                    <a:pt x="8226" y="4609"/>
                  </a:lnTo>
                  <a:lnTo>
                    <a:pt x="8357" y="4652"/>
                  </a:lnTo>
                  <a:lnTo>
                    <a:pt x="8474" y="4711"/>
                  </a:lnTo>
                  <a:lnTo>
                    <a:pt x="8576" y="4798"/>
                  </a:lnTo>
                  <a:lnTo>
                    <a:pt x="8649" y="4900"/>
                  </a:lnTo>
                  <a:lnTo>
                    <a:pt x="8722" y="5017"/>
                  </a:lnTo>
                  <a:lnTo>
                    <a:pt x="8751" y="5148"/>
                  </a:lnTo>
                  <a:lnTo>
                    <a:pt x="8765" y="5279"/>
                  </a:lnTo>
                  <a:lnTo>
                    <a:pt x="8765" y="5367"/>
                  </a:lnTo>
                  <a:lnTo>
                    <a:pt x="7511" y="16567"/>
                  </a:lnTo>
                  <a:lnTo>
                    <a:pt x="7540" y="16582"/>
                  </a:lnTo>
                  <a:lnTo>
                    <a:pt x="8795" y="5367"/>
                  </a:lnTo>
                  <a:lnTo>
                    <a:pt x="8795" y="5279"/>
                  </a:lnTo>
                  <a:lnTo>
                    <a:pt x="8780" y="5148"/>
                  </a:lnTo>
                  <a:lnTo>
                    <a:pt x="8751" y="5002"/>
                  </a:lnTo>
                  <a:lnTo>
                    <a:pt x="8678" y="4886"/>
                  </a:lnTo>
                  <a:lnTo>
                    <a:pt x="8590" y="4784"/>
                  </a:lnTo>
                  <a:lnTo>
                    <a:pt x="8488" y="4696"/>
                  </a:lnTo>
                  <a:lnTo>
                    <a:pt x="8357" y="4623"/>
                  </a:lnTo>
                  <a:lnTo>
                    <a:pt x="8226" y="4579"/>
                  </a:lnTo>
                  <a:lnTo>
                    <a:pt x="8080" y="4565"/>
                  </a:lnTo>
                  <a:lnTo>
                    <a:pt x="1547" y="4565"/>
                  </a:lnTo>
                  <a:lnTo>
                    <a:pt x="1328" y="4550"/>
                  </a:lnTo>
                  <a:lnTo>
                    <a:pt x="1124" y="4507"/>
                  </a:lnTo>
                  <a:lnTo>
                    <a:pt x="949" y="4434"/>
                  </a:lnTo>
                  <a:lnTo>
                    <a:pt x="788" y="4346"/>
                  </a:lnTo>
                  <a:lnTo>
                    <a:pt x="657" y="4229"/>
                  </a:lnTo>
                  <a:lnTo>
                    <a:pt x="526" y="4098"/>
                  </a:lnTo>
                  <a:lnTo>
                    <a:pt x="424" y="3952"/>
                  </a:lnTo>
                  <a:lnTo>
                    <a:pt x="322" y="3777"/>
                  </a:lnTo>
                  <a:lnTo>
                    <a:pt x="249" y="3602"/>
                  </a:lnTo>
                  <a:lnTo>
                    <a:pt x="176" y="3398"/>
                  </a:lnTo>
                  <a:lnTo>
                    <a:pt x="132" y="3194"/>
                  </a:lnTo>
                  <a:lnTo>
                    <a:pt x="88" y="2990"/>
                  </a:lnTo>
                  <a:lnTo>
                    <a:pt x="59" y="2771"/>
                  </a:lnTo>
                  <a:lnTo>
                    <a:pt x="45" y="2538"/>
                  </a:lnTo>
                  <a:lnTo>
                    <a:pt x="30" y="2086"/>
                  </a:lnTo>
                  <a:lnTo>
                    <a:pt x="30" y="1692"/>
                  </a:lnTo>
                  <a:lnTo>
                    <a:pt x="59" y="1313"/>
                  </a:lnTo>
                  <a:lnTo>
                    <a:pt x="103" y="963"/>
                  </a:lnTo>
                  <a:lnTo>
                    <a:pt x="147" y="656"/>
                  </a:lnTo>
                  <a:lnTo>
                    <a:pt x="220" y="190"/>
                  </a:lnTo>
                  <a:lnTo>
                    <a:pt x="249" y="1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267861" y="2625615"/>
              <a:ext cx="155981" cy="216696"/>
            </a:xfrm>
            <a:custGeom>
              <a:avLst/>
              <a:gdLst/>
              <a:ahLst/>
              <a:cxnLst/>
              <a:rect l="l" t="t" r="r" b="b"/>
              <a:pathLst>
                <a:path w="2772" h="3851" extrusionOk="0">
                  <a:moveTo>
                    <a:pt x="817" y="0"/>
                  </a:moveTo>
                  <a:lnTo>
                    <a:pt x="1" y="2888"/>
                  </a:lnTo>
                  <a:lnTo>
                    <a:pt x="2771" y="3850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267861" y="2625615"/>
              <a:ext cx="155981" cy="216696"/>
            </a:xfrm>
            <a:custGeom>
              <a:avLst/>
              <a:gdLst/>
              <a:ahLst/>
              <a:cxnLst/>
              <a:rect l="l" t="t" r="r" b="b"/>
              <a:pathLst>
                <a:path w="2772" h="3851" fill="none" extrusionOk="0">
                  <a:moveTo>
                    <a:pt x="2669" y="0"/>
                  </a:moveTo>
                  <a:lnTo>
                    <a:pt x="2771" y="3850"/>
                  </a:lnTo>
                  <a:lnTo>
                    <a:pt x="1" y="2888"/>
                  </a:lnTo>
                  <a:lnTo>
                    <a:pt x="8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230947" y="2743784"/>
              <a:ext cx="256085" cy="67355"/>
            </a:xfrm>
            <a:custGeom>
              <a:avLst/>
              <a:gdLst/>
              <a:ahLst/>
              <a:cxnLst/>
              <a:rect l="l" t="t" r="r" b="b"/>
              <a:pathLst>
                <a:path w="4551" h="1197" extrusionOk="0">
                  <a:moveTo>
                    <a:pt x="394" y="0"/>
                  </a:moveTo>
                  <a:lnTo>
                    <a:pt x="0" y="729"/>
                  </a:lnTo>
                  <a:lnTo>
                    <a:pt x="4550" y="1196"/>
                  </a:lnTo>
                  <a:lnTo>
                    <a:pt x="4536" y="1065"/>
                  </a:lnTo>
                  <a:lnTo>
                    <a:pt x="4492" y="963"/>
                  </a:lnTo>
                  <a:lnTo>
                    <a:pt x="4419" y="846"/>
                  </a:lnTo>
                  <a:lnTo>
                    <a:pt x="4332" y="759"/>
                  </a:lnTo>
                  <a:lnTo>
                    <a:pt x="4230" y="671"/>
                  </a:lnTo>
                  <a:lnTo>
                    <a:pt x="4113" y="584"/>
                  </a:lnTo>
                  <a:lnTo>
                    <a:pt x="3982" y="511"/>
                  </a:lnTo>
                  <a:lnTo>
                    <a:pt x="3850" y="438"/>
                  </a:lnTo>
                  <a:lnTo>
                    <a:pt x="3690" y="379"/>
                  </a:lnTo>
                  <a:lnTo>
                    <a:pt x="3530" y="321"/>
                  </a:lnTo>
                  <a:lnTo>
                    <a:pt x="3180" y="219"/>
                  </a:lnTo>
                  <a:lnTo>
                    <a:pt x="2800" y="146"/>
                  </a:lnTo>
                  <a:lnTo>
                    <a:pt x="2421" y="88"/>
                  </a:lnTo>
                  <a:lnTo>
                    <a:pt x="2042" y="44"/>
                  </a:lnTo>
                  <a:lnTo>
                    <a:pt x="1663" y="29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230947" y="2743784"/>
              <a:ext cx="256085" cy="67355"/>
            </a:xfrm>
            <a:custGeom>
              <a:avLst/>
              <a:gdLst/>
              <a:ahLst/>
              <a:cxnLst/>
              <a:rect l="l" t="t" r="r" b="b"/>
              <a:pathLst>
                <a:path w="4551" h="1197" fill="none" extrusionOk="0">
                  <a:moveTo>
                    <a:pt x="0" y="729"/>
                  </a:moveTo>
                  <a:lnTo>
                    <a:pt x="394" y="0"/>
                  </a:lnTo>
                  <a:lnTo>
                    <a:pt x="394" y="0"/>
                  </a:lnTo>
                  <a:lnTo>
                    <a:pt x="555" y="0"/>
                  </a:lnTo>
                  <a:lnTo>
                    <a:pt x="1021" y="0"/>
                  </a:lnTo>
                  <a:lnTo>
                    <a:pt x="1663" y="29"/>
                  </a:lnTo>
                  <a:lnTo>
                    <a:pt x="2042" y="44"/>
                  </a:lnTo>
                  <a:lnTo>
                    <a:pt x="2421" y="88"/>
                  </a:lnTo>
                  <a:lnTo>
                    <a:pt x="2800" y="146"/>
                  </a:lnTo>
                  <a:lnTo>
                    <a:pt x="3180" y="219"/>
                  </a:lnTo>
                  <a:lnTo>
                    <a:pt x="3530" y="321"/>
                  </a:lnTo>
                  <a:lnTo>
                    <a:pt x="3690" y="379"/>
                  </a:lnTo>
                  <a:lnTo>
                    <a:pt x="3850" y="438"/>
                  </a:lnTo>
                  <a:lnTo>
                    <a:pt x="3982" y="511"/>
                  </a:lnTo>
                  <a:lnTo>
                    <a:pt x="4113" y="584"/>
                  </a:lnTo>
                  <a:lnTo>
                    <a:pt x="4230" y="671"/>
                  </a:lnTo>
                  <a:lnTo>
                    <a:pt x="4332" y="759"/>
                  </a:lnTo>
                  <a:lnTo>
                    <a:pt x="4419" y="846"/>
                  </a:lnTo>
                  <a:lnTo>
                    <a:pt x="4492" y="963"/>
                  </a:lnTo>
                  <a:lnTo>
                    <a:pt x="4536" y="1065"/>
                  </a:lnTo>
                  <a:lnTo>
                    <a:pt x="4550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276920" y="2407285"/>
              <a:ext cx="237178" cy="293842"/>
            </a:xfrm>
            <a:custGeom>
              <a:avLst/>
              <a:gdLst/>
              <a:ahLst/>
              <a:cxnLst/>
              <a:rect l="l" t="t" r="r" b="b"/>
              <a:pathLst>
                <a:path w="4215" h="5222" extrusionOk="0">
                  <a:moveTo>
                    <a:pt x="2508" y="1"/>
                  </a:moveTo>
                  <a:lnTo>
                    <a:pt x="2406" y="16"/>
                  </a:lnTo>
                  <a:lnTo>
                    <a:pt x="2202" y="45"/>
                  </a:lnTo>
                  <a:lnTo>
                    <a:pt x="2027" y="74"/>
                  </a:lnTo>
                  <a:lnTo>
                    <a:pt x="1838" y="118"/>
                  </a:lnTo>
                  <a:lnTo>
                    <a:pt x="1677" y="161"/>
                  </a:lnTo>
                  <a:lnTo>
                    <a:pt x="1517" y="220"/>
                  </a:lnTo>
                  <a:lnTo>
                    <a:pt x="1356" y="293"/>
                  </a:lnTo>
                  <a:lnTo>
                    <a:pt x="1210" y="366"/>
                  </a:lnTo>
                  <a:lnTo>
                    <a:pt x="1079" y="438"/>
                  </a:lnTo>
                  <a:lnTo>
                    <a:pt x="948" y="526"/>
                  </a:lnTo>
                  <a:lnTo>
                    <a:pt x="831" y="628"/>
                  </a:lnTo>
                  <a:lnTo>
                    <a:pt x="729" y="730"/>
                  </a:lnTo>
                  <a:lnTo>
                    <a:pt x="627" y="832"/>
                  </a:lnTo>
                  <a:lnTo>
                    <a:pt x="525" y="934"/>
                  </a:lnTo>
                  <a:lnTo>
                    <a:pt x="438" y="1051"/>
                  </a:lnTo>
                  <a:lnTo>
                    <a:pt x="365" y="1168"/>
                  </a:lnTo>
                  <a:lnTo>
                    <a:pt x="292" y="1299"/>
                  </a:lnTo>
                  <a:lnTo>
                    <a:pt x="175" y="1547"/>
                  </a:lnTo>
                  <a:lnTo>
                    <a:pt x="88" y="1824"/>
                  </a:lnTo>
                  <a:lnTo>
                    <a:pt x="29" y="2101"/>
                  </a:lnTo>
                  <a:lnTo>
                    <a:pt x="0" y="2393"/>
                  </a:lnTo>
                  <a:lnTo>
                    <a:pt x="0" y="2670"/>
                  </a:lnTo>
                  <a:lnTo>
                    <a:pt x="29" y="2961"/>
                  </a:lnTo>
                  <a:lnTo>
                    <a:pt x="88" y="3253"/>
                  </a:lnTo>
                  <a:lnTo>
                    <a:pt x="175" y="3530"/>
                  </a:lnTo>
                  <a:lnTo>
                    <a:pt x="219" y="3647"/>
                  </a:lnTo>
                  <a:lnTo>
                    <a:pt x="277" y="3749"/>
                  </a:lnTo>
                  <a:lnTo>
                    <a:pt x="408" y="3953"/>
                  </a:lnTo>
                  <a:lnTo>
                    <a:pt x="569" y="4143"/>
                  </a:lnTo>
                  <a:lnTo>
                    <a:pt x="744" y="4318"/>
                  </a:lnTo>
                  <a:lnTo>
                    <a:pt x="948" y="4478"/>
                  </a:lnTo>
                  <a:lnTo>
                    <a:pt x="1167" y="4638"/>
                  </a:lnTo>
                  <a:lnTo>
                    <a:pt x="1415" y="4770"/>
                  </a:lnTo>
                  <a:lnTo>
                    <a:pt x="1663" y="4886"/>
                  </a:lnTo>
                  <a:lnTo>
                    <a:pt x="1910" y="4988"/>
                  </a:lnTo>
                  <a:lnTo>
                    <a:pt x="2173" y="5076"/>
                  </a:lnTo>
                  <a:lnTo>
                    <a:pt x="2435" y="5134"/>
                  </a:lnTo>
                  <a:lnTo>
                    <a:pt x="2698" y="5193"/>
                  </a:lnTo>
                  <a:lnTo>
                    <a:pt x="2946" y="5222"/>
                  </a:lnTo>
                  <a:lnTo>
                    <a:pt x="3194" y="5222"/>
                  </a:lnTo>
                  <a:lnTo>
                    <a:pt x="3413" y="5207"/>
                  </a:lnTo>
                  <a:lnTo>
                    <a:pt x="3631" y="5178"/>
                  </a:lnTo>
                  <a:lnTo>
                    <a:pt x="3704" y="5149"/>
                  </a:lnTo>
                  <a:lnTo>
                    <a:pt x="3763" y="5120"/>
                  </a:lnTo>
                  <a:lnTo>
                    <a:pt x="3835" y="5076"/>
                  </a:lnTo>
                  <a:lnTo>
                    <a:pt x="3894" y="5018"/>
                  </a:lnTo>
                  <a:lnTo>
                    <a:pt x="3938" y="4959"/>
                  </a:lnTo>
                  <a:lnTo>
                    <a:pt x="3981" y="4886"/>
                  </a:lnTo>
                  <a:lnTo>
                    <a:pt x="4054" y="4711"/>
                  </a:lnTo>
                  <a:lnTo>
                    <a:pt x="4127" y="4522"/>
                  </a:lnTo>
                  <a:lnTo>
                    <a:pt x="4171" y="4303"/>
                  </a:lnTo>
                  <a:lnTo>
                    <a:pt x="4185" y="4070"/>
                  </a:lnTo>
                  <a:lnTo>
                    <a:pt x="4215" y="3822"/>
                  </a:lnTo>
                  <a:lnTo>
                    <a:pt x="4215" y="3574"/>
                  </a:lnTo>
                  <a:lnTo>
                    <a:pt x="4215" y="3311"/>
                  </a:lnTo>
                  <a:lnTo>
                    <a:pt x="4185" y="2816"/>
                  </a:lnTo>
                  <a:lnTo>
                    <a:pt x="4142" y="2349"/>
                  </a:lnTo>
                  <a:lnTo>
                    <a:pt x="4098" y="1984"/>
                  </a:lnTo>
                  <a:lnTo>
                    <a:pt x="4054" y="1722"/>
                  </a:lnTo>
                  <a:lnTo>
                    <a:pt x="3967" y="1401"/>
                  </a:lnTo>
                  <a:lnTo>
                    <a:pt x="3908" y="1241"/>
                  </a:lnTo>
                  <a:lnTo>
                    <a:pt x="3835" y="1066"/>
                  </a:lnTo>
                  <a:lnTo>
                    <a:pt x="3763" y="891"/>
                  </a:lnTo>
                  <a:lnTo>
                    <a:pt x="3660" y="730"/>
                  </a:lnTo>
                  <a:lnTo>
                    <a:pt x="3558" y="570"/>
                  </a:lnTo>
                  <a:lnTo>
                    <a:pt x="3427" y="424"/>
                  </a:lnTo>
                  <a:lnTo>
                    <a:pt x="3296" y="293"/>
                  </a:lnTo>
                  <a:lnTo>
                    <a:pt x="3150" y="191"/>
                  </a:lnTo>
                  <a:lnTo>
                    <a:pt x="2990" y="103"/>
                  </a:lnTo>
                  <a:lnTo>
                    <a:pt x="2815" y="45"/>
                  </a:lnTo>
                  <a:lnTo>
                    <a:pt x="2610" y="16"/>
                  </a:lnTo>
                  <a:lnTo>
                    <a:pt x="2508" y="1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56390" y="4696043"/>
              <a:ext cx="249501" cy="137074"/>
            </a:xfrm>
            <a:custGeom>
              <a:avLst/>
              <a:gdLst/>
              <a:ahLst/>
              <a:cxnLst/>
              <a:rect l="l" t="t" r="r" b="b"/>
              <a:pathLst>
                <a:path w="4434" h="2436" extrusionOk="0">
                  <a:moveTo>
                    <a:pt x="452" y="0"/>
                  </a:moveTo>
                  <a:lnTo>
                    <a:pt x="365" y="204"/>
                  </a:lnTo>
                  <a:lnTo>
                    <a:pt x="263" y="438"/>
                  </a:lnTo>
                  <a:lnTo>
                    <a:pt x="175" y="729"/>
                  </a:lnTo>
                  <a:lnTo>
                    <a:pt x="73" y="1065"/>
                  </a:lnTo>
                  <a:lnTo>
                    <a:pt x="44" y="1225"/>
                  </a:lnTo>
                  <a:lnTo>
                    <a:pt x="15" y="1400"/>
                  </a:lnTo>
                  <a:lnTo>
                    <a:pt x="0" y="1575"/>
                  </a:lnTo>
                  <a:lnTo>
                    <a:pt x="0" y="1736"/>
                  </a:lnTo>
                  <a:lnTo>
                    <a:pt x="0" y="1882"/>
                  </a:lnTo>
                  <a:lnTo>
                    <a:pt x="29" y="2027"/>
                  </a:lnTo>
                  <a:lnTo>
                    <a:pt x="452" y="2159"/>
                  </a:lnTo>
                  <a:lnTo>
                    <a:pt x="860" y="2246"/>
                  </a:lnTo>
                  <a:lnTo>
                    <a:pt x="1254" y="2319"/>
                  </a:lnTo>
                  <a:lnTo>
                    <a:pt x="1619" y="2377"/>
                  </a:lnTo>
                  <a:lnTo>
                    <a:pt x="1969" y="2407"/>
                  </a:lnTo>
                  <a:lnTo>
                    <a:pt x="2304" y="2421"/>
                  </a:lnTo>
                  <a:lnTo>
                    <a:pt x="2610" y="2436"/>
                  </a:lnTo>
                  <a:lnTo>
                    <a:pt x="2902" y="2421"/>
                  </a:lnTo>
                  <a:lnTo>
                    <a:pt x="3165" y="2407"/>
                  </a:lnTo>
                  <a:lnTo>
                    <a:pt x="3413" y="2392"/>
                  </a:lnTo>
                  <a:lnTo>
                    <a:pt x="3806" y="2334"/>
                  </a:lnTo>
                  <a:lnTo>
                    <a:pt x="4069" y="2275"/>
                  </a:lnTo>
                  <a:lnTo>
                    <a:pt x="4215" y="2232"/>
                  </a:lnTo>
                  <a:lnTo>
                    <a:pt x="4302" y="2188"/>
                  </a:lnTo>
                  <a:lnTo>
                    <a:pt x="4360" y="2144"/>
                  </a:lnTo>
                  <a:lnTo>
                    <a:pt x="4404" y="2086"/>
                  </a:lnTo>
                  <a:lnTo>
                    <a:pt x="4433" y="2013"/>
                  </a:lnTo>
                  <a:lnTo>
                    <a:pt x="4433" y="1954"/>
                  </a:lnTo>
                  <a:lnTo>
                    <a:pt x="4433" y="1867"/>
                  </a:lnTo>
                  <a:lnTo>
                    <a:pt x="4404" y="1794"/>
                  </a:lnTo>
                  <a:lnTo>
                    <a:pt x="4360" y="1721"/>
                  </a:lnTo>
                  <a:lnTo>
                    <a:pt x="4302" y="1634"/>
                  </a:lnTo>
                  <a:lnTo>
                    <a:pt x="4229" y="1546"/>
                  </a:lnTo>
                  <a:lnTo>
                    <a:pt x="4156" y="1473"/>
                  </a:lnTo>
                  <a:lnTo>
                    <a:pt x="4054" y="1386"/>
                  </a:lnTo>
                  <a:lnTo>
                    <a:pt x="3835" y="1225"/>
                  </a:lnTo>
                  <a:lnTo>
                    <a:pt x="3588" y="1079"/>
                  </a:lnTo>
                  <a:lnTo>
                    <a:pt x="3208" y="904"/>
                  </a:lnTo>
                  <a:lnTo>
                    <a:pt x="2844" y="744"/>
                  </a:lnTo>
                  <a:lnTo>
                    <a:pt x="2173" y="452"/>
                  </a:lnTo>
                  <a:lnTo>
                    <a:pt x="1692" y="263"/>
                  </a:lnTo>
                  <a:lnTo>
                    <a:pt x="1502" y="19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56390" y="4796993"/>
              <a:ext cx="246238" cy="23014"/>
            </a:xfrm>
            <a:custGeom>
              <a:avLst/>
              <a:gdLst/>
              <a:ahLst/>
              <a:cxnLst/>
              <a:rect l="l" t="t" r="r" b="b"/>
              <a:pathLst>
                <a:path w="4376" h="409" extrusionOk="0">
                  <a:moveTo>
                    <a:pt x="0" y="0"/>
                  </a:moveTo>
                  <a:lnTo>
                    <a:pt x="0" y="29"/>
                  </a:lnTo>
                  <a:lnTo>
                    <a:pt x="219" y="88"/>
                  </a:lnTo>
                  <a:lnTo>
                    <a:pt x="481" y="146"/>
                  </a:lnTo>
                  <a:lnTo>
                    <a:pt x="817" y="219"/>
                  </a:lnTo>
                  <a:lnTo>
                    <a:pt x="1225" y="292"/>
                  </a:lnTo>
                  <a:lnTo>
                    <a:pt x="1692" y="350"/>
                  </a:lnTo>
                  <a:lnTo>
                    <a:pt x="2202" y="394"/>
                  </a:lnTo>
                  <a:lnTo>
                    <a:pt x="2756" y="408"/>
                  </a:lnTo>
                  <a:lnTo>
                    <a:pt x="3150" y="408"/>
                  </a:lnTo>
                  <a:lnTo>
                    <a:pt x="3558" y="379"/>
                  </a:lnTo>
                  <a:lnTo>
                    <a:pt x="3967" y="321"/>
                  </a:lnTo>
                  <a:lnTo>
                    <a:pt x="4375" y="233"/>
                  </a:lnTo>
                  <a:lnTo>
                    <a:pt x="4375" y="204"/>
                  </a:lnTo>
                  <a:lnTo>
                    <a:pt x="3967" y="292"/>
                  </a:lnTo>
                  <a:lnTo>
                    <a:pt x="3558" y="350"/>
                  </a:lnTo>
                  <a:lnTo>
                    <a:pt x="3150" y="379"/>
                  </a:lnTo>
                  <a:lnTo>
                    <a:pt x="2756" y="379"/>
                  </a:lnTo>
                  <a:lnTo>
                    <a:pt x="2217" y="365"/>
                  </a:lnTo>
                  <a:lnTo>
                    <a:pt x="1692" y="321"/>
                  </a:lnTo>
                  <a:lnTo>
                    <a:pt x="1225" y="263"/>
                  </a:lnTo>
                  <a:lnTo>
                    <a:pt x="817" y="190"/>
                  </a:lnTo>
                  <a:lnTo>
                    <a:pt x="481" y="131"/>
                  </a:lnTo>
                  <a:lnTo>
                    <a:pt x="219" y="58"/>
                  </a:lnTo>
                  <a:lnTo>
                    <a:pt x="5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940747" y="4427688"/>
              <a:ext cx="140394" cy="306953"/>
            </a:xfrm>
            <a:custGeom>
              <a:avLst/>
              <a:gdLst/>
              <a:ahLst/>
              <a:cxnLst/>
              <a:rect l="l" t="t" r="r" b="b"/>
              <a:pathLst>
                <a:path w="2495" h="5455" extrusionOk="0">
                  <a:moveTo>
                    <a:pt x="1" y="0"/>
                  </a:moveTo>
                  <a:lnTo>
                    <a:pt x="234" y="2028"/>
                  </a:lnTo>
                  <a:lnTo>
                    <a:pt x="424" y="3748"/>
                  </a:lnTo>
                  <a:lnTo>
                    <a:pt x="497" y="4551"/>
                  </a:lnTo>
                  <a:lnTo>
                    <a:pt x="541" y="5221"/>
                  </a:lnTo>
                  <a:lnTo>
                    <a:pt x="672" y="5309"/>
                  </a:lnTo>
                  <a:lnTo>
                    <a:pt x="803" y="5367"/>
                  </a:lnTo>
                  <a:lnTo>
                    <a:pt x="949" y="5411"/>
                  </a:lnTo>
                  <a:lnTo>
                    <a:pt x="1095" y="5440"/>
                  </a:lnTo>
                  <a:lnTo>
                    <a:pt x="1226" y="5455"/>
                  </a:lnTo>
                  <a:lnTo>
                    <a:pt x="1372" y="5455"/>
                  </a:lnTo>
                  <a:lnTo>
                    <a:pt x="1503" y="5426"/>
                  </a:lnTo>
                  <a:lnTo>
                    <a:pt x="1634" y="5411"/>
                  </a:lnTo>
                  <a:lnTo>
                    <a:pt x="1868" y="5338"/>
                  </a:lnTo>
                  <a:lnTo>
                    <a:pt x="2057" y="5265"/>
                  </a:lnTo>
                  <a:lnTo>
                    <a:pt x="2232" y="5178"/>
                  </a:lnTo>
                  <a:lnTo>
                    <a:pt x="2495" y="8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40747" y="4427688"/>
              <a:ext cx="140394" cy="306953"/>
            </a:xfrm>
            <a:custGeom>
              <a:avLst/>
              <a:gdLst/>
              <a:ahLst/>
              <a:cxnLst/>
              <a:rect l="l" t="t" r="r" b="b"/>
              <a:pathLst>
                <a:path w="2495" h="5455" fill="none" extrusionOk="0">
                  <a:moveTo>
                    <a:pt x="2495" y="861"/>
                  </a:moveTo>
                  <a:lnTo>
                    <a:pt x="2232" y="5178"/>
                  </a:lnTo>
                  <a:lnTo>
                    <a:pt x="2232" y="5178"/>
                  </a:lnTo>
                  <a:lnTo>
                    <a:pt x="2057" y="5265"/>
                  </a:lnTo>
                  <a:lnTo>
                    <a:pt x="1868" y="5338"/>
                  </a:lnTo>
                  <a:lnTo>
                    <a:pt x="1634" y="5411"/>
                  </a:lnTo>
                  <a:lnTo>
                    <a:pt x="1503" y="5426"/>
                  </a:lnTo>
                  <a:lnTo>
                    <a:pt x="1372" y="5455"/>
                  </a:lnTo>
                  <a:lnTo>
                    <a:pt x="1226" y="5455"/>
                  </a:lnTo>
                  <a:lnTo>
                    <a:pt x="1095" y="5440"/>
                  </a:lnTo>
                  <a:lnTo>
                    <a:pt x="949" y="5411"/>
                  </a:lnTo>
                  <a:lnTo>
                    <a:pt x="803" y="5367"/>
                  </a:lnTo>
                  <a:lnTo>
                    <a:pt x="672" y="5309"/>
                  </a:lnTo>
                  <a:lnTo>
                    <a:pt x="541" y="5221"/>
                  </a:lnTo>
                  <a:lnTo>
                    <a:pt x="541" y="5221"/>
                  </a:lnTo>
                  <a:lnTo>
                    <a:pt x="497" y="4551"/>
                  </a:lnTo>
                  <a:lnTo>
                    <a:pt x="424" y="3748"/>
                  </a:lnTo>
                  <a:lnTo>
                    <a:pt x="234" y="20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62130" y="4750176"/>
              <a:ext cx="49293" cy="59984"/>
            </a:xfrm>
            <a:custGeom>
              <a:avLst/>
              <a:gdLst/>
              <a:ahLst/>
              <a:cxnLst/>
              <a:rect l="l" t="t" r="r" b="b"/>
              <a:pathLst>
                <a:path w="876" h="1066" extrusionOk="0">
                  <a:moveTo>
                    <a:pt x="0" y="1"/>
                  </a:moveTo>
                  <a:lnTo>
                    <a:pt x="0" y="30"/>
                  </a:lnTo>
                  <a:lnTo>
                    <a:pt x="131" y="88"/>
                  </a:lnTo>
                  <a:lnTo>
                    <a:pt x="248" y="147"/>
                  </a:lnTo>
                  <a:lnTo>
                    <a:pt x="365" y="220"/>
                  </a:lnTo>
                  <a:lnTo>
                    <a:pt x="452" y="307"/>
                  </a:lnTo>
                  <a:lnTo>
                    <a:pt x="540" y="380"/>
                  </a:lnTo>
                  <a:lnTo>
                    <a:pt x="613" y="467"/>
                  </a:lnTo>
                  <a:lnTo>
                    <a:pt x="715" y="642"/>
                  </a:lnTo>
                  <a:lnTo>
                    <a:pt x="788" y="803"/>
                  </a:lnTo>
                  <a:lnTo>
                    <a:pt x="831" y="949"/>
                  </a:lnTo>
                  <a:lnTo>
                    <a:pt x="846" y="1036"/>
                  </a:lnTo>
                  <a:lnTo>
                    <a:pt x="846" y="1065"/>
                  </a:lnTo>
                  <a:lnTo>
                    <a:pt x="875" y="1065"/>
                  </a:lnTo>
                  <a:lnTo>
                    <a:pt x="846" y="934"/>
                  </a:lnTo>
                  <a:lnTo>
                    <a:pt x="817" y="803"/>
                  </a:lnTo>
                  <a:lnTo>
                    <a:pt x="744" y="628"/>
                  </a:lnTo>
                  <a:lnTo>
                    <a:pt x="686" y="540"/>
                  </a:lnTo>
                  <a:lnTo>
                    <a:pt x="627" y="453"/>
                  </a:lnTo>
                  <a:lnTo>
                    <a:pt x="554" y="365"/>
                  </a:lnTo>
                  <a:lnTo>
                    <a:pt x="481" y="278"/>
                  </a:lnTo>
                  <a:lnTo>
                    <a:pt x="379" y="205"/>
                  </a:lnTo>
                  <a:lnTo>
                    <a:pt x="263" y="132"/>
                  </a:lnTo>
                  <a:lnTo>
                    <a:pt x="146" y="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079454" y="4730481"/>
              <a:ext cx="18119" cy="37026"/>
            </a:xfrm>
            <a:custGeom>
              <a:avLst/>
              <a:gdLst/>
              <a:ahLst/>
              <a:cxnLst/>
              <a:rect l="l" t="t" r="r" b="b"/>
              <a:pathLst>
                <a:path w="322" h="658" extrusionOk="0">
                  <a:moveTo>
                    <a:pt x="307" y="1"/>
                  </a:moveTo>
                  <a:lnTo>
                    <a:pt x="205" y="147"/>
                  </a:lnTo>
                  <a:lnTo>
                    <a:pt x="117" y="307"/>
                  </a:lnTo>
                  <a:lnTo>
                    <a:pt x="59" y="482"/>
                  </a:lnTo>
                  <a:lnTo>
                    <a:pt x="30" y="570"/>
                  </a:lnTo>
                  <a:lnTo>
                    <a:pt x="1" y="657"/>
                  </a:lnTo>
                  <a:lnTo>
                    <a:pt x="15" y="657"/>
                  </a:lnTo>
                  <a:lnTo>
                    <a:pt x="73" y="482"/>
                  </a:lnTo>
                  <a:lnTo>
                    <a:pt x="146" y="322"/>
                  </a:lnTo>
                  <a:lnTo>
                    <a:pt x="219" y="161"/>
                  </a:lnTo>
                  <a:lnTo>
                    <a:pt x="321" y="15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105733" y="4741960"/>
              <a:ext cx="14799" cy="32074"/>
            </a:xfrm>
            <a:custGeom>
              <a:avLst/>
              <a:gdLst/>
              <a:ahLst/>
              <a:cxnLst/>
              <a:rect l="l" t="t" r="r" b="b"/>
              <a:pathLst>
                <a:path w="263" h="570" extrusionOk="0">
                  <a:moveTo>
                    <a:pt x="248" y="1"/>
                  </a:moveTo>
                  <a:lnTo>
                    <a:pt x="175" y="147"/>
                  </a:lnTo>
                  <a:lnTo>
                    <a:pt x="102" y="278"/>
                  </a:lnTo>
                  <a:lnTo>
                    <a:pt x="44" y="424"/>
                  </a:lnTo>
                  <a:lnTo>
                    <a:pt x="0" y="555"/>
                  </a:lnTo>
                  <a:lnTo>
                    <a:pt x="15" y="570"/>
                  </a:lnTo>
                  <a:lnTo>
                    <a:pt x="15" y="555"/>
                  </a:lnTo>
                  <a:lnTo>
                    <a:pt x="117" y="278"/>
                  </a:lnTo>
                  <a:lnTo>
                    <a:pt x="263" y="16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131955" y="4748544"/>
              <a:ext cx="8272" cy="24703"/>
            </a:xfrm>
            <a:custGeom>
              <a:avLst/>
              <a:gdLst/>
              <a:ahLst/>
              <a:cxnLst/>
              <a:rect l="l" t="t" r="r" b="b"/>
              <a:pathLst>
                <a:path w="147" h="439" extrusionOk="0">
                  <a:moveTo>
                    <a:pt x="132" y="1"/>
                  </a:moveTo>
                  <a:lnTo>
                    <a:pt x="74" y="103"/>
                  </a:lnTo>
                  <a:lnTo>
                    <a:pt x="30" y="219"/>
                  </a:lnTo>
                  <a:lnTo>
                    <a:pt x="1" y="321"/>
                  </a:lnTo>
                  <a:lnTo>
                    <a:pt x="1" y="438"/>
                  </a:lnTo>
                  <a:lnTo>
                    <a:pt x="30" y="336"/>
                  </a:lnTo>
                  <a:lnTo>
                    <a:pt x="45" y="219"/>
                  </a:lnTo>
                  <a:lnTo>
                    <a:pt x="88" y="117"/>
                  </a:lnTo>
                  <a:lnTo>
                    <a:pt x="147" y="15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242426" y="3537315"/>
              <a:ext cx="928174" cy="1043865"/>
            </a:xfrm>
            <a:custGeom>
              <a:avLst/>
              <a:gdLst/>
              <a:ahLst/>
              <a:cxnLst/>
              <a:rect l="l" t="t" r="r" b="b"/>
              <a:pathLst>
                <a:path w="16495" h="18551" extrusionOk="0">
                  <a:moveTo>
                    <a:pt x="4346" y="0"/>
                  </a:moveTo>
                  <a:lnTo>
                    <a:pt x="59" y="905"/>
                  </a:lnTo>
                  <a:lnTo>
                    <a:pt x="30" y="1152"/>
                  </a:lnTo>
                  <a:lnTo>
                    <a:pt x="1" y="1444"/>
                  </a:lnTo>
                  <a:lnTo>
                    <a:pt x="1" y="1823"/>
                  </a:lnTo>
                  <a:lnTo>
                    <a:pt x="1" y="2261"/>
                  </a:lnTo>
                  <a:lnTo>
                    <a:pt x="44" y="2757"/>
                  </a:lnTo>
                  <a:lnTo>
                    <a:pt x="73" y="3019"/>
                  </a:lnTo>
                  <a:lnTo>
                    <a:pt x="117" y="3296"/>
                  </a:lnTo>
                  <a:lnTo>
                    <a:pt x="176" y="3559"/>
                  </a:lnTo>
                  <a:lnTo>
                    <a:pt x="263" y="3836"/>
                  </a:lnTo>
                  <a:lnTo>
                    <a:pt x="351" y="4113"/>
                  </a:lnTo>
                  <a:lnTo>
                    <a:pt x="453" y="4390"/>
                  </a:lnTo>
                  <a:lnTo>
                    <a:pt x="584" y="4653"/>
                  </a:lnTo>
                  <a:lnTo>
                    <a:pt x="730" y="4915"/>
                  </a:lnTo>
                  <a:lnTo>
                    <a:pt x="890" y="5178"/>
                  </a:lnTo>
                  <a:lnTo>
                    <a:pt x="1080" y="5411"/>
                  </a:lnTo>
                  <a:lnTo>
                    <a:pt x="1298" y="5644"/>
                  </a:lnTo>
                  <a:lnTo>
                    <a:pt x="1532" y="5863"/>
                  </a:lnTo>
                  <a:lnTo>
                    <a:pt x="1794" y="6053"/>
                  </a:lnTo>
                  <a:lnTo>
                    <a:pt x="2086" y="6228"/>
                  </a:lnTo>
                  <a:lnTo>
                    <a:pt x="2407" y="6388"/>
                  </a:lnTo>
                  <a:lnTo>
                    <a:pt x="2757" y="6519"/>
                  </a:lnTo>
                  <a:lnTo>
                    <a:pt x="2946" y="6578"/>
                  </a:lnTo>
                  <a:lnTo>
                    <a:pt x="3151" y="6636"/>
                  </a:lnTo>
                  <a:lnTo>
                    <a:pt x="3355" y="6680"/>
                  </a:lnTo>
                  <a:lnTo>
                    <a:pt x="3559" y="6709"/>
                  </a:lnTo>
                  <a:lnTo>
                    <a:pt x="3778" y="6738"/>
                  </a:lnTo>
                  <a:lnTo>
                    <a:pt x="4011" y="6767"/>
                  </a:lnTo>
                  <a:lnTo>
                    <a:pt x="4492" y="6782"/>
                  </a:lnTo>
                  <a:lnTo>
                    <a:pt x="9859" y="6782"/>
                  </a:lnTo>
                  <a:lnTo>
                    <a:pt x="9946" y="6796"/>
                  </a:lnTo>
                  <a:lnTo>
                    <a:pt x="10121" y="6840"/>
                  </a:lnTo>
                  <a:lnTo>
                    <a:pt x="10267" y="6928"/>
                  </a:lnTo>
                  <a:lnTo>
                    <a:pt x="10398" y="7030"/>
                  </a:lnTo>
                  <a:lnTo>
                    <a:pt x="10515" y="7161"/>
                  </a:lnTo>
                  <a:lnTo>
                    <a:pt x="10603" y="7321"/>
                  </a:lnTo>
                  <a:lnTo>
                    <a:pt x="10661" y="7482"/>
                  </a:lnTo>
                  <a:lnTo>
                    <a:pt x="10676" y="7569"/>
                  </a:lnTo>
                  <a:lnTo>
                    <a:pt x="10676" y="7657"/>
                  </a:lnTo>
                  <a:lnTo>
                    <a:pt x="11055" y="18551"/>
                  </a:lnTo>
                  <a:lnTo>
                    <a:pt x="16494" y="18201"/>
                  </a:lnTo>
                  <a:lnTo>
                    <a:pt x="16494" y="17632"/>
                  </a:lnTo>
                  <a:lnTo>
                    <a:pt x="16494" y="16130"/>
                  </a:lnTo>
                  <a:lnTo>
                    <a:pt x="16480" y="15109"/>
                  </a:lnTo>
                  <a:lnTo>
                    <a:pt x="16465" y="13971"/>
                  </a:lnTo>
                  <a:lnTo>
                    <a:pt x="16421" y="12732"/>
                  </a:lnTo>
                  <a:lnTo>
                    <a:pt x="16378" y="11448"/>
                  </a:lnTo>
                  <a:lnTo>
                    <a:pt x="16305" y="10150"/>
                  </a:lnTo>
                  <a:lnTo>
                    <a:pt x="16217" y="8853"/>
                  </a:lnTo>
                  <a:lnTo>
                    <a:pt x="16115" y="7628"/>
                  </a:lnTo>
                  <a:lnTo>
                    <a:pt x="16042" y="7044"/>
                  </a:lnTo>
                  <a:lnTo>
                    <a:pt x="15969" y="6490"/>
                  </a:lnTo>
                  <a:lnTo>
                    <a:pt x="15896" y="5965"/>
                  </a:lnTo>
                  <a:lnTo>
                    <a:pt x="15809" y="5469"/>
                  </a:lnTo>
                  <a:lnTo>
                    <a:pt x="15721" y="5032"/>
                  </a:lnTo>
                  <a:lnTo>
                    <a:pt x="15619" y="4623"/>
                  </a:lnTo>
                  <a:lnTo>
                    <a:pt x="15503" y="4273"/>
                  </a:lnTo>
                  <a:lnTo>
                    <a:pt x="15386" y="3982"/>
                  </a:lnTo>
                  <a:lnTo>
                    <a:pt x="15328" y="3850"/>
                  </a:lnTo>
                  <a:lnTo>
                    <a:pt x="15269" y="3748"/>
                  </a:lnTo>
                  <a:lnTo>
                    <a:pt x="15196" y="3646"/>
                  </a:lnTo>
                  <a:lnTo>
                    <a:pt x="15123" y="3573"/>
                  </a:lnTo>
                  <a:lnTo>
                    <a:pt x="14846" y="3311"/>
                  </a:lnTo>
                  <a:lnTo>
                    <a:pt x="14540" y="3063"/>
                  </a:lnTo>
                  <a:lnTo>
                    <a:pt x="14205" y="2815"/>
                  </a:lnTo>
                  <a:lnTo>
                    <a:pt x="13840" y="2596"/>
                  </a:lnTo>
                  <a:lnTo>
                    <a:pt x="13476" y="2377"/>
                  </a:lnTo>
                  <a:lnTo>
                    <a:pt x="13082" y="2173"/>
                  </a:lnTo>
                  <a:lnTo>
                    <a:pt x="12659" y="1984"/>
                  </a:lnTo>
                  <a:lnTo>
                    <a:pt x="12236" y="1809"/>
                  </a:lnTo>
                  <a:lnTo>
                    <a:pt x="11813" y="1634"/>
                  </a:lnTo>
                  <a:lnTo>
                    <a:pt x="11361" y="1473"/>
                  </a:lnTo>
                  <a:lnTo>
                    <a:pt x="10923" y="1327"/>
                  </a:lnTo>
                  <a:lnTo>
                    <a:pt x="10471" y="1182"/>
                  </a:lnTo>
                  <a:lnTo>
                    <a:pt x="10019" y="1050"/>
                  </a:lnTo>
                  <a:lnTo>
                    <a:pt x="9567" y="934"/>
                  </a:lnTo>
                  <a:lnTo>
                    <a:pt x="8678" y="715"/>
                  </a:lnTo>
                  <a:lnTo>
                    <a:pt x="7817" y="540"/>
                  </a:lnTo>
                  <a:lnTo>
                    <a:pt x="7015" y="380"/>
                  </a:lnTo>
                  <a:lnTo>
                    <a:pt x="6271" y="263"/>
                  </a:lnTo>
                  <a:lnTo>
                    <a:pt x="5630" y="161"/>
                  </a:lnTo>
                  <a:lnTo>
                    <a:pt x="4696" y="44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242426" y="3537315"/>
              <a:ext cx="928174" cy="1043865"/>
            </a:xfrm>
            <a:custGeom>
              <a:avLst/>
              <a:gdLst/>
              <a:ahLst/>
              <a:cxnLst/>
              <a:rect l="l" t="t" r="r" b="b"/>
              <a:pathLst>
                <a:path w="16495" h="18551" fill="none" extrusionOk="0">
                  <a:moveTo>
                    <a:pt x="59" y="905"/>
                  </a:moveTo>
                  <a:lnTo>
                    <a:pt x="59" y="905"/>
                  </a:lnTo>
                  <a:lnTo>
                    <a:pt x="30" y="1152"/>
                  </a:lnTo>
                  <a:lnTo>
                    <a:pt x="1" y="1444"/>
                  </a:lnTo>
                  <a:lnTo>
                    <a:pt x="1" y="1823"/>
                  </a:lnTo>
                  <a:lnTo>
                    <a:pt x="1" y="2261"/>
                  </a:lnTo>
                  <a:lnTo>
                    <a:pt x="44" y="2757"/>
                  </a:lnTo>
                  <a:lnTo>
                    <a:pt x="73" y="3019"/>
                  </a:lnTo>
                  <a:lnTo>
                    <a:pt x="117" y="3296"/>
                  </a:lnTo>
                  <a:lnTo>
                    <a:pt x="176" y="3559"/>
                  </a:lnTo>
                  <a:lnTo>
                    <a:pt x="263" y="3836"/>
                  </a:lnTo>
                  <a:lnTo>
                    <a:pt x="351" y="4113"/>
                  </a:lnTo>
                  <a:lnTo>
                    <a:pt x="453" y="4390"/>
                  </a:lnTo>
                  <a:lnTo>
                    <a:pt x="584" y="4653"/>
                  </a:lnTo>
                  <a:lnTo>
                    <a:pt x="730" y="4915"/>
                  </a:lnTo>
                  <a:lnTo>
                    <a:pt x="890" y="5178"/>
                  </a:lnTo>
                  <a:lnTo>
                    <a:pt x="1080" y="5411"/>
                  </a:lnTo>
                  <a:lnTo>
                    <a:pt x="1298" y="5644"/>
                  </a:lnTo>
                  <a:lnTo>
                    <a:pt x="1532" y="5863"/>
                  </a:lnTo>
                  <a:lnTo>
                    <a:pt x="1794" y="6053"/>
                  </a:lnTo>
                  <a:lnTo>
                    <a:pt x="2086" y="6228"/>
                  </a:lnTo>
                  <a:lnTo>
                    <a:pt x="2407" y="6388"/>
                  </a:lnTo>
                  <a:lnTo>
                    <a:pt x="2757" y="6519"/>
                  </a:lnTo>
                  <a:lnTo>
                    <a:pt x="2946" y="6578"/>
                  </a:lnTo>
                  <a:lnTo>
                    <a:pt x="3151" y="6636"/>
                  </a:lnTo>
                  <a:lnTo>
                    <a:pt x="3355" y="6680"/>
                  </a:lnTo>
                  <a:lnTo>
                    <a:pt x="3559" y="6709"/>
                  </a:lnTo>
                  <a:lnTo>
                    <a:pt x="3778" y="6738"/>
                  </a:lnTo>
                  <a:lnTo>
                    <a:pt x="4011" y="6767"/>
                  </a:lnTo>
                  <a:lnTo>
                    <a:pt x="4492" y="6782"/>
                  </a:lnTo>
                  <a:lnTo>
                    <a:pt x="9771" y="6782"/>
                  </a:lnTo>
                  <a:lnTo>
                    <a:pt x="9771" y="6782"/>
                  </a:lnTo>
                  <a:lnTo>
                    <a:pt x="9859" y="6782"/>
                  </a:lnTo>
                  <a:lnTo>
                    <a:pt x="9946" y="6796"/>
                  </a:lnTo>
                  <a:lnTo>
                    <a:pt x="10121" y="6840"/>
                  </a:lnTo>
                  <a:lnTo>
                    <a:pt x="10267" y="6928"/>
                  </a:lnTo>
                  <a:lnTo>
                    <a:pt x="10398" y="7030"/>
                  </a:lnTo>
                  <a:lnTo>
                    <a:pt x="10515" y="7161"/>
                  </a:lnTo>
                  <a:lnTo>
                    <a:pt x="10603" y="7321"/>
                  </a:lnTo>
                  <a:lnTo>
                    <a:pt x="10661" y="7482"/>
                  </a:lnTo>
                  <a:lnTo>
                    <a:pt x="10676" y="7569"/>
                  </a:lnTo>
                  <a:lnTo>
                    <a:pt x="10676" y="7657"/>
                  </a:lnTo>
                  <a:lnTo>
                    <a:pt x="11055" y="18551"/>
                  </a:lnTo>
                  <a:lnTo>
                    <a:pt x="16494" y="18201"/>
                  </a:lnTo>
                  <a:lnTo>
                    <a:pt x="16494" y="18201"/>
                  </a:lnTo>
                  <a:lnTo>
                    <a:pt x="16494" y="17632"/>
                  </a:lnTo>
                  <a:lnTo>
                    <a:pt x="16494" y="16130"/>
                  </a:lnTo>
                  <a:lnTo>
                    <a:pt x="16480" y="15109"/>
                  </a:lnTo>
                  <a:lnTo>
                    <a:pt x="16465" y="13971"/>
                  </a:lnTo>
                  <a:lnTo>
                    <a:pt x="16421" y="12732"/>
                  </a:lnTo>
                  <a:lnTo>
                    <a:pt x="16378" y="11448"/>
                  </a:lnTo>
                  <a:lnTo>
                    <a:pt x="16305" y="10150"/>
                  </a:lnTo>
                  <a:lnTo>
                    <a:pt x="16217" y="8853"/>
                  </a:lnTo>
                  <a:lnTo>
                    <a:pt x="16115" y="7628"/>
                  </a:lnTo>
                  <a:lnTo>
                    <a:pt x="16042" y="7044"/>
                  </a:lnTo>
                  <a:lnTo>
                    <a:pt x="15969" y="6490"/>
                  </a:lnTo>
                  <a:lnTo>
                    <a:pt x="15896" y="5965"/>
                  </a:lnTo>
                  <a:lnTo>
                    <a:pt x="15809" y="5469"/>
                  </a:lnTo>
                  <a:lnTo>
                    <a:pt x="15721" y="5032"/>
                  </a:lnTo>
                  <a:lnTo>
                    <a:pt x="15619" y="4623"/>
                  </a:lnTo>
                  <a:lnTo>
                    <a:pt x="15503" y="4273"/>
                  </a:lnTo>
                  <a:lnTo>
                    <a:pt x="15386" y="3982"/>
                  </a:lnTo>
                  <a:lnTo>
                    <a:pt x="15328" y="3850"/>
                  </a:lnTo>
                  <a:lnTo>
                    <a:pt x="15269" y="3748"/>
                  </a:lnTo>
                  <a:lnTo>
                    <a:pt x="15196" y="3646"/>
                  </a:lnTo>
                  <a:lnTo>
                    <a:pt x="15123" y="3573"/>
                  </a:lnTo>
                  <a:lnTo>
                    <a:pt x="15123" y="3573"/>
                  </a:lnTo>
                  <a:lnTo>
                    <a:pt x="14846" y="3311"/>
                  </a:lnTo>
                  <a:lnTo>
                    <a:pt x="14540" y="3063"/>
                  </a:lnTo>
                  <a:lnTo>
                    <a:pt x="14205" y="2815"/>
                  </a:lnTo>
                  <a:lnTo>
                    <a:pt x="13840" y="2596"/>
                  </a:lnTo>
                  <a:lnTo>
                    <a:pt x="13476" y="2377"/>
                  </a:lnTo>
                  <a:lnTo>
                    <a:pt x="13082" y="2173"/>
                  </a:lnTo>
                  <a:lnTo>
                    <a:pt x="12659" y="1984"/>
                  </a:lnTo>
                  <a:lnTo>
                    <a:pt x="12236" y="1809"/>
                  </a:lnTo>
                  <a:lnTo>
                    <a:pt x="11813" y="1634"/>
                  </a:lnTo>
                  <a:lnTo>
                    <a:pt x="11361" y="1473"/>
                  </a:lnTo>
                  <a:lnTo>
                    <a:pt x="10923" y="1327"/>
                  </a:lnTo>
                  <a:lnTo>
                    <a:pt x="10471" y="1182"/>
                  </a:lnTo>
                  <a:lnTo>
                    <a:pt x="10019" y="1050"/>
                  </a:lnTo>
                  <a:lnTo>
                    <a:pt x="9567" y="934"/>
                  </a:lnTo>
                  <a:lnTo>
                    <a:pt x="8678" y="715"/>
                  </a:lnTo>
                  <a:lnTo>
                    <a:pt x="7817" y="540"/>
                  </a:lnTo>
                  <a:lnTo>
                    <a:pt x="7015" y="380"/>
                  </a:lnTo>
                  <a:lnTo>
                    <a:pt x="6271" y="263"/>
                  </a:lnTo>
                  <a:lnTo>
                    <a:pt x="5630" y="161"/>
                  </a:lnTo>
                  <a:lnTo>
                    <a:pt x="4696" y="44"/>
                  </a:lnTo>
                  <a:lnTo>
                    <a:pt x="43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340900" y="3632525"/>
              <a:ext cx="579412" cy="945392"/>
            </a:xfrm>
            <a:custGeom>
              <a:avLst/>
              <a:gdLst/>
              <a:ahLst/>
              <a:cxnLst/>
              <a:rect l="l" t="t" r="r" b="b"/>
              <a:pathLst>
                <a:path w="10297" h="16801" extrusionOk="0">
                  <a:moveTo>
                    <a:pt x="1" y="0"/>
                  </a:moveTo>
                  <a:lnTo>
                    <a:pt x="1" y="146"/>
                  </a:lnTo>
                  <a:lnTo>
                    <a:pt x="15" y="481"/>
                  </a:lnTo>
                  <a:lnTo>
                    <a:pt x="44" y="700"/>
                  </a:lnTo>
                  <a:lnTo>
                    <a:pt x="88" y="963"/>
                  </a:lnTo>
                  <a:lnTo>
                    <a:pt x="146" y="1254"/>
                  </a:lnTo>
                  <a:lnTo>
                    <a:pt x="234" y="1575"/>
                  </a:lnTo>
                  <a:lnTo>
                    <a:pt x="351" y="1911"/>
                  </a:lnTo>
                  <a:lnTo>
                    <a:pt x="496" y="2261"/>
                  </a:lnTo>
                  <a:lnTo>
                    <a:pt x="569" y="2406"/>
                  </a:lnTo>
                  <a:lnTo>
                    <a:pt x="642" y="2552"/>
                  </a:lnTo>
                  <a:lnTo>
                    <a:pt x="744" y="2683"/>
                  </a:lnTo>
                  <a:lnTo>
                    <a:pt x="846" y="2815"/>
                  </a:lnTo>
                  <a:lnTo>
                    <a:pt x="948" y="2946"/>
                  </a:lnTo>
                  <a:lnTo>
                    <a:pt x="1065" y="3063"/>
                  </a:lnTo>
                  <a:lnTo>
                    <a:pt x="1313" y="3296"/>
                  </a:lnTo>
                  <a:lnTo>
                    <a:pt x="1576" y="3500"/>
                  </a:lnTo>
                  <a:lnTo>
                    <a:pt x="1882" y="3690"/>
                  </a:lnTo>
                  <a:lnTo>
                    <a:pt x="2188" y="3850"/>
                  </a:lnTo>
                  <a:lnTo>
                    <a:pt x="2509" y="3996"/>
                  </a:lnTo>
                  <a:lnTo>
                    <a:pt x="2844" y="4127"/>
                  </a:lnTo>
                  <a:lnTo>
                    <a:pt x="3194" y="4229"/>
                  </a:lnTo>
                  <a:lnTo>
                    <a:pt x="3544" y="4331"/>
                  </a:lnTo>
                  <a:lnTo>
                    <a:pt x="3909" y="4404"/>
                  </a:lnTo>
                  <a:lnTo>
                    <a:pt x="4259" y="4448"/>
                  </a:lnTo>
                  <a:lnTo>
                    <a:pt x="4609" y="4492"/>
                  </a:lnTo>
                  <a:lnTo>
                    <a:pt x="4959" y="4521"/>
                  </a:lnTo>
                  <a:lnTo>
                    <a:pt x="8255" y="4521"/>
                  </a:lnTo>
                  <a:lnTo>
                    <a:pt x="8401" y="4536"/>
                  </a:lnTo>
                  <a:lnTo>
                    <a:pt x="8532" y="4550"/>
                  </a:lnTo>
                  <a:lnTo>
                    <a:pt x="8663" y="4579"/>
                  </a:lnTo>
                  <a:lnTo>
                    <a:pt x="8794" y="4623"/>
                  </a:lnTo>
                  <a:lnTo>
                    <a:pt x="8911" y="4681"/>
                  </a:lnTo>
                  <a:lnTo>
                    <a:pt x="9013" y="4754"/>
                  </a:lnTo>
                  <a:lnTo>
                    <a:pt x="9130" y="4827"/>
                  </a:lnTo>
                  <a:lnTo>
                    <a:pt x="9217" y="4900"/>
                  </a:lnTo>
                  <a:lnTo>
                    <a:pt x="9319" y="5002"/>
                  </a:lnTo>
                  <a:lnTo>
                    <a:pt x="9392" y="5104"/>
                  </a:lnTo>
                  <a:lnTo>
                    <a:pt x="9465" y="5206"/>
                  </a:lnTo>
                  <a:lnTo>
                    <a:pt x="9523" y="5323"/>
                  </a:lnTo>
                  <a:lnTo>
                    <a:pt x="9582" y="5454"/>
                  </a:lnTo>
                  <a:lnTo>
                    <a:pt x="9611" y="5571"/>
                  </a:lnTo>
                  <a:lnTo>
                    <a:pt x="9640" y="5702"/>
                  </a:lnTo>
                  <a:lnTo>
                    <a:pt x="9655" y="5848"/>
                  </a:lnTo>
                  <a:lnTo>
                    <a:pt x="10282" y="16800"/>
                  </a:lnTo>
                  <a:lnTo>
                    <a:pt x="10296" y="16800"/>
                  </a:lnTo>
                  <a:lnTo>
                    <a:pt x="9684" y="5848"/>
                  </a:lnTo>
                  <a:lnTo>
                    <a:pt x="9669" y="5702"/>
                  </a:lnTo>
                  <a:lnTo>
                    <a:pt x="9640" y="5571"/>
                  </a:lnTo>
                  <a:lnTo>
                    <a:pt x="9611" y="5440"/>
                  </a:lnTo>
                  <a:lnTo>
                    <a:pt x="9553" y="5308"/>
                  </a:lnTo>
                  <a:lnTo>
                    <a:pt x="9494" y="5192"/>
                  </a:lnTo>
                  <a:lnTo>
                    <a:pt x="9421" y="5090"/>
                  </a:lnTo>
                  <a:lnTo>
                    <a:pt x="9334" y="4988"/>
                  </a:lnTo>
                  <a:lnTo>
                    <a:pt x="9246" y="4886"/>
                  </a:lnTo>
                  <a:lnTo>
                    <a:pt x="9144" y="4798"/>
                  </a:lnTo>
                  <a:lnTo>
                    <a:pt x="9028" y="4725"/>
                  </a:lnTo>
                  <a:lnTo>
                    <a:pt x="8926" y="4652"/>
                  </a:lnTo>
                  <a:lnTo>
                    <a:pt x="8794" y="4594"/>
                  </a:lnTo>
                  <a:lnTo>
                    <a:pt x="8678" y="4550"/>
                  </a:lnTo>
                  <a:lnTo>
                    <a:pt x="8532" y="4521"/>
                  </a:lnTo>
                  <a:lnTo>
                    <a:pt x="8401" y="4506"/>
                  </a:lnTo>
                  <a:lnTo>
                    <a:pt x="8255" y="4492"/>
                  </a:lnTo>
                  <a:lnTo>
                    <a:pt x="4959" y="4492"/>
                  </a:lnTo>
                  <a:lnTo>
                    <a:pt x="4623" y="4463"/>
                  </a:lnTo>
                  <a:lnTo>
                    <a:pt x="4259" y="4419"/>
                  </a:lnTo>
                  <a:lnTo>
                    <a:pt x="3909" y="4375"/>
                  </a:lnTo>
                  <a:lnTo>
                    <a:pt x="3559" y="4302"/>
                  </a:lnTo>
                  <a:lnTo>
                    <a:pt x="3209" y="4200"/>
                  </a:lnTo>
                  <a:lnTo>
                    <a:pt x="2859" y="4098"/>
                  </a:lnTo>
                  <a:lnTo>
                    <a:pt x="2523" y="3967"/>
                  </a:lnTo>
                  <a:lnTo>
                    <a:pt x="2203" y="3821"/>
                  </a:lnTo>
                  <a:lnTo>
                    <a:pt x="1896" y="3661"/>
                  </a:lnTo>
                  <a:lnTo>
                    <a:pt x="1605" y="3471"/>
                  </a:lnTo>
                  <a:lnTo>
                    <a:pt x="1328" y="3267"/>
                  </a:lnTo>
                  <a:lnTo>
                    <a:pt x="1080" y="3048"/>
                  </a:lnTo>
                  <a:lnTo>
                    <a:pt x="963" y="2931"/>
                  </a:lnTo>
                  <a:lnTo>
                    <a:pt x="861" y="2800"/>
                  </a:lnTo>
                  <a:lnTo>
                    <a:pt x="759" y="2669"/>
                  </a:lnTo>
                  <a:lnTo>
                    <a:pt x="671" y="2538"/>
                  </a:lnTo>
                  <a:lnTo>
                    <a:pt x="598" y="2392"/>
                  </a:lnTo>
                  <a:lnTo>
                    <a:pt x="511" y="2246"/>
                  </a:lnTo>
                  <a:lnTo>
                    <a:pt x="365" y="1896"/>
                  </a:lnTo>
                  <a:lnTo>
                    <a:pt x="263" y="1561"/>
                  </a:lnTo>
                  <a:lnTo>
                    <a:pt x="176" y="1254"/>
                  </a:lnTo>
                  <a:lnTo>
                    <a:pt x="117" y="963"/>
                  </a:lnTo>
                  <a:lnTo>
                    <a:pt x="73" y="700"/>
                  </a:lnTo>
                  <a:lnTo>
                    <a:pt x="44" y="481"/>
                  </a:lnTo>
                  <a:lnTo>
                    <a:pt x="30" y="146"/>
                  </a:lnTo>
                  <a:lnTo>
                    <a:pt x="30" y="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002825" y="2777434"/>
              <a:ext cx="634388" cy="874830"/>
            </a:xfrm>
            <a:custGeom>
              <a:avLst/>
              <a:gdLst/>
              <a:ahLst/>
              <a:cxnLst/>
              <a:rect l="l" t="t" r="r" b="b"/>
              <a:pathLst>
                <a:path w="11274" h="15547" extrusionOk="0">
                  <a:moveTo>
                    <a:pt x="5221" y="0"/>
                  </a:moveTo>
                  <a:lnTo>
                    <a:pt x="4696" y="15"/>
                  </a:lnTo>
                  <a:lnTo>
                    <a:pt x="4215" y="44"/>
                  </a:lnTo>
                  <a:lnTo>
                    <a:pt x="3748" y="88"/>
                  </a:lnTo>
                  <a:lnTo>
                    <a:pt x="3311" y="146"/>
                  </a:lnTo>
                  <a:lnTo>
                    <a:pt x="3106" y="190"/>
                  </a:lnTo>
                  <a:lnTo>
                    <a:pt x="2902" y="248"/>
                  </a:lnTo>
                  <a:lnTo>
                    <a:pt x="2713" y="306"/>
                  </a:lnTo>
                  <a:lnTo>
                    <a:pt x="2538" y="365"/>
                  </a:lnTo>
                  <a:lnTo>
                    <a:pt x="2377" y="438"/>
                  </a:lnTo>
                  <a:lnTo>
                    <a:pt x="2231" y="525"/>
                  </a:lnTo>
                  <a:lnTo>
                    <a:pt x="2086" y="627"/>
                  </a:lnTo>
                  <a:lnTo>
                    <a:pt x="1969" y="729"/>
                  </a:lnTo>
                  <a:lnTo>
                    <a:pt x="1750" y="948"/>
                  </a:lnTo>
                  <a:lnTo>
                    <a:pt x="1546" y="1181"/>
                  </a:lnTo>
                  <a:lnTo>
                    <a:pt x="1371" y="1444"/>
                  </a:lnTo>
                  <a:lnTo>
                    <a:pt x="1196" y="1721"/>
                  </a:lnTo>
                  <a:lnTo>
                    <a:pt x="1036" y="2013"/>
                  </a:lnTo>
                  <a:lnTo>
                    <a:pt x="890" y="2319"/>
                  </a:lnTo>
                  <a:lnTo>
                    <a:pt x="758" y="2654"/>
                  </a:lnTo>
                  <a:lnTo>
                    <a:pt x="642" y="2990"/>
                  </a:lnTo>
                  <a:lnTo>
                    <a:pt x="540" y="3354"/>
                  </a:lnTo>
                  <a:lnTo>
                    <a:pt x="438" y="3719"/>
                  </a:lnTo>
                  <a:lnTo>
                    <a:pt x="365" y="4113"/>
                  </a:lnTo>
                  <a:lnTo>
                    <a:pt x="292" y="4521"/>
                  </a:lnTo>
                  <a:lnTo>
                    <a:pt x="219" y="4929"/>
                  </a:lnTo>
                  <a:lnTo>
                    <a:pt x="161" y="5367"/>
                  </a:lnTo>
                  <a:lnTo>
                    <a:pt x="117" y="5804"/>
                  </a:lnTo>
                  <a:lnTo>
                    <a:pt x="88" y="6256"/>
                  </a:lnTo>
                  <a:lnTo>
                    <a:pt x="29" y="7219"/>
                  </a:lnTo>
                  <a:lnTo>
                    <a:pt x="0" y="8211"/>
                  </a:lnTo>
                  <a:lnTo>
                    <a:pt x="0" y="9246"/>
                  </a:lnTo>
                  <a:lnTo>
                    <a:pt x="15" y="10311"/>
                  </a:lnTo>
                  <a:lnTo>
                    <a:pt x="44" y="11434"/>
                  </a:lnTo>
                  <a:lnTo>
                    <a:pt x="88" y="12571"/>
                  </a:lnTo>
                  <a:lnTo>
                    <a:pt x="190" y="14934"/>
                  </a:lnTo>
                  <a:lnTo>
                    <a:pt x="336" y="15006"/>
                  </a:lnTo>
                  <a:lnTo>
                    <a:pt x="481" y="15094"/>
                  </a:lnTo>
                  <a:lnTo>
                    <a:pt x="817" y="15225"/>
                  </a:lnTo>
                  <a:lnTo>
                    <a:pt x="1167" y="15342"/>
                  </a:lnTo>
                  <a:lnTo>
                    <a:pt x="1546" y="15415"/>
                  </a:lnTo>
                  <a:lnTo>
                    <a:pt x="1925" y="15488"/>
                  </a:lnTo>
                  <a:lnTo>
                    <a:pt x="2348" y="15531"/>
                  </a:lnTo>
                  <a:lnTo>
                    <a:pt x="2771" y="15546"/>
                  </a:lnTo>
                  <a:lnTo>
                    <a:pt x="3209" y="15546"/>
                  </a:lnTo>
                  <a:lnTo>
                    <a:pt x="3646" y="15531"/>
                  </a:lnTo>
                  <a:lnTo>
                    <a:pt x="4113" y="15502"/>
                  </a:lnTo>
                  <a:lnTo>
                    <a:pt x="4565" y="15459"/>
                  </a:lnTo>
                  <a:lnTo>
                    <a:pt x="5031" y="15415"/>
                  </a:lnTo>
                  <a:lnTo>
                    <a:pt x="5498" y="15342"/>
                  </a:lnTo>
                  <a:lnTo>
                    <a:pt x="5965" y="15269"/>
                  </a:lnTo>
                  <a:lnTo>
                    <a:pt x="6869" y="15094"/>
                  </a:lnTo>
                  <a:lnTo>
                    <a:pt x="7744" y="14890"/>
                  </a:lnTo>
                  <a:lnTo>
                    <a:pt x="8575" y="14686"/>
                  </a:lnTo>
                  <a:lnTo>
                    <a:pt x="9319" y="14467"/>
                  </a:lnTo>
                  <a:lnTo>
                    <a:pt x="9975" y="14277"/>
                  </a:lnTo>
                  <a:lnTo>
                    <a:pt x="10515" y="14102"/>
                  </a:lnTo>
                  <a:lnTo>
                    <a:pt x="10923" y="13971"/>
                  </a:lnTo>
                  <a:lnTo>
                    <a:pt x="11273" y="13840"/>
                  </a:lnTo>
                  <a:lnTo>
                    <a:pt x="11156" y="13606"/>
                  </a:lnTo>
                  <a:lnTo>
                    <a:pt x="11040" y="13315"/>
                  </a:lnTo>
                  <a:lnTo>
                    <a:pt x="10909" y="12921"/>
                  </a:lnTo>
                  <a:lnTo>
                    <a:pt x="10748" y="12440"/>
                  </a:lnTo>
                  <a:lnTo>
                    <a:pt x="10602" y="11871"/>
                  </a:lnTo>
                  <a:lnTo>
                    <a:pt x="10544" y="11550"/>
                  </a:lnTo>
                  <a:lnTo>
                    <a:pt x="10486" y="11229"/>
                  </a:lnTo>
                  <a:lnTo>
                    <a:pt x="10427" y="10879"/>
                  </a:lnTo>
                  <a:lnTo>
                    <a:pt x="10398" y="10529"/>
                  </a:lnTo>
                  <a:lnTo>
                    <a:pt x="10369" y="10252"/>
                  </a:lnTo>
                  <a:lnTo>
                    <a:pt x="10369" y="9990"/>
                  </a:lnTo>
                  <a:lnTo>
                    <a:pt x="10384" y="9713"/>
                  </a:lnTo>
                  <a:lnTo>
                    <a:pt x="10398" y="9450"/>
                  </a:lnTo>
                  <a:lnTo>
                    <a:pt x="10456" y="8911"/>
                  </a:lnTo>
                  <a:lnTo>
                    <a:pt x="10529" y="8386"/>
                  </a:lnTo>
                  <a:lnTo>
                    <a:pt x="10704" y="7394"/>
                  </a:lnTo>
                  <a:lnTo>
                    <a:pt x="10777" y="6956"/>
                  </a:lnTo>
                  <a:lnTo>
                    <a:pt x="10792" y="6752"/>
                  </a:lnTo>
                  <a:lnTo>
                    <a:pt x="10806" y="6563"/>
                  </a:lnTo>
                  <a:lnTo>
                    <a:pt x="10806" y="6256"/>
                  </a:lnTo>
                  <a:lnTo>
                    <a:pt x="10792" y="5950"/>
                  </a:lnTo>
                  <a:lnTo>
                    <a:pt x="10777" y="5658"/>
                  </a:lnTo>
                  <a:lnTo>
                    <a:pt x="10734" y="5367"/>
                  </a:lnTo>
                  <a:lnTo>
                    <a:pt x="10690" y="5090"/>
                  </a:lnTo>
                  <a:lnTo>
                    <a:pt x="10646" y="4827"/>
                  </a:lnTo>
                  <a:lnTo>
                    <a:pt x="10529" y="4361"/>
                  </a:lnTo>
                  <a:lnTo>
                    <a:pt x="10413" y="3952"/>
                  </a:lnTo>
                  <a:lnTo>
                    <a:pt x="10311" y="3646"/>
                  </a:lnTo>
                  <a:lnTo>
                    <a:pt x="10209" y="3383"/>
                  </a:lnTo>
                  <a:lnTo>
                    <a:pt x="10019" y="3033"/>
                  </a:lnTo>
                  <a:lnTo>
                    <a:pt x="9800" y="2654"/>
                  </a:lnTo>
                  <a:lnTo>
                    <a:pt x="9523" y="2202"/>
                  </a:lnTo>
                  <a:lnTo>
                    <a:pt x="9188" y="1706"/>
                  </a:lnTo>
                  <a:lnTo>
                    <a:pt x="9013" y="1458"/>
                  </a:lnTo>
                  <a:lnTo>
                    <a:pt x="8823" y="1211"/>
                  </a:lnTo>
                  <a:lnTo>
                    <a:pt x="8634" y="977"/>
                  </a:lnTo>
                  <a:lnTo>
                    <a:pt x="8429" y="773"/>
                  </a:lnTo>
                  <a:lnTo>
                    <a:pt x="8240" y="583"/>
                  </a:lnTo>
                  <a:lnTo>
                    <a:pt x="8036" y="408"/>
                  </a:lnTo>
                  <a:lnTo>
                    <a:pt x="7438" y="248"/>
                  </a:lnTo>
                  <a:lnTo>
                    <a:pt x="7161" y="175"/>
                  </a:lnTo>
                  <a:lnTo>
                    <a:pt x="6854" y="117"/>
                  </a:lnTo>
                  <a:lnTo>
                    <a:pt x="6534" y="58"/>
                  </a:lnTo>
                  <a:lnTo>
                    <a:pt x="6154" y="29"/>
                  </a:lnTo>
                  <a:lnTo>
                    <a:pt x="5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614995" y="3049053"/>
              <a:ext cx="592523" cy="347186"/>
            </a:xfrm>
            <a:custGeom>
              <a:avLst/>
              <a:gdLst/>
              <a:ahLst/>
              <a:cxnLst/>
              <a:rect l="l" t="t" r="r" b="b"/>
              <a:pathLst>
                <a:path w="10530" h="6170" extrusionOk="0">
                  <a:moveTo>
                    <a:pt x="2057" y="0"/>
                  </a:moveTo>
                  <a:lnTo>
                    <a:pt x="0" y="2698"/>
                  </a:lnTo>
                  <a:lnTo>
                    <a:pt x="307" y="3121"/>
                  </a:lnTo>
                  <a:lnTo>
                    <a:pt x="686" y="3632"/>
                  </a:lnTo>
                  <a:lnTo>
                    <a:pt x="1138" y="4200"/>
                  </a:lnTo>
                  <a:lnTo>
                    <a:pt x="1605" y="4784"/>
                  </a:lnTo>
                  <a:lnTo>
                    <a:pt x="1852" y="5061"/>
                  </a:lnTo>
                  <a:lnTo>
                    <a:pt x="2100" y="5323"/>
                  </a:lnTo>
                  <a:lnTo>
                    <a:pt x="2334" y="5557"/>
                  </a:lnTo>
                  <a:lnTo>
                    <a:pt x="2567" y="5761"/>
                  </a:lnTo>
                  <a:lnTo>
                    <a:pt x="2786" y="5921"/>
                  </a:lnTo>
                  <a:lnTo>
                    <a:pt x="2990" y="6052"/>
                  </a:lnTo>
                  <a:lnTo>
                    <a:pt x="3077" y="6111"/>
                  </a:lnTo>
                  <a:lnTo>
                    <a:pt x="3180" y="6140"/>
                  </a:lnTo>
                  <a:lnTo>
                    <a:pt x="3252" y="6154"/>
                  </a:lnTo>
                  <a:lnTo>
                    <a:pt x="3340" y="6169"/>
                  </a:lnTo>
                  <a:lnTo>
                    <a:pt x="3500" y="6169"/>
                  </a:lnTo>
                  <a:lnTo>
                    <a:pt x="3705" y="6154"/>
                  </a:lnTo>
                  <a:lnTo>
                    <a:pt x="4127" y="6096"/>
                  </a:lnTo>
                  <a:lnTo>
                    <a:pt x="4638" y="5994"/>
                  </a:lnTo>
                  <a:lnTo>
                    <a:pt x="5177" y="5892"/>
                  </a:lnTo>
                  <a:lnTo>
                    <a:pt x="5761" y="5746"/>
                  </a:lnTo>
                  <a:lnTo>
                    <a:pt x="6359" y="5600"/>
                  </a:lnTo>
                  <a:lnTo>
                    <a:pt x="7569" y="5265"/>
                  </a:lnTo>
                  <a:lnTo>
                    <a:pt x="8707" y="4929"/>
                  </a:lnTo>
                  <a:lnTo>
                    <a:pt x="9640" y="4638"/>
                  </a:lnTo>
                  <a:lnTo>
                    <a:pt x="10530" y="4346"/>
                  </a:lnTo>
                  <a:lnTo>
                    <a:pt x="10530" y="3500"/>
                  </a:lnTo>
                  <a:lnTo>
                    <a:pt x="4405" y="3238"/>
                  </a:lnTo>
                  <a:lnTo>
                    <a:pt x="4317" y="3165"/>
                  </a:lnTo>
                  <a:lnTo>
                    <a:pt x="4200" y="3048"/>
                  </a:lnTo>
                  <a:lnTo>
                    <a:pt x="4055" y="2873"/>
                  </a:lnTo>
                  <a:lnTo>
                    <a:pt x="3880" y="2654"/>
                  </a:lnTo>
                  <a:lnTo>
                    <a:pt x="3500" y="2129"/>
                  </a:lnTo>
                  <a:lnTo>
                    <a:pt x="3092" y="1546"/>
                  </a:lnTo>
                  <a:lnTo>
                    <a:pt x="2377" y="481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614995" y="3049053"/>
              <a:ext cx="592523" cy="347186"/>
            </a:xfrm>
            <a:custGeom>
              <a:avLst/>
              <a:gdLst/>
              <a:ahLst/>
              <a:cxnLst/>
              <a:rect l="l" t="t" r="r" b="b"/>
              <a:pathLst>
                <a:path w="10530" h="6170" fill="none" extrusionOk="0">
                  <a:moveTo>
                    <a:pt x="2057" y="0"/>
                  </a:moveTo>
                  <a:lnTo>
                    <a:pt x="2057" y="0"/>
                  </a:lnTo>
                  <a:lnTo>
                    <a:pt x="2377" y="481"/>
                  </a:lnTo>
                  <a:lnTo>
                    <a:pt x="3092" y="1546"/>
                  </a:lnTo>
                  <a:lnTo>
                    <a:pt x="3500" y="2129"/>
                  </a:lnTo>
                  <a:lnTo>
                    <a:pt x="3880" y="2654"/>
                  </a:lnTo>
                  <a:lnTo>
                    <a:pt x="4055" y="2873"/>
                  </a:lnTo>
                  <a:lnTo>
                    <a:pt x="4200" y="3048"/>
                  </a:lnTo>
                  <a:lnTo>
                    <a:pt x="4317" y="3165"/>
                  </a:lnTo>
                  <a:lnTo>
                    <a:pt x="4405" y="3238"/>
                  </a:lnTo>
                  <a:lnTo>
                    <a:pt x="4405" y="3238"/>
                  </a:lnTo>
                  <a:lnTo>
                    <a:pt x="10530" y="3500"/>
                  </a:lnTo>
                  <a:lnTo>
                    <a:pt x="10530" y="4346"/>
                  </a:lnTo>
                  <a:lnTo>
                    <a:pt x="10530" y="4346"/>
                  </a:lnTo>
                  <a:lnTo>
                    <a:pt x="9640" y="4638"/>
                  </a:lnTo>
                  <a:lnTo>
                    <a:pt x="8707" y="4929"/>
                  </a:lnTo>
                  <a:lnTo>
                    <a:pt x="7569" y="5265"/>
                  </a:lnTo>
                  <a:lnTo>
                    <a:pt x="6359" y="5600"/>
                  </a:lnTo>
                  <a:lnTo>
                    <a:pt x="5761" y="5746"/>
                  </a:lnTo>
                  <a:lnTo>
                    <a:pt x="5177" y="5892"/>
                  </a:lnTo>
                  <a:lnTo>
                    <a:pt x="4638" y="5994"/>
                  </a:lnTo>
                  <a:lnTo>
                    <a:pt x="4127" y="6096"/>
                  </a:lnTo>
                  <a:lnTo>
                    <a:pt x="3705" y="6154"/>
                  </a:lnTo>
                  <a:lnTo>
                    <a:pt x="3500" y="6169"/>
                  </a:lnTo>
                  <a:lnTo>
                    <a:pt x="3340" y="6169"/>
                  </a:lnTo>
                  <a:lnTo>
                    <a:pt x="3340" y="6169"/>
                  </a:lnTo>
                  <a:lnTo>
                    <a:pt x="3252" y="6154"/>
                  </a:lnTo>
                  <a:lnTo>
                    <a:pt x="3180" y="6140"/>
                  </a:lnTo>
                  <a:lnTo>
                    <a:pt x="3077" y="6111"/>
                  </a:lnTo>
                  <a:lnTo>
                    <a:pt x="2990" y="6052"/>
                  </a:lnTo>
                  <a:lnTo>
                    <a:pt x="2786" y="5921"/>
                  </a:lnTo>
                  <a:lnTo>
                    <a:pt x="2567" y="5761"/>
                  </a:lnTo>
                  <a:lnTo>
                    <a:pt x="2334" y="5557"/>
                  </a:lnTo>
                  <a:lnTo>
                    <a:pt x="2100" y="5323"/>
                  </a:lnTo>
                  <a:lnTo>
                    <a:pt x="1852" y="5061"/>
                  </a:lnTo>
                  <a:lnTo>
                    <a:pt x="1605" y="4784"/>
                  </a:lnTo>
                  <a:lnTo>
                    <a:pt x="1138" y="4200"/>
                  </a:lnTo>
                  <a:lnTo>
                    <a:pt x="686" y="3632"/>
                  </a:lnTo>
                  <a:lnTo>
                    <a:pt x="307" y="3121"/>
                  </a:lnTo>
                  <a:lnTo>
                    <a:pt x="0" y="2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341744" y="2779066"/>
              <a:ext cx="461189" cy="486680"/>
            </a:xfrm>
            <a:custGeom>
              <a:avLst/>
              <a:gdLst/>
              <a:ahLst/>
              <a:cxnLst/>
              <a:rect l="l" t="t" r="r" b="b"/>
              <a:pathLst>
                <a:path w="8196" h="8649" extrusionOk="0">
                  <a:moveTo>
                    <a:pt x="131" y="0"/>
                  </a:moveTo>
                  <a:lnTo>
                    <a:pt x="0" y="15"/>
                  </a:lnTo>
                  <a:lnTo>
                    <a:pt x="2786" y="5279"/>
                  </a:lnTo>
                  <a:lnTo>
                    <a:pt x="3661" y="6446"/>
                  </a:lnTo>
                  <a:lnTo>
                    <a:pt x="4477" y="7540"/>
                  </a:lnTo>
                  <a:lnTo>
                    <a:pt x="5279" y="8648"/>
                  </a:lnTo>
                  <a:lnTo>
                    <a:pt x="5396" y="8575"/>
                  </a:lnTo>
                  <a:lnTo>
                    <a:pt x="5702" y="8400"/>
                  </a:lnTo>
                  <a:lnTo>
                    <a:pt x="6140" y="8109"/>
                  </a:lnTo>
                  <a:lnTo>
                    <a:pt x="6650" y="7744"/>
                  </a:lnTo>
                  <a:lnTo>
                    <a:pt x="6913" y="7540"/>
                  </a:lnTo>
                  <a:lnTo>
                    <a:pt x="7161" y="7321"/>
                  </a:lnTo>
                  <a:lnTo>
                    <a:pt x="7408" y="7088"/>
                  </a:lnTo>
                  <a:lnTo>
                    <a:pt x="7642" y="6854"/>
                  </a:lnTo>
                  <a:lnTo>
                    <a:pt x="7831" y="6621"/>
                  </a:lnTo>
                  <a:lnTo>
                    <a:pt x="8006" y="6373"/>
                  </a:lnTo>
                  <a:lnTo>
                    <a:pt x="8065" y="6257"/>
                  </a:lnTo>
                  <a:lnTo>
                    <a:pt x="8123" y="6140"/>
                  </a:lnTo>
                  <a:lnTo>
                    <a:pt x="8167" y="6023"/>
                  </a:lnTo>
                  <a:lnTo>
                    <a:pt x="8196" y="5907"/>
                  </a:lnTo>
                  <a:lnTo>
                    <a:pt x="7875" y="5338"/>
                  </a:lnTo>
                  <a:lnTo>
                    <a:pt x="7525" y="4740"/>
                  </a:lnTo>
                  <a:lnTo>
                    <a:pt x="7102" y="4040"/>
                  </a:lnTo>
                  <a:lnTo>
                    <a:pt x="6636" y="3296"/>
                  </a:lnTo>
                  <a:lnTo>
                    <a:pt x="6402" y="2946"/>
                  </a:lnTo>
                  <a:lnTo>
                    <a:pt x="6169" y="2611"/>
                  </a:lnTo>
                  <a:lnTo>
                    <a:pt x="5936" y="2304"/>
                  </a:lnTo>
                  <a:lnTo>
                    <a:pt x="5717" y="2042"/>
                  </a:lnTo>
                  <a:lnTo>
                    <a:pt x="5513" y="1823"/>
                  </a:lnTo>
                  <a:lnTo>
                    <a:pt x="5338" y="1677"/>
                  </a:lnTo>
                  <a:lnTo>
                    <a:pt x="5090" y="1502"/>
                  </a:lnTo>
                  <a:lnTo>
                    <a:pt x="4842" y="1342"/>
                  </a:lnTo>
                  <a:lnTo>
                    <a:pt x="4608" y="1196"/>
                  </a:lnTo>
                  <a:lnTo>
                    <a:pt x="4361" y="1065"/>
                  </a:lnTo>
                  <a:lnTo>
                    <a:pt x="3879" y="832"/>
                  </a:lnTo>
                  <a:lnTo>
                    <a:pt x="3413" y="627"/>
                  </a:lnTo>
                  <a:lnTo>
                    <a:pt x="2946" y="467"/>
                  </a:lnTo>
                  <a:lnTo>
                    <a:pt x="2508" y="336"/>
                  </a:lnTo>
                  <a:lnTo>
                    <a:pt x="2100" y="219"/>
                  </a:lnTo>
                  <a:lnTo>
                    <a:pt x="1706" y="146"/>
                  </a:lnTo>
                  <a:lnTo>
                    <a:pt x="1342" y="88"/>
                  </a:lnTo>
                  <a:lnTo>
                    <a:pt x="1006" y="44"/>
                  </a:lnTo>
                  <a:lnTo>
                    <a:pt x="715" y="15"/>
                  </a:lnTo>
                  <a:lnTo>
                    <a:pt x="481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341744" y="2779066"/>
              <a:ext cx="461189" cy="486680"/>
            </a:xfrm>
            <a:custGeom>
              <a:avLst/>
              <a:gdLst/>
              <a:ahLst/>
              <a:cxnLst/>
              <a:rect l="l" t="t" r="r" b="b"/>
              <a:pathLst>
                <a:path w="8196" h="8649" fill="none" extrusionOk="0">
                  <a:moveTo>
                    <a:pt x="0" y="15"/>
                  </a:moveTo>
                  <a:lnTo>
                    <a:pt x="0" y="15"/>
                  </a:lnTo>
                  <a:lnTo>
                    <a:pt x="131" y="0"/>
                  </a:lnTo>
                  <a:lnTo>
                    <a:pt x="481" y="15"/>
                  </a:lnTo>
                  <a:lnTo>
                    <a:pt x="715" y="15"/>
                  </a:lnTo>
                  <a:lnTo>
                    <a:pt x="1006" y="44"/>
                  </a:lnTo>
                  <a:lnTo>
                    <a:pt x="1342" y="88"/>
                  </a:lnTo>
                  <a:lnTo>
                    <a:pt x="1706" y="146"/>
                  </a:lnTo>
                  <a:lnTo>
                    <a:pt x="2100" y="219"/>
                  </a:lnTo>
                  <a:lnTo>
                    <a:pt x="2508" y="336"/>
                  </a:lnTo>
                  <a:lnTo>
                    <a:pt x="2946" y="467"/>
                  </a:lnTo>
                  <a:lnTo>
                    <a:pt x="3413" y="627"/>
                  </a:lnTo>
                  <a:lnTo>
                    <a:pt x="3879" y="832"/>
                  </a:lnTo>
                  <a:lnTo>
                    <a:pt x="4361" y="1065"/>
                  </a:lnTo>
                  <a:lnTo>
                    <a:pt x="4608" y="1196"/>
                  </a:lnTo>
                  <a:lnTo>
                    <a:pt x="4842" y="1342"/>
                  </a:lnTo>
                  <a:lnTo>
                    <a:pt x="5090" y="1502"/>
                  </a:lnTo>
                  <a:lnTo>
                    <a:pt x="5338" y="1677"/>
                  </a:lnTo>
                  <a:lnTo>
                    <a:pt x="5338" y="1677"/>
                  </a:lnTo>
                  <a:lnTo>
                    <a:pt x="5513" y="1823"/>
                  </a:lnTo>
                  <a:lnTo>
                    <a:pt x="5717" y="2042"/>
                  </a:lnTo>
                  <a:lnTo>
                    <a:pt x="5936" y="2304"/>
                  </a:lnTo>
                  <a:lnTo>
                    <a:pt x="6169" y="2611"/>
                  </a:lnTo>
                  <a:lnTo>
                    <a:pt x="6402" y="2946"/>
                  </a:lnTo>
                  <a:lnTo>
                    <a:pt x="6636" y="3296"/>
                  </a:lnTo>
                  <a:lnTo>
                    <a:pt x="7102" y="4040"/>
                  </a:lnTo>
                  <a:lnTo>
                    <a:pt x="7525" y="4740"/>
                  </a:lnTo>
                  <a:lnTo>
                    <a:pt x="7875" y="5338"/>
                  </a:lnTo>
                  <a:lnTo>
                    <a:pt x="8196" y="5907"/>
                  </a:lnTo>
                  <a:lnTo>
                    <a:pt x="8196" y="5907"/>
                  </a:lnTo>
                  <a:lnTo>
                    <a:pt x="8167" y="6023"/>
                  </a:lnTo>
                  <a:lnTo>
                    <a:pt x="8123" y="6140"/>
                  </a:lnTo>
                  <a:lnTo>
                    <a:pt x="8065" y="6257"/>
                  </a:lnTo>
                  <a:lnTo>
                    <a:pt x="8006" y="6373"/>
                  </a:lnTo>
                  <a:lnTo>
                    <a:pt x="7831" y="6621"/>
                  </a:lnTo>
                  <a:lnTo>
                    <a:pt x="7642" y="6854"/>
                  </a:lnTo>
                  <a:lnTo>
                    <a:pt x="7408" y="7088"/>
                  </a:lnTo>
                  <a:lnTo>
                    <a:pt x="7161" y="7321"/>
                  </a:lnTo>
                  <a:lnTo>
                    <a:pt x="6913" y="7540"/>
                  </a:lnTo>
                  <a:lnTo>
                    <a:pt x="6650" y="7744"/>
                  </a:lnTo>
                  <a:lnTo>
                    <a:pt x="6140" y="8109"/>
                  </a:lnTo>
                  <a:lnTo>
                    <a:pt x="5702" y="8400"/>
                  </a:lnTo>
                  <a:lnTo>
                    <a:pt x="5396" y="8575"/>
                  </a:lnTo>
                  <a:lnTo>
                    <a:pt x="5279" y="8648"/>
                  </a:lnTo>
                  <a:lnTo>
                    <a:pt x="5279" y="8648"/>
                  </a:lnTo>
                  <a:lnTo>
                    <a:pt x="4477" y="7540"/>
                  </a:lnTo>
                  <a:lnTo>
                    <a:pt x="3661" y="6446"/>
                  </a:lnTo>
                  <a:lnTo>
                    <a:pt x="2786" y="52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495983" y="2554208"/>
              <a:ext cx="32074" cy="60772"/>
            </a:xfrm>
            <a:custGeom>
              <a:avLst/>
              <a:gdLst/>
              <a:ahLst/>
              <a:cxnLst/>
              <a:rect l="l" t="t" r="r" b="b"/>
              <a:pathLst>
                <a:path w="570" h="1080" extrusionOk="0">
                  <a:moveTo>
                    <a:pt x="205" y="0"/>
                  </a:moveTo>
                  <a:lnTo>
                    <a:pt x="1" y="1065"/>
                  </a:lnTo>
                  <a:lnTo>
                    <a:pt x="74" y="1080"/>
                  </a:lnTo>
                  <a:lnTo>
                    <a:pt x="249" y="1065"/>
                  </a:lnTo>
                  <a:lnTo>
                    <a:pt x="351" y="1050"/>
                  </a:lnTo>
                  <a:lnTo>
                    <a:pt x="438" y="1036"/>
                  </a:lnTo>
                  <a:lnTo>
                    <a:pt x="511" y="992"/>
                  </a:lnTo>
                  <a:lnTo>
                    <a:pt x="540" y="977"/>
                  </a:lnTo>
                  <a:lnTo>
                    <a:pt x="555" y="948"/>
                  </a:lnTo>
                  <a:lnTo>
                    <a:pt x="570" y="905"/>
                  </a:lnTo>
                  <a:lnTo>
                    <a:pt x="555" y="861"/>
                  </a:lnTo>
                  <a:lnTo>
                    <a:pt x="526" y="730"/>
                  </a:lnTo>
                  <a:lnTo>
                    <a:pt x="482" y="584"/>
                  </a:lnTo>
                  <a:lnTo>
                    <a:pt x="409" y="423"/>
                  </a:lnTo>
                  <a:lnTo>
                    <a:pt x="278" y="1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495983" y="2554208"/>
              <a:ext cx="32074" cy="60772"/>
            </a:xfrm>
            <a:custGeom>
              <a:avLst/>
              <a:gdLst/>
              <a:ahLst/>
              <a:cxnLst/>
              <a:rect l="l" t="t" r="r" b="b"/>
              <a:pathLst>
                <a:path w="570" h="1080" fill="none" extrusionOk="0">
                  <a:moveTo>
                    <a:pt x="205" y="0"/>
                  </a:moveTo>
                  <a:lnTo>
                    <a:pt x="205" y="0"/>
                  </a:lnTo>
                  <a:lnTo>
                    <a:pt x="278" y="132"/>
                  </a:lnTo>
                  <a:lnTo>
                    <a:pt x="409" y="423"/>
                  </a:lnTo>
                  <a:lnTo>
                    <a:pt x="482" y="584"/>
                  </a:lnTo>
                  <a:lnTo>
                    <a:pt x="526" y="730"/>
                  </a:lnTo>
                  <a:lnTo>
                    <a:pt x="555" y="861"/>
                  </a:lnTo>
                  <a:lnTo>
                    <a:pt x="570" y="905"/>
                  </a:lnTo>
                  <a:lnTo>
                    <a:pt x="555" y="948"/>
                  </a:lnTo>
                  <a:lnTo>
                    <a:pt x="555" y="948"/>
                  </a:lnTo>
                  <a:lnTo>
                    <a:pt x="540" y="977"/>
                  </a:lnTo>
                  <a:lnTo>
                    <a:pt x="511" y="992"/>
                  </a:lnTo>
                  <a:lnTo>
                    <a:pt x="438" y="1036"/>
                  </a:lnTo>
                  <a:lnTo>
                    <a:pt x="351" y="1050"/>
                  </a:lnTo>
                  <a:lnTo>
                    <a:pt x="249" y="1065"/>
                  </a:lnTo>
                  <a:lnTo>
                    <a:pt x="74" y="1080"/>
                  </a:lnTo>
                  <a:lnTo>
                    <a:pt x="1" y="10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522261" y="3104030"/>
              <a:ext cx="91157" cy="120699"/>
            </a:xfrm>
            <a:custGeom>
              <a:avLst/>
              <a:gdLst/>
              <a:ahLst/>
              <a:cxnLst/>
              <a:rect l="l" t="t" r="r" b="b"/>
              <a:pathLst>
                <a:path w="1620" h="2145" extrusionOk="0">
                  <a:moveTo>
                    <a:pt x="30" y="0"/>
                  </a:moveTo>
                  <a:lnTo>
                    <a:pt x="0" y="15"/>
                  </a:lnTo>
                  <a:lnTo>
                    <a:pt x="1590" y="2144"/>
                  </a:lnTo>
                  <a:lnTo>
                    <a:pt x="1619" y="21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009353" y="2947259"/>
              <a:ext cx="29598" cy="154349"/>
            </a:xfrm>
            <a:custGeom>
              <a:avLst/>
              <a:gdLst/>
              <a:ahLst/>
              <a:cxnLst/>
              <a:rect l="l" t="t" r="r" b="b"/>
              <a:pathLst>
                <a:path w="526" h="2743" extrusionOk="0">
                  <a:moveTo>
                    <a:pt x="511" y="1"/>
                  </a:moveTo>
                  <a:lnTo>
                    <a:pt x="453" y="161"/>
                  </a:lnTo>
                  <a:lnTo>
                    <a:pt x="395" y="351"/>
                  </a:lnTo>
                  <a:lnTo>
                    <a:pt x="292" y="759"/>
                  </a:lnTo>
                  <a:lnTo>
                    <a:pt x="205" y="1211"/>
                  </a:lnTo>
                  <a:lnTo>
                    <a:pt x="132" y="1663"/>
                  </a:lnTo>
                  <a:lnTo>
                    <a:pt x="30" y="2422"/>
                  </a:lnTo>
                  <a:lnTo>
                    <a:pt x="1" y="2743"/>
                  </a:lnTo>
                  <a:lnTo>
                    <a:pt x="30" y="2743"/>
                  </a:lnTo>
                  <a:lnTo>
                    <a:pt x="45" y="2655"/>
                  </a:lnTo>
                  <a:lnTo>
                    <a:pt x="88" y="2188"/>
                  </a:lnTo>
                  <a:lnTo>
                    <a:pt x="190" y="1445"/>
                  </a:lnTo>
                  <a:lnTo>
                    <a:pt x="263" y="1051"/>
                  </a:lnTo>
                  <a:lnTo>
                    <a:pt x="351" y="657"/>
                  </a:lnTo>
                  <a:lnTo>
                    <a:pt x="438" y="307"/>
                  </a:lnTo>
                  <a:lnTo>
                    <a:pt x="526" y="15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192345" y="2387590"/>
              <a:ext cx="334863" cy="342291"/>
            </a:xfrm>
            <a:custGeom>
              <a:avLst/>
              <a:gdLst/>
              <a:ahLst/>
              <a:cxnLst/>
              <a:rect l="l" t="t" r="r" b="b"/>
              <a:pathLst>
                <a:path w="5951" h="6083" extrusionOk="0">
                  <a:moveTo>
                    <a:pt x="3559" y="1"/>
                  </a:moveTo>
                  <a:lnTo>
                    <a:pt x="3311" y="30"/>
                  </a:lnTo>
                  <a:lnTo>
                    <a:pt x="3063" y="74"/>
                  </a:lnTo>
                  <a:lnTo>
                    <a:pt x="2830" y="147"/>
                  </a:lnTo>
                  <a:lnTo>
                    <a:pt x="2597" y="249"/>
                  </a:lnTo>
                  <a:lnTo>
                    <a:pt x="2378" y="366"/>
                  </a:lnTo>
                  <a:lnTo>
                    <a:pt x="2159" y="497"/>
                  </a:lnTo>
                  <a:lnTo>
                    <a:pt x="1970" y="657"/>
                  </a:lnTo>
                  <a:lnTo>
                    <a:pt x="1780" y="818"/>
                  </a:lnTo>
                  <a:lnTo>
                    <a:pt x="1649" y="963"/>
                  </a:lnTo>
                  <a:lnTo>
                    <a:pt x="1518" y="1124"/>
                  </a:lnTo>
                  <a:lnTo>
                    <a:pt x="1401" y="1284"/>
                  </a:lnTo>
                  <a:lnTo>
                    <a:pt x="1284" y="1445"/>
                  </a:lnTo>
                  <a:lnTo>
                    <a:pt x="1080" y="1795"/>
                  </a:lnTo>
                  <a:lnTo>
                    <a:pt x="905" y="2145"/>
                  </a:lnTo>
                  <a:lnTo>
                    <a:pt x="759" y="2524"/>
                  </a:lnTo>
                  <a:lnTo>
                    <a:pt x="613" y="2903"/>
                  </a:lnTo>
                  <a:lnTo>
                    <a:pt x="351" y="3676"/>
                  </a:lnTo>
                  <a:lnTo>
                    <a:pt x="88" y="4536"/>
                  </a:lnTo>
                  <a:lnTo>
                    <a:pt x="45" y="4668"/>
                  </a:lnTo>
                  <a:lnTo>
                    <a:pt x="16" y="4799"/>
                  </a:lnTo>
                  <a:lnTo>
                    <a:pt x="1" y="4930"/>
                  </a:lnTo>
                  <a:lnTo>
                    <a:pt x="16" y="5061"/>
                  </a:lnTo>
                  <a:lnTo>
                    <a:pt x="59" y="5193"/>
                  </a:lnTo>
                  <a:lnTo>
                    <a:pt x="132" y="5295"/>
                  </a:lnTo>
                  <a:lnTo>
                    <a:pt x="234" y="5382"/>
                  </a:lnTo>
                  <a:lnTo>
                    <a:pt x="351" y="5455"/>
                  </a:lnTo>
                  <a:lnTo>
                    <a:pt x="468" y="5528"/>
                  </a:lnTo>
                  <a:lnTo>
                    <a:pt x="599" y="5572"/>
                  </a:lnTo>
                  <a:lnTo>
                    <a:pt x="876" y="5659"/>
                  </a:lnTo>
                  <a:lnTo>
                    <a:pt x="1357" y="5747"/>
                  </a:lnTo>
                  <a:lnTo>
                    <a:pt x="1838" y="5834"/>
                  </a:lnTo>
                  <a:lnTo>
                    <a:pt x="2320" y="5907"/>
                  </a:lnTo>
                  <a:lnTo>
                    <a:pt x="2816" y="5966"/>
                  </a:lnTo>
                  <a:lnTo>
                    <a:pt x="3297" y="5995"/>
                  </a:lnTo>
                  <a:lnTo>
                    <a:pt x="3763" y="6024"/>
                  </a:lnTo>
                  <a:lnTo>
                    <a:pt x="4216" y="6082"/>
                  </a:lnTo>
                  <a:lnTo>
                    <a:pt x="4434" y="6082"/>
                  </a:lnTo>
                  <a:lnTo>
                    <a:pt x="4536" y="6068"/>
                  </a:lnTo>
                  <a:lnTo>
                    <a:pt x="4653" y="6053"/>
                  </a:lnTo>
                  <a:lnTo>
                    <a:pt x="4741" y="6024"/>
                  </a:lnTo>
                  <a:lnTo>
                    <a:pt x="4828" y="5995"/>
                  </a:lnTo>
                  <a:lnTo>
                    <a:pt x="4901" y="5951"/>
                  </a:lnTo>
                  <a:lnTo>
                    <a:pt x="4959" y="5893"/>
                  </a:lnTo>
                  <a:lnTo>
                    <a:pt x="5018" y="5820"/>
                  </a:lnTo>
                  <a:lnTo>
                    <a:pt x="5047" y="5732"/>
                  </a:lnTo>
                  <a:lnTo>
                    <a:pt x="5134" y="5499"/>
                  </a:lnTo>
                  <a:lnTo>
                    <a:pt x="5207" y="5251"/>
                  </a:lnTo>
                  <a:lnTo>
                    <a:pt x="5251" y="5003"/>
                  </a:lnTo>
                  <a:lnTo>
                    <a:pt x="5280" y="4755"/>
                  </a:lnTo>
                  <a:lnTo>
                    <a:pt x="5280" y="4463"/>
                  </a:lnTo>
                  <a:lnTo>
                    <a:pt x="5266" y="4172"/>
                  </a:lnTo>
                  <a:lnTo>
                    <a:pt x="5207" y="3588"/>
                  </a:lnTo>
                  <a:lnTo>
                    <a:pt x="5178" y="3341"/>
                  </a:lnTo>
                  <a:lnTo>
                    <a:pt x="5178" y="3093"/>
                  </a:lnTo>
                  <a:lnTo>
                    <a:pt x="5193" y="2845"/>
                  </a:lnTo>
                  <a:lnTo>
                    <a:pt x="5236" y="2597"/>
                  </a:lnTo>
                  <a:lnTo>
                    <a:pt x="5251" y="2422"/>
                  </a:lnTo>
                  <a:lnTo>
                    <a:pt x="5280" y="2320"/>
                  </a:lnTo>
                  <a:lnTo>
                    <a:pt x="5295" y="2276"/>
                  </a:lnTo>
                  <a:lnTo>
                    <a:pt x="5324" y="2232"/>
                  </a:lnTo>
                  <a:lnTo>
                    <a:pt x="5382" y="2174"/>
                  </a:lnTo>
                  <a:lnTo>
                    <a:pt x="5470" y="2145"/>
                  </a:lnTo>
                  <a:lnTo>
                    <a:pt x="5557" y="2130"/>
                  </a:lnTo>
                  <a:lnTo>
                    <a:pt x="5645" y="2116"/>
                  </a:lnTo>
                  <a:lnTo>
                    <a:pt x="5791" y="2130"/>
                  </a:lnTo>
                  <a:lnTo>
                    <a:pt x="5878" y="2116"/>
                  </a:lnTo>
                  <a:lnTo>
                    <a:pt x="5907" y="2116"/>
                  </a:lnTo>
                  <a:lnTo>
                    <a:pt x="5922" y="2086"/>
                  </a:lnTo>
                  <a:lnTo>
                    <a:pt x="5951" y="2057"/>
                  </a:lnTo>
                  <a:lnTo>
                    <a:pt x="5951" y="1999"/>
                  </a:lnTo>
                  <a:lnTo>
                    <a:pt x="5936" y="1853"/>
                  </a:lnTo>
                  <a:lnTo>
                    <a:pt x="5893" y="1605"/>
                  </a:lnTo>
                  <a:lnTo>
                    <a:pt x="5849" y="1474"/>
                  </a:lnTo>
                  <a:lnTo>
                    <a:pt x="5805" y="1372"/>
                  </a:lnTo>
                  <a:lnTo>
                    <a:pt x="5718" y="1255"/>
                  </a:lnTo>
                  <a:lnTo>
                    <a:pt x="5630" y="1182"/>
                  </a:lnTo>
                  <a:lnTo>
                    <a:pt x="5528" y="1109"/>
                  </a:lnTo>
                  <a:lnTo>
                    <a:pt x="5441" y="1051"/>
                  </a:lnTo>
                  <a:lnTo>
                    <a:pt x="5368" y="978"/>
                  </a:lnTo>
                  <a:lnTo>
                    <a:pt x="5324" y="905"/>
                  </a:lnTo>
                  <a:lnTo>
                    <a:pt x="5236" y="745"/>
                  </a:lnTo>
                  <a:lnTo>
                    <a:pt x="5178" y="643"/>
                  </a:lnTo>
                  <a:lnTo>
                    <a:pt x="5105" y="555"/>
                  </a:lnTo>
                  <a:lnTo>
                    <a:pt x="5018" y="468"/>
                  </a:lnTo>
                  <a:lnTo>
                    <a:pt x="4930" y="395"/>
                  </a:lnTo>
                  <a:lnTo>
                    <a:pt x="4828" y="322"/>
                  </a:lnTo>
                  <a:lnTo>
                    <a:pt x="4726" y="263"/>
                  </a:lnTo>
                  <a:lnTo>
                    <a:pt x="4507" y="161"/>
                  </a:lnTo>
                  <a:lnTo>
                    <a:pt x="4274" y="88"/>
                  </a:lnTo>
                  <a:lnTo>
                    <a:pt x="4026" y="30"/>
                  </a:lnTo>
                  <a:lnTo>
                    <a:pt x="3793" y="16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84512" y="3200872"/>
              <a:ext cx="201109" cy="92789"/>
            </a:xfrm>
            <a:custGeom>
              <a:avLst/>
              <a:gdLst/>
              <a:ahLst/>
              <a:cxnLst/>
              <a:rect l="l" t="t" r="r" b="b"/>
              <a:pathLst>
                <a:path w="3574" h="1649" extrusionOk="0">
                  <a:moveTo>
                    <a:pt x="1707" y="0"/>
                  </a:moveTo>
                  <a:lnTo>
                    <a:pt x="1619" y="15"/>
                  </a:lnTo>
                  <a:lnTo>
                    <a:pt x="1561" y="29"/>
                  </a:lnTo>
                  <a:lnTo>
                    <a:pt x="1502" y="73"/>
                  </a:lnTo>
                  <a:lnTo>
                    <a:pt x="1094" y="277"/>
                  </a:lnTo>
                  <a:lnTo>
                    <a:pt x="700" y="496"/>
                  </a:lnTo>
                  <a:lnTo>
                    <a:pt x="511" y="613"/>
                  </a:lnTo>
                  <a:lnTo>
                    <a:pt x="321" y="744"/>
                  </a:lnTo>
                  <a:lnTo>
                    <a:pt x="161" y="890"/>
                  </a:lnTo>
                  <a:lnTo>
                    <a:pt x="0" y="1050"/>
                  </a:lnTo>
                  <a:lnTo>
                    <a:pt x="117" y="1634"/>
                  </a:lnTo>
                  <a:lnTo>
                    <a:pt x="379" y="1648"/>
                  </a:lnTo>
                  <a:lnTo>
                    <a:pt x="642" y="1648"/>
                  </a:lnTo>
                  <a:lnTo>
                    <a:pt x="904" y="1634"/>
                  </a:lnTo>
                  <a:lnTo>
                    <a:pt x="1021" y="1604"/>
                  </a:lnTo>
                  <a:lnTo>
                    <a:pt x="1152" y="1575"/>
                  </a:lnTo>
                  <a:lnTo>
                    <a:pt x="1298" y="1517"/>
                  </a:lnTo>
                  <a:lnTo>
                    <a:pt x="1444" y="1459"/>
                  </a:lnTo>
                  <a:lnTo>
                    <a:pt x="1707" y="1313"/>
                  </a:lnTo>
                  <a:lnTo>
                    <a:pt x="1969" y="1181"/>
                  </a:lnTo>
                  <a:lnTo>
                    <a:pt x="2115" y="1123"/>
                  </a:lnTo>
                  <a:lnTo>
                    <a:pt x="2261" y="1079"/>
                  </a:lnTo>
                  <a:lnTo>
                    <a:pt x="2567" y="1006"/>
                  </a:lnTo>
                  <a:lnTo>
                    <a:pt x="2727" y="992"/>
                  </a:lnTo>
                  <a:lnTo>
                    <a:pt x="2902" y="977"/>
                  </a:lnTo>
                  <a:lnTo>
                    <a:pt x="3077" y="977"/>
                  </a:lnTo>
                  <a:lnTo>
                    <a:pt x="3238" y="992"/>
                  </a:lnTo>
                  <a:lnTo>
                    <a:pt x="3413" y="1006"/>
                  </a:lnTo>
                  <a:lnTo>
                    <a:pt x="3573" y="1036"/>
                  </a:lnTo>
                  <a:lnTo>
                    <a:pt x="3544" y="963"/>
                  </a:lnTo>
                  <a:lnTo>
                    <a:pt x="3500" y="875"/>
                  </a:lnTo>
                  <a:lnTo>
                    <a:pt x="3442" y="788"/>
                  </a:lnTo>
                  <a:lnTo>
                    <a:pt x="3398" y="729"/>
                  </a:lnTo>
                  <a:lnTo>
                    <a:pt x="3311" y="671"/>
                  </a:lnTo>
                  <a:lnTo>
                    <a:pt x="3223" y="627"/>
                  </a:lnTo>
                  <a:lnTo>
                    <a:pt x="2217" y="131"/>
                  </a:lnTo>
                  <a:lnTo>
                    <a:pt x="2042" y="58"/>
                  </a:lnTo>
                  <a:lnTo>
                    <a:pt x="1954" y="29"/>
                  </a:lnTo>
                  <a:lnTo>
                    <a:pt x="1867" y="15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EF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184512" y="3200872"/>
              <a:ext cx="201109" cy="92789"/>
            </a:xfrm>
            <a:custGeom>
              <a:avLst/>
              <a:gdLst/>
              <a:ahLst/>
              <a:cxnLst/>
              <a:rect l="l" t="t" r="r" b="b"/>
              <a:pathLst>
                <a:path w="3574" h="1649" fill="none" extrusionOk="0">
                  <a:moveTo>
                    <a:pt x="117" y="1634"/>
                  </a:moveTo>
                  <a:lnTo>
                    <a:pt x="117" y="1634"/>
                  </a:lnTo>
                  <a:lnTo>
                    <a:pt x="379" y="1648"/>
                  </a:lnTo>
                  <a:lnTo>
                    <a:pt x="642" y="1648"/>
                  </a:lnTo>
                  <a:lnTo>
                    <a:pt x="904" y="1634"/>
                  </a:lnTo>
                  <a:lnTo>
                    <a:pt x="1021" y="1604"/>
                  </a:lnTo>
                  <a:lnTo>
                    <a:pt x="1152" y="1575"/>
                  </a:lnTo>
                  <a:lnTo>
                    <a:pt x="1152" y="1575"/>
                  </a:lnTo>
                  <a:lnTo>
                    <a:pt x="1298" y="1517"/>
                  </a:lnTo>
                  <a:lnTo>
                    <a:pt x="1444" y="1459"/>
                  </a:lnTo>
                  <a:lnTo>
                    <a:pt x="1707" y="1313"/>
                  </a:lnTo>
                  <a:lnTo>
                    <a:pt x="1969" y="1181"/>
                  </a:lnTo>
                  <a:lnTo>
                    <a:pt x="2115" y="1123"/>
                  </a:lnTo>
                  <a:lnTo>
                    <a:pt x="2261" y="1079"/>
                  </a:lnTo>
                  <a:lnTo>
                    <a:pt x="2261" y="1079"/>
                  </a:lnTo>
                  <a:lnTo>
                    <a:pt x="2567" y="1006"/>
                  </a:lnTo>
                  <a:lnTo>
                    <a:pt x="2727" y="992"/>
                  </a:lnTo>
                  <a:lnTo>
                    <a:pt x="2902" y="977"/>
                  </a:lnTo>
                  <a:lnTo>
                    <a:pt x="3077" y="977"/>
                  </a:lnTo>
                  <a:lnTo>
                    <a:pt x="3238" y="992"/>
                  </a:lnTo>
                  <a:lnTo>
                    <a:pt x="3413" y="1006"/>
                  </a:lnTo>
                  <a:lnTo>
                    <a:pt x="3573" y="1036"/>
                  </a:lnTo>
                  <a:lnTo>
                    <a:pt x="3573" y="1036"/>
                  </a:lnTo>
                  <a:lnTo>
                    <a:pt x="3544" y="963"/>
                  </a:lnTo>
                  <a:lnTo>
                    <a:pt x="3500" y="875"/>
                  </a:lnTo>
                  <a:lnTo>
                    <a:pt x="3442" y="788"/>
                  </a:lnTo>
                  <a:lnTo>
                    <a:pt x="3398" y="729"/>
                  </a:lnTo>
                  <a:lnTo>
                    <a:pt x="3398" y="729"/>
                  </a:lnTo>
                  <a:lnTo>
                    <a:pt x="3311" y="671"/>
                  </a:lnTo>
                  <a:lnTo>
                    <a:pt x="3223" y="627"/>
                  </a:lnTo>
                  <a:lnTo>
                    <a:pt x="3223" y="627"/>
                  </a:lnTo>
                  <a:lnTo>
                    <a:pt x="2217" y="131"/>
                  </a:lnTo>
                  <a:lnTo>
                    <a:pt x="2217" y="131"/>
                  </a:lnTo>
                  <a:lnTo>
                    <a:pt x="2042" y="58"/>
                  </a:lnTo>
                  <a:lnTo>
                    <a:pt x="1954" y="29"/>
                  </a:lnTo>
                  <a:lnTo>
                    <a:pt x="1867" y="15"/>
                  </a:lnTo>
                  <a:lnTo>
                    <a:pt x="1867" y="15"/>
                  </a:lnTo>
                  <a:lnTo>
                    <a:pt x="1707" y="0"/>
                  </a:lnTo>
                  <a:lnTo>
                    <a:pt x="1619" y="15"/>
                  </a:lnTo>
                  <a:lnTo>
                    <a:pt x="1561" y="29"/>
                  </a:lnTo>
                  <a:lnTo>
                    <a:pt x="1502" y="73"/>
                  </a:lnTo>
                  <a:lnTo>
                    <a:pt x="1502" y="73"/>
                  </a:lnTo>
                  <a:lnTo>
                    <a:pt x="1094" y="277"/>
                  </a:lnTo>
                  <a:lnTo>
                    <a:pt x="700" y="496"/>
                  </a:lnTo>
                  <a:lnTo>
                    <a:pt x="511" y="613"/>
                  </a:lnTo>
                  <a:lnTo>
                    <a:pt x="321" y="744"/>
                  </a:lnTo>
                  <a:lnTo>
                    <a:pt x="161" y="890"/>
                  </a:lnTo>
                  <a:lnTo>
                    <a:pt x="0" y="10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954376" y="3948429"/>
              <a:ext cx="24703" cy="884677"/>
            </a:xfrm>
            <a:custGeom>
              <a:avLst/>
              <a:gdLst/>
              <a:ahLst/>
              <a:cxnLst/>
              <a:rect l="l" t="t" r="r" b="b"/>
              <a:pathLst>
                <a:path w="439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38" y="157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564914" y="3948429"/>
              <a:ext cx="24703" cy="884677"/>
            </a:xfrm>
            <a:custGeom>
              <a:avLst/>
              <a:gdLst/>
              <a:ahLst/>
              <a:cxnLst/>
              <a:rect l="l" t="t" r="r" b="b"/>
              <a:pathLst>
                <a:path w="439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38" y="157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165279" y="3948429"/>
              <a:ext cx="24703" cy="884677"/>
            </a:xfrm>
            <a:custGeom>
              <a:avLst/>
              <a:gdLst/>
              <a:ahLst/>
              <a:cxnLst/>
              <a:rect l="l" t="t" r="r" b="b"/>
              <a:pathLst>
                <a:path w="439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38" y="157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775817" y="3948429"/>
              <a:ext cx="24703" cy="884677"/>
            </a:xfrm>
            <a:custGeom>
              <a:avLst/>
              <a:gdLst/>
              <a:ahLst/>
              <a:cxnLst/>
              <a:rect l="l" t="t" r="r" b="b"/>
              <a:pathLst>
                <a:path w="439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38" y="157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005245" y="3918887"/>
              <a:ext cx="827226" cy="59984"/>
            </a:xfrm>
            <a:custGeom>
              <a:avLst/>
              <a:gdLst/>
              <a:ahLst/>
              <a:cxnLst/>
              <a:rect l="l" t="t" r="r" b="b"/>
              <a:pathLst>
                <a:path w="14701" h="1066" extrusionOk="0">
                  <a:moveTo>
                    <a:pt x="1" y="1"/>
                  </a:moveTo>
                  <a:lnTo>
                    <a:pt x="1" y="1065"/>
                  </a:lnTo>
                  <a:lnTo>
                    <a:pt x="14701" y="1065"/>
                  </a:lnTo>
                  <a:lnTo>
                    <a:pt x="14701" y="117"/>
                  </a:lnTo>
                  <a:lnTo>
                    <a:pt x="14686" y="74"/>
                  </a:lnTo>
                  <a:lnTo>
                    <a:pt x="14672" y="30"/>
                  </a:lnTo>
                  <a:lnTo>
                    <a:pt x="14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966699" y="3440473"/>
              <a:ext cx="695948" cy="538392"/>
            </a:xfrm>
            <a:custGeom>
              <a:avLst/>
              <a:gdLst/>
              <a:ahLst/>
              <a:cxnLst/>
              <a:rect l="l" t="t" r="r" b="b"/>
              <a:pathLst>
                <a:path w="12368" h="9568" extrusionOk="0">
                  <a:moveTo>
                    <a:pt x="511" y="1"/>
                  </a:moveTo>
                  <a:lnTo>
                    <a:pt x="409" y="15"/>
                  </a:lnTo>
                  <a:lnTo>
                    <a:pt x="307" y="44"/>
                  </a:lnTo>
                  <a:lnTo>
                    <a:pt x="219" y="88"/>
                  </a:lnTo>
                  <a:lnTo>
                    <a:pt x="146" y="146"/>
                  </a:lnTo>
                  <a:lnTo>
                    <a:pt x="88" y="219"/>
                  </a:lnTo>
                  <a:lnTo>
                    <a:pt x="44" y="307"/>
                  </a:lnTo>
                  <a:lnTo>
                    <a:pt x="15" y="409"/>
                  </a:lnTo>
                  <a:lnTo>
                    <a:pt x="0" y="511"/>
                  </a:lnTo>
                  <a:lnTo>
                    <a:pt x="0" y="9494"/>
                  </a:lnTo>
                  <a:lnTo>
                    <a:pt x="0" y="9524"/>
                  </a:lnTo>
                  <a:lnTo>
                    <a:pt x="15" y="9538"/>
                  </a:lnTo>
                  <a:lnTo>
                    <a:pt x="44" y="9553"/>
                  </a:lnTo>
                  <a:lnTo>
                    <a:pt x="59" y="9567"/>
                  </a:lnTo>
                  <a:lnTo>
                    <a:pt x="12367" y="9567"/>
                  </a:lnTo>
                  <a:lnTo>
                    <a:pt x="12367" y="642"/>
                  </a:lnTo>
                  <a:lnTo>
                    <a:pt x="12353" y="511"/>
                  </a:lnTo>
                  <a:lnTo>
                    <a:pt x="12309" y="394"/>
                  </a:lnTo>
                  <a:lnTo>
                    <a:pt x="12251" y="278"/>
                  </a:lnTo>
                  <a:lnTo>
                    <a:pt x="12178" y="190"/>
                  </a:lnTo>
                  <a:lnTo>
                    <a:pt x="12076" y="103"/>
                  </a:lnTo>
                  <a:lnTo>
                    <a:pt x="11973" y="44"/>
                  </a:lnTo>
                  <a:lnTo>
                    <a:pt x="11857" y="15"/>
                  </a:lnTo>
                  <a:lnTo>
                    <a:pt x="11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915831" y="3440473"/>
              <a:ext cx="695948" cy="538392"/>
            </a:xfrm>
            <a:custGeom>
              <a:avLst/>
              <a:gdLst/>
              <a:ahLst/>
              <a:cxnLst/>
              <a:rect l="l" t="t" r="r" b="b"/>
              <a:pathLst>
                <a:path w="12368" h="9568" extrusionOk="0">
                  <a:moveTo>
                    <a:pt x="511" y="1"/>
                  </a:moveTo>
                  <a:lnTo>
                    <a:pt x="409" y="15"/>
                  </a:lnTo>
                  <a:lnTo>
                    <a:pt x="321" y="44"/>
                  </a:lnTo>
                  <a:lnTo>
                    <a:pt x="234" y="88"/>
                  </a:lnTo>
                  <a:lnTo>
                    <a:pt x="161" y="146"/>
                  </a:lnTo>
                  <a:lnTo>
                    <a:pt x="88" y="219"/>
                  </a:lnTo>
                  <a:lnTo>
                    <a:pt x="44" y="307"/>
                  </a:lnTo>
                  <a:lnTo>
                    <a:pt x="15" y="409"/>
                  </a:lnTo>
                  <a:lnTo>
                    <a:pt x="0" y="511"/>
                  </a:lnTo>
                  <a:lnTo>
                    <a:pt x="0" y="9494"/>
                  </a:lnTo>
                  <a:lnTo>
                    <a:pt x="15" y="9524"/>
                  </a:lnTo>
                  <a:lnTo>
                    <a:pt x="29" y="9538"/>
                  </a:lnTo>
                  <a:lnTo>
                    <a:pt x="44" y="9553"/>
                  </a:lnTo>
                  <a:lnTo>
                    <a:pt x="73" y="9567"/>
                  </a:lnTo>
                  <a:lnTo>
                    <a:pt x="12367" y="9567"/>
                  </a:lnTo>
                  <a:lnTo>
                    <a:pt x="12367" y="642"/>
                  </a:lnTo>
                  <a:lnTo>
                    <a:pt x="12352" y="511"/>
                  </a:lnTo>
                  <a:lnTo>
                    <a:pt x="12323" y="394"/>
                  </a:lnTo>
                  <a:lnTo>
                    <a:pt x="12265" y="278"/>
                  </a:lnTo>
                  <a:lnTo>
                    <a:pt x="12177" y="190"/>
                  </a:lnTo>
                  <a:lnTo>
                    <a:pt x="12090" y="103"/>
                  </a:lnTo>
                  <a:lnTo>
                    <a:pt x="11973" y="44"/>
                  </a:lnTo>
                  <a:lnTo>
                    <a:pt x="11857" y="15"/>
                  </a:lnTo>
                  <a:lnTo>
                    <a:pt x="11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608543" y="2775746"/>
              <a:ext cx="19751" cy="20595"/>
            </a:xfrm>
            <a:custGeom>
              <a:avLst/>
              <a:gdLst/>
              <a:ahLst/>
              <a:cxnLst/>
              <a:rect l="l" t="t" r="r" b="b"/>
              <a:pathLst>
                <a:path w="351" h="366" extrusionOk="0">
                  <a:moveTo>
                    <a:pt x="190" y="1"/>
                  </a:moveTo>
                  <a:lnTo>
                    <a:pt x="131" y="16"/>
                  </a:lnTo>
                  <a:lnTo>
                    <a:pt x="58" y="59"/>
                  </a:lnTo>
                  <a:lnTo>
                    <a:pt x="15" y="118"/>
                  </a:lnTo>
                  <a:lnTo>
                    <a:pt x="0" y="191"/>
                  </a:lnTo>
                  <a:lnTo>
                    <a:pt x="0" y="249"/>
                  </a:lnTo>
                  <a:lnTo>
                    <a:pt x="29" y="307"/>
                  </a:lnTo>
                  <a:lnTo>
                    <a:pt x="73" y="351"/>
                  </a:lnTo>
                  <a:lnTo>
                    <a:pt x="146" y="366"/>
                  </a:lnTo>
                  <a:lnTo>
                    <a:pt x="219" y="351"/>
                  </a:lnTo>
                  <a:lnTo>
                    <a:pt x="277" y="307"/>
                  </a:lnTo>
                  <a:lnTo>
                    <a:pt x="321" y="249"/>
                  </a:lnTo>
                  <a:lnTo>
                    <a:pt x="350" y="191"/>
                  </a:lnTo>
                  <a:lnTo>
                    <a:pt x="350" y="118"/>
                  </a:lnTo>
                  <a:lnTo>
                    <a:pt x="321" y="59"/>
                  </a:lnTo>
                  <a:lnTo>
                    <a:pt x="263" y="16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48721" y="2775746"/>
              <a:ext cx="20595" cy="2059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205" y="1"/>
                  </a:moveTo>
                  <a:lnTo>
                    <a:pt x="132" y="16"/>
                  </a:lnTo>
                  <a:lnTo>
                    <a:pt x="74" y="59"/>
                  </a:lnTo>
                  <a:lnTo>
                    <a:pt x="30" y="118"/>
                  </a:lnTo>
                  <a:lnTo>
                    <a:pt x="1" y="191"/>
                  </a:lnTo>
                  <a:lnTo>
                    <a:pt x="15" y="249"/>
                  </a:lnTo>
                  <a:lnTo>
                    <a:pt x="44" y="307"/>
                  </a:lnTo>
                  <a:lnTo>
                    <a:pt x="88" y="351"/>
                  </a:lnTo>
                  <a:lnTo>
                    <a:pt x="161" y="366"/>
                  </a:lnTo>
                  <a:lnTo>
                    <a:pt x="234" y="351"/>
                  </a:lnTo>
                  <a:lnTo>
                    <a:pt x="292" y="307"/>
                  </a:lnTo>
                  <a:lnTo>
                    <a:pt x="336" y="249"/>
                  </a:lnTo>
                  <a:lnTo>
                    <a:pt x="365" y="191"/>
                  </a:lnTo>
                  <a:lnTo>
                    <a:pt x="351" y="118"/>
                  </a:lnTo>
                  <a:lnTo>
                    <a:pt x="322" y="59"/>
                  </a:lnTo>
                  <a:lnTo>
                    <a:pt x="278" y="16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89742" y="2775746"/>
              <a:ext cx="19751" cy="20595"/>
            </a:xfrm>
            <a:custGeom>
              <a:avLst/>
              <a:gdLst/>
              <a:ahLst/>
              <a:cxnLst/>
              <a:rect l="l" t="t" r="r" b="b"/>
              <a:pathLst>
                <a:path w="351" h="366" extrusionOk="0">
                  <a:moveTo>
                    <a:pt x="205" y="1"/>
                  </a:moveTo>
                  <a:lnTo>
                    <a:pt x="132" y="16"/>
                  </a:lnTo>
                  <a:lnTo>
                    <a:pt x="74" y="59"/>
                  </a:lnTo>
                  <a:lnTo>
                    <a:pt x="30" y="118"/>
                  </a:lnTo>
                  <a:lnTo>
                    <a:pt x="1" y="191"/>
                  </a:lnTo>
                  <a:lnTo>
                    <a:pt x="1" y="249"/>
                  </a:lnTo>
                  <a:lnTo>
                    <a:pt x="45" y="307"/>
                  </a:lnTo>
                  <a:lnTo>
                    <a:pt x="88" y="351"/>
                  </a:lnTo>
                  <a:lnTo>
                    <a:pt x="161" y="366"/>
                  </a:lnTo>
                  <a:lnTo>
                    <a:pt x="220" y="351"/>
                  </a:lnTo>
                  <a:lnTo>
                    <a:pt x="293" y="307"/>
                  </a:lnTo>
                  <a:lnTo>
                    <a:pt x="336" y="249"/>
                  </a:lnTo>
                  <a:lnTo>
                    <a:pt x="351" y="191"/>
                  </a:lnTo>
                  <a:lnTo>
                    <a:pt x="351" y="118"/>
                  </a:lnTo>
                  <a:lnTo>
                    <a:pt x="322" y="59"/>
                  </a:lnTo>
                  <a:lnTo>
                    <a:pt x="278" y="16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57" name="Google Shape;2457;p50"/>
            <p:cNvCxnSpPr/>
            <p:nvPr/>
          </p:nvCxnSpPr>
          <p:spPr>
            <a:xfrm>
              <a:off x="838750" y="3280308"/>
              <a:ext cx="0" cy="1568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50"/>
            <p:cNvCxnSpPr/>
            <p:nvPr/>
          </p:nvCxnSpPr>
          <p:spPr>
            <a:xfrm>
              <a:off x="2818509" y="3280308"/>
              <a:ext cx="0" cy="1568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9" name="Google Shape;2459;p50"/>
          <p:cNvGrpSpPr/>
          <p:nvPr/>
        </p:nvGrpSpPr>
        <p:grpSpPr>
          <a:xfrm>
            <a:off x="3141963" y="2211400"/>
            <a:ext cx="1137098" cy="2637574"/>
            <a:chOff x="3606775" y="2211400"/>
            <a:chExt cx="1137098" cy="2637574"/>
          </a:xfrm>
        </p:grpSpPr>
        <p:sp>
          <p:nvSpPr>
            <p:cNvPr id="2460" name="Google Shape;2460;p50"/>
            <p:cNvSpPr/>
            <p:nvPr/>
          </p:nvSpPr>
          <p:spPr>
            <a:xfrm>
              <a:off x="3726674" y="4368603"/>
              <a:ext cx="190834" cy="310732"/>
            </a:xfrm>
            <a:custGeom>
              <a:avLst/>
              <a:gdLst/>
              <a:ahLst/>
              <a:cxnLst/>
              <a:rect l="l" t="t" r="r" b="b"/>
              <a:pathLst>
                <a:path w="3691" h="6010" extrusionOk="0">
                  <a:moveTo>
                    <a:pt x="2713" y="1"/>
                  </a:moveTo>
                  <a:lnTo>
                    <a:pt x="2378" y="643"/>
                  </a:lnTo>
                  <a:lnTo>
                    <a:pt x="1576" y="2130"/>
                  </a:lnTo>
                  <a:lnTo>
                    <a:pt x="1123" y="2976"/>
                  </a:lnTo>
                  <a:lnTo>
                    <a:pt x="671" y="3764"/>
                  </a:lnTo>
                  <a:lnTo>
                    <a:pt x="292" y="4420"/>
                  </a:lnTo>
                  <a:lnTo>
                    <a:pt x="132" y="4668"/>
                  </a:lnTo>
                  <a:lnTo>
                    <a:pt x="1" y="4843"/>
                  </a:lnTo>
                  <a:lnTo>
                    <a:pt x="44" y="5003"/>
                  </a:lnTo>
                  <a:lnTo>
                    <a:pt x="103" y="5149"/>
                  </a:lnTo>
                  <a:lnTo>
                    <a:pt x="176" y="5295"/>
                  </a:lnTo>
                  <a:lnTo>
                    <a:pt x="278" y="5411"/>
                  </a:lnTo>
                  <a:lnTo>
                    <a:pt x="380" y="5514"/>
                  </a:lnTo>
                  <a:lnTo>
                    <a:pt x="496" y="5616"/>
                  </a:lnTo>
                  <a:lnTo>
                    <a:pt x="613" y="5703"/>
                  </a:lnTo>
                  <a:lnTo>
                    <a:pt x="744" y="5776"/>
                  </a:lnTo>
                  <a:lnTo>
                    <a:pt x="978" y="5893"/>
                  </a:lnTo>
                  <a:lnTo>
                    <a:pt x="1182" y="5966"/>
                  </a:lnTo>
                  <a:lnTo>
                    <a:pt x="1386" y="6009"/>
                  </a:lnTo>
                  <a:lnTo>
                    <a:pt x="3690" y="2276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3766640" y="3423111"/>
              <a:ext cx="389113" cy="1179282"/>
            </a:xfrm>
            <a:custGeom>
              <a:avLst/>
              <a:gdLst/>
              <a:ahLst/>
              <a:cxnLst/>
              <a:rect l="l" t="t" r="r" b="b"/>
              <a:pathLst>
                <a:path w="7526" h="22809" extrusionOk="0">
                  <a:moveTo>
                    <a:pt x="6330" y="0"/>
                  </a:moveTo>
                  <a:lnTo>
                    <a:pt x="15" y="379"/>
                  </a:lnTo>
                  <a:lnTo>
                    <a:pt x="0" y="744"/>
                  </a:lnTo>
                  <a:lnTo>
                    <a:pt x="15" y="1123"/>
                  </a:lnTo>
                  <a:lnTo>
                    <a:pt x="44" y="1517"/>
                  </a:lnTo>
                  <a:lnTo>
                    <a:pt x="88" y="1940"/>
                  </a:lnTo>
                  <a:lnTo>
                    <a:pt x="132" y="2363"/>
                  </a:lnTo>
                  <a:lnTo>
                    <a:pt x="205" y="2800"/>
                  </a:lnTo>
                  <a:lnTo>
                    <a:pt x="278" y="3252"/>
                  </a:lnTo>
                  <a:lnTo>
                    <a:pt x="380" y="3719"/>
                  </a:lnTo>
                  <a:lnTo>
                    <a:pt x="584" y="4652"/>
                  </a:lnTo>
                  <a:lnTo>
                    <a:pt x="817" y="5600"/>
                  </a:lnTo>
                  <a:lnTo>
                    <a:pt x="1065" y="6534"/>
                  </a:lnTo>
                  <a:lnTo>
                    <a:pt x="1342" y="7452"/>
                  </a:lnTo>
                  <a:lnTo>
                    <a:pt x="1605" y="8313"/>
                  </a:lnTo>
                  <a:lnTo>
                    <a:pt x="1867" y="9115"/>
                  </a:lnTo>
                  <a:lnTo>
                    <a:pt x="2334" y="10486"/>
                  </a:lnTo>
                  <a:lnTo>
                    <a:pt x="2669" y="11390"/>
                  </a:lnTo>
                  <a:lnTo>
                    <a:pt x="2786" y="11725"/>
                  </a:lnTo>
                  <a:lnTo>
                    <a:pt x="161" y="21657"/>
                  </a:lnTo>
                  <a:lnTo>
                    <a:pt x="1925" y="22809"/>
                  </a:lnTo>
                  <a:lnTo>
                    <a:pt x="2159" y="22430"/>
                  </a:lnTo>
                  <a:lnTo>
                    <a:pt x="2771" y="21380"/>
                  </a:lnTo>
                  <a:lnTo>
                    <a:pt x="3180" y="20665"/>
                  </a:lnTo>
                  <a:lnTo>
                    <a:pt x="3646" y="19834"/>
                  </a:lnTo>
                  <a:lnTo>
                    <a:pt x="4142" y="18930"/>
                  </a:lnTo>
                  <a:lnTo>
                    <a:pt x="4653" y="17953"/>
                  </a:lnTo>
                  <a:lnTo>
                    <a:pt x="5163" y="16932"/>
                  </a:lnTo>
                  <a:lnTo>
                    <a:pt x="5673" y="15882"/>
                  </a:lnTo>
                  <a:lnTo>
                    <a:pt x="6140" y="14832"/>
                  </a:lnTo>
                  <a:lnTo>
                    <a:pt x="6359" y="14307"/>
                  </a:lnTo>
                  <a:lnTo>
                    <a:pt x="6578" y="13796"/>
                  </a:lnTo>
                  <a:lnTo>
                    <a:pt x="6767" y="13286"/>
                  </a:lnTo>
                  <a:lnTo>
                    <a:pt x="6942" y="12790"/>
                  </a:lnTo>
                  <a:lnTo>
                    <a:pt x="7103" y="12309"/>
                  </a:lnTo>
                  <a:lnTo>
                    <a:pt x="7234" y="11842"/>
                  </a:lnTo>
                  <a:lnTo>
                    <a:pt x="7351" y="11405"/>
                  </a:lnTo>
                  <a:lnTo>
                    <a:pt x="7438" y="10982"/>
                  </a:lnTo>
                  <a:lnTo>
                    <a:pt x="7496" y="10573"/>
                  </a:lnTo>
                  <a:lnTo>
                    <a:pt x="7526" y="10209"/>
                  </a:lnTo>
                  <a:lnTo>
                    <a:pt x="7526" y="9757"/>
                  </a:lnTo>
                  <a:lnTo>
                    <a:pt x="7496" y="9188"/>
                  </a:lnTo>
                  <a:lnTo>
                    <a:pt x="7453" y="8517"/>
                  </a:lnTo>
                  <a:lnTo>
                    <a:pt x="7380" y="7773"/>
                  </a:lnTo>
                  <a:lnTo>
                    <a:pt x="7292" y="6957"/>
                  </a:lnTo>
                  <a:lnTo>
                    <a:pt x="7190" y="6096"/>
                  </a:lnTo>
                  <a:lnTo>
                    <a:pt x="6957" y="4361"/>
                  </a:lnTo>
                  <a:lnTo>
                    <a:pt x="6723" y="2698"/>
                  </a:lnTo>
                  <a:lnTo>
                    <a:pt x="6519" y="131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4248459" y="3067188"/>
              <a:ext cx="223200" cy="110178"/>
            </a:xfrm>
            <a:custGeom>
              <a:avLst/>
              <a:gdLst/>
              <a:ahLst/>
              <a:cxnLst/>
              <a:rect l="l" t="t" r="r" b="b"/>
              <a:pathLst>
                <a:path w="4317" h="2131" extrusionOk="0">
                  <a:moveTo>
                    <a:pt x="1488" y="1"/>
                  </a:moveTo>
                  <a:lnTo>
                    <a:pt x="0" y="2130"/>
                  </a:lnTo>
                  <a:lnTo>
                    <a:pt x="4317" y="2130"/>
                  </a:lnTo>
                  <a:lnTo>
                    <a:pt x="4317" y="715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3853346" y="2684947"/>
              <a:ext cx="494690" cy="499188"/>
            </a:xfrm>
            <a:custGeom>
              <a:avLst/>
              <a:gdLst/>
              <a:ahLst/>
              <a:cxnLst/>
              <a:rect l="l" t="t" r="r" b="b"/>
              <a:pathLst>
                <a:path w="9568" h="9655" extrusionOk="0">
                  <a:moveTo>
                    <a:pt x="1999" y="0"/>
                  </a:moveTo>
                  <a:lnTo>
                    <a:pt x="1" y="2567"/>
                  </a:lnTo>
                  <a:lnTo>
                    <a:pt x="2232" y="8400"/>
                  </a:lnTo>
                  <a:lnTo>
                    <a:pt x="8911" y="9654"/>
                  </a:lnTo>
                  <a:lnTo>
                    <a:pt x="9567" y="7336"/>
                  </a:lnTo>
                  <a:lnTo>
                    <a:pt x="9101" y="7219"/>
                  </a:lnTo>
                  <a:lnTo>
                    <a:pt x="8619" y="7102"/>
                  </a:lnTo>
                  <a:lnTo>
                    <a:pt x="8065" y="6956"/>
                  </a:lnTo>
                  <a:lnTo>
                    <a:pt x="7496" y="6781"/>
                  </a:lnTo>
                  <a:lnTo>
                    <a:pt x="6971" y="6606"/>
                  </a:lnTo>
                  <a:lnTo>
                    <a:pt x="6738" y="6519"/>
                  </a:lnTo>
                  <a:lnTo>
                    <a:pt x="6549" y="6431"/>
                  </a:lnTo>
                  <a:lnTo>
                    <a:pt x="6403" y="6344"/>
                  </a:lnTo>
                  <a:lnTo>
                    <a:pt x="6315" y="6271"/>
                  </a:lnTo>
                  <a:lnTo>
                    <a:pt x="6169" y="6081"/>
                  </a:lnTo>
                  <a:lnTo>
                    <a:pt x="5994" y="5790"/>
                  </a:lnTo>
                  <a:lnTo>
                    <a:pt x="5790" y="5440"/>
                  </a:lnTo>
                  <a:lnTo>
                    <a:pt x="5557" y="5017"/>
                  </a:lnTo>
                  <a:lnTo>
                    <a:pt x="5046" y="4040"/>
                  </a:lnTo>
                  <a:lnTo>
                    <a:pt x="4463" y="2990"/>
                  </a:lnTo>
                  <a:lnTo>
                    <a:pt x="4157" y="2465"/>
                  </a:lnTo>
                  <a:lnTo>
                    <a:pt x="3836" y="1954"/>
                  </a:lnTo>
                  <a:lnTo>
                    <a:pt x="3530" y="1473"/>
                  </a:lnTo>
                  <a:lnTo>
                    <a:pt x="3209" y="1035"/>
                  </a:lnTo>
                  <a:lnTo>
                    <a:pt x="3049" y="831"/>
                  </a:lnTo>
                  <a:lnTo>
                    <a:pt x="2888" y="656"/>
                  </a:lnTo>
                  <a:lnTo>
                    <a:pt x="2742" y="496"/>
                  </a:lnTo>
                  <a:lnTo>
                    <a:pt x="2582" y="350"/>
                  </a:lnTo>
                  <a:lnTo>
                    <a:pt x="2436" y="219"/>
                  </a:lnTo>
                  <a:lnTo>
                    <a:pt x="2290" y="131"/>
                  </a:lnTo>
                  <a:lnTo>
                    <a:pt x="2144" y="44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4248459" y="3067188"/>
              <a:ext cx="223200" cy="110178"/>
            </a:xfrm>
            <a:custGeom>
              <a:avLst/>
              <a:gdLst/>
              <a:ahLst/>
              <a:cxnLst/>
              <a:rect l="l" t="t" r="r" b="b"/>
              <a:pathLst>
                <a:path w="4317" h="2131" extrusionOk="0">
                  <a:moveTo>
                    <a:pt x="1488" y="1"/>
                  </a:moveTo>
                  <a:lnTo>
                    <a:pt x="0" y="2130"/>
                  </a:lnTo>
                  <a:lnTo>
                    <a:pt x="4317" y="2130"/>
                  </a:lnTo>
                  <a:lnTo>
                    <a:pt x="4317" y="715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4248459" y="3067188"/>
              <a:ext cx="223200" cy="110178"/>
            </a:xfrm>
            <a:custGeom>
              <a:avLst/>
              <a:gdLst/>
              <a:ahLst/>
              <a:cxnLst/>
              <a:rect l="l" t="t" r="r" b="b"/>
              <a:pathLst>
                <a:path w="4317" h="2131" fill="none" extrusionOk="0">
                  <a:moveTo>
                    <a:pt x="1488" y="1"/>
                  </a:moveTo>
                  <a:lnTo>
                    <a:pt x="4317" y="715"/>
                  </a:lnTo>
                  <a:lnTo>
                    <a:pt x="4317" y="2130"/>
                  </a:lnTo>
                  <a:lnTo>
                    <a:pt x="0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3853346" y="2684947"/>
              <a:ext cx="494690" cy="499188"/>
            </a:xfrm>
            <a:custGeom>
              <a:avLst/>
              <a:gdLst/>
              <a:ahLst/>
              <a:cxnLst/>
              <a:rect l="l" t="t" r="r" b="b"/>
              <a:pathLst>
                <a:path w="9568" h="9655" extrusionOk="0">
                  <a:moveTo>
                    <a:pt x="1999" y="0"/>
                  </a:moveTo>
                  <a:lnTo>
                    <a:pt x="1" y="2567"/>
                  </a:lnTo>
                  <a:lnTo>
                    <a:pt x="2232" y="8400"/>
                  </a:lnTo>
                  <a:lnTo>
                    <a:pt x="8911" y="9654"/>
                  </a:lnTo>
                  <a:lnTo>
                    <a:pt x="9567" y="7336"/>
                  </a:lnTo>
                  <a:lnTo>
                    <a:pt x="9101" y="7219"/>
                  </a:lnTo>
                  <a:lnTo>
                    <a:pt x="8619" y="7102"/>
                  </a:lnTo>
                  <a:lnTo>
                    <a:pt x="8065" y="6956"/>
                  </a:lnTo>
                  <a:lnTo>
                    <a:pt x="7496" y="6781"/>
                  </a:lnTo>
                  <a:lnTo>
                    <a:pt x="6971" y="6606"/>
                  </a:lnTo>
                  <a:lnTo>
                    <a:pt x="6738" y="6519"/>
                  </a:lnTo>
                  <a:lnTo>
                    <a:pt x="6549" y="6431"/>
                  </a:lnTo>
                  <a:lnTo>
                    <a:pt x="6403" y="6344"/>
                  </a:lnTo>
                  <a:lnTo>
                    <a:pt x="6315" y="6271"/>
                  </a:lnTo>
                  <a:lnTo>
                    <a:pt x="6169" y="6081"/>
                  </a:lnTo>
                  <a:lnTo>
                    <a:pt x="5994" y="5790"/>
                  </a:lnTo>
                  <a:lnTo>
                    <a:pt x="5790" y="5440"/>
                  </a:lnTo>
                  <a:lnTo>
                    <a:pt x="5557" y="5017"/>
                  </a:lnTo>
                  <a:lnTo>
                    <a:pt x="5046" y="4040"/>
                  </a:lnTo>
                  <a:lnTo>
                    <a:pt x="4463" y="2990"/>
                  </a:lnTo>
                  <a:lnTo>
                    <a:pt x="4157" y="2465"/>
                  </a:lnTo>
                  <a:lnTo>
                    <a:pt x="3836" y="1954"/>
                  </a:lnTo>
                  <a:lnTo>
                    <a:pt x="3530" y="1473"/>
                  </a:lnTo>
                  <a:lnTo>
                    <a:pt x="3209" y="1035"/>
                  </a:lnTo>
                  <a:lnTo>
                    <a:pt x="3049" y="831"/>
                  </a:lnTo>
                  <a:lnTo>
                    <a:pt x="2888" y="656"/>
                  </a:lnTo>
                  <a:lnTo>
                    <a:pt x="2742" y="496"/>
                  </a:lnTo>
                  <a:lnTo>
                    <a:pt x="2582" y="350"/>
                  </a:lnTo>
                  <a:lnTo>
                    <a:pt x="2436" y="219"/>
                  </a:lnTo>
                  <a:lnTo>
                    <a:pt x="2290" y="131"/>
                  </a:lnTo>
                  <a:lnTo>
                    <a:pt x="2144" y="44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3853346" y="2684947"/>
              <a:ext cx="494690" cy="499188"/>
            </a:xfrm>
            <a:custGeom>
              <a:avLst/>
              <a:gdLst/>
              <a:ahLst/>
              <a:cxnLst/>
              <a:rect l="l" t="t" r="r" b="b"/>
              <a:pathLst>
                <a:path w="9568" h="9655" fill="none" extrusionOk="0">
                  <a:moveTo>
                    <a:pt x="1999" y="0"/>
                  </a:moveTo>
                  <a:lnTo>
                    <a:pt x="1999" y="0"/>
                  </a:lnTo>
                  <a:lnTo>
                    <a:pt x="2144" y="44"/>
                  </a:lnTo>
                  <a:lnTo>
                    <a:pt x="2290" y="131"/>
                  </a:lnTo>
                  <a:lnTo>
                    <a:pt x="2436" y="219"/>
                  </a:lnTo>
                  <a:lnTo>
                    <a:pt x="2582" y="350"/>
                  </a:lnTo>
                  <a:lnTo>
                    <a:pt x="2742" y="496"/>
                  </a:lnTo>
                  <a:lnTo>
                    <a:pt x="2888" y="656"/>
                  </a:lnTo>
                  <a:lnTo>
                    <a:pt x="3049" y="831"/>
                  </a:lnTo>
                  <a:lnTo>
                    <a:pt x="3209" y="1035"/>
                  </a:lnTo>
                  <a:lnTo>
                    <a:pt x="3530" y="1473"/>
                  </a:lnTo>
                  <a:lnTo>
                    <a:pt x="3836" y="1954"/>
                  </a:lnTo>
                  <a:lnTo>
                    <a:pt x="4157" y="2465"/>
                  </a:lnTo>
                  <a:lnTo>
                    <a:pt x="4463" y="2990"/>
                  </a:lnTo>
                  <a:lnTo>
                    <a:pt x="5046" y="4040"/>
                  </a:lnTo>
                  <a:lnTo>
                    <a:pt x="5557" y="5017"/>
                  </a:lnTo>
                  <a:lnTo>
                    <a:pt x="5790" y="5440"/>
                  </a:lnTo>
                  <a:lnTo>
                    <a:pt x="5994" y="5790"/>
                  </a:lnTo>
                  <a:lnTo>
                    <a:pt x="6169" y="6081"/>
                  </a:lnTo>
                  <a:lnTo>
                    <a:pt x="6315" y="6271"/>
                  </a:lnTo>
                  <a:lnTo>
                    <a:pt x="6315" y="6271"/>
                  </a:lnTo>
                  <a:lnTo>
                    <a:pt x="6403" y="6344"/>
                  </a:lnTo>
                  <a:lnTo>
                    <a:pt x="6549" y="6431"/>
                  </a:lnTo>
                  <a:lnTo>
                    <a:pt x="6738" y="6519"/>
                  </a:lnTo>
                  <a:lnTo>
                    <a:pt x="6971" y="6606"/>
                  </a:lnTo>
                  <a:lnTo>
                    <a:pt x="7496" y="6781"/>
                  </a:lnTo>
                  <a:lnTo>
                    <a:pt x="8065" y="6956"/>
                  </a:lnTo>
                  <a:lnTo>
                    <a:pt x="8619" y="7102"/>
                  </a:lnTo>
                  <a:lnTo>
                    <a:pt x="9101" y="7219"/>
                  </a:lnTo>
                  <a:lnTo>
                    <a:pt x="9567" y="7336"/>
                  </a:lnTo>
                  <a:lnTo>
                    <a:pt x="8911" y="9654"/>
                  </a:lnTo>
                  <a:lnTo>
                    <a:pt x="2232" y="8400"/>
                  </a:lnTo>
                  <a:lnTo>
                    <a:pt x="1" y="2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4237912" y="3040043"/>
              <a:ext cx="116124" cy="210429"/>
            </a:xfrm>
            <a:custGeom>
              <a:avLst/>
              <a:gdLst/>
              <a:ahLst/>
              <a:cxnLst/>
              <a:rect l="l" t="t" r="r" b="b"/>
              <a:pathLst>
                <a:path w="2246" h="4070" extrusionOk="0">
                  <a:moveTo>
                    <a:pt x="933" y="1"/>
                  </a:moveTo>
                  <a:lnTo>
                    <a:pt x="0" y="3807"/>
                  </a:lnTo>
                  <a:lnTo>
                    <a:pt x="1211" y="4070"/>
                  </a:lnTo>
                  <a:lnTo>
                    <a:pt x="2246" y="409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4390177" y="2715814"/>
              <a:ext cx="353697" cy="476594"/>
            </a:xfrm>
            <a:custGeom>
              <a:avLst/>
              <a:gdLst/>
              <a:ahLst/>
              <a:cxnLst/>
              <a:rect l="l" t="t" r="r" b="b"/>
              <a:pathLst>
                <a:path w="6841" h="9218" extrusionOk="0">
                  <a:moveTo>
                    <a:pt x="2888" y="1"/>
                  </a:moveTo>
                  <a:lnTo>
                    <a:pt x="2830" y="16"/>
                  </a:lnTo>
                  <a:lnTo>
                    <a:pt x="2786" y="30"/>
                  </a:lnTo>
                  <a:lnTo>
                    <a:pt x="2743" y="74"/>
                  </a:lnTo>
                  <a:lnTo>
                    <a:pt x="2699" y="132"/>
                  </a:lnTo>
                  <a:lnTo>
                    <a:pt x="2641" y="249"/>
                  </a:lnTo>
                  <a:lnTo>
                    <a:pt x="2611" y="380"/>
                  </a:lnTo>
                  <a:lnTo>
                    <a:pt x="1" y="9218"/>
                  </a:lnTo>
                  <a:lnTo>
                    <a:pt x="3924" y="9218"/>
                  </a:lnTo>
                  <a:lnTo>
                    <a:pt x="3982" y="9203"/>
                  </a:lnTo>
                  <a:lnTo>
                    <a:pt x="4055" y="9189"/>
                  </a:lnTo>
                  <a:lnTo>
                    <a:pt x="4113" y="9145"/>
                  </a:lnTo>
                  <a:lnTo>
                    <a:pt x="4157" y="9101"/>
                  </a:lnTo>
                  <a:lnTo>
                    <a:pt x="4216" y="9057"/>
                  </a:lnTo>
                  <a:lnTo>
                    <a:pt x="4245" y="8984"/>
                  </a:lnTo>
                  <a:lnTo>
                    <a:pt x="4274" y="8911"/>
                  </a:lnTo>
                  <a:lnTo>
                    <a:pt x="4303" y="8839"/>
                  </a:lnTo>
                  <a:lnTo>
                    <a:pt x="6841" y="380"/>
                  </a:lnTo>
                  <a:lnTo>
                    <a:pt x="6841" y="351"/>
                  </a:lnTo>
                  <a:lnTo>
                    <a:pt x="6841" y="293"/>
                  </a:lnTo>
                  <a:lnTo>
                    <a:pt x="6826" y="234"/>
                  </a:lnTo>
                  <a:lnTo>
                    <a:pt x="6811" y="176"/>
                  </a:lnTo>
                  <a:lnTo>
                    <a:pt x="6782" y="132"/>
                  </a:lnTo>
                  <a:lnTo>
                    <a:pt x="6753" y="88"/>
                  </a:lnTo>
                  <a:lnTo>
                    <a:pt x="6709" y="59"/>
                  </a:lnTo>
                  <a:lnTo>
                    <a:pt x="6680" y="30"/>
                  </a:lnTo>
                  <a:lnTo>
                    <a:pt x="6636" y="16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4390177" y="2715814"/>
              <a:ext cx="353697" cy="476594"/>
            </a:xfrm>
            <a:custGeom>
              <a:avLst/>
              <a:gdLst/>
              <a:ahLst/>
              <a:cxnLst/>
              <a:rect l="l" t="t" r="r" b="b"/>
              <a:pathLst>
                <a:path w="6841" h="9218" fill="none" extrusionOk="0">
                  <a:moveTo>
                    <a:pt x="2611" y="380"/>
                  </a:moveTo>
                  <a:lnTo>
                    <a:pt x="2611" y="380"/>
                  </a:lnTo>
                  <a:lnTo>
                    <a:pt x="2641" y="249"/>
                  </a:lnTo>
                  <a:lnTo>
                    <a:pt x="2699" y="132"/>
                  </a:lnTo>
                  <a:lnTo>
                    <a:pt x="2699" y="132"/>
                  </a:lnTo>
                  <a:lnTo>
                    <a:pt x="2743" y="74"/>
                  </a:lnTo>
                  <a:lnTo>
                    <a:pt x="2786" y="30"/>
                  </a:lnTo>
                  <a:lnTo>
                    <a:pt x="2830" y="16"/>
                  </a:lnTo>
                  <a:lnTo>
                    <a:pt x="2888" y="1"/>
                  </a:lnTo>
                  <a:lnTo>
                    <a:pt x="2888" y="1"/>
                  </a:lnTo>
                  <a:lnTo>
                    <a:pt x="4741" y="1"/>
                  </a:lnTo>
                  <a:lnTo>
                    <a:pt x="6024" y="1"/>
                  </a:lnTo>
                  <a:lnTo>
                    <a:pt x="6636" y="16"/>
                  </a:lnTo>
                  <a:lnTo>
                    <a:pt x="6636" y="16"/>
                  </a:lnTo>
                  <a:lnTo>
                    <a:pt x="6680" y="30"/>
                  </a:lnTo>
                  <a:lnTo>
                    <a:pt x="6709" y="59"/>
                  </a:lnTo>
                  <a:lnTo>
                    <a:pt x="6753" y="88"/>
                  </a:lnTo>
                  <a:lnTo>
                    <a:pt x="6782" y="132"/>
                  </a:lnTo>
                  <a:lnTo>
                    <a:pt x="6811" y="176"/>
                  </a:lnTo>
                  <a:lnTo>
                    <a:pt x="6826" y="234"/>
                  </a:lnTo>
                  <a:lnTo>
                    <a:pt x="6841" y="293"/>
                  </a:lnTo>
                  <a:lnTo>
                    <a:pt x="6841" y="351"/>
                  </a:lnTo>
                  <a:lnTo>
                    <a:pt x="6841" y="351"/>
                  </a:lnTo>
                  <a:lnTo>
                    <a:pt x="6841" y="380"/>
                  </a:lnTo>
                  <a:lnTo>
                    <a:pt x="4303" y="8839"/>
                  </a:lnTo>
                  <a:lnTo>
                    <a:pt x="4303" y="8839"/>
                  </a:lnTo>
                  <a:lnTo>
                    <a:pt x="4274" y="8911"/>
                  </a:lnTo>
                  <a:lnTo>
                    <a:pt x="4245" y="8984"/>
                  </a:lnTo>
                  <a:lnTo>
                    <a:pt x="4216" y="9057"/>
                  </a:lnTo>
                  <a:lnTo>
                    <a:pt x="4157" y="9101"/>
                  </a:lnTo>
                  <a:lnTo>
                    <a:pt x="4113" y="9145"/>
                  </a:lnTo>
                  <a:lnTo>
                    <a:pt x="4055" y="9189"/>
                  </a:lnTo>
                  <a:lnTo>
                    <a:pt x="3982" y="9203"/>
                  </a:lnTo>
                  <a:lnTo>
                    <a:pt x="3924" y="9218"/>
                  </a:lnTo>
                  <a:lnTo>
                    <a:pt x="555" y="9218"/>
                  </a:lnTo>
                  <a:lnTo>
                    <a:pt x="74" y="9218"/>
                  </a:lnTo>
                  <a:lnTo>
                    <a:pt x="1" y="9218"/>
                  </a:lnTo>
                  <a:lnTo>
                    <a:pt x="2611" y="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4230363" y="3162218"/>
              <a:ext cx="190058" cy="29470"/>
            </a:xfrm>
            <a:custGeom>
              <a:avLst/>
              <a:gdLst/>
              <a:ahLst/>
              <a:cxnLst/>
              <a:rect l="l" t="t" r="r" b="b"/>
              <a:pathLst>
                <a:path w="3676" h="570" extrusionOk="0">
                  <a:moveTo>
                    <a:pt x="277" y="0"/>
                  </a:moveTo>
                  <a:lnTo>
                    <a:pt x="204" y="15"/>
                  </a:lnTo>
                  <a:lnTo>
                    <a:pt x="146" y="59"/>
                  </a:lnTo>
                  <a:lnTo>
                    <a:pt x="102" y="88"/>
                  </a:lnTo>
                  <a:lnTo>
                    <a:pt x="59" y="146"/>
                  </a:lnTo>
                  <a:lnTo>
                    <a:pt x="29" y="205"/>
                  </a:lnTo>
                  <a:lnTo>
                    <a:pt x="15" y="263"/>
                  </a:lnTo>
                  <a:lnTo>
                    <a:pt x="0" y="336"/>
                  </a:lnTo>
                  <a:lnTo>
                    <a:pt x="0" y="569"/>
                  </a:lnTo>
                  <a:lnTo>
                    <a:pt x="3442" y="569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4390177" y="2715814"/>
              <a:ext cx="163690" cy="476594"/>
            </a:xfrm>
            <a:custGeom>
              <a:avLst/>
              <a:gdLst/>
              <a:ahLst/>
              <a:cxnLst/>
              <a:rect l="l" t="t" r="r" b="b"/>
              <a:pathLst>
                <a:path w="3166" h="9218" extrusionOk="0">
                  <a:moveTo>
                    <a:pt x="2918" y="1"/>
                  </a:moveTo>
                  <a:lnTo>
                    <a:pt x="2830" y="16"/>
                  </a:lnTo>
                  <a:lnTo>
                    <a:pt x="2757" y="59"/>
                  </a:lnTo>
                  <a:lnTo>
                    <a:pt x="2728" y="88"/>
                  </a:lnTo>
                  <a:lnTo>
                    <a:pt x="2699" y="132"/>
                  </a:lnTo>
                  <a:lnTo>
                    <a:pt x="2641" y="249"/>
                  </a:lnTo>
                  <a:lnTo>
                    <a:pt x="2611" y="380"/>
                  </a:lnTo>
                  <a:lnTo>
                    <a:pt x="1" y="9218"/>
                  </a:lnTo>
                  <a:lnTo>
                    <a:pt x="555" y="9218"/>
                  </a:lnTo>
                  <a:lnTo>
                    <a:pt x="3166" y="380"/>
                  </a:lnTo>
                  <a:lnTo>
                    <a:pt x="3166" y="351"/>
                  </a:lnTo>
                  <a:lnTo>
                    <a:pt x="3151" y="249"/>
                  </a:lnTo>
                  <a:lnTo>
                    <a:pt x="3122" y="147"/>
                  </a:lnTo>
                  <a:lnTo>
                    <a:pt x="3063" y="74"/>
                  </a:lnTo>
                  <a:lnTo>
                    <a:pt x="2991" y="3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4567414" y="2928468"/>
              <a:ext cx="61836" cy="46791"/>
            </a:xfrm>
            <a:custGeom>
              <a:avLst/>
              <a:gdLst/>
              <a:ahLst/>
              <a:cxnLst/>
              <a:rect l="l" t="t" r="r" b="b"/>
              <a:pathLst>
                <a:path w="1196" h="905" extrusionOk="0">
                  <a:moveTo>
                    <a:pt x="598" y="1"/>
                  </a:moveTo>
                  <a:lnTo>
                    <a:pt x="510" y="15"/>
                  </a:lnTo>
                  <a:lnTo>
                    <a:pt x="408" y="30"/>
                  </a:lnTo>
                  <a:lnTo>
                    <a:pt x="306" y="73"/>
                  </a:lnTo>
                  <a:lnTo>
                    <a:pt x="204" y="117"/>
                  </a:lnTo>
                  <a:lnTo>
                    <a:pt x="117" y="176"/>
                  </a:lnTo>
                  <a:lnTo>
                    <a:pt x="58" y="248"/>
                  </a:lnTo>
                  <a:lnTo>
                    <a:pt x="15" y="336"/>
                  </a:lnTo>
                  <a:lnTo>
                    <a:pt x="0" y="423"/>
                  </a:lnTo>
                  <a:lnTo>
                    <a:pt x="0" y="511"/>
                  </a:lnTo>
                  <a:lnTo>
                    <a:pt x="15" y="598"/>
                  </a:lnTo>
                  <a:lnTo>
                    <a:pt x="58" y="657"/>
                  </a:lnTo>
                  <a:lnTo>
                    <a:pt x="102" y="715"/>
                  </a:lnTo>
                  <a:lnTo>
                    <a:pt x="175" y="773"/>
                  </a:lnTo>
                  <a:lnTo>
                    <a:pt x="233" y="817"/>
                  </a:lnTo>
                  <a:lnTo>
                    <a:pt x="321" y="846"/>
                  </a:lnTo>
                  <a:lnTo>
                    <a:pt x="408" y="876"/>
                  </a:lnTo>
                  <a:lnTo>
                    <a:pt x="496" y="890"/>
                  </a:lnTo>
                  <a:lnTo>
                    <a:pt x="583" y="905"/>
                  </a:lnTo>
                  <a:lnTo>
                    <a:pt x="685" y="890"/>
                  </a:lnTo>
                  <a:lnTo>
                    <a:pt x="773" y="876"/>
                  </a:lnTo>
                  <a:lnTo>
                    <a:pt x="890" y="832"/>
                  </a:lnTo>
                  <a:lnTo>
                    <a:pt x="992" y="788"/>
                  </a:lnTo>
                  <a:lnTo>
                    <a:pt x="1065" y="715"/>
                  </a:lnTo>
                  <a:lnTo>
                    <a:pt x="1138" y="642"/>
                  </a:lnTo>
                  <a:lnTo>
                    <a:pt x="1181" y="569"/>
                  </a:lnTo>
                  <a:lnTo>
                    <a:pt x="1196" y="482"/>
                  </a:lnTo>
                  <a:lnTo>
                    <a:pt x="1196" y="394"/>
                  </a:lnTo>
                  <a:lnTo>
                    <a:pt x="1167" y="307"/>
                  </a:lnTo>
                  <a:lnTo>
                    <a:pt x="1138" y="248"/>
                  </a:lnTo>
                  <a:lnTo>
                    <a:pt x="1079" y="176"/>
                  </a:lnTo>
                  <a:lnTo>
                    <a:pt x="1021" y="132"/>
                  </a:lnTo>
                  <a:lnTo>
                    <a:pt x="948" y="88"/>
                  </a:lnTo>
                  <a:lnTo>
                    <a:pt x="875" y="59"/>
                  </a:lnTo>
                  <a:lnTo>
                    <a:pt x="788" y="30"/>
                  </a:lnTo>
                  <a:lnTo>
                    <a:pt x="700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4567414" y="2928468"/>
              <a:ext cx="61836" cy="46791"/>
            </a:xfrm>
            <a:custGeom>
              <a:avLst/>
              <a:gdLst/>
              <a:ahLst/>
              <a:cxnLst/>
              <a:rect l="l" t="t" r="r" b="b"/>
              <a:pathLst>
                <a:path w="1196" h="905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510" y="15"/>
                  </a:lnTo>
                  <a:lnTo>
                    <a:pt x="408" y="30"/>
                  </a:lnTo>
                  <a:lnTo>
                    <a:pt x="408" y="30"/>
                  </a:lnTo>
                  <a:lnTo>
                    <a:pt x="306" y="73"/>
                  </a:lnTo>
                  <a:lnTo>
                    <a:pt x="204" y="117"/>
                  </a:lnTo>
                  <a:lnTo>
                    <a:pt x="117" y="176"/>
                  </a:lnTo>
                  <a:lnTo>
                    <a:pt x="58" y="248"/>
                  </a:lnTo>
                  <a:lnTo>
                    <a:pt x="15" y="336"/>
                  </a:lnTo>
                  <a:lnTo>
                    <a:pt x="0" y="423"/>
                  </a:lnTo>
                  <a:lnTo>
                    <a:pt x="0" y="511"/>
                  </a:lnTo>
                  <a:lnTo>
                    <a:pt x="15" y="598"/>
                  </a:lnTo>
                  <a:lnTo>
                    <a:pt x="15" y="598"/>
                  </a:lnTo>
                  <a:lnTo>
                    <a:pt x="58" y="657"/>
                  </a:lnTo>
                  <a:lnTo>
                    <a:pt x="102" y="715"/>
                  </a:lnTo>
                  <a:lnTo>
                    <a:pt x="175" y="773"/>
                  </a:lnTo>
                  <a:lnTo>
                    <a:pt x="233" y="817"/>
                  </a:lnTo>
                  <a:lnTo>
                    <a:pt x="321" y="846"/>
                  </a:lnTo>
                  <a:lnTo>
                    <a:pt x="408" y="876"/>
                  </a:lnTo>
                  <a:lnTo>
                    <a:pt x="496" y="890"/>
                  </a:lnTo>
                  <a:lnTo>
                    <a:pt x="583" y="905"/>
                  </a:lnTo>
                  <a:lnTo>
                    <a:pt x="583" y="905"/>
                  </a:lnTo>
                  <a:lnTo>
                    <a:pt x="685" y="890"/>
                  </a:lnTo>
                  <a:lnTo>
                    <a:pt x="773" y="876"/>
                  </a:lnTo>
                  <a:lnTo>
                    <a:pt x="773" y="876"/>
                  </a:lnTo>
                  <a:lnTo>
                    <a:pt x="890" y="832"/>
                  </a:lnTo>
                  <a:lnTo>
                    <a:pt x="992" y="788"/>
                  </a:lnTo>
                  <a:lnTo>
                    <a:pt x="1065" y="715"/>
                  </a:lnTo>
                  <a:lnTo>
                    <a:pt x="1138" y="642"/>
                  </a:lnTo>
                  <a:lnTo>
                    <a:pt x="1181" y="569"/>
                  </a:lnTo>
                  <a:lnTo>
                    <a:pt x="1196" y="482"/>
                  </a:lnTo>
                  <a:lnTo>
                    <a:pt x="1196" y="394"/>
                  </a:lnTo>
                  <a:lnTo>
                    <a:pt x="1167" y="307"/>
                  </a:lnTo>
                  <a:lnTo>
                    <a:pt x="1167" y="307"/>
                  </a:lnTo>
                  <a:lnTo>
                    <a:pt x="1138" y="248"/>
                  </a:lnTo>
                  <a:lnTo>
                    <a:pt x="1079" y="176"/>
                  </a:lnTo>
                  <a:lnTo>
                    <a:pt x="1021" y="132"/>
                  </a:lnTo>
                  <a:lnTo>
                    <a:pt x="948" y="88"/>
                  </a:lnTo>
                  <a:lnTo>
                    <a:pt x="875" y="59"/>
                  </a:lnTo>
                  <a:lnTo>
                    <a:pt x="788" y="30"/>
                  </a:lnTo>
                  <a:lnTo>
                    <a:pt x="700" y="15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4156480" y="3119252"/>
              <a:ext cx="423754" cy="116124"/>
            </a:xfrm>
            <a:custGeom>
              <a:avLst/>
              <a:gdLst/>
              <a:ahLst/>
              <a:cxnLst/>
              <a:rect l="l" t="t" r="r" b="b"/>
              <a:pathLst>
                <a:path w="8196" h="2246" extrusionOk="0">
                  <a:moveTo>
                    <a:pt x="219" y="0"/>
                  </a:moveTo>
                  <a:lnTo>
                    <a:pt x="0" y="1794"/>
                  </a:lnTo>
                  <a:lnTo>
                    <a:pt x="4711" y="1940"/>
                  </a:lnTo>
                  <a:lnTo>
                    <a:pt x="4886" y="2027"/>
                  </a:lnTo>
                  <a:lnTo>
                    <a:pt x="5075" y="2115"/>
                  </a:lnTo>
                  <a:lnTo>
                    <a:pt x="5265" y="2173"/>
                  </a:lnTo>
                  <a:lnTo>
                    <a:pt x="5454" y="2202"/>
                  </a:lnTo>
                  <a:lnTo>
                    <a:pt x="5658" y="2231"/>
                  </a:lnTo>
                  <a:lnTo>
                    <a:pt x="5863" y="2246"/>
                  </a:lnTo>
                  <a:lnTo>
                    <a:pt x="6067" y="2246"/>
                  </a:lnTo>
                  <a:lnTo>
                    <a:pt x="6271" y="2231"/>
                  </a:lnTo>
                  <a:lnTo>
                    <a:pt x="6475" y="2202"/>
                  </a:lnTo>
                  <a:lnTo>
                    <a:pt x="6679" y="2158"/>
                  </a:lnTo>
                  <a:lnTo>
                    <a:pt x="6869" y="2115"/>
                  </a:lnTo>
                  <a:lnTo>
                    <a:pt x="7073" y="2056"/>
                  </a:lnTo>
                  <a:lnTo>
                    <a:pt x="7467" y="1911"/>
                  </a:lnTo>
                  <a:lnTo>
                    <a:pt x="7846" y="1750"/>
                  </a:lnTo>
                  <a:lnTo>
                    <a:pt x="7948" y="1692"/>
                  </a:lnTo>
                  <a:lnTo>
                    <a:pt x="8079" y="1604"/>
                  </a:lnTo>
                  <a:lnTo>
                    <a:pt x="8138" y="1561"/>
                  </a:lnTo>
                  <a:lnTo>
                    <a:pt x="8181" y="1502"/>
                  </a:lnTo>
                  <a:lnTo>
                    <a:pt x="8196" y="1429"/>
                  </a:lnTo>
                  <a:lnTo>
                    <a:pt x="8196" y="1400"/>
                  </a:lnTo>
                  <a:lnTo>
                    <a:pt x="8167" y="1371"/>
                  </a:lnTo>
                  <a:lnTo>
                    <a:pt x="8138" y="1342"/>
                  </a:lnTo>
                  <a:lnTo>
                    <a:pt x="8108" y="1313"/>
                  </a:lnTo>
                  <a:lnTo>
                    <a:pt x="8021" y="1298"/>
                  </a:lnTo>
                  <a:lnTo>
                    <a:pt x="7788" y="1283"/>
                  </a:lnTo>
                  <a:lnTo>
                    <a:pt x="7554" y="1298"/>
                  </a:lnTo>
                  <a:lnTo>
                    <a:pt x="7321" y="1313"/>
                  </a:lnTo>
                  <a:lnTo>
                    <a:pt x="6913" y="1313"/>
                  </a:lnTo>
                  <a:lnTo>
                    <a:pt x="6752" y="1298"/>
                  </a:lnTo>
                  <a:lnTo>
                    <a:pt x="6592" y="1269"/>
                  </a:lnTo>
                  <a:lnTo>
                    <a:pt x="6519" y="1254"/>
                  </a:lnTo>
                  <a:lnTo>
                    <a:pt x="6446" y="1211"/>
                  </a:lnTo>
                  <a:lnTo>
                    <a:pt x="6388" y="1181"/>
                  </a:lnTo>
                  <a:lnTo>
                    <a:pt x="6358" y="1152"/>
                  </a:lnTo>
                  <a:lnTo>
                    <a:pt x="6358" y="1123"/>
                  </a:lnTo>
                  <a:lnTo>
                    <a:pt x="6373" y="1108"/>
                  </a:lnTo>
                  <a:lnTo>
                    <a:pt x="6563" y="1108"/>
                  </a:lnTo>
                  <a:lnTo>
                    <a:pt x="6679" y="1152"/>
                  </a:lnTo>
                  <a:lnTo>
                    <a:pt x="6811" y="1167"/>
                  </a:lnTo>
                  <a:lnTo>
                    <a:pt x="6869" y="1181"/>
                  </a:lnTo>
                  <a:lnTo>
                    <a:pt x="6942" y="1167"/>
                  </a:lnTo>
                  <a:lnTo>
                    <a:pt x="6971" y="1167"/>
                  </a:lnTo>
                  <a:lnTo>
                    <a:pt x="6986" y="1152"/>
                  </a:lnTo>
                  <a:lnTo>
                    <a:pt x="7000" y="1123"/>
                  </a:lnTo>
                  <a:lnTo>
                    <a:pt x="7000" y="1108"/>
                  </a:lnTo>
                  <a:lnTo>
                    <a:pt x="6971" y="1065"/>
                  </a:lnTo>
                  <a:lnTo>
                    <a:pt x="6913" y="1006"/>
                  </a:lnTo>
                  <a:lnTo>
                    <a:pt x="6840" y="948"/>
                  </a:lnTo>
                  <a:lnTo>
                    <a:pt x="6679" y="861"/>
                  </a:lnTo>
                  <a:lnTo>
                    <a:pt x="6577" y="817"/>
                  </a:lnTo>
                  <a:lnTo>
                    <a:pt x="6446" y="758"/>
                  </a:lnTo>
                  <a:lnTo>
                    <a:pt x="6300" y="700"/>
                  </a:lnTo>
                  <a:lnTo>
                    <a:pt x="6140" y="671"/>
                  </a:lnTo>
                  <a:lnTo>
                    <a:pt x="5994" y="642"/>
                  </a:lnTo>
                  <a:lnTo>
                    <a:pt x="5848" y="627"/>
                  </a:lnTo>
                  <a:lnTo>
                    <a:pt x="5702" y="613"/>
                  </a:lnTo>
                  <a:lnTo>
                    <a:pt x="5542" y="627"/>
                  </a:lnTo>
                  <a:lnTo>
                    <a:pt x="5396" y="627"/>
                  </a:lnTo>
                  <a:lnTo>
                    <a:pt x="5250" y="656"/>
                  </a:lnTo>
                  <a:lnTo>
                    <a:pt x="5104" y="686"/>
                  </a:lnTo>
                  <a:lnTo>
                    <a:pt x="4958" y="715"/>
                  </a:lnTo>
                  <a:lnTo>
                    <a:pt x="4813" y="773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3658064" y="4606902"/>
              <a:ext cx="193833" cy="233799"/>
            </a:xfrm>
            <a:custGeom>
              <a:avLst/>
              <a:gdLst/>
              <a:ahLst/>
              <a:cxnLst/>
              <a:rect l="l" t="t" r="r" b="b"/>
              <a:pathLst>
                <a:path w="3749" h="4522" extrusionOk="0">
                  <a:moveTo>
                    <a:pt x="1794" y="0"/>
                  </a:moveTo>
                  <a:lnTo>
                    <a:pt x="1561" y="102"/>
                  </a:lnTo>
                  <a:lnTo>
                    <a:pt x="1328" y="234"/>
                  </a:lnTo>
                  <a:lnTo>
                    <a:pt x="1036" y="394"/>
                  </a:lnTo>
                  <a:lnTo>
                    <a:pt x="730" y="598"/>
                  </a:lnTo>
                  <a:lnTo>
                    <a:pt x="584" y="700"/>
                  </a:lnTo>
                  <a:lnTo>
                    <a:pt x="438" y="817"/>
                  </a:lnTo>
                  <a:lnTo>
                    <a:pt x="307" y="948"/>
                  </a:lnTo>
                  <a:lnTo>
                    <a:pt x="190" y="1080"/>
                  </a:lnTo>
                  <a:lnTo>
                    <a:pt x="88" y="1211"/>
                  </a:lnTo>
                  <a:lnTo>
                    <a:pt x="0" y="1342"/>
                  </a:lnTo>
                  <a:lnTo>
                    <a:pt x="248" y="1736"/>
                  </a:lnTo>
                  <a:lnTo>
                    <a:pt x="511" y="2115"/>
                  </a:lnTo>
                  <a:lnTo>
                    <a:pt x="773" y="2450"/>
                  </a:lnTo>
                  <a:lnTo>
                    <a:pt x="1036" y="2757"/>
                  </a:lnTo>
                  <a:lnTo>
                    <a:pt x="1298" y="3034"/>
                  </a:lnTo>
                  <a:lnTo>
                    <a:pt x="1561" y="3282"/>
                  </a:lnTo>
                  <a:lnTo>
                    <a:pt x="1809" y="3515"/>
                  </a:lnTo>
                  <a:lnTo>
                    <a:pt x="2042" y="3719"/>
                  </a:lnTo>
                  <a:lnTo>
                    <a:pt x="2275" y="3894"/>
                  </a:lnTo>
                  <a:lnTo>
                    <a:pt x="2480" y="4040"/>
                  </a:lnTo>
                  <a:lnTo>
                    <a:pt x="2830" y="4273"/>
                  </a:lnTo>
                  <a:lnTo>
                    <a:pt x="3092" y="4419"/>
                  </a:lnTo>
                  <a:lnTo>
                    <a:pt x="3238" y="4492"/>
                  </a:lnTo>
                  <a:lnTo>
                    <a:pt x="3340" y="4521"/>
                  </a:lnTo>
                  <a:lnTo>
                    <a:pt x="3428" y="4521"/>
                  </a:lnTo>
                  <a:lnTo>
                    <a:pt x="3500" y="4507"/>
                  </a:lnTo>
                  <a:lnTo>
                    <a:pt x="3573" y="4477"/>
                  </a:lnTo>
                  <a:lnTo>
                    <a:pt x="3617" y="4419"/>
                  </a:lnTo>
                  <a:lnTo>
                    <a:pt x="3661" y="4361"/>
                  </a:lnTo>
                  <a:lnTo>
                    <a:pt x="3705" y="4273"/>
                  </a:lnTo>
                  <a:lnTo>
                    <a:pt x="3719" y="4171"/>
                  </a:lnTo>
                  <a:lnTo>
                    <a:pt x="3734" y="4069"/>
                  </a:lnTo>
                  <a:lnTo>
                    <a:pt x="3748" y="3952"/>
                  </a:lnTo>
                  <a:lnTo>
                    <a:pt x="3734" y="3836"/>
                  </a:lnTo>
                  <a:lnTo>
                    <a:pt x="3719" y="3690"/>
                  </a:lnTo>
                  <a:lnTo>
                    <a:pt x="3690" y="3559"/>
                  </a:lnTo>
                  <a:lnTo>
                    <a:pt x="3661" y="3413"/>
                  </a:lnTo>
                  <a:lnTo>
                    <a:pt x="3603" y="3267"/>
                  </a:lnTo>
                  <a:lnTo>
                    <a:pt x="3559" y="3107"/>
                  </a:lnTo>
                  <a:lnTo>
                    <a:pt x="3384" y="2698"/>
                  </a:lnTo>
                  <a:lnTo>
                    <a:pt x="3194" y="2305"/>
                  </a:lnTo>
                  <a:lnTo>
                    <a:pt x="2859" y="1605"/>
                  </a:lnTo>
                  <a:lnTo>
                    <a:pt x="2611" y="1094"/>
                  </a:lnTo>
                  <a:lnTo>
                    <a:pt x="2509" y="919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3658064" y="4606902"/>
              <a:ext cx="193833" cy="233799"/>
            </a:xfrm>
            <a:custGeom>
              <a:avLst/>
              <a:gdLst/>
              <a:ahLst/>
              <a:cxnLst/>
              <a:rect l="l" t="t" r="r" b="b"/>
              <a:pathLst>
                <a:path w="3749" h="4522" fill="none" extrusionOk="0">
                  <a:moveTo>
                    <a:pt x="1794" y="0"/>
                  </a:moveTo>
                  <a:lnTo>
                    <a:pt x="1794" y="0"/>
                  </a:lnTo>
                  <a:lnTo>
                    <a:pt x="1561" y="102"/>
                  </a:lnTo>
                  <a:lnTo>
                    <a:pt x="1328" y="234"/>
                  </a:lnTo>
                  <a:lnTo>
                    <a:pt x="1036" y="394"/>
                  </a:lnTo>
                  <a:lnTo>
                    <a:pt x="730" y="598"/>
                  </a:lnTo>
                  <a:lnTo>
                    <a:pt x="584" y="700"/>
                  </a:lnTo>
                  <a:lnTo>
                    <a:pt x="438" y="817"/>
                  </a:lnTo>
                  <a:lnTo>
                    <a:pt x="307" y="948"/>
                  </a:lnTo>
                  <a:lnTo>
                    <a:pt x="190" y="1080"/>
                  </a:lnTo>
                  <a:lnTo>
                    <a:pt x="88" y="1211"/>
                  </a:lnTo>
                  <a:lnTo>
                    <a:pt x="0" y="1342"/>
                  </a:lnTo>
                  <a:lnTo>
                    <a:pt x="0" y="1342"/>
                  </a:lnTo>
                  <a:lnTo>
                    <a:pt x="248" y="1736"/>
                  </a:lnTo>
                  <a:lnTo>
                    <a:pt x="511" y="2115"/>
                  </a:lnTo>
                  <a:lnTo>
                    <a:pt x="773" y="2450"/>
                  </a:lnTo>
                  <a:lnTo>
                    <a:pt x="1036" y="2757"/>
                  </a:lnTo>
                  <a:lnTo>
                    <a:pt x="1298" y="3034"/>
                  </a:lnTo>
                  <a:lnTo>
                    <a:pt x="1561" y="3282"/>
                  </a:lnTo>
                  <a:lnTo>
                    <a:pt x="1809" y="3515"/>
                  </a:lnTo>
                  <a:lnTo>
                    <a:pt x="2042" y="3719"/>
                  </a:lnTo>
                  <a:lnTo>
                    <a:pt x="2275" y="3894"/>
                  </a:lnTo>
                  <a:lnTo>
                    <a:pt x="2480" y="4040"/>
                  </a:lnTo>
                  <a:lnTo>
                    <a:pt x="2830" y="4273"/>
                  </a:lnTo>
                  <a:lnTo>
                    <a:pt x="3092" y="4419"/>
                  </a:lnTo>
                  <a:lnTo>
                    <a:pt x="3238" y="4492"/>
                  </a:lnTo>
                  <a:lnTo>
                    <a:pt x="3238" y="4492"/>
                  </a:lnTo>
                  <a:lnTo>
                    <a:pt x="3340" y="4521"/>
                  </a:lnTo>
                  <a:lnTo>
                    <a:pt x="3428" y="4521"/>
                  </a:lnTo>
                  <a:lnTo>
                    <a:pt x="3500" y="4507"/>
                  </a:lnTo>
                  <a:lnTo>
                    <a:pt x="3573" y="4477"/>
                  </a:lnTo>
                  <a:lnTo>
                    <a:pt x="3617" y="4419"/>
                  </a:lnTo>
                  <a:lnTo>
                    <a:pt x="3661" y="4361"/>
                  </a:lnTo>
                  <a:lnTo>
                    <a:pt x="3705" y="4273"/>
                  </a:lnTo>
                  <a:lnTo>
                    <a:pt x="3719" y="4171"/>
                  </a:lnTo>
                  <a:lnTo>
                    <a:pt x="3734" y="4069"/>
                  </a:lnTo>
                  <a:lnTo>
                    <a:pt x="3748" y="3952"/>
                  </a:lnTo>
                  <a:lnTo>
                    <a:pt x="3734" y="3836"/>
                  </a:lnTo>
                  <a:lnTo>
                    <a:pt x="3719" y="3690"/>
                  </a:lnTo>
                  <a:lnTo>
                    <a:pt x="3690" y="3559"/>
                  </a:lnTo>
                  <a:lnTo>
                    <a:pt x="3661" y="3413"/>
                  </a:lnTo>
                  <a:lnTo>
                    <a:pt x="3603" y="3267"/>
                  </a:lnTo>
                  <a:lnTo>
                    <a:pt x="3559" y="3107"/>
                  </a:lnTo>
                  <a:lnTo>
                    <a:pt x="3559" y="3107"/>
                  </a:lnTo>
                  <a:lnTo>
                    <a:pt x="3384" y="2698"/>
                  </a:lnTo>
                  <a:lnTo>
                    <a:pt x="3194" y="2305"/>
                  </a:lnTo>
                  <a:lnTo>
                    <a:pt x="2859" y="1605"/>
                  </a:lnTo>
                  <a:lnTo>
                    <a:pt x="2611" y="1094"/>
                  </a:lnTo>
                  <a:lnTo>
                    <a:pt x="2509" y="9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3664113" y="4665688"/>
              <a:ext cx="176461" cy="171239"/>
            </a:xfrm>
            <a:custGeom>
              <a:avLst/>
              <a:gdLst/>
              <a:ahLst/>
              <a:cxnLst/>
              <a:rect l="l" t="t" r="r" b="b"/>
              <a:pathLst>
                <a:path w="3413" h="3312" extrusionOk="0">
                  <a:moveTo>
                    <a:pt x="29" y="1"/>
                  </a:moveTo>
                  <a:lnTo>
                    <a:pt x="0" y="15"/>
                  </a:lnTo>
                  <a:lnTo>
                    <a:pt x="73" y="118"/>
                  </a:lnTo>
                  <a:lnTo>
                    <a:pt x="248" y="380"/>
                  </a:lnTo>
                  <a:lnTo>
                    <a:pt x="540" y="774"/>
                  </a:lnTo>
                  <a:lnTo>
                    <a:pt x="948" y="1255"/>
                  </a:lnTo>
                  <a:lnTo>
                    <a:pt x="1181" y="1518"/>
                  </a:lnTo>
                  <a:lnTo>
                    <a:pt x="1444" y="1795"/>
                  </a:lnTo>
                  <a:lnTo>
                    <a:pt x="1721" y="2072"/>
                  </a:lnTo>
                  <a:lnTo>
                    <a:pt x="2013" y="2334"/>
                  </a:lnTo>
                  <a:lnTo>
                    <a:pt x="2333" y="2611"/>
                  </a:lnTo>
                  <a:lnTo>
                    <a:pt x="2669" y="2859"/>
                  </a:lnTo>
                  <a:lnTo>
                    <a:pt x="3033" y="3093"/>
                  </a:lnTo>
                  <a:lnTo>
                    <a:pt x="3398" y="3311"/>
                  </a:lnTo>
                  <a:lnTo>
                    <a:pt x="3413" y="3282"/>
                  </a:lnTo>
                  <a:lnTo>
                    <a:pt x="3048" y="3063"/>
                  </a:lnTo>
                  <a:lnTo>
                    <a:pt x="2683" y="2830"/>
                  </a:lnTo>
                  <a:lnTo>
                    <a:pt x="2348" y="2582"/>
                  </a:lnTo>
                  <a:lnTo>
                    <a:pt x="2042" y="2320"/>
                  </a:lnTo>
                  <a:lnTo>
                    <a:pt x="1736" y="2043"/>
                  </a:lnTo>
                  <a:lnTo>
                    <a:pt x="1458" y="1765"/>
                  </a:lnTo>
                  <a:lnTo>
                    <a:pt x="1196" y="1503"/>
                  </a:lnTo>
                  <a:lnTo>
                    <a:pt x="963" y="1240"/>
                  </a:lnTo>
                  <a:lnTo>
                    <a:pt x="569" y="759"/>
                  </a:lnTo>
                  <a:lnTo>
                    <a:pt x="277" y="365"/>
                  </a:lnTo>
                  <a:lnTo>
                    <a:pt x="88" y="8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3726674" y="4368603"/>
              <a:ext cx="190834" cy="310732"/>
            </a:xfrm>
            <a:custGeom>
              <a:avLst/>
              <a:gdLst/>
              <a:ahLst/>
              <a:cxnLst/>
              <a:rect l="l" t="t" r="r" b="b"/>
              <a:pathLst>
                <a:path w="3691" h="6010" fill="none" extrusionOk="0">
                  <a:moveTo>
                    <a:pt x="3690" y="2276"/>
                  </a:moveTo>
                  <a:lnTo>
                    <a:pt x="1386" y="6009"/>
                  </a:lnTo>
                  <a:lnTo>
                    <a:pt x="1386" y="6009"/>
                  </a:lnTo>
                  <a:lnTo>
                    <a:pt x="1182" y="5966"/>
                  </a:lnTo>
                  <a:lnTo>
                    <a:pt x="978" y="5893"/>
                  </a:lnTo>
                  <a:lnTo>
                    <a:pt x="744" y="5776"/>
                  </a:lnTo>
                  <a:lnTo>
                    <a:pt x="613" y="5703"/>
                  </a:lnTo>
                  <a:lnTo>
                    <a:pt x="496" y="5616"/>
                  </a:lnTo>
                  <a:lnTo>
                    <a:pt x="380" y="5514"/>
                  </a:lnTo>
                  <a:lnTo>
                    <a:pt x="278" y="5411"/>
                  </a:lnTo>
                  <a:lnTo>
                    <a:pt x="176" y="5295"/>
                  </a:lnTo>
                  <a:lnTo>
                    <a:pt x="103" y="5149"/>
                  </a:lnTo>
                  <a:lnTo>
                    <a:pt x="44" y="5003"/>
                  </a:lnTo>
                  <a:lnTo>
                    <a:pt x="1" y="4843"/>
                  </a:lnTo>
                  <a:lnTo>
                    <a:pt x="1" y="4843"/>
                  </a:lnTo>
                  <a:lnTo>
                    <a:pt x="132" y="4668"/>
                  </a:lnTo>
                  <a:lnTo>
                    <a:pt x="292" y="4420"/>
                  </a:lnTo>
                  <a:lnTo>
                    <a:pt x="671" y="3764"/>
                  </a:lnTo>
                  <a:lnTo>
                    <a:pt x="1123" y="2976"/>
                  </a:lnTo>
                  <a:lnTo>
                    <a:pt x="1576" y="2130"/>
                  </a:lnTo>
                  <a:lnTo>
                    <a:pt x="2378" y="643"/>
                  </a:lnTo>
                  <a:lnTo>
                    <a:pt x="2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3696531" y="4634770"/>
              <a:ext cx="13598" cy="76209"/>
            </a:xfrm>
            <a:custGeom>
              <a:avLst/>
              <a:gdLst/>
              <a:ahLst/>
              <a:cxnLst/>
              <a:rect l="l" t="t" r="r" b="b"/>
              <a:pathLst>
                <a:path w="263" h="1474" extrusionOk="0">
                  <a:moveTo>
                    <a:pt x="73" y="1"/>
                  </a:moveTo>
                  <a:lnTo>
                    <a:pt x="44" y="16"/>
                  </a:lnTo>
                  <a:lnTo>
                    <a:pt x="146" y="191"/>
                  </a:lnTo>
                  <a:lnTo>
                    <a:pt x="204" y="366"/>
                  </a:lnTo>
                  <a:lnTo>
                    <a:pt x="234" y="526"/>
                  </a:lnTo>
                  <a:lnTo>
                    <a:pt x="234" y="686"/>
                  </a:lnTo>
                  <a:lnTo>
                    <a:pt x="234" y="847"/>
                  </a:lnTo>
                  <a:lnTo>
                    <a:pt x="204" y="993"/>
                  </a:lnTo>
                  <a:lnTo>
                    <a:pt x="161" y="1124"/>
                  </a:lnTo>
                  <a:lnTo>
                    <a:pt x="117" y="1241"/>
                  </a:lnTo>
                  <a:lnTo>
                    <a:pt x="44" y="1401"/>
                  </a:lnTo>
                  <a:lnTo>
                    <a:pt x="15" y="1445"/>
                  </a:lnTo>
                  <a:lnTo>
                    <a:pt x="0" y="1459"/>
                  </a:lnTo>
                  <a:lnTo>
                    <a:pt x="29" y="1474"/>
                  </a:lnTo>
                  <a:lnTo>
                    <a:pt x="59" y="1416"/>
                  </a:lnTo>
                  <a:lnTo>
                    <a:pt x="146" y="1255"/>
                  </a:lnTo>
                  <a:lnTo>
                    <a:pt x="190" y="1138"/>
                  </a:lnTo>
                  <a:lnTo>
                    <a:pt x="234" y="1007"/>
                  </a:lnTo>
                  <a:lnTo>
                    <a:pt x="263" y="847"/>
                  </a:lnTo>
                  <a:lnTo>
                    <a:pt x="263" y="686"/>
                  </a:lnTo>
                  <a:lnTo>
                    <a:pt x="263" y="526"/>
                  </a:lnTo>
                  <a:lnTo>
                    <a:pt x="219" y="351"/>
                  </a:lnTo>
                  <a:lnTo>
                    <a:pt x="161" y="17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3776464" y="4707930"/>
              <a:ext cx="36967" cy="16648"/>
            </a:xfrm>
            <a:custGeom>
              <a:avLst/>
              <a:gdLst/>
              <a:ahLst/>
              <a:cxnLst/>
              <a:rect l="l" t="t" r="r" b="b"/>
              <a:pathLst>
                <a:path w="715" h="322" extrusionOk="0">
                  <a:moveTo>
                    <a:pt x="715" y="1"/>
                  </a:moveTo>
                  <a:lnTo>
                    <a:pt x="613" y="30"/>
                  </a:lnTo>
                  <a:lnTo>
                    <a:pt x="525" y="59"/>
                  </a:lnTo>
                  <a:lnTo>
                    <a:pt x="350" y="117"/>
                  </a:lnTo>
                  <a:lnTo>
                    <a:pt x="175" y="205"/>
                  </a:lnTo>
                  <a:lnTo>
                    <a:pt x="88" y="263"/>
                  </a:lnTo>
                  <a:lnTo>
                    <a:pt x="0" y="307"/>
                  </a:lnTo>
                  <a:lnTo>
                    <a:pt x="0" y="321"/>
                  </a:lnTo>
                  <a:lnTo>
                    <a:pt x="15" y="321"/>
                  </a:lnTo>
                  <a:lnTo>
                    <a:pt x="175" y="234"/>
                  </a:lnTo>
                  <a:lnTo>
                    <a:pt x="350" y="146"/>
                  </a:lnTo>
                  <a:lnTo>
                    <a:pt x="525" y="73"/>
                  </a:lnTo>
                  <a:lnTo>
                    <a:pt x="715" y="1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3792285" y="4732075"/>
              <a:ext cx="30970" cy="14373"/>
            </a:xfrm>
            <a:custGeom>
              <a:avLst/>
              <a:gdLst/>
              <a:ahLst/>
              <a:cxnLst/>
              <a:rect l="l" t="t" r="r" b="b"/>
              <a:pathLst>
                <a:path w="599" h="278" extrusionOk="0">
                  <a:moveTo>
                    <a:pt x="584" y="0"/>
                  </a:moveTo>
                  <a:lnTo>
                    <a:pt x="438" y="44"/>
                  </a:lnTo>
                  <a:lnTo>
                    <a:pt x="292" y="117"/>
                  </a:lnTo>
                  <a:lnTo>
                    <a:pt x="146" y="190"/>
                  </a:lnTo>
                  <a:lnTo>
                    <a:pt x="0" y="263"/>
                  </a:lnTo>
                  <a:lnTo>
                    <a:pt x="0" y="277"/>
                  </a:lnTo>
                  <a:lnTo>
                    <a:pt x="292" y="131"/>
                  </a:lnTo>
                  <a:lnTo>
                    <a:pt x="438" y="59"/>
                  </a:lnTo>
                  <a:lnTo>
                    <a:pt x="598" y="1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3811105" y="4749395"/>
              <a:ext cx="22697" cy="13649"/>
            </a:xfrm>
            <a:custGeom>
              <a:avLst/>
              <a:gdLst/>
              <a:ahLst/>
              <a:cxnLst/>
              <a:rect l="l" t="t" r="r" b="b"/>
              <a:pathLst>
                <a:path w="439" h="264" extrusionOk="0">
                  <a:moveTo>
                    <a:pt x="424" y="1"/>
                  </a:moveTo>
                  <a:lnTo>
                    <a:pt x="307" y="44"/>
                  </a:lnTo>
                  <a:lnTo>
                    <a:pt x="205" y="103"/>
                  </a:lnTo>
                  <a:lnTo>
                    <a:pt x="103" y="176"/>
                  </a:lnTo>
                  <a:lnTo>
                    <a:pt x="1" y="249"/>
                  </a:lnTo>
                  <a:lnTo>
                    <a:pt x="1" y="263"/>
                  </a:lnTo>
                  <a:lnTo>
                    <a:pt x="15" y="263"/>
                  </a:lnTo>
                  <a:lnTo>
                    <a:pt x="103" y="190"/>
                  </a:lnTo>
                  <a:lnTo>
                    <a:pt x="205" y="117"/>
                  </a:lnTo>
                  <a:lnTo>
                    <a:pt x="322" y="59"/>
                  </a:lnTo>
                  <a:lnTo>
                    <a:pt x="424" y="15"/>
                  </a:lnTo>
                  <a:lnTo>
                    <a:pt x="438" y="15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3766640" y="3423111"/>
              <a:ext cx="389113" cy="1179282"/>
            </a:xfrm>
            <a:custGeom>
              <a:avLst/>
              <a:gdLst/>
              <a:ahLst/>
              <a:cxnLst/>
              <a:rect l="l" t="t" r="r" b="b"/>
              <a:pathLst>
                <a:path w="7526" h="22809" extrusionOk="0">
                  <a:moveTo>
                    <a:pt x="6330" y="0"/>
                  </a:moveTo>
                  <a:lnTo>
                    <a:pt x="15" y="379"/>
                  </a:lnTo>
                  <a:lnTo>
                    <a:pt x="0" y="744"/>
                  </a:lnTo>
                  <a:lnTo>
                    <a:pt x="15" y="1123"/>
                  </a:lnTo>
                  <a:lnTo>
                    <a:pt x="44" y="1517"/>
                  </a:lnTo>
                  <a:lnTo>
                    <a:pt x="88" y="1940"/>
                  </a:lnTo>
                  <a:lnTo>
                    <a:pt x="132" y="2363"/>
                  </a:lnTo>
                  <a:lnTo>
                    <a:pt x="205" y="2800"/>
                  </a:lnTo>
                  <a:lnTo>
                    <a:pt x="278" y="3252"/>
                  </a:lnTo>
                  <a:lnTo>
                    <a:pt x="380" y="3719"/>
                  </a:lnTo>
                  <a:lnTo>
                    <a:pt x="584" y="4652"/>
                  </a:lnTo>
                  <a:lnTo>
                    <a:pt x="817" y="5600"/>
                  </a:lnTo>
                  <a:lnTo>
                    <a:pt x="1065" y="6534"/>
                  </a:lnTo>
                  <a:lnTo>
                    <a:pt x="1342" y="7452"/>
                  </a:lnTo>
                  <a:lnTo>
                    <a:pt x="1605" y="8313"/>
                  </a:lnTo>
                  <a:lnTo>
                    <a:pt x="1867" y="9115"/>
                  </a:lnTo>
                  <a:lnTo>
                    <a:pt x="2334" y="10486"/>
                  </a:lnTo>
                  <a:lnTo>
                    <a:pt x="2669" y="11390"/>
                  </a:lnTo>
                  <a:lnTo>
                    <a:pt x="2786" y="11725"/>
                  </a:lnTo>
                  <a:lnTo>
                    <a:pt x="161" y="21657"/>
                  </a:lnTo>
                  <a:lnTo>
                    <a:pt x="1925" y="22809"/>
                  </a:lnTo>
                  <a:lnTo>
                    <a:pt x="2159" y="22430"/>
                  </a:lnTo>
                  <a:lnTo>
                    <a:pt x="2771" y="21380"/>
                  </a:lnTo>
                  <a:lnTo>
                    <a:pt x="3180" y="20665"/>
                  </a:lnTo>
                  <a:lnTo>
                    <a:pt x="3646" y="19834"/>
                  </a:lnTo>
                  <a:lnTo>
                    <a:pt x="4142" y="18930"/>
                  </a:lnTo>
                  <a:lnTo>
                    <a:pt x="4653" y="17953"/>
                  </a:lnTo>
                  <a:lnTo>
                    <a:pt x="5163" y="16932"/>
                  </a:lnTo>
                  <a:lnTo>
                    <a:pt x="5673" y="15882"/>
                  </a:lnTo>
                  <a:lnTo>
                    <a:pt x="6140" y="14832"/>
                  </a:lnTo>
                  <a:lnTo>
                    <a:pt x="6359" y="14307"/>
                  </a:lnTo>
                  <a:lnTo>
                    <a:pt x="6578" y="13796"/>
                  </a:lnTo>
                  <a:lnTo>
                    <a:pt x="6767" y="13286"/>
                  </a:lnTo>
                  <a:lnTo>
                    <a:pt x="6942" y="12790"/>
                  </a:lnTo>
                  <a:lnTo>
                    <a:pt x="7103" y="12309"/>
                  </a:lnTo>
                  <a:lnTo>
                    <a:pt x="7234" y="11842"/>
                  </a:lnTo>
                  <a:lnTo>
                    <a:pt x="7351" y="11405"/>
                  </a:lnTo>
                  <a:lnTo>
                    <a:pt x="7438" y="10982"/>
                  </a:lnTo>
                  <a:lnTo>
                    <a:pt x="7496" y="10573"/>
                  </a:lnTo>
                  <a:lnTo>
                    <a:pt x="7526" y="10209"/>
                  </a:lnTo>
                  <a:lnTo>
                    <a:pt x="7526" y="9757"/>
                  </a:lnTo>
                  <a:lnTo>
                    <a:pt x="7496" y="9188"/>
                  </a:lnTo>
                  <a:lnTo>
                    <a:pt x="7453" y="8517"/>
                  </a:lnTo>
                  <a:lnTo>
                    <a:pt x="7380" y="7773"/>
                  </a:lnTo>
                  <a:lnTo>
                    <a:pt x="7292" y="6957"/>
                  </a:lnTo>
                  <a:lnTo>
                    <a:pt x="7190" y="6096"/>
                  </a:lnTo>
                  <a:lnTo>
                    <a:pt x="6957" y="4361"/>
                  </a:lnTo>
                  <a:lnTo>
                    <a:pt x="6723" y="2698"/>
                  </a:lnTo>
                  <a:lnTo>
                    <a:pt x="6519" y="131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3798282" y="2451198"/>
              <a:ext cx="154642" cy="214152"/>
            </a:xfrm>
            <a:custGeom>
              <a:avLst/>
              <a:gdLst/>
              <a:ahLst/>
              <a:cxnLst/>
              <a:rect l="l" t="t" r="r" b="b"/>
              <a:pathLst>
                <a:path w="2991" h="4142" extrusionOk="0">
                  <a:moveTo>
                    <a:pt x="876" y="0"/>
                  </a:moveTo>
                  <a:lnTo>
                    <a:pt x="1" y="3106"/>
                  </a:lnTo>
                  <a:lnTo>
                    <a:pt x="2991" y="4142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3798282" y="2451198"/>
              <a:ext cx="154642" cy="214152"/>
            </a:xfrm>
            <a:custGeom>
              <a:avLst/>
              <a:gdLst/>
              <a:ahLst/>
              <a:cxnLst/>
              <a:rect l="l" t="t" r="r" b="b"/>
              <a:pathLst>
                <a:path w="2991" h="4142" fill="none" extrusionOk="0">
                  <a:moveTo>
                    <a:pt x="2889" y="0"/>
                  </a:moveTo>
                  <a:lnTo>
                    <a:pt x="2991" y="4142"/>
                  </a:lnTo>
                  <a:lnTo>
                    <a:pt x="1" y="3106"/>
                  </a:lnTo>
                  <a:lnTo>
                    <a:pt x="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3720625" y="4717753"/>
              <a:ext cx="248120" cy="131221"/>
            </a:xfrm>
            <a:custGeom>
              <a:avLst/>
              <a:gdLst/>
              <a:ahLst/>
              <a:cxnLst/>
              <a:rect l="l" t="t" r="r" b="b"/>
              <a:pathLst>
                <a:path w="4799" h="2538" extrusionOk="0">
                  <a:moveTo>
                    <a:pt x="424" y="0"/>
                  </a:moveTo>
                  <a:lnTo>
                    <a:pt x="336" y="233"/>
                  </a:lnTo>
                  <a:lnTo>
                    <a:pt x="249" y="496"/>
                  </a:lnTo>
                  <a:lnTo>
                    <a:pt x="147" y="817"/>
                  </a:lnTo>
                  <a:lnTo>
                    <a:pt x="74" y="1167"/>
                  </a:lnTo>
                  <a:lnTo>
                    <a:pt x="30" y="1356"/>
                  </a:lnTo>
                  <a:lnTo>
                    <a:pt x="15" y="1531"/>
                  </a:lnTo>
                  <a:lnTo>
                    <a:pt x="1" y="1721"/>
                  </a:lnTo>
                  <a:lnTo>
                    <a:pt x="1" y="1896"/>
                  </a:lnTo>
                  <a:lnTo>
                    <a:pt x="30" y="2056"/>
                  </a:lnTo>
                  <a:lnTo>
                    <a:pt x="59" y="2217"/>
                  </a:lnTo>
                  <a:lnTo>
                    <a:pt x="511" y="2333"/>
                  </a:lnTo>
                  <a:lnTo>
                    <a:pt x="963" y="2406"/>
                  </a:lnTo>
                  <a:lnTo>
                    <a:pt x="1386" y="2479"/>
                  </a:lnTo>
                  <a:lnTo>
                    <a:pt x="1780" y="2508"/>
                  </a:lnTo>
                  <a:lnTo>
                    <a:pt x="2159" y="2538"/>
                  </a:lnTo>
                  <a:lnTo>
                    <a:pt x="2859" y="2538"/>
                  </a:lnTo>
                  <a:lnTo>
                    <a:pt x="3166" y="2523"/>
                  </a:lnTo>
                  <a:lnTo>
                    <a:pt x="3457" y="2494"/>
                  </a:lnTo>
                  <a:lnTo>
                    <a:pt x="3705" y="2450"/>
                  </a:lnTo>
                  <a:lnTo>
                    <a:pt x="4128" y="2377"/>
                  </a:lnTo>
                  <a:lnTo>
                    <a:pt x="4420" y="2304"/>
                  </a:lnTo>
                  <a:lnTo>
                    <a:pt x="4580" y="2246"/>
                  </a:lnTo>
                  <a:lnTo>
                    <a:pt x="4668" y="2202"/>
                  </a:lnTo>
                  <a:lnTo>
                    <a:pt x="4726" y="2144"/>
                  </a:lnTo>
                  <a:lnTo>
                    <a:pt x="4770" y="2086"/>
                  </a:lnTo>
                  <a:lnTo>
                    <a:pt x="4799" y="2013"/>
                  </a:lnTo>
                  <a:lnTo>
                    <a:pt x="4799" y="1940"/>
                  </a:lnTo>
                  <a:lnTo>
                    <a:pt x="4784" y="1852"/>
                  </a:lnTo>
                  <a:lnTo>
                    <a:pt x="4755" y="1779"/>
                  </a:lnTo>
                  <a:lnTo>
                    <a:pt x="4711" y="1692"/>
                  </a:lnTo>
                  <a:lnTo>
                    <a:pt x="4638" y="1604"/>
                  </a:lnTo>
                  <a:lnTo>
                    <a:pt x="4566" y="1517"/>
                  </a:lnTo>
                  <a:lnTo>
                    <a:pt x="4478" y="1429"/>
                  </a:lnTo>
                  <a:lnTo>
                    <a:pt x="4376" y="1342"/>
                  </a:lnTo>
                  <a:lnTo>
                    <a:pt x="4259" y="1269"/>
                  </a:lnTo>
                  <a:lnTo>
                    <a:pt x="4128" y="1181"/>
                  </a:lnTo>
                  <a:lnTo>
                    <a:pt x="3997" y="1108"/>
                  </a:lnTo>
                  <a:lnTo>
                    <a:pt x="3851" y="1036"/>
                  </a:lnTo>
                  <a:lnTo>
                    <a:pt x="3443" y="861"/>
                  </a:lnTo>
                  <a:lnTo>
                    <a:pt x="3034" y="700"/>
                  </a:lnTo>
                  <a:lnTo>
                    <a:pt x="2305" y="423"/>
                  </a:lnTo>
                  <a:lnTo>
                    <a:pt x="1765" y="233"/>
                  </a:lnTo>
                  <a:lnTo>
                    <a:pt x="1576" y="175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3720625" y="4717753"/>
              <a:ext cx="248120" cy="131221"/>
            </a:xfrm>
            <a:custGeom>
              <a:avLst/>
              <a:gdLst/>
              <a:ahLst/>
              <a:cxnLst/>
              <a:rect l="l" t="t" r="r" b="b"/>
              <a:pathLst>
                <a:path w="4799" h="2538" fill="none" extrusionOk="0">
                  <a:moveTo>
                    <a:pt x="424" y="0"/>
                  </a:moveTo>
                  <a:lnTo>
                    <a:pt x="424" y="0"/>
                  </a:lnTo>
                  <a:lnTo>
                    <a:pt x="336" y="233"/>
                  </a:lnTo>
                  <a:lnTo>
                    <a:pt x="249" y="496"/>
                  </a:lnTo>
                  <a:lnTo>
                    <a:pt x="147" y="817"/>
                  </a:lnTo>
                  <a:lnTo>
                    <a:pt x="74" y="1167"/>
                  </a:lnTo>
                  <a:lnTo>
                    <a:pt x="30" y="1356"/>
                  </a:lnTo>
                  <a:lnTo>
                    <a:pt x="15" y="1531"/>
                  </a:lnTo>
                  <a:lnTo>
                    <a:pt x="1" y="1721"/>
                  </a:lnTo>
                  <a:lnTo>
                    <a:pt x="1" y="1896"/>
                  </a:lnTo>
                  <a:lnTo>
                    <a:pt x="30" y="2056"/>
                  </a:lnTo>
                  <a:lnTo>
                    <a:pt x="59" y="2217"/>
                  </a:lnTo>
                  <a:lnTo>
                    <a:pt x="59" y="2217"/>
                  </a:lnTo>
                  <a:lnTo>
                    <a:pt x="511" y="2333"/>
                  </a:lnTo>
                  <a:lnTo>
                    <a:pt x="963" y="2406"/>
                  </a:lnTo>
                  <a:lnTo>
                    <a:pt x="1386" y="2479"/>
                  </a:lnTo>
                  <a:lnTo>
                    <a:pt x="1780" y="2508"/>
                  </a:lnTo>
                  <a:lnTo>
                    <a:pt x="2159" y="2538"/>
                  </a:lnTo>
                  <a:lnTo>
                    <a:pt x="2524" y="2538"/>
                  </a:lnTo>
                  <a:lnTo>
                    <a:pt x="2859" y="2538"/>
                  </a:lnTo>
                  <a:lnTo>
                    <a:pt x="3166" y="2523"/>
                  </a:lnTo>
                  <a:lnTo>
                    <a:pt x="3457" y="2494"/>
                  </a:lnTo>
                  <a:lnTo>
                    <a:pt x="3705" y="2450"/>
                  </a:lnTo>
                  <a:lnTo>
                    <a:pt x="4128" y="2377"/>
                  </a:lnTo>
                  <a:lnTo>
                    <a:pt x="4420" y="2304"/>
                  </a:lnTo>
                  <a:lnTo>
                    <a:pt x="4580" y="2246"/>
                  </a:lnTo>
                  <a:lnTo>
                    <a:pt x="4580" y="2246"/>
                  </a:lnTo>
                  <a:lnTo>
                    <a:pt x="4668" y="2202"/>
                  </a:lnTo>
                  <a:lnTo>
                    <a:pt x="4726" y="2144"/>
                  </a:lnTo>
                  <a:lnTo>
                    <a:pt x="4770" y="2086"/>
                  </a:lnTo>
                  <a:lnTo>
                    <a:pt x="4799" y="2013"/>
                  </a:lnTo>
                  <a:lnTo>
                    <a:pt x="4799" y="1940"/>
                  </a:lnTo>
                  <a:lnTo>
                    <a:pt x="4784" y="1852"/>
                  </a:lnTo>
                  <a:lnTo>
                    <a:pt x="4755" y="1779"/>
                  </a:lnTo>
                  <a:lnTo>
                    <a:pt x="4711" y="1692"/>
                  </a:lnTo>
                  <a:lnTo>
                    <a:pt x="4638" y="1604"/>
                  </a:lnTo>
                  <a:lnTo>
                    <a:pt x="4566" y="1517"/>
                  </a:lnTo>
                  <a:lnTo>
                    <a:pt x="4478" y="1429"/>
                  </a:lnTo>
                  <a:lnTo>
                    <a:pt x="4376" y="1342"/>
                  </a:lnTo>
                  <a:lnTo>
                    <a:pt x="4259" y="1269"/>
                  </a:lnTo>
                  <a:lnTo>
                    <a:pt x="4128" y="1181"/>
                  </a:lnTo>
                  <a:lnTo>
                    <a:pt x="3997" y="1108"/>
                  </a:lnTo>
                  <a:lnTo>
                    <a:pt x="3851" y="1036"/>
                  </a:lnTo>
                  <a:lnTo>
                    <a:pt x="3851" y="1036"/>
                  </a:lnTo>
                  <a:lnTo>
                    <a:pt x="3443" y="861"/>
                  </a:lnTo>
                  <a:lnTo>
                    <a:pt x="3034" y="700"/>
                  </a:lnTo>
                  <a:lnTo>
                    <a:pt x="2305" y="423"/>
                  </a:lnTo>
                  <a:lnTo>
                    <a:pt x="1765" y="233"/>
                  </a:lnTo>
                  <a:lnTo>
                    <a:pt x="1576" y="1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3721400" y="4819505"/>
              <a:ext cx="244346" cy="16648"/>
            </a:xfrm>
            <a:custGeom>
              <a:avLst/>
              <a:gdLst/>
              <a:ahLst/>
              <a:cxnLst/>
              <a:rect l="l" t="t" r="r" b="b"/>
              <a:pathLst>
                <a:path w="4726" h="322" extrusionOk="0">
                  <a:moveTo>
                    <a:pt x="0" y="1"/>
                  </a:moveTo>
                  <a:lnTo>
                    <a:pt x="0" y="30"/>
                  </a:lnTo>
                  <a:lnTo>
                    <a:pt x="205" y="74"/>
                  </a:lnTo>
                  <a:lnTo>
                    <a:pt x="438" y="118"/>
                  </a:lnTo>
                  <a:lnTo>
                    <a:pt x="759" y="176"/>
                  </a:lnTo>
                  <a:lnTo>
                    <a:pt x="1138" y="234"/>
                  </a:lnTo>
                  <a:lnTo>
                    <a:pt x="1590" y="278"/>
                  </a:lnTo>
                  <a:lnTo>
                    <a:pt x="2071" y="307"/>
                  </a:lnTo>
                  <a:lnTo>
                    <a:pt x="2596" y="322"/>
                  </a:lnTo>
                  <a:lnTo>
                    <a:pt x="3121" y="307"/>
                  </a:lnTo>
                  <a:lnTo>
                    <a:pt x="3646" y="263"/>
                  </a:lnTo>
                  <a:lnTo>
                    <a:pt x="3923" y="234"/>
                  </a:lnTo>
                  <a:lnTo>
                    <a:pt x="4186" y="190"/>
                  </a:lnTo>
                  <a:lnTo>
                    <a:pt x="4463" y="132"/>
                  </a:lnTo>
                  <a:lnTo>
                    <a:pt x="4726" y="59"/>
                  </a:lnTo>
                  <a:lnTo>
                    <a:pt x="4726" y="30"/>
                  </a:lnTo>
                  <a:lnTo>
                    <a:pt x="4448" y="103"/>
                  </a:lnTo>
                  <a:lnTo>
                    <a:pt x="4186" y="161"/>
                  </a:lnTo>
                  <a:lnTo>
                    <a:pt x="3923" y="205"/>
                  </a:lnTo>
                  <a:lnTo>
                    <a:pt x="3646" y="234"/>
                  </a:lnTo>
                  <a:lnTo>
                    <a:pt x="3121" y="278"/>
                  </a:lnTo>
                  <a:lnTo>
                    <a:pt x="2596" y="293"/>
                  </a:lnTo>
                  <a:lnTo>
                    <a:pt x="2071" y="278"/>
                  </a:lnTo>
                  <a:lnTo>
                    <a:pt x="1590" y="249"/>
                  </a:lnTo>
                  <a:lnTo>
                    <a:pt x="1153" y="205"/>
                  </a:lnTo>
                  <a:lnTo>
                    <a:pt x="759" y="147"/>
                  </a:lnTo>
                  <a:lnTo>
                    <a:pt x="438" y="88"/>
                  </a:lnTo>
                  <a:lnTo>
                    <a:pt x="205" y="45"/>
                  </a:lnTo>
                  <a:lnTo>
                    <a:pt x="5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3707079" y="4453086"/>
              <a:ext cx="141044" cy="301632"/>
            </a:xfrm>
            <a:custGeom>
              <a:avLst/>
              <a:gdLst/>
              <a:ahLst/>
              <a:cxnLst/>
              <a:rect l="l" t="t" r="r" b="b"/>
              <a:pathLst>
                <a:path w="2728" h="5834" extrusionOk="0">
                  <a:moveTo>
                    <a:pt x="0" y="0"/>
                  </a:moveTo>
                  <a:lnTo>
                    <a:pt x="248" y="1532"/>
                  </a:lnTo>
                  <a:lnTo>
                    <a:pt x="321" y="2159"/>
                  </a:lnTo>
                  <a:lnTo>
                    <a:pt x="394" y="2698"/>
                  </a:lnTo>
                  <a:lnTo>
                    <a:pt x="467" y="3559"/>
                  </a:lnTo>
                  <a:lnTo>
                    <a:pt x="511" y="4186"/>
                  </a:lnTo>
                  <a:lnTo>
                    <a:pt x="511" y="4638"/>
                  </a:lnTo>
                  <a:lnTo>
                    <a:pt x="496" y="4988"/>
                  </a:lnTo>
                  <a:lnTo>
                    <a:pt x="496" y="5280"/>
                  </a:lnTo>
                  <a:lnTo>
                    <a:pt x="511" y="5615"/>
                  </a:lnTo>
                  <a:lnTo>
                    <a:pt x="657" y="5702"/>
                  </a:lnTo>
                  <a:lnTo>
                    <a:pt x="802" y="5775"/>
                  </a:lnTo>
                  <a:lnTo>
                    <a:pt x="948" y="5819"/>
                  </a:lnTo>
                  <a:lnTo>
                    <a:pt x="1109" y="5834"/>
                  </a:lnTo>
                  <a:lnTo>
                    <a:pt x="1400" y="5834"/>
                  </a:lnTo>
                  <a:lnTo>
                    <a:pt x="1546" y="5805"/>
                  </a:lnTo>
                  <a:lnTo>
                    <a:pt x="1692" y="5775"/>
                  </a:lnTo>
                  <a:lnTo>
                    <a:pt x="1940" y="5688"/>
                  </a:lnTo>
                  <a:lnTo>
                    <a:pt x="2144" y="5600"/>
                  </a:lnTo>
                  <a:lnTo>
                    <a:pt x="2319" y="5513"/>
                  </a:lnTo>
                  <a:lnTo>
                    <a:pt x="2727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0"/>
            <p:cNvSpPr/>
            <p:nvPr/>
          </p:nvSpPr>
          <p:spPr>
            <a:xfrm>
              <a:off x="3707079" y="4453086"/>
              <a:ext cx="141044" cy="301632"/>
            </a:xfrm>
            <a:custGeom>
              <a:avLst/>
              <a:gdLst/>
              <a:ahLst/>
              <a:cxnLst/>
              <a:rect l="l" t="t" r="r" b="b"/>
              <a:pathLst>
                <a:path w="2728" h="5834" fill="none" extrusionOk="0">
                  <a:moveTo>
                    <a:pt x="2727" y="832"/>
                  </a:moveTo>
                  <a:lnTo>
                    <a:pt x="2319" y="5513"/>
                  </a:lnTo>
                  <a:lnTo>
                    <a:pt x="2319" y="5513"/>
                  </a:lnTo>
                  <a:lnTo>
                    <a:pt x="2144" y="5600"/>
                  </a:lnTo>
                  <a:lnTo>
                    <a:pt x="1940" y="5688"/>
                  </a:lnTo>
                  <a:lnTo>
                    <a:pt x="1692" y="5775"/>
                  </a:lnTo>
                  <a:lnTo>
                    <a:pt x="1546" y="5805"/>
                  </a:lnTo>
                  <a:lnTo>
                    <a:pt x="1400" y="5834"/>
                  </a:lnTo>
                  <a:lnTo>
                    <a:pt x="1255" y="5834"/>
                  </a:lnTo>
                  <a:lnTo>
                    <a:pt x="1109" y="5834"/>
                  </a:lnTo>
                  <a:lnTo>
                    <a:pt x="948" y="5819"/>
                  </a:lnTo>
                  <a:lnTo>
                    <a:pt x="802" y="5775"/>
                  </a:lnTo>
                  <a:lnTo>
                    <a:pt x="657" y="5702"/>
                  </a:lnTo>
                  <a:lnTo>
                    <a:pt x="511" y="5615"/>
                  </a:lnTo>
                  <a:lnTo>
                    <a:pt x="511" y="5615"/>
                  </a:lnTo>
                  <a:lnTo>
                    <a:pt x="496" y="5280"/>
                  </a:lnTo>
                  <a:lnTo>
                    <a:pt x="496" y="4988"/>
                  </a:lnTo>
                  <a:lnTo>
                    <a:pt x="511" y="4638"/>
                  </a:lnTo>
                  <a:lnTo>
                    <a:pt x="511" y="4186"/>
                  </a:lnTo>
                  <a:lnTo>
                    <a:pt x="467" y="3559"/>
                  </a:lnTo>
                  <a:lnTo>
                    <a:pt x="394" y="2698"/>
                  </a:lnTo>
                  <a:lnTo>
                    <a:pt x="321" y="2159"/>
                  </a:lnTo>
                  <a:lnTo>
                    <a:pt x="248" y="15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0"/>
            <p:cNvSpPr/>
            <p:nvPr/>
          </p:nvSpPr>
          <p:spPr>
            <a:xfrm>
              <a:off x="3725175" y="4772765"/>
              <a:ext cx="51341" cy="57390"/>
            </a:xfrm>
            <a:custGeom>
              <a:avLst/>
              <a:gdLst/>
              <a:ahLst/>
              <a:cxnLst/>
              <a:rect l="l" t="t" r="r" b="b"/>
              <a:pathLst>
                <a:path w="993" h="1110" extrusionOk="0">
                  <a:moveTo>
                    <a:pt x="0" y="1"/>
                  </a:moveTo>
                  <a:lnTo>
                    <a:pt x="0" y="30"/>
                  </a:lnTo>
                  <a:lnTo>
                    <a:pt x="146" y="74"/>
                  </a:lnTo>
                  <a:lnTo>
                    <a:pt x="277" y="147"/>
                  </a:lnTo>
                  <a:lnTo>
                    <a:pt x="394" y="219"/>
                  </a:lnTo>
                  <a:lnTo>
                    <a:pt x="511" y="292"/>
                  </a:lnTo>
                  <a:lnTo>
                    <a:pt x="598" y="380"/>
                  </a:lnTo>
                  <a:lnTo>
                    <a:pt x="671" y="467"/>
                  </a:lnTo>
                  <a:lnTo>
                    <a:pt x="744" y="569"/>
                  </a:lnTo>
                  <a:lnTo>
                    <a:pt x="802" y="657"/>
                  </a:lnTo>
                  <a:lnTo>
                    <a:pt x="875" y="832"/>
                  </a:lnTo>
                  <a:lnTo>
                    <a:pt x="934" y="978"/>
                  </a:lnTo>
                  <a:lnTo>
                    <a:pt x="948" y="1065"/>
                  </a:lnTo>
                  <a:lnTo>
                    <a:pt x="963" y="1094"/>
                  </a:lnTo>
                  <a:lnTo>
                    <a:pt x="963" y="1109"/>
                  </a:lnTo>
                  <a:lnTo>
                    <a:pt x="992" y="1109"/>
                  </a:lnTo>
                  <a:lnTo>
                    <a:pt x="963" y="963"/>
                  </a:lnTo>
                  <a:lnTo>
                    <a:pt x="905" y="817"/>
                  </a:lnTo>
                  <a:lnTo>
                    <a:pt x="817" y="642"/>
                  </a:lnTo>
                  <a:lnTo>
                    <a:pt x="773" y="555"/>
                  </a:lnTo>
                  <a:lnTo>
                    <a:pt x="700" y="453"/>
                  </a:lnTo>
                  <a:lnTo>
                    <a:pt x="613" y="365"/>
                  </a:lnTo>
                  <a:lnTo>
                    <a:pt x="525" y="278"/>
                  </a:lnTo>
                  <a:lnTo>
                    <a:pt x="423" y="190"/>
                  </a:lnTo>
                  <a:lnTo>
                    <a:pt x="292" y="117"/>
                  </a:lnTo>
                  <a:lnTo>
                    <a:pt x="161" y="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0"/>
            <p:cNvSpPr/>
            <p:nvPr/>
          </p:nvSpPr>
          <p:spPr>
            <a:xfrm>
              <a:off x="3842023" y="4747896"/>
              <a:ext cx="16648" cy="37019"/>
            </a:xfrm>
            <a:custGeom>
              <a:avLst/>
              <a:gdLst/>
              <a:ahLst/>
              <a:cxnLst/>
              <a:rect l="l" t="t" r="r" b="b"/>
              <a:pathLst>
                <a:path w="322" h="716" extrusionOk="0">
                  <a:moveTo>
                    <a:pt x="307" y="0"/>
                  </a:moveTo>
                  <a:lnTo>
                    <a:pt x="249" y="73"/>
                  </a:lnTo>
                  <a:lnTo>
                    <a:pt x="205" y="161"/>
                  </a:lnTo>
                  <a:lnTo>
                    <a:pt x="117" y="336"/>
                  </a:lnTo>
                  <a:lnTo>
                    <a:pt x="45" y="525"/>
                  </a:lnTo>
                  <a:lnTo>
                    <a:pt x="30" y="613"/>
                  </a:lnTo>
                  <a:lnTo>
                    <a:pt x="1" y="715"/>
                  </a:lnTo>
                  <a:lnTo>
                    <a:pt x="15" y="715"/>
                  </a:lnTo>
                  <a:lnTo>
                    <a:pt x="74" y="525"/>
                  </a:lnTo>
                  <a:lnTo>
                    <a:pt x="132" y="350"/>
                  </a:lnTo>
                  <a:lnTo>
                    <a:pt x="220" y="17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0"/>
            <p:cNvSpPr/>
            <p:nvPr/>
          </p:nvSpPr>
          <p:spPr>
            <a:xfrm>
              <a:off x="3868443" y="4758443"/>
              <a:ext cx="12874" cy="31745"/>
            </a:xfrm>
            <a:custGeom>
              <a:avLst/>
              <a:gdLst/>
              <a:ahLst/>
              <a:cxnLst/>
              <a:rect l="l" t="t" r="r" b="b"/>
              <a:pathLst>
                <a:path w="249" h="614" extrusionOk="0">
                  <a:moveTo>
                    <a:pt x="248" y="1"/>
                  </a:moveTo>
                  <a:lnTo>
                    <a:pt x="161" y="146"/>
                  </a:lnTo>
                  <a:lnTo>
                    <a:pt x="102" y="292"/>
                  </a:lnTo>
                  <a:lnTo>
                    <a:pt x="44" y="453"/>
                  </a:lnTo>
                  <a:lnTo>
                    <a:pt x="0" y="613"/>
                  </a:lnTo>
                  <a:lnTo>
                    <a:pt x="15" y="613"/>
                  </a:lnTo>
                  <a:lnTo>
                    <a:pt x="117" y="307"/>
                  </a:lnTo>
                  <a:lnTo>
                    <a:pt x="175" y="161"/>
                  </a:lnTo>
                  <a:lnTo>
                    <a:pt x="248" y="15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0"/>
            <p:cNvSpPr/>
            <p:nvPr/>
          </p:nvSpPr>
          <p:spPr>
            <a:xfrm>
              <a:off x="3894088" y="4764493"/>
              <a:ext cx="7549" cy="24145"/>
            </a:xfrm>
            <a:custGeom>
              <a:avLst/>
              <a:gdLst/>
              <a:ahLst/>
              <a:cxnLst/>
              <a:rect l="l" t="t" r="r" b="b"/>
              <a:pathLst>
                <a:path w="146" h="467" extrusionOk="0">
                  <a:moveTo>
                    <a:pt x="131" y="0"/>
                  </a:moveTo>
                  <a:lnTo>
                    <a:pt x="73" y="102"/>
                  </a:lnTo>
                  <a:lnTo>
                    <a:pt x="29" y="219"/>
                  </a:lnTo>
                  <a:lnTo>
                    <a:pt x="15" y="350"/>
                  </a:lnTo>
                  <a:lnTo>
                    <a:pt x="0" y="467"/>
                  </a:lnTo>
                  <a:lnTo>
                    <a:pt x="15" y="467"/>
                  </a:lnTo>
                  <a:lnTo>
                    <a:pt x="29" y="350"/>
                  </a:lnTo>
                  <a:lnTo>
                    <a:pt x="44" y="234"/>
                  </a:lnTo>
                  <a:lnTo>
                    <a:pt x="88" y="11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0"/>
            <p:cNvSpPr/>
            <p:nvPr/>
          </p:nvSpPr>
          <p:spPr>
            <a:xfrm>
              <a:off x="3635418" y="3370322"/>
              <a:ext cx="365743" cy="1303730"/>
            </a:xfrm>
            <a:custGeom>
              <a:avLst/>
              <a:gdLst/>
              <a:ahLst/>
              <a:cxnLst/>
              <a:rect l="l" t="t" r="r" b="b"/>
              <a:pathLst>
                <a:path w="7074" h="25216" extrusionOk="0">
                  <a:moveTo>
                    <a:pt x="584" y="0"/>
                  </a:moveTo>
                  <a:lnTo>
                    <a:pt x="468" y="321"/>
                  </a:lnTo>
                  <a:lnTo>
                    <a:pt x="351" y="657"/>
                  </a:lnTo>
                  <a:lnTo>
                    <a:pt x="263" y="1021"/>
                  </a:lnTo>
                  <a:lnTo>
                    <a:pt x="176" y="1400"/>
                  </a:lnTo>
                  <a:lnTo>
                    <a:pt x="118" y="1794"/>
                  </a:lnTo>
                  <a:lnTo>
                    <a:pt x="59" y="2203"/>
                  </a:lnTo>
                  <a:lnTo>
                    <a:pt x="30" y="2625"/>
                  </a:lnTo>
                  <a:lnTo>
                    <a:pt x="16" y="3048"/>
                  </a:lnTo>
                  <a:lnTo>
                    <a:pt x="1" y="3486"/>
                  </a:lnTo>
                  <a:lnTo>
                    <a:pt x="16" y="3909"/>
                  </a:lnTo>
                  <a:lnTo>
                    <a:pt x="45" y="4346"/>
                  </a:lnTo>
                  <a:lnTo>
                    <a:pt x="88" y="4769"/>
                  </a:lnTo>
                  <a:lnTo>
                    <a:pt x="161" y="5178"/>
                  </a:lnTo>
                  <a:lnTo>
                    <a:pt x="234" y="5586"/>
                  </a:lnTo>
                  <a:lnTo>
                    <a:pt x="322" y="5980"/>
                  </a:lnTo>
                  <a:lnTo>
                    <a:pt x="438" y="6359"/>
                  </a:lnTo>
                  <a:lnTo>
                    <a:pt x="570" y="7540"/>
                  </a:lnTo>
                  <a:lnTo>
                    <a:pt x="701" y="8678"/>
                  </a:lnTo>
                  <a:lnTo>
                    <a:pt x="949" y="10661"/>
                  </a:lnTo>
                  <a:lnTo>
                    <a:pt x="1153" y="12032"/>
                  </a:lnTo>
                  <a:lnTo>
                    <a:pt x="1226" y="12557"/>
                  </a:lnTo>
                  <a:lnTo>
                    <a:pt x="1518" y="24953"/>
                  </a:lnTo>
                  <a:lnTo>
                    <a:pt x="4216" y="25215"/>
                  </a:lnTo>
                  <a:lnTo>
                    <a:pt x="4595" y="23757"/>
                  </a:lnTo>
                  <a:lnTo>
                    <a:pt x="5003" y="22182"/>
                  </a:lnTo>
                  <a:lnTo>
                    <a:pt x="5470" y="20242"/>
                  </a:lnTo>
                  <a:lnTo>
                    <a:pt x="5718" y="19192"/>
                  </a:lnTo>
                  <a:lnTo>
                    <a:pt x="5951" y="18128"/>
                  </a:lnTo>
                  <a:lnTo>
                    <a:pt x="6170" y="17034"/>
                  </a:lnTo>
                  <a:lnTo>
                    <a:pt x="6374" y="15969"/>
                  </a:lnTo>
                  <a:lnTo>
                    <a:pt x="6549" y="14934"/>
                  </a:lnTo>
                  <a:lnTo>
                    <a:pt x="6695" y="13957"/>
                  </a:lnTo>
                  <a:lnTo>
                    <a:pt x="6753" y="13490"/>
                  </a:lnTo>
                  <a:lnTo>
                    <a:pt x="6797" y="13038"/>
                  </a:lnTo>
                  <a:lnTo>
                    <a:pt x="6826" y="12615"/>
                  </a:lnTo>
                  <a:lnTo>
                    <a:pt x="6855" y="12221"/>
                  </a:lnTo>
                  <a:lnTo>
                    <a:pt x="6914" y="10092"/>
                  </a:lnTo>
                  <a:lnTo>
                    <a:pt x="6972" y="7978"/>
                  </a:lnTo>
                  <a:lnTo>
                    <a:pt x="7001" y="5965"/>
                  </a:lnTo>
                  <a:lnTo>
                    <a:pt x="7030" y="4157"/>
                  </a:lnTo>
                  <a:lnTo>
                    <a:pt x="7059" y="1386"/>
                  </a:lnTo>
                  <a:lnTo>
                    <a:pt x="7074" y="32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635418" y="3370322"/>
              <a:ext cx="365743" cy="1303730"/>
            </a:xfrm>
            <a:custGeom>
              <a:avLst/>
              <a:gdLst/>
              <a:ahLst/>
              <a:cxnLst/>
              <a:rect l="l" t="t" r="r" b="b"/>
              <a:pathLst>
                <a:path w="7074" h="25216" fill="none" extrusionOk="0">
                  <a:moveTo>
                    <a:pt x="584" y="0"/>
                  </a:moveTo>
                  <a:lnTo>
                    <a:pt x="584" y="0"/>
                  </a:lnTo>
                  <a:lnTo>
                    <a:pt x="468" y="321"/>
                  </a:lnTo>
                  <a:lnTo>
                    <a:pt x="351" y="657"/>
                  </a:lnTo>
                  <a:lnTo>
                    <a:pt x="263" y="1021"/>
                  </a:lnTo>
                  <a:lnTo>
                    <a:pt x="176" y="1400"/>
                  </a:lnTo>
                  <a:lnTo>
                    <a:pt x="118" y="1794"/>
                  </a:lnTo>
                  <a:lnTo>
                    <a:pt x="59" y="2203"/>
                  </a:lnTo>
                  <a:lnTo>
                    <a:pt x="30" y="2625"/>
                  </a:lnTo>
                  <a:lnTo>
                    <a:pt x="16" y="3048"/>
                  </a:lnTo>
                  <a:lnTo>
                    <a:pt x="1" y="3486"/>
                  </a:lnTo>
                  <a:lnTo>
                    <a:pt x="16" y="3909"/>
                  </a:lnTo>
                  <a:lnTo>
                    <a:pt x="45" y="4346"/>
                  </a:lnTo>
                  <a:lnTo>
                    <a:pt x="88" y="4769"/>
                  </a:lnTo>
                  <a:lnTo>
                    <a:pt x="161" y="5178"/>
                  </a:lnTo>
                  <a:lnTo>
                    <a:pt x="234" y="5586"/>
                  </a:lnTo>
                  <a:lnTo>
                    <a:pt x="322" y="5980"/>
                  </a:lnTo>
                  <a:lnTo>
                    <a:pt x="438" y="6359"/>
                  </a:lnTo>
                  <a:lnTo>
                    <a:pt x="438" y="6359"/>
                  </a:lnTo>
                  <a:lnTo>
                    <a:pt x="570" y="7540"/>
                  </a:lnTo>
                  <a:lnTo>
                    <a:pt x="701" y="8678"/>
                  </a:lnTo>
                  <a:lnTo>
                    <a:pt x="949" y="10661"/>
                  </a:lnTo>
                  <a:lnTo>
                    <a:pt x="1153" y="12032"/>
                  </a:lnTo>
                  <a:lnTo>
                    <a:pt x="1226" y="12557"/>
                  </a:lnTo>
                  <a:lnTo>
                    <a:pt x="1518" y="24953"/>
                  </a:lnTo>
                  <a:lnTo>
                    <a:pt x="4216" y="25215"/>
                  </a:lnTo>
                  <a:lnTo>
                    <a:pt x="4216" y="25215"/>
                  </a:lnTo>
                  <a:lnTo>
                    <a:pt x="4595" y="23757"/>
                  </a:lnTo>
                  <a:lnTo>
                    <a:pt x="5003" y="22182"/>
                  </a:lnTo>
                  <a:lnTo>
                    <a:pt x="5470" y="20242"/>
                  </a:lnTo>
                  <a:lnTo>
                    <a:pt x="5718" y="19192"/>
                  </a:lnTo>
                  <a:lnTo>
                    <a:pt x="5951" y="18128"/>
                  </a:lnTo>
                  <a:lnTo>
                    <a:pt x="6170" y="17034"/>
                  </a:lnTo>
                  <a:lnTo>
                    <a:pt x="6374" y="15969"/>
                  </a:lnTo>
                  <a:lnTo>
                    <a:pt x="6549" y="14934"/>
                  </a:lnTo>
                  <a:lnTo>
                    <a:pt x="6695" y="13957"/>
                  </a:lnTo>
                  <a:lnTo>
                    <a:pt x="6753" y="13490"/>
                  </a:lnTo>
                  <a:lnTo>
                    <a:pt x="6797" y="13038"/>
                  </a:lnTo>
                  <a:lnTo>
                    <a:pt x="6826" y="12615"/>
                  </a:lnTo>
                  <a:lnTo>
                    <a:pt x="6855" y="12221"/>
                  </a:lnTo>
                  <a:lnTo>
                    <a:pt x="6855" y="12221"/>
                  </a:lnTo>
                  <a:lnTo>
                    <a:pt x="6914" y="10092"/>
                  </a:lnTo>
                  <a:lnTo>
                    <a:pt x="6972" y="7978"/>
                  </a:lnTo>
                  <a:lnTo>
                    <a:pt x="7001" y="5965"/>
                  </a:lnTo>
                  <a:lnTo>
                    <a:pt x="7030" y="4157"/>
                  </a:lnTo>
                  <a:lnTo>
                    <a:pt x="7059" y="1386"/>
                  </a:lnTo>
                  <a:lnTo>
                    <a:pt x="7074" y="32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3832251" y="3363549"/>
              <a:ext cx="39242" cy="1303730"/>
            </a:xfrm>
            <a:custGeom>
              <a:avLst/>
              <a:gdLst/>
              <a:ahLst/>
              <a:cxnLst/>
              <a:rect l="l" t="t" r="r" b="b"/>
              <a:pathLst>
                <a:path w="759" h="25216" extrusionOk="0">
                  <a:moveTo>
                    <a:pt x="715" y="0"/>
                  </a:moveTo>
                  <a:lnTo>
                    <a:pt x="715" y="161"/>
                  </a:lnTo>
                  <a:lnTo>
                    <a:pt x="729" y="2363"/>
                  </a:lnTo>
                  <a:lnTo>
                    <a:pt x="715" y="4434"/>
                  </a:lnTo>
                  <a:lnTo>
                    <a:pt x="686" y="6898"/>
                  </a:lnTo>
                  <a:lnTo>
                    <a:pt x="656" y="8225"/>
                  </a:lnTo>
                  <a:lnTo>
                    <a:pt x="627" y="9582"/>
                  </a:lnTo>
                  <a:lnTo>
                    <a:pt x="569" y="10967"/>
                  </a:lnTo>
                  <a:lnTo>
                    <a:pt x="511" y="12338"/>
                  </a:lnTo>
                  <a:lnTo>
                    <a:pt x="438" y="13971"/>
                  </a:lnTo>
                  <a:lnTo>
                    <a:pt x="350" y="15940"/>
                  </a:lnTo>
                  <a:lnTo>
                    <a:pt x="190" y="20198"/>
                  </a:lnTo>
                  <a:lnTo>
                    <a:pt x="0" y="25215"/>
                  </a:lnTo>
                  <a:lnTo>
                    <a:pt x="29" y="25215"/>
                  </a:lnTo>
                  <a:lnTo>
                    <a:pt x="44" y="24821"/>
                  </a:lnTo>
                  <a:lnTo>
                    <a:pt x="248" y="19148"/>
                  </a:lnTo>
                  <a:lnTo>
                    <a:pt x="394" y="15430"/>
                  </a:lnTo>
                  <a:lnTo>
                    <a:pt x="540" y="12338"/>
                  </a:lnTo>
                  <a:lnTo>
                    <a:pt x="598" y="10967"/>
                  </a:lnTo>
                  <a:lnTo>
                    <a:pt x="656" y="9582"/>
                  </a:lnTo>
                  <a:lnTo>
                    <a:pt x="686" y="8225"/>
                  </a:lnTo>
                  <a:lnTo>
                    <a:pt x="715" y="6898"/>
                  </a:lnTo>
                  <a:lnTo>
                    <a:pt x="744" y="4434"/>
                  </a:lnTo>
                  <a:lnTo>
                    <a:pt x="759" y="2363"/>
                  </a:lnTo>
                  <a:lnTo>
                    <a:pt x="744" y="627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3704080" y="4635545"/>
              <a:ext cx="173462" cy="48290"/>
            </a:xfrm>
            <a:custGeom>
              <a:avLst/>
              <a:gdLst/>
              <a:ahLst/>
              <a:cxnLst/>
              <a:rect l="l" t="t" r="r" b="b"/>
              <a:pathLst>
                <a:path w="3355" h="934" extrusionOk="0">
                  <a:moveTo>
                    <a:pt x="44" y="1"/>
                  </a:moveTo>
                  <a:lnTo>
                    <a:pt x="0" y="759"/>
                  </a:lnTo>
                  <a:lnTo>
                    <a:pt x="3310" y="934"/>
                  </a:lnTo>
                  <a:lnTo>
                    <a:pt x="3354" y="16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3868443" y="3454029"/>
              <a:ext cx="101078" cy="141768"/>
            </a:xfrm>
            <a:custGeom>
              <a:avLst/>
              <a:gdLst/>
              <a:ahLst/>
              <a:cxnLst/>
              <a:rect l="l" t="t" r="r" b="b"/>
              <a:pathLst>
                <a:path w="1955" h="2742" extrusionOk="0">
                  <a:moveTo>
                    <a:pt x="1925" y="0"/>
                  </a:moveTo>
                  <a:lnTo>
                    <a:pt x="1925" y="161"/>
                  </a:lnTo>
                  <a:lnTo>
                    <a:pt x="1911" y="321"/>
                  </a:lnTo>
                  <a:lnTo>
                    <a:pt x="1882" y="481"/>
                  </a:lnTo>
                  <a:lnTo>
                    <a:pt x="1852" y="642"/>
                  </a:lnTo>
                  <a:lnTo>
                    <a:pt x="1809" y="788"/>
                  </a:lnTo>
                  <a:lnTo>
                    <a:pt x="1750" y="919"/>
                  </a:lnTo>
                  <a:lnTo>
                    <a:pt x="1634" y="1181"/>
                  </a:lnTo>
                  <a:lnTo>
                    <a:pt x="1488" y="1429"/>
                  </a:lnTo>
                  <a:lnTo>
                    <a:pt x="1313" y="1663"/>
                  </a:lnTo>
                  <a:lnTo>
                    <a:pt x="1152" y="1852"/>
                  </a:lnTo>
                  <a:lnTo>
                    <a:pt x="963" y="2042"/>
                  </a:lnTo>
                  <a:lnTo>
                    <a:pt x="788" y="2202"/>
                  </a:lnTo>
                  <a:lnTo>
                    <a:pt x="613" y="2334"/>
                  </a:lnTo>
                  <a:lnTo>
                    <a:pt x="452" y="2450"/>
                  </a:lnTo>
                  <a:lnTo>
                    <a:pt x="307" y="2552"/>
                  </a:lnTo>
                  <a:lnTo>
                    <a:pt x="88" y="2684"/>
                  </a:lnTo>
                  <a:lnTo>
                    <a:pt x="29" y="2713"/>
                  </a:lnTo>
                  <a:lnTo>
                    <a:pt x="0" y="2713"/>
                  </a:lnTo>
                  <a:lnTo>
                    <a:pt x="15" y="2742"/>
                  </a:lnTo>
                  <a:lnTo>
                    <a:pt x="102" y="2698"/>
                  </a:lnTo>
                  <a:lnTo>
                    <a:pt x="321" y="2581"/>
                  </a:lnTo>
                  <a:lnTo>
                    <a:pt x="467" y="2479"/>
                  </a:lnTo>
                  <a:lnTo>
                    <a:pt x="627" y="2363"/>
                  </a:lnTo>
                  <a:lnTo>
                    <a:pt x="802" y="2217"/>
                  </a:lnTo>
                  <a:lnTo>
                    <a:pt x="992" y="2056"/>
                  </a:lnTo>
                  <a:lnTo>
                    <a:pt x="1167" y="1881"/>
                  </a:lnTo>
                  <a:lnTo>
                    <a:pt x="1342" y="1677"/>
                  </a:lnTo>
                  <a:lnTo>
                    <a:pt x="1502" y="1444"/>
                  </a:lnTo>
                  <a:lnTo>
                    <a:pt x="1648" y="1196"/>
                  </a:lnTo>
                  <a:lnTo>
                    <a:pt x="1779" y="934"/>
                  </a:lnTo>
                  <a:lnTo>
                    <a:pt x="1823" y="788"/>
                  </a:lnTo>
                  <a:lnTo>
                    <a:pt x="1867" y="642"/>
                  </a:lnTo>
                  <a:lnTo>
                    <a:pt x="1911" y="481"/>
                  </a:lnTo>
                  <a:lnTo>
                    <a:pt x="1940" y="336"/>
                  </a:lnTo>
                  <a:lnTo>
                    <a:pt x="1954" y="161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0"/>
            <p:cNvSpPr/>
            <p:nvPr/>
          </p:nvSpPr>
          <p:spPr>
            <a:xfrm>
              <a:off x="3606775" y="2565772"/>
              <a:ext cx="548977" cy="953859"/>
            </a:xfrm>
            <a:custGeom>
              <a:avLst/>
              <a:gdLst/>
              <a:ahLst/>
              <a:cxnLst/>
              <a:rect l="l" t="t" r="r" b="b"/>
              <a:pathLst>
                <a:path w="10618" h="18449" extrusionOk="0">
                  <a:moveTo>
                    <a:pt x="3953" y="1"/>
                  </a:moveTo>
                  <a:lnTo>
                    <a:pt x="3836" y="45"/>
                  </a:lnTo>
                  <a:lnTo>
                    <a:pt x="3705" y="103"/>
                  </a:lnTo>
                  <a:lnTo>
                    <a:pt x="3515" y="190"/>
                  </a:lnTo>
                  <a:lnTo>
                    <a:pt x="3297" y="336"/>
                  </a:lnTo>
                  <a:lnTo>
                    <a:pt x="3049" y="526"/>
                  </a:lnTo>
                  <a:lnTo>
                    <a:pt x="2917" y="643"/>
                  </a:lnTo>
                  <a:lnTo>
                    <a:pt x="2786" y="774"/>
                  </a:lnTo>
                  <a:lnTo>
                    <a:pt x="2640" y="920"/>
                  </a:lnTo>
                  <a:lnTo>
                    <a:pt x="2495" y="1095"/>
                  </a:lnTo>
                  <a:lnTo>
                    <a:pt x="2349" y="1270"/>
                  </a:lnTo>
                  <a:lnTo>
                    <a:pt x="2203" y="1488"/>
                  </a:lnTo>
                  <a:lnTo>
                    <a:pt x="2057" y="1707"/>
                  </a:lnTo>
                  <a:lnTo>
                    <a:pt x="1911" y="1955"/>
                  </a:lnTo>
                  <a:lnTo>
                    <a:pt x="1765" y="2232"/>
                  </a:lnTo>
                  <a:lnTo>
                    <a:pt x="1620" y="2524"/>
                  </a:lnTo>
                  <a:lnTo>
                    <a:pt x="1474" y="2845"/>
                  </a:lnTo>
                  <a:lnTo>
                    <a:pt x="1342" y="3180"/>
                  </a:lnTo>
                  <a:lnTo>
                    <a:pt x="1211" y="3545"/>
                  </a:lnTo>
                  <a:lnTo>
                    <a:pt x="1080" y="3953"/>
                  </a:lnTo>
                  <a:lnTo>
                    <a:pt x="963" y="4376"/>
                  </a:lnTo>
                  <a:lnTo>
                    <a:pt x="847" y="4828"/>
                  </a:lnTo>
                  <a:lnTo>
                    <a:pt x="745" y="5309"/>
                  </a:lnTo>
                  <a:lnTo>
                    <a:pt x="657" y="5820"/>
                  </a:lnTo>
                  <a:lnTo>
                    <a:pt x="570" y="6374"/>
                  </a:lnTo>
                  <a:lnTo>
                    <a:pt x="497" y="6957"/>
                  </a:lnTo>
                  <a:lnTo>
                    <a:pt x="365" y="8124"/>
                  </a:lnTo>
                  <a:lnTo>
                    <a:pt x="263" y="9261"/>
                  </a:lnTo>
                  <a:lnTo>
                    <a:pt x="190" y="10341"/>
                  </a:lnTo>
                  <a:lnTo>
                    <a:pt x="117" y="11376"/>
                  </a:lnTo>
                  <a:lnTo>
                    <a:pt x="74" y="12368"/>
                  </a:lnTo>
                  <a:lnTo>
                    <a:pt x="45" y="13286"/>
                  </a:lnTo>
                  <a:lnTo>
                    <a:pt x="15" y="14132"/>
                  </a:lnTo>
                  <a:lnTo>
                    <a:pt x="1" y="14920"/>
                  </a:lnTo>
                  <a:lnTo>
                    <a:pt x="15" y="16261"/>
                  </a:lnTo>
                  <a:lnTo>
                    <a:pt x="30" y="17268"/>
                  </a:lnTo>
                  <a:lnTo>
                    <a:pt x="59" y="17895"/>
                  </a:lnTo>
                  <a:lnTo>
                    <a:pt x="59" y="18114"/>
                  </a:lnTo>
                  <a:lnTo>
                    <a:pt x="351" y="18172"/>
                  </a:lnTo>
                  <a:lnTo>
                    <a:pt x="672" y="18245"/>
                  </a:lnTo>
                  <a:lnTo>
                    <a:pt x="1007" y="18289"/>
                  </a:lnTo>
                  <a:lnTo>
                    <a:pt x="1357" y="18332"/>
                  </a:lnTo>
                  <a:lnTo>
                    <a:pt x="1736" y="18376"/>
                  </a:lnTo>
                  <a:lnTo>
                    <a:pt x="2130" y="18405"/>
                  </a:lnTo>
                  <a:lnTo>
                    <a:pt x="2947" y="18434"/>
                  </a:lnTo>
                  <a:lnTo>
                    <a:pt x="3807" y="18449"/>
                  </a:lnTo>
                  <a:lnTo>
                    <a:pt x="4697" y="18434"/>
                  </a:lnTo>
                  <a:lnTo>
                    <a:pt x="5572" y="18420"/>
                  </a:lnTo>
                  <a:lnTo>
                    <a:pt x="6447" y="18376"/>
                  </a:lnTo>
                  <a:lnTo>
                    <a:pt x="7278" y="18332"/>
                  </a:lnTo>
                  <a:lnTo>
                    <a:pt x="8051" y="18274"/>
                  </a:lnTo>
                  <a:lnTo>
                    <a:pt x="9393" y="18172"/>
                  </a:lnTo>
                  <a:lnTo>
                    <a:pt x="10297" y="18084"/>
                  </a:lnTo>
                  <a:lnTo>
                    <a:pt x="10618" y="18041"/>
                  </a:lnTo>
                  <a:lnTo>
                    <a:pt x="10618" y="17720"/>
                  </a:lnTo>
                  <a:lnTo>
                    <a:pt x="10574" y="16816"/>
                  </a:lnTo>
                  <a:lnTo>
                    <a:pt x="10486" y="15430"/>
                  </a:lnTo>
                  <a:lnTo>
                    <a:pt x="10370" y="13709"/>
                  </a:lnTo>
                  <a:lnTo>
                    <a:pt x="10282" y="12761"/>
                  </a:lnTo>
                  <a:lnTo>
                    <a:pt x="10180" y="11755"/>
                  </a:lnTo>
                  <a:lnTo>
                    <a:pt x="10063" y="10734"/>
                  </a:lnTo>
                  <a:lnTo>
                    <a:pt x="9932" y="9684"/>
                  </a:lnTo>
                  <a:lnTo>
                    <a:pt x="9786" y="8649"/>
                  </a:lnTo>
                  <a:lnTo>
                    <a:pt x="9611" y="7613"/>
                  </a:lnTo>
                  <a:lnTo>
                    <a:pt x="9436" y="6622"/>
                  </a:lnTo>
                  <a:lnTo>
                    <a:pt x="9218" y="5659"/>
                  </a:lnTo>
                  <a:lnTo>
                    <a:pt x="9115" y="5295"/>
                  </a:lnTo>
                  <a:lnTo>
                    <a:pt x="8999" y="4916"/>
                  </a:lnTo>
                  <a:lnTo>
                    <a:pt x="8868" y="4536"/>
                  </a:lnTo>
                  <a:lnTo>
                    <a:pt x="8707" y="4157"/>
                  </a:lnTo>
                  <a:lnTo>
                    <a:pt x="8547" y="3793"/>
                  </a:lnTo>
                  <a:lnTo>
                    <a:pt x="8372" y="3428"/>
                  </a:lnTo>
                  <a:lnTo>
                    <a:pt x="8182" y="3093"/>
                  </a:lnTo>
                  <a:lnTo>
                    <a:pt x="8007" y="2757"/>
                  </a:lnTo>
                  <a:lnTo>
                    <a:pt x="7818" y="2436"/>
                  </a:lnTo>
                  <a:lnTo>
                    <a:pt x="7628" y="2130"/>
                  </a:lnTo>
                  <a:lnTo>
                    <a:pt x="7278" y="1605"/>
                  </a:lnTo>
                  <a:lnTo>
                    <a:pt x="6957" y="1182"/>
                  </a:lnTo>
                  <a:lnTo>
                    <a:pt x="6811" y="1022"/>
                  </a:lnTo>
                  <a:lnTo>
                    <a:pt x="6695" y="890"/>
                  </a:lnTo>
                  <a:lnTo>
                    <a:pt x="6607" y="978"/>
                  </a:lnTo>
                  <a:lnTo>
                    <a:pt x="6520" y="1036"/>
                  </a:lnTo>
                  <a:lnTo>
                    <a:pt x="6418" y="1080"/>
                  </a:lnTo>
                  <a:lnTo>
                    <a:pt x="6330" y="1109"/>
                  </a:lnTo>
                  <a:lnTo>
                    <a:pt x="6213" y="1138"/>
                  </a:lnTo>
                  <a:lnTo>
                    <a:pt x="5893" y="1138"/>
                  </a:lnTo>
                  <a:lnTo>
                    <a:pt x="5674" y="1080"/>
                  </a:lnTo>
                  <a:lnTo>
                    <a:pt x="5440" y="1007"/>
                  </a:lnTo>
                  <a:lnTo>
                    <a:pt x="5207" y="905"/>
                  </a:lnTo>
                  <a:lnTo>
                    <a:pt x="4988" y="788"/>
                  </a:lnTo>
                  <a:lnTo>
                    <a:pt x="4784" y="657"/>
                  </a:lnTo>
                  <a:lnTo>
                    <a:pt x="4595" y="511"/>
                  </a:lnTo>
                  <a:lnTo>
                    <a:pt x="4259" y="263"/>
                  </a:lnTo>
                  <a:lnTo>
                    <a:pt x="4040" y="7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3808106" y="2232495"/>
              <a:ext cx="235298" cy="290361"/>
            </a:xfrm>
            <a:custGeom>
              <a:avLst/>
              <a:gdLst/>
              <a:ahLst/>
              <a:cxnLst/>
              <a:rect l="l" t="t" r="r" b="b"/>
              <a:pathLst>
                <a:path w="4551" h="5616" extrusionOk="0">
                  <a:moveTo>
                    <a:pt x="2582" y="1"/>
                  </a:moveTo>
                  <a:lnTo>
                    <a:pt x="2378" y="30"/>
                  </a:lnTo>
                  <a:lnTo>
                    <a:pt x="2174" y="59"/>
                  </a:lnTo>
                  <a:lnTo>
                    <a:pt x="1984" y="103"/>
                  </a:lnTo>
                  <a:lnTo>
                    <a:pt x="1794" y="161"/>
                  </a:lnTo>
                  <a:lnTo>
                    <a:pt x="1634" y="234"/>
                  </a:lnTo>
                  <a:lnTo>
                    <a:pt x="1459" y="293"/>
                  </a:lnTo>
                  <a:lnTo>
                    <a:pt x="1313" y="380"/>
                  </a:lnTo>
                  <a:lnTo>
                    <a:pt x="1167" y="468"/>
                  </a:lnTo>
                  <a:lnTo>
                    <a:pt x="1021" y="555"/>
                  </a:lnTo>
                  <a:lnTo>
                    <a:pt x="890" y="657"/>
                  </a:lnTo>
                  <a:lnTo>
                    <a:pt x="773" y="774"/>
                  </a:lnTo>
                  <a:lnTo>
                    <a:pt x="671" y="876"/>
                  </a:lnTo>
                  <a:lnTo>
                    <a:pt x="569" y="1007"/>
                  </a:lnTo>
                  <a:lnTo>
                    <a:pt x="467" y="1124"/>
                  </a:lnTo>
                  <a:lnTo>
                    <a:pt x="380" y="1255"/>
                  </a:lnTo>
                  <a:lnTo>
                    <a:pt x="307" y="1386"/>
                  </a:lnTo>
                  <a:lnTo>
                    <a:pt x="234" y="1518"/>
                  </a:lnTo>
                  <a:lnTo>
                    <a:pt x="176" y="1663"/>
                  </a:lnTo>
                  <a:lnTo>
                    <a:pt x="132" y="1809"/>
                  </a:lnTo>
                  <a:lnTo>
                    <a:pt x="88" y="1955"/>
                  </a:lnTo>
                  <a:lnTo>
                    <a:pt x="30" y="2261"/>
                  </a:lnTo>
                  <a:lnTo>
                    <a:pt x="1" y="2568"/>
                  </a:lnTo>
                  <a:lnTo>
                    <a:pt x="1" y="2874"/>
                  </a:lnTo>
                  <a:lnTo>
                    <a:pt x="30" y="3180"/>
                  </a:lnTo>
                  <a:lnTo>
                    <a:pt x="103" y="3501"/>
                  </a:lnTo>
                  <a:lnTo>
                    <a:pt x="190" y="3793"/>
                  </a:lnTo>
                  <a:lnTo>
                    <a:pt x="234" y="3909"/>
                  </a:lnTo>
                  <a:lnTo>
                    <a:pt x="292" y="4026"/>
                  </a:lnTo>
                  <a:lnTo>
                    <a:pt x="438" y="4245"/>
                  </a:lnTo>
                  <a:lnTo>
                    <a:pt x="613" y="4449"/>
                  </a:lnTo>
                  <a:lnTo>
                    <a:pt x="803" y="4639"/>
                  </a:lnTo>
                  <a:lnTo>
                    <a:pt x="1021" y="4828"/>
                  </a:lnTo>
                  <a:lnTo>
                    <a:pt x="1269" y="4989"/>
                  </a:lnTo>
                  <a:lnTo>
                    <a:pt x="1517" y="5134"/>
                  </a:lnTo>
                  <a:lnTo>
                    <a:pt x="1794" y="5251"/>
                  </a:lnTo>
                  <a:lnTo>
                    <a:pt x="2071" y="5368"/>
                  </a:lnTo>
                  <a:lnTo>
                    <a:pt x="2349" y="5455"/>
                  </a:lnTo>
                  <a:lnTo>
                    <a:pt x="2626" y="5528"/>
                  </a:lnTo>
                  <a:lnTo>
                    <a:pt x="2903" y="5586"/>
                  </a:lnTo>
                  <a:lnTo>
                    <a:pt x="3180" y="5616"/>
                  </a:lnTo>
                  <a:lnTo>
                    <a:pt x="3442" y="5616"/>
                  </a:lnTo>
                  <a:lnTo>
                    <a:pt x="3690" y="5601"/>
                  </a:lnTo>
                  <a:lnTo>
                    <a:pt x="3909" y="5572"/>
                  </a:lnTo>
                  <a:lnTo>
                    <a:pt x="3996" y="5543"/>
                  </a:lnTo>
                  <a:lnTo>
                    <a:pt x="4069" y="5499"/>
                  </a:lnTo>
                  <a:lnTo>
                    <a:pt x="4128" y="5455"/>
                  </a:lnTo>
                  <a:lnTo>
                    <a:pt x="4201" y="5397"/>
                  </a:lnTo>
                  <a:lnTo>
                    <a:pt x="4244" y="5324"/>
                  </a:lnTo>
                  <a:lnTo>
                    <a:pt x="4303" y="5251"/>
                  </a:lnTo>
                  <a:lnTo>
                    <a:pt x="4390" y="5061"/>
                  </a:lnTo>
                  <a:lnTo>
                    <a:pt x="4449" y="4857"/>
                  </a:lnTo>
                  <a:lnTo>
                    <a:pt x="4492" y="4624"/>
                  </a:lnTo>
                  <a:lnTo>
                    <a:pt x="4521" y="4376"/>
                  </a:lnTo>
                  <a:lnTo>
                    <a:pt x="4536" y="4099"/>
                  </a:lnTo>
                  <a:lnTo>
                    <a:pt x="4551" y="3836"/>
                  </a:lnTo>
                  <a:lnTo>
                    <a:pt x="4536" y="3559"/>
                  </a:lnTo>
                  <a:lnTo>
                    <a:pt x="4507" y="3005"/>
                  </a:lnTo>
                  <a:lnTo>
                    <a:pt x="4463" y="2524"/>
                  </a:lnTo>
                  <a:lnTo>
                    <a:pt x="4419" y="2130"/>
                  </a:lnTo>
                  <a:lnTo>
                    <a:pt x="4376" y="1838"/>
                  </a:lnTo>
                  <a:lnTo>
                    <a:pt x="4274" y="1488"/>
                  </a:lnTo>
                  <a:lnTo>
                    <a:pt x="4215" y="1313"/>
                  </a:lnTo>
                  <a:lnTo>
                    <a:pt x="4142" y="1124"/>
                  </a:lnTo>
                  <a:lnTo>
                    <a:pt x="4055" y="949"/>
                  </a:lnTo>
                  <a:lnTo>
                    <a:pt x="3953" y="759"/>
                  </a:lnTo>
                  <a:lnTo>
                    <a:pt x="3836" y="599"/>
                  </a:lnTo>
                  <a:lnTo>
                    <a:pt x="3705" y="438"/>
                  </a:lnTo>
                  <a:lnTo>
                    <a:pt x="3559" y="307"/>
                  </a:lnTo>
                  <a:lnTo>
                    <a:pt x="3399" y="191"/>
                  </a:lnTo>
                  <a:lnTo>
                    <a:pt x="3209" y="88"/>
                  </a:lnTo>
                  <a:lnTo>
                    <a:pt x="3019" y="30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0"/>
            <p:cNvSpPr/>
            <p:nvPr/>
          </p:nvSpPr>
          <p:spPr>
            <a:xfrm>
              <a:off x="3974744" y="2457196"/>
              <a:ext cx="49790" cy="38518"/>
            </a:xfrm>
            <a:custGeom>
              <a:avLst/>
              <a:gdLst/>
              <a:ahLst/>
              <a:cxnLst/>
              <a:rect l="l" t="t" r="r" b="b"/>
              <a:pathLst>
                <a:path w="963" h="745" extrusionOk="0">
                  <a:moveTo>
                    <a:pt x="1" y="1"/>
                  </a:moveTo>
                  <a:lnTo>
                    <a:pt x="15" y="103"/>
                  </a:lnTo>
                  <a:lnTo>
                    <a:pt x="30" y="220"/>
                  </a:lnTo>
                  <a:lnTo>
                    <a:pt x="88" y="351"/>
                  </a:lnTo>
                  <a:lnTo>
                    <a:pt x="161" y="497"/>
                  </a:lnTo>
                  <a:lnTo>
                    <a:pt x="205" y="555"/>
                  </a:lnTo>
                  <a:lnTo>
                    <a:pt x="263" y="613"/>
                  </a:lnTo>
                  <a:lnTo>
                    <a:pt x="336" y="657"/>
                  </a:lnTo>
                  <a:lnTo>
                    <a:pt x="423" y="701"/>
                  </a:lnTo>
                  <a:lnTo>
                    <a:pt x="511" y="730"/>
                  </a:lnTo>
                  <a:lnTo>
                    <a:pt x="628" y="745"/>
                  </a:lnTo>
                  <a:lnTo>
                    <a:pt x="671" y="730"/>
                  </a:lnTo>
                  <a:lnTo>
                    <a:pt x="715" y="715"/>
                  </a:lnTo>
                  <a:lnTo>
                    <a:pt x="744" y="686"/>
                  </a:lnTo>
                  <a:lnTo>
                    <a:pt x="788" y="657"/>
                  </a:lnTo>
                  <a:lnTo>
                    <a:pt x="846" y="570"/>
                  </a:lnTo>
                  <a:lnTo>
                    <a:pt x="890" y="468"/>
                  </a:lnTo>
                  <a:lnTo>
                    <a:pt x="948" y="278"/>
                  </a:lnTo>
                  <a:lnTo>
                    <a:pt x="963" y="1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0"/>
            <p:cNvSpPr/>
            <p:nvPr/>
          </p:nvSpPr>
          <p:spPr>
            <a:xfrm>
              <a:off x="4034306" y="2386363"/>
              <a:ext cx="30970" cy="64887"/>
            </a:xfrm>
            <a:custGeom>
              <a:avLst/>
              <a:gdLst/>
              <a:ahLst/>
              <a:cxnLst/>
              <a:rect l="l" t="t" r="r" b="b"/>
              <a:pathLst>
                <a:path w="599" h="1255" extrusionOk="0">
                  <a:moveTo>
                    <a:pt x="1" y="0"/>
                  </a:moveTo>
                  <a:lnTo>
                    <a:pt x="1" y="1254"/>
                  </a:lnTo>
                  <a:lnTo>
                    <a:pt x="263" y="1254"/>
                  </a:lnTo>
                  <a:lnTo>
                    <a:pt x="365" y="1240"/>
                  </a:lnTo>
                  <a:lnTo>
                    <a:pt x="467" y="1210"/>
                  </a:lnTo>
                  <a:lnTo>
                    <a:pt x="540" y="1181"/>
                  </a:lnTo>
                  <a:lnTo>
                    <a:pt x="569" y="1152"/>
                  </a:lnTo>
                  <a:lnTo>
                    <a:pt x="584" y="1123"/>
                  </a:lnTo>
                  <a:lnTo>
                    <a:pt x="599" y="1079"/>
                  </a:lnTo>
                  <a:lnTo>
                    <a:pt x="584" y="1021"/>
                  </a:lnTo>
                  <a:lnTo>
                    <a:pt x="526" y="875"/>
                  </a:lnTo>
                  <a:lnTo>
                    <a:pt x="438" y="685"/>
                  </a:lnTo>
                  <a:lnTo>
                    <a:pt x="321" y="496"/>
                  </a:lnTo>
                  <a:lnTo>
                    <a:pt x="103" y="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0"/>
            <p:cNvSpPr/>
            <p:nvPr/>
          </p:nvSpPr>
          <p:spPr>
            <a:xfrm>
              <a:off x="4034306" y="2386363"/>
              <a:ext cx="30970" cy="64887"/>
            </a:xfrm>
            <a:custGeom>
              <a:avLst/>
              <a:gdLst/>
              <a:ahLst/>
              <a:cxnLst/>
              <a:rect l="l" t="t" r="r" b="b"/>
              <a:pathLst>
                <a:path w="599" h="125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3" y="146"/>
                  </a:lnTo>
                  <a:lnTo>
                    <a:pt x="321" y="496"/>
                  </a:lnTo>
                  <a:lnTo>
                    <a:pt x="438" y="685"/>
                  </a:lnTo>
                  <a:lnTo>
                    <a:pt x="526" y="875"/>
                  </a:lnTo>
                  <a:lnTo>
                    <a:pt x="584" y="1021"/>
                  </a:lnTo>
                  <a:lnTo>
                    <a:pt x="599" y="1079"/>
                  </a:lnTo>
                  <a:lnTo>
                    <a:pt x="584" y="1123"/>
                  </a:lnTo>
                  <a:lnTo>
                    <a:pt x="584" y="1123"/>
                  </a:lnTo>
                  <a:lnTo>
                    <a:pt x="569" y="1152"/>
                  </a:lnTo>
                  <a:lnTo>
                    <a:pt x="540" y="1181"/>
                  </a:lnTo>
                  <a:lnTo>
                    <a:pt x="467" y="1210"/>
                  </a:lnTo>
                  <a:lnTo>
                    <a:pt x="365" y="1240"/>
                  </a:lnTo>
                  <a:lnTo>
                    <a:pt x="263" y="1254"/>
                  </a:lnTo>
                  <a:lnTo>
                    <a:pt x="74" y="1254"/>
                  </a:lnTo>
                  <a:lnTo>
                    <a:pt x="1" y="12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0"/>
            <p:cNvSpPr/>
            <p:nvPr/>
          </p:nvSpPr>
          <p:spPr>
            <a:xfrm>
              <a:off x="3765141" y="2211400"/>
              <a:ext cx="296359" cy="283588"/>
            </a:xfrm>
            <a:custGeom>
              <a:avLst/>
              <a:gdLst/>
              <a:ahLst/>
              <a:cxnLst/>
              <a:rect l="l" t="t" r="r" b="b"/>
              <a:pathLst>
                <a:path w="5732" h="5485" extrusionOk="0">
                  <a:moveTo>
                    <a:pt x="2377" y="1"/>
                  </a:moveTo>
                  <a:lnTo>
                    <a:pt x="2173" y="44"/>
                  </a:lnTo>
                  <a:lnTo>
                    <a:pt x="1969" y="103"/>
                  </a:lnTo>
                  <a:lnTo>
                    <a:pt x="1779" y="176"/>
                  </a:lnTo>
                  <a:lnTo>
                    <a:pt x="1590" y="278"/>
                  </a:lnTo>
                  <a:lnTo>
                    <a:pt x="1400" y="394"/>
                  </a:lnTo>
                  <a:lnTo>
                    <a:pt x="1225" y="526"/>
                  </a:lnTo>
                  <a:lnTo>
                    <a:pt x="1050" y="686"/>
                  </a:lnTo>
                  <a:lnTo>
                    <a:pt x="890" y="846"/>
                  </a:lnTo>
                  <a:lnTo>
                    <a:pt x="744" y="1021"/>
                  </a:lnTo>
                  <a:lnTo>
                    <a:pt x="584" y="1196"/>
                  </a:lnTo>
                  <a:lnTo>
                    <a:pt x="452" y="1386"/>
                  </a:lnTo>
                  <a:lnTo>
                    <a:pt x="321" y="1590"/>
                  </a:lnTo>
                  <a:lnTo>
                    <a:pt x="219" y="1794"/>
                  </a:lnTo>
                  <a:lnTo>
                    <a:pt x="132" y="2013"/>
                  </a:lnTo>
                  <a:lnTo>
                    <a:pt x="73" y="2232"/>
                  </a:lnTo>
                  <a:lnTo>
                    <a:pt x="29" y="2465"/>
                  </a:lnTo>
                  <a:lnTo>
                    <a:pt x="0" y="2699"/>
                  </a:lnTo>
                  <a:lnTo>
                    <a:pt x="0" y="2932"/>
                  </a:lnTo>
                  <a:lnTo>
                    <a:pt x="15" y="3165"/>
                  </a:lnTo>
                  <a:lnTo>
                    <a:pt x="44" y="3399"/>
                  </a:lnTo>
                  <a:lnTo>
                    <a:pt x="102" y="3632"/>
                  </a:lnTo>
                  <a:lnTo>
                    <a:pt x="161" y="3865"/>
                  </a:lnTo>
                  <a:lnTo>
                    <a:pt x="248" y="4084"/>
                  </a:lnTo>
                  <a:lnTo>
                    <a:pt x="336" y="4303"/>
                  </a:lnTo>
                  <a:lnTo>
                    <a:pt x="452" y="4507"/>
                  </a:lnTo>
                  <a:lnTo>
                    <a:pt x="569" y="4711"/>
                  </a:lnTo>
                  <a:lnTo>
                    <a:pt x="700" y="4901"/>
                  </a:lnTo>
                  <a:lnTo>
                    <a:pt x="861" y="5090"/>
                  </a:lnTo>
                  <a:lnTo>
                    <a:pt x="948" y="5178"/>
                  </a:lnTo>
                  <a:lnTo>
                    <a:pt x="1036" y="5265"/>
                  </a:lnTo>
                  <a:lnTo>
                    <a:pt x="1138" y="5338"/>
                  </a:lnTo>
                  <a:lnTo>
                    <a:pt x="1240" y="5397"/>
                  </a:lnTo>
                  <a:lnTo>
                    <a:pt x="1357" y="5440"/>
                  </a:lnTo>
                  <a:lnTo>
                    <a:pt x="1473" y="5469"/>
                  </a:lnTo>
                  <a:lnTo>
                    <a:pt x="1619" y="5484"/>
                  </a:lnTo>
                  <a:lnTo>
                    <a:pt x="1765" y="5469"/>
                  </a:lnTo>
                  <a:lnTo>
                    <a:pt x="1896" y="5426"/>
                  </a:lnTo>
                  <a:lnTo>
                    <a:pt x="2027" y="5367"/>
                  </a:lnTo>
                  <a:lnTo>
                    <a:pt x="2159" y="5294"/>
                  </a:lnTo>
                  <a:lnTo>
                    <a:pt x="2275" y="5192"/>
                  </a:lnTo>
                  <a:lnTo>
                    <a:pt x="2377" y="5090"/>
                  </a:lnTo>
                  <a:lnTo>
                    <a:pt x="2465" y="4974"/>
                  </a:lnTo>
                  <a:lnTo>
                    <a:pt x="2538" y="4842"/>
                  </a:lnTo>
                  <a:lnTo>
                    <a:pt x="2596" y="4726"/>
                  </a:lnTo>
                  <a:lnTo>
                    <a:pt x="2640" y="4594"/>
                  </a:lnTo>
                  <a:lnTo>
                    <a:pt x="2684" y="4463"/>
                  </a:lnTo>
                  <a:lnTo>
                    <a:pt x="2742" y="4201"/>
                  </a:lnTo>
                  <a:lnTo>
                    <a:pt x="2800" y="3924"/>
                  </a:lnTo>
                  <a:lnTo>
                    <a:pt x="2830" y="3851"/>
                  </a:lnTo>
                  <a:lnTo>
                    <a:pt x="2888" y="3778"/>
                  </a:lnTo>
                  <a:lnTo>
                    <a:pt x="2961" y="3719"/>
                  </a:lnTo>
                  <a:lnTo>
                    <a:pt x="3034" y="3661"/>
                  </a:lnTo>
                  <a:lnTo>
                    <a:pt x="3209" y="3574"/>
                  </a:lnTo>
                  <a:lnTo>
                    <a:pt x="3384" y="3472"/>
                  </a:lnTo>
                  <a:lnTo>
                    <a:pt x="3573" y="3355"/>
                  </a:lnTo>
                  <a:lnTo>
                    <a:pt x="3748" y="3224"/>
                  </a:lnTo>
                  <a:lnTo>
                    <a:pt x="3909" y="3078"/>
                  </a:lnTo>
                  <a:lnTo>
                    <a:pt x="4055" y="2917"/>
                  </a:lnTo>
                  <a:lnTo>
                    <a:pt x="4186" y="2742"/>
                  </a:lnTo>
                  <a:lnTo>
                    <a:pt x="4302" y="2567"/>
                  </a:lnTo>
                  <a:lnTo>
                    <a:pt x="4375" y="2363"/>
                  </a:lnTo>
                  <a:lnTo>
                    <a:pt x="4434" y="2144"/>
                  </a:lnTo>
                  <a:lnTo>
                    <a:pt x="4623" y="2232"/>
                  </a:lnTo>
                  <a:lnTo>
                    <a:pt x="4813" y="2319"/>
                  </a:lnTo>
                  <a:lnTo>
                    <a:pt x="5032" y="2378"/>
                  </a:lnTo>
                  <a:lnTo>
                    <a:pt x="5250" y="2436"/>
                  </a:lnTo>
                  <a:lnTo>
                    <a:pt x="5484" y="2465"/>
                  </a:lnTo>
                  <a:lnTo>
                    <a:pt x="5702" y="2480"/>
                  </a:lnTo>
                  <a:lnTo>
                    <a:pt x="5732" y="2290"/>
                  </a:lnTo>
                  <a:lnTo>
                    <a:pt x="5732" y="2101"/>
                  </a:lnTo>
                  <a:lnTo>
                    <a:pt x="5717" y="1911"/>
                  </a:lnTo>
                  <a:lnTo>
                    <a:pt x="5688" y="1721"/>
                  </a:lnTo>
                  <a:lnTo>
                    <a:pt x="5630" y="1546"/>
                  </a:lnTo>
                  <a:lnTo>
                    <a:pt x="5557" y="1371"/>
                  </a:lnTo>
                  <a:lnTo>
                    <a:pt x="5469" y="1211"/>
                  </a:lnTo>
                  <a:lnTo>
                    <a:pt x="5367" y="1051"/>
                  </a:lnTo>
                  <a:lnTo>
                    <a:pt x="5250" y="919"/>
                  </a:lnTo>
                  <a:lnTo>
                    <a:pt x="5119" y="803"/>
                  </a:lnTo>
                  <a:lnTo>
                    <a:pt x="4973" y="701"/>
                  </a:lnTo>
                  <a:lnTo>
                    <a:pt x="4813" y="613"/>
                  </a:lnTo>
                  <a:lnTo>
                    <a:pt x="4652" y="555"/>
                  </a:lnTo>
                  <a:lnTo>
                    <a:pt x="4492" y="511"/>
                  </a:lnTo>
                  <a:lnTo>
                    <a:pt x="4317" y="482"/>
                  </a:lnTo>
                  <a:lnTo>
                    <a:pt x="4142" y="482"/>
                  </a:lnTo>
                  <a:lnTo>
                    <a:pt x="3967" y="496"/>
                  </a:lnTo>
                  <a:lnTo>
                    <a:pt x="3792" y="496"/>
                  </a:lnTo>
                  <a:lnTo>
                    <a:pt x="3690" y="453"/>
                  </a:lnTo>
                  <a:lnTo>
                    <a:pt x="3602" y="409"/>
                  </a:lnTo>
                  <a:lnTo>
                    <a:pt x="3413" y="278"/>
                  </a:lnTo>
                  <a:lnTo>
                    <a:pt x="3209" y="161"/>
                  </a:lnTo>
                  <a:lnTo>
                    <a:pt x="2990" y="74"/>
                  </a:lnTo>
                  <a:lnTo>
                    <a:pt x="2786" y="30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0"/>
            <p:cNvSpPr/>
            <p:nvPr/>
          </p:nvSpPr>
          <p:spPr>
            <a:xfrm>
              <a:off x="3892537" y="2378814"/>
              <a:ext cx="42293" cy="74658"/>
            </a:xfrm>
            <a:custGeom>
              <a:avLst/>
              <a:gdLst/>
              <a:ahLst/>
              <a:cxnLst/>
              <a:rect l="l" t="t" r="r" b="b"/>
              <a:pathLst>
                <a:path w="818" h="1444" extrusionOk="0">
                  <a:moveTo>
                    <a:pt x="395" y="0"/>
                  </a:moveTo>
                  <a:lnTo>
                    <a:pt x="293" y="15"/>
                  </a:lnTo>
                  <a:lnTo>
                    <a:pt x="234" y="59"/>
                  </a:lnTo>
                  <a:lnTo>
                    <a:pt x="176" y="102"/>
                  </a:lnTo>
                  <a:lnTo>
                    <a:pt x="118" y="161"/>
                  </a:lnTo>
                  <a:lnTo>
                    <a:pt x="88" y="234"/>
                  </a:lnTo>
                  <a:lnTo>
                    <a:pt x="59" y="306"/>
                  </a:lnTo>
                  <a:lnTo>
                    <a:pt x="45" y="379"/>
                  </a:lnTo>
                  <a:lnTo>
                    <a:pt x="16" y="540"/>
                  </a:lnTo>
                  <a:lnTo>
                    <a:pt x="1" y="788"/>
                  </a:lnTo>
                  <a:lnTo>
                    <a:pt x="1" y="904"/>
                  </a:lnTo>
                  <a:lnTo>
                    <a:pt x="16" y="1021"/>
                  </a:lnTo>
                  <a:lnTo>
                    <a:pt x="59" y="1138"/>
                  </a:lnTo>
                  <a:lnTo>
                    <a:pt x="118" y="1240"/>
                  </a:lnTo>
                  <a:lnTo>
                    <a:pt x="191" y="1342"/>
                  </a:lnTo>
                  <a:lnTo>
                    <a:pt x="293" y="1400"/>
                  </a:lnTo>
                  <a:lnTo>
                    <a:pt x="351" y="1429"/>
                  </a:lnTo>
                  <a:lnTo>
                    <a:pt x="409" y="1429"/>
                  </a:lnTo>
                  <a:lnTo>
                    <a:pt x="468" y="1444"/>
                  </a:lnTo>
                  <a:lnTo>
                    <a:pt x="541" y="1429"/>
                  </a:lnTo>
                  <a:lnTo>
                    <a:pt x="599" y="1415"/>
                  </a:lnTo>
                  <a:lnTo>
                    <a:pt x="643" y="1386"/>
                  </a:lnTo>
                  <a:lnTo>
                    <a:pt x="686" y="1356"/>
                  </a:lnTo>
                  <a:lnTo>
                    <a:pt x="730" y="1313"/>
                  </a:lnTo>
                  <a:lnTo>
                    <a:pt x="818" y="467"/>
                  </a:lnTo>
                  <a:lnTo>
                    <a:pt x="803" y="365"/>
                  </a:lnTo>
                  <a:lnTo>
                    <a:pt x="774" y="263"/>
                  </a:lnTo>
                  <a:lnTo>
                    <a:pt x="730" y="175"/>
                  </a:lnTo>
                  <a:lnTo>
                    <a:pt x="672" y="102"/>
                  </a:lnTo>
                  <a:lnTo>
                    <a:pt x="584" y="4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0"/>
            <p:cNvSpPr/>
            <p:nvPr/>
          </p:nvSpPr>
          <p:spPr>
            <a:xfrm>
              <a:off x="3892537" y="2378814"/>
              <a:ext cx="42293" cy="74658"/>
            </a:xfrm>
            <a:custGeom>
              <a:avLst/>
              <a:gdLst/>
              <a:ahLst/>
              <a:cxnLst/>
              <a:rect l="l" t="t" r="r" b="b"/>
              <a:pathLst>
                <a:path w="818" h="1444" fill="none" extrusionOk="0">
                  <a:moveTo>
                    <a:pt x="818" y="467"/>
                  </a:moveTo>
                  <a:lnTo>
                    <a:pt x="818" y="467"/>
                  </a:lnTo>
                  <a:lnTo>
                    <a:pt x="803" y="365"/>
                  </a:lnTo>
                  <a:lnTo>
                    <a:pt x="774" y="263"/>
                  </a:lnTo>
                  <a:lnTo>
                    <a:pt x="730" y="175"/>
                  </a:lnTo>
                  <a:lnTo>
                    <a:pt x="672" y="102"/>
                  </a:lnTo>
                  <a:lnTo>
                    <a:pt x="672" y="102"/>
                  </a:lnTo>
                  <a:lnTo>
                    <a:pt x="584" y="44"/>
                  </a:lnTo>
                  <a:lnTo>
                    <a:pt x="497" y="0"/>
                  </a:lnTo>
                  <a:lnTo>
                    <a:pt x="395" y="0"/>
                  </a:lnTo>
                  <a:lnTo>
                    <a:pt x="293" y="15"/>
                  </a:lnTo>
                  <a:lnTo>
                    <a:pt x="293" y="15"/>
                  </a:lnTo>
                  <a:lnTo>
                    <a:pt x="234" y="59"/>
                  </a:lnTo>
                  <a:lnTo>
                    <a:pt x="176" y="102"/>
                  </a:lnTo>
                  <a:lnTo>
                    <a:pt x="118" y="161"/>
                  </a:lnTo>
                  <a:lnTo>
                    <a:pt x="88" y="234"/>
                  </a:lnTo>
                  <a:lnTo>
                    <a:pt x="88" y="234"/>
                  </a:lnTo>
                  <a:lnTo>
                    <a:pt x="59" y="306"/>
                  </a:lnTo>
                  <a:lnTo>
                    <a:pt x="45" y="379"/>
                  </a:lnTo>
                  <a:lnTo>
                    <a:pt x="16" y="540"/>
                  </a:lnTo>
                  <a:lnTo>
                    <a:pt x="16" y="540"/>
                  </a:lnTo>
                  <a:lnTo>
                    <a:pt x="1" y="788"/>
                  </a:lnTo>
                  <a:lnTo>
                    <a:pt x="1" y="904"/>
                  </a:lnTo>
                  <a:lnTo>
                    <a:pt x="16" y="1021"/>
                  </a:lnTo>
                  <a:lnTo>
                    <a:pt x="16" y="1021"/>
                  </a:lnTo>
                  <a:lnTo>
                    <a:pt x="59" y="1138"/>
                  </a:lnTo>
                  <a:lnTo>
                    <a:pt x="118" y="1240"/>
                  </a:lnTo>
                  <a:lnTo>
                    <a:pt x="191" y="1342"/>
                  </a:lnTo>
                  <a:lnTo>
                    <a:pt x="293" y="1400"/>
                  </a:lnTo>
                  <a:lnTo>
                    <a:pt x="293" y="1400"/>
                  </a:lnTo>
                  <a:lnTo>
                    <a:pt x="351" y="1429"/>
                  </a:lnTo>
                  <a:lnTo>
                    <a:pt x="409" y="1429"/>
                  </a:lnTo>
                  <a:lnTo>
                    <a:pt x="468" y="1444"/>
                  </a:lnTo>
                  <a:lnTo>
                    <a:pt x="541" y="1429"/>
                  </a:lnTo>
                  <a:lnTo>
                    <a:pt x="599" y="1415"/>
                  </a:lnTo>
                  <a:lnTo>
                    <a:pt x="643" y="1386"/>
                  </a:lnTo>
                  <a:lnTo>
                    <a:pt x="686" y="1356"/>
                  </a:lnTo>
                  <a:lnTo>
                    <a:pt x="730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0"/>
            <p:cNvSpPr/>
            <p:nvPr/>
          </p:nvSpPr>
          <p:spPr>
            <a:xfrm>
              <a:off x="3755317" y="2715814"/>
              <a:ext cx="493190" cy="624411"/>
            </a:xfrm>
            <a:custGeom>
              <a:avLst/>
              <a:gdLst/>
              <a:ahLst/>
              <a:cxnLst/>
              <a:rect l="l" t="t" r="r" b="b"/>
              <a:pathLst>
                <a:path w="9539" h="12077" extrusionOk="0">
                  <a:moveTo>
                    <a:pt x="3472" y="1"/>
                  </a:moveTo>
                  <a:lnTo>
                    <a:pt x="1" y="2757"/>
                  </a:lnTo>
                  <a:lnTo>
                    <a:pt x="205" y="3661"/>
                  </a:lnTo>
                  <a:lnTo>
                    <a:pt x="424" y="4609"/>
                  </a:lnTo>
                  <a:lnTo>
                    <a:pt x="715" y="5747"/>
                  </a:lnTo>
                  <a:lnTo>
                    <a:pt x="876" y="6345"/>
                  </a:lnTo>
                  <a:lnTo>
                    <a:pt x="1051" y="6943"/>
                  </a:lnTo>
                  <a:lnTo>
                    <a:pt x="1240" y="7541"/>
                  </a:lnTo>
                  <a:lnTo>
                    <a:pt x="1430" y="8095"/>
                  </a:lnTo>
                  <a:lnTo>
                    <a:pt x="1619" y="8620"/>
                  </a:lnTo>
                  <a:lnTo>
                    <a:pt x="1824" y="9086"/>
                  </a:lnTo>
                  <a:lnTo>
                    <a:pt x="1926" y="9291"/>
                  </a:lnTo>
                  <a:lnTo>
                    <a:pt x="2028" y="9480"/>
                  </a:lnTo>
                  <a:lnTo>
                    <a:pt x="2130" y="9641"/>
                  </a:lnTo>
                  <a:lnTo>
                    <a:pt x="2232" y="9786"/>
                  </a:lnTo>
                  <a:lnTo>
                    <a:pt x="2378" y="9961"/>
                  </a:lnTo>
                  <a:lnTo>
                    <a:pt x="2538" y="10122"/>
                  </a:lnTo>
                  <a:lnTo>
                    <a:pt x="2713" y="10282"/>
                  </a:lnTo>
                  <a:lnTo>
                    <a:pt x="2917" y="10428"/>
                  </a:lnTo>
                  <a:lnTo>
                    <a:pt x="3136" y="10559"/>
                  </a:lnTo>
                  <a:lnTo>
                    <a:pt x="3370" y="10691"/>
                  </a:lnTo>
                  <a:lnTo>
                    <a:pt x="3603" y="10822"/>
                  </a:lnTo>
                  <a:lnTo>
                    <a:pt x="3865" y="10939"/>
                  </a:lnTo>
                  <a:lnTo>
                    <a:pt x="4128" y="11041"/>
                  </a:lnTo>
                  <a:lnTo>
                    <a:pt x="4390" y="11143"/>
                  </a:lnTo>
                  <a:lnTo>
                    <a:pt x="4945" y="11332"/>
                  </a:lnTo>
                  <a:lnTo>
                    <a:pt x="5513" y="11493"/>
                  </a:lnTo>
                  <a:lnTo>
                    <a:pt x="6067" y="11639"/>
                  </a:lnTo>
                  <a:lnTo>
                    <a:pt x="6607" y="11755"/>
                  </a:lnTo>
                  <a:lnTo>
                    <a:pt x="7132" y="11843"/>
                  </a:lnTo>
                  <a:lnTo>
                    <a:pt x="7599" y="11916"/>
                  </a:lnTo>
                  <a:lnTo>
                    <a:pt x="8007" y="11974"/>
                  </a:lnTo>
                  <a:lnTo>
                    <a:pt x="8620" y="12047"/>
                  </a:lnTo>
                  <a:lnTo>
                    <a:pt x="8838" y="12076"/>
                  </a:lnTo>
                  <a:lnTo>
                    <a:pt x="9538" y="8022"/>
                  </a:lnTo>
                  <a:lnTo>
                    <a:pt x="9057" y="7949"/>
                  </a:lnTo>
                  <a:lnTo>
                    <a:pt x="8547" y="7876"/>
                  </a:lnTo>
                  <a:lnTo>
                    <a:pt x="7963" y="7759"/>
                  </a:lnTo>
                  <a:lnTo>
                    <a:pt x="7336" y="7628"/>
                  </a:lnTo>
                  <a:lnTo>
                    <a:pt x="7045" y="7541"/>
                  </a:lnTo>
                  <a:lnTo>
                    <a:pt x="6767" y="7468"/>
                  </a:lnTo>
                  <a:lnTo>
                    <a:pt x="6505" y="7380"/>
                  </a:lnTo>
                  <a:lnTo>
                    <a:pt x="6301" y="7293"/>
                  </a:lnTo>
                  <a:lnTo>
                    <a:pt x="6126" y="7205"/>
                  </a:lnTo>
                  <a:lnTo>
                    <a:pt x="6053" y="7161"/>
                  </a:lnTo>
                  <a:lnTo>
                    <a:pt x="5995" y="7118"/>
                  </a:lnTo>
                  <a:lnTo>
                    <a:pt x="5951" y="7045"/>
                  </a:lnTo>
                  <a:lnTo>
                    <a:pt x="5892" y="6957"/>
                  </a:lnTo>
                  <a:lnTo>
                    <a:pt x="5761" y="6709"/>
                  </a:lnTo>
                  <a:lnTo>
                    <a:pt x="5630" y="6345"/>
                  </a:lnTo>
                  <a:lnTo>
                    <a:pt x="5470" y="5922"/>
                  </a:lnTo>
                  <a:lnTo>
                    <a:pt x="5120" y="4886"/>
                  </a:lnTo>
                  <a:lnTo>
                    <a:pt x="4740" y="3705"/>
                  </a:lnTo>
                  <a:lnTo>
                    <a:pt x="4361" y="2524"/>
                  </a:lnTo>
                  <a:lnTo>
                    <a:pt x="4011" y="1430"/>
                  </a:lnTo>
                  <a:lnTo>
                    <a:pt x="3851" y="949"/>
                  </a:lnTo>
                  <a:lnTo>
                    <a:pt x="3705" y="555"/>
                  </a:lnTo>
                  <a:lnTo>
                    <a:pt x="3574" y="220"/>
                  </a:lnTo>
                  <a:lnTo>
                    <a:pt x="3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0"/>
            <p:cNvSpPr/>
            <p:nvPr/>
          </p:nvSpPr>
          <p:spPr>
            <a:xfrm>
              <a:off x="3755317" y="2715814"/>
              <a:ext cx="493190" cy="624411"/>
            </a:xfrm>
            <a:custGeom>
              <a:avLst/>
              <a:gdLst/>
              <a:ahLst/>
              <a:cxnLst/>
              <a:rect l="l" t="t" r="r" b="b"/>
              <a:pathLst>
                <a:path w="9539" h="12077" fill="none" extrusionOk="0">
                  <a:moveTo>
                    <a:pt x="3472" y="1"/>
                  </a:moveTo>
                  <a:lnTo>
                    <a:pt x="3472" y="1"/>
                  </a:lnTo>
                  <a:lnTo>
                    <a:pt x="3574" y="220"/>
                  </a:lnTo>
                  <a:lnTo>
                    <a:pt x="3705" y="555"/>
                  </a:lnTo>
                  <a:lnTo>
                    <a:pt x="3851" y="949"/>
                  </a:lnTo>
                  <a:lnTo>
                    <a:pt x="4011" y="1430"/>
                  </a:lnTo>
                  <a:lnTo>
                    <a:pt x="4361" y="2524"/>
                  </a:lnTo>
                  <a:lnTo>
                    <a:pt x="4740" y="3705"/>
                  </a:lnTo>
                  <a:lnTo>
                    <a:pt x="5120" y="4886"/>
                  </a:lnTo>
                  <a:lnTo>
                    <a:pt x="5470" y="5922"/>
                  </a:lnTo>
                  <a:lnTo>
                    <a:pt x="5630" y="6345"/>
                  </a:lnTo>
                  <a:lnTo>
                    <a:pt x="5761" y="6709"/>
                  </a:lnTo>
                  <a:lnTo>
                    <a:pt x="5892" y="6957"/>
                  </a:lnTo>
                  <a:lnTo>
                    <a:pt x="5951" y="7045"/>
                  </a:lnTo>
                  <a:lnTo>
                    <a:pt x="5995" y="7118"/>
                  </a:lnTo>
                  <a:lnTo>
                    <a:pt x="5995" y="7118"/>
                  </a:lnTo>
                  <a:lnTo>
                    <a:pt x="6053" y="7161"/>
                  </a:lnTo>
                  <a:lnTo>
                    <a:pt x="6126" y="7205"/>
                  </a:lnTo>
                  <a:lnTo>
                    <a:pt x="6301" y="7293"/>
                  </a:lnTo>
                  <a:lnTo>
                    <a:pt x="6505" y="7380"/>
                  </a:lnTo>
                  <a:lnTo>
                    <a:pt x="6767" y="7468"/>
                  </a:lnTo>
                  <a:lnTo>
                    <a:pt x="7045" y="7541"/>
                  </a:lnTo>
                  <a:lnTo>
                    <a:pt x="7336" y="7628"/>
                  </a:lnTo>
                  <a:lnTo>
                    <a:pt x="7963" y="7759"/>
                  </a:lnTo>
                  <a:lnTo>
                    <a:pt x="8547" y="7876"/>
                  </a:lnTo>
                  <a:lnTo>
                    <a:pt x="9057" y="7949"/>
                  </a:lnTo>
                  <a:lnTo>
                    <a:pt x="9538" y="8022"/>
                  </a:lnTo>
                  <a:lnTo>
                    <a:pt x="8838" y="12076"/>
                  </a:lnTo>
                  <a:lnTo>
                    <a:pt x="8838" y="12076"/>
                  </a:lnTo>
                  <a:lnTo>
                    <a:pt x="8620" y="12047"/>
                  </a:lnTo>
                  <a:lnTo>
                    <a:pt x="8007" y="11974"/>
                  </a:lnTo>
                  <a:lnTo>
                    <a:pt x="7599" y="11916"/>
                  </a:lnTo>
                  <a:lnTo>
                    <a:pt x="7132" y="11843"/>
                  </a:lnTo>
                  <a:lnTo>
                    <a:pt x="6607" y="11755"/>
                  </a:lnTo>
                  <a:lnTo>
                    <a:pt x="6067" y="11639"/>
                  </a:lnTo>
                  <a:lnTo>
                    <a:pt x="5513" y="11493"/>
                  </a:lnTo>
                  <a:lnTo>
                    <a:pt x="4945" y="11332"/>
                  </a:lnTo>
                  <a:lnTo>
                    <a:pt x="4390" y="11143"/>
                  </a:lnTo>
                  <a:lnTo>
                    <a:pt x="4128" y="11041"/>
                  </a:lnTo>
                  <a:lnTo>
                    <a:pt x="3865" y="10939"/>
                  </a:lnTo>
                  <a:lnTo>
                    <a:pt x="3603" y="10822"/>
                  </a:lnTo>
                  <a:lnTo>
                    <a:pt x="3370" y="10691"/>
                  </a:lnTo>
                  <a:lnTo>
                    <a:pt x="3136" y="10559"/>
                  </a:lnTo>
                  <a:lnTo>
                    <a:pt x="2917" y="10428"/>
                  </a:lnTo>
                  <a:lnTo>
                    <a:pt x="2713" y="10282"/>
                  </a:lnTo>
                  <a:lnTo>
                    <a:pt x="2538" y="10122"/>
                  </a:lnTo>
                  <a:lnTo>
                    <a:pt x="2378" y="9961"/>
                  </a:lnTo>
                  <a:lnTo>
                    <a:pt x="2232" y="9786"/>
                  </a:lnTo>
                  <a:lnTo>
                    <a:pt x="2232" y="9786"/>
                  </a:lnTo>
                  <a:lnTo>
                    <a:pt x="2130" y="9641"/>
                  </a:lnTo>
                  <a:lnTo>
                    <a:pt x="2028" y="9480"/>
                  </a:lnTo>
                  <a:lnTo>
                    <a:pt x="1926" y="9291"/>
                  </a:lnTo>
                  <a:lnTo>
                    <a:pt x="1824" y="9086"/>
                  </a:lnTo>
                  <a:lnTo>
                    <a:pt x="1619" y="8620"/>
                  </a:lnTo>
                  <a:lnTo>
                    <a:pt x="1430" y="8095"/>
                  </a:lnTo>
                  <a:lnTo>
                    <a:pt x="1240" y="7541"/>
                  </a:lnTo>
                  <a:lnTo>
                    <a:pt x="1051" y="6943"/>
                  </a:lnTo>
                  <a:lnTo>
                    <a:pt x="876" y="6345"/>
                  </a:lnTo>
                  <a:lnTo>
                    <a:pt x="715" y="5747"/>
                  </a:lnTo>
                  <a:lnTo>
                    <a:pt x="424" y="4609"/>
                  </a:lnTo>
                  <a:lnTo>
                    <a:pt x="205" y="3661"/>
                  </a:lnTo>
                  <a:lnTo>
                    <a:pt x="1" y="2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0"/>
            <p:cNvSpPr/>
            <p:nvPr/>
          </p:nvSpPr>
          <p:spPr>
            <a:xfrm>
              <a:off x="3754593" y="2858359"/>
              <a:ext cx="401935" cy="472044"/>
            </a:xfrm>
            <a:custGeom>
              <a:avLst/>
              <a:gdLst/>
              <a:ahLst/>
              <a:cxnLst/>
              <a:rect l="l" t="t" r="r" b="b"/>
              <a:pathLst>
                <a:path w="7774" h="9130" extrusionOk="0">
                  <a:moveTo>
                    <a:pt x="29" y="0"/>
                  </a:moveTo>
                  <a:lnTo>
                    <a:pt x="0" y="15"/>
                  </a:lnTo>
                  <a:lnTo>
                    <a:pt x="204" y="904"/>
                  </a:lnTo>
                  <a:lnTo>
                    <a:pt x="423" y="1867"/>
                  </a:lnTo>
                  <a:lnTo>
                    <a:pt x="715" y="2990"/>
                  </a:lnTo>
                  <a:lnTo>
                    <a:pt x="875" y="3588"/>
                  </a:lnTo>
                  <a:lnTo>
                    <a:pt x="1050" y="4200"/>
                  </a:lnTo>
                  <a:lnTo>
                    <a:pt x="1240" y="4784"/>
                  </a:lnTo>
                  <a:lnTo>
                    <a:pt x="1429" y="5338"/>
                  </a:lnTo>
                  <a:lnTo>
                    <a:pt x="1633" y="5863"/>
                  </a:lnTo>
                  <a:lnTo>
                    <a:pt x="1823" y="6329"/>
                  </a:lnTo>
                  <a:lnTo>
                    <a:pt x="1925" y="6534"/>
                  </a:lnTo>
                  <a:lnTo>
                    <a:pt x="2027" y="6723"/>
                  </a:lnTo>
                  <a:lnTo>
                    <a:pt x="2129" y="6898"/>
                  </a:lnTo>
                  <a:lnTo>
                    <a:pt x="2231" y="7029"/>
                  </a:lnTo>
                  <a:lnTo>
                    <a:pt x="2304" y="7132"/>
                  </a:lnTo>
                  <a:lnTo>
                    <a:pt x="2392" y="7219"/>
                  </a:lnTo>
                  <a:lnTo>
                    <a:pt x="2596" y="7409"/>
                  </a:lnTo>
                  <a:lnTo>
                    <a:pt x="2844" y="7569"/>
                  </a:lnTo>
                  <a:lnTo>
                    <a:pt x="3106" y="7730"/>
                  </a:lnTo>
                  <a:lnTo>
                    <a:pt x="3413" y="7890"/>
                  </a:lnTo>
                  <a:lnTo>
                    <a:pt x="3734" y="8036"/>
                  </a:lnTo>
                  <a:lnTo>
                    <a:pt x="4084" y="8182"/>
                  </a:lnTo>
                  <a:lnTo>
                    <a:pt x="4463" y="8313"/>
                  </a:lnTo>
                  <a:lnTo>
                    <a:pt x="4842" y="8444"/>
                  </a:lnTo>
                  <a:lnTo>
                    <a:pt x="5250" y="8561"/>
                  </a:lnTo>
                  <a:lnTo>
                    <a:pt x="6081" y="8780"/>
                  </a:lnTo>
                  <a:lnTo>
                    <a:pt x="6927" y="8969"/>
                  </a:lnTo>
                  <a:lnTo>
                    <a:pt x="7759" y="9130"/>
                  </a:lnTo>
                  <a:lnTo>
                    <a:pt x="7773" y="9100"/>
                  </a:lnTo>
                  <a:lnTo>
                    <a:pt x="6927" y="8940"/>
                  </a:lnTo>
                  <a:lnTo>
                    <a:pt x="6081" y="8750"/>
                  </a:lnTo>
                  <a:lnTo>
                    <a:pt x="5250" y="8532"/>
                  </a:lnTo>
                  <a:lnTo>
                    <a:pt x="4856" y="8415"/>
                  </a:lnTo>
                  <a:lnTo>
                    <a:pt x="4463" y="8284"/>
                  </a:lnTo>
                  <a:lnTo>
                    <a:pt x="4098" y="8152"/>
                  </a:lnTo>
                  <a:lnTo>
                    <a:pt x="3748" y="8007"/>
                  </a:lnTo>
                  <a:lnTo>
                    <a:pt x="3427" y="7861"/>
                  </a:lnTo>
                  <a:lnTo>
                    <a:pt x="3121" y="7715"/>
                  </a:lnTo>
                  <a:lnTo>
                    <a:pt x="2859" y="7555"/>
                  </a:lnTo>
                  <a:lnTo>
                    <a:pt x="2611" y="7379"/>
                  </a:lnTo>
                  <a:lnTo>
                    <a:pt x="2421" y="7204"/>
                  </a:lnTo>
                  <a:lnTo>
                    <a:pt x="2333" y="7117"/>
                  </a:lnTo>
                  <a:lnTo>
                    <a:pt x="2246" y="7015"/>
                  </a:lnTo>
                  <a:lnTo>
                    <a:pt x="2158" y="6869"/>
                  </a:lnTo>
                  <a:lnTo>
                    <a:pt x="2056" y="6709"/>
                  </a:lnTo>
                  <a:lnTo>
                    <a:pt x="1954" y="6519"/>
                  </a:lnTo>
                  <a:lnTo>
                    <a:pt x="1852" y="6315"/>
                  </a:lnTo>
                  <a:lnTo>
                    <a:pt x="1648" y="5848"/>
                  </a:lnTo>
                  <a:lnTo>
                    <a:pt x="1458" y="5338"/>
                  </a:lnTo>
                  <a:lnTo>
                    <a:pt x="1313" y="4915"/>
                  </a:lnTo>
                  <a:lnTo>
                    <a:pt x="1167" y="4477"/>
                  </a:lnTo>
                  <a:lnTo>
                    <a:pt x="904" y="3588"/>
                  </a:lnTo>
                  <a:lnTo>
                    <a:pt x="671" y="2698"/>
                  </a:lnTo>
                  <a:lnTo>
                    <a:pt x="452" y="1852"/>
                  </a:lnTo>
                  <a:lnTo>
                    <a:pt x="277" y="1123"/>
                  </a:lnTo>
                  <a:lnTo>
                    <a:pt x="146" y="525"/>
                  </a:lnTo>
                  <a:lnTo>
                    <a:pt x="58" y="14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0"/>
            <p:cNvSpPr/>
            <p:nvPr/>
          </p:nvSpPr>
          <p:spPr>
            <a:xfrm>
              <a:off x="3934054" y="2715814"/>
              <a:ext cx="190782" cy="389165"/>
            </a:xfrm>
            <a:custGeom>
              <a:avLst/>
              <a:gdLst/>
              <a:ahLst/>
              <a:cxnLst/>
              <a:rect l="l" t="t" r="r" b="b"/>
              <a:pathLst>
                <a:path w="3690" h="7527" extrusionOk="0">
                  <a:moveTo>
                    <a:pt x="0" y="1"/>
                  </a:moveTo>
                  <a:lnTo>
                    <a:pt x="102" y="293"/>
                  </a:lnTo>
                  <a:lnTo>
                    <a:pt x="233" y="657"/>
                  </a:lnTo>
                  <a:lnTo>
                    <a:pt x="540" y="1591"/>
                  </a:lnTo>
                  <a:lnTo>
                    <a:pt x="1269" y="3851"/>
                  </a:lnTo>
                  <a:lnTo>
                    <a:pt x="1648" y="4989"/>
                  </a:lnTo>
                  <a:lnTo>
                    <a:pt x="1998" y="5980"/>
                  </a:lnTo>
                  <a:lnTo>
                    <a:pt x="2158" y="6389"/>
                  </a:lnTo>
                  <a:lnTo>
                    <a:pt x="2304" y="6724"/>
                  </a:lnTo>
                  <a:lnTo>
                    <a:pt x="2421" y="6972"/>
                  </a:lnTo>
                  <a:lnTo>
                    <a:pt x="2479" y="7059"/>
                  </a:lnTo>
                  <a:lnTo>
                    <a:pt x="2538" y="7118"/>
                  </a:lnTo>
                  <a:lnTo>
                    <a:pt x="2596" y="7176"/>
                  </a:lnTo>
                  <a:lnTo>
                    <a:pt x="2683" y="7220"/>
                  </a:lnTo>
                  <a:lnTo>
                    <a:pt x="2931" y="7322"/>
                  </a:lnTo>
                  <a:lnTo>
                    <a:pt x="3281" y="7424"/>
                  </a:lnTo>
                  <a:lnTo>
                    <a:pt x="3690" y="7526"/>
                  </a:lnTo>
                  <a:lnTo>
                    <a:pt x="3690" y="7497"/>
                  </a:lnTo>
                  <a:lnTo>
                    <a:pt x="3281" y="7395"/>
                  </a:lnTo>
                  <a:lnTo>
                    <a:pt x="2946" y="7293"/>
                  </a:lnTo>
                  <a:lnTo>
                    <a:pt x="2698" y="7191"/>
                  </a:lnTo>
                  <a:lnTo>
                    <a:pt x="2610" y="7147"/>
                  </a:lnTo>
                  <a:lnTo>
                    <a:pt x="2552" y="7103"/>
                  </a:lnTo>
                  <a:lnTo>
                    <a:pt x="2508" y="7045"/>
                  </a:lnTo>
                  <a:lnTo>
                    <a:pt x="2450" y="6957"/>
                  </a:lnTo>
                  <a:lnTo>
                    <a:pt x="2319" y="6709"/>
                  </a:lnTo>
                  <a:lnTo>
                    <a:pt x="2202" y="6418"/>
                  </a:lnTo>
                  <a:lnTo>
                    <a:pt x="2071" y="6082"/>
                  </a:lnTo>
                  <a:lnTo>
                    <a:pt x="1765" y="5236"/>
                  </a:lnTo>
                  <a:lnTo>
                    <a:pt x="1444" y="4289"/>
                  </a:lnTo>
                  <a:lnTo>
                    <a:pt x="1108" y="3268"/>
                  </a:lnTo>
                  <a:lnTo>
                    <a:pt x="481" y="1328"/>
                  </a:lnTo>
                  <a:lnTo>
                    <a:pt x="233" y="55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0"/>
            <p:cNvSpPr/>
            <p:nvPr/>
          </p:nvSpPr>
          <p:spPr>
            <a:xfrm>
              <a:off x="3787735" y="2578594"/>
              <a:ext cx="187835" cy="77709"/>
            </a:xfrm>
            <a:custGeom>
              <a:avLst/>
              <a:gdLst/>
              <a:ahLst/>
              <a:cxnLst/>
              <a:rect l="l" t="t" r="r" b="b"/>
              <a:pathLst>
                <a:path w="3633" h="1503" extrusionOk="0">
                  <a:moveTo>
                    <a:pt x="30" y="1"/>
                  </a:moveTo>
                  <a:lnTo>
                    <a:pt x="1" y="15"/>
                  </a:lnTo>
                  <a:lnTo>
                    <a:pt x="59" y="88"/>
                  </a:lnTo>
                  <a:lnTo>
                    <a:pt x="205" y="249"/>
                  </a:lnTo>
                  <a:lnTo>
                    <a:pt x="453" y="482"/>
                  </a:lnTo>
                  <a:lnTo>
                    <a:pt x="599" y="613"/>
                  </a:lnTo>
                  <a:lnTo>
                    <a:pt x="774" y="759"/>
                  </a:lnTo>
                  <a:lnTo>
                    <a:pt x="949" y="890"/>
                  </a:lnTo>
                  <a:lnTo>
                    <a:pt x="1153" y="1022"/>
                  </a:lnTo>
                  <a:lnTo>
                    <a:pt x="1357" y="1153"/>
                  </a:lnTo>
                  <a:lnTo>
                    <a:pt x="1576" y="1270"/>
                  </a:lnTo>
                  <a:lnTo>
                    <a:pt x="1809" y="1357"/>
                  </a:lnTo>
                  <a:lnTo>
                    <a:pt x="2057" y="1430"/>
                  </a:lnTo>
                  <a:lnTo>
                    <a:pt x="2305" y="1474"/>
                  </a:lnTo>
                  <a:lnTo>
                    <a:pt x="2568" y="1503"/>
                  </a:lnTo>
                  <a:lnTo>
                    <a:pt x="2699" y="1488"/>
                  </a:lnTo>
                  <a:lnTo>
                    <a:pt x="2830" y="1474"/>
                  </a:lnTo>
                  <a:lnTo>
                    <a:pt x="2961" y="1459"/>
                  </a:lnTo>
                  <a:lnTo>
                    <a:pt x="3093" y="1415"/>
                  </a:lnTo>
                  <a:lnTo>
                    <a:pt x="3224" y="1372"/>
                  </a:lnTo>
                  <a:lnTo>
                    <a:pt x="3355" y="1313"/>
                  </a:lnTo>
                  <a:lnTo>
                    <a:pt x="3501" y="1240"/>
                  </a:lnTo>
                  <a:lnTo>
                    <a:pt x="3632" y="1167"/>
                  </a:lnTo>
                  <a:lnTo>
                    <a:pt x="3618" y="1138"/>
                  </a:lnTo>
                  <a:lnTo>
                    <a:pt x="3486" y="1226"/>
                  </a:lnTo>
                  <a:lnTo>
                    <a:pt x="3355" y="1284"/>
                  </a:lnTo>
                  <a:lnTo>
                    <a:pt x="3224" y="1342"/>
                  </a:lnTo>
                  <a:lnTo>
                    <a:pt x="3078" y="1386"/>
                  </a:lnTo>
                  <a:lnTo>
                    <a:pt x="2947" y="1430"/>
                  </a:lnTo>
                  <a:lnTo>
                    <a:pt x="2830" y="1445"/>
                  </a:lnTo>
                  <a:lnTo>
                    <a:pt x="2699" y="1459"/>
                  </a:lnTo>
                  <a:lnTo>
                    <a:pt x="2568" y="1474"/>
                  </a:lnTo>
                  <a:lnTo>
                    <a:pt x="2305" y="1459"/>
                  </a:lnTo>
                  <a:lnTo>
                    <a:pt x="2072" y="1401"/>
                  </a:lnTo>
                  <a:lnTo>
                    <a:pt x="1824" y="1328"/>
                  </a:lnTo>
                  <a:lnTo>
                    <a:pt x="1590" y="1240"/>
                  </a:lnTo>
                  <a:lnTo>
                    <a:pt x="1372" y="1124"/>
                  </a:lnTo>
                  <a:lnTo>
                    <a:pt x="1167" y="1007"/>
                  </a:lnTo>
                  <a:lnTo>
                    <a:pt x="963" y="876"/>
                  </a:lnTo>
                  <a:lnTo>
                    <a:pt x="788" y="730"/>
                  </a:lnTo>
                  <a:lnTo>
                    <a:pt x="613" y="599"/>
                  </a:lnTo>
                  <a:lnTo>
                    <a:pt x="467" y="467"/>
                  </a:lnTo>
                  <a:lnTo>
                    <a:pt x="234" y="234"/>
                  </a:lnTo>
                  <a:lnTo>
                    <a:pt x="74" y="5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0"/>
            <p:cNvSpPr/>
            <p:nvPr/>
          </p:nvSpPr>
          <p:spPr>
            <a:xfrm>
              <a:off x="4176075" y="3119252"/>
              <a:ext cx="105577" cy="226250"/>
            </a:xfrm>
            <a:custGeom>
              <a:avLst/>
              <a:gdLst/>
              <a:ahLst/>
              <a:cxnLst/>
              <a:rect l="l" t="t" r="r" b="b"/>
              <a:pathLst>
                <a:path w="2042" h="4376" extrusionOk="0">
                  <a:moveTo>
                    <a:pt x="511" y="0"/>
                  </a:moveTo>
                  <a:lnTo>
                    <a:pt x="0" y="4273"/>
                  </a:lnTo>
                  <a:lnTo>
                    <a:pt x="1400" y="4375"/>
                  </a:lnTo>
                  <a:lnTo>
                    <a:pt x="2042" y="26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5" name="Google Shape;2515;p50"/>
            <p:cNvGrpSpPr/>
            <p:nvPr/>
          </p:nvGrpSpPr>
          <p:grpSpPr>
            <a:xfrm flipH="1">
              <a:off x="3986863" y="2348225"/>
              <a:ext cx="47434" cy="42510"/>
              <a:chOff x="7678010" y="-1872218"/>
              <a:chExt cx="45746" cy="40997"/>
            </a:xfrm>
          </p:grpSpPr>
          <p:sp>
            <p:nvSpPr>
              <p:cNvPr id="2516" name="Google Shape;2516;p50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50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8" name="Google Shape;2518;p50"/>
          <p:cNvGrpSpPr/>
          <p:nvPr/>
        </p:nvGrpSpPr>
        <p:grpSpPr>
          <a:xfrm>
            <a:off x="4625339" y="2387566"/>
            <a:ext cx="1891148" cy="2481412"/>
            <a:chOff x="5304475" y="2298700"/>
            <a:chExt cx="1958927" cy="2570346"/>
          </a:xfrm>
        </p:grpSpPr>
        <p:cxnSp>
          <p:nvCxnSpPr>
            <p:cNvPr id="2519" name="Google Shape;2519;p50"/>
            <p:cNvCxnSpPr/>
            <p:nvPr/>
          </p:nvCxnSpPr>
          <p:spPr>
            <a:xfrm>
              <a:off x="6976284" y="3300346"/>
              <a:ext cx="0" cy="156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0" name="Google Shape;2520;p50"/>
            <p:cNvSpPr/>
            <p:nvPr/>
          </p:nvSpPr>
          <p:spPr>
            <a:xfrm>
              <a:off x="5823650" y="3241713"/>
              <a:ext cx="1333500" cy="6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0"/>
            <p:cNvSpPr/>
            <p:nvPr/>
          </p:nvSpPr>
          <p:spPr>
            <a:xfrm>
              <a:off x="7013473" y="4545118"/>
              <a:ext cx="249929" cy="196938"/>
            </a:xfrm>
            <a:custGeom>
              <a:avLst/>
              <a:gdLst/>
              <a:ahLst/>
              <a:cxnLst/>
              <a:rect l="l" t="t" r="r" b="b"/>
              <a:pathLst>
                <a:path w="4259" h="3356" extrusionOk="0">
                  <a:moveTo>
                    <a:pt x="3500" y="1"/>
                  </a:moveTo>
                  <a:lnTo>
                    <a:pt x="3238" y="59"/>
                  </a:lnTo>
                  <a:lnTo>
                    <a:pt x="2960" y="132"/>
                  </a:lnTo>
                  <a:lnTo>
                    <a:pt x="2567" y="278"/>
                  </a:lnTo>
                  <a:lnTo>
                    <a:pt x="2188" y="438"/>
                  </a:lnTo>
                  <a:lnTo>
                    <a:pt x="1531" y="715"/>
                  </a:lnTo>
                  <a:lnTo>
                    <a:pt x="1050" y="934"/>
                  </a:lnTo>
                  <a:lnTo>
                    <a:pt x="875" y="1007"/>
                  </a:lnTo>
                  <a:lnTo>
                    <a:pt x="0" y="1634"/>
                  </a:lnTo>
                  <a:lnTo>
                    <a:pt x="88" y="1838"/>
                  </a:lnTo>
                  <a:lnTo>
                    <a:pt x="190" y="2072"/>
                  </a:lnTo>
                  <a:lnTo>
                    <a:pt x="335" y="2349"/>
                  </a:lnTo>
                  <a:lnTo>
                    <a:pt x="496" y="2640"/>
                  </a:lnTo>
                  <a:lnTo>
                    <a:pt x="598" y="2786"/>
                  </a:lnTo>
                  <a:lnTo>
                    <a:pt x="700" y="2918"/>
                  </a:lnTo>
                  <a:lnTo>
                    <a:pt x="817" y="3049"/>
                  </a:lnTo>
                  <a:lnTo>
                    <a:pt x="919" y="3165"/>
                  </a:lnTo>
                  <a:lnTo>
                    <a:pt x="1050" y="3268"/>
                  </a:lnTo>
                  <a:lnTo>
                    <a:pt x="1167" y="3355"/>
                  </a:lnTo>
                  <a:lnTo>
                    <a:pt x="1546" y="3136"/>
                  </a:lnTo>
                  <a:lnTo>
                    <a:pt x="1896" y="2903"/>
                  </a:lnTo>
                  <a:lnTo>
                    <a:pt x="2217" y="2684"/>
                  </a:lnTo>
                  <a:lnTo>
                    <a:pt x="2523" y="2451"/>
                  </a:lnTo>
                  <a:lnTo>
                    <a:pt x="2785" y="2218"/>
                  </a:lnTo>
                  <a:lnTo>
                    <a:pt x="3033" y="1999"/>
                  </a:lnTo>
                  <a:lnTo>
                    <a:pt x="3252" y="1780"/>
                  </a:lnTo>
                  <a:lnTo>
                    <a:pt x="3456" y="1561"/>
                  </a:lnTo>
                  <a:lnTo>
                    <a:pt x="3617" y="1357"/>
                  </a:lnTo>
                  <a:lnTo>
                    <a:pt x="3777" y="1168"/>
                  </a:lnTo>
                  <a:lnTo>
                    <a:pt x="4010" y="847"/>
                  </a:lnTo>
                  <a:lnTo>
                    <a:pt x="4156" y="613"/>
                  </a:lnTo>
                  <a:lnTo>
                    <a:pt x="4215" y="482"/>
                  </a:lnTo>
                  <a:lnTo>
                    <a:pt x="4244" y="395"/>
                  </a:lnTo>
                  <a:lnTo>
                    <a:pt x="4258" y="322"/>
                  </a:lnTo>
                  <a:lnTo>
                    <a:pt x="4244" y="249"/>
                  </a:lnTo>
                  <a:lnTo>
                    <a:pt x="4215" y="190"/>
                  </a:lnTo>
                  <a:lnTo>
                    <a:pt x="4171" y="132"/>
                  </a:lnTo>
                  <a:lnTo>
                    <a:pt x="4113" y="88"/>
                  </a:lnTo>
                  <a:lnTo>
                    <a:pt x="4040" y="45"/>
                  </a:lnTo>
                  <a:lnTo>
                    <a:pt x="3952" y="30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0"/>
            <p:cNvSpPr/>
            <p:nvPr/>
          </p:nvSpPr>
          <p:spPr>
            <a:xfrm>
              <a:off x="6810609" y="4383389"/>
              <a:ext cx="281617" cy="283319"/>
            </a:xfrm>
            <a:custGeom>
              <a:avLst/>
              <a:gdLst/>
              <a:ahLst/>
              <a:cxnLst/>
              <a:rect l="l" t="t" r="r" b="b"/>
              <a:pathLst>
                <a:path w="4799" h="4828" extrusionOk="0">
                  <a:moveTo>
                    <a:pt x="2101" y="1"/>
                  </a:moveTo>
                  <a:lnTo>
                    <a:pt x="1" y="1269"/>
                  </a:lnTo>
                  <a:lnTo>
                    <a:pt x="409" y="1692"/>
                  </a:lnTo>
                  <a:lnTo>
                    <a:pt x="1386" y="2669"/>
                  </a:lnTo>
                  <a:lnTo>
                    <a:pt x="1984" y="3267"/>
                  </a:lnTo>
                  <a:lnTo>
                    <a:pt x="2582" y="3851"/>
                  </a:lnTo>
                  <a:lnTo>
                    <a:pt x="3151" y="4390"/>
                  </a:lnTo>
                  <a:lnTo>
                    <a:pt x="3647" y="4828"/>
                  </a:lnTo>
                  <a:lnTo>
                    <a:pt x="3807" y="4799"/>
                  </a:lnTo>
                  <a:lnTo>
                    <a:pt x="3953" y="4755"/>
                  </a:lnTo>
                  <a:lnTo>
                    <a:pt x="4070" y="4682"/>
                  </a:lnTo>
                  <a:lnTo>
                    <a:pt x="4186" y="4594"/>
                  </a:lnTo>
                  <a:lnTo>
                    <a:pt x="4303" y="4507"/>
                  </a:lnTo>
                  <a:lnTo>
                    <a:pt x="4390" y="4405"/>
                  </a:lnTo>
                  <a:lnTo>
                    <a:pt x="4478" y="4288"/>
                  </a:lnTo>
                  <a:lnTo>
                    <a:pt x="4551" y="4186"/>
                  </a:lnTo>
                  <a:lnTo>
                    <a:pt x="4667" y="3967"/>
                  </a:lnTo>
                  <a:lnTo>
                    <a:pt x="4740" y="3778"/>
                  </a:lnTo>
                  <a:lnTo>
                    <a:pt x="4799" y="3603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0"/>
            <p:cNvSpPr/>
            <p:nvPr/>
          </p:nvSpPr>
          <p:spPr>
            <a:xfrm>
              <a:off x="5458515" y="3479682"/>
              <a:ext cx="1528444" cy="1062095"/>
            </a:xfrm>
            <a:custGeom>
              <a:avLst/>
              <a:gdLst/>
              <a:ahLst/>
              <a:cxnLst/>
              <a:rect l="l" t="t" r="r" b="b"/>
              <a:pathLst>
                <a:path w="26046" h="18099" extrusionOk="0">
                  <a:moveTo>
                    <a:pt x="685" y="0"/>
                  </a:moveTo>
                  <a:lnTo>
                    <a:pt x="598" y="307"/>
                  </a:lnTo>
                  <a:lnTo>
                    <a:pt x="496" y="657"/>
                  </a:lnTo>
                  <a:lnTo>
                    <a:pt x="365" y="1109"/>
                  </a:lnTo>
                  <a:lnTo>
                    <a:pt x="248" y="1648"/>
                  </a:lnTo>
                  <a:lnTo>
                    <a:pt x="131" y="2246"/>
                  </a:lnTo>
                  <a:lnTo>
                    <a:pt x="88" y="2553"/>
                  </a:lnTo>
                  <a:lnTo>
                    <a:pt x="58" y="2888"/>
                  </a:lnTo>
                  <a:lnTo>
                    <a:pt x="29" y="3209"/>
                  </a:lnTo>
                  <a:lnTo>
                    <a:pt x="0" y="3544"/>
                  </a:lnTo>
                  <a:lnTo>
                    <a:pt x="0" y="3880"/>
                  </a:lnTo>
                  <a:lnTo>
                    <a:pt x="15" y="4200"/>
                  </a:lnTo>
                  <a:lnTo>
                    <a:pt x="44" y="4521"/>
                  </a:lnTo>
                  <a:lnTo>
                    <a:pt x="88" y="4842"/>
                  </a:lnTo>
                  <a:lnTo>
                    <a:pt x="146" y="5148"/>
                  </a:lnTo>
                  <a:lnTo>
                    <a:pt x="233" y="5440"/>
                  </a:lnTo>
                  <a:lnTo>
                    <a:pt x="350" y="5717"/>
                  </a:lnTo>
                  <a:lnTo>
                    <a:pt x="481" y="5980"/>
                  </a:lnTo>
                  <a:lnTo>
                    <a:pt x="554" y="6096"/>
                  </a:lnTo>
                  <a:lnTo>
                    <a:pt x="642" y="6213"/>
                  </a:lnTo>
                  <a:lnTo>
                    <a:pt x="729" y="6330"/>
                  </a:lnTo>
                  <a:lnTo>
                    <a:pt x="831" y="6432"/>
                  </a:lnTo>
                  <a:lnTo>
                    <a:pt x="933" y="6534"/>
                  </a:lnTo>
                  <a:lnTo>
                    <a:pt x="1050" y="6621"/>
                  </a:lnTo>
                  <a:lnTo>
                    <a:pt x="1181" y="6709"/>
                  </a:lnTo>
                  <a:lnTo>
                    <a:pt x="1313" y="6782"/>
                  </a:lnTo>
                  <a:lnTo>
                    <a:pt x="1444" y="6840"/>
                  </a:lnTo>
                  <a:lnTo>
                    <a:pt x="1590" y="6913"/>
                  </a:lnTo>
                  <a:lnTo>
                    <a:pt x="1750" y="6957"/>
                  </a:lnTo>
                  <a:lnTo>
                    <a:pt x="1925" y="7001"/>
                  </a:lnTo>
                  <a:lnTo>
                    <a:pt x="2100" y="7044"/>
                  </a:lnTo>
                  <a:lnTo>
                    <a:pt x="2275" y="7059"/>
                  </a:lnTo>
                  <a:lnTo>
                    <a:pt x="2479" y="7073"/>
                  </a:lnTo>
                  <a:lnTo>
                    <a:pt x="2683" y="7088"/>
                  </a:lnTo>
                  <a:lnTo>
                    <a:pt x="15663" y="7088"/>
                  </a:lnTo>
                  <a:lnTo>
                    <a:pt x="15706" y="7117"/>
                  </a:lnTo>
                  <a:lnTo>
                    <a:pt x="15808" y="7205"/>
                  </a:lnTo>
                  <a:lnTo>
                    <a:pt x="16100" y="7555"/>
                  </a:lnTo>
                  <a:lnTo>
                    <a:pt x="16523" y="8094"/>
                  </a:lnTo>
                  <a:lnTo>
                    <a:pt x="17048" y="8809"/>
                  </a:lnTo>
                  <a:lnTo>
                    <a:pt x="18331" y="10573"/>
                  </a:lnTo>
                  <a:lnTo>
                    <a:pt x="19775" y="12586"/>
                  </a:lnTo>
                  <a:lnTo>
                    <a:pt x="21204" y="14613"/>
                  </a:lnTo>
                  <a:lnTo>
                    <a:pt x="22444" y="16378"/>
                  </a:lnTo>
                  <a:lnTo>
                    <a:pt x="23640" y="18099"/>
                  </a:lnTo>
                  <a:lnTo>
                    <a:pt x="26046" y="16130"/>
                  </a:lnTo>
                  <a:lnTo>
                    <a:pt x="25054" y="14394"/>
                  </a:lnTo>
                  <a:lnTo>
                    <a:pt x="22808" y="10515"/>
                  </a:lnTo>
                  <a:lnTo>
                    <a:pt x="21583" y="8415"/>
                  </a:lnTo>
                  <a:lnTo>
                    <a:pt x="20475" y="6534"/>
                  </a:lnTo>
                  <a:lnTo>
                    <a:pt x="19994" y="5761"/>
                  </a:lnTo>
                  <a:lnTo>
                    <a:pt x="19600" y="5134"/>
                  </a:lnTo>
                  <a:lnTo>
                    <a:pt x="19308" y="4682"/>
                  </a:lnTo>
                  <a:lnTo>
                    <a:pt x="19206" y="4550"/>
                  </a:lnTo>
                  <a:lnTo>
                    <a:pt x="19133" y="4463"/>
                  </a:lnTo>
                  <a:lnTo>
                    <a:pt x="19061" y="4405"/>
                  </a:lnTo>
                  <a:lnTo>
                    <a:pt x="18944" y="4346"/>
                  </a:lnTo>
                  <a:lnTo>
                    <a:pt x="18783" y="4288"/>
                  </a:lnTo>
                  <a:lnTo>
                    <a:pt x="18594" y="4215"/>
                  </a:lnTo>
                  <a:lnTo>
                    <a:pt x="18127" y="4084"/>
                  </a:lnTo>
                  <a:lnTo>
                    <a:pt x="17558" y="3953"/>
                  </a:lnTo>
                  <a:lnTo>
                    <a:pt x="16902" y="3821"/>
                  </a:lnTo>
                  <a:lnTo>
                    <a:pt x="16188" y="3690"/>
                  </a:lnTo>
                  <a:lnTo>
                    <a:pt x="14656" y="3428"/>
                  </a:lnTo>
                  <a:lnTo>
                    <a:pt x="13169" y="3209"/>
                  </a:lnTo>
                  <a:lnTo>
                    <a:pt x="11885" y="3019"/>
                  </a:lnTo>
                  <a:lnTo>
                    <a:pt x="10631" y="285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0"/>
            <p:cNvSpPr/>
            <p:nvPr/>
          </p:nvSpPr>
          <p:spPr>
            <a:xfrm>
              <a:off x="6194447" y="2704312"/>
              <a:ext cx="845615" cy="546099"/>
            </a:xfrm>
            <a:custGeom>
              <a:avLst/>
              <a:gdLst/>
              <a:ahLst/>
              <a:cxnLst/>
              <a:rect l="l" t="t" r="r" b="b"/>
              <a:pathLst>
                <a:path w="14410" h="9306" extrusionOk="0">
                  <a:moveTo>
                    <a:pt x="1780" y="1"/>
                  </a:moveTo>
                  <a:lnTo>
                    <a:pt x="1678" y="15"/>
                  </a:lnTo>
                  <a:lnTo>
                    <a:pt x="1590" y="45"/>
                  </a:lnTo>
                  <a:lnTo>
                    <a:pt x="1503" y="88"/>
                  </a:lnTo>
                  <a:lnTo>
                    <a:pt x="1430" y="132"/>
                  </a:lnTo>
                  <a:lnTo>
                    <a:pt x="1357" y="205"/>
                  </a:lnTo>
                  <a:lnTo>
                    <a:pt x="1299" y="292"/>
                  </a:lnTo>
                  <a:lnTo>
                    <a:pt x="1269" y="380"/>
                  </a:lnTo>
                  <a:lnTo>
                    <a:pt x="1240" y="467"/>
                  </a:lnTo>
                  <a:lnTo>
                    <a:pt x="1" y="9305"/>
                  </a:lnTo>
                  <a:lnTo>
                    <a:pt x="13184" y="9305"/>
                  </a:lnTo>
                  <a:lnTo>
                    <a:pt x="14409" y="584"/>
                  </a:lnTo>
                  <a:lnTo>
                    <a:pt x="14409" y="482"/>
                  </a:lnTo>
                  <a:lnTo>
                    <a:pt x="14395" y="365"/>
                  </a:lnTo>
                  <a:lnTo>
                    <a:pt x="14351" y="263"/>
                  </a:lnTo>
                  <a:lnTo>
                    <a:pt x="14292" y="176"/>
                  </a:lnTo>
                  <a:lnTo>
                    <a:pt x="14220" y="103"/>
                  </a:lnTo>
                  <a:lnTo>
                    <a:pt x="14132" y="59"/>
                  </a:lnTo>
                  <a:lnTo>
                    <a:pt x="14030" y="15"/>
                  </a:lnTo>
                  <a:lnTo>
                    <a:pt x="13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0"/>
            <p:cNvSpPr/>
            <p:nvPr/>
          </p:nvSpPr>
          <p:spPr>
            <a:xfrm>
              <a:off x="6170505" y="2704312"/>
              <a:ext cx="846436" cy="546099"/>
            </a:xfrm>
            <a:custGeom>
              <a:avLst/>
              <a:gdLst/>
              <a:ahLst/>
              <a:cxnLst/>
              <a:rect l="l" t="t" r="r" b="b"/>
              <a:pathLst>
                <a:path w="14424" h="9306" extrusionOk="0">
                  <a:moveTo>
                    <a:pt x="1780" y="1"/>
                  </a:moveTo>
                  <a:lnTo>
                    <a:pt x="1692" y="15"/>
                  </a:lnTo>
                  <a:lnTo>
                    <a:pt x="1590" y="45"/>
                  </a:lnTo>
                  <a:lnTo>
                    <a:pt x="1502" y="88"/>
                  </a:lnTo>
                  <a:lnTo>
                    <a:pt x="1430" y="132"/>
                  </a:lnTo>
                  <a:lnTo>
                    <a:pt x="1371" y="205"/>
                  </a:lnTo>
                  <a:lnTo>
                    <a:pt x="1313" y="292"/>
                  </a:lnTo>
                  <a:lnTo>
                    <a:pt x="1269" y="380"/>
                  </a:lnTo>
                  <a:lnTo>
                    <a:pt x="1255" y="467"/>
                  </a:lnTo>
                  <a:lnTo>
                    <a:pt x="0" y="9305"/>
                  </a:lnTo>
                  <a:lnTo>
                    <a:pt x="13184" y="9305"/>
                  </a:lnTo>
                  <a:lnTo>
                    <a:pt x="14423" y="584"/>
                  </a:lnTo>
                  <a:lnTo>
                    <a:pt x="14423" y="482"/>
                  </a:lnTo>
                  <a:lnTo>
                    <a:pt x="14409" y="365"/>
                  </a:lnTo>
                  <a:lnTo>
                    <a:pt x="14365" y="263"/>
                  </a:lnTo>
                  <a:lnTo>
                    <a:pt x="14307" y="176"/>
                  </a:lnTo>
                  <a:lnTo>
                    <a:pt x="14219" y="103"/>
                  </a:lnTo>
                  <a:lnTo>
                    <a:pt x="14132" y="59"/>
                  </a:lnTo>
                  <a:lnTo>
                    <a:pt x="14030" y="15"/>
                  </a:lnTo>
                  <a:lnTo>
                    <a:pt x="13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0"/>
            <p:cNvSpPr/>
            <p:nvPr/>
          </p:nvSpPr>
          <p:spPr>
            <a:xfrm>
              <a:off x="6200433" y="2729135"/>
              <a:ext cx="795969" cy="468169"/>
            </a:xfrm>
            <a:custGeom>
              <a:avLst/>
              <a:gdLst/>
              <a:ahLst/>
              <a:cxnLst/>
              <a:rect l="l" t="t" r="r" b="b"/>
              <a:pathLst>
                <a:path w="13564" h="7978" extrusionOk="0">
                  <a:moveTo>
                    <a:pt x="1124" y="1"/>
                  </a:moveTo>
                  <a:lnTo>
                    <a:pt x="1" y="7978"/>
                  </a:lnTo>
                  <a:lnTo>
                    <a:pt x="12426" y="7978"/>
                  </a:lnTo>
                  <a:lnTo>
                    <a:pt x="13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0"/>
            <p:cNvSpPr/>
            <p:nvPr/>
          </p:nvSpPr>
          <p:spPr>
            <a:xfrm>
              <a:off x="5977089" y="3214379"/>
              <a:ext cx="531487" cy="36031"/>
            </a:xfrm>
            <a:custGeom>
              <a:avLst/>
              <a:gdLst/>
              <a:ahLst/>
              <a:cxnLst/>
              <a:rect l="l" t="t" r="r" b="b"/>
              <a:pathLst>
                <a:path w="9057" h="614" extrusionOk="0">
                  <a:moveTo>
                    <a:pt x="44" y="1"/>
                  </a:moveTo>
                  <a:lnTo>
                    <a:pt x="30" y="15"/>
                  </a:lnTo>
                  <a:lnTo>
                    <a:pt x="15" y="44"/>
                  </a:lnTo>
                  <a:lnTo>
                    <a:pt x="1" y="73"/>
                  </a:lnTo>
                  <a:lnTo>
                    <a:pt x="1" y="613"/>
                  </a:lnTo>
                  <a:lnTo>
                    <a:pt x="9057" y="613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0"/>
            <p:cNvSpPr/>
            <p:nvPr/>
          </p:nvSpPr>
          <p:spPr>
            <a:xfrm>
              <a:off x="6436628" y="3214379"/>
              <a:ext cx="531546" cy="36031"/>
            </a:xfrm>
            <a:custGeom>
              <a:avLst/>
              <a:gdLst/>
              <a:ahLst/>
              <a:cxnLst/>
              <a:rect l="l" t="t" r="r" b="b"/>
              <a:pathLst>
                <a:path w="9058" h="614" extrusionOk="0">
                  <a:moveTo>
                    <a:pt x="45" y="1"/>
                  </a:moveTo>
                  <a:lnTo>
                    <a:pt x="15" y="15"/>
                  </a:lnTo>
                  <a:lnTo>
                    <a:pt x="1" y="44"/>
                  </a:lnTo>
                  <a:lnTo>
                    <a:pt x="1" y="73"/>
                  </a:lnTo>
                  <a:lnTo>
                    <a:pt x="1" y="613"/>
                  </a:lnTo>
                  <a:lnTo>
                    <a:pt x="9057" y="613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0"/>
            <p:cNvSpPr/>
            <p:nvPr/>
          </p:nvSpPr>
          <p:spPr>
            <a:xfrm>
              <a:off x="6167923" y="3213499"/>
              <a:ext cx="783998" cy="1819"/>
            </a:xfrm>
            <a:custGeom>
              <a:avLst/>
              <a:gdLst/>
              <a:ahLst/>
              <a:cxnLst/>
              <a:rect l="l" t="t" r="r" b="b"/>
              <a:pathLst>
                <a:path w="13360" h="31" extrusionOk="0">
                  <a:moveTo>
                    <a:pt x="1" y="1"/>
                  </a:moveTo>
                  <a:lnTo>
                    <a:pt x="1" y="30"/>
                  </a:lnTo>
                  <a:lnTo>
                    <a:pt x="13359" y="30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0"/>
            <p:cNvSpPr/>
            <p:nvPr/>
          </p:nvSpPr>
          <p:spPr>
            <a:xfrm>
              <a:off x="6249256" y="2760823"/>
              <a:ext cx="698380" cy="391119"/>
            </a:xfrm>
            <a:custGeom>
              <a:avLst/>
              <a:gdLst/>
              <a:ahLst/>
              <a:cxnLst/>
              <a:rect l="l" t="t" r="r" b="b"/>
              <a:pathLst>
                <a:path w="11901" h="6665" extrusionOk="0">
                  <a:moveTo>
                    <a:pt x="1196" y="0"/>
                  </a:moveTo>
                  <a:lnTo>
                    <a:pt x="1138" y="15"/>
                  </a:lnTo>
                  <a:lnTo>
                    <a:pt x="1079" y="29"/>
                  </a:lnTo>
                  <a:lnTo>
                    <a:pt x="1021" y="44"/>
                  </a:lnTo>
                  <a:lnTo>
                    <a:pt x="977" y="88"/>
                  </a:lnTo>
                  <a:lnTo>
                    <a:pt x="933" y="132"/>
                  </a:lnTo>
                  <a:lnTo>
                    <a:pt x="904" y="175"/>
                  </a:lnTo>
                  <a:lnTo>
                    <a:pt x="875" y="234"/>
                  </a:lnTo>
                  <a:lnTo>
                    <a:pt x="860" y="292"/>
                  </a:lnTo>
                  <a:lnTo>
                    <a:pt x="15" y="6388"/>
                  </a:lnTo>
                  <a:lnTo>
                    <a:pt x="0" y="6446"/>
                  </a:lnTo>
                  <a:lnTo>
                    <a:pt x="15" y="6490"/>
                  </a:lnTo>
                  <a:lnTo>
                    <a:pt x="29" y="6548"/>
                  </a:lnTo>
                  <a:lnTo>
                    <a:pt x="58" y="6577"/>
                  </a:lnTo>
                  <a:lnTo>
                    <a:pt x="102" y="6621"/>
                  </a:lnTo>
                  <a:lnTo>
                    <a:pt x="146" y="6650"/>
                  </a:lnTo>
                  <a:lnTo>
                    <a:pt x="204" y="6665"/>
                  </a:lnTo>
                  <a:lnTo>
                    <a:pt x="10777" y="6665"/>
                  </a:lnTo>
                  <a:lnTo>
                    <a:pt x="10836" y="6650"/>
                  </a:lnTo>
                  <a:lnTo>
                    <a:pt x="10879" y="6621"/>
                  </a:lnTo>
                  <a:lnTo>
                    <a:pt x="10938" y="6577"/>
                  </a:lnTo>
                  <a:lnTo>
                    <a:pt x="10967" y="6548"/>
                  </a:lnTo>
                  <a:lnTo>
                    <a:pt x="11011" y="6490"/>
                  </a:lnTo>
                  <a:lnTo>
                    <a:pt x="11025" y="6446"/>
                  </a:lnTo>
                  <a:lnTo>
                    <a:pt x="11040" y="6388"/>
                  </a:lnTo>
                  <a:lnTo>
                    <a:pt x="11900" y="292"/>
                  </a:lnTo>
                  <a:lnTo>
                    <a:pt x="11900" y="234"/>
                  </a:lnTo>
                  <a:lnTo>
                    <a:pt x="11900" y="175"/>
                  </a:lnTo>
                  <a:lnTo>
                    <a:pt x="11871" y="132"/>
                  </a:lnTo>
                  <a:lnTo>
                    <a:pt x="11842" y="88"/>
                  </a:lnTo>
                  <a:lnTo>
                    <a:pt x="11813" y="44"/>
                  </a:lnTo>
                  <a:lnTo>
                    <a:pt x="11769" y="29"/>
                  </a:lnTo>
                  <a:lnTo>
                    <a:pt x="11711" y="15"/>
                  </a:lnTo>
                  <a:lnTo>
                    <a:pt x="11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0"/>
            <p:cNvSpPr/>
            <p:nvPr/>
          </p:nvSpPr>
          <p:spPr>
            <a:xfrm>
              <a:off x="6248376" y="2759943"/>
              <a:ext cx="700082" cy="392879"/>
            </a:xfrm>
            <a:custGeom>
              <a:avLst/>
              <a:gdLst/>
              <a:ahLst/>
              <a:cxnLst/>
              <a:rect l="l" t="t" r="r" b="b"/>
              <a:pathLst>
                <a:path w="11930" h="6695" extrusionOk="0">
                  <a:moveTo>
                    <a:pt x="11726" y="30"/>
                  </a:moveTo>
                  <a:lnTo>
                    <a:pt x="11769" y="44"/>
                  </a:lnTo>
                  <a:lnTo>
                    <a:pt x="11798" y="74"/>
                  </a:lnTo>
                  <a:lnTo>
                    <a:pt x="11842" y="103"/>
                  </a:lnTo>
                  <a:lnTo>
                    <a:pt x="11871" y="132"/>
                  </a:lnTo>
                  <a:lnTo>
                    <a:pt x="11886" y="176"/>
                  </a:lnTo>
                  <a:lnTo>
                    <a:pt x="11901" y="219"/>
                  </a:lnTo>
                  <a:lnTo>
                    <a:pt x="11901" y="263"/>
                  </a:lnTo>
                  <a:lnTo>
                    <a:pt x="11901" y="307"/>
                  </a:lnTo>
                  <a:lnTo>
                    <a:pt x="11040" y="6388"/>
                  </a:lnTo>
                  <a:lnTo>
                    <a:pt x="11026" y="6447"/>
                  </a:lnTo>
                  <a:lnTo>
                    <a:pt x="11011" y="6505"/>
                  </a:lnTo>
                  <a:lnTo>
                    <a:pt x="10982" y="6549"/>
                  </a:lnTo>
                  <a:lnTo>
                    <a:pt x="10938" y="6592"/>
                  </a:lnTo>
                  <a:lnTo>
                    <a:pt x="10894" y="6622"/>
                  </a:lnTo>
                  <a:lnTo>
                    <a:pt x="10836" y="6651"/>
                  </a:lnTo>
                  <a:lnTo>
                    <a:pt x="10792" y="6665"/>
                  </a:lnTo>
                  <a:lnTo>
                    <a:pt x="219" y="6665"/>
                  </a:lnTo>
                  <a:lnTo>
                    <a:pt x="175" y="6651"/>
                  </a:lnTo>
                  <a:lnTo>
                    <a:pt x="132" y="6636"/>
                  </a:lnTo>
                  <a:lnTo>
                    <a:pt x="103" y="6607"/>
                  </a:lnTo>
                  <a:lnTo>
                    <a:pt x="73" y="6563"/>
                  </a:lnTo>
                  <a:lnTo>
                    <a:pt x="59" y="6534"/>
                  </a:lnTo>
                  <a:lnTo>
                    <a:pt x="44" y="6490"/>
                  </a:lnTo>
                  <a:lnTo>
                    <a:pt x="30" y="6432"/>
                  </a:lnTo>
                  <a:lnTo>
                    <a:pt x="44" y="6403"/>
                  </a:lnTo>
                  <a:lnTo>
                    <a:pt x="890" y="307"/>
                  </a:lnTo>
                  <a:lnTo>
                    <a:pt x="905" y="249"/>
                  </a:lnTo>
                  <a:lnTo>
                    <a:pt x="934" y="205"/>
                  </a:lnTo>
                  <a:lnTo>
                    <a:pt x="963" y="147"/>
                  </a:lnTo>
                  <a:lnTo>
                    <a:pt x="1007" y="117"/>
                  </a:lnTo>
                  <a:lnTo>
                    <a:pt x="1050" y="74"/>
                  </a:lnTo>
                  <a:lnTo>
                    <a:pt x="1094" y="59"/>
                  </a:lnTo>
                  <a:lnTo>
                    <a:pt x="1153" y="30"/>
                  </a:lnTo>
                  <a:close/>
                  <a:moveTo>
                    <a:pt x="1211" y="1"/>
                  </a:moveTo>
                  <a:lnTo>
                    <a:pt x="1153" y="15"/>
                  </a:lnTo>
                  <a:lnTo>
                    <a:pt x="1094" y="30"/>
                  </a:lnTo>
                  <a:lnTo>
                    <a:pt x="1036" y="59"/>
                  </a:lnTo>
                  <a:lnTo>
                    <a:pt x="978" y="88"/>
                  </a:lnTo>
                  <a:lnTo>
                    <a:pt x="934" y="132"/>
                  </a:lnTo>
                  <a:lnTo>
                    <a:pt x="905" y="190"/>
                  </a:lnTo>
                  <a:lnTo>
                    <a:pt x="875" y="234"/>
                  </a:lnTo>
                  <a:lnTo>
                    <a:pt x="861" y="307"/>
                  </a:lnTo>
                  <a:lnTo>
                    <a:pt x="15" y="6388"/>
                  </a:lnTo>
                  <a:lnTo>
                    <a:pt x="0" y="6432"/>
                  </a:lnTo>
                  <a:lnTo>
                    <a:pt x="15" y="6490"/>
                  </a:lnTo>
                  <a:lnTo>
                    <a:pt x="30" y="6534"/>
                  </a:lnTo>
                  <a:lnTo>
                    <a:pt x="44" y="6578"/>
                  </a:lnTo>
                  <a:lnTo>
                    <a:pt x="88" y="6622"/>
                  </a:lnTo>
                  <a:lnTo>
                    <a:pt x="117" y="6651"/>
                  </a:lnTo>
                  <a:lnTo>
                    <a:pt x="161" y="6680"/>
                  </a:lnTo>
                  <a:lnTo>
                    <a:pt x="219" y="6695"/>
                  </a:lnTo>
                  <a:lnTo>
                    <a:pt x="10792" y="6695"/>
                  </a:lnTo>
                  <a:lnTo>
                    <a:pt x="10851" y="6680"/>
                  </a:lnTo>
                  <a:lnTo>
                    <a:pt x="10909" y="6651"/>
                  </a:lnTo>
                  <a:lnTo>
                    <a:pt x="10953" y="6607"/>
                  </a:lnTo>
                  <a:lnTo>
                    <a:pt x="10996" y="6563"/>
                  </a:lnTo>
                  <a:lnTo>
                    <a:pt x="11040" y="6520"/>
                  </a:lnTo>
                  <a:lnTo>
                    <a:pt x="11055" y="6461"/>
                  </a:lnTo>
                  <a:lnTo>
                    <a:pt x="11069" y="6403"/>
                  </a:lnTo>
                  <a:lnTo>
                    <a:pt x="11930" y="307"/>
                  </a:lnTo>
                  <a:lnTo>
                    <a:pt x="11930" y="263"/>
                  </a:lnTo>
                  <a:lnTo>
                    <a:pt x="11930" y="205"/>
                  </a:lnTo>
                  <a:lnTo>
                    <a:pt x="11915" y="161"/>
                  </a:lnTo>
                  <a:lnTo>
                    <a:pt x="11886" y="117"/>
                  </a:lnTo>
                  <a:lnTo>
                    <a:pt x="11857" y="74"/>
                  </a:lnTo>
                  <a:lnTo>
                    <a:pt x="11828" y="44"/>
                  </a:lnTo>
                  <a:lnTo>
                    <a:pt x="11769" y="15"/>
                  </a:lnTo>
                  <a:lnTo>
                    <a:pt x="1172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0"/>
            <p:cNvSpPr/>
            <p:nvPr/>
          </p:nvSpPr>
          <p:spPr>
            <a:xfrm>
              <a:off x="6292036" y="2831829"/>
              <a:ext cx="647855" cy="59"/>
            </a:xfrm>
            <a:custGeom>
              <a:avLst/>
              <a:gdLst/>
              <a:ahLst/>
              <a:cxnLst/>
              <a:rect l="l" t="t" r="r" b="b"/>
              <a:pathLst>
                <a:path w="11040" h="1" extrusionOk="0">
                  <a:moveTo>
                    <a:pt x="0" y="1"/>
                  </a:moveTo>
                  <a:lnTo>
                    <a:pt x="11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0"/>
            <p:cNvSpPr/>
            <p:nvPr/>
          </p:nvSpPr>
          <p:spPr>
            <a:xfrm>
              <a:off x="6292036" y="2831829"/>
              <a:ext cx="647855" cy="59"/>
            </a:xfrm>
            <a:custGeom>
              <a:avLst/>
              <a:gdLst/>
              <a:ahLst/>
              <a:cxnLst/>
              <a:rect l="l" t="t" r="r" b="b"/>
              <a:pathLst>
                <a:path w="11040" h="1" fill="none" extrusionOk="0">
                  <a:moveTo>
                    <a:pt x="0" y="1"/>
                  </a:moveTo>
                  <a:lnTo>
                    <a:pt x="110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0"/>
            <p:cNvSpPr/>
            <p:nvPr/>
          </p:nvSpPr>
          <p:spPr>
            <a:xfrm>
              <a:off x="6328829" y="2786467"/>
              <a:ext cx="20598" cy="2059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04" y="1"/>
                  </a:moveTo>
                  <a:lnTo>
                    <a:pt x="132" y="15"/>
                  </a:lnTo>
                  <a:lnTo>
                    <a:pt x="73" y="45"/>
                  </a:lnTo>
                  <a:lnTo>
                    <a:pt x="29" y="103"/>
                  </a:lnTo>
                  <a:lnTo>
                    <a:pt x="0" y="176"/>
                  </a:lnTo>
                  <a:lnTo>
                    <a:pt x="0" y="249"/>
                  </a:lnTo>
                  <a:lnTo>
                    <a:pt x="29" y="307"/>
                  </a:lnTo>
                  <a:lnTo>
                    <a:pt x="88" y="336"/>
                  </a:lnTo>
                  <a:lnTo>
                    <a:pt x="146" y="351"/>
                  </a:lnTo>
                  <a:lnTo>
                    <a:pt x="219" y="336"/>
                  </a:lnTo>
                  <a:lnTo>
                    <a:pt x="277" y="307"/>
                  </a:lnTo>
                  <a:lnTo>
                    <a:pt x="336" y="249"/>
                  </a:lnTo>
                  <a:lnTo>
                    <a:pt x="350" y="176"/>
                  </a:lnTo>
                  <a:lnTo>
                    <a:pt x="350" y="103"/>
                  </a:lnTo>
                  <a:lnTo>
                    <a:pt x="321" y="45"/>
                  </a:lnTo>
                  <a:lnTo>
                    <a:pt x="263" y="15"/>
                  </a:lnTo>
                  <a:lnTo>
                    <a:pt x="20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0"/>
            <p:cNvSpPr/>
            <p:nvPr/>
          </p:nvSpPr>
          <p:spPr>
            <a:xfrm>
              <a:off x="6371609" y="2786467"/>
              <a:ext cx="20598" cy="2059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05" y="1"/>
                  </a:moveTo>
                  <a:lnTo>
                    <a:pt x="132" y="15"/>
                  </a:lnTo>
                  <a:lnTo>
                    <a:pt x="73" y="45"/>
                  </a:lnTo>
                  <a:lnTo>
                    <a:pt x="15" y="103"/>
                  </a:lnTo>
                  <a:lnTo>
                    <a:pt x="0" y="176"/>
                  </a:lnTo>
                  <a:lnTo>
                    <a:pt x="0" y="249"/>
                  </a:lnTo>
                  <a:lnTo>
                    <a:pt x="30" y="307"/>
                  </a:lnTo>
                  <a:lnTo>
                    <a:pt x="88" y="336"/>
                  </a:lnTo>
                  <a:lnTo>
                    <a:pt x="146" y="351"/>
                  </a:lnTo>
                  <a:lnTo>
                    <a:pt x="219" y="336"/>
                  </a:lnTo>
                  <a:lnTo>
                    <a:pt x="278" y="307"/>
                  </a:lnTo>
                  <a:lnTo>
                    <a:pt x="321" y="249"/>
                  </a:lnTo>
                  <a:lnTo>
                    <a:pt x="350" y="176"/>
                  </a:lnTo>
                  <a:lnTo>
                    <a:pt x="350" y="103"/>
                  </a:lnTo>
                  <a:lnTo>
                    <a:pt x="321" y="45"/>
                  </a:lnTo>
                  <a:lnTo>
                    <a:pt x="263" y="15"/>
                  </a:lnTo>
                  <a:lnTo>
                    <a:pt x="20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0"/>
            <p:cNvSpPr/>
            <p:nvPr/>
          </p:nvSpPr>
          <p:spPr>
            <a:xfrm>
              <a:off x="6414388" y="2786467"/>
              <a:ext cx="20598" cy="2059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90" y="1"/>
                  </a:moveTo>
                  <a:lnTo>
                    <a:pt x="117" y="15"/>
                  </a:lnTo>
                  <a:lnTo>
                    <a:pt x="59" y="45"/>
                  </a:lnTo>
                  <a:lnTo>
                    <a:pt x="15" y="103"/>
                  </a:lnTo>
                  <a:lnTo>
                    <a:pt x="1" y="176"/>
                  </a:lnTo>
                  <a:lnTo>
                    <a:pt x="1" y="249"/>
                  </a:lnTo>
                  <a:lnTo>
                    <a:pt x="30" y="307"/>
                  </a:lnTo>
                  <a:lnTo>
                    <a:pt x="74" y="336"/>
                  </a:lnTo>
                  <a:lnTo>
                    <a:pt x="146" y="351"/>
                  </a:lnTo>
                  <a:lnTo>
                    <a:pt x="219" y="336"/>
                  </a:lnTo>
                  <a:lnTo>
                    <a:pt x="278" y="307"/>
                  </a:lnTo>
                  <a:lnTo>
                    <a:pt x="321" y="249"/>
                  </a:lnTo>
                  <a:lnTo>
                    <a:pt x="351" y="176"/>
                  </a:lnTo>
                  <a:lnTo>
                    <a:pt x="336" y="103"/>
                  </a:lnTo>
                  <a:lnTo>
                    <a:pt x="307" y="45"/>
                  </a:lnTo>
                  <a:lnTo>
                    <a:pt x="263" y="15"/>
                  </a:lnTo>
                  <a:lnTo>
                    <a:pt x="19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0"/>
            <p:cNvSpPr/>
            <p:nvPr/>
          </p:nvSpPr>
          <p:spPr>
            <a:xfrm>
              <a:off x="6470018" y="2903715"/>
              <a:ext cx="406552" cy="1760"/>
            </a:xfrm>
            <a:custGeom>
              <a:avLst/>
              <a:gdLst/>
              <a:ahLst/>
              <a:cxnLst/>
              <a:rect l="l" t="t" r="r" b="b"/>
              <a:pathLst>
                <a:path w="6928" h="30" extrusionOk="0">
                  <a:moveTo>
                    <a:pt x="1" y="1"/>
                  </a:moveTo>
                  <a:lnTo>
                    <a:pt x="1" y="30"/>
                  </a:lnTo>
                  <a:lnTo>
                    <a:pt x="6928" y="30"/>
                  </a:lnTo>
                  <a:lnTo>
                    <a:pt x="69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0"/>
            <p:cNvSpPr/>
            <p:nvPr/>
          </p:nvSpPr>
          <p:spPr>
            <a:xfrm>
              <a:off x="6552173" y="2976481"/>
              <a:ext cx="300454" cy="1760"/>
            </a:xfrm>
            <a:custGeom>
              <a:avLst/>
              <a:gdLst/>
              <a:ahLst/>
              <a:cxnLst/>
              <a:rect l="l" t="t" r="r" b="b"/>
              <a:pathLst>
                <a:path w="5120" h="30" extrusionOk="0">
                  <a:moveTo>
                    <a:pt x="1" y="0"/>
                  </a:moveTo>
                  <a:lnTo>
                    <a:pt x="1" y="30"/>
                  </a:lnTo>
                  <a:lnTo>
                    <a:pt x="5119" y="30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0"/>
            <p:cNvSpPr/>
            <p:nvPr/>
          </p:nvSpPr>
          <p:spPr>
            <a:xfrm>
              <a:off x="6734440" y="3063741"/>
              <a:ext cx="103633" cy="1819"/>
            </a:xfrm>
            <a:custGeom>
              <a:avLst/>
              <a:gdLst/>
              <a:ahLst/>
              <a:cxnLst/>
              <a:rect l="l" t="t" r="r" b="b"/>
              <a:pathLst>
                <a:path w="1766" h="31" extrusionOk="0">
                  <a:moveTo>
                    <a:pt x="1" y="1"/>
                  </a:moveTo>
                  <a:lnTo>
                    <a:pt x="1" y="30"/>
                  </a:lnTo>
                  <a:lnTo>
                    <a:pt x="1765" y="30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0"/>
            <p:cNvSpPr/>
            <p:nvPr/>
          </p:nvSpPr>
          <p:spPr>
            <a:xfrm>
              <a:off x="6426359" y="3063741"/>
              <a:ext cx="252511" cy="1819"/>
            </a:xfrm>
            <a:custGeom>
              <a:avLst/>
              <a:gdLst/>
              <a:ahLst/>
              <a:cxnLst/>
              <a:rect l="l" t="t" r="r" b="b"/>
              <a:pathLst>
                <a:path w="4303" h="31" extrusionOk="0">
                  <a:moveTo>
                    <a:pt x="1" y="1"/>
                  </a:moveTo>
                  <a:lnTo>
                    <a:pt x="1" y="30"/>
                  </a:lnTo>
                  <a:lnTo>
                    <a:pt x="4303" y="30"/>
                  </a:lnTo>
                  <a:lnTo>
                    <a:pt x="4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0"/>
            <p:cNvSpPr/>
            <p:nvPr/>
          </p:nvSpPr>
          <p:spPr>
            <a:xfrm>
              <a:off x="5786255" y="2546868"/>
              <a:ext cx="184909" cy="225986"/>
            </a:xfrm>
            <a:custGeom>
              <a:avLst/>
              <a:gdLst/>
              <a:ahLst/>
              <a:cxnLst/>
              <a:rect l="l" t="t" r="r" b="b"/>
              <a:pathLst>
                <a:path w="3151" h="3851" extrusionOk="0">
                  <a:moveTo>
                    <a:pt x="817" y="0"/>
                  </a:moveTo>
                  <a:lnTo>
                    <a:pt x="0" y="2888"/>
                  </a:lnTo>
                  <a:lnTo>
                    <a:pt x="2771" y="3850"/>
                  </a:lnTo>
                  <a:lnTo>
                    <a:pt x="3150" y="19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5786255" y="2546868"/>
              <a:ext cx="184909" cy="225986"/>
            </a:xfrm>
            <a:custGeom>
              <a:avLst/>
              <a:gdLst/>
              <a:ahLst/>
              <a:cxnLst/>
              <a:rect l="l" t="t" r="r" b="b"/>
              <a:pathLst>
                <a:path w="3151" h="3851" fill="none" extrusionOk="0">
                  <a:moveTo>
                    <a:pt x="3150" y="190"/>
                  </a:moveTo>
                  <a:lnTo>
                    <a:pt x="2771" y="3850"/>
                  </a:lnTo>
                  <a:lnTo>
                    <a:pt x="0" y="2888"/>
                  </a:lnTo>
                  <a:lnTo>
                    <a:pt x="8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5839303" y="2336315"/>
              <a:ext cx="243943" cy="308142"/>
            </a:xfrm>
            <a:custGeom>
              <a:avLst/>
              <a:gdLst/>
              <a:ahLst/>
              <a:cxnLst/>
              <a:rect l="l" t="t" r="r" b="b"/>
              <a:pathLst>
                <a:path w="4157" h="5251" extrusionOk="0">
                  <a:moveTo>
                    <a:pt x="2392" y="1"/>
                  </a:moveTo>
                  <a:lnTo>
                    <a:pt x="2203" y="30"/>
                  </a:lnTo>
                  <a:lnTo>
                    <a:pt x="2028" y="59"/>
                  </a:lnTo>
                  <a:lnTo>
                    <a:pt x="1853" y="88"/>
                  </a:lnTo>
                  <a:lnTo>
                    <a:pt x="1692" y="132"/>
                  </a:lnTo>
                  <a:lnTo>
                    <a:pt x="1532" y="191"/>
                  </a:lnTo>
                  <a:lnTo>
                    <a:pt x="1386" y="249"/>
                  </a:lnTo>
                  <a:lnTo>
                    <a:pt x="1240" y="322"/>
                  </a:lnTo>
                  <a:lnTo>
                    <a:pt x="1109" y="409"/>
                  </a:lnTo>
                  <a:lnTo>
                    <a:pt x="978" y="482"/>
                  </a:lnTo>
                  <a:lnTo>
                    <a:pt x="861" y="584"/>
                  </a:lnTo>
                  <a:lnTo>
                    <a:pt x="759" y="672"/>
                  </a:lnTo>
                  <a:lnTo>
                    <a:pt x="642" y="774"/>
                  </a:lnTo>
                  <a:lnTo>
                    <a:pt x="555" y="891"/>
                  </a:lnTo>
                  <a:lnTo>
                    <a:pt x="467" y="1007"/>
                  </a:lnTo>
                  <a:lnTo>
                    <a:pt x="380" y="1124"/>
                  </a:lnTo>
                  <a:lnTo>
                    <a:pt x="249" y="1372"/>
                  </a:lnTo>
                  <a:lnTo>
                    <a:pt x="146" y="1634"/>
                  </a:lnTo>
                  <a:lnTo>
                    <a:pt x="59" y="1897"/>
                  </a:lnTo>
                  <a:lnTo>
                    <a:pt x="15" y="2188"/>
                  </a:lnTo>
                  <a:lnTo>
                    <a:pt x="1" y="2466"/>
                  </a:lnTo>
                  <a:lnTo>
                    <a:pt x="1" y="2757"/>
                  </a:lnTo>
                  <a:lnTo>
                    <a:pt x="44" y="3049"/>
                  </a:lnTo>
                  <a:lnTo>
                    <a:pt x="117" y="3341"/>
                  </a:lnTo>
                  <a:lnTo>
                    <a:pt x="146" y="3457"/>
                  </a:lnTo>
                  <a:lnTo>
                    <a:pt x="190" y="3559"/>
                  </a:lnTo>
                  <a:lnTo>
                    <a:pt x="307" y="3778"/>
                  </a:lnTo>
                  <a:lnTo>
                    <a:pt x="453" y="3982"/>
                  </a:lnTo>
                  <a:lnTo>
                    <a:pt x="628" y="4172"/>
                  </a:lnTo>
                  <a:lnTo>
                    <a:pt x="817" y="4347"/>
                  </a:lnTo>
                  <a:lnTo>
                    <a:pt x="1021" y="4507"/>
                  </a:lnTo>
                  <a:lnTo>
                    <a:pt x="1255" y="4668"/>
                  </a:lnTo>
                  <a:lnTo>
                    <a:pt x="1488" y="4799"/>
                  </a:lnTo>
                  <a:lnTo>
                    <a:pt x="1736" y="4916"/>
                  </a:lnTo>
                  <a:lnTo>
                    <a:pt x="1999" y="5018"/>
                  </a:lnTo>
                  <a:lnTo>
                    <a:pt x="2246" y="5105"/>
                  </a:lnTo>
                  <a:lnTo>
                    <a:pt x="2509" y="5178"/>
                  </a:lnTo>
                  <a:lnTo>
                    <a:pt x="2757" y="5222"/>
                  </a:lnTo>
                  <a:lnTo>
                    <a:pt x="2990" y="5251"/>
                  </a:lnTo>
                  <a:lnTo>
                    <a:pt x="3224" y="5251"/>
                  </a:lnTo>
                  <a:lnTo>
                    <a:pt x="3442" y="5236"/>
                  </a:lnTo>
                  <a:lnTo>
                    <a:pt x="3515" y="5207"/>
                  </a:lnTo>
                  <a:lnTo>
                    <a:pt x="3574" y="5178"/>
                  </a:lnTo>
                  <a:lnTo>
                    <a:pt x="3646" y="5149"/>
                  </a:lnTo>
                  <a:lnTo>
                    <a:pt x="3705" y="5091"/>
                  </a:lnTo>
                  <a:lnTo>
                    <a:pt x="3763" y="5032"/>
                  </a:lnTo>
                  <a:lnTo>
                    <a:pt x="3807" y="4959"/>
                  </a:lnTo>
                  <a:lnTo>
                    <a:pt x="3909" y="4799"/>
                  </a:lnTo>
                  <a:lnTo>
                    <a:pt x="3982" y="4609"/>
                  </a:lnTo>
                  <a:lnTo>
                    <a:pt x="4040" y="4405"/>
                  </a:lnTo>
                  <a:lnTo>
                    <a:pt x="4084" y="4172"/>
                  </a:lnTo>
                  <a:lnTo>
                    <a:pt x="4113" y="3924"/>
                  </a:lnTo>
                  <a:lnTo>
                    <a:pt x="4142" y="3676"/>
                  </a:lnTo>
                  <a:lnTo>
                    <a:pt x="4157" y="3413"/>
                  </a:lnTo>
                  <a:lnTo>
                    <a:pt x="4157" y="2903"/>
                  </a:lnTo>
                  <a:lnTo>
                    <a:pt x="4157" y="2451"/>
                  </a:lnTo>
                  <a:lnTo>
                    <a:pt x="4142" y="2086"/>
                  </a:lnTo>
                  <a:lnTo>
                    <a:pt x="4113" y="1824"/>
                  </a:lnTo>
                  <a:lnTo>
                    <a:pt x="4055" y="1488"/>
                  </a:lnTo>
                  <a:lnTo>
                    <a:pt x="3996" y="1313"/>
                  </a:lnTo>
                  <a:lnTo>
                    <a:pt x="3938" y="1138"/>
                  </a:lnTo>
                  <a:lnTo>
                    <a:pt x="3880" y="963"/>
                  </a:lnTo>
                  <a:lnTo>
                    <a:pt x="3792" y="788"/>
                  </a:lnTo>
                  <a:lnTo>
                    <a:pt x="3690" y="628"/>
                  </a:lnTo>
                  <a:lnTo>
                    <a:pt x="3588" y="482"/>
                  </a:lnTo>
                  <a:lnTo>
                    <a:pt x="3457" y="336"/>
                  </a:lnTo>
                  <a:lnTo>
                    <a:pt x="3326" y="220"/>
                  </a:lnTo>
                  <a:lnTo>
                    <a:pt x="3165" y="118"/>
                  </a:lnTo>
                  <a:lnTo>
                    <a:pt x="2990" y="45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6063528" y="2495521"/>
              <a:ext cx="33449" cy="62556"/>
            </a:xfrm>
            <a:custGeom>
              <a:avLst/>
              <a:gdLst/>
              <a:ahLst/>
              <a:cxnLst/>
              <a:rect l="l" t="t" r="r" b="b"/>
              <a:pathLst>
                <a:path w="570" h="1066" extrusionOk="0">
                  <a:moveTo>
                    <a:pt x="278" y="0"/>
                  </a:moveTo>
                  <a:lnTo>
                    <a:pt x="0" y="1050"/>
                  </a:lnTo>
                  <a:lnTo>
                    <a:pt x="73" y="1050"/>
                  </a:lnTo>
                  <a:lnTo>
                    <a:pt x="234" y="1065"/>
                  </a:lnTo>
                  <a:lnTo>
                    <a:pt x="336" y="1050"/>
                  </a:lnTo>
                  <a:lnTo>
                    <a:pt x="423" y="1036"/>
                  </a:lnTo>
                  <a:lnTo>
                    <a:pt x="496" y="1007"/>
                  </a:lnTo>
                  <a:lnTo>
                    <a:pt x="525" y="992"/>
                  </a:lnTo>
                  <a:lnTo>
                    <a:pt x="555" y="963"/>
                  </a:lnTo>
                  <a:lnTo>
                    <a:pt x="569" y="934"/>
                  </a:lnTo>
                  <a:lnTo>
                    <a:pt x="569" y="875"/>
                  </a:lnTo>
                  <a:lnTo>
                    <a:pt x="540" y="744"/>
                  </a:lnTo>
                  <a:lnTo>
                    <a:pt x="496" y="598"/>
                  </a:lnTo>
                  <a:lnTo>
                    <a:pt x="438" y="423"/>
                  </a:lnTo>
                  <a:lnTo>
                    <a:pt x="336" y="132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6063528" y="2495521"/>
              <a:ext cx="33449" cy="62556"/>
            </a:xfrm>
            <a:custGeom>
              <a:avLst/>
              <a:gdLst/>
              <a:ahLst/>
              <a:cxnLst/>
              <a:rect l="l" t="t" r="r" b="b"/>
              <a:pathLst>
                <a:path w="570" h="1066" fill="none" extrusionOk="0">
                  <a:moveTo>
                    <a:pt x="278" y="0"/>
                  </a:moveTo>
                  <a:lnTo>
                    <a:pt x="278" y="0"/>
                  </a:lnTo>
                  <a:lnTo>
                    <a:pt x="336" y="132"/>
                  </a:lnTo>
                  <a:lnTo>
                    <a:pt x="438" y="423"/>
                  </a:lnTo>
                  <a:lnTo>
                    <a:pt x="496" y="598"/>
                  </a:lnTo>
                  <a:lnTo>
                    <a:pt x="540" y="744"/>
                  </a:lnTo>
                  <a:lnTo>
                    <a:pt x="569" y="875"/>
                  </a:lnTo>
                  <a:lnTo>
                    <a:pt x="569" y="934"/>
                  </a:lnTo>
                  <a:lnTo>
                    <a:pt x="555" y="963"/>
                  </a:lnTo>
                  <a:lnTo>
                    <a:pt x="555" y="963"/>
                  </a:lnTo>
                  <a:lnTo>
                    <a:pt x="525" y="992"/>
                  </a:lnTo>
                  <a:lnTo>
                    <a:pt x="496" y="1007"/>
                  </a:lnTo>
                  <a:lnTo>
                    <a:pt x="423" y="1036"/>
                  </a:lnTo>
                  <a:lnTo>
                    <a:pt x="336" y="1050"/>
                  </a:lnTo>
                  <a:lnTo>
                    <a:pt x="234" y="1065"/>
                  </a:lnTo>
                  <a:lnTo>
                    <a:pt x="73" y="1050"/>
                  </a:lnTo>
                  <a:lnTo>
                    <a:pt x="0" y="10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0"/>
            <p:cNvSpPr/>
            <p:nvPr/>
          </p:nvSpPr>
          <p:spPr>
            <a:xfrm>
              <a:off x="5817063" y="2298700"/>
              <a:ext cx="309022" cy="291887"/>
            </a:xfrm>
            <a:custGeom>
              <a:avLst/>
              <a:gdLst/>
              <a:ahLst/>
              <a:cxnLst/>
              <a:rect l="l" t="t" r="r" b="b"/>
              <a:pathLst>
                <a:path w="5266" h="4974" extrusionOk="0">
                  <a:moveTo>
                    <a:pt x="2611" y="0"/>
                  </a:moveTo>
                  <a:lnTo>
                    <a:pt x="2465" y="15"/>
                  </a:lnTo>
                  <a:lnTo>
                    <a:pt x="2305" y="44"/>
                  </a:lnTo>
                  <a:lnTo>
                    <a:pt x="2159" y="73"/>
                  </a:lnTo>
                  <a:lnTo>
                    <a:pt x="2028" y="117"/>
                  </a:lnTo>
                  <a:lnTo>
                    <a:pt x="1896" y="190"/>
                  </a:lnTo>
                  <a:lnTo>
                    <a:pt x="1765" y="263"/>
                  </a:lnTo>
                  <a:lnTo>
                    <a:pt x="1648" y="365"/>
                  </a:lnTo>
                  <a:lnTo>
                    <a:pt x="1575" y="438"/>
                  </a:lnTo>
                  <a:lnTo>
                    <a:pt x="1532" y="481"/>
                  </a:lnTo>
                  <a:lnTo>
                    <a:pt x="1473" y="511"/>
                  </a:lnTo>
                  <a:lnTo>
                    <a:pt x="1386" y="540"/>
                  </a:lnTo>
                  <a:lnTo>
                    <a:pt x="1269" y="554"/>
                  </a:lnTo>
                  <a:lnTo>
                    <a:pt x="1138" y="584"/>
                  </a:lnTo>
                  <a:lnTo>
                    <a:pt x="992" y="656"/>
                  </a:lnTo>
                  <a:lnTo>
                    <a:pt x="861" y="744"/>
                  </a:lnTo>
                  <a:lnTo>
                    <a:pt x="715" y="846"/>
                  </a:lnTo>
                  <a:lnTo>
                    <a:pt x="598" y="963"/>
                  </a:lnTo>
                  <a:lnTo>
                    <a:pt x="482" y="1094"/>
                  </a:lnTo>
                  <a:lnTo>
                    <a:pt x="380" y="1225"/>
                  </a:lnTo>
                  <a:lnTo>
                    <a:pt x="307" y="1342"/>
                  </a:lnTo>
                  <a:lnTo>
                    <a:pt x="219" y="1502"/>
                  </a:lnTo>
                  <a:lnTo>
                    <a:pt x="161" y="1677"/>
                  </a:lnTo>
                  <a:lnTo>
                    <a:pt x="117" y="1852"/>
                  </a:lnTo>
                  <a:lnTo>
                    <a:pt x="73" y="2027"/>
                  </a:lnTo>
                  <a:lnTo>
                    <a:pt x="44" y="2202"/>
                  </a:lnTo>
                  <a:lnTo>
                    <a:pt x="30" y="2392"/>
                  </a:lnTo>
                  <a:lnTo>
                    <a:pt x="15" y="2757"/>
                  </a:lnTo>
                  <a:lnTo>
                    <a:pt x="0" y="3296"/>
                  </a:lnTo>
                  <a:lnTo>
                    <a:pt x="0" y="3821"/>
                  </a:lnTo>
                  <a:lnTo>
                    <a:pt x="0" y="4040"/>
                  </a:lnTo>
                  <a:lnTo>
                    <a:pt x="30" y="4244"/>
                  </a:lnTo>
                  <a:lnTo>
                    <a:pt x="44" y="4346"/>
                  </a:lnTo>
                  <a:lnTo>
                    <a:pt x="88" y="4434"/>
                  </a:lnTo>
                  <a:lnTo>
                    <a:pt x="132" y="4521"/>
                  </a:lnTo>
                  <a:lnTo>
                    <a:pt x="175" y="4609"/>
                  </a:lnTo>
                  <a:lnTo>
                    <a:pt x="263" y="4682"/>
                  </a:lnTo>
                  <a:lnTo>
                    <a:pt x="336" y="4754"/>
                  </a:lnTo>
                  <a:lnTo>
                    <a:pt x="438" y="4813"/>
                  </a:lnTo>
                  <a:lnTo>
                    <a:pt x="540" y="4842"/>
                  </a:lnTo>
                  <a:lnTo>
                    <a:pt x="744" y="4915"/>
                  </a:lnTo>
                  <a:lnTo>
                    <a:pt x="963" y="4944"/>
                  </a:lnTo>
                  <a:lnTo>
                    <a:pt x="1123" y="4959"/>
                  </a:lnTo>
                  <a:lnTo>
                    <a:pt x="1284" y="4973"/>
                  </a:lnTo>
                  <a:lnTo>
                    <a:pt x="1444" y="4973"/>
                  </a:lnTo>
                  <a:lnTo>
                    <a:pt x="1605" y="4959"/>
                  </a:lnTo>
                  <a:lnTo>
                    <a:pt x="1750" y="4929"/>
                  </a:lnTo>
                  <a:lnTo>
                    <a:pt x="1896" y="4871"/>
                  </a:lnTo>
                  <a:lnTo>
                    <a:pt x="2028" y="4798"/>
                  </a:lnTo>
                  <a:lnTo>
                    <a:pt x="2144" y="4696"/>
                  </a:lnTo>
                  <a:lnTo>
                    <a:pt x="2217" y="4609"/>
                  </a:lnTo>
                  <a:lnTo>
                    <a:pt x="2275" y="4536"/>
                  </a:lnTo>
                  <a:lnTo>
                    <a:pt x="2319" y="4434"/>
                  </a:lnTo>
                  <a:lnTo>
                    <a:pt x="2348" y="4346"/>
                  </a:lnTo>
                  <a:lnTo>
                    <a:pt x="2407" y="4157"/>
                  </a:lnTo>
                  <a:lnTo>
                    <a:pt x="2436" y="3952"/>
                  </a:lnTo>
                  <a:lnTo>
                    <a:pt x="2465" y="3748"/>
                  </a:lnTo>
                  <a:lnTo>
                    <a:pt x="2509" y="3544"/>
                  </a:lnTo>
                  <a:lnTo>
                    <a:pt x="2553" y="3354"/>
                  </a:lnTo>
                  <a:lnTo>
                    <a:pt x="2596" y="3252"/>
                  </a:lnTo>
                  <a:lnTo>
                    <a:pt x="2640" y="3165"/>
                  </a:lnTo>
                  <a:lnTo>
                    <a:pt x="2698" y="3063"/>
                  </a:lnTo>
                  <a:lnTo>
                    <a:pt x="2757" y="2990"/>
                  </a:lnTo>
                  <a:lnTo>
                    <a:pt x="2830" y="2917"/>
                  </a:lnTo>
                  <a:lnTo>
                    <a:pt x="2917" y="2859"/>
                  </a:lnTo>
                  <a:lnTo>
                    <a:pt x="3005" y="2815"/>
                  </a:lnTo>
                  <a:lnTo>
                    <a:pt x="3092" y="2771"/>
                  </a:lnTo>
                  <a:lnTo>
                    <a:pt x="3282" y="2713"/>
                  </a:lnTo>
                  <a:lnTo>
                    <a:pt x="3471" y="2684"/>
                  </a:lnTo>
                  <a:lnTo>
                    <a:pt x="3690" y="2669"/>
                  </a:lnTo>
                  <a:lnTo>
                    <a:pt x="4113" y="2640"/>
                  </a:lnTo>
                  <a:lnTo>
                    <a:pt x="4230" y="2611"/>
                  </a:lnTo>
                  <a:lnTo>
                    <a:pt x="4346" y="2582"/>
                  </a:lnTo>
                  <a:lnTo>
                    <a:pt x="4448" y="2552"/>
                  </a:lnTo>
                  <a:lnTo>
                    <a:pt x="4550" y="2509"/>
                  </a:lnTo>
                  <a:lnTo>
                    <a:pt x="4638" y="2450"/>
                  </a:lnTo>
                  <a:lnTo>
                    <a:pt x="4725" y="2392"/>
                  </a:lnTo>
                  <a:lnTo>
                    <a:pt x="4798" y="2334"/>
                  </a:lnTo>
                  <a:lnTo>
                    <a:pt x="4871" y="2261"/>
                  </a:lnTo>
                  <a:lnTo>
                    <a:pt x="4988" y="2100"/>
                  </a:lnTo>
                  <a:lnTo>
                    <a:pt x="5075" y="1925"/>
                  </a:lnTo>
                  <a:lnTo>
                    <a:pt x="5148" y="1750"/>
                  </a:lnTo>
                  <a:lnTo>
                    <a:pt x="5192" y="1575"/>
                  </a:lnTo>
                  <a:lnTo>
                    <a:pt x="5236" y="1386"/>
                  </a:lnTo>
                  <a:lnTo>
                    <a:pt x="5250" y="1211"/>
                  </a:lnTo>
                  <a:lnTo>
                    <a:pt x="5265" y="919"/>
                  </a:lnTo>
                  <a:lnTo>
                    <a:pt x="5265" y="700"/>
                  </a:lnTo>
                  <a:lnTo>
                    <a:pt x="5250" y="613"/>
                  </a:lnTo>
                  <a:lnTo>
                    <a:pt x="5192" y="656"/>
                  </a:lnTo>
                  <a:lnTo>
                    <a:pt x="5148" y="686"/>
                  </a:lnTo>
                  <a:lnTo>
                    <a:pt x="5090" y="686"/>
                  </a:lnTo>
                  <a:lnTo>
                    <a:pt x="5046" y="671"/>
                  </a:lnTo>
                  <a:lnTo>
                    <a:pt x="4944" y="627"/>
                  </a:lnTo>
                  <a:lnTo>
                    <a:pt x="4798" y="584"/>
                  </a:lnTo>
                  <a:lnTo>
                    <a:pt x="4667" y="540"/>
                  </a:lnTo>
                  <a:lnTo>
                    <a:pt x="4521" y="481"/>
                  </a:lnTo>
                  <a:lnTo>
                    <a:pt x="4200" y="336"/>
                  </a:lnTo>
                  <a:lnTo>
                    <a:pt x="4025" y="263"/>
                  </a:lnTo>
                  <a:lnTo>
                    <a:pt x="3850" y="190"/>
                  </a:lnTo>
                  <a:lnTo>
                    <a:pt x="3675" y="146"/>
                  </a:lnTo>
                  <a:lnTo>
                    <a:pt x="3500" y="88"/>
                  </a:lnTo>
                  <a:lnTo>
                    <a:pt x="3311" y="59"/>
                  </a:lnTo>
                  <a:lnTo>
                    <a:pt x="3136" y="29"/>
                  </a:lnTo>
                  <a:lnTo>
                    <a:pt x="2946" y="15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>
              <a:off x="5934310" y="2488655"/>
              <a:ext cx="45420" cy="76229"/>
            </a:xfrm>
            <a:custGeom>
              <a:avLst/>
              <a:gdLst/>
              <a:ahLst/>
              <a:cxnLst/>
              <a:rect l="l" t="t" r="r" b="b"/>
              <a:pathLst>
                <a:path w="774" h="1299" extrusionOk="0">
                  <a:moveTo>
                    <a:pt x="423" y="1"/>
                  </a:moveTo>
                  <a:lnTo>
                    <a:pt x="365" y="15"/>
                  </a:lnTo>
                  <a:lnTo>
                    <a:pt x="307" y="45"/>
                  </a:lnTo>
                  <a:lnTo>
                    <a:pt x="205" y="117"/>
                  </a:lnTo>
                  <a:lnTo>
                    <a:pt x="132" y="220"/>
                  </a:lnTo>
                  <a:lnTo>
                    <a:pt x="73" y="336"/>
                  </a:lnTo>
                  <a:lnTo>
                    <a:pt x="30" y="453"/>
                  </a:lnTo>
                  <a:lnTo>
                    <a:pt x="0" y="584"/>
                  </a:lnTo>
                  <a:lnTo>
                    <a:pt x="0" y="715"/>
                  </a:lnTo>
                  <a:lnTo>
                    <a:pt x="30" y="847"/>
                  </a:lnTo>
                  <a:lnTo>
                    <a:pt x="73" y="978"/>
                  </a:lnTo>
                  <a:lnTo>
                    <a:pt x="132" y="1095"/>
                  </a:lnTo>
                  <a:lnTo>
                    <a:pt x="205" y="1197"/>
                  </a:lnTo>
                  <a:lnTo>
                    <a:pt x="248" y="1240"/>
                  </a:lnTo>
                  <a:lnTo>
                    <a:pt x="307" y="1270"/>
                  </a:lnTo>
                  <a:lnTo>
                    <a:pt x="350" y="1284"/>
                  </a:lnTo>
                  <a:lnTo>
                    <a:pt x="409" y="1299"/>
                  </a:lnTo>
                  <a:lnTo>
                    <a:pt x="467" y="1299"/>
                  </a:lnTo>
                  <a:lnTo>
                    <a:pt x="525" y="1284"/>
                  </a:lnTo>
                  <a:lnTo>
                    <a:pt x="584" y="1255"/>
                  </a:lnTo>
                  <a:lnTo>
                    <a:pt x="657" y="1197"/>
                  </a:lnTo>
                  <a:lnTo>
                    <a:pt x="773" y="176"/>
                  </a:lnTo>
                  <a:lnTo>
                    <a:pt x="744" y="103"/>
                  </a:lnTo>
                  <a:lnTo>
                    <a:pt x="700" y="45"/>
                  </a:lnTo>
                  <a:lnTo>
                    <a:pt x="627" y="1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>
              <a:off x="5934310" y="2488655"/>
              <a:ext cx="45420" cy="76229"/>
            </a:xfrm>
            <a:custGeom>
              <a:avLst/>
              <a:gdLst/>
              <a:ahLst/>
              <a:cxnLst/>
              <a:rect l="l" t="t" r="r" b="b"/>
              <a:pathLst>
                <a:path w="774" h="1299" fill="none" extrusionOk="0">
                  <a:moveTo>
                    <a:pt x="773" y="176"/>
                  </a:moveTo>
                  <a:lnTo>
                    <a:pt x="773" y="176"/>
                  </a:lnTo>
                  <a:lnTo>
                    <a:pt x="744" y="103"/>
                  </a:lnTo>
                  <a:lnTo>
                    <a:pt x="700" y="45"/>
                  </a:lnTo>
                  <a:lnTo>
                    <a:pt x="627" y="15"/>
                  </a:lnTo>
                  <a:lnTo>
                    <a:pt x="555" y="1"/>
                  </a:lnTo>
                  <a:lnTo>
                    <a:pt x="555" y="1"/>
                  </a:lnTo>
                  <a:lnTo>
                    <a:pt x="482" y="1"/>
                  </a:lnTo>
                  <a:lnTo>
                    <a:pt x="423" y="1"/>
                  </a:lnTo>
                  <a:lnTo>
                    <a:pt x="365" y="15"/>
                  </a:lnTo>
                  <a:lnTo>
                    <a:pt x="307" y="45"/>
                  </a:lnTo>
                  <a:lnTo>
                    <a:pt x="205" y="117"/>
                  </a:lnTo>
                  <a:lnTo>
                    <a:pt x="132" y="220"/>
                  </a:lnTo>
                  <a:lnTo>
                    <a:pt x="73" y="336"/>
                  </a:lnTo>
                  <a:lnTo>
                    <a:pt x="30" y="453"/>
                  </a:lnTo>
                  <a:lnTo>
                    <a:pt x="0" y="584"/>
                  </a:lnTo>
                  <a:lnTo>
                    <a:pt x="0" y="715"/>
                  </a:lnTo>
                  <a:lnTo>
                    <a:pt x="0" y="715"/>
                  </a:lnTo>
                  <a:lnTo>
                    <a:pt x="30" y="847"/>
                  </a:lnTo>
                  <a:lnTo>
                    <a:pt x="73" y="978"/>
                  </a:lnTo>
                  <a:lnTo>
                    <a:pt x="132" y="1095"/>
                  </a:lnTo>
                  <a:lnTo>
                    <a:pt x="205" y="1197"/>
                  </a:lnTo>
                  <a:lnTo>
                    <a:pt x="248" y="1240"/>
                  </a:lnTo>
                  <a:lnTo>
                    <a:pt x="307" y="1270"/>
                  </a:lnTo>
                  <a:lnTo>
                    <a:pt x="350" y="1284"/>
                  </a:lnTo>
                  <a:lnTo>
                    <a:pt x="409" y="1299"/>
                  </a:lnTo>
                  <a:lnTo>
                    <a:pt x="467" y="1299"/>
                  </a:lnTo>
                  <a:lnTo>
                    <a:pt x="525" y="1284"/>
                  </a:lnTo>
                  <a:lnTo>
                    <a:pt x="584" y="1255"/>
                  </a:lnTo>
                  <a:lnTo>
                    <a:pt x="657" y="11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>
              <a:off x="6045571" y="2486131"/>
              <a:ext cx="8626" cy="12851"/>
            </a:xfrm>
            <a:custGeom>
              <a:avLst/>
              <a:gdLst/>
              <a:ahLst/>
              <a:cxnLst/>
              <a:rect l="l" t="t" r="r" b="b"/>
              <a:pathLst>
                <a:path w="147" h="219" extrusionOk="0">
                  <a:moveTo>
                    <a:pt x="102" y="0"/>
                  </a:moveTo>
                  <a:lnTo>
                    <a:pt x="59" y="102"/>
                  </a:lnTo>
                  <a:lnTo>
                    <a:pt x="0" y="190"/>
                  </a:lnTo>
                  <a:lnTo>
                    <a:pt x="0" y="204"/>
                  </a:lnTo>
                  <a:lnTo>
                    <a:pt x="15" y="219"/>
                  </a:lnTo>
                  <a:lnTo>
                    <a:pt x="29" y="219"/>
                  </a:lnTo>
                  <a:lnTo>
                    <a:pt x="44" y="204"/>
                  </a:lnTo>
                  <a:lnTo>
                    <a:pt x="102" y="117"/>
                  </a:lnTo>
                  <a:lnTo>
                    <a:pt x="146" y="15"/>
                  </a:lnTo>
                  <a:lnTo>
                    <a:pt x="131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>
              <a:off x="6027556" y="2465593"/>
              <a:ext cx="42897" cy="16314"/>
            </a:xfrm>
            <a:custGeom>
              <a:avLst/>
              <a:gdLst/>
              <a:ahLst/>
              <a:cxnLst/>
              <a:rect l="l" t="t" r="r" b="b"/>
              <a:pathLst>
                <a:path w="731" h="278" extrusionOk="0">
                  <a:moveTo>
                    <a:pt x="322" y="0"/>
                  </a:moveTo>
                  <a:lnTo>
                    <a:pt x="220" y="15"/>
                  </a:lnTo>
                  <a:lnTo>
                    <a:pt x="103" y="58"/>
                  </a:lnTo>
                  <a:lnTo>
                    <a:pt x="1" y="117"/>
                  </a:lnTo>
                  <a:lnTo>
                    <a:pt x="16" y="117"/>
                  </a:lnTo>
                  <a:lnTo>
                    <a:pt x="103" y="73"/>
                  </a:lnTo>
                  <a:lnTo>
                    <a:pt x="220" y="44"/>
                  </a:lnTo>
                  <a:lnTo>
                    <a:pt x="322" y="15"/>
                  </a:lnTo>
                  <a:lnTo>
                    <a:pt x="424" y="15"/>
                  </a:lnTo>
                  <a:lnTo>
                    <a:pt x="526" y="44"/>
                  </a:lnTo>
                  <a:lnTo>
                    <a:pt x="599" y="102"/>
                  </a:lnTo>
                  <a:lnTo>
                    <a:pt x="657" y="175"/>
                  </a:lnTo>
                  <a:lnTo>
                    <a:pt x="701" y="277"/>
                  </a:lnTo>
                  <a:lnTo>
                    <a:pt x="716" y="277"/>
                  </a:lnTo>
                  <a:lnTo>
                    <a:pt x="730" y="263"/>
                  </a:lnTo>
                  <a:lnTo>
                    <a:pt x="686" y="160"/>
                  </a:lnTo>
                  <a:lnTo>
                    <a:pt x="628" y="88"/>
                  </a:lnTo>
                  <a:lnTo>
                    <a:pt x="541" y="29"/>
                  </a:lnTo>
                  <a:lnTo>
                    <a:pt x="497" y="1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>
              <a:off x="6007897" y="2569108"/>
              <a:ext cx="61675" cy="46300"/>
            </a:xfrm>
            <a:custGeom>
              <a:avLst/>
              <a:gdLst/>
              <a:ahLst/>
              <a:cxnLst/>
              <a:rect l="l" t="t" r="r" b="b"/>
              <a:pathLst>
                <a:path w="1051" h="789" extrusionOk="0">
                  <a:moveTo>
                    <a:pt x="1" y="1"/>
                  </a:moveTo>
                  <a:lnTo>
                    <a:pt x="15" y="117"/>
                  </a:lnTo>
                  <a:lnTo>
                    <a:pt x="30" y="234"/>
                  </a:lnTo>
                  <a:lnTo>
                    <a:pt x="73" y="380"/>
                  </a:lnTo>
                  <a:lnTo>
                    <a:pt x="146" y="526"/>
                  </a:lnTo>
                  <a:lnTo>
                    <a:pt x="190" y="599"/>
                  </a:lnTo>
                  <a:lnTo>
                    <a:pt x="248" y="657"/>
                  </a:lnTo>
                  <a:lnTo>
                    <a:pt x="307" y="715"/>
                  </a:lnTo>
                  <a:lnTo>
                    <a:pt x="394" y="759"/>
                  </a:lnTo>
                  <a:lnTo>
                    <a:pt x="482" y="788"/>
                  </a:lnTo>
                  <a:lnTo>
                    <a:pt x="642" y="788"/>
                  </a:lnTo>
                  <a:lnTo>
                    <a:pt x="701" y="774"/>
                  </a:lnTo>
                  <a:lnTo>
                    <a:pt x="759" y="744"/>
                  </a:lnTo>
                  <a:lnTo>
                    <a:pt x="817" y="701"/>
                  </a:lnTo>
                  <a:lnTo>
                    <a:pt x="890" y="599"/>
                  </a:lnTo>
                  <a:lnTo>
                    <a:pt x="948" y="482"/>
                  </a:lnTo>
                  <a:lnTo>
                    <a:pt x="1007" y="365"/>
                  </a:lnTo>
                  <a:lnTo>
                    <a:pt x="1036" y="249"/>
                  </a:lnTo>
                  <a:lnTo>
                    <a:pt x="1051" y="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>
              <a:off x="5944579" y="2789049"/>
              <a:ext cx="630778" cy="445048"/>
            </a:xfrm>
            <a:custGeom>
              <a:avLst/>
              <a:gdLst/>
              <a:ahLst/>
              <a:cxnLst/>
              <a:rect l="l" t="t" r="r" b="b"/>
              <a:pathLst>
                <a:path w="10749" h="7584" extrusionOk="0">
                  <a:moveTo>
                    <a:pt x="10588" y="1"/>
                  </a:moveTo>
                  <a:lnTo>
                    <a:pt x="10530" y="15"/>
                  </a:lnTo>
                  <a:lnTo>
                    <a:pt x="10471" y="44"/>
                  </a:lnTo>
                  <a:lnTo>
                    <a:pt x="10223" y="161"/>
                  </a:lnTo>
                  <a:lnTo>
                    <a:pt x="9990" y="321"/>
                  </a:lnTo>
                  <a:lnTo>
                    <a:pt x="9917" y="380"/>
                  </a:lnTo>
                  <a:lnTo>
                    <a:pt x="9830" y="423"/>
                  </a:lnTo>
                  <a:lnTo>
                    <a:pt x="9728" y="453"/>
                  </a:lnTo>
                  <a:lnTo>
                    <a:pt x="9640" y="467"/>
                  </a:lnTo>
                  <a:lnTo>
                    <a:pt x="9071" y="569"/>
                  </a:lnTo>
                  <a:lnTo>
                    <a:pt x="9319" y="292"/>
                  </a:lnTo>
                  <a:lnTo>
                    <a:pt x="9363" y="248"/>
                  </a:lnTo>
                  <a:lnTo>
                    <a:pt x="9392" y="190"/>
                  </a:lnTo>
                  <a:lnTo>
                    <a:pt x="9392" y="132"/>
                  </a:lnTo>
                  <a:lnTo>
                    <a:pt x="9378" y="103"/>
                  </a:lnTo>
                  <a:lnTo>
                    <a:pt x="9348" y="88"/>
                  </a:lnTo>
                  <a:lnTo>
                    <a:pt x="9319" y="73"/>
                  </a:lnTo>
                  <a:lnTo>
                    <a:pt x="9275" y="88"/>
                  </a:lnTo>
                  <a:lnTo>
                    <a:pt x="9130" y="117"/>
                  </a:lnTo>
                  <a:lnTo>
                    <a:pt x="8984" y="190"/>
                  </a:lnTo>
                  <a:lnTo>
                    <a:pt x="8852" y="263"/>
                  </a:lnTo>
                  <a:lnTo>
                    <a:pt x="8721" y="336"/>
                  </a:lnTo>
                  <a:lnTo>
                    <a:pt x="8575" y="423"/>
                  </a:lnTo>
                  <a:lnTo>
                    <a:pt x="8444" y="511"/>
                  </a:lnTo>
                  <a:lnTo>
                    <a:pt x="8327" y="613"/>
                  </a:lnTo>
                  <a:lnTo>
                    <a:pt x="8211" y="730"/>
                  </a:lnTo>
                  <a:lnTo>
                    <a:pt x="8123" y="846"/>
                  </a:lnTo>
                  <a:lnTo>
                    <a:pt x="8050" y="992"/>
                  </a:lnTo>
                  <a:lnTo>
                    <a:pt x="7992" y="1138"/>
                  </a:lnTo>
                  <a:lnTo>
                    <a:pt x="7934" y="1284"/>
                  </a:lnTo>
                  <a:lnTo>
                    <a:pt x="7875" y="1386"/>
                  </a:lnTo>
                  <a:lnTo>
                    <a:pt x="7759" y="1546"/>
                  </a:lnTo>
                  <a:lnTo>
                    <a:pt x="7584" y="1736"/>
                  </a:lnTo>
                  <a:lnTo>
                    <a:pt x="7365" y="1969"/>
                  </a:lnTo>
                  <a:lnTo>
                    <a:pt x="6840" y="2509"/>
                  </a:lnTo>
                  <a:lnTo>
                    <a:pt x="6242" y="3078"/>
                  </a:lnTo>
                  <a:lnTo>
                    <a:pt x="5163" y="4113"/>
                  </a:lnTo>
                  <a:lnTo>
                    <a:pt x="4667" y="4565"/>
                  </a:lnTo>
                  <a:lnTo>
                    <a:pt x="2698" y="1969"/>
                  </a:lnTo>
                  <a:lnTo>
                    <a:pt x="0" y="4040"/>
                  </a:lnTo>
                  <a:lnTo>
                    <a:pt x="146" y="4201"/>
                  </a:lnTo>
                  <a:lnTo>
                    <a:pt x="540" y="4624"/>
                  </a:lnTo>
                  <a:lnTo>
                    <a:pt x="1138" y="5221"/>
                  </a:lnTo>
                  <a:lnTo>
                    <a:pt x="1488" y="5557"/>
                  </a:lnTo>
                  <a:lnTo>
                    <a:pt x="1852" y="5892"/>
                  </a:lnTo>
                  <a:lnTo>
                    <a:pt x="2246" y="6242"/>
                  </a:lnTo>
                  <a:lnTo>
                    <a:pt x="2640" y="6563"/>
                  </a:lnTo>
                  <a:lnTo>
                    <a:pt x="3048" y="6869"/>
                  </a:lnTo>
                  <a:lnTo>
                    <a:pt x="3442" y="7132"/>
                  </a:lnTo>
                  <a:lnTo>
                    <a:pt x="3632" y="7234"/>
                  </a:lnTo>
                  <a:lnTo>
                    <a:pt x="3821" y="7336"/>
                  </a:lnTo>
                  <a:lnTo>
                    <a:pt x="4011" y="7424"/>
                  </a:lnTo>
                  <a:lnTo>
                    <a:pt x="4186" y="7496"/>
                  </a:lnTo>
                  <a:lnTo>
                    <a:pt x="4346" y="7540"/>
                  </a:lnTo>
                  <a:lnTo>
                    <a:pt x="4507" y="7584"/>
                  </a:lnTo>
                  <a:lnTo>
                    <a:pt x="4813" y="7584"/>
                  </a:lnTo>
                  <a:lnTo>
                    <a:pt x="4988" y="7526"/>
                  </a:lnTo>
                  <a:lnTo>
                    <a:pt x="5177" y="7453"/>
                  </a:lnTo>
                  <a:lnTo>
                    <a:pt x="5367" y="7351"/>
                  </a:lnTo>
                  <a:lnTo>
                    <a:pt x="5542" y="7234"/>
                  </a:lnTo>
                  <a:lnTo>
                    <a:pt x="5732" y="7074"/>
                  </a:lnTo>
                  <a:lnTo>
                    <a:pt x="5907" y="6913"/>
                  </a:lnTo>
                  <a:lnTo>
                    <a:pt x="6096" y="6724"/>
                  </a:lnTo>
                  <a:lnTo>
                    <a:pt x="6271" y="6505"/>
                  </a:lnTo>
                  <a:lnTo>
                    <a:pt x="6446" y="6286"/>
                  </a:lnTo>
                  <a:lnTo>
                    <a:pt x="6621" y="6053"/>
                  </a:lnTo>
                  <a:lnTo>
                    <a:pt x="6957" y="5557"/>
                  </a:lnTo>
                  <a:lnTo>
                    <a:pt x="7277" y="5017"/>
                  </a:lnTo>
                  <a:lnTo>
                    <a:pt x="7584" y="4478"/>
                  </a:lnTo>
                  <a:lnTo>
                    <a:pt x="7861" y="3938"/>
                  </a:lnTo>
                  <a:lnTo>
                    <a:pt x="8109" y="3413"/>
                  </a:lnTo>
                  <a:lnTo>
                    <a:pt x="8342" y="2932"/>
                  </a:lnTo>
                  <a:lnTo>
                    <a:pt x="8532" y="2509"/>
                  </a:lnTo>
                  <a:lnTo>
                    <a:pt x="8794" y="1853"/>
                  </a:lnTo>
                  <a:lnTo>
                    <a:pt x="8896" y="1605"/>
                  </a:lnTo>
                  <a:lnTo>
                    <a:pt x="9028" y="1561"/>
                  </a:lnTo>
                  <a:lnTo>
                    <a:pt x="9334" y="1503"/>
                  </a:lnTo>
                  <a:lnTo>
                    <a:pt x="9698" y="1401"/>
                  </a:lnTo>
                  <a:lnTo>
                    <a:pt x="9873" y="1357"/>
                  </a:lnTo>
                  <a:lnTo>
                    <a:pt x="10019" y="1299"/>
                  </a:lnTo>
                  <a:lnTo>
                    <a:pt x="10121" y="1226"/>
                  </a:lnTo>
                  <a:lnTo>
                    <a:pt x="10223" y="1138"/>
                  </a:lnTo>
                  <a:lnTo>
                    <a:pt x="10311" y="1036"/>
                  </a:lnTo>
                  <a:lnTo>
                    <a:pt x="10398" y="919"/>
                  </a:lnTo>
                  <a:lnTo>
                    <a:pt x="10486" y="773"/>
                  </a:lnTo>
                  <a:lnTo>
                    <a:pt x="10573" y="613"/>
                  </a:lnTo>
                  <a:lnTo>
                    <a:pt x="10646" y="453"/>
                  </a:lnTo>
                  <a:lnTo>
                    <a:pt x="10719" y="278"/>
                  </a:lnTo>
                  <a:lnTo>
                    <a:pt x="10734" y="219"/>
                  </a:lnTo>
                  <a:lnTo>
                    <a:pt x="10748" y="146"/>
                  </a:lnTo>
                  <a:lnTo>
                    <a:pt x="10734" y="73"/>
                  </a:lnTo>
                  <a:lnTo>
                    <a:pt x="10719" y="44"/>
                  </a:lnTo>
                  <a:lnTo>
                    <a:pt x="10690" y="30"/>
                  </a:lnTo>
                  <a:lnTo>
                    <a:pt x="10646" y="1"/>
                  </a:lnTo>
                  <a:close/>
                </a:path>
              </a:pathLst>
            </a:custGeom>
            <a:solidFill>
              <a:srgbClr val="F4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7013473" y="4545118"/>
              <a:ext cx="249929" cy="196938"/>
            </a:xfrm>
            <a:custGeom>
              <a:avLst/>
              <a:gdLst/>
              <a:ahLst/>
              <a:cxnLst/>
              <a:rect l="l" t="t" r="r" b="b"/>
              <a:pathLst>
                <a:path w="4259" h="3356" fill="none" extrusionOk="0">
                  <a:moveTo>
                    <a:pt x="0" y="1634"/>
                  </a:moveTo>
                  <a:lnTo>
                    <a:pt x="0" y="1634"/>
                  </a:lnTo>
                  <a:lnTo>
                    <a:pt x="88" y="1838"/>
                  </a:lnTo>
                  <a:lnTo>
                    <a:pt x="190" y="2072"/>
                  </a:lnTo>
                  <a:lnTo>
                    <a:pt x="335" y="2349"/>
                  </a:lnTo>
                  <a:lnTo>
                    <a:pt x="496" y="2640"/>
                  </a:lnTo>
                  <a:lnTo>
                    <a:pt x="598" y="2786"/>
                  </a:lnTo>
                  <a:lnTo>
                    <a:pt x="700" y="2918"/>
                  </a:lnTo>
                  <a:lnTo>
                    <a:pt x="817" y="3049"/>
                  </a:lnTo>
                  <a:lnTo>
                    <a:pt x="919" y="3165"/>
                  </a:lnTo>
                  <a:lnTo>
                    <a:pt x="1050" y="3268"/>
                  </a:lnTo>
                  <a:lnTo>
                    <a:pt x="1167" y="3355"/>
                  </a:lnTo>
                  <a:lnTo>
                    <a:pt x="1167" y="3355"/>
                  </a:lnTo>
                  <a:lnTo>
                    <a:pt x="1546" y="3136"/>
                  </a:lnTo>
                  <a:lnTo>
                    <a:pt x="1896" y="2903"/>
                  </a:lnTo>
                  <a:lnTo>
                    <a:pt x="2217" y="2684"/>
                  </a:lnTo>
                  <a:lnTo>
                    <a:pt x="2523" y="2451"/>
                  </a:lnTo>
                  <a:lnTo>
                    <a:pt x="2785" y="2218"/>
                  </a:lnTo>
                  <a:lnTo>
                    <a:pt x="3033" y="1999"/>
                  </a:lnTo>
                  <a:lnTo>
                    <a:pt x="3252" y="1780"/>
                  </a:lnTo>
                  <a:lnTo>
                    <a:pt x="3456" y="1561"/>
                  </a:lnTo>
                  <a:lnTo>
                    <a:pt x="3617" y="1357"/>
                  </a:lnTo>
                  <a:lnTo>
                    <a:pt x="3777" y="1168"/>
                  </a:lnTo>
                  <a:lnTo>
                    <a:pt x="4010" y="847"/>
                  </a:lnTo>
                  <a:lnTo>
                    <a:pt x="4156" y="613"/>
                  </a:lnTo>
                  <a:lnTo>
                    <a:pt x="4215" y="482"/>
                  </a:lnTo>
                  <a:lnTo>
                    <a:pt x="4215" y="482"/>
                  </a:lnTo>
                  <a:lnTo>
                    <a:pt x="4244" y="395"/>
                  </a:lnTo>
                  <a:lnTo>
                    <a:pt x="4258" y="322"/>
                  </a:lnTo>
                  <a:lnTo>
                    <a:pt x="4244" y="249"/>
                  </a:lnTo>
                  <a:lnTo>
                    <a:pt x="4215" y="190"/>
                  </a:lnTo>
                  <a:lnTo>
                    <a:pt x="4171" y="132"/>
                  </a:lnTo>
                  <a:lnTo>
                    <a:pt x="4113" y="88"/>
                  </a:lnTo>
                  <a:lnTo>
                    <a:pt x="4040" y="45"/>
                  </a:lnTo>
                  <a:lnTo>
                    <a:pt x="3952" y="30"/>
                  </a:lnTo>
                  <a:lnTo>
                    <a:pt x="3850" y="1"/>
                  </a:lnTo>
                  <a:lnTo>
                    <a:pt x="3748" y="1"/>
                  </a:lnTo>
                  <a:lnTo>
                    <a:pt x="3631" y="1"/>
                  </a:lnTo>
                  <a:lnTo>
                    <a:pt x="3500" y="1"/>
                  </a:lnTo>
                  <a:lnTo>
                    <a:pt x="3238" y="59"/>
                  </a:lnTo>
                  <a:lnTo>
                    <a:pt x="2960" y="132"/>
                  </a:lnTo>
                  <a:lnTo>
                    <a:pt x="2960" y="132"/>
                  </a:lnTo>
                  <a:lnTo>
                    <a:pt x="2567" y="278"/>
                  </a:lnTo>
                  <a:lnTo>
                    <a:pt x="2188" y="438"/>
                  </a:lnTo>
                  <a:lnTo>
                    <a:pt x="1531" y="715"/>
                  </a:lnTo>
                  <a:lnTo>
                    <a:pt x="1050" y="934"/>
                  </a:lnTo>
                  <a:lnTo>
                    <a:pt x="875" y="10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7070805" y="4557969"/>
              <a:ext cx="188312" cy="177221"/>
            </a:xfrm>
            <a:custGeom>
              <a:avLst/>
              <a:gdLst/>
              <a:ahLst/>
              <a:cxnLst/>
              <a:rect l="l" t="t" r="r" b="b"/>
              <a:pathLst>
                <a:path w="3209" h="3020" extrusionOk="0">
                  <a:moveTo>
                    <a:pt x="3194" y="1"/>
                  </a:moveTo>
                  <a:lnTo>
                    <a:pt x="2975" y="336"/>
                  </a:lnTo>
                  <a:lnTo>
                    <a:pt x="2742" y="642"/>
                  </a:lnTo>
                  <a:lnTo>
                    <a:pt x="2494" y="949"/>
                  </a:lnTo>
                  <a:lnTo>
                    <a:pt x="2231" y="1226"/>
                  </a:lnTo>
                  <a:lnTo>
                    <a:pt x="1969" y="1488"/>
                  </a:lnTo>
                  <a:lnTo>
                    <a:pt x="1706" y="1736"/>
                  </a:lnTo>
                  <a:lnTo>
                    <a:pt x="1444" y="1969"/>
                  </a:lnTo>
                  <a:lnTo>
                    <a:pt x="1196" y="2174"/>
                  </a:lnTo>
                  <a:lnTo>
                    <a:pt x="729" y="2524"/>
                  </a:lnTo>
                  <a:lnTo>
                    <a:pt x="350" y="2771"/>
                  </a:lnTo>
                  <a:lnTo>
                    <a:pt x="88" y="2932"/>
                  </a:lnTo>
                  <a:lnTo>
                    <a:pt x="0" y="2990"/>
                  </a:lnTo>
                  <a:lnTo>
                    <a:pt x="15" y="3019"/>
                  </a:lnTo>
                  <a:lnTo>
                    <a:pt x="102" y="2961"/>
                  </a:lnTo>
                  <a:lnTo>
                    <a:pt x="365" y="2801"/>
                  </a:lnTo>
                  <a:lnTo>
                    <a:pt x="744" y="2538"/>
                  </a:lnTo>
                  <a:lnTo>
                    <a:pt x="1211" y="2203"/>
                  </a:lnTo>
                  <a:lnTo>
                    <a:pt x="1458" y="1984"/>
                  </a:lnTo>
                  <a:lnTo>
                    <a:pt x="1721" y="1765"/>
                  </a:lnTo>
                  <a:lnTo>
                    <a:pt x="1998" y="1517"/>
                  </a:lnTo>
                  <a:lnTo>
                    <a:pt x="2261" y="1255"/>
                  </a:lnTo>
                  <a:lnTo>
                    <a:pt x="2523" y="963"/>
                  </a:lnTo>
                  <a:lnTo>
                    <a:pt x="2771" y="657"/>
                  </a:lnTo>
                  <a:lnTo>
                    <a:pt x="3004" y="351"/>
                  </a:lnTo>
                  <a:lnTo>
                    <a:pt x="3208" y="15"/>
                  </a:lnTo>
                  <a:lnTo>
                    <a:pt x="31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6810609" y="4383389"/>
              <a:ext cx="281617" cy="283319"/>
            </a:xfrm>
            <a:custGeom>
              <a:avLst/>
              <a:gdLst/>
              <a:ahLst/>
              <a:cxnLst/>
              <a:rect l="l" t="t" r="r" b="b"/>
              <a:pathLst>
                <a:path w="4799" h="4828" fill="none" extrusionOk="0">
                  <a:moveTo>
                    <a:pt x="2101" y="1"/>
                  </a:moveTo>
                  <a:lnTo>
                    <a:pt x="4799" y="3603"/>
                  </a:lnTo>
                  <a:lnTo>
                    <a:pt x="4799" y="3603"/>
                  </a:lnTo>
                  <a:lnTo>
                    <a:pt x="4740" y="3778"/>
                  </a:lnTo>
                  <a:lnTo>
                    <a:pt x="4667" y="3967"/>
                  </a:lnTo>
                  <a:lnTo>
                    <a:pt x="4551" y="4186"/>
                  </a:lnTo>
                  <a:lnTo>
                    <a:pt x="4478" y="4288"/>
                  </a:lnTo>
                  <a:lnTo>
                    <a:pt x="4390" y="4405"/>
                  </a:lnTo>
                  <a:lnTo>
                    <a:pt x="4303" y="4507"/>
                  </a:lnTo>
                  <a:lnTo>
                    <a:pt x="4186" y="4594"/>
                  </a:lnTo>
                  <a:lnTo>
                    <a:pt x="4070" y="4682"/>
                  </a:lnTo>
                  <a:lnTo>
                    <a:pt x="3953" y="4755"/>
                  </a:lnTo>
                  <a:lnTo>
                    <a:pt x="3807" y="4799"/>
                  </a:lnTo>
                  <a:lnTo>
                    <a:pt x="3647" y="4828"/>
                  </a:lnTo>
                  <a:lnTo>
                    <a:pt x="3647" y="4828"/>
                  </a:lnTo>
                  <a:lnTo>
                    <a:pt x="3151" y="4390"/>
                  </a:lnTo>
                  <a:lnTo>
                    <a:pt x="2582" y="3851"/>
                  </a:lnTo>
                  <a:lnTo>
                    <a:pt x="1984" y="3267"/>
                  </a:lnTo>
                  <a:lnTo>
                    <a:pt x="1386" y="2669"/>
                  </a:lnTo>
                  <a:lnTo>
                    <a:pt x="409" y="1692"/>
                  </a:lnTo>
                  <a:lnTo>
                    <a:pt x="1" y="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0"/>
            <p:cNvSpPr/>
            <p:nvPr/>
          </p:nvSpPr>
          <p:spPr>
            <a:xfrm>
              <a:off x="7039997" y="4686366"/>
              <a:ext cx="80454" cy="16314"/>
            </a:xfrm>
            <a:custGeom>
              <a:avLst/>
              <a:gdLst/>
              <a:ahLst/>
              <a:cxnLst/>
              <a:rect l="l" t="t" r="r" b="b"/>
              <a:pathLst>
                <a:path w="1371" h="278" extrusionOk="0">
                  <a:moveTo>
                    <a:pt x="452" y="0"/>
                  </a:moveTo>
                  <a:lnTo>
                    <a:pt x="306" y="29"/>
                  </a:lnTo>
                  <a:lnTo>
                    <a:pt x="161" y="73"/>
                  </a:lnTo>
                  <a:lnTo>
                    <a:pt x="0" y="146"/>
                  </a:lnTo>
                  <a:lnTo>
                    <a:pt x="15" y="175"/>
                  </a:lnTo>
                  <a:lnTo>
                    <a:pt x="161" y="102"/>
                  </a:lnTo>
                  <a:lnTo>
                    <a:pt x="306" y="58"/>
                  </a:lnTo>
                  <a:lnTo>
                    <a:pt x="452" y="29"/>
                  </a:lnTo>
                  <a:lnTo>
                    <a:pt x="583" y="29"/>
                  </a:lnTo>
                  <a:lnTo>
                    <a:pt x="744" y="44"/>
                  </a:lnTo>
                  <a:lnTo>
                    <a:pt x="890" y="73"/>
                  </a:lnTo>
                  <a:lnTo>
                    <a:pt x="1021" y="102"/>
                  </a:lnTo>
                  <a:lnTo>
                    <a:pt x="1138" y="161"/>
                  </a:lnTo>
                  <a:lnTo>
                    <a:pt x="1298" y="248"/>
                  </a:lnTo>
                  <a:lnTo>
                    <a:pt x="1342" y="277"/>
                  </a:lnTo>
                  <a:lnTo>
                    <a:pt x="1356" y="277"/>
                  </a:lnTo>
                  <a:lnTo>
                    <a:pt x="1371" y="263"/>
                  </a:lnTo>
                  <a:lnTo>
                    <a:pt x="1313" y="219"/>
                  </a:lnTo>
                  <a:lnTo>
                    <a:pt x="1152" y="131"/>
                  </a:lnTo>
                  <a:lnTo>
                    <a:pt x="1036" y="88"/>
                  </a:lnTo>
                  <a:lnTo>
                    <a:pt x="904" y="44"/>
                  </a:lnTo>
                  <a:lnTo>
                    <a:pt x="758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0"/>
            <p:cNvSpPr/>
            <p:nvPr/>
          </p:nvSpPr>
          <p:spPr>
            <a:xfrm>
              <a:off x="7122974" y="4579388"/>
              <a:ext cx="15492" cy="40256"/>
            </a:xfrm>
            <a:custGeom>
              <a:avLst/>
              <a:gdLst/>
              <a:ahLst/>
              <a:cxnLst/>
              <a:rect l="l" t="t" r="r" b="b"/>
              <a:pathLst>
                <a:path w="264" h="686" extrusionOk="0">
                  <a:moveTo>
                    <a:pt x="1" y="0"/>
                  </a:moveTo>
                  <a:lnTo>
                    <a:pt x="1" y="15"/>
                  </a:lnTo>
                  <a:lnTo>
                    <a:pt x="30" y="190"/>
                  </a:lnTo>
                  <a:lnTo>
                    <a:pt x="88" y="365"/>
                  </a:lnTo>
                  <a:lnTo>
                    <a:pt x="161" y="525"/>
                  </a:lnTo>
                  <a:lnTo>
                    <a:pt x="205" y="613"/>
                  </a:lnTo>
                  <a:lnTo>
                    <a:pt x="249" y="686"/>
                  </a:lnTo>
                  <a:lnTo>
                    <a:pt x="263" y="686"/>
                  </a:lnTo>
                  <a:lnTo>
                    <a:pt x="263" y="671"/>
                  </a:lnTo>
                  <a:lnTo>
                    <a:pt x="176" y="511"/>
                  </a:lnTo>
                  <a:lnTo>
                    <a:pt x="103" y="350"/>
                  </a:lnTo>
                  <a:lnTo>
                    <a:pt x="59" y="175"/>
                  </a:lnTo>
                  <a:lnTo>
                    <a:pt x="1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0"/>
            <p:cNvSpPr/>
            <p:nvPr/>
          </p:nvSpPr>
          <p:spPr>
            <a:xfrm>
              <a:off x="7148677" y="4570821"/>
              <a:ext cx="13732" cy="33449"/>
            </a:xfrm>
            <a:custGeom>
              <a:avLst/>
              <a:gdLst/>
              <a:ahLst/>
              <a:cxnLst/>
              <a:rect l="l" t="t" r="r" b="b"/>
              <a:pathLst>
                <a:path w="234" h="570" extrusionOk="0">
                  <a:moveTo>
                    <a:pt x="0" y="0"/>
                  </a:moveTo>
                  <a:lnTo>
                    <a:pt x="0" y="15"/>
                  </a:lnTo>
                  <a:lnTo>
                    <a:pt x="29" y="161"/>
                  </a:lnTo>
                  <a:lnTo>
                    <a:pt x="88" y="307"/>
                  </a:lnTo>
                  <a:lnTo>
                    <a:pt x="146" y="438"/>
                  </a:lnTo>
                  <a:lnTo>
                    <a:pt x="219" y="569"/>
                  </a:lnTo>
                  <a:lnTo>
                    <a:pt x="234" y="569"/>
                  </a:lnTo>
                  <a:lnTo>
                    <a:pt x="102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7167513" y="4560551"/>
              <a:ext cx="12851" cy="24001"/>
            </a:xfrm>
            <a:custGeom>
              <a:avLst/>
              <a:gdLst/>
              <a:ahLst/>
              <a:cxnLst/>
              <a:rect l="l" t="t" r="r" b="b"/>
              <a:pathLst>
                <a:path w="219" h="409" extrusionOk="0">
                  <a:moveTo>
                    <a:pt x="0" y="0"/>
                  </a:moveTo>
                  <a:lnTo>
                    <a:pt x="0" y="15"/>
                  </a:lnTo>
                  <a:lnTo>
                    <a:pt x="29" y="117"/>
                  </a:lnTo>
                  <a:lnTo>
                    <a:pt x="88" y="234"/>
                  </a:lnTo>
                  <a:lnTo>
                    <a:pt x="146" y="321"/>
                  </a:lnTo>
                  <a:lnTo>
                    <a:pt x="219" y="409"/>
                  </a:lnTo>
                  <a:lnTo>
                    <a:pt x="219" y="409"/>
                  </a:lnTo>
                  <a:lnTo>
                    <a:pt x="160" y="321"/>
                  </a:lnTo>
                  <a:lnTo>
                    <a:pt x="102" y="219"/>
                  </a:lnTo>
                  <a:lnTo>
                    <a:pt x="44" y="117"/>
                  </a:lnTo>
                  <a:lnTo>
                    <a:pt x="15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5458515" y="3479682"/>
              <a:ext cx="1528444" cy="1062095"/>
            </a:xfrm>
            <a:custGeom>
              <a:avLst/>
              <a:gdLst/>
              <a:ahLst/>
              <a:cxnLst/>
              <a:rect l="l" t="t" r="r" b="b"/>
              <a:pathLst>
                <a:path w="26046" h="18099" extrusionOk="0">
                  <a:moveTo>
                    <a:pt x="685" y="0"/>
                  </a:moveTo>
                  <a:lnTo>
                    <a:pt x="598" y="307"/>
                  </a:lnTo>
                  <a:lnTo>
                    <a:pt x="496" y="657"/>
                  </a:lnTo>
                  <a:lnTo>
                    <a:pt x="365" y="1109"/>
                  </a:lnTo>
                  <a:lnTo>
                    <a:pt x="248" y="1648"/>
                  </a:lnTo>
                  <a:lnTo>
                    <a:pt x="131" y="2246"/>
                  </a:lnTo>
                  <a:lnTo>
                    <a:pt x="88" y="2553"/>
                  </a:lnTo>
                  <a:lnTo>
                    <a:pt x="58" y="2888"/>
                  </a:lnTo>
                  <a:lnTo>
                    <a:pt x="29" y="3209"/>
                  </a:lnTo>
                  <a:lnTo>
                    <a:pt x="0" y="3544"/>
                  </a:lnTo>
                  <a:lnTo>
                    <a:pt x="0" y="3880"/>
                  </a:lnTo>
                  <a:lnTo>
                    <a:pt x="15" y="4200"/>
                  </a:lnTo>
                  <a:lnTo>
                    <a:pt x="44" y="4521"/>
                  </a:lnTo>
                  <a:lnTo>
                    <a:pt x="88" y="4842"/>
                  </a:lnTo>
                  <a:lnTo>
                    <a:pt x="146" y="5148"/>
                  </a:lnTo>
                  <a:lnTo>
                    <a:pt x="233" y="5440"/>
                  </a:lnTo>
                  <a:lnTo>
                    <a:pt x="350" y="5717"/>
                  </a:lnTo>
                  <a:lnTo>
                    <a:pt x="481" y="5980"/>
                  </a:lnTo>
                  <a:lnTo>
                    <a:pt x="554" y="6096"/>
                  </a:lnTo>
                  <a:lnTo>
                    <a:pt x="642" y="6213"/>
                  </a:lnTo>
                  <a:lnTo>
                    <a:pt x="729" y="6330"/>
                  </a:lnTo>
                  <a:lnTo>
                    <a:pt x="831" y="6432"/>
                  </a:lnTo>
                  <a:lnTo>
                    <a:pt x="933" y="6534"/>
                  </a:lnTo>
                  <a:lnTo>
                    <a:pt x="1050" y="6621"/>
                  </a:lnTo>
                  <a:lnTo>
                    <a:pt x="1181" y="6709"/>
                  </a:lnTo>
                  <a:lnTo>
                    <a:pt x="1313" y="6782"/>
                  </a:lnTo>
                  <a:lnTo>
                    <a:pt x="1444" y="6840"/>
                  </a:lnTo>
                  <a:lnTo>
                    <a:pt x="1590" y="6913"/>
                  </a:lnTo>
                  <a:lnTo>
                    <a:pt x="1750" y="6957"/>
                  </a:lnTo>
                  <a:lnTo>
                    <a:pt x="1925" y="7001"/>
                  </a:lnTo>
                  <a:lnTo>
                    <a:pt x="2100" y="7044"/>
                  </a:lnTo>
                  <a:lnTo>
                    <a:pt x="2275" y="7059"/>
                  </a:lnTo>
                  <a:lnTo>
                    <a:pt x="2479" y="7073"/>
                  </a:lnTo>
                  <a:lnTo>
                    <a:pt x="2683" y="7088"/>
                  </a:lnTo>
                  <a:lnTo>
                    <a:pt x="15663" y="7088"/>
                  </a:lnTo>
                  <a:lnTo>
                    <a:pt x="15706" y="7117"/>
                  </a:lnTo>
                  <a:lnTo>
                    <a:pt x="15808" y="7205"/>
                  </a:lnTo>
                  <a:lnTo>
                    <a:pt x="16100" y="7555"/>
                  </a:lnTo>
                  <a:lnTo>
                    <a:pt x="16523" y="8094"/>
                  </a:lnTo>
                  <a:lnTo>
                    <a:pt x="17048" y="8809"/>
                  </a:lnTo>
                  <a:lnTo>
                    <a:pt x="18331" y="10573"/>
                  </a:lnTo>
                  <a:lnTo>
                    <a:pt x="19775" y="12586"/>
                  </a:lnTo>
                  <a:lnTo>
                    <a:pt x="21204" y="14613"/>
                  </a:lnTo>
                  <a:lnTo>
                    <a:pt x="22444" y="16378"/>
                  </a:lnTo>
                  <a:lnTo>
                    <a:pt x="23640" y="18099"/>
                  </a:lnTo>
                  <a:lnTo>
                    <a:pt x="26046" y="16130"/>
                  </a:lnTo>
                  <a:lnTo>
                    <a:pt x="25054" y="14394"/>
                  </a:lnTo>
                  <a:lnTo>
                    <a:pt x="22808" y="10515"/>
                  </a:lnTo>
                  <a:lnTo>
                    <a:pt x="21583" y="8415"/>
                  </a:lnTo>
                  <a:lnTo>
                    <a:pt x="20475" y="6534"/>
                  </a:lnTo>
                  <a:lnTo>
                    <a:pt x="19994" y="5761"/>
                  </a:lnTo>
                  <a:lnTo>
                    <a:pt x="19600" y="5134"/>
                  </a:lnTo>
                  <a:lnTo>
                    <a:pt x="19308" y="4682"/>
                  </a:lnTo>
                  <a:lnTo>
                    <a:pt x="19206" y="4550"/>
                  </a:lnTo>
                  <a:lnTo>
                    <a:pt x="19133" y="4463"/>
                  </a:lnTo>
                  <a:lnTo>
                    <a:pt x="19061" y="4405"/>
                  </a:lnTo>
                  <a:lnTo>
                    <a:pt x="18944" y="4346"/>
                  </a:lnTo>
                  <a:lnTo>
                    <a:pt x="18783" y="4288"/>
                  </a:lnTo>
                  <a:lnTo>
                    <a:pt x="18594" y="4215"/>
                  </a:lnTo>
                  <a:lnTo>
                    <a:pt x="18127" y="4084"/>
                  </a:lnTo>
                  <a:lnTo>
                    <a:pt x="17558" y="3953"/>
                  </a:lnTo>
                  <a:lnTo>
                    <a:pt x="16902" y="3821"/>
                  </a:lnTo>
                  <a:lnTo>
                    <a:pt x="16188" y="3690"/>
                  </a:lnTo>
                  <a:lnTo>
                    <a:pt x="14656" y="3428"/>
                  </a:lnTo>
                  <a:lnTo>
                    <a:pt x="13169" y="3209"/>
                  </a:lnTo>
                  <a:lnTo>
                    <a:pt x="11885" y="3019"/>
                  </a:lnTo>
                  <a:lnTo>
                    <a:pt x="10631" y="285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5458515" y="3479682"/>
              <a:ext cx="1528444" cy="1062095"/>
            </a:xfrm>
            <a:custGeom>
              <a:avLst/>
              <a:gdLst/>
              <a:ahLst/>
              <a:cxnLst/>
              <a:rect l="l" t="t" r="r" b="b"/>
              <a:pathLst>
                <a:path w="26046" h="18099" fill="none" extrusionOk="0">
                  <a:moveTo>
                    <a:pt x="10631" y="2859"/>
                  </a:moveTo>
                  <a:lnTo>
                    <a:pt x="10631" y="2859"/>
                  </a:lnTo>
                  <a:lnTo>
                    <a:pt x="11885" y="3019"/>
                  </a:lnTo>
                  <a:lnTo>
                    <a:pt x="13169" y="3209"/>
                  </a:lnTo>
                  <a:lnTo>
                    <a:pt x="14656" y="3428"/>
                  </a:lnTo>
                  <a:lnTo>
                    <a:pt x="16188" y="3690"/>
                  </a:lnTo>
                  <a:lnTo>
                    <a:pt x="16902" y="3821"/>
                  </a:lnTo>
                  <a:lnTo>
                    <a:pt x="17558" y="3953"/>
                  </a:lnTo>
                  <a:lnTo>
                    <a:pt x="18127" y="4084"/>
                  </a:lnTo>
                  <a:lnTo>
                    <a:pt x="18594" y="4215"/>
                  </a:lnTo>
                  <a:lnTo>
                    <a:pt x="18783" y="4288"/>
                  </a:lnTo>
                  <a:lnTo>
                    <a:pt x="18944" y="4346"/>
                  </a:lnTo>
                  <a:lnTo>
                    <a:pt x="19061" y="4405"/>
                  </a:lnTo>
                  <a:lnTo>
                    <a:pt x="19133" y="4463"/>
                  </a:lnTo>
                  <a:lnTo>
                    <a:pt x="19133" y="4463"/>
                  </a:lnTo>
                  <a:lnTo>
                    <a:pt x="19206" y="4550"/>
                  </a:lnTo>
                  <a:lnTo>
                    <a:pt x="19308" y="4682"/>
                  </a:lnTo>
                  <a:lnTo>
                    <a:pt x="19600" y="5134"/>
                  </a:lnTo>
                  <a:lnTo>
                    <a:pt x="19994" y="5761"/>
                  </a:lnTo>
                  <a:lnTo>
                    <a:pt x="20475" y="6534"/>
                  </a:lnTo>
                  <a:lnTo>
                    <a:pt x="21583" y="8415"/>
                  </a:lnTo>
                  <a:lnTo>
                    <a:pt x="22808" y="10515"/>
                  </a:lnTo>
                  <a:lnTo>
                    <a:pt x="25054" y="14394"/>
                  </a:lnTo>
                  <a:lnTo>
                    <a:pt x="26046" y="16130"/>
                  </a:lnTo>
                  <a:lnTo>
                    <a:pt x="23640" y="18099"/>
                  </a:lnTo>
                  <a:lnTo>
                    <a:pt x="23640" y="18099"/>
                  </a:lnTo>
                  <a:lnTo>
                    <a:pt x="22444" y="16378"/>
                  </a:lnTo>
                  <a:lnTo>
                    <a:pt x="21204" y="14613"/>
                  </a:lnTo>
                  <a:lnTo>
                    <a:pt x="19775" y="12586"/>
                  </a:lnTo>
                  <a:lnTo>
                    <a:pt x="18331" y="10573"/>
                  </a:lnTo>
                  <a:lnTo>
                    <a:pt x="17048" y="8809"/>
                  </a:lnTo>
                  <a:lnTo>
                    <a:pt x="16523" y="8094"/>
                  </a:lnTo>
                  <a:lnTo>
                    <a:pt x="16100" y="7555"/>
                  </a:lnTo>
                  <a:lnTo>
                    <a:pt x="15808" y="7205"/>
                  </a:lnTo>
                  <a:lnTo>
                    <a:pt x="15706" y="7117"/>
                  </a:lnTo>
                  <a:lnTo>
                    <a:pt x="15663" y="7088"/>
                  </a:lnTo>
                  <a:lnTo>
                    <a:pt x="15663" y="7088"/>
                  </a:lnTo>
                  <a:lnTo>
                    <a:pt x="2683" y="7088"/>
                  </a:lnTo>
                  <a:lnTo>
                    <a:pt x="2683" y="7088"/>
                  </a:lnTo>
                  <a:lnTo>
                    <a:pt x="2479" y="7073"/>
                  </a:lnTo>
                  <a:lnTo>
                    <a:pt x="2275" y="7059"/>
                  </a:lnTo>
                  <a:lnTo>
                    <a:pt x="2100" y="7044"/>
                  </a:lnTo>
                  <a:lnTo>
                    <a:pt x="1925" y="7001"/>
                  </a:lnTo>
                  <a:lnTo>
                    <a:pt x="1750" y="6957"/>
                  </a:lnTo>
                  <a:lnTo>
                    <a:pt x="1590" y="6913"/>
                  </a:lnTo>
                  <a:lnTo>
                    <a:pt x="1444" y="6840"/>
                  </a:lnTo>
                  <a:lnTo>
                    <a:pt x="1313" y="6782"/>
                  </a:lnTo>
                  <a:lnTo>
                    <a:pt x="1181" y="6709"/>
                  </a:lnTo>
                  <a:lnTo>
                    <a:pt x="1050" y="6621"/>
                  </a:lnTo>
                  <a:lnTo>
                    <a:pt x="933" y="6534"/>
                  </a:lnTo>
                  <a:lnTo>
                    <a:pt x="831" y="6432"/>
                  </a:lnTo>
                  <a:lnTo>
                    <a:pt x="729" y="6330"/>
                  </a:lnTo>
                  <a:lnTo>
                    <a:pt x="642" y="6213"/>
                  </a:lnTo>
                  <a:lnTo>
                    <a:pt x="554" y="6096"/>
                  </a:lnTo>
                  <a:lnTo>
                    <a:pt x="481" y="5980"/>
                  </a:lnTo>
                  <a:lnTo>
                    <a:pt x="350" y="5717"/>
                  </a:lnTo>
                  <a:lnTo>
                    <a:pt x="233" y="5440"/>
                  </a:lnTo>
                  <a:lnTo>
                    <a:pt x="146" y="5148"/>
                  </a:lnTo>
                  <a:lnTo>
                    <a:pt x="88" y="4842"/>
                  </a:lnTo>
                  <a:lnTo>
                    <a:pt x="44" y="4521"/>
                  </a:lnTo>
                  <a:lnTo>
                    <a:pt x="15" y="4200"/>
                  </a:lnTo>
                  <a:lnTo>
                    <a:pt x="0" y="3880"/>
                  </a:lnTo>
                  <a:lnTo>
                    <a:pt x="0" y="3544"/>
                  </a:lnTo>
                  <a:lnTo>
                    <a:pt x="29" y="3209"/>
                  </a:lnTo>
                  <a:lnTo>
                    <a:pt x="58" y="2888"/>
                  </a:lnTo>
                  <a:lnTo>
                    <a:pt x="88" y="2553"/>
                  </a:lnTo>
                  <a:lnTo>
                    <a:pt x="131" y="2246"/>
                  </a:lnTo>
                  <a:lnTo>
                    <a:pt x="248" y="1648"/>
                  </a:lnTo>
                  <a:lnTo>
                    <a:pt x="365" y="1109"/>
                  </a:lnTo>
                  <a:lnTo>
                    <a:pt x="496" y="657"/>
                  </a:lnTo>
                  <a:lnTo>
                    <a:pt x="598" y="307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5761432" y="2655547"/>
              <a:ext cx="246525" cy="91603"/>
            </a:xfrm>
            <a:custGeom>
              <a:avLst/>
              <a:gdLst/>
              <a:ahLst/>
              <a:cxnLst/>
              <a:rect l="l" t="t" r="r" b="b"/>
              <a:pathLst>
                <a:path w="4201" h="1561" extrusionOk="0">
                  <a:moveTo>
                    <a:pt x="321" y="1"/>
                  </a:moveTo>
                  <a:lnTo>
                    <a:pt x="1" y="1051"/>
                  </a:lnTo>
                  <a:lnTo>
                    <a:pt x="4201" y="1561"/>
                  </a:lnTo>
                  <a:lnTo>
                    <a:pt x="4186" y="1444"/>
                  </a:lnTo>
                  <a:lnTo>
                    <a:pt x="4142" y="1328"/>
                  </a:lnTo>
                  <a:lnTo>
                    <a:pt x="4069" y="1211"/>
                  </a:lnTo>
                  <a:lnTo>
                    <a:pt x="3996" y="1109"/>
                  </a:lnTo>
                  <a:lnTo>
                    <a:pt x="3894" y="1007"/>
                  </a:lnTo>
                  <a:lnTo>
                    <a:pt x="3792" y="919"/>
                  </a:lnTo>
                  <a:lnTo>
                    <a:pt x="3676" y="832"/>
                  </a:lnTo>
                  <a:lnTo>
                    <a:pt x="3530" y="759"/>
                  </a:lnTo>
                  <a:lnTo>
                    <a:pt x="3384" y="671"/>
                  </a:lnTo>
                  <a:lnTo>
                    <a:pt x="3238" y="613"/>
                  </a:lnTo>
                  <a:lnTo>
                    <a:pt x="2903" y="482"/>
                  </a:lnTo>
                  <a:lnTo>
                    <a:pt x="2567" y="365"/>
                  </a:lnTo>
                  <a:lnTo>
                    <a:pt x="2203" y="278"/>
                  </a:lnTo>
                  <a:lnTo>
                    <a:pt x="1853" y="205"/>
                  </a:lnTo>
                  <a:lnTo>
                    <a:pt x="1503" y="146"/>
                  </a:lnTo>
                  <a:lnTo>
                    <a:pt x="905" y="59"/>
                  </a:lnTo>
                  <a:lnTo>
                    <a:pt x="482" y="15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5761432" y="2655547"/>
              <a:ext cx="246525" cy="91603"/>
            </a:xfrm>
            <a:custGeom>
              <a:avLst/>
              <a:gdLst/>
              <a:ahLst/>
              <a:cxnLst/>
              <a:rect l="l" t="t" r="r" b="b"/>
              <a:pathLst>
                <a:path w="4201" h="1561" fill="none" extrusionOk="0">
                  <a:moveTo>
                    <a:pt x="1" y="1051"/>
                  </a:moveTo>
                  <a:lnTo>
                    <a:pt x="321" y="1"/>
                  </a:lnTo>
                  <a:lnTo>
                    <a:pt x="321" y="1"/>
                  </a:lnTo>
                  <a:lnTo>
                    <a:pt x="482" y="15"/>
                  </a:lnTo>
                  <a:lnTo>
                    <a:pt x="905" y="59"/>
                  </a:lnTo>
                  <a:lnTo>
                    <a:pt x="1503" y="146"/>
                  </a:lnTo>
                  <a:lnTo>
                    <a:pt x="1853" y="205"/>
                  </a:lnTo>
                  <a:lnTo>
                    <a:pt x="2203" y="278"/>
                  </a:lnTo>
                  <a:lnTo>
                    <a:pt x="2567" y="365"/>
                  </a:lnTo>
                  <a:lnTo>
                    <a:pt x="2903" y="482"/>
                  </a:lnTo>
                  <a:lnTo>
                    <a:pt x="3238" y="613"/>
                  </a:lnTo>
                  <a:lnTo>
                    <a:pt x="3384" y="671"/>
                  </a:lnTo>
                  <a:lnTo>
                    <a:pt x="3530" y="759"/>
                  </a:lnTo>
                  <a:lnTo>
                    <a:pt x="3676" y="832"/>
                  </a:lnTo>
                  <a:lnTo>
                    <a:pt x="3792" y="919"/>
                  </a:lnTo>
                  <a:lnTo>
                    <a:pt x="3894" y="1007"/>
                  </a:lnTo>
                  <a:lnTo>
                    <a:pt x="3996" y="1109"/>
                  </a:lnTo>
                  <a:lnTo>
                    <a:pt x="4069" y="1211"/>
                  </a:lnTo>
                  <a:lnTo>
                    <a:pt x="4142" y="1328"/>
                  </a:lnTo>
                  <a:lnTo>
                    <a:pt x="4186" y="1444"/>
                  </a:lnTo>
                  <a:lnTo>
                    <a:pt x="4201" y="15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0"/>
            <p:cNvSpPr/>
            <p:nvPr/>
          </p:nvSpPr>
          <p:spPr>
            <a:xfrm>
              <a:off x="6808907" y="4708607"/>
              <a:ext cx="261078" cy="128397"/>
            </a:xfrm>
            <a:custGeom>
              <a:avLst/>
              <a:gdLst/>
              <a:ahLst/>
              <a:cxnLst/>
              <a:rect l="l" t="t" r="r" b="b"/>
              <a:pathLst>
                <a:path w="4449" h="2188" extrusionOk="0">
                  <a:moveTo>
                    <a:pt x="1109" y="0"/>
                  </a:moveTo>
                  <a:lnTo>
                    <a:pt x="44" y="132"/>
                  </a:lnTo>
                  <a:lnTo>
                    <a:pt x="15" y="350"/>
                  </a:lnTo>
                  <a:lnTo>
                    <a:pt x="1" y="613"/>
                  </a:lnTo>
                  <a:lnTo>
                    <a:pt x="1" y="919"/>
                  </a:lnTo>
                  <a:lnTo>
                    <a:pt x="15" y="1254"/>
                  </a:lnTo>
                  <a:lnTo>
                    <a:pt x="30" y="1429"/>
                  </a:lnTo>
                  <a:lnTo>
                    <a:pt x="59" y="1590"/>
                  </a:lnTo>
                  <a:lnTo>
                    <a:pt x="88" y="1765"/>
                  </a:lnTo>
                  <a:lnTo>
                    <a:pt x="132" y="1911"/>
                  </a:lnTo>
                  <a:lnTo>
                    <a:pt x="190" y="2057"/>
                  </a:lnTo>
                  <a:lnTo>
                    <a:pt x="263" y="2188"/>
                  </a:lnTo>
                  <a:lnTo>
                    <a:pt x="701" y="2173"/>
                  </a:lnTo>
                  <a:lnTo>
                    <a:pt x="1109" y="2144"/>
                  </a:lnTo>
                  <a:lnTo>
                    <a:pt x="1503" y="2100"/>
                  </a:lnTo>
                  <a:lnTo>
                    <a:pt x="1882" y="2042"/>
                  </a:lnTo>
                  <a:lnTo>
                    <a:pt x="2217" y="1969"/>
                  </a:lnTo>
                  <a:lnTo>
                    <a:pt x="2538" y="1882"/>
                  </a:lnTo>
                  <a:lnTo>
                    <a:pt x="2844" y="1794"/>
                  </a:lnTo>
                  <a:lnTo>
                    <a:pt x="3121" y="1692"/>
                  </a:lnTo>
                  <a:lnTo>
                    <a:pt x="3369" y="1604"/>
                  </a:lnTo>
                  <a:lnTo>
                    <a:pt x="3588" y="1502"/>
                  </a:lnTo>
                  <a:lnTo>
                    <a:pt x="3938" y="1327"/>
                  </a:lnTo>
                  <a:lnTo>
                    <a:pt x="4186" y="1196"/>
                  </a:lnTo>
                  <a:lnTo>
                    <a:pt x="4303" y="1109"/>
                  </a:lnTo>
                  <a:lnTo>
                    <a:pt x="4376" y="1050"/>
                  </a:lnTo>
                  <a:lnTo>
                    <a:pt x="4419" y="977"/>
                  </a:lnTo>
                  <a:lnTo>
                    <a:pt x="4434" y="919"/>
                  </a:lnTo>
                  <a:lnTo>
                    <a:pt x="4449" y="846"/>
                  </a:lnTo>
                  <a:lnTo>
                    <a:pt x="4434" y="773"/>
                  </a:lnTo>
                  <a:lnTo>
                    <a:pt x="4405" y="715"/>
                  </a:lnTo>
                  <a:lnTo>
                    <a:pt x="4346" y="642"/>
                  </a:lnTo>
                  <a:lnTo>
                    <a:pt x="4288" y="584"/>
                  </a:lnTo>
                  <a:lnTo>
                    <a:pt x="4215" y="511"/>
                  </a:lnTo>
                  <a:lnTo>
                    <a:pt x="4113" y="452"/>
                  </a:lnTo>
                  <a:lnTo>
                    <a:pt x="4011" y="409"/>
                  </a:lnTo>
                  <a:lnTo>
                    <a:pt x="3894" y="350"/>
                  </a:lnTo>
                  <a:lnTo>
                    <a:pt x="3646" y="263"/>
                  </a:lnTo>
                  <a:lnTo>
                    <a:pt x="3355" y="204"/>
                  </a:lnTo>
                  <a:lnTo>
                    <a:pt x="2946" y="146"/>
                  </a:lnTo>
                  <a:lnTo>
                    <a:pt x="2538" y="102"/>
                  </a:lnTo>
                  <a:lnTo>
                    <a:pt x="1824" y="4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0"/>
            <p:cNvSpPr/>
            <p:nvPr/>
          </p:nvSpPr>
          <p:spPr>
            <a:xfrm>
              <a:off x="6808907" y="4708607"/>
              <a:ext cx="261078" cy="128397"/>
            </a:xfrm>
            <a:custGeom>
              <a:avLst/>
              <a:gdLst/>
              <a:ahLst/>
              <a:cxnLst/>
              <a:rect l="l" t="t" r="r" b="b"/>
              <a:pathLst>
                <a:path w="4449" h="2188" fill="none" extrusionOk="0">
                  <a:moveTo>
                    <a:pt x="44" y="132"/>
                  </a:moveTo>
                  <a:lnTo>
                    <a:pt x="44" y="132"/>
                  </a:lnTo>
                  <a:lnTo>
                    <a:pt x="15" y="350"/>
                  </a:lnTo>
                  <a:lnTo>
                    <a:pt x="1" y="613"/>
                  </a:lnTo>
                  <a:lnTo>
                    <a:pt x="1" y="919"/>
                  </a:lnTo>
                  <a:lnTo>
                    <a:pt x="15" y="1254"/>
                  </a:lnTo>
                  <a:lnTo>
                    <a:pt x="30" y="1429"/>
                  </a:lnTo>
                  <a:lnTo>
                    <a:pt x="59" y="1590"/>
                  </a:lnTo>
                  <a:lnTo>
                    <a:pt x="88" y="1765"/>
                  </a:lnTo>
                  <a:lnTo>
                    <a:pt x="132" y="1911"/>
                  </a:lnTo>
                  <a:lnTo>
                    <a:pt x="190" y="2057"/>
                  </a:lnTo>
                  <a:lnTo>
                    <a:pt x="263" y="2188"/>
                  </a:lnTo>
                  <a:lnTo>
                    <a:pt x="263" y="2188"/>
                  </a:lnTo>
                  <a:lnTo>
                    <a:pt x="701" y="2173"/>
                  </a:lnTo>
                  <a:lnTo>
                    <a:pt x="1109" y="2144"/>
                  </a:lnTo>
                  <a:lnTo>
                    <a:pt x="1503" y="2100"/>
                  </a:lnTo>
                  <a:lnTo>
                    <a:pt x="1882" y="2042"/>
                  </a:lnTo>
                  <a:lnTo>
                    <a:pt x="2217" y="1969"/>
                  </a:lnTo>
                  <a:lnTo>
                    <a:pt x="2538" y="1882"/>
                  </a:lnTo>
                  <a:lnTo>
                    <a:pt x="2844" y="1794"/>
                  </a:lnTo>
                  <a:lnTo>
                    <a:pt x="3121" y="1692"/>
                  </a:lnTo>
                  <a:lnTo>
                    <a:pt x="3369" y="1604"/>
                  </a:lnTo>
                  <a:lnTo>
                    <a:pt x="3588" y="1502"/>
                  </a:lnTo>
                  <a:lnTo>
                    <a:pt x="3938" y="1327"/>
                  </a:lnTo>
                  <a:lnTo>
                    <a:pt x="4186" y="1196"/>
                  </a:lnTo>
                  <a:lnTo>
                    <a:pt x="4303" y="1109"/>
                  </a:lnTo>
                  <a:lnTo>
                    <a:pt x="4303" y="1109"/>
                  </a:lnTo>
                  <a:lnTo>
                    <a:pt x="4376" y="1050"/>
                  </a:lnTo>
                  <a:lnTo>
                    <a:pt x="4419" y="977"/>
                  </a:lnTo>
                  <a:lnTo>
                    <a:pt x="4434" y="919"/>
                  </a:lnTo>
                  <a:lnTo>
                    <a:pt x="4449" y="846"/>
                  </a:lnTo>
                  <a:lnTo>
                    <a:pt x="4434" y="773"/>
                  </a:lnTo>
                  <a:lnTo>
                    <a:pt x="4405" y="715"/>
                  </a:lnTo>
                  <a:lnTo>
                    <a:pt x="4346" y="642"/>
                  </a:lnTo>
                  <a:lnTo>
                    <a:pt x="4288" y="584"/>
                  </a:lnTo>
                  <a:lnTo>
                    <a:pt x="4215" y="511"/>
                  </a:lnTo>
                  <a:lnTo>
                    <a:pt x="4113" y="452"/>
                  </a:lnTo>
                  <a:lnTo>
                    <a:pt x="4011" y="409"/>
                  </a:lnTo>
                  <a:lnTo>
                    <a:pt x="3894" y="350"/>
                  </a:lnTo>
                  <a:lnTo>
                    <a:pt x="3646" y="263"/>
                  </a:lnTo>
                  <a:lnTo>
                    <a:pt x="3355" y="204"/>
                  </a:lnTo>
                  <a:lnTo>
                    <a:pt x="3355" y="204"/>
                  </a:lnTo>
                  <a:lnTo>
                    <a:pt x="2946" y="146"/>
                  </a:lnTo>
                  <a:lnTo>
                    <a:pt x="2538" y="102"/>
                  </a:lnTo>
                  <a:lnTo>
                    <a:pt x="1824" y="44"/>
                  </a:lnTo>
                  <a:lnTo>
                    <a:pt x="1299" y="0"/>
                  </a:lnTo>
                  <a:lnTo>
                    <a:pt x="110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6818355" y="4758252"/>
              <a:ext cx="249049" cy="68482"/>
            </a:xfrm>
            <a:custGeom>
              <a:avLst/>
              <a:gdLst/>
              <a:ahLst/>
              <a:cxnLst/>
              <a:rect l="l" t="t" r="r" b="b"/>
              <a:pathLst>
                <a:path w="4244" h="1167" extrusionOk="0">
                  <a:moveTo>
                    <a:pt x="4229" y="0"/>
                  </a:moveTo>
                  <a:lnTo>
                    <a:pt x="3879" y="190"/>
                  </a:lnTo>
                  <a:lnTo>
                    <a:pt x="3529" y="365"/>
                  </a:lnTo>
                  <a:lnTo>
                    <a:pt x="3165" y="511"/>
                  </a:lnTo>
                  <a:lnTo>
                    <a:pt x="2800" y="642"/>
                  </a:lnTo>
                  <a:lnTo>
                    <a:pt x="2435" y="744"/>
                  </a:lnTo>
                  <a:lnTo>
                    <a:pt x="2085" y="846"/>
                  </a:lnTo>
                  <a:lnTo>
                    <a:pt x="1750" y="919"/>
                  </a:lnTo>
                  <a:lnTo>
                    <a:pt x="1429" y="977"/>
                  </a:lnTo>
                  <a:lnTo>
                    <a:pt x="860" y="1065"/>
                  </a:lnTo>
                  <a:lnTo>
                    <a:pt x="408" y="1109"/>
                  </a:lnTo>
                  <a:lnTo>
                    <a:pt x="102" y="1123"/>
                  </a:lnTo>
                  <a:lnTo>
                    <a:pt x="0" y="1138"/>
                  </a:lnTo>
                  <a:lnTo>
                    <a:pt x="0" y="1167"/>
                  </a:lnTo>
                  <a:lnTo>
                    <a:pt x="102" y="1152"/>
                  </a:lnTo>
                  <a:lnTo>
                    <a:pt x="408" y="1138"/>
                  </a:lnTo>
                  <a:lnTo>
                    <a:pt x="860" y="1094"/>
                  </a:lnTo>
                  <a:lnTo>
                    <a:pt x="1444" y="1006"/>
                  </a:lnTo>
                  <a:lnTo>
                    <a:pt x="1765" y="948"/>
                  </a:lnTo>
                  <a:lnTo>
                    <a:pt x="2100" y="861"/>
                  </a:lnTo>
                  <a:lnTo>
                    <a:pt x="2450" y="773"/>
                  </a:lnTo>
                  <a:lnTo>
                    <a:pt x="2815" y="671"/>
                  </a:lnTo>
                  <a:lnTo>
                    <a:pt x="3179" y="540"/>
                  </a:lnTo>
                  <a:lnTo>
                    <a:pt x="3529" y="394"/>
                  </a:lnTo>
                  <a:lnTo>
                    <a:pt x="3894" y="219"/>
                  </a:lnTo>
                  <a:lnTo>
                    <a:pt x="4244" y="29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6689959" y="4456977"/>
              <a:ext cx="212313" cy="291887"/>
            </a:xfrm>
            <a:custGeom>
              <a:avLst/>
              <a:gdLst/>
              <a:ahLst/>
              <a:cxnLst/>
              <a:rect l="l" t="t" r="r" b="b"/>
              <a:pathLst>
                <a:path w="3618" h="4974" extrusionOk="0">
                  <a:moveTo>
                    <a:pt x="2465" y="1"/>
                  </a:moveTo>
                  <a:lnTo>
                    <a:pt x="1" y="132"/>
                  </a:lnTo>
                  <a:lnTo>
                    <a:pt x="2028" y="4901"/>
                  </a:lnTo>
                  <a:lnTo>
                    <a:pt x="2173" y="4945"/>
                  </a:lnTo>
                  <a:lnTo>
                    <a:pt x="2334" y="4974"/>
                  </a:lnTo>
                  <a:lnTo>
                    <a:pt x="2480" y="4974"/>
                  </a:lnTo>
                  <a:lnTo>
                    <a:pt x="2611" y="4945"/>
                  </a:lnTo>
                  <a:lnTo>
                    <a:pt x="2757" y="4915"/>
                  </a:lnTo>
                  <a:lnTo>
                    <a:pt x="2888" y="4872"/>
                  </a:lnTo>
                  <a:lnTo>
                    <a:pt x="3005" y="4813"/>
                  </a:lnTo>
                  <a:lnTo>
                    <a:pt x="3121" y="4755"/>
                  </a:lnTo>
                  <a:lnTo>
                    <a:pt x="3326" y="4609"/>
                  </a:lnTo>
                  <a:lnTo>
                    <a:pt x="3486" y="4492"/>
                  </a:lnTo>
                  <a:lnTo>
                    <a:pt x="3617" y="4361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6689959" y="4456977"/>
              <a:ext cx="212313" cy="291887"/>
            </a:xfrm>
            <a:custGeom>
              <a:avLst/>
              <a:gdLst/>
              <a:ahLst/>
              <a:cxnLst/>
              <a:rect l="l" t="t" r="r" b="b"/>
              <a:pathLst>
                <a:path w="3618" h="4974" fill="none" extrusionOk="0">
                  <a:moveTo>
                    <a:pt x="2465" y="1"/>
                  </a:moveTo>
                  <a:lnTo>
                    <a:pt x="3617" y="4361"/>
                  </a:lnTo>
                  <a:lnTo>
                    <a:pt x="3617" y="4361"/>
                  </a:lnTo>
                  <a:lnTo>
                    <a:pt x="3486" y="4492"/>
                  </a:lnTo>
                  <a:lnTo>
                    <a:pt x="3326" y="4609"/>
                  </a:lnTo>
                  <a:lnTo>
                    <a:pt x="3121" y="4755"/>
                  </a:lnTo>
                  <a:lnTo>
                    <a:pt x="3005" y="4813"/>
                  </a:lnTo>
                  <a:lnTo>
                    <a:pt x="2888" y="4872"/>
                  </a:lnTo>
                  <a:lnTo>
                    <a:pt x="2757" y="4915"/>
                  </a:lnTo>
                  <a:lnTo>
                    <a:pt x="2611" y="4945"/>
                  </a:lnTo>
                  <a:lnTo>
                    <a:pt x="2480" y="4974"/>
                  </a:lnTo>
                  <a:lnTo>
                    <a:pt x="2334" y="4974"/>
                  </a:lnTo>
                  <a:lnTo>
                    <a:pt x="2173" y="4945"/>
                  </a:lnTo>
                  <a:lnTo>
                    <a:pt x="2028" y="4901"/>
                  </a:lnTo>
                  <a:lnTo>
                    <a:pt x="1" y="13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0"/>
            <p:cNvSpPr/>
            <p:nvPr/>
          </p:nvSpPr>
          <p:spPr>
            <a:xfrm>
              <a:off x="6833730" y="4790762"/>
              <a:ext cx="75348" cy="31689"/>
            </a:xfrm>
            <a:custGeom>
              <a:avLst/>
              <a:gdLst/>
              <a:ahLst/>
              <a:cxnLst/>
              <a:rect l="l" t="t" r="r" b="b"/>
              <a:pathLst>
                <a:path w="1284" h="540" extrusionOk="0">
                  <a:moveTo>
                    <a:pt x="132" y="0"/>
                  </a:moveTo>
                  <a:lnTo>
                    <a:pt x="1" y="15"/>
                  </a:lnTo>
                  <a:lnTo>
                    <a:pt x="15" y="44"/>
                  </a:lnTo>
                  <a:lnTo>
                    <a:pt x="132" y="29"/>
                  </a:lnTo>
                  <a:lnTo>
                    <a:pt x="380" y="29"/>
                  </a:lnTo>
                  <a:lnTo>
                    <a:pt x="482" y="44"/>
                  </a:lnTo>
                  <a:lnTo>
                    <a:pt x="584" y="73"/>
                  </a:lnTo>
                  <a:lnTo>
                    <a:pt x="686" y="102"/>
                  </a:lnTo>
                  <a:lnTo>
                    <a:pt x="861" y="190"/>
                  </a:lnTo>
                  <a:lnTo>
                    <a:pt x="1007" y="277"/>
                  </a:lnTo>
                  <a:lnTo>
                    <a:pt x="1109" y="380"/>
                  </a:lnTo>
                  <a:lnTo>
                    <a:pt x="1196" y="467"/>
                  </a:lnTo>
                  <a:lnTo>
                    <a:pt x="1240" y="525"/>
                  </a:lnTo>
                  <a:lnTo>
                    <a:pt x="1255" y="540"/>
                  </a:lnTo>
                  <a:lnTo>
                    <a:pt x="1284" y="525"/>
                  </a:lnTo>
                  <a:lnTo>
                    <a:pt x="1211" y="438"/>
                  </a:lnTo>
                  <a:lnTo>
                    <a:pt x="1138" y="365"/>
                  </a:lnTo>
                  <a:lnTo>
                    <a:pt x="1021" y="263"/>
                  </a:lnTo>
                  <a:lnTo>
                    <a:pt x="876" y="161"/>
                  </a:lnTo>
                  <a:lnTo>
                    <a:pt x="701" y="73"/>
                  </a:lnTo>
                  <a:lnTo>
                    <a:pt x="598" y="44"/>
                  </a:lnTo>
                  <a:lnTo>
                    <a:pt x="496" y="1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0"/>
            <p:cNvSpPr/>
            <p:nvPr/>
          </p:nvSpPr>
          <p:spPr>
            <a:xfrm>
              <a:off x="6945813" y="4706025"/>
              <a:ext cx="4343" cy="42017"/>
            </a:xfrm>
            <a:custGeom>
              <a:avLst/>
              <a:gdLst/>
              <a:ahLst/>
              <a:cxnLst/>
              <a:rect l="l" t="t" r="r" b="b"/>
              <a:pathLst>
                <a:path w="74" h="716" extrusionOk="0">
                  <a:moveTo>
                    <a:pt x="30" y="1"/>
                  </a:moveTo>
                  <a:lnTo>
                    <a:pt x="1" y="190"/>
                  </a:lnTo>
                  <a:lnTo>
                    <a:pt x="16" y="365"/>
                  </a:lnTo>
                  <a:lnTo>
                    <a:pt x="30" y="540"/>
                  </a:lnTo>
                  <a:lnTo>
                    <a:pt x="45" y="642"/>
                  </a:lnTo>
                  <a:lnTo>
                    <a:pt x="74" y="715"/>
                  </a:lnTo>
                  <a:lnTo>
                    <a:pt x="74" y="715"/>
                  </a:lnTo>
                  <a:lnTo>
                    <a:pt x="45" y="540"/>
                  </a:lnTo>
                  <a:lnTo>
                    <a:pt x="30" y="365"/>
                  </a:lnTo>
                  <a:lnTo>
                    <a:pt x="30" y="176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6974097" y="4705145"/>
              <a:ext cx="3462" cy="36031"/>
            </a:xfrm>
            <a:custGeom>
              <a:avLst/>
              <a:gdLst/>
              <a:ahLst/>
              <a:cxnLst/>
              <a:rect l="l" t="t" r="r" b="b"/>
              <a:pathLst>
                <a:path w="59" h="614" extrusionOk="0">
                  <a:moveTo>
                    <a:pt x="0" y="1"/>
                  </a:moveTo>
                  <a:lnTo>
                    <a:pt x="0" y="16"/>
                  </a:lnTo>
                  <a:lnTo>
                    <a:pt x="0" y="161"/>
                  </a:lnTo>
                  <a:lnTo>
                    <a:pt x="0" y="322"/>
                  </a:lnTo>
                  <a:lnTo>
                    <a:pt x="15" y="468"/>
                  </a:lnTo>
                  <a:lnTo>
                    <a:pt x="44" y="613"/>
                  </a:lnTo>
                  <a:lnTo>
                    <a:pt x="59" y="613"/>
                  </a:lnTo>
                  <a:lnTo>
                    <a:pt x="15" y="307"/>
                  </a:lnTo>
                  <a:lnTo>
                    <a:pt x="15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5729744" y="3550687"/>
              <a:ext cx="1151116" cy="1100649"/>
            </a:xfrm>
            <a:custGeom>
              <a:avLst/>
              <a:gdLst/>
              <a:ahLst/>
              <a:cxnLst/>
              <a:rect l="l" t="t" r="r" b="b"/>
              <a:pathLst>
                <a:path w="19616" h="18756" extrusionOk="0">
                  <a:moveTo>
                    <a:pt x="570" y="1"/>
                  </a:moveTo>
                  <a:lnTo>
                    <a:pt x="468" y="249"/>
                  </a:lnTo>
                  <a:lnTo>
                    <a:pt x="380" y="540"/>
                  </a:lnTo>
                  <a:lnTo>
                    <a:pt x="263" y="920"/>
                  </a:lnTo>
                  <a:lnTo>
                    <a:pt x="161" y="1357"/>
                  </a:lnTo>
                  <a:lnTo>
                    <a:pt x="74" y="1853"/>
                  </a:lnTo>
                  <a:lnTo>
                    <a:pt x="30" y="2115"/>
                  </a:lnTo>
                  <a:lnTo>
                    <a:pt x="16" y="2378"/>
                  </a:lnTo>
                  <a:lnTo>
                    <a:pt x="1" y="2655"/>
                  </a:lnTo>
                  <a:lnTo>
                    <a:pt x="1" y="2932"/>
                  </a:lnTo>
                  <a:lnTo>
                    <a:pt x="16" y="3209"/>
                  </a:lnTo>
                  <a:lnTo>
                    <a:pt x="59" y="3486"/>
                  </a:lnTo>
                  <a:lnTo>
                    <a:pt x="103" y="3749"/>
                  </a:lnTo>
                  <a:lnTo>
                    <a:pt x="191" y="4011"/>
                  </a:lnTo>
                  <a:lnTo>
                    <a:pt x="278" y="4259"/>
                  </a:lnTo>
                  <a:lnTo>
                    <a:pt x="409" y="4507"/>
                  </a:lnTo>
                  <a:lnTo>
                    <a:pt x="570" y="4741"/>
                  </a:lnTo>
                  <a:lnTo>
                    <a:pt x="745" y="4959"/>
                  </a:lnTo>
                  <a:lnTo>
                    <a:pt x="847" y="5061"/>
                  </a:lnTo>
                  <a:lnTo>
                    <a:pt x="963" y="5149"/>
                  </a:lnTo>
                  <a:lnTo>
                    <a:pt x="1080" y="5236"/>
                  </a:lnTo>
                  <a:lnTo>
                    <a:pt x="1197" y="5324"/>
                  </a:lnTo>
                  <a:lnTo>
                    <a:pt x="1343" y="5411"/>
                  </a:lnTo>
                  <a:lnTo>
                    <a:pt x="1488" y="5484"/>
                  </a:lnTo>
                  <a:lnTo>
                    <a:pt x="1634" y="5557"/>
                  </a:lnTo>
                  <a:lnTo>
                    <a:pt x="1795" y="5616"/>
                  </a:lnTo>
                  <a:lnTo>
                    <a:pt x="1970" y="5674"/>
                  </a:lnTo>
                  <a:lnTo>
                    <a:pt x="2159" y="5732"/>
                  </a:lnTo>
                  <a:lnTo>
                    <a:pt x="2349" y="5776"/>
                  </a:lnTo>
                  <a:lnTo>
                    <a:pt x="2553" y="5805"/>
                  </a:lnTo>
                  <a:lnTo>
                    <a:pt x="2772" y="5834"/>
                  </a:lnTo>
                  <a:lnTo>
                    <a:pt x="2991" y="5849"/>
                  </a:lnTo>
                  <a:lnTo>
                    <a:pt x="3224" y="5863"/>
                  </a:lnTo>
                  <a:lnTo>
                    <a:pt x="3472" y="5878"/>
                  </a:lnTo>
                  <a:lnTo>
                    <a:pt x="10311" y="5878"/>
                  </a:lnTo>
                  <a:lnTo>
                    <a:pt x="10341" y="5907"/>
                  </a:lnTo>
                  <a:lnTo>
                    <a:pt x="10443" y="6024"/>
                  </a:lnTo>
                  <a:lnTo>
                    <a:pt x="10559" y="6184"/>
                  </a:lnTo>
                  <a:lnTo>
                    <a:pt x="10705" y="6432"/>
                  </a:lnTo>
                  <a:lnTo>
                    <a:pt x="11084" y="7059"/>
                  </a:lnTo>
                  <a:lnTo>
                    <a:pt x="11551" y="7891"/>
                  </a:lnTo>
                  <a:lnTo>
                    <a:pt x="12061" y="8868"/>
                  </a:lnTo>
                  <a:lnTo>
                    <a:pt x="12630" y="9947"/>
                  </a:lnTo>
                  <a:lnTo>
                    <a:pt x="13841" y="12324"/>
                  </a:lnTo>
                  <a:lnTo>
                    <a:pt x="15036" y="14686"/>
                  </a:lnTo>
                  <a:lnTo>
                    <a:pt x="16057" y="16743"/>
                  </a:lnTo>
                  <a:lnTo>
                    <a:pt x="17049" y="18755"/>
                  </a:lnTo>
                  <a:lnTo>
                    <a:pt x="19616" y="17530"/>
                  </a:lnTo>
                  <a:lnTo>
                    <a:pt x="19411" y="16684"/>
                  </a:lnTo>
                  <a:lnTo>
                    <a:pt x="18974" y="15022"/>
                  </a:lnTo>
                  <a:lnTo>
                    <a:pt x="18682" y="13957"/>
                  </a:lnTo>
                  <a:lnTo>
                    <a:pt x="18361" y="12791"/>
                  </a:lnTo>
                  <a:lnTo>
                    <a:pt x="18011" y="11536"/>
                  </a:lnTo>
                  <a:lnTo>
                    <a:pt x="17618" y="10253"/>
                  </a:lnTo>
                  <a:lnTo>
                    <a:pt x="17224" y="8970"/>
                  </a:lnTo>
                  <a:lnTo>
                    <a:pt x="16816" y="7716"/>
                  </a:lnTo>
                  <a:lnTo>
                    <a:pt x="16407" y="6520"/>
                  </a:lnTo>
                  <a:lnTo>
                    <a:pt x="15984" y="5411"/>
                  </a:lnTo>
                  <a:lnTo>
                    <a:pt x="15795" y="4916"/>
                  </a:lnTo>
                  <a:lnTo>
                    <a:pt x="15591" y="4449"/>
                  </a:lnTo>
                  <a:lnTo>
                    <a:pt x="15401" y="4026"/>
                  </a:lnTo>
                  <a:lnTo>
                    <a:pt x="15211" y="3647"/>
                  </a:lnTo>
                  <a:lnTo>
                    <a:pt x="15022" y="3311"/>
                  </a:lnTo>
                  <a:lnTo>
                    <a:pt x="14847" y="3034"/>
                  </a:lnTo>
                  <a:lnTo>
                    <a:pt x="14672" y="2815"/>
                  </a:lnTo>
                  <a:lnTo>
                    <a:pt x="14599" y="2728"/>
                  </a:lnTo>
                  <a:lnTo>
                    <a:pt x="14511" y="2655"/>
                  </a:lnTo>
                  <a:lnTo>
                    <a:pt x="14234" y="2465"/>
                  </a:lnTo>
                  <a:lnTo>
                    <a:pt x="13943" y="2276"/>
                  </a:lnTo>
                  <a:lnTo>
                    <a:pt x="13622" y="2101"/>
                  </a:lnTo>
                  <a:lnTo>
                    <a:pt x="13286" y="1926"/>
                  </a:lnTo>
                  <a:lnTo>
                    <a:pt x="12936" y="1780"/>
                  </a:lnTo>
                  <a:lnTo>
                    <a:pt x="12572" y="1634"/>
                  </a:lnTo>
                  <a:lnTo>
                    <a:pt x="12193" y="1503"/>
                  </a:lnTo>
                  <a:lnTo>
                    <a:pt x="11813" y="1372"/>
                  </a:lnTo>
                  <a:lnTo>
                    <a:pt x="11420" y="1255"/>
                  </a:lnTo>
                  <a:lnTo>
                    <a:pt x="11026" y="1153"/>
                  </a:lnTo>
                  <a:lnTo>
                    <a:pt x="10618" y="1065"/>
                  </a:lnTo>
                  <a:lnTo>
                    <a:pt x="10224" y="978"/>
                  </a:lnTo>
                  <a:lnTo>
                    <a:pt x="9407" y="832"/>
                  </a:lnTo>
                  <a:lnTo>
                    <a:pt x="8634" y="701"/>
                  </a:lnTo>
                  <a:lnTo>
                    <a:pt x="7876" y="613"/>
                  </a:lnTo>
                  <a:lnTo>
                    <a:pt x="7176" y="540"/>
                  </a:lnTo>
                  <a:lnTo>
                    <a:pt x="6534" y="482"/>
                  </a:lnTo>
                  <a:lnTo>
                    <a:pt x="5980" y="453"/>
                  </a:lnTo>
                  <a:lnTo>
                    <a:pt x="5163" y="424"/>
                  </a:lnTo>
                  <a:lnTo>
                    <a:pt x="4872" y="4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0"/>
            <p:cNvSpPr/>
            <p:nvPr/>
          </p:nvSpPr>
          <p:spPr>
            <a:xfrm>
              <a:off x="5729744" y="3550687"/>
              <a:ext cx="1151116" cy="1100649"/>
            </a:xfrm>
            <a:custGeom>
              <a:avLst/>
              <a:gdLst/>
              <a:ahLst/>
              <a:cxnLst/>
              <a:rect l="l" t="t" r="r" b="b"/>
              <a:pathLst>
                <a:path w="19616" h="18756" fill="none" extrusionOk="0">
                  <a:moveTo>
                    <a:pt x="570" y="1"/>
                  </a:moveTo>
                  <a:lnTo>
                    <a:pt x="570" y="1"/>
                  </a:lnTo>
                  <a:lnTo>
                    <a:pt x="468" y="249"/>
                  </a:lnTo>
                  <a:lnTo>
                    <a:pt x="380" y="540"/>
                  </a:lnTo>
                  <a:lnTo>
                    <a:pt x="263" y="920"/>
                  </a:lnTo>
                  <a:lnTo>
                    <a:pt x="161" y="1357"/>
                  </a:lnTo>
                  <a:lnTo>
                    <a:pt x="74" y="1853"/>
                  </a:lnTo>
                  <a:lnTo>
                    <a:pt x="30" y="2115"/>
                  </a:lnTo>
                  <a:lnTo>
                    <a:pt x="16" y="2378"/>
                  </a:lnTo>
                  <a:lnTo>
                    <a:pt x="1" y="2655"/>
                  </a:lnTo>
                  <a:lnTo>
                    <a:pt x="1" y="2932"/>
                  </a:lnTo>
                  <a:lnTo>
                    <a:pt x="16" y="3209"/>
                  </a:lnTo>
                  <a:lnTo>
                    <a:pt x="59" y="3486"/>
                  </a:lnTo>
                  <a:lnTo>
                    <a:pt x="103" y="3749"/>
                  </a:lnTo>
                  <a:lnTo>
                    <a:pt x="191" y="4011"/>
                  </a:lnTo>
                  <a:lnTo>
                    <a:pt x="278" y="4259"/>
                  </a:lnTo>
                  <a:lnTo>
                    <a:pt x="409" y="4507"/>
                  </a:lnTo>
                  <a:lnTo>
                    <a:pt x="570" y="4741"/>
                  </a:lnTo>
                  <a:lnTo>
                    <a:pt x="745" y="4959"/>
                  </a:lnTo>
                  <a:lnTo>
                    <a:pt x="847" y="5061"/>
                  </a:lnTo>
                  <a:lnTo>
                    <a:pt x="963" y="5149"/>
                  </a:lnTo>
                  <a:lnTo>
                    <a:pt x="1080" y="5236"/>
                  </a:lnTo>
                  <a:lnTo>
                    <a:pt x="1197" y="5324"/>
                  </a:lnTo>
                  <a:lnTo>
                    <a:pt x="1343" y="5411"/>
                  </a:lnTo>
                  <a:lnTo>
                    <a:pt x="1488" y="5484"/>
                  </a:lnTo>
                  <a:lnTo>
                    <a:pt x="1634" y="5557"/>
                  </a:lnTo>
                  <a:lnTo>
                    <a:pt x="1795" y="5616"/>
                  </a:lnTo>
                  <a:lnTo>
                    <a:pt x="1970" y="5674"/>
                  </a:lnTo>
                  <a:lnTo>
                    <a:pt x="2159" y="5732"/>
                  </a:lnTo>
                  <a:lnTo>
                    <a:pt x="2349" y="5776"/>
                  </a:lnTo>
                  <a:lnTo>
                    <a:pt x="2553" y="5805"/>
                  </a:lnTo>
                  <a:lnTo>
                    <a:pt x="2772" y="5834"/>
                  </a:lnTo>
                  <a:lnTo>
                    <a:pt x="2991" y="5849"/>
                  </a:lnTo>
                  <a:lnTo>
                    <a:pt x="3224" y="5863"/>
                  </a:lnTo>
                  <a:lnTo>
                    <a:pt x="3472" y="5878"/>
                  </a:lnTo>
                  <a:lnTo>
                    <a:pt x="10282" y="5878"/>
                  </a:lnTo>
                  <a:lnTo>
                    <a:pt x="10282" y="5878"/>
                  </a:lnTo>
                  <a:lnTo>
                    <a:pt x="10311" y="5878"/>
                  </a:lnTo>
                  <a:lnTo>
                    <a:pt x="10341" y="5907"/>
                  </a:lnTo>
                  <a:lnTo>
                    <a:pt x="10443" y="6024"/>
                  </a:lnTo>
                  <a:lnTo>
                    <a:pt x="10559" y="6184"/>
                  </a:lnTo>
                  <a:lnTo>
                    <a:pt x="10705" y="6432"/>
                  </a:lnTo>
                  <a:lnTo>
                    <a:pt x="11084" y="7059"/>
                  </a:lnTo>
                  <a:lnTo>
                    <a:pt x="11551" y="7891"/>
                  </a:lnTo>
                  <a:lnTo>
                    <a:pt x="12061" y="8868"/>
                  </a:lnTo>
                  <a:lnTo>
                    <a:pt x="12630" y="9947"/>
                  </a:lnTo>
                  <a:lnTo>
                    <a:pt x="13841" y="12324"/>
                  </a:lnTo>
                  <a:lnTo>
                    <a:pt x="15036" y="14686"/>
                  </a:lnTo>
                  <a:lnTo>
                    <a:pt x="16057" y="16743"/>
                  </a:lnTo>
                  <a:lnTo>
                    <a:pt x="17049" y="18755"/>
                  </a:lnTo>
                  <a:lnTo>
                    <a:pt x="19616" y="17530"/>
                  </a:lnTo>
                  <a:lnTo>
                    <a:pt x="19616" y="17530"/>
                  </a:lnTo>
                  <a:lnTo>
                    <a:pt x="19411" y="16684"/>
                  </a:lnTo>
                  <a:lnTo>
                    <a:pt x="18974" y="15022"/>
                  </a:lnTo>
                  <a:lnTo>
                    <a:pt x="18682" y="13957"/>
                  </a:lnTo>
                  <a:lnTo>
                    <a:pt x="18361" y="12791"/>
                  </a:lnTo>
                  <a:lnTo>
                    <a:pt x="18011" y="11536"/>
                  </a:lnTo>
                  <a:lnTo>
                    <a:pt x="17618" y="10253"/>
                  </a:lnTo>
                  <a:lnTo>
                    <a:pt x="17224" y="8970"/>
                  </a:lnTo>
                  <a:lnTo>
                    <a:pt x="16816" y="7716"/>
                  </a:lnTo>
                  <a:lnTo>
                    <a:pt x="16407" y="6520"/>
                  </a:lnTo>
                  <a:lnTo>
                    <a:pt x="15984" y="5411"/>
                  </a:lnTo>
                  <a:lnTo>
                    <a:pt x="15795" y="4916"/>
                  </a:lnTo>
                  <a:lnTo>
                    <a:pt x="15591" y="4449"/>
                  </a:lnTo>
                  <a:lnTo>
                    <a:pt x="15401" y="4026"/>
                  </a:lnTo>
                  <a:lnTo>
                    <a:pt x="15211" y="3647"/>
                  </a:lnTo>
                  <a:lnTo>
                    <a:pt x="15022" y="3311"/>
                  </a:lnTo>
                  <a:lnTo>
                    <a:pt x="14847" y="3034"/>
                  </a:lnTo>
                  <a:lnTo>
                    <a:pt x="14672" y="2815"/>
                  </a:lnTo>
                  <a:lnTo>
                    <a:pt x="14599" y="2728"/>
                  </a:lnTo>
                  <a:lnTo>
                    <a:pt x="14511" y="2655"/>
                  </a:lnTo>
                  <a:lnTo>
                    <a:pt x="14511" y="2655"/>
                  </a:lnTo>
                  <a:lnTo>
                    <a:pt x="14234" y="2465"/>
                  </a:lnTo>
                  <a:lnTo>
                    <a:pt x="13943" y="2276"/>
                  </a:lnTo>
                  <a:lnTo>
                    <a:pt x="13622" y="2101"/>
                  </a:lnTo>
                  <a:lnTo>
                    <a:pt x="13286" y="1926"/>
                  </a:lnTo>
                  <a:lnTo>
                    <a:pt x="12936" y="1780"/>
                  </a:lnTo>
                  <a:lnTo>
                    <a:pt x="12572" y="1634"/>
                  </a:lnTo>
                  <a:lnTo>
                    <a:pt x="12193" y="1503"/>
                  </a:lnTo>
                  <a:lnTo>
                    <a:pt x="11813" y="1372"/>
                  </a:lnTo>
                  <a:lnTo>
                    <a:pt x="11420" y="1255"/>
                  </a:lnTo>
                  <a:lnTo>
                    <a:pt x="11026" y="1153"/>
                  </a:lnTo>
                  <a:lnTo>
                    <a:pt x="10618" y="1065"/>
                  </a:lnTo>
                  <a:lnTo>
                    <a:pt x="10224" y="978"/>
                  </a:lnTo>
                  <a:lnTo>
                    <a:pt x="9407" y="832"/>
                  </a:lnTo>
                  <a:lnTo>
                    <a:pt x="8634" y="701"/>
                  </a:lnTo>
                  <a:lnTo>
                    <a:pt x="7876" y="613"/>
                  </a:lnTo>
                  <a:lnTo>
                    <a:pt x="7176" y="540"/>
                  </a:lnTo>
                  <a:lnTo>
                    <a:pt x="6534" y="482"/>
                  </a:lnTo>
                  <a:lnTo>
                    <a:pt x="5980" y="453"/>
                  </a:lnTo>
                  <a:lnTo>
                    <a:pt x="5163" y="424"/>
                  </a:lnTo>
                  <a:lnTo>
                    <a:pt x="4872" y="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0"/>
            <p:cNvSpPr/>
            <p:nvPr/>
          </p:nvSpPr>
          <p:spPr>
            <a:xfrm>
              <a:off x="5841005" y="3550687"/>
              <a:ext cx="938861" cy="1077528"/>
            </a:xfrm>
            <a:custGeom>
              <a:avLst/>
              <a:gdLst/>
              <a:ahLst/>
              <a:cxnLst/>
              <a:rect l="l" t="t" r="r" b="b"/>
              <a:pathLst>
                <a:path w="15999" h="18362" extrusionOk="0">
                  <a:moveTo>
                    <a:pt x="1" y="1"/>
                  </a:moveTo>
                  <a:lnTo>
                    <a:pt x="1" y="103"/>
                  </a:lnTo>
                  <a:lnTo>
                    <a:pt x="30" y="103"/>
                  </a:lnTo>
                  <a:lnTo>
                    <a:pt x="30" y="1"/>
                  </a:lnTo>
                  <a:close/>
                  <a:moveTo>
                    <a:pt x="1" y="161"/>
                  </a:moveTo>
                  <a:lnTo>
                    <a:pt x="1" y="278"/>
                  </a:lnTo>
                  <a:lnTo>
                    <a:pt x="30" y="278"/>
                  </a:lnTo>
                  <a:lnTo>
                    <a:pt x="30" y="161"/>
                  </a:lnTo>
                  <a:close/>
                  <a:moveTo>
                    <a:pt x="15" y="336"/>
                  </a:moveTo>
                  <a:lnTo>
                    <a:pt x="15" y="453"/>
                  </a:lnTo>
                  <a:lnTo>
                    <a:pt x="45" y="453"/>
                  </a:lnTo>
                  <a:lnTo>
                    <a:pt x="45" y="336"/>
                  </a:lnTo>
                  <a:close/>
                  <a:moveTo>
                    <a:pt x="15" y="511"/>
                  </a:moveTo>
                  <a:lnTo>
                    <a:pt x="30" y="628"/>
                  </a:lnTo>
                  <a:lnTo>
                    <a:pt x="59" y="628"/>
                  </a:lnTo>
                  <a:lnTo>
                    <a:pt x="45" y="511"/>
                  </a:lnTo>
                  <a:close/>
                  <a:moveTo>
                    <a:pt x="30" y="686"/>
                  </a:moveTo>
                  <a:lnTo>
                    <a:pt x="45" y="803"/>
                  </a:lnTo>
                  <a:lnTo>
                    <a:pt x="74" y="803"/>
                  </a:lnTo>
                  <a:lnTo>
                    <a:pt x="59" y="686"/>
                  </a:lnTo>
                  <a:close/>
                  <a:moveTo>
                    <a:pt x="45" y="861"/>
                  </a:moveTo>
                  <a:lnTo>
                    <a:pt x="59" y="978"/>
                  </a:lnTo>
                  <a:lnTo>
                    <a:pt x="88" y="978"/>
                  </a:lnTo>
                  <a:lnTo>
                    <a:pt x="74" y="861"/>
                  </a:lnTo>
                  <a:close/>
                  <a:moveTo>
                    <a:pt x="59" y="1036"/>
                  </a:moveTo>
                  <a:lnTo>
                    <a:pt x="74" y="1153"/>
                  </a:lnTo>
                  <a:lnTo>
                    <a:pt x="103" y="1153"/>
                  </a:lnTo>
                  <a:lnTo>
                    <a:pt x="88" y="1036"/>
                  </a:lnTo>
                  <a:close/>
                  <a:moveTo>
                    <a:pt x="74" y="1211"/>
                  </a:moveTo>
                  <a:lnTo>
                    <a:pt x="88" y="1328"/>
                  </a:lnTo>
                  <a:lnTo>
                    <a:pt x="117" y="1328"/>
                  </a:lnTo>
                  <a:lnTo>
                    <a:pt x="103" y="1211"/>
                  </a:lnTo>
                  <a:close/>
                  <a:moveTo>
                    <a:pt x="103" y="1386"/>
                  </a:moveTo>
                  <a:lnTo>
                    <a:pt x="117" y="1503"/>
                  </a:lnTo>
                  <a:lnTo>
                    <a:pt x="147" y="1503"/>
                  </a:lnTo>
                  <a:lnTo>
                    <a:pt x="132" y="1386"/>
                  </a:lnTo>
                  <a:close/>
                  <a:moveTo>
                    <a:pt x="147" y="1547"/>
                  </a:moveTo>
                  <a:lnTo>
                    <a:pt x="117" y="1561"/>
                  </a:lnTo>
                  <a:lnTo>
                    <a:pt x="147" y="1678"/>
                  </a:lnTo>
                  <a:lnTo>
                    <a:pt x="176" y="1663"/>
                  </a:lnTo>
                  <a:lnTo>
                    <a:pt x="147" y="1547"/>
                  </a:lnTo>
                  <a:close/>
                  <a:moveTo>
                    <a:pt x="176" y="1722"/>
                  </a:moveTo>
                  <a:lnTo>
                    <a:pt x="147" y="1736"/>
                  </a:lnTo>
                  <a:lnTo>
                    <a:pt x="176" y="1853"/>
                  </a:lnTo>
                  <a:lnTo>
                    <a:pt x="205" y="1838"/>
                  </a:lnTo>
                  <a:lnTo>
                    <a:pt x="176" y="1722"/>
                  </a:lnTo>
                  <a:close/>
                  <a:moveTo>
                    <a:pt x="205" y="1897"/>
                  </a:moveTo>
                  <a:lnTo>
                    <a:pt x="176" y="1911"/>
                  </a:lnTo>
                  <a:lnTo>
                    <a:pt x="205" y="2013"/>
                  </a:lnTo>
                  <a:lnTo>
                    <a:pt x="234" y="2013"/>
                  </a:lnTo>
                  <a:lnTo>
                    <a:pt x="205" y="1897"/>
                  </a:lnTo>
                  <a:close/>
                  <a:moveTo>
                    <a:pt x="220" y="2072"/>
                  </a:moveTo>
                  <a:lnTo>
                    <a:pt x="234" y="2188"/>
                  </a:lnTo>
                  <a:lnTo>
                    <a:pt x="263" y="2188"/>
                  </a:lnTo>
                  <a:lnTo>
                    <a:pt x="249" y="2072"/>
                  </a:lnTo>
                  <a:close/>
                  <a:moveTo>
                    <a:pt x="249" y="2247"/>
                  </a:moveTo>
                  <a:lnTo>
                    <a:pt x="278" y="2363"/>
                  </a:lnTo>
                  <a:lnTo>
                    <a:pt x="307" y="2349"/>
                  </a:lnTo>
                  <a:lnTo>
                    <a:pt x="278" y="2247"/>
                  </a:lnTo>
                  <a:close/>
                  <a:moveTo>
                    <a:pt x="322" y="2407"/>
                  </a:moveTo>
                  <a:lnTo>
                    <a:pt x="292" y="2422"/>
                  </a:lnTo>
                  <a:lnTo>
                    <a:pt x="322" y="2538"/>
                  </a:lnTo>
                  <a:lnTo>
                    <a:pt x="351" y="2524"/>
                  </a:lnTo>
                  <a:lnTo>
                    <a:pt x="322" y="2407"/>
                  </a:lnTo>
                  <a:close/>
                  <a:moveTo>
                    <a:pt x="336" y="2582"/>
                  </a:moveTo>
                  <a:lnTo>
                    <a:pt x="365" y="2699"/>
                  </a:lnTo>
                  <a:lnTo>
                    <a:pt x="395" y="2699"/>
                  </a:lnTo>
                  <a:lnTo>
                    <a:pt x="365" y="2582"/>
                  </a:lnTo>
                  <a:close/>
                  <a:moveTo>
                    <a:pt x="409" y="2743"/>
                  </a:moveTo>
                  <a:lnTo>
                    <a:pt x="380" y="2757"/>
                  </a:lnTo>
                  <a:lnTo>
                    <a:pt x="424" y="2874"/>
                  </a:lnTo>
                  <a:lnTo>
                    <a:pt x="453" y="2859"/>
                  </a:lnTo>
                  <a:lnTo>
                    <a:pt x="409" y="2743"/>
                  </a:lnTo>
                  <a:close/>
                  <a:moveTo>
                    <a:pt x="467" y="2918"/>
                  </a:moveTo>
                  <a:lnTo>
                    <a:pt x="438" y="2932"/>
                  </a:lnTo>
                  <a:lnTo>
                    <a:pt x="482" y="3034"/>
                  </a:lnTo>
                  <a:lnTo>
                    <a:pt x="497" y="3020"/>
                  </a:lnTo>
                  <a:lnTo>
                    <a:pt x="467" y="2918"/>
                  </a:lnTo>
                  <a:close/>
                  <a:moveTo>
                    <a:pt x="526" y="3078"/>
                  </a:moveTo>
                  <a:lnTo>
                    <a:pt x="497" y="3093"/>
                  </a:lnTo>
                  <a:lnTo>
                    <a:pt x="540" y="3195"/>
                  </a:lnTo>
                  <a:lnTo>
                    <a:pt x="570" y="3195"/>
                  </a:lnTo>
                  <a:lnTo>
                    <a:pt x="526" y="3078"/>
                  </a:lnTo>
                  <a:close/>
                  <a:moveTo>
                    <a:pt x="584" y="3238"/>
                  </a:moveTo>
                  <a:lnTo>
                    <a:pt x="555" y="3253"/>
                  </a:lnTo>
                  <a:lnTo>
                    <a:pt x="599" y="3355"/>
                  </a:lnTo>
                  <a:lnTo>
                    <a:pt x="628" y="3355"/>
                  </a:lnTo>
                  <a:lnTo>
                    <a:pt x="584" y="3238"/>
                  </a:lnTo>
                  <a:close/>
                  <a:moveTo>
                    <a:pt x="657" y="3399"/>
                  </a:moveTo>
                  <a:lnTo>
                    <a:pt x="628" y="3413"/>
                  </a:lnTo>
                  <a:lnTo>
                    <a:pt x="686" y="3515"/>
                  </a:lnTo>
                  <a:lnTo>
                    <a:pt x="701" y="3515"/>
                  </a:lnTo>
                  <a:lnTo>
                    <a:pt x="657" y="3399"/>
                  </a:lnTo>
                  <a:close/>
                  <a:moveTo>
                    <a:pt x="730" y="3559"/>
                  </a:moveTo>
                  <a:lnTo>
                    <a:pt x="701" y="3574"/>
                  </a:lnTo>
                  <a:lnTo>
                    <a:pt x="759" y="3676"/>
                  </a:lnTo>
                  <a:lnTo>
                    <a:pt x="788" y="3661"/>
                  </a:lnTo>
                  <a:lnTo>
                    <a:pt x="730" y="3559"/>
                  </a:lnTo>
                  <a:close/>
                  <a:moveTo>
                    <a:pt x="817" y="3720"/>
                  </a:moveTo>
                  <a:lnTo>
                    <a:pt x="788" y="3734"/>
                  </a:lnTo>
                  <a:lnTo>
                    <a:pt x="847" y="3822"/>
                  </a:lnTo>
                  <a:lnTo>
                    <a:pt x="876" y="3807"/>
                  </a:lnTo>
                  <a:lnTo>
                    <a:pt x="817" y="3720"/>
                  </a:lnTo>
                  <a:close/>
                  <a:moveTo>
                    <a:pt x="905" y="3865"/>
                  </a:moveTo>
                  <a:lnTo>
                    <a:pt x="890" y="3880"/>
                  </a:lnTo>
                  <a:lnTo>
                    <a:pt x="949" y="3968"/>
                  </a:lnTo>
                  <a:lnTo>
                    <a:pt x="978" y="3953"/>
                  </a:lnTo>
                  <a:lnTo>
                    <a:pt x="905" y="3865"/>
                  </a:lnTo>
                  <a:close/>
                  <a:moveTo>
                    <a:pt x="1007" y="3997"/>
                  </a:moveTo>
                  <a:lnTo>
                    <a:pt x="992" y="4026"/>
                  </a:lnTo>
                  <a:lnTo>
                    <a:pt x="1065" y="4113"/>
                  </a:lnTo>
                  <a:lnTo>
                    <a:pt x="1080" y="4084"/>
                  </a:lnTo>
                  <a:lnTo>
                    <a:pt x="1007" y="3997"/>
                  </a:lnTo>
                  <a:close/>
                  <a:moveTo>
                    <a:pt x="1124" y="4128"/>
                  </a:moveTo>
                  <a:lnTo>
                    <a:pt x="1109" y="4157"/>
                  </a:lnTo>
                  <a:lnTo>
                    <a:pt x="1182" y="4245"/>
                  </a:lnTo>
                  <a:lnTo>
                    <a:pt x="1211" y="4215"/>
                  </a:lnTo>
                  <a:lnTo>
                    <a:pt x="1124" y="4128"/>
                  </a:lnTo>
                  <a:close/>
                  <a:moveTo>
                    <a:pt x="1240" y="4259"/>
                  </a:moveTo>
                  <a:lnTo>
                    <a:pt x="1226" y="4274"/>
                  </a:lnTo>
                  <a:lnTo>
                    <a:pt x="1313" y="4347"/>
                  </a:lnTo>
                  <a:lnTo>
                    <a:pt x="1328" y="4332"/>
                  </a:lnTo>
                  <a:lnTo>
                    <a:pt x="1240" y="4259"/>
                  </a:lnTo>
                  <a:close/>
                  <a:moveTo>
                    <a:pt x="1386" y="4361"/>
                  </a:moveTo>
                  <a:lnTo>
                    <a:pt x="1357" y="4390"/>
                  </a:lnTo>
                  <a:lnTo>
                    <a:pt x="1459" y="4449"/>
                  </a:lnTo>
                  <a:lnTo>
                    <a:pt x="1474" y="4434"/>
                  </a:lnTo>
                  <a:lnTo>
                    <a:pt x="1386" y="4361"/>
                  </a:lnTo>
                  <a:close/>
                  <a:moveTo>
                    <a:pt x="1532" y="4463"/>
                  </a:moveTo>
                  <a:lnTo>
                    <a:pt x="1517" y="4478"/>
                  </a:lnTo>
                  <a:lnTo>
                    <a:pt x="1620" y="4536"/>
                  </a:lnTo>
                  <a:lnTo>
                    <a:pt x="1634" y="4507"/>
                  </a:lnTo>
                  <a:lnTo>
                    <a:pt x="1532" y="4463"/>
                  </a:lnTo>
                  <a:close/>
                  <a:moveTo>
                    <a:pt x="1678" y="4536"/>
                  </a:moveTo>
                  <a:lnTo>
                    <a:pt x="1678" y="4565"/>
                  </a:lnTo>
                  <a:lnTo>
                    <a:pt x="1780" y="4595"/>
                  </a:lnTo>
                  <a:lnTo>
                    <a:pt x="1795" y="4565"/>
                  </a:lnTo>
                  <a:lnTo>
                    <a:pt x="1678" y="4536"/>
                  </a:lnTo>
                  <a:close/>
                  <a:moveTo>
                    <a:pt x="1838" y="4595"/>
                  </a:moveTo>
                  <a:lnTo>
                    <a:pt x="1838" y="4609"/>
                  </a:lnTo>
                  <a:lnTo>
                    <a:pt x="1955" y="4638"/>
                  </a:lnTo>
                  <a:lnTo>
                    <a:pt x="1955" y="4609"/>
                  </a:lnTo>
                  <a:lnTo>
                    <a:pt x="1838" y="4595"/>
                  </a:lnTo>
                  <a:close/>
                  <a:moveTo>
                    <a:pt x="2013" y="4624"/>
                  </a:moveTo>
                  <a:lnTo>
                    <a:pt x="2013" y="4653"/>
                  </a:lnTo>
                  <a:lnTo>
                    <a:pt x="2130" y="4653"/>
                  </a:lnTo>
                  <a:lnTo>
                    <a:pt x="2130" y="4624"/>
                  </a:lnTo>
                  <a:close/>
                  <a:moveTo>
                    <a:pt x="2188" y="4638"/>
                  </a:moveTo>
                  <a:lnTo>
                    <a:pt x="2188" y="4668"/>
                  </a:lnTo>
                  <a:lnTo>
                    <a:pt x="2305" y="4668"/>
                  </a:lnTo>
                  <a:lnTo>
                    <a:pt x="2305" y="4638"/>
                  </a:lnTo>
                  <a:close/>
                  <a:moveTo>
                    <a:pt x="2363" y="4638"/>
                  </a:moveTo>
                  <a:lnTo>
                    <a:pt x="2363" y="4668"/>
                  </a:lnTo>
                  <a:lnTo>
                    <a:pt x="2480" y="4668"/>
                  </a:lnTo>
                  <a:lnTo>
                    <a:pt x="2480" y="4638"/>
                  </a:lnTo>
                  <a:close/>
                  <a:moveTo>
                    <a:pt x="2538" y="4638"/>
                  </a:moveTo>
                  <a:lnTo>
                    <a:pt x="2538" y="4668"/>
                  </a:lnTo>
                  <a:lnTo>
                    <a:pt x="2655" y="4668"/>
                  </a:lnTo>
                  <a:lnTo>
                    <a:pt x="2655" y="4638"/>
                  </a:lnTo>
                  <a:close/>
                  <a:moveTo>
                    <a:pt x="2713" y="4638"/>
                  </a:moveTo>
                  <a:lnTo>
                    <a:pt x="2713" y="4668"/>
                  </a:lnTo>
                  <a:lnTo>
                    <a:pt x="2830" y="4668"/>
                  </a:lnTo>
                  <a:lnTo>
                    <a:pt x="2830" y="4638"/>
                  </a:lnTo>
                  <a:close/>
                  <a:moveTo>
                    <a:pt x="2888" y="4638"/>
                  </a:moveTo>
                  <a:lnTo>
                    <a:pt x="2888" y="4668"/>
                  </a:lnTo>
                  <a:lnTo>
                    <a:pt x="3005" y="4668"/>
                  </a:lnTo>
                  <a:lnTo>
                    <a:pt x="3005" y="4638"/>
                  </a:lnTo>
                  <a:close/>
                  <a:moveTo>
                    <a:pt x="3063" y="4638"/>
                  </a:moveTo>
                  <a:lnTo>
                    <a:pt x="3063" y="4668"/>
                  </a:lnTo>
                  <a:lnTo>
                    <a:pt x="3180" y="4668"/>
                  </a:lnTo>
                  <a:lnTo>
                    <a:pt x="3180" y="4638"/>
                  </a:lnTo>
                  <a:close/>
                  <a:moveTo>
                    <a:pt x="3238" y="4638"/>
                  </a:moveTo>
                  <a:lnTo>
                    <a:pt x="3238" y="4668"/>
                  </a:lnTo>
                  <a:lnTo>
                    <a:pt x="3355" y="4668"/>
                  </a:lnTo>
                  <a:lnTo>
                    <a:pt x="3355" y="4638"/>
                  </a:lnTo>
                  <a:close/>
                  <a:moveTo>
                    <a:pt x="3413" y="4638"/>
                  </a:moveTo>
                  <a:lnTo>
                    <a:pt x="3413" y="4668"/>
                  </a:lnTo>
                  <a:lnTo>
                    <a:pt x="3530" y="4668"/>
                  </a:lnTo>
                  <a:lnTo>
                    <a:pt x="3530" y="4638"/>
                  </a:lnTo>
                  <a:close/>
                  <a:moveTo>
                    <a:pt x="3588" y="4638"/>
                  </a:moveTo>
                  <a:lnTo>
                    <a:pt x="3588" y="4668"/>
                  </a:lnTo>
                  <a:lnTo>
                    <a:pt x="3705" y="4668"/>
                  </a:lnTo>
                  <a:lnTo>
                    <a:pt x="3705" y="4638"/>
                  </a:lnTo>
                  <a:close/>
                  <a:moveTo>
                    <a:pt x="3763" y="4638"/>
                  </a:moveTo>
                  <a:lnTo>
                    <a:pt x="3763" y="4668"/>
                  </a:lnTo>
                  <a:lnTo>
                    <a:pt x="3880" y="4668"/>
                  </a:lnTo>
                  <a:lnTo>
                    <a:pt x="3880" y="4638"/>
                  </a:lnTo>
                  <a:close/>
                  <a:moveTo>
                    <a:pt x="3938" y="4638"/>
                  </a:moveTo>
                  <a:lnTo>
                    <a:pt x="3938" y="4668"/>
                  </a:lnTo>
                  <a:lnTo>
                    <a:pt x="4055" y="4668"/>
                  </a:lnTo>
                  <a:lnTo>
                    <a:pt x="4055" y="4638"/>
                  </a:lnTo>
                  <a:close/>
                  <a:moveTo>
                    <a:pt x="4113" y="4638"/>
                  </a:moveTo>
                  <a:lnTo>
                    <a:pt x="4113" y="4668"/>
                  </a:lnTo>
                  <a:lnTo>
                    <a:pt x="4230" y="4668"/>
                  </a:lnTo>
                  <a:lnTo>
                    <a:pt x="4230" y="4638"/>
                  </a:lnTo>
                  <a:close/>
                  <a:moveTo>
                    <a:pt x="4288" y="4638"/>
                  </a:moveTo>
                  <a:lnTo>
                    <a:pt x="4288" y="4668"/>
                  </a:lnTo>
                  <a:lnTo>
                    <a:pt x="4405" y="4668"/>
                  </a:lnTo>
                  <a:lnTo>
                    <a:pt x="4405" y="4638"/>
                  </a:lnTo>
                  <a:close/>
                  <a:moveTo>
                    <a:pt x="4463" y="4638"/>
                  </a:moveTo>
                  <a:lnTo>
                    <a:pt x="4463" y="4668"/>
                  </a:lnTo>
                  <a:lnTo>
                    <a:pt x="4580" y="4668"/>
                  </a:lnTo>
                  <a:lnTo>
                    <a:pt x="4580" y="4638"/>
                  </a:lnTo>
                  <a:close/>
                  <a:moveTo>
                    <a:pt x="4638" y="4638"/>
                  </a:moveTo>
                  <a:lnTo>
                    <a:pt x="4638" y="4668"/>
                  </a:lnTo>
                  <a:lnTo>
                    <a:pt x="4755" y="4682"/>
                  </a:lnTo>
                  <a:lnTo>
                    <a:pt x="4755" y="4653"/>
                  </a:lnTo>
                  <a:lnTo>
                    <a:pt x="4638" y="4638"/>
                  </a:lnTo>
                  <a:close/>
                  <a:moveTo>
                    <a:pt x="4813" y="4653"/>
                  </a:moveTo>
                  <a:lnTo>
                    <a:pt x="4813" y="4682"/>
                  </a:lnTo>
                  <a:lnTo>
                    <a:pt x="4930" y="4682"/>
                  </a:lnTo>
                  <a:lnTo>
                    <a:pt x="4930" y="4653"/>
                  </a:lnTo>
                  <a:close/>
                  <a:moveTo>
                    <a:pt x="4988" y="4653"/>
                  </a:moveTo>
                  <a:lnTo>
                    <a:pt x="4988" y="4682"/>
                  </a:lnTo>
                  <a:lnTo>
                    <a:pt x="5105" y="4682"/>
                  </a:lnTo>
                  <a:lnTo>
                    <a:pt x="5105" y="4653"/>
                  </a:lnTo>
                  <a:close/>
                  <a:moveTo>
                    <a:pt x="5163" y="4653"/>
                  </a:moveTo>
                  <a:lnTo>
                    <a:pt x="5163" y="4682"/>
                  </a:lnTo>
                  <a:lnTo>
                    <a:pt x="5280" y="4682"/>
                  </a:lnTo>
                  <a:lnTo>
                    <a:pt x="5280" y="4653"/>
                  </a:lnTo>
                  <a:close/>
                  <a:moveTo>
                    <a:pt x="5338" y="4653"/>
                  </a:moveTo>
                  <a:lnTo>
                    <a:pt x="5338" y="4682"/>
                  </a:lnTo>
                  <a:lnTo>
                    <a:pt x="5455" y="4682"/>
                  </a:lnTo>
                  <a:lnTo>
                    <a:pt x="5455" y="4653"/>
                  </a:lnTo>
                  <a:close/>
                  <a:moveTo>
                    <a:pt x="5513" y="4668"/>
                  </a:moveTo>
                  <a:lnTo>
                    <a:pt x="5513" y="4697"/>
                  </a:lnTo>
                  <a:lnTo>
                    <a:pt x="5630" y="4697"/>
                  </a:lnTo>
                  <a:lnTo>
                    <a:pt x="5630" y="4668"/>
                  </a:lnTo>
                  <a:close/>
                  <a:moveTo>
                    <a:pt x="5688" y="4668"/>
                  </a:moveTo>
                  <a:lnTo>
                    <a:pt x="5688" y="4697"/>
                  </a:lnTo>
                  <a:lnTo>
                    <a:pt x="5805" y="4697"/>
                  </a:lnTo>
                  <a:lnTo>
                    <a:pt x="5805" y="4668"/>
                  </a:lnTo>
                  <a:close/>
                  <a:moveTo>
                    <a:pt x="5863" y="4668"/>
                  </a:moveTo>
                  <a:lnTo>
                    <a:pt x="5863" y="4697"/>
                  </a:lnTo>
                  <a:lnTo>
                    <a:pt x="5980" y="4697"/>
                  </a:lnTo>
                  <a:lnTo>
                    <a:pt x="5980" y="4668"/>
                  </a:lnTo>
                  <a:close/>
                  <a:moveTo>
                    <a:pt x="6038" y="4682"/>
                  </a:moveTo>
                  <a:lnTo>
                    <a:pt x="6038" y="4711"/>
                  </a:lnTo>
                  <a:lnTo>
                    <a:pt x="6155" y="4711"/>
                  </a:lnTo>
                  <a:lnTo>
                    <a:pt x="6155" y="4682"/>
                  </a:lnTo>
                  <a:close/>
                  <a:moveTo>
                    <a:pt x="6213" y="4682"/>
                  </a:moveTo>
                  <a:lnTo>
                    <a:pt x="6213" y="4711"/>
                  </a:lnTo>
                  <a:lnTo>
                    <a:pt x="6330" y="4711"/>
                  </a:lnTo>
                  <a:lnTo>
                    <a:pt x="6330" y="4682"/>
                  </a:lnTo>
                  <a:close/>
                  <a:moveTo>
                    <a:pt x="6388" y="4682"/>
                  </a:moveTo>
                  <a:lnTo>
                    <a:pt x="6388" y="4711"/>
                  </a:lnTo>
                  <a:lnTo>
                    <a:pt x="6505" y="4726"/>
                  </a:lnTo>
                  <a:lnTo>
                    <a:pt x="6505" y="4697"/>
                  </a:lnTo>
                  <a:lnTo>
                    <a:pt x="6388" y="4682"/>
                  </a:lnTo>
                  <a:close/>
                  <a:moveTo>
                    <a:pt x="6563" y="4697"/>
                  </a:moveTo>
                  <a:lnTo>
                    <a:pt x="6563" y="4726"/>
                  </a:lnTo>
                  <a:lnTo>
                    <a:pt x="6680" y="4726"/>
                  </a:lnTo>
                  <a:lnTo>
                    <a:pt x="6680" y="4697"/>
                  </a:lnTo>
                  <a:close/>
                  <a:moveTo>
                    <a:pt x="6738" y="4697"/>
                  </a:moveTo>
                  <a:lnTo>
                    <a:pt x="6738" y="4726"/>
                  </a:lnTo>
                  <a:lnTo>
                    <a:pt x="6855" y="4741"/>
                  </a:lnTo>
                  <a:lnTo>
                    <a:pt x="6855" y="4711"/>
                  </a:lnTo>
                  <a:lnTo>
                    <a:pt x="6738" y="4697"/>
                  </a:lnTo>
                  <a:close/>
                  <a:moveTo>
                    <a:pt x="6913" y="4711"/>
                  </a:moveTo>
                  <a:lnTo>
                    <a:pt x="6913" y="4741"/>
                  </a:lnTo>
                  <a:lnTo>
                    <a:pt x="7030" y="4741"/>
                  </a:lnTo>
                  <a:lnTo>
                    <a:pt x="7030" y="4711"/>
                  </a:lnTo>
                  <a:close/>
                  <a:moveTo>
                    <a:pt x="7088" y="4726"/>
                  </a:moveTo>
                  <a:lnTo>
                    <a:pt x="7088" y="4755"/>
                  </a:lnTo>
                  <a:lnTo>
                    <a:pt x="7205" y="4755"/>
                  </a:lnTo>
                  <a:lnTo>
                    <a:pt x="7205" y="4726"/>
                  </a:lnTo>
                  <a:close/>
                  <a:moveTo>
                    <a:pt x="7263" y="4726"/>
                  </a:moveTo>
                  <a:lnTo>
                    <a:pt x="7263" y="4755"/>
                  </a:lnTo>
                  <a:lnTo>
                    <a:pt x="7380" y="4770"/>
                  </a:lnTo>
                  <a:lnTo>
                    <a:pt x="7380" y="4741"/>
                  </a:lnTo>
                  <a:lnTo>
                    <a:pt x="7263" y="4726"/>
                  </a:lnTo>
                  <a:close/>
                  <a:moveTo>
                    <a:pt x="7438" y="4741"/>
                  </a:moveTo>
                  <a:lnTo>
                    <a:pt x="7438" y="4770"/>
                  </a:lnTo>
                  <a:lnTo>
                    <a:pt x="7555" y="4770"/>
                  </a:lnTo>
                  <a:lnTo>
                    <a:pt x="7555" y="4741"/>
                  </a:lnTo>
                  <a:close/>
                  <a:moveTo>
                    <a:pt x="7613" y="4755"/>
                  </a:moveTo>
                  <a:lnTo>
                    <a:pt x="7613" y="4784"/>
                  </a:lnTo>
                  <a:lnTo>
                    <a:pt x="7730" y="4784"/>
                  </a:lnTo>
                  <a:lnTo>
                    <a:pt x="7730" y="4755"/>
                  </a:lnTo>
                  <a:close/>
                  <a:moveTo>
                    <a:pt x="7788" y="4770"/>
                  </a:moveTo>
                  <a:lnTo>
                    <a:pt x="7788" y="4799"/>
                  </a:lnTo>
                  <a:lnTo>
                    <a:pt x="7905" y="4799"/>
                  </a:lnTo>
                  <a:lnTo>
                    <a:pt x="7905" y="4770"/>
                  </a:lnTo>
                  <a:close/>
                  <a:moveTo>
                    <a:pt x="7963" y="4784"/>
                  </a:moveTo>
                  <a:lnTo>
                    <a:pt x="7963" y="4813"/>
                  </a:lnTo>
                  <a:lnTo>
                    <a:pt x="8080" y="4813"/>
                  </a:lnTo>
                  <a:lnTo>
                    <a:pt x="8080" y="4784"/>
                  </a:lnTo>
                  <a:close/>
                  <a:moveTo>
                    <a:pt x="8138" y="4799"/>
                  </a:moveTo>
                  <a:lnTo>
                    <a:pt x="8138" y="4828"/>
                  </a:lnTo>
                  <a:lnTo>
                    <a:pt x="8255" y="4828"/>
                  </a:lnTo>
                  <a:lnTo>
                    <a:pt x="8255" y="4799"/>
                  </a:lnTo>
                  <a:close/>
                  <a:moveTo>
                    <a:pt x="8313" y="4813"/>
                  </a:moveTo>
                  <a:lnTo>
                    <a:pt x="8313" y="4843"/>
                  </a:lnTo>
                  <a:lnTo>
                    <a:pt x="8430" y="4857"/>
                  </a:lnTo>
                  <a:lnTo>
                    <a:pt x="8430" y="4828"/>
                  </a:lnTo>
                  <a:lnTo>
                    <a:pt x="8313" y="4813"/>
                  </a:lnTo>
                  <a:close/>
                  <a:moveTo>
                    <a:pt x="8488" y="4828"/>
                  </a:moveTo>
                  <a:lnTo>
                    <a:pt x="8488" y="4857"/>
                  </a:lnTo>
                  <a:lnTo>
                    <a:pt x="8605" y="4872"/>
                  </a:lnTo>
                  <a:lnTo>
                    <a:pt x="8605" y="4843"/>
                  </a:lnTo>
                  <a:lnTo>
                    <a:pt x="8488" y="4828"/>
                  </a:lnTo>
                  <a:close/>
                  <a:moveTo>
                    <a:pt x="8663" y="4857"/>
                  </a:moveTo>
                  <a:lnTo>
                    <a:pt x="8663" y="4886"/>
                  </a:lnTo>
                  <a:lnTo>
                    <a:pt x="8765" y="4901"/>
                  </a:lnTo>
                  <a:lnTo>
                    <a:pt x="8780" y="4872"/>
                  </a:lnTo>
                  <a:lnTo>
                    <a:pt x="8663" y="4857"/>
                  </a:lnTo>
                  <a:close/>
                  <a:moveTo>
                    <a:pt x="8838" y="4872"/>
                  </a:moveTo>
                  <a:lnTo>
                    <a:pt x="8824" y="4901"/>
                  </a:lnTo>
                  <a:lnTo>
                    <a:pt x="8940" y="4930"/>
                  </a:lnTo>
                  <a:lnTo>
                    <a:pt x="8955" y="4901"/>
                  </a:lnTo>
                  <a:lnTo>
                    <a:pt x="8838" y="4872"/>
                  </a:lnTo>
                  <a:close/>
                  <a:moveTo>
                    <a:pt x="9013" y="4901"/>
                  </a:moveTo>
                  <a:lnTo>
                    <a:pt x="8999" y="4930"/>
                  </a:lnTo>
                  <a:lnTo>
                    <a:pt x="9115" y="4959"/>
                  </a:lnTo>
                  <a:lnTo>
                    <a:pt x="9115" y="4930"/>
                  </a:lnTo>
                  <a:lnTo>
                    <a:pt x="9013" y="4901"/>
                  </a:lnTo>
                  <a:close/>
                  <a:moveTo>
                    <a:pt x="9174" y="4945"/>
                  </a:moveTo>
                  <a:lnTo>
                    <a:pt x="9174" y="4974"/>
                  </a:lnTo>
                  <a:lnTo>
                    <a:pt x="9290" y="5003"/>
                  </a:lnTo>
                  <a:lnTo>
                    <a:pt x="9290" y="4974"/>
                  </a:lnTo>
                  <a:lnTo>
                    <a:pt x="9174" y="4945"/>
                  </a:lnTo>
                  <a:close/>
                  <a:moveTo>
                    <a:pt x="9349" y="4988"/>
                  </a:moveTo>
                  <a:lnTo>
                    <a:pt x="9349" y="5018"/>
                  </a:lnTo>
                  <a:lnTo>
                    <a:pt x="9451" y="5047"/>
                  </a:lnTo>
                  <a:lnTo>
                    <a:pt x="9465" y="5018"/>
                  </a:lnTo>
                  <a:lnTo>
                    <a:pt x="9349" y="4988"/>
                  </a:lnTo>
                  <a:close/>
                  <a:moveTo>
                    <a:pt x="9524" y="5047"/>
                  </a:moveTo>
                  <a:lnTo>
                    <a:pt x="9509" y="5076"/>
                  </a:lnTo>
                  <a:lnTo>
                    <a:pt x="9582" y="5120"/>
                  </a:lnTo>
                  <a:lnTo>
                    <a:pt x="9611" y="5120"/>
                  </a:lnTo>
                  <a:lnTo>
                    <a:pt x="9626" y="5105"/>
                  </a:lnTo>
                  <a:lnTo>
                    <a:pt x="9597" y="5091"/>
                  </a:lnTo>
                  <a:lnTo>
                    <a:pt x="9524" y="5047"/>
                  </a:lnTo>
                  <a:close/>
                  <a:moveTo>
                    <a:pt x="9670" y="5149"/>
                  </a:moveTo>
                  <a:lnTo>
                    <a:pt x="9640" y="5163"/>
                  </a:lnTo>
                  <a:lnTo>
                    <a:pt x="9713" y="5251"/>
                  </a:lnTo>
                  <a:lnTo>
                    <a:pt x="9742" y="5236"/>
                  </a:lnTo>
                  <a:lnTo>
                    <a:pt x="9670" y="5149"/>
                  </a:lnTo>
                  <a:close/>
                  <a:moveTo>
                    <a:pt x="9772" y="5280"/>
                  </a:moveTo>
                  <a:lnTo>
                    <a:pt x="9757" y="5295"/>
                  </a:lnTo>
                  <a:lnTo>
                    <a:pt x="9815" y="5397"/>
                  </a:lnTo>
                  <a:lnTo>
                    <a:pt x="9845" y="5382"/>
                  </a:lnTo>
                  <a:lnTo>
                    <a:pt x="9772" y="5280"/>
                  </a:lnTo>
                  <a:close/>
                  <a:moveTo>
                    <a:pt x="9874" y="5426"/>
                  </a:moveTo>
                  <a:lnTo>
                    <a:pt x="9845" y="5441"/>
                  </a:lnTo>
                  <a:lnTo>
                    <a:pt x="9917" y="5543"/>
                  </a:lnTo>
                  <a:lnTo>
                    <a:pt x="9932" y="5528"/>
                  </a:lnTo>
                  <a:lnTo>
                    <a:pt x="9874" y="5426"/>
                  </a:lnTo>
                  <a:close/>
                  <a:moveTo>
                    <a:pt x="9976" y="5572"/>
                  </a:moveTo>
                  <a:lnTo>
                    <a:pt x="9947" y="5586"/>
                  </a:lnTo>
                  <a:lnTo>
                    <a:pt x="10005" y="5688"/>
                  </a:lnTo>
                  <a:lnTo>
                    <a:pt x="10034" y="5674"/>
                  </a:lnTo>
                  <a:lnTo>
                    <a:pt x="9976" y="5572"/>
                  </a:lnTo>
                  <a:close/>
                  <a:moveTo>
                    <a:pt x="10063" y="5732"/>
                  </a:moveTo>
                  <a:lnTo>
                    <a:pt x="10034" y="5747"/>
                  </a:lnTo>
                  <a:lnTo>
                    <a:pt x="10092" y="5849"/>
                  </a:lnTo>
                  <a:lnTo>
                    <a:pt x="10122" y="5834"/>
                  </a:lnTo>
                  <a:lnTo>
                    <a:pt x="10063" y="5732"/>
                  </a:lnTo>
                  <a:close/>
                  <a:moveTo>
                    <a:pt x="10151" y="5878"/>
                  </a:moveTo>
                  <a:lnTo>
                    <a:pt x="10122" y="5893"/>
                  </a:lnTo>
                  <a:lnTo>
                    <a:pt x="10180" y="5995"/>
                  </a:lnTo>
                  <a:lnTo>
                    <a:pt x="10209" y="5980"/>
                  </a:lnTo>
                  <a:lnTo>
                    <a:pt x="10151" y="5878"/>
                  </a:lnTo>
                  <a:close/>
                  <a:moveTo>
                    <a:pt x="10238" y="6038"/>
                  </a:moveTo>
                  <a:lnTo>
                    <a:pt x="10209" y="6053"/>
                  </a:lnTo>
                  <a:lnTo>
                    <a:pt x="10267" y="6155"/>
                  </a:lnTo>
                  <a:lnTo>
                    <a:pt x="10282" y="6141"/>
                  </a:lnTo>
                  <a:lnTo>
                    <a:pt x="10238" y="6038"/>
                  </a:lnTo>
                  <a:close/>
                  <a:moveTo>
                    <a:pt x="10311" y="6184"/>
                  </a:moveTo>
                  <a:lnTo>
                    <a:pt x="10297" y="6199"/>
                  </a:lnTo>
                  <a:lnTo>
                    <a:pt x="10340" y="6301"/>
                  </a:lnTo>
                  <a:lnTo>
                    <a:pt x="10370" y="6286"/>
                  </a:lnTo>
                  <a:lnTo>
                    <a:pt x="10311" y="6184"/>
                  </a:lnTo>
                  <a:close/>
                  <a:moveTo>
                    <a:pt x="10399" y="6345"/>
                  </a:moveTo>
                  <a:lnTo>
                    <a:pt x="10370" y="6359"/>
                  </a:lnTo>
                  <a:lnTo>
                    <a:pt x="10428" y="6461"/>
                  </a:lnTo>
                  <a:lnTo>
                    <a:pt x="10457" y="6447"/>
                  </a:lnTo>
                  <a:lnTo>
                    <a:pt x="10399" y="6345"/>
                  </a:lnTo>
                  <a:close/>
                  <a:moveTo>
                    <a:pt x="10486" y="6491"/>
                  </a:moveTo>
                  <a:lnTo>
                    <a:pt x="10457" y="6505"/>
                  </a:lnTo>
                  <a:lnTo>
                    <a:pt x="10515" y="6607"/>
                  </a:lnTo>
                  <a:lnTo>
                    <a:pt x="10530" y="6593"/>
                  </a:lnTo>
                  <a:lnTo>
                    <a:pt x="10486" y="6491"/>
                  </a:lnTo>
                  <a:close/>
                  <a:moveTo>
                    <a:pt x="10559" y="6651"/>
                  </a:moveTo>
                  <a:lnTo>
                    <a:pt x="10530" y="6666"/>
                  </a:lnTo>
                  <a:lnTo>
                    <a:pt x="10588" y="6768"/>
                  </a:lnTo>
                  <a:lnTo>
                    <a:pt x="10617" y="6753"/>
                  </a:lnTo>
                  <a:lnTo>
                    <a:pt x="10559" y="6651"/>
                  </a:lnTo>
                  <a:close/>
                  <a:moveTo>
                    <a:pt x="10647" y="6811"/>
                  </a:moveTo>
                  <a:lnTo>
                    <a:pt x="10617" y="6826"/>
                  </a:lnTo>
                  <a:lnTo>
                    <a:pt x="10676" y="6928"/>
                  </a:lnTo>
                  <a:lnTo>
                    <a:pt x="10690" y="6913"/>
                  </a:lnTo>
                  <a:lnTo>
                    <a:pt x="10647" y="6811"/>
                  </a:lnTo>
                  <a:close/>
                  <a:moveTo>
                    <a:pt x="10720" y="6957"/>
                  </a:moveTo>
                  <a:lnTo>
                    <a:pt x="10690" y="6972"/>
                  </a:lnTo>
                  <a:lnTo>
                    <a:pt x="10749" y="7074"/>
                  </a:lnTo>
                  <a:lnTo>
                    <a:pt x="10778" y="7059"/>
                  </a:lnTo>
                  <a:lnTo>
                    <a:pt x="10720" y="6957"/>
                  </a:lnTo>
                  <a:close/>
                  <a:moveTo>
                    <a:pt x="10807" y="7118"/>
                  </a:moveTo>
                  <a:lnTo>
                    <a:pt x="10778" y="7132"/>
                  </a:lnTo>
                  <a:lnTo>
                    <a:pt x="10836" y="7234"/>
                  </a:lnTo>
                  <a:lnTo>
                    <a:pt x="10851" y="7220"/>
                  </a:lnTo>
                  <a:lnTo>
                    <a:pt x="10807" y="7118"/>
                  </a:lnTo>
                  <a:close/>
                  <a:moveTo>
                    <a:pt x="10880" y="7278"/>
                  </a:moveTo>
                  <a:lnTo>
                    <a:pt x="10851" y="7293"/>
                  </a:lnTo>
                  <a:lnTo>
                    <a:pt x="10909" y="7395"/>
                  </a:lnTo>
                  <a:lnTo>
                    <a:pt x="10938" y="7380"/>
                  </a:lnTo>
                  <a:lnTo>
                    <a:pt x="10880" y="7278"/>
                  </a:lnTo>
                  <a:close/>
                  <a:moveTo>
                    <a:pt x="10968" y="7424"/>
                  </a:moveTo>
                  <a:lnTo>
                    <a:pt x="10938" y="7438"/>
                  </a:lnTo>
                  <a:lnTo>
                    <a:pt x="10982" y="7555"/>
                  </a:lnTo>
                  <a:lnTo>
                    <a:pt x="11011" y="7541"/>
                  </a:lnTo>
                  <a:lnTo>
                    <a:pt x="10968" y="7424"/>
                  </a:lnTo>
                  <a:close/>
                  <a:moveTo>
                    <a:pt x="11040" y="7584"/>
                  </a:moveTo>
                  <a:lnTo>
                    <a:pt x="11011" y="7599"/>
                  </a:lnTo>
                  <a:lnTo>
                    <a:pt x="11070" y="7701"/>
                  </a:lnTo>
                  <a:lnTo>
                    <a:pt x="11084" y="7686"/>
                  </a:lnTo>
                  <a:lnTo>
                    <a:pt x="11040" y="7584"/>
                  </a:lnTo>
                  <a:close/>
                  <a:moveTo>
                    <a:pt x="11113" y="7745"/>
                  </a:moveTo>
                  <a:lnTo>
                    <a:pt x="11084" y="7759"/>
                  </a:lnTo>
                  <a:lnTo>
                    <a:pt x="11143" y="7861"/>
                  </a:lnTo>
                  <a:lnTo>
                    <a:pt x="11172" y="7847"/>
                  </a:lnTo>
                  <a:lnTo>
                    <a:pt x="11113" y="7745"/>
                  </a:lnTo>
                  <a:close/>
                  <a:moveTo>
                    <a:pt x="11201" y="7905"/>
                  </a:moveTo>
                  <a:lnTo>
                    <a:pt x="11172" y="7920"/>
                  </a:lnTo>
                  <a:lnTo>
                    <a:pt x="11215" y="8022"/>
                  </a:lnTo>
                  <a:lnTo>
                    <a:pt x="11245" y="8007"/>
                  </a:lnTo>
                  <a:lnTo>
                    <a:pt x="11201" y="7905"/>
                  </a:lnTo>
                  <a:close/>
                  <a:moveTo>
                    <a:pt x="11245" y="8066"/>
                  </a:moveTo>
                  <a:lnTo>
                    <a:pt x="11303" y="8182"/>
                  </a:lnTo>
                  <a:lnTo>
                    <a:pt x="11318" y="8168"/>
                  </a:lnTo>
                  <a:lnTo>
                    <a:pt x="11274" y="8066"/>
                  </a:lnTo>
                  <a:close/>
                  <a:moveTo>
                    <a:pt x="11347" y="8211"/>
                  </a:moveTo>
                  <a:lnTo>
                    <a:pt x="11318" y="8226"/>
                  </a:lnTo>
                  <a:lnTo>
                    <a:pt x="11376" y="8328"/>
                  </a:lnTo>
                  <a:lnTo>
                    <a:pt x="11405" y="8328"/>
                  </a:lnTo>
                  <a:lnTo>
                    <a:pt x="11347" y="8211"/>
                  </a:lnTo>
                  <a:close/>
                  <a:moveTo>
                    <a:pt x="11420" y="8372"/>
                  </a:moveTo>
                  <a:lnTo>
                    <a:pt x="11405" y="8386"/>
                  </a:lnTo>
                  <a:lnTo>
                    <a:pt x="11449" y="8488"/>
                  </a:lnTo>
                  <a:lnTo>
                    <a:pt x="11478" y="8474"/>
                  </a:lnTo>
                  <a:lnTo>
                    <a:pt x="11420" y="8372"/>
                  </a:lnTo>
                  <a:close/>
                  <a:moveTo>
                    <a:pt x="11507" y="8532"/>
                  </a:moveTo>
                  <a:lnTo>
                    <a:pt x="11478" y="8547"/>
                  </a:lnTo>
                  <a:lnTo>
                    <a:pt x="11522" y="8649"/>
                  </a:lnTo>
                  <a:lnTo>
                    <a:pt x="11551" y="8634"/>
                  </a:lnTo>
                  <a:lnTo>
                    <a:pt x="11507" y="8532"/>
                  </a:lnTo>
                  <a:close/>
                  <a:moveTo>
                    <a:pt x="11580" y="8693"/>
                  </a:moveTo>
                  <a:lnTo>
                    <a:pt x="11551" y="8707"/>
                  </a:lnTo>
                  <a:lnTo>
                    <a:pt x="11609" y="8809"/>
                  </a:lnTo>
                  <a:lnTo>
                    <a:pt x="11624" y="8795"/>
                  </a:lnTo>
                  <a:lnTo>
                    <a:pt x="11580" y="8693"/>
                  </a:lnTo>
                  <a:close/>
                  <a:moveTo>
                    <a:pt x="11624" y="8853"/>
                  </a:moveTo>
                  <a:lnTo>
                    <a:pt x="11682" y="8970"/>
                  </a:lnTo>
                  <a:lnTo>
                    <a:pt x="11711" y="8955"/>
                  </a:lnTo>
                  <a:lnTo>
                    <a:pt x="11653" y="8853"/>
                  </a:lnTo>
                  <a:close/>
                  <a:moveTo>
                    <a:pt x="11726" y="8999"/>
                  </a:moveTo>
                  <a:lnTo>
                    <a:pt x="11697" y="9013"/>
                  </a:lnTo>
                  <a:lnTo>
                    <a:pt x="11755" y="9116"/>
                  </a:lnTo>
                  <a:lnTo>
                    <a:pt x="11784" y="9116"/>
                  </a:lnTo>
                  <a:lnTo>
                    <a:pt x="11726" y="8999"/>
                  </a:lnTo>
                  <a:close/>
                  <a:moveTo>
                    <a:pt x="11799" y="9159"/>
                  </a:moveTo>
                  <a:lnTo>
                    <a:pt x="11784" y="9174"/>
                  </a:lnTo>
                  <a:lnTo>
                    <a:pt x="11828" y="9276"/>
                  </a:lnTo>
                  <a:lnTo>
                    <a:pt x="11857" y="9261"/>
                  </a:lnTo>
                  <a:lnTo>
                    <a:pt x="11799" y="9159"/>
                  </a:lnTo>
                  <a:close/>
                  <a:moveTo>
                    <a:pt x="11886" y="9320"/>
                  </a:moveTo>
                  <a:lnTo>
                    <a:pt x="11857" y="9334"/>
                  </a:lnTo>
                  <a:lnTo>
                    <a:pt x="11901" y="9436"/>
                  </a:lnTo>
                  <a:lnTo>
                    <a:pt x="11930" y="9422"/>
                  </a:lnTo>
                  <a:lnTo>
                    <a:pt x="11886" y="9320"/>
                  </a:lnTo>
                  <a:close/>
                  <a:moveTo>
                    <a:pt x="11959" y="9480"/>
                  </a:moveTo>
                  <a:lnTo>
                    <a:pt x="11930" y="9495"/>
                  </a:lnTo>
                  <a:lnTo>
                    <a:pt x="11974" y="9597"/>
                  </a:lnTo>
                  <a:lnTo>
                    <a:pt x="12003" y="9582"/>
                  </a:lnTo>
                  <a:lnTo>
                    <a:pt x="11959" y="9480"/>
                  </a:lnTo>
                  <a:close/>
                  <a:moveTo>
                    <a:pt x="12032" y="9641"/>
                  </a:moveTo>
                  <a:lnTo>
                    <a:pt x="12003" y="9655"/>
                  </a:lnTo>
                  <a:lnTo>
                    <a:pt x="12061" y="9757"/>
                  </a:lnTo>
                  <a:lnTo>
                    <a:pt x="12076" y="9743"/>
                  </a:lnTo>
                  <a:lnTo>
                    <a:pt x="12032" y="9641"/>
                  </a:lnTo>
                  <a:close/>
                  <a:moveTo>
                    <a:pt x="12076" y="9801"/>
                  </a:moveTo>
                  <a:lnTo>
                    <a:pt x="12134" y="9918"/>
                  </a:lnTo>
                  <a:lnTo>
                    <a:pt x="12149" y="9903"/>
                  </a:lnTo>
                  <a:lnTo>
                    <a:pt x="12105" y="9801"/>
                  </a:lnTo>
                  <a:close/>
                  <a:moveTo>
                    <a:pt x="12178" y="9947"/>
                  </a:moveTo>
                  <a:lnTo>
                    <a:pt x="12149" y="9961"/>
                  </a:lnTo>
                  <a:lnTo>
                    <a:pt x="12207" y="10078"/>
                  </a:lnTo>
                  <a:lnTo>
                    <a:pt x="12236" y="10063"/>
                  </a:lnTo>
                  <a:lnTo>
                    <a:pt x="12178" y="9947"/>
                  </a:lnTo>
                  <a:close/>
                  <a:moveTo>
                    <a:pt x="12251" y="10107"/>
                  </a:moveTo>
                  <a:lnTo>
                    <a:pt x="12222" y="10122"/>
                  </a:lnTo>
                  <a:lnTo>
                    <a:pt x="12280" y="10224"/>
                  </a:lnTo>
                  <a:lnTo>
                    <a:pt x="12309" y="10224"/>
                  </a:lnTo>
                  <a:lnTo>
                    <a:pt x="12251" y="10107"/>
                  </a:lnTo>
                  <a:close/>
                  <a:moveTo>
                    <a:pt x="12324" y="10268"/>
                  </a:moveTo>
                  <a:lnTo>
                    <a:pt x="12309" y="10282"/>
                  </a:lnTo>
                  <a:lnTo>
                    <a:pt x="12353" y="10384"/>
                  </a:lnTo>
                  <a:lnTo>
                    <a:pt x="12382" y="10370"/>
                  </a:lnTo>
                  <a:lnTo>
                    <a:pt x="12324" y="10268"/>
                  </a:lnTo>
                  <a:close/>
                  <a:moveTo>
                    <a:pt x="12411" y="10428"/>
                  </a:moveTo>
                  <a:lnTo>
                    <a:pt x="12382" y="10443"/>
                  </a:lnTo>
                  <a:lnTo>
                    <a:pt x="12426" y="10545"/>
                  </a:lnTo>
                  <a:lnTo>
                    <a:pt x="12455" y="10530"/>
                  </a:lnTo>
                  <a:lnTo>
                    <a:pt x="12411" y="10428"/>
                  </a:lnTo>
                  <a:close/>
                  <a:moveTo>
                    <a:pt x="12484" y="10588"/>
                  </a:moveTo>
                  <a:lnTo>
                    <a:pt x="12455" y="10603"/>
                  </a:lnTo>
                  <a:lnTo>
                    <a:pt x="12499" y="10705"/>
                  </a:lnTo>
                  <a:lnTo>
                    <a:pt x="12528" y="10691"/>
                  </a:lnTo>
                  <a:lnTo>
                    <a:pt x="12484" y="10588"/>
                  </a:lnTo>
                  <a:close/>
                  <a:moveTo>
                    <a:pt x="12557" y="10749"/>
                  </a:moveTo>
                  <a:lnTo>
                    <a:pt x="12528" y="10763"/>
                  </a:lnTo>
                  <a:lnTo>
                    <a:pt x="12572" y="10866"/>
                  </a:lnTo>
                  <a:lnTo>
                    <a:pt x="12601" y="10851"/>
                  </a:lnTo>
                  <a:lnTo>
                    <a:pt x="12557" y="10749"/>
                  </a:lnTo>
                  <a:close/>
                  <a:moveTo>
                    <a:pt x="12630" y="10909"/>
                  </a:moveTo>
                  <a:lnTo>
                    <a:pt x="12601" y="10924"/>
                  </a:lnTo>
                  <a:lnTo>
                    <a:pt x="12645" y="11026"/>
                  </a:lnTo>
                  <a:lnTo>
                    <a:pt x="12674" y="11011"/>
                  </a:lnTo>
                  <a:lnTo>
                    <a:pt x="12630" y="10909"/>
                  </a:lnTo>
                  <a:close/>
                  <a:moveTo>
                    <a:pt x="12674" y="11070"/>
                  </a:moveTo>
                  <a:lnTo>
                    <a:pt x="12718" y="11186"/>
                  </a:lnTo>
                  <a:lnTo>
                    <a:pt x="12747" y="11172"/>
                  </a:lnTo>
                  <a:lnTo>
                    <a:pt x="12703" y="11070"/>
                  </a:lnTo>
                  <a:close/>
                  <a:moveTo>
                    <a:pt x="12776" y="11216"/>
                  </a:moveTo>
                  <a:lnTo>
                    <a:pt x="12747" y="11230"/>
                  </a:lnTo>
                  <a:lnTo>
                    <a:pt x="12790" y="11347"/>
                  </a:lnTo>
                  <a:lnTo>
                    <a:pt x="12820" y="11332"/>
                  </a:lnTo>
                  <a:lnTo>
                    <a:pt x="12776" y="11216"/>
                  </a:lnTo>
                  <a:close/>
                  <a:moveTo>
                    <a:pt x="12849" y="11376"/>
                  </a:moveTo>
                  <a:lnTo>
                    <a:pt x="12820" y="11391"/>
                  </a:lnTo>
                  <a:lnTo>
                    <a:pt x="12863" y="11493"/>
                  </a:lnTo>
                  <a:lnTo>
                    <a:pt x="12893" y="11493"/>
                  </a:lnTo>
                  <a:lnTo>
                    <a:pt x="12849" y="11376"/>
                  </a:lnTo>
                  <a:close/>
                  <a:moveTo>
                    <a:pt x="12922" y="11536"/>
                  </a:moveTo>
                  <a:lnTo>
                    <a:pt x="12893" y="11551"/>
                  </a:lnTo>
                  <a:lnTo>
                    <a:pt x="12951" y="11653"/>
                  </a:lnTo>
                  <a:lnTo>
                    <a:pt x="12965" y="11653"/>
                  </a:lnTo>
                  <a:lnTo>
                    <a:pt x="12922" y="11536"/>
                  </a:lnTo>
                  <a:close/>
                  <a:moveTo>
                    <a:pt x="12995" y="11697"/>
                  </a:moveTo>
                  <a:lnTo>
                    <a:pt x="12965" y="11711"/>
                  </a:lnTo>
                  <a:lnTo>
                    <a:pt x="13024" y="11813"/>
                  </a:lnTo>
                  <a:lnTo>
                    <a:pt x="13038" y="11799"/>
                  </a:lnTo>
                  <a:lnTo>
                    <a:pt x="12995" y="11697"/>
                  </a:lnTo>
                  <a:close/>
                  <a:moveTo>
                    <a:pt x="13068" y="11857"/>
                  </a:moveTo>
                  <a:lnTo>
                    <a:pt x="13038" y="11872"/>
                  </a:lnTo>
                  <a:lnTo>
                    <a:pt x="13097" y="11974"/>
                  </a:lnTo>
                  <a:lnTo>
                    <a:pt x="13111" y="11959"/>
                  </a:lnTo>
                  <a:lnTo>
                    <a:pt x="13068" y="11857"/>
                  </a:lnTo>
                  <a:close/>
                  <a:moveTo>
                    <a:pt x="13140" y="12018"/>
                  </a:moveTo>
                  <a:lnTo>
                    <a:pt x="13111" y="12032"/>
                  </a:lnTo>
                  <a:lnTo>
                    <a:pt x="13170" y="12134"/>
                  </a:lnTo>
                  <a:lnTo>
                    <a:pt x="13184" y="12120"/>
                  </a:lnTo>
                  <a:lnTo>
                    <a:pt x="13140" y="12018"/>
                  </a:lnTo>
                  <a:close/>
                  <a:moveTo>
                    <a:pt x="13213" y="12178"/>
                  </a:moveTo>
                  <a:lnTo>
                    <a:pt x="13184" y="12193"/>
                  </a:lnTo>
                  <a:lnTo>
                    <a:pt x="13243" y="12295"/>
                  </a:lnTo>
                  <a:lnTo>
                    <a:pt x="13257" y="12280"/>
                  </a:lnTo>
                  <a:lnTo>
                    <a:pt x="13213" y="12178"/>
                  </a:lnTo>
                  <a:close/>
                  <a:moveTo>
                    <a:pt x="13286" y="12338"/>
                  </a:moveTo>
                  <a:lnTo>
                    <a:pt x="13257" y="12353"/>
                  </a:lnTo>
                  <a:lnTo>
                    <a:pt x="13315" y="12455"/>
                  </a:lnTo>
                  <a:lnTo>
                    <a:pt x="13330" y="12441"/>
                  </a:lnTo>
                  <a:lnTo>
                    <a:pt x="13286" y="12338"/>
                  </a:lnTo>
                  <a:close/>
                  <a:moveTo>
                    <a:pt x="13359" y="12499"/>
                  </a:moveTo>
                  <a:lnTo>
                    <a:pt x="13330" y="12513"/>
                  </a:lnTo>
                  <a:lnTo>
                    <a:pt x="13388" y="12616"/>
                  </a:lnTo>
                  <a:lnTo>
                    <a:pt x="13403" y="12601"/>
                  </a:lnTo>
                  <a:lnTo>
                    <a:pt x="13359" y="12499"/>
                  </a:lnTo>
                  <a:close/>
                  <a:moveTo>
                    <a:pt x="13403" y="12659"/>
                  </a:moveTo>
                  <a:lnTo>
                    <a:pt x="13461" y="12776"/>
                  </a:lnTo>
                  <a:lnTo>
                    <a:pt x="13476" y="12761"/>
                  </a:lnTo>
                  <a:lnTo>
                    <a:pt x="13432" y="12659"/>
                  </a:lnTo>
                  <a:close/>
                  <a:moveTo>
                    <a:pt x="13505" y="12805"/>
                  </a:moveTo>
                  <a:lnTo>
                    <a:pt x="13476" y="12820"/>
                  </a:lnTo>
                  <a:lnTo>
                    <a:pt x="13534" y="12936"/>
                  </a:lnTo>
                  <a:lnTo>
                    <a:pt x="13549" y="12922"/>
                  </a:lnTo>
                  <a:lnTo>
                    <a:pt x="13505" y="12805"/>
                  </a:lnTo>
                  <a:close/>
                  <a:moveTo>
                    <a:pt x="13578" y="12966"/>
                  </a:moveTo>
                  <a:lnTo>
                    <a:pt x="13549" y="12980"/>
                  </a:lnTo>
                  <a:lnTo>
                    <a:pt x="13607" y="13097"/>
                  </a:lnTo>
                  <a:lnTo>
                    <a:pt x="13622" y="13082"/>
                  </a:lnTo>
                  <a:lnTo>
                    <a:pt x="13578" y="12966"/>
                  </a:lnTo>
                  <a:close/>
                  <a:moveTo>
                    <a:pt x="13651" y="13126"/>
                  </a:moveTo>
                  <a:lnTo>
                    <a:pt x="13622" y="13141"/>
                  </a:lnTo>
                  <a:lnTo>
                    <a:pt x="13680" y="13243"/>
                  </a:lnTo>
                  <a:lnTo>
                    <a:pt x="13695" y="13243"/>
                  </a:lnTo>
                  <a:lnTo>
                    <a:pt x="13651" y="13126"/>
                  </a:lnTo>
                  <a:close/>
                  <a:moveTo>
                    <a:pt x="13724" y="13286"/>
                  </a:moveTo>
                  <a:lnTo>
                    <a:pt x="13695" y="13301"/>
                  </a:lnTo>
                  <a:lnTo>
                    <a:pt x="13753" y="13403"/>
                  </a:lnTo>
                  <a:lnTo>
                    <a:pt x="13768" y="13403"/>
                  </a:lnTo>
                  <a:lnTo>
                    <a:pt x="13724" y="13286"/>
                  </a:lnTo>
                  <a:close/>
                  <a:moveTo>
                    <a:pt x="13797" y="13447"/>
                  </a:moveTo>
                  <a:lnTo>
                    <a:pt x="13768" y="13461"/>
                  </a:lnTo>
                  <a:lnTo>
                    <a:pt x="13826" y="13564"/>
                  </a:lnTo>
                  <a:lnTo>
                    <a:pt x="13840" y="13549"/>
                  </a:lnTo>
                  <a:lnTo>
                    <a:pt x="13797" y="13447"/>
                  </a:lnTo>
                  <a:close/>
                  <a:moveTo>
                    <a:pt x="13870" y="13607"/>
                  </a:moveTo>
                  <a:lnTo>
                    <a:pt x="13840" y="13622"/>
                  </a:lnTo>
                  <a:lnTo>
                    <a:pt x="13899" y="13724"/>
                  </a:lnTo>
                  <a:lnTo>
                    <a:pt x="13913" y="13709"/>
                  </a:lnTo>
                  <a:lnTo>
                    <a:pt x="13870" y="13607"/>
                  </a:lnTo>
                  <a:close/>
                  <a:moveTo>
                    <a:pt x="13943" y="13768"/>
                  </a:moveTo>
                  <a:lnTo>
                    <a:pt x="13913" y="13782"/>
                  </a:lnTo>
                  <a:lnTo>
                    <a:pt x="13972" y="13884"/>
                  </a:lnTo>
                  <a:lnTo>
                    <a:pt x="13986" y="13870"/>
                  </a:lnTo>
                  <a:lnTo>
                    <a:pt x="13943" y="13768"/>
                  </a:lnTo>
                  <a:close/>
                  <a:moveTo>
                    <a:pt x="14015" y="13928"/>
                  </a:moveTo>
                  <a:lnTo>
                    <a:pt x="13986" y="13943"/>
                  </a:lnTo>
                  <a:lnTo>
                    <a:pt x="14045" y="14045"/>
                  </a:lnTo>
                  <a:lnTo>
                    <a:pt x="14059" y="14030"/>
                  </a:lnTo>
                  <a:lnTo>
                    <a:pt x="14015" y="13928"/>
                  </a:lnTo>
                  <a:close/>
                  <a:moveTo>
                    <a:pt x="14088" y="14089"/>
                  </a:moveTo>
                  <a:lnTo>
                    <a:pt x="14059" y="14103"/>
                  </a:lnTo>
                  <a:lnTo>
                    <a:pt x="14103" y="14205"/>
                  </a:lnTo>
                  <a:lnTo>
                    <a:pt x="14132" y="14191"/>
                  </a:lnTo>
                  <a:lnTo>
                    <a:pt x="14088" y="14089"/>
                  </a:lnTo>
                  <a:close/>
                  <a:moveTo>
                    <a:pt x="14161" y="14249"/>
                  </a:moveTo>
                  <a:lnTo>
                    <a:pt x="14132" y="14264"/>
                  </a:lnTo>
                  <a:lnTo>
                    <a:pt x="14176" y="14366"/>
                  </a:lnTo>
                  <a:lnTo>
                    <a:pt x="14205" y="14351"/>
                  </a:lnTo>
                  <a:lnTo>
                    <a:pt x="14161" y="14249"/>
                  </a:lnTo>
                  <a:close/>
                  <a:moveTo>
                    <a:pt x="14234" y="14409"/>
                  </a:moveTo>
                  <a:lnTo>
                    <a:pt x="14205" y="14424"/>
                  </a:lnTo>
                  <a:lnTo>
                    <a:pt x="14249" y="14526"/>
                  </a:lnTo>
                  <a:lnTo>
                    <a:pt x="14278" y="14511"/>
                  </a:lnTo>
                  <a:lnTo>
                    <a:pt x="14234" y="14409"/>
                  </a:lnTo>
                  <a:close/>
                  <a:moveTo>
                    <a:pt x="14307" y="14570"/>
                  </a:moveTo>
                  <a:lnTo>
                    <a:pt x="14278" y="14584"/>
                  </a:lnTo>
                  <a:lnTo>
                    <a:pt x="14322" y="14686"/>
                  </a:lnTo>
                  <a:lnTo>
                    <a:pt x="14351" y="14672"/>
                  </a:lnTo>
                  <a:lnTo>
                    <a:pt x="14307" y="14570"/>
                  </a:lnTo>
                  <a:close/>
                  <a:moveTo>
                    <a:pt x="14351" y="14730"/>
                  </a:moveTo>
                  <a:lnTo>
                    <a:pt x="14395" y="14847"/>
                  </a:lnTo>
                  <a:lnTo>
                    <a:pt x="14424" y="14832"/>
                  </a:lnTo>
                  <a:lnTo>
                    <a:pt x="14380" y="14730"/>
                  </a:lnTo>
                  <a:close/>
                  <a:moveTo>
                    <a:pt x="14424" y="14891"/>
                  </a:moveTo>
                  <a:lnTo>
                    <a:pt x="14468" y="15007"/>
                  </a:lnTo>
                  <a:lnTo>
                    <a:pt x="14497" y="14993"/>
                  </a:lnTo>
                  <a:lnTo>
                    <a:pt x="14453" y="14891"/>
                  </a:lnTo>
                  <a:close/>
                  <a:moveTo>
                    <a:pt x="14497" y="15051"/>
                  </a:moveTo>
                  <a:lnTo>
                    <a:pt x="14540" y="15168"/>
                  </a:lnTo>
                  <a:lnTo>
                    <a:pt x="14570" y="15153"/>
                  </a:lnTo>
                  <a:lnTo>
                    <a:pt x="14526" y="15051"/>
                  </a:lnTo>
                  <a:close/>
                  <a:moveTo>
                    <a:pt x="14570" y="15211"/>
                  </a:moveTo>
                  <a:lnTo>
                    <a:pt x="14613" y="15328"/>
                  </a:lnTo>
                  <a:lnTo>
                    <a:pt x="14643" y="15314"/>
                  </a:lnTo>
                  <a:lnTo>
                    <a:pt x="14599" y="15211"/>
                  </a:lnTo>
                  <a:close/>
                  <a:moveTo>
                    <a:pt x="14672" y="15357"/>
                  </a:moveTo>
                  <a:lnTo>
                    <a:pt x="14643" y="15372"/>
                  </a:lnTo>
                  <a:lnTo>
                    <a:pt x="14686" y="15489"/>
                  </a:lnTo>
                  <a:lnTo>
                    <a:pt x="14715" y="15474"/>
                  </a:lnTo>
                  <a:lnTo>
                    <a:pt x="14672" y="15357"/>
                  </a:lnTo>
                  <a:close/>
                  <a:moveTo>
                    <a:pt x="14730" y="15518"/>
                  </a:moveTo>
                  <a:lnTo>
                    <a:pt x="14715" y="15532"/>
                  </a:lnTo>
                  <a:lnTo>
                    <a:pt x="14759" y="15649"/>
                  </a:lnTo>
                  <a:lnTo>
                    <a:pt x="14788" y="15634"/>
                  </a:lnTo>
                  <a:lnTo>
                    <a:pt x="14730" y="15518"/>
                  </a:lnTo>
                  <a:close/>
                  <a:moveTo>
                    <a:pt x="14803" y="15678"/>
                  </a:moveTo>
                  <a:lnTo>
                    <a:pt x="14788" y="15693"/>
                  </a:lnTo>
                  <a:lnTo>
                    <a:pt x="14832" y="15795"/>
                  </a:lnTo>
                  <a:lnTo>
                    <a:pt x="14861" y="15795"/>
                  </a:lnTo>
                  <a:lnTo>
                    <a:pt x="14803" y="15678"/>
                  </a:lnTo>
                  <a:close/>
                  <a:moveTo>
                    <a:pt x="14876" y="15839"/>
                  </a:moveTo>
                  <a:lnTo>
                    <a:pt x="14847" y="15853"/>
                  </a:lnTo>
                  <a:lnTo>
                    <a:pt x="14905" y="15955"/>
                  </a:lnTo>
                  <a:lnTo>
                    <a:pt x="14934" y="15955"/>
                  </a:lnTo>
                  <a:lnTo>
                    <a:pt x="14876" y="15839"/>
                  </a:lnTo>
                  <a:close/>
                  <a:moveTo>
                    <a:pt x="14949" y="15999"/>
                  </a:moveTo>
                  <a:lnTo>
                    <a:pt x="14920" y="16014"/>
                  </a:lnTo>
                  <a:lnTo>
                    <a:pt x="14978" y="16116"/>
                  </a:lnTo>
                  <a:lnTo>
                    <a:pt x="14993" y="16116"/>
                  </a:lnTo>
                  <a:lnTo>
                    <a:pt x="14949" y="15999"/>
                  </a:lnTo>
                  <a:close/>
                  <a:moveTo>
                    <a:pt x="15022" y="16159"/>
                  </a:moveTo>
                  <a:lnTo>
                    <a:pt x="14993" y="16174"/>
                  </a:lnTo>
                  <a:lnTo>
                    <a:pt x="15051" y="16276"/>
                  </a:lnTo>
                  <a:lnTo>
                    <a:pt x="15065" y="16276"/>
                  </a:lnTo>
                  <a:lnTo>
                    <a:pt x="15022" y="16159"/>
                  </a:lnTo>
                  <a:close/>
                  <a:moveTo>
                    <a:pt x="15095" y="16320"/>
                  </a:moveTo>
                  <a:lnTo>
                    <a:pt x="15065" y="16334"/>
                  </a:lnTo>
                  <a:lnTo>
                    <a:pt x="15109" y="16436"/>
                  </a:lnTo>
                  <a:lnTo>
                    <a:pt x="15138" y="16436"/>
                  </a:lnTo>
                  <a:lnTo>
                    <a:pt x="15095" y="16320"/>
                  </a:lnTo>
                  <a:close/>
                  <a:moveTo>
                    <a:pt x="15168" y="16480"/>
                  </a:moveTo>
                  <a:lnTo>
                    <a:pt x="15138" y="16495"/>
                  </a:lnTo>
                  <a:lnTo>
                    <a:pt x="15182" y="16597"/>
                  </a:lnTo>
                  <a:lnTo>
                    <a:pt x="15211" y="16582"/>
                  </a:lnTo>
                  <a:lnTo>
                    <a:pt x="15168" y="16480"/>
                  </a:lnTo>
                  <a:close/>
                  <a:moveTo>
                    <a:pt x="15240" y="16641"/>
                  </a:moveTo>
                  <a:lnTo>
                    <a:pt x="15211" y="16655"/>
                  </a:lnTo>
                  <a:lnTo>
                    <a:pt x="15255" y="16757"/>
                  </a:lnTo>
                  <a:lnTo>
                    <a:pt x="15284" y="16743"/>
                  </a:lnTo>
                  <a:lnTo>
                    <a:pt x="15240" y="16641"/>
                  </a:lnTo>
                  <a:close/>
                  <a:moveTo>
                    <a:pt x="15313" y="16801"/>
                  </a:moveTo>
                  <a:lnTo>
                    <a:pt x="15284" y="16816"/>
                  </a:lnTo>
                  <a:lnTo>
                    <a:pt x="15328" y="16918"/>
                  </a:lnTo>
                  <a:lnTo>
                    <a:pt x="15357" y="16903"/>
                  </a:lnTo>
                  <a:lnTo>
                    <a:pt x="15313" y="16801"/>
                  </a:lnTo>
                  <a:close/>
                  <a:moveTo>
                    <a:pt x="15386" y="16961"/>
                  </a:moveTo>
                  <a:lnTo>
                    <a:pt x="15357" y="16976"/>
                  </a:lnTo>
                  <a:lnTo>
                    <a:pt x="15401" y="17078"/>
                  </a:lnTo>
                  <a:lnTo>
                    <a:pt x="15430" y="17064"/>
                  </a:lnTo>
                  <a:lnTo>
                    <a:pt x="15386" y="16961"/>
                  </a:lnTo>
                  <a:close/>
                  <a:moveTo>
                    <a:pt x="15459" y="17122"/>
                  </a:moveTo>
                  <a:lnTo>
                    <a:pt x="15430" y="17136"/>
                  </a:lnTo>
                  <a:lnTo>
                    <a:pt x="15474" y="17239"/>
                  </a:lnTo>
                  <a:lnTo>
                    <a:pt x="15503" y="17224"/>
                  </a:lnTo>
                  <a:lnTo>
                    <a:pt x="15459" y="17122"/>
                  </a:lnTo>
                  <a:close/>
                  <a:moveTo>
                    <a:pt x="15518" y="17282"/>
                  </a:moveTo>
                  <a:lnTo>
                    <a:pt x="15503" y="17297"/>
                  </a:lnTo>
                  <a:lnTo>
                    <a:pt x="15547" y="17399"/>
                  </a:lnTo>
                  <a:lnTo>
                    <a:pt x="15576" y="17384"/>
                  </a:lnTo>
                  <a:lnTo>
                    <a:pt x="15518" y="17282"/>
                  </a:lnTo>
                  <a:close/>
                  <a:moveTo>
                    <a:pt x="15590" y="17443"/>
                  </a:moveTo>
                  <a:lnTo>
                    <a:pt x="15561" y="17457"/>
                  </a:lnTo>
                  <a:lnTo>
                    <a:pt x="15620" y="17559"/>
                  </a:lnTo>
                  <a:lnTo>
                    <a:pt x="15649" y="17545"/>
                  </a:lnTo>
                  <a:lnTo>
                    <a:pt x="15590" y="17443"/>
                  </a:lnTo>
                  <a:close/>
                  <a:moveTo>
                    <a:pt x="15663" y="17603"/>
                  </a:moveTo>
                  <a:lnTo>
                    <a:pt x="15634" y="17618"/>
                  </a:lnTo>
                  <a:lnTo>
                    <a:pt x="15693" y="17720"/>
                  </a:lnTo>
                  <a:lnTo>
                    <a:pt x="15707" y="17705"/>
                  </a:lnTo>
                  <a:lnTo>
                    <a:pt x="15663" y="17603"/>
                  </a:lnTo>
                  <a:close/>
                  <a:moveTo>
                    <a:pt x="15736" y="17764"/>
                  </a:moveTo>
                  <a:lnTo>
                    <a:pt x="15707" y="17778"/>
                  </a:lnTo>
                  <a:lnTo>
                    <a:pt x="15751" y="17880"/>
                  </a:lnTo>
                  <a:lnTo>
                    <a:pt x="15780" y="17866"/>
                  </a:lnTo>
                  <a:lnTo>
                    <a:pt x="15736" y="17764"/>
                  </a:lnTo>
                  <a:close/>
                  <a:moveTo>
                    <a:pt x="15809" y="17924"/>
                  </a:moveTo>
                  <a:lnTo>
                    <a:pt x="15780" y="17939"/>
                  </a:lnTo>
                  <a:lnTo>
                    <a:pt x="15824" y="18041"/>
                  </a:lnTo>
                  <a:lnTo>
                    <a:pt x="15853" y="18026"/>
                  </a:lnTo>
                  <a:lnTo>
                    <a:pt x="15809" y="17924"/>
                  </a:lnTo>
                  <a:close/>
                  <a:moveTo>
                    <a:pt x="15882" y="18084"/>
                  </a:moveTo>
                  <a:lnTo>
                    <a:pt x="15853" y="18099"/>
                  </a:lnTo>
                  <a:lnTo>
                    <a:pt x="15897" y="18201"/>
                  </a:lnTo>
                  <a:lnTo>
                    <a:pt x="15926" y="18186"/>
                  </a:lnTo>
                  <a:lnTo>
                    <a:pt x="15882" y="18084"/>
                  </a:lnTo>
                  <a:close/>
                  <a:moveTo>
                    <a:pt x="15955" y="18245"/>
                  </a:moveTo>
                  <a:lnTo>
                    <a:pt x="15926" y="18259"/>
                  </a:lnTo>
                  <a:lnTo>
                    <a:pt x="15970" y="18361"/>
                  </a:lnTo>
                  <a:lnTo>
                    <a:pt x="15999" y="18361"/>
                  </a:lnTo>
                  <a:lnTo>
                    <a:pt x="15955" y="1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0"/>
            <p:cNvSpPr/>
            <p:nvPr/>
          </p:nvSpPr>
          <p:spPr>
            <a:xfrm>
              <a:off x="5462741" y="2700028"/>
              <a:ext cx="710410" cy="929472"/>
            </a:xfrm>
            <a:custGeom>
              <a:avLst/>
              <a:gdLst/>
              <a:ahLst/>
              <a:cxnLst/>
              <a:rect l="l" t="t" r="r" b="b"/>
              <a:pathLst>
                <a:path w="12106" h="15839" extrusionOk="0">
                  <a:moveTo>
                    <a:pt x="5820" y="1"/>
                  </a:moveTo>
                  <a:lnTo>
                    <a:pt x="5674" y="15"/>
                  </a:lnTo>
                  <a:lnTo>
                    <a:pt x="5513" y="30"/>
                  </a:lnTo>
                  <a:lnTo>
                    <a:pt x="5353" y="74"/>
                  </a:lnTo>
                  <a:lnTo>
                    <a:pt x="5178" y="118"/>
                  </a:lnTo>
                  <a:lnTo>
                    <a:pt x="5018" y="176"/>
                  </a:lnTo>
                  <a:lnTo>
                    <a:pt x="4872" y="234"/>
                  </a:lnTo>
                  <a:lnTo>
                    <a:pt x="4711" y="307"/>
                  </a:lnTo>
                  <a:lnTo>
                    <a:pt x="4566" y="395"/>
                  </a:lnTo>
                  <a:lnTo>
                    <a:pt x="4405" y="497"/>
                  </a:lnTo>
                  <a:lnTo>
                    <a:pt x="4259" y="599"/>
                  </a:lnTo>
                  <a:lnTo>
                    <a:pt x="3982" y="832"/>
                  </a:lnTo>
                  <a:lnTo>
                    <a:pt x="3705" y="1095"/>
                  </a:lnTo>
                  <a:lnTo>
                    <a:pt x="3443" y="1401"/>
                  </a:lnTo>
                  <a:lnTo>
                    <a:pt x="3195" y="1722"/>
                  </a:lnTo>
                  <a:lnTo>
                    <a:pt x="2947" y="2086"/>
                  </a:lnTo>
                  <a:lnTo>
                    <a:pt x="2728" y="2480"/>
                  </a:lnTo>
                  <a:lnTo>
                    <a:pt x="2509" y="2888"/>
                  </a:lnTo>
                  <a:lnTo>
                    <a:pt x="2291" y="3326"/>
                  </a:lnTo>
                  <a:lnTo>
                    <a:pt x="2086" y="3793"/>
                  </a:lnTo>
                  <a:lnTo>
                    <a:pt x="1897" y="4288"/>
                  </a:lnTo>
                  <a:lnTo>
                    <a:pt x="1722" y="4784"/>
                  </a:lnTo>
                  <a:lnTo>
                    <a:pt x="1547" y="5309"/>
                  </a:lnTo>
                  <a:lnTo>
                    <a:pt x="1386" y="5849"/>
                  </a:lnTo>
                  <a:lnTo>
                    <a:pt x="1241" y="6418"/>
                  </a:lnTo>
                  <a:lnTo>
                    <a:pt x="1095" y="6986"/>
                  </a:lnTo>
                  <a:lnTo>
                    <a:pt x="963" y="7570"/>
                  </a:lnTo>
                  <a:lnTo>
                    <a:pt x="832" y="8168"/>
                  </a:lnTo>
                  <a:lnTo>
                    <a:pt x="716" y="8766"/>
                  </a:lnTo>
                  <a:lnTo>
                    <a:pt x="613" y="9378"/>
                  </a:lnTo>
                  <a:lnTo>
                    <a:pt x="511" y="10005"/>
                  </a:lnTo>
                  <a:lnTo>
                    <a:pt x="336" y="11259"/>
                  </a:lnTo>
                  <a:lnTo>
                    <a:pt x="191" y="12514"/>
                  </a:lnTo>
                  <a:lnTo>
                    <a:pt x="88" y="13768"/>
                  </a:lnTo>
                  <a:lnTo>
                    <a:pt x="1" y="15022"/>
                  </a:lnTo>
                  <a:lnTo>
                    <a:pt x="147" y="15095"/>
                  </a:lnTo>
                  <a:lnTo>
                    <a:pt x="307" y="15182"/>
                  </a:lnTo>
                  <a:lnTo>
                    <a:pt x="643" y="15328"/>
                  </a:lnTo>
                  <a:lnTo>
                    <a:pt x="1007" y="15445"/>
                  </a:lnTo>
                  <a:lnTo>
                    <a:pt x="1401" y="15547"/>
                  </a:lnTo>
                  <a:lnTo>
                    <a:pt x="1809" y="15634"/>
                  </a:lnTo>
                  <a:lnTo>
                    <a:pt x="2247" y="15707"/>
                  </a:lnTo>
                  <a:lnTo>
                    <a:pt x="2699" y="15766"/>
                  </a:lnTo>
                  <a:lnTo>
                    <a:pt x="3180" y="15795"/>
                  </a:lnTo>
                  <a:lnTo>
                    <a:pt x="3661" y="15824"/>
                  </a:lnTo>
                  <a:lnTo>
                    <a:pt x="4157" y="15839"/>
                  </a:lnTo>
                  <a:lnTo>
                    <a:pt x="4668" y="15839"/>
                  </a:lnTo>
                  <a:lnTo>
                    <a:pt x="5163" y="15824"/>
                  </a:lnTo>
                  <a:lnTo>
                    <a:pt x="5674" y="15809"/>
                  </a:lnTo>
                  <a:lnTo>
                    <a:pt x="6184" y="15780"/>
                  </a:lnTo>
                  <a:lnTo>
                    <a:pt x="7191" y="15693"/>
                  </a:lnTo>
                  <a:lnTo>
                    <a:pt x="8168" y="15591"/>
                  </a:lnTo>
                  <a:lnTo>
                    <a:pt x="9072" y="15474"/>
                  </a:lnTo>
                  <a:lnTo>
                    <a:pt x="9918" y="15357"/>
                  </a:lnTo>
                  <a:lnTo>
                    <a:pt x="10647" y="15241"/>
                  </a:lnTo>
                  <a:lnTo>
                    <a:pt x="11711" y="15051"/>
                  </a:lnTo>
                  <a:lnTo>
                    <a:pt x="12105" y="14964"/>
                  </a:lnTo>
                  <a:lnTo>
                    <a:pt x="11770" y="13126"/>
                  </a:lnTo>
                  <a:lnTo>
                    <a:pt x="11405" y="11216"/>
                  </a:lnTo>
                  <a:lnTo>
                    <a:pt x="10953" y="8999"/>
                  </a:lnTo>
                  <a:lnTo>
                    <a:pt x="10705" y="7876"/>
                  </a:lnTo>
                  <a:lnTo>
                    <a:pt x="10443" y="6753"/>
                  </a:lnTo>
                  <a:lnTo>
                    <a:pt x="10180" y="5703"/>
                  </a:lnTo>
                  <a:lnTo>
                    <a:pt x="9932" y="4741"/>
                  </a:lnTo>
                  <a:lnTo>
                    <a:pt x="9670" y="3895"/>
                  </a:lnTo>
                  <a:lnTo>
                    <a:pt x="9553" y="3530"/>
                  </a:lnTo>
                  <a:lnTo>
                    <a:pt x="9436" y="3209"/>
                  </a:lnTo>
                  <a:lnTo>
                    <a:pt x="9320" y="2932"/>
                  </a:lnTo>
                  <a:lnTo>
                    <a:pt x="9203" y="2713"/>
                  </a:lnTo>
                  <a:lnTo>
                    <a:pt x="9101" y="2553"/>
                  </a:lnTo>
                  <a:lnTo>
                    <a:pt x="9043" y="2480"/>
                  </a:lnTo>
                  <a:lnTo>
                    <a:pt x="8999" y="2436"/>
                  </a:lnTo>
                  <a:lnTo>
                    <a:pt x="8911" y="2407"/>
                  </a:lnTo>
                  <a:lnTo>
                    <a:pt x="8838" y="2378"/>
                  </a:lnTo>
                  <a:lnTo>
                    <a:pt x="8663" y="2261"/>
                  </a:lnTo>
                  <a:lnTo>
                    <a:pt x="8503" y="2101"/>
                  </a:lnTo>
                  <a:lnTo>
                    <a:pt x="8328" y="1926"/>
                  </a:lnTo>
                  <a:lnTo>
                    <a:pt x="7963" y="1488"/>
                  </a:lnTo>
                  <a:lnTo>
                    <a:pt x="7555" y="1036"/>
                  </a:lnTo>
                  <a:lnTo>
                    <a:pt x="7351" y="803"/>
                  </a:lnTo>
                  <a:lnTo>
                    <a:pt x="7132" y="599"/>
                  </a:lnTo>
                  <a:lnTo>
                    <a:pt x="6899" y="409"/>
                  </a:lnTo>
                  <a:lnTo>
                    <a:pt x="6768" y="322"/>
                  </a:lnTo>
                  <a:lnTo>
                    <a:pt x="6651" y="249"/>
                  </a:lnTo>
                  <a:lnTo>
                    <a:pt x="6520" y="176"/>
                  </a:lnTo>
                  <a:lnTo>
                    <a:pt x="6388" y="118"/>
                  </a:lnTo>
                  <a:lnTo>
                    <a:pt x="6243" y="74"/>
                  </a:lnTo>
                  <a:lnTo>
                    <a:pt x="6111" y="30"/>
                  </a:lnTo>
                  <a:lnTo>
                    <a:pt x="5966" y="15"/>
                  </a:lnTo>
                  <a:lnTo>
                    <a:pt x="5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0"/>
            <p:cNvSpPr/>
            <p:nvPr/>
          </p:nvSpPr>
          <p:spPr>
            <a:xfrm>
              <a:off x="5995926" y="2980765"/>
              <a:ext cx="540055" cy="343234"/>
            </a:xfrm>
            <a:custGeom>
              <a:avLst/>
              <a:gdLst/>
              <a:ahLst/>
              <a:cxnLst/>
              <a:rect l="l" t="t" r="r" b="b"/>
              <a:pathLst>
                <a:path w="9203" h="5849" extrusionOk="0">
                  <a:moveTo>
                    <a:pt x="8780" y="0"/>
                  </a:moveTo>
                  <a:lnTo>
                    <a:pt x="8123" y="394"/>
                  </a:lnTo>
                  <a:lnTo>
                    <a:pt x="6650" y="1284"/>
                  </a:lnTo>
                  <a:lnTo>
                    <a:pt x="5834" y="1765"/>
                  </a:lnTo>
                  <a:lnTo>
                    <a:pt x="5090" y="2188"/>
                  </a:lnTo>
                  <a:lnTo>
                    <a:pt x="4521" y="2494"/>
                  </a:lnTo>
                  <a:lnTo>
                    <a:pt x="4317" y="2596"/>
                  </a:lnTo>
                  <a:lnTo>
                    <a:pt x="4200" y="2640"/>
                  </a:lnTo>
                  <a:lnTo>
                    <a:pt x="4127" y="2582"/>
                  </a:lnTo>
                  <a:lnTo>
                    <a:pt x="4025" y="2479"/>
                  </a:lnTo>
                  <a:lnTo>
                    <a:pt x="3923" y="2348"/>
                  </a:lnTo>
                  <a:lnTo>
                    <a:pt x="3792" y="2173"/>
                  </a:lnTo>
                  <a:lnTo>
                    <a:pt x="3530" y="1765"/>
                  </a:lnTo>
                  <a:lnTo>
                    <a:pt x="3252" y="1313"/>
                  </a:lnTo>
                  <a:lnTo>
                    <a:pt x="2771" y="496"/>
                  </a:lnTo>
                  <a:lnTo>
                    <a:pt x="2567" y="117"/>
                  </a:lnTo>
                  <a:lnTo>
                    <a:pt x="0" y="2946"/>
                  </a:lnTo>
                  <a:lnTo>
                    <a:pt x="292" y="3340"/>
                  </a:lnTo>
                  <a:lnTo>
                    <a:pt x="657" y="3792"/>
                  </a:lnTo>
                  <a:lnTo>
                    <a:pt x="1080" y="4273"/>
                  </a:lnTo>
                  <a:lnTo>
                    <a:pt x="1532" y="4754"/>
                  </a:lnTo>
                  <a:lnTo>
                    <a:pt x="1765" y="4973"/>
                  </a:lnTo>
                  <a:lnTo>
                    <a:pt x="1984" y="5177"/>
                  </a:lnTo>
                  <a:lnTo>
                    <a:pt x="2217" y="5367"/>
                  </a:lnTo>
                  <a:lnTo>
                    <a:pt x="2436" y="5527"/>
                  </a:lnTo>
                  <a:lnTo>
                    <a:pt x="2640" y="5659"/>
                  </a:lnTo>
                  <a:lnTo>
                    <a:pt x="2830" y="5761"/>
                  </a:lnTo>
                  <a:lnTo>
                    <a:pt x="3019" y="5834"/>
                  </a:lnTo>
                  <a:lnTo>
                    <a:pt x="3092" y="5848"/>
                  </a:lnTo>
                  <a:lnTo>
                    <a:pt x="3180" y="5848"/>
                  </a:lnTo>
                  <a:lnTo>
                    <a:pt x="3340" y="5834"/>
                  </a:lnTo>
                  <a:lnTo>
                    <a:pt x="3530" y="5790"/>
                  </a:lnTo>
                  <a:lnTo>
                    <a:pt x="3719" y="5732"/>
                  </a:lnTo>
                  <a:lnTo>
                    <a:pt x="3923" y="5629"/>
                  </a:lnTo>
                  <a:lnTo>
                    <a:pt x="4142" y="5513"/>
                  </a:lnTo>
                  <a:lnTo>
                    <a:pt x="4361" y="5382"/>
                  </a:lnTo>
                  <a:lnTo>
                    <a:pt x="4594" y="5221"/>
                  </a:lnTo>
                  <a:lnTo>
                    <a:pt x="4842" y="5046"/>
                  </a:lnTo>
                  <a:lnTo>
                    <a:pt x="5323" y="4652"/>
                  </a:lnTo>
                  <a:lnTo>
                    <a:pt x="5834" y="4215"/>
                  </a:lnTo>
                  <a:lnTo>
                    <a:pt x="6330" y="3763"/>
                  </a:lnTo>
                  <a:lnTo>
                    <a:pt x="6825" y="3282"/>
                  </a:lnTo>
                  <a:lnTo>
                    <a:pt x="7307" y="2800"/>
                  </a:lnTo>
                  <a:lnTo>
                    <a:pt x="7744" y="2334"/>
                  </a:lnTo>
                  <a:lnTo>
                    <a:pt x="8503" y="1502"/>
                  </a:lnTo>
                  <a:lnTo>
                    <a:pt x="9013" y="919"/>
                  </a:lnTo>
                  <a:lnTo>
                    <a:pt x="9203" y="700"/>
                  </a:lnTo>
                  <a:lnTo>
                    <a:pt x="8780" y="0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0"/>
            <p:cNvSpPr/>
            <p:nvPr/>
          </p:nvSpPr>
          <p:spPr>
            <a:xfrm>
              <a:off x="5995926" y="2980765"/>
              <a:ext cx="540055" cy="343234"/>
            </a:xfrm>
            <a:custGeom>
              <a:avLst/>
              <a:gdLst/>
              <a:ahLst/>
              <a:cxnLst/>
              <a:rect l="l" t="t" r="r" b="b"/>
              <a:pathLst>
                <a:path w="9203" h="5849" fill="none" extrusionOk="0">
                  <a:moveTo>
                    <a:pt x="2567" y="117"/>
                  </a:moveTo>
                  <a:lnTo>
                    <a:pt x="2567" y="117"/>
                  </a:lnTo>
                  <a:lnTo>
                    <a:pt x="2771" y="496"/>
                  </a:lnTo>
                  <a:lnTo>
                    <a:pt x="3252" y="1313"/>
                  </a:lnTo>
                  <a:lnTo>
                    <a:pt x="3530" y="1765"/>
                  </a:lnTo>
                  <a:lnTo>
                    <a:pt x="3792" y="2173"/>
                  </a:lnTo>
                  <a:lnTo>
                    <a:pt x="3923" y="2348"/>
                  </a:lnTo>
                  <a:lnTo>
                    <a:pt x="4025" y="2479"/>
                  </a:lnTo>
                  <a:lnTo>
                    <a:pt x="4127" y="2582"/>
                  </a:lnTo>
                  <a:lnTo>
                    <a:pt x="4200" y="2640"/>
                  </a:lnTo>
                  <a:lnTo>
                    <a:pt x="4200" y="2640"/>
                  </a:lnTo>
                  <a:lnTo>
                    <a:pt x="4317" y="2596"/>
                  </a:lnTo>
                  <a:lnTo>
                    <a:pt x="4521" y="2494"/>
                  </a:lnTo>
                  <a:lnTo>
                    <a:pt x="5090" y="2188"/>
                  </a:lnTo>
                  <a:lnTo>
                    <a:pt x="5834" y="1765"/>
                  </a:lnTo>
                  <a:lnTo>
                    <a:pt x="6650" y="1284"/>
                  </a:lnTo>
                  <a:lnTo>
                    <a:pt x="8123" y="394"/>
                  </a:lnTo>
                  <a:lnTo>
                    <a:pt x="8780" y="0"/>
                  </a:lnTo>
                  <a:lnTo>
                    <a:pt x="9203" y="700"/>
                  </a:lnTo>
                  <a:lnTo>
                    <a:pt x="9203" y="700"/>
                  </a:lnTo>
                  <a:lnTo>
                    <a:pt x="9013" y="919"/>
                  </a:lnTo>
                  <a:lnTo>
                    <a:pt x="8503" y="1502"/>
                  </a:lnTo>
                  <a:lnTo>
                    <a:pt x="7744" y="2334"/>
                  </a:lnTo>
                  <a:lnTo>
                    <a:pt x="7307" y="2800"/>
                  </a:lnTo>
                  <a:lnTo>
                    <a:pt x="6825" y="3282"/>
                  </a:lnTo>
                  <a:lnTo>
                    <a:pt x="6330" y="3763"/>
                  </a:lnTo>
                  <a:lnTo>
                    <a:pt x="5834" y="4215"/>
                  </a:lnTo>
                  <a:lnTo>
                    <a:pt x="5323" y="4652"/>
                  </a:lnTo>
                  <a:lnTo>
                    <a:pt x="4842" y="5046"/>
                  </a:lnTo>
                  <a:lnTo>
                    <a:pt x="4594" y="5221"/>
                  </a:lnTo>
                  <a:lnTo>
                    <a:pt x="4361" y="5382"/>
                  </a:lnTo>
                  <a:lnTo>
                    <a:pt x="4142" y="5513"/>
                  </a:lnTo>
                  <a:lnTo>
                    <a:pt x="3923" y="5629"/>
                  </a:lnTo>
                  <a:lnTo>
                    <a:pt x="3719" y="5732"/>
                  </a:lnTo>
                  <a:lnTo>
                    <a:pt x="3530" y="5790"/>
                  </a:lnTo>
                  <a:lnTo>
                    <a:pt x="3340" y="5834"/>
                  </a:lnTo>
                  <a:lnTo>
                    <a:pt x="3180" y="5848"/>
                  </a:lnTo>
                  <a:lnTo>
                    <a:pt x="3180" y="5848"/>
                  </a:lnTo>
                  <a:lnTo>
                    <a:pt x="3092" y="5848"/>
                  </a:lnTo>
                  <a:lnTo>
                    <a:pt x="3019" y="5834"/>
                  </a:lnTo>
                  <a:lnTo>
                    <a:pt x="2830" y="5761"/>
                  </a:lnTo>
                  <a:lnTo>
                    <a:pt x="2640" y="5659"/>
                  </a:lnTo>
                  <a:lnTo>
                    <a:pt x="2436" y="5527"/>
                  </a:lnTo>
                  <a:lnTo>
                    <a:pt x="2217" y="5367"/>
                  </a:lnTo>
                  <a:lnTo>
                    <a:pt x="1984" y="5177"/>
                  </a:lnTo>
                  <a:lnTo>
                    <a:pt x="1765" y="4973"/>
                  </a:lnTo>
                  <a:lnTo>
                    <a:pt x="1532" y="4754"/>
                  </a:lnTo>
                  <a:lnTo>
                    <a:pt x="1080" y="4273"/>
                  </a:lnTo>
                  <a:lnTo>
                    <a:pt x="657" y="3792"/>
                  </a:lnTo>
                  <a:lnTo>
                    <a:pt x="292" y="3340"/>
                  </a:lnTo>
                  <a:lnTo>
                    <a:pt x="0" y="29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0"/>
            <p:cNvSpPr/>
            <p:nvPr/>
          </p:nvSpPr>
          <p:spPr>
            <a:xfrm>
              <a:off x="5761432" y="2699207"/>
              <a:ext cx="435659" cy="515232"/>
            </a:xfrm>
            <a:custGeom>
              <a:avLst/>
              <a:gdLst/>
              <a:ahLst/>
              <a:cxnLst/>
              <a:rect l="l" t="t" r="r" b="b"/>
              <a:pathLst>
                <a:path w="7424" h="8780" extrusionOk="0">
                  <a:moveTo>
                    <a:pt x="876" y="0"/>
                  </a:moveTo>
                  <a:lnTo>
                    <a:pt x="657" y="15"/>
                  </a:lnTo>
                  <a:lnTo>
                    <a:pt x="453" y="44"/>
                  </a:lnTo>
                  <a:lnTo>
                    <a:pt x="292" y="73"/>
                  </a:lnTo>
                  <a:lnTo>
                    <a:pt x="88" y="117"/>
                  </a:lnTo>
                  <a:lnTo>
                    <a:pt x="1" y="146"/>
                  </a:lnTo>
                  <a:lnTo>
                    <a:pt x="2348" y="5761"/>
                  </a:lnTo>
                  <a:lnTo>
                    <a:pt x="2494" y="6038"/>
                  </a:lnTo>
                  <a:lnTo>
                    <a:pt x="2903" y="6752"/>
                  </a:lnTo>
                  <a:lnTo>
                    <a:pt x="3180" y="7219"/>
                  </a:lnTo>
                  <a:lnTo>
                    <a:pt x="3501" y="7730"/>
                  </a:lnTo>
                  <a:lnTo>
                    <a:pt x="3836" y="8255"/>
                  </a:lnTo>
                  <a:lnTo>
                    <a:pt x="4201" y="8780"/>
                  </a:lnTo>
                  <a:lnTo>
                    <a:pt x="4332" y="8707"/>
                  </a:lnTo>
                  <a:lnTo>
                    <a:pt x="4667" y="8532"/>
                  </a:lnTo>
                  <a:lnTo>
                    <a:pt x="5163" y="8240"/>
                  </a:lnTo>
                  <a:lnTo>
                    <a:pt x="5440" y="8065"/>
                  </a:lnTo>
                  <a:lnTo>
                    <a:pt x="5717" y="7875"/>
                  </a:lnTo>
                  <a:lnTo>
                    <a:pt x="6009" y="7671"/>
                  </a:lnTo>
                  <a:lnTo>
                    <a:pt x="6301" y="7452"/>
                  </a:lnTo>
                  <a:lnTo>
                    <a:pt x="6578" y="7219"/>
                  </a:lnTo>
                  <a:lnTo>
                    <a:pt x="6826" y="6986"/>
                  </a:lnTo>
                  <a:lnTo>
                    <a:pt x="7044" y="6752"/>
                  </a:lnTo>
                  <a:lnTo>
                    <a:pt x="7132" y="6636"/>
                  </a:lnTo>
                  <a:lnTo>
                    <a:pt x="7219" y="6505"/>
                  </a:lnTo>
                  <a:lnTo>
                    <a:pt x="7292" y="6388"/>
                  </a:lnTo>
                  <a:lnTo>
                    <a:pt x="7351" y="6271"/>
                  </a:lnTo>
                  <a:lnTo>
                    <a:pt x="7394" y="6155"/>
                  </a:lnTo>
                  <a:lnTo>
                    <a:pt x="7423" y="6038"/>
                  </a:lnTo>
                  <a:lnTo>
                    <a:pt x="7059" y="5294"/>
                  </a:lnTo>
                  <a:lnTo>
                    <a:pt x="6680" y="4521"/>
                  </a:lnTo>
                  <a:lnTo>
                    <a:pt x="6198" y="3617"/>
                  </a:lnTo>
                  <a:lnTo>
                    <a:pt x="5936" y="3150"/>
                  </a:lnTo>
                  <a:lnTo>
                    <a:pt x="5673" y="2684"/>
                  </a:lnTo>
                  <a:lnTo>
                    <a:pt x="5396" y="2246"/>
                  </a:lnTo>
                  <a:lnTo>
                    <a:pt x="5134" y="1838"/>
                  </a:lnTo>
                  <a:lnTo>
                    <a:pt x="4871" y="1488"/>
                  </a:lnTo>
                  <a:lnTo>
                    <a:pt x="4638" y="1182"/>
                  </a:lnTo>
                  <a:lnTo>
                    <a:pt x="4521" y="1065"/>
                  </a:lnTo>
                  <a:lnTo>
                    <a:pt x="4405" y="963"/>
                  </a:lnTo>
                  <a:lnTo>
                    <a:pt x="4303" y="875"/>
                  </a:lnTo>
                  <a:lnTo>
                    <a:pt x="4201" y="817"/>
                  </a:lnTo>
                  <a:lnTo>
                    <a:pt x="3734" y="598"/>
                  </a:lnTo>
                  <a:lnTo>
                    <a:pt x="3282" y="423"/>
                  </a:lnTo>
                  <a:lnTo>
                    <a:pt x="2859" y="277"/>
                  </a:lnTo>
                  <a:lnTo>
                    <a:pt x="2451" y="175"/>
                  </a:lnTo>
                  <a:lnTo>
                    <a:pt x="2086" y="88"/>
                  </a:lnTo>
                  <a:lnTo>
                    <a:pt x="1736" y="44"/>
                  </a:lnTo>
                  <a:lnTo>
                    <a:pt x="1430" y="15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5761432" y="2699207"/>
              <a:ext cx="435659" cy="515232"/>
            </a:xfrm>
            <a:custGeom>
              <a:avLst/>
              <a:gdLst/>
              <a:ahLst/>
              <a:cxnLst/>
              <a:rect l="l" t="t" r="r" b="b"/>
              <a:pathLst>
                <a:path w="7424" h="8780" fill="none" extrusionOk="0">
                  <a:moveTo>
                    <a:pt x="1" y="146"/>
                  </a:moveTo>
                  <a:lnTo>
                    <a:pt x="1" y="146"/>
                  </a:lnTo>
                  <a:lnTo>
                    <a:pt x="88" y="117"/>
                  </a:lnTo>
                  <a:lnTo>
                    <a:pt x="292" y="73"/>
                  </a:lnTo>
                  <a:lnTo>
                    <a:pt x="453" y="44"/>
                  </a:lnTo>
                  <a:lnTo>
                    <a:pt x="657" y="15"/>
                  </a:lnTo>
                  <a:lnTo>
                    <a:pt x="876" y="0"/>
                  </a:lnTo>
                  <a:lnTo>
                    <a:pt x="1138" y="0"/>
                  </a:lnTo>
                  <a:lnTo>
                    <a:pt x="1430" y="15"/>
                  </a:lnTo>
                  <a:lnTo>
                    <a:pt x="1736" y="44"/>
                  </a:lnTo>
                  <a:lnTo>
                    <a:pt x="2086" y="88"/>
                  </a:lnTo>
                  <a:lnTo>
                    <a:pt x="2451" y="175"/>
                  </a:lnTo>
                  <a:lnTo>
                    <a:pt x="2859" y="277"/>
                  </a:lnTo>
                  <a:lnTo>
                    <a:pt x="3282" y="423"/>
                  </a:lnTo>
                  <a:lnTo>
                    <a:pt x="3734" y="598"/>
                  </a:lnTo>
                  <a:lnTo>
                    <a:pt x="4201" y="817"/>
                  </a:lnTo>
                  <a:lnTo>
                    <a:pt x="4201" y="817"/>
                  </a:lnTo>
                  <a:lnTo>
                    <a:pt x="4303" y="875"/>
                  </a:lnTo>
                  <a:lnTo>
                    <a:pt x="4405" y="963"/>
                  </a:lnTo>
                  <a:lnTo>
                    <a:pt x="4521" y="1065"/>
                  </a:lnTo>
                  <a:lnTo>
                    <a:pt x="4638" y="1182"/>
                  </a:lnTo>
                  <a:lnTo>
                    <a:pt x="4871" y="1488"/>
                  </a:lnTo>
                  <a:lnTo>
                    <a:pt x="5134" y="1838"/>
                  </a:lnTo>
                  <a:lnTo>
                    <a:pt x="5396" y="2246"/>
                  </a:lnTo>
                  <a:lnTo>
                    <a:pt x="5673" y="2684"/>
                  </a:lnTo>
                  <a:lnTo>
                    <a:pt x="5936" y="3150"/>
                  </a:lnTo>
                  <a:lnTo>
                    <a:pt x="6198" y="3617"/>
                  </a:lnTo>
                  <a:lnTo>
                    <a:pt x="6680" y="4521"/>
                  </a:lnTo>
                  <a:lnTo>
                    <a:pt x="7059" y="5294"/>
                  </a:lnTo>
                  <a:lnTo>
                    <a:pt x="7423" y="6038"/>
                  </a:lnTo>
                  <a:lnTo>
                    <a:pt x="7423" y="6038"/>
                  </a:lnTo>
                  <a:lnTo>
                    <a:pt x="7394" y="6155"/>
                  </a:lnTo>
                  <a:lnTo>
                    <a:pt x="7351" y="6271"/>
                  </a:lnTo>
                  <a:lnTo>
                    <a:pt x="7292" y="6388"/>
                  </a:lnTo>
                  <a:lnTo>
                    <a:pt x="7219" y="6505"/>
                  </a:lnTo>
                  <a:lnTo>
                    <a:pt x="7132" y="6636"/>
                  </a:lnTo>
                  <a:lnTo>
                    <a:pt x="7044" y="6752"/>
                  </a:lnTo>
                  <a:lnTo>
                    <a:pt x="6826" y="6986"/>
                  </a:lnTo>
                  <a:lnTo>
                    <a:pt x="6578" y="7219"/>
                  </a:lnTo>
                  <a:lnTo>
                    <a:pt x="6301" y="7452"/>
                  </a:lnTo>
                  <a:lnTo>
                    <a:pt x="6009" y="7671"/>
                  </a:lnTo>
                  <a:lnTo>
                    <a:pt x="5717" y="7875"/>
                  </a:lnTo>
                  <a:lnTo>
                    <a:pt x="5440" y="8065"/>
                  </a:lnTo>
                  <a:lnTo>
                    <a:pt x="5163" y="8240"/>
                  </a:lnTo>
                  <a:lnTo>
                    <a:pt x="4667" y="8532"/>
                  </a:lnTo>
                  <a:lnTo>
                    <a:pt x="4332" y="8707"/>
                  </a:lnTo>
                  <a:lnTo>
                    <a:pt x="4201" y="8780"/>
                  </a:lnTo>
                  <a:lnTo>
                    <a:pt x="4201" y="8780"/>
                  </a:lnTo>
                  <a:lnTo>
                    <a:pt x="3836" y="8255"/>
                  </a:lnTo>
                  <a:lnTo>
                    <a:pt x="3501" y="7730"/>
                  </a:lnTo>
                  <a:lnTo>
                    <a:pt x="3180" y="7219"/>
                  </a:lnTo>
                  <a:lnTo>
                    <a:pt x="2903" y="6752"/>
                  </a:lnTo>
                  <a:lnTo>
                    <a:pt x="2494" y="6038"/>
                  </a:lnTo>
                  <a:lnTo>
                    <a:pt x="2348" y="57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6576996" y="2915686"/>
              <a:ext cx="55690" cy="62556"/>
            </a:xfrm>
            <a:custGeom>
              <a:avLst/>
              <a:gdLst/>
              <a:ahLst/>
              <a:cxnLst/>
              <a:rect l="l" t="t" r="r" b="b"/>
              <a:pathLst>
                <a:path w="949" h="1066" extrusionOk="0">
                  <a:moveTo>
                    <a:pt x="482" y="1"/>
                  </a:moveTo>
                  <a:lnTo>
                    <a:pt x="394" y="16"/>
                  </a:lnTo>
                  <a:lnTo>
                    <a:pt x="292" y="45"/>
                  </a:lnTo>
                  <a:lnTo>
                    <a:pt x="219" y="88"/>
                  </a:lnTo>
                  <a:lnTo>
                    <a:pt x="146" y="147"/>
                  </a:lnTo>
                  <a:lnTo>
                    <a:pt x="88" y="220"/>
                  </a:lnTo>
                  <a:lnTo>
                    <a:pt x="44" y="293"/>
                  </a:lnTo>
                  <a:lnTo>
                    <a:pt x="15" y="380"/>
                  </a:lnTo>
                  <a:lnTo>
                    <a:pt x="1" y="482"/>
                  </a:lnTo>
                  <a:lnTo>
                    <a:pt x="1" y="584"/>
                  </a:lnTo>
                  <a:lnTo>
                    <a:pt x="15" y="672"/>
                  </a:lnTo>
                  <a:lnTo>
                    <a:pt x="44" y="774"/>
                  </a:lnTo>
                  <a:lnTo>
                    <a:pt x="88" y="847"/>
                  </a:lnTo>
                  <a:lnTo>
                    <a:pt x="146" y="920"/>
                  </a:lnTo>
                  <a:lnTo>
                    <a:pt x="219" y="978"/>
                  </a:lnTo>
                  <a:lnTo>
                    <a:pt x="292" y="1022"/>
                  </a:lnTo>
                  <a:lnTo>
                    <a:pt x="394" y="1051"/>
                  </a:lnTo>
                  <a:lnTo>
                    <a:pt x="482" y="1066"/>
                  </a:lnTo>
                  <a:lnTo>
                    <a:pt x="948" y="1066"/>
                  </a:lnTo>
                  <a:lnTo>
                    <a:pt x="948" y="847"/>
                  </a:lnTo>
                  <a:lnTo>
                    <a:pt x="438" y="847"/>
                  </a:lnTo>
                  <a:lnTo>
                    <a:pt x="380" y="832"/>
                  </a:lnTo>
                  <a:lnTo>
                    <a:pt x="336" y="803"/>
                  </a:lnTo>
                  <a:lnTo>
                    <a:pt x="292" y="774"/>
                  </a:lnTo>
                  <a:lnTo>
                    <a:pt x="263" y="730"/>
                  </a:lnTo>
                  <a:lnTo>
                    <a:pt x="248" y="686"/>
                  </a:lnTo>
                  <a:lnTo>
                    <a:pt x="234" y="628"/>
                  </a:lnTo>
                  <a:lnTo>
                    <a:pt x="219" y="584"/>
                  </a:lnTo>
                  <a:lnTo>
                    <a:pt x="219" y="482"/>
                  </a:lnTo>
                  <a:lnTo>
                    <a:pt x="234" y="424"/>
                  </a:lnTo>
                  <a:lnTo>
                    <a:pt x="248" y="380"/>
                  </a:lnTo>
                  <a:lnTo>
                    <a:pt x="263" y="336"/>
                  </a:lnTo>
                  <a:lnTo>
                    <a:pt x="292" y="293"/>
                  </a:lnTo>
                  <a:lnTo>
                    <a:pt x="336" y="263"/>
                  </a:lnTo>
                  <a:lnTo>
                    <a:pt x="380" y="234"/>
                  </a:lnTo>
                  <a:lnTo>
                    <a:pt x="438" y="220"/>
                  </a:lnTo>
                  <a:lnTo>
                    <a:pt x="948" y="22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6614670" y="2902893"/>
              <a:ext cx="130099" cy="105276"/>
            </a:xfrm>
            <a:custGeom>
              <a:avLst/>
              <a:gdLst/>
              <a:ahLst/>
              <a:cxnLst/>
              <a:rect l="l" t="t" r="r" b="b"/>
              <a:pathLst>
                <a:path w="2217" h="1794" extrusionOk="0">
                  <a:moveTo>
                    <a:pt x="0" y="0"/>
                  </a:moveTo>
                  <a:lnTo>
                    <a:pt x="0" y="1663"/>
                  </a:lnTo>
                  <a:lnTo>
                    <a:pt x="15" y="1706"/>
                  </a:lnTo>
                  <a:lnTo>
                    <a:pt x="44" y="1750"/>
                  </a:lnTo>
                  <a:lnTo>
                    <a:pt x="88" y="1779"/>
                  </a:lnTo>
                  <a:lnTo>
                    <a:pt x="131" y="1794"/>
                  </a:lnTo>
                  <a:lnTo>
                    <a:pt x="2086" y="1794"/>
                  </a:lnTo>
                  <a:lnTo>
                    <a:pt x="2144" y="1779"/>
                  </a:lnTo>
                  <a:lnTo>
                    <a:pt x="2188" y="1750"/>
                  </a:lnTo>
                  <a:lnTo>
                    <a:pt x="2217" y="1706"/>
                  </a:lnTo>
                  <a:lnTo>
                    <a:pt x="2217" y="166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6484572" y="2930239"/>
              <a:ext cx="121590" cy="119888"/>
            </a:xfrm>
            <a:custGeom>
              <a:avLst/>
              <a:gdLst/>
              <a:ahLst/>
              <a:cxnLst/>
              <a:rect l="l" t="t" r="r" b="b"/>
              <a:pathLst>
                <a:path w="2072" h="2043" extrusionOk="0">
                  <a:moveTo>
                    <a:pt x="1371" y="1"/>
                  </a:moveTo>
                  <a:lnTo>
                    <a:pt x="1240" y="15"/>
                  </a:lnTo>
                  <a:lnTo>
                    <a:pt x="1109" y="30"/>
                  </a:lnTo>
                  <a:lnTo>
                    <a:pt x="963" y="88"/>
                  </a:lnTo>
                  <a:lnTo>
                    <a:pt x="817" y="161"/>
                  </a:lnTo>
                  <a:lnTo>
                    <a:pt x="686" y="249"/>
                  </a:lnTo>
                  <a:lnTo>
                    <a:pt x="569" y="351"/>
                  </a:lnTo>
                  <a:lnTo>
                    <a:pt x="423" y="497"/>
                  </a:lnTo>
                  <a:lnTo>
                    <a:pt x="292" y="672"/>
                  </a:lnTo>
                  <a:lnTo>
                    <a:pt x="190" y="847"/>
                  </a:lnTo>
                  <a:lnTo>
                    <a:pt x="88" y="1036"/>
                  </a:lnTo>
                  <a:lnTo>
                    <a:pt x="30" y="1197"/>
                  </a:lnTo>
                  <a:lnTo>
                    <a:pt x="15" y="1270"/>
                  </a:lnTo>
                  <a:lnTo>
                    <a:pt x="1" y="1357"/>
                  </a:lnTo>
                  <a:lnTo>
                    <a:pt x="15" y="1445"/>
                  </a:lnTo>
                  <a:lnTo>
                    <a:pt x="44" y="1547"/>
                  </a:lnTo>
                  <a:lnTo>
                    <a:pt x="117" y="1736"/>
                  </a:lnTo>
                  <a:lnTo>
                    <a:pt x="205" y="1911"/>
                  </a:lnTo>
                  <a:lnTo>
                    <a:pt x="248" y="1970"/>
                  </a:lnTo>
                  <a:lnTo>
                    <a:pt x="292" y="2013"/>
                  </a:lnTo>
                  <a:lnTo>
                    <a:pt x="336" y="2028"/>
                  </a:lnTo>
                  <a:lnTo>
                    <a:pt x="365" y="2043"/>
                  </a:lnTo>
                  <a:lnTo>
                    <a:pt x="453" y="2043"/>
                  </a:lnTo>
                  <a:lnTo>
                    <a:pt x="569" y="2028"/>
                  </a:lnTo>
                  <a:lnTo>
                    <a:pt x="759" y="1999"/>
                  </a:lnTo>
                  <a:lnTo>
                    <a:pt x="992" y="1940"/>
                  </a:lnTo>
                  <a:lnTo>
                    <a:pt x="1240" y="1838"/>
                  </a:lnTo>
                  <a:lnTo>
                    <a:pt x="1371" y="1780"/>
                  </a:lnTo>
                  <a:lnTo>
                    <a:pt x="1488" y="1707"/>
                  </a:lnTo>
                  <a:lnTo>
                    <a:pt x="1605" y="1634"/>
                  </a:lnTo>
                  <a:lnTo>
                    <a:pt x="1707" y="1547"/>
                  </a:lnTo>
                  <a:lnTo>
                    <a:pt x="1794" y="1445"/>
                  </a:lnTo>
                  <a:lnTo>
                    <a:pt x="1867" y="1343"/>
                  </a:lnTo>
                  <a:lnTo>
                    <a:pt x="1926" y="1211"/>
                  </a:lnTo>
                  <a:lnTo>
                    <a:pt x="1955" y="1080"/>
                  </a:lnTo>
                  <a:lnTo>
                    <a:pt x="1969" y="905"/>
                  </a:lnTo>
                  <a:lnTo>
                    <a:pt x="1969" y="832"/>
                  </a:lnTo>
                  <a:lnTo>
                    <a:pt x="1955" y="803"/>
                  </a:lnTo>
                  <a:lnTo>
                    <a:pt x="1940" y="774"/>
                  </a:lnTo>
                  <a:lnTo>
                    <a:pt x="1896" y="745"/>
                  </a:lnTo>
                  <a:lnTo>
                    <a:pt x="1853" y="730"/>
                  </a:lnTo>
                  <a:lnTo>
                    <a:pt x="1867" y="686"/>
                  </a:lnTo>
                  <a:lnTo>
                    <a:pt x="1882" y="657"/>
                  </a:lnTo>
                  <a:lnTo>
                    <a:pt x="1867" y="628"/>
                  </a:lnTo>
                  <a:lnTo>
                    <a:pt x="1853" y="599"/>
                  </a:lnTo>
                  <a:lnTo>
                    <a:pt x="1794" y="570"/>
                  </a:lnTo>
                  <a:lnTo>
                    <a:pt x="1823" y="555"/>
                  </a:lnTo>
                  <a:lnTo>
                    <a:pt x="1853" y="540"/>
                  </a:lnTo>
                  <a:lnTo>
                    <a:pt x="1998" y="540"/>
                  </a:lnTo>
                  <a:lnTo>
                    <a:pt x="2028" y="526"/>
                  </a:lnTo>
                  <a:lnTo>
                    <a:pt x="2057" y="497"/>
                  </a:lnTo>
                  <a:lnTo>
                    <a:pt x="2071" y="468"/>
                  </a:lnTo>
                  <a:lnTo>
                    <a:pt x="2071" y="424"/>
                  </a:lnTo>
                  <a:lnTo>
                    <a:pt x="2071" y="395"/>
                  </a:lnTo>
                  <a:lnTo>
                    <a:pt x="2057" y="351"/>
                  </a:lnTo>
                  <a:lnTo>
                    <a:pt x="2028" y="336"/>
                  </a:lnTo>
                  <a:lnTo>
                    <a:pt x="1998" y="322"/>
                  </a:lnTo>
                  <a:lnTo>
                    <a:pt x="1896" y="278"/>
                  </a:lnTo>
                  <a:lnTo>
                    <a:pt x="1794" y="263"/>
                  </a:lnTo>
                  <a:lnTo>
                    <a:pt x="1692" y="263"/>
                  </a:lnTo>
                  <a:lnTo>
                    <a:pt x="1576" y="278"/>
                  </a:lnTo>
                  <a:lnTo>
                    <a:pt x="1590" y="132"/>
                  </a:lnTo>
                  <a:lnTo>
                    <a:pt x="1605" y="74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5898338" y="3037217"/>
              <a:ext cx="110499" cy="177221"/>
            </a:xfrm>
            <a:custGeom>
              <a:avLst/>
              <a:gdLst/>
              <a:ahLst/>
              <a:cxnLst/>
              <a:rect l="l" t="t" r="r" b="b"/>
              <a:pathLst>
                <a:path w="1883" h="3020" extrusionOk="0">
                  <a:moveTo>
                    <a:pt x="30" y="1"/>
                  </a:moveTo>
                  <a:lnTo>
                    <a:pt x="1" y="15"/>
                  </a:lnTo>
                  <a:lnTo>
                    <a:pt x="1853" y="3020"/>
                  </a:lnTo>
                  <a:lnTo>
                    <a:pt x="1882" y="3005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394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5898338" y="3037217"/>
              <a:ext cx="110499" cy="177221"/>
            </a:xfrm>
            <a:custGeom>
              <a:avLst/>
              <a:gdLst/>
              <a:ahLst/>
              <a:cxnLst/>
              <a:rect l="l" t="t" r="r" b="b"/>
              <a:pathLst>
                <a:path w="1883" h="3020" fill="none" extrusionOk="0">
                  <a:moveTo>
                    <a:pt x="1882" y="3005"/>
                  </a:moveTo>
                  <a:lnTo>
                    <a:pt x="30" y="1"/>
                  </a:lnTo>
                  <a:lnTo>
                    <a:pt x="1" y="15"/>
                  </a:lnTo>
                  <a:lnTo>
                    <a:pt x="1853" y="3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5344672" y="3926430"/>
              <a:ext cx="24881" cy="922548"/>
            </a:xfrm>
            <a:custGeom>
              <a:avLst/>
              <a:gdLst/>
              <a:ahLst/>
              <a:cxnLst/>
              <a:rect l="l" t="t" r="r" b="b"/>
              <a:pathLst>
                <a:path w="424" h="15721" extrusionOk="0">
                  <a:moveTo>
                    <a:pt x="0" y="0"/>
                  </a:moveTo>
                  <a:lnTo>
                    <a:pt x="0" y="15721"/>
                  </a:lnTo>
                  <a:lnTo>
                    <a:pt x="423" y="157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5981373" y="3926430"/>
              <a:ext cx="25703" cy="922548"/>
            </a:xfrm>
            <a:custGeom>
              <a:avLst/>
              <a:gdLst/>
              <a:ahLst/>
              <a:cxnLst/>
              <a:rect l="l" t="t" r="r" b="b"/>
              <a:pathLst>
                <a:path w="438" h="15721" extrusionOk="0">
                  <a:moveTo>
                    <a:pt x="0" y="0"/>
                  </a:moveTo>
                  <a:lnTo>
                    <a:pt x="0" y="15721"/>
                  </a:lnTo>
                  <a:lnTo>
                    <a:pt x="438" y="15721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5564613" y="3926430"/>
              <a:ext cx="24881" cy="922548"/>
            </a:xfrm>
            <a:custGeom>
              <a:avLst/>
              <a:gdLst/>
              <a:ahLst/>
              <a:cxnLst/>
              <a:rect l="l" t="t" r="r" b="b"/>
              <a:pathLst>
                <a:path w="424" h="15721" extrusionOk="0">
                  <a:moveTo>
                    <a:pt x="0" y="0"/>
                  </a:moveTo>
                  <a:lnTo>
                    <a:pt x="0" y="15721"/>
                  </a:lnTo>
                  <a:lnTo>
                    <a:pt x="423" y="1572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6201313" y="3926430"/>
              <a:ext cx="25703" cy="922548"/>
            </a:xfrm>
            <a:custGeom>
              <a:avLst/>
              <a:gdLst/>
              <a:ahLst/>
              <a:cxnLst/>
              <a:rect l="l" t="t" r="r" b="b"/>
              <a:pathLst>
                <a:path w="438" h="15721" extrusionOk="0">
                  <a:moveTo>
                    <a:pt x="0" y="0"/>
                  </a:moveTo>
                  <a:lnTo>
                    <a:pt x="0" y="15721"/>
                  </a:lnTo>
                  <a:lnTo>
                    <a:pt x="438" y="15721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5397721" y="3895622"/>
              <a:ext cx="862691" cy="61675"/>
            </a:xfrm>
            <a:custGeom>
              <a:avLst/>
              <a:gdLst/>
              <a:ahLst/>
              <a:cxnLst/>
              <a:rect l="l" t="t" r="r" b="b"/>
              <a:pathLst>
                <a:path w="1470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4701" y="1050"/>
                  </a:lnTo>
                  <a:lnTo>
                    <a:pt x="14701" y="117"/>
                  </a:lnTo>
                  <a:lnTo>
                    <a:pt x="14686" y="73"/>
                  </a:lnTo>
                  <a:lnTo>
                    <a:pt x="14657" y="29"/>
                  </a:lnTo>
                  <a:lnTo>
                    <a:pt x="14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5357524" y="3396646"/>
              <a:ext cx="724905" cy="560653"/>
            </a:xfrm>
            <a:custGeom>
              <a:avLst/>
              <a:gdLst/>
              <a:ahLst/>
              <a:cxnLst/>
              <a:rect l="l" t="t" r="r" b="b"/>
              <a:pathLst>
                <a:path w="12353" h="9554" extrusionOk="0">
                  <a:moveTo>
                    <a:pt x="511" y="1"/>
                  </a:moveTo>
                  <a:lnTo>
                    <a:pt x="409" y="15"/>
                  </a:lnTo>
                  <a:lnTo>
                    <a:pt x="306" y="45"/>
                  </a:lnTo>
                  <a:lnTo>
                    <a:pt x="219" y="88"/>
                  </a:lnTo>
                  <a:lnTo>
                    <a:pt x="146" y="147"/>
                  </a:lnTo>
                  <a:lnTo>
                    <a:pt x="88" y="220"/>
                  </a:lnTo>
                  <a:lnTo>
                    <a:pt x="29" y="307"/>
                  </a:lnTo>
                  <a:lnTo>
                    <a:pt x="0" y="409"/>
                  </a:lnTo>
                  <a:lnTo>
                    <a:pt x="0" y="511"/>
                  </a:lnTo>
                  <a:lnTo>
                    <a:pt x="0" y="9495"/>
                  </a:lnTo>
                  <a:lnTo>
                    <a:pt x="0" y="9524"/>
                  </a:lnTo>
                  <a:lnTo>
                    <a:pt x="15" y="9538"/>
                  </a:lnTo>
                  <a:lnTo>
                    <a:pt x="29" y="9553"/>
                  </a:lnTo>
                  <a:lnTo>
                    <a:pt x="12352" y="9553"/>
                  </a:lnTo>
                  <a:lnTo>
                    <a:pt x="12352" y="643"/>
                  </a:lnTo>
                  <a:lnTo>
                    <a:pt x="12338" y="511"/>
                  </a:lnTo>
                  <a:lnTo>
                    <a:pt x="12309" y="395"/>
                  </a:lnTo>
                  <a:lnTo>
                    <a:pt x="12250" y="278"/>
                  </a:lnTo>
                  <a:lnTo>
                    <a:pt x="12163" y="190"/>
                  </a:lnTo>
                  <a:lnTo>
                    <a:pt x="12075" y="103"/>
                  </a:lnTo>
                  <a:lnTo>
                    <a:pt x="11973" y="45"/>
                  </a:lnTo>
                  <a:lnTo>
                    <a:pt x="11842" y="15"/>
                  </a:lnTo>
                  <a:lnTo>
                    <a:pt x="11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5304475" y="3396646"/>
              <a:ext cx="725726" cy="560653"/>
            </a:xfrm>
            <a:custGeom>
              <a:avLst/>
              <a:gdLst/>
              <a:ahLst/>
              <a:cxnLst/>
              <a:rect l="l" t="t" r="r" b="b"/>
              <a:pathLst>
                <a:path w="12367" h="9554" extrusionOk="0">
                  <a:moveTo>
                    <a:pt x="510" y="1"/>
                  </a:moveTo>
                  <a:lnTo>
                    <a:pt x="408" y="15"/>
                  </a:lnTo>
                  <a:lnTo>
                    <a:pt x="321" y="45"/>
                  </a:lnTo>
                  <a:lnTo>
                    <a:pt x="233" y="88"/>
                  </a:lnTo>
                  <a:lnTo>
                    <a:pt x="146" y="147"/>
                  </a:lnTo>
                  <a:lnTo>
                    <a:pt x="88" y="220"/>
                  </a:lnTo>
                  <a:lnTo>
                    <a:pt x="44" y="307"/>
                  </a:lnTo>
                  <a:lnTo>
                    <a:pt x="15" y="409"/>
                  </a:lnTo>
                  <a:lnTo>
                    <a:pt x="0" y="511"/>
                  </a:lnTo>
                  <a:lnTo>
                    <a:pt x="0" y="9495"/>
                  </a:lnTo>
                  <a:lnTo>
                    <a:pt x="0" y="9524"/>
                  </a:lnTo>
                  <a:lnTo>
                    <a:pt x="15" y="9538"/>
                  </a:lnTo>
                  <a:lnTo>
                    <a:pt x="44" y="9553"/>
                  </a:lnTo>
                  <a:lnTo>
                    <a:pt x="12367" y="9553"/>
                  </a:lnTo>
                  <a:lnTo>
                    <a:pt x="12367" y="643"/>
                  </a:lnTo>
                  <a:lnTo>
                    <a:pt x="12352" y="511"/>
                  </a:lnTo>
                  <a:lnTo>
                    <a:pt x="12308" y="395"/>
                  </a:lnTo>
                  <a:lnTo>
                    <a:pt x="12250" y="278"/>
                  </a:lnTo>
                  <a:lnTo>
                    <a:pt x="12177" y="190"/>
                  </a:lnTo>
                  <a:lnTo>
                    <a:pt x="12090" y="103"/>
                  </a:lnTo>
                  <a:lnTo>
                    <a:pt x="11973" y="45"/>
                  </a:lnTo>
                  <a:lnTo>
                    <a:pt x="11856" y="15"/>
                  </a:lnTo>
                  <a:lnTo>
                    <a:pt x="11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50"/>
          <p:cNvGrpSpPr/>
          <p:nvPr/>
        </p:nvGrpSpPr>
        <p:grpSpPr>
          <a:xfrm>
            <a:off x="6862764" y="2320925"/>
            <a:ext cx="1651158" cy="2541553"/>
            <a:chOff x="7024821" y="2320925"/>
            <a:chExt cx="1651158" cy="2541553"/>
          </a:xfrm>
        </p:grpSpPr>
        <p:grpSp>
          <p:nvGrpSpPr>
            <p:cNvPr id="2593" name="Google Shape;2593;p50"/>
            <p:cNvGrpSpPr/>
            <p:nvPr/>
          </p:nvGrpSpPr>
          <p:grpSpPr>
            <a:xfrm flipH="1">
              <a:off x="7024821" y="3250325"/>
              <a:ext cx="1287361" cy="1612153"/>
              <a:chOff x="5823650" y="3241713"/>
              <a:chExt cx="1333500" cy="1669933"/>
            </a:xfrm>
          </p:grpSpPr>
          <p:cxnSp>
            <p:nvCxnSpPr>
              <p:cNvPr id="2594" name="Google Shape;2594;p50"/>
              <p:cNvCxnSpPr/>
              <p:nvPr/>
            </p:nvCxnSpPr>
            <p:spPr>
              <a:xfrm>
                <a:off x="6976284" y="3300346"/>
                <a:ext cx="0" cy="161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5" name="Google Shape;2595;p50"/>
              <p:cNvSpPr/>
              <p:nvPr/>
            </p:nvSpPr>
            <p:spPr>
              <a:xfrm>
                <a:off x="5823650" y="3241713"/>
                <a:ext cx="1333500" cy="61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6" name="Google Shape;2596;p50"/>
            <p:cNvSpPr/>
            <p:nvPr/>
          </p:nvSpPr>
          <p:spPr>
            <a:xfrm>
              <a:off x="7396964" y="2992466"/>
              <a:ext cx="723701" cy="261465"/>
            </a:xfrm>
            <a:custGeom>
              <a:avLst/>
              <a:gdLst/>
              <a:ahLst/>
              <a:cxnLst/>
              <a:rect l="l" t="t" r="r" b="b"/>
              <a:pathLst>
                <a:path w="12353" h="4463" extrusionOk="0">
                  <a:moveTo>
                    <a:pt x="8328" y="0"/>
                  </a:moveTo>
                  <a:lnTo>
                    <a:pt x="6709" y="1619"/>
                  </a:lnTo>
                  <a:lnTo>
                    <a:pt x="1" y="3398"/>
                  </a:lnTo>
                  <a:lnTo>
                    <a:pt x="292" y="4463"/>
                  </a:lnTo>
                  <a:lnTo>
                    <a:pt x="1357" y="4419"/>
                  </a:lnTo>
                  <a:lnTo>
                    <a:pt x="2465" y="4375"/>
                  </a:lnTo>
                  <a:lnTo>
                    <a:pt x="3763" y="4302"/>
                  </a:lnTo>
                  <a:lnTo>
                    <a:pt x="5119" y="4215"/>
                  </a:lnTo>
                  <a:lnTo>
                    <a:pt x="5776" y="4156"/>
                  </a:lnTo>
                  <a:lnTo>
                    <a:pt x="6388" y="4098"/>
                  </a:lnTo>
                  <a:lnTo>
                    <a:pt x="6928" y="4025"/>
                  </a:lnTo>
                  <a:lnTo>
                    <a:pt x="7409" y="3967"/>
                  </a:lnTo>
                  <a:lnTo>
                    <a:pt x="7788" y="3879"/>
                  </a:lnTo>
                  <a:lnTo>
                    <a:pt x="7934" y="3836"/>
                  </a:lnTo>
                  <a:lnTo>
                    <a:pt x="8051" y="3792"/>
                  </a:lnTo>
                  <a:lnTo>
                    <a:pt x="8255" y="3690"/>
                  </a:lnTo>
                  <a:lnTo>
                    <a:pt x="8517" y="3529"/>
                  </a:lnTo>
                  <a:lnTo>
                    <a:pt x="8824" y="3340"/>
                  </a:lnTo>
                  <a:lnTo>
                    <a:pt x="9144" y="3106"/>
                  </a:lnTo>
                  <a:lnTo>
                    <a:pt x="9859" y="2581"/>
                  </a:lnTo>
                  <a:lnTo>
                    <a:pt x="10574" y="2013"/>
                  </a:lnTo>
                  <a:lnTo>
                    <a:pt x="11259" y="1473"/>
                  </a:lnTo>
                  <a:lnTo>
                    <a:pt x="11828" y="1006"/>
                  </a:lnTo>
                  <a:lnTo>
                    <a:pt x="12353" y="554"/>
                  </a:lnTo>
                  <a:lnTo>
                    <a:pt x="8328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7396964" y="2992466"/>
              <a:ext cx="723701" cy="261465"/>
            </a:xfrm>
            <a:custGeom>
              <a:avLst/>
              <a:gdLst/>
              <a:ahLst/>
              <a:cxnLst/>
              <a:rect l="l" t="t" r="r" b="b"/>
              <a:pathLst>
                <a:path w="12353" h="4463" fill="none" extrusionOk="0">
                  <a:moveTo>
                    <a:pt x="8328" y="0"/>
                  </a:moveTo>
                  <a:lnTo>
                    <a:pt x="6709" y="1619"/>
                  </a:lnTo>
                  <a:lnTo>
                    <a:pt x="1" y="3398"/>
                  </a:lnTo>
                  <a:lnTo>
                    <a:pt x="292" y="4463"/>
                  </a:lnTo>
                  <a:lnTo>
                    <a:pt x="292" y="4463"/>
                  </a:lnTo>
                  <a:lnTo>
                    <a:pt x="1357" y="4419"/>
                  </a:lnTo>
                  <a:lnTo>
                    <a:pt x="2465" y="4375"/>
                  </a:lnTo>
                  <a:lnTo>
                    <a:pt x="3763" y="4302"/>
                  </a:lnTo>
                  <a:lnTo>
                    <a:pt x="5119" y="4215"/>
                  </a:lnTo>
                  <a:lnTo>
                    <a:pt x="5776" y="4156"/>
                  </a:lnTo>
                  <a:lnTo>
                    <a:pt x="6388" y="4098"/>
                  </a:lnTo>
                  <a:lnTo>
                    <a:pt x="6928" y="4025"/>
                  </a:lnTo>
                  <a:lnTo>
                    <a:pt x="7409" y="3967"/>
                  </a:lnTo>
                  <a:lnTo>
                    <a:pt x="7788" y="3879"/>
                  </a:lnTo>
                  <a:lnTo>
                    <a:pt x="7934" y="3836"/>
                  </a:lnTo>
                  <a:lnTo>
                    <a:pt x="8051" y="3792"/>
                  </a:lnTo>
                  <a:lnTo>
                    <a:pt x="8051" y="3792"/>
                  </a:lnTo>
                  <a:lnTo>
                    <a:pt x="8255" y="3690"/>
                  </a:lnTo>
                  <a:lnTo>
                    <a:pt x="8517" y="3529"/>
                  </a:lnTo>
                  <a:lnTo>
                    <a:pt x="8824" y="3340"/>
                  </a:lnTo>
                  <a:lnTo>
                    <a:pt x="9144" y="3106"/>
                  </a:lnTo>
                  <a:lnTo>
                    <a:pt x="9859" y="2581"/>
                  </a:lnTo>
                  <a:lnTo>
                    <a:pt x="10574" y="2013"/>
                  </a:lnTo>
                  <a:lnTo>
                    <a:pt x="11259" y="1473"/>
                  </a:lnTo>
                  <a:lnTo>
                    <a:pt x="11828" y="1006"/>
                  </a:lnTo>
                  <a:lnTo>
                    <a:pt x="12353" y="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7192800" y="3175246"/>
              <a:ext cx="280271" cy="79558"/>
            </a:xfrm>
            <a:custGeom>
              <a:avLst/>
              <a:gdLst/>
              <a:ahLst/>
              <a:cxnLst/>
              <a:rect l="l" t="t" r="r" b="b"/>
              <a:pathLst>
                <a:path w="4784" h="1358" extrusionOk="0">
                  <a:moveTo>
                    <a:pt x="2436" y="1"/>
                  </a:moveTo>
                  <a:lnTo>
                    <a:pt x="2231" y="30"/>
                  </a:lnTo>
                  <a:lnTo>
                    <a:pt x="2027" y="74"/>
                  </a:lnTo>
                  <a:lnTo>
                    <a:pt x="1823" y="132"/>
                  </a:lnTo>
                  <a:lnTo>
                    <a:pt x="1619" y="220"/>
                  </a:lnTo>
                  <a:lnTo>
                    <a:pt x="1211" y="395"/>
                  </a:lnTo>
                  <a:lnTo>
                    <a:pt x="831" y="613"/>
                  </a:lnTo>
                  <a:lnTo>
                    <a:pt x="452" y="832"/>
                  </a:lnTo>
                  <a:lnTo>
                    <a:pt x="88" y="1095"/>
                  </a:lnTo>
                  <a:lnTo>
                    <a:pt x="29" y="1153"/>
                  </a:lnTo>
                  <a:lnTo>
                    <a:pt x="0" y="1182"/>
                  </a:lnTo>
                  <a:lnTo>
                    <a:pt x="0" y="1226"/>
                  </a:lnTo>
                  <a:lnTo>
                    <a:pt x="15" y="1270"/>
                  </a:lnTo>
                  <a:lnTo>
                    <a:pt x="59" y="1299"/>
                  </a:lnTo>
                  <a:lnTo>
                    <a:pt x="117" y="1313"/>
                  </a:lnTo>
                  <a:lnTo>
                    <a:pt x="161" y="1328"/>
                  </a:lnTo>
                  <a:lnTo>
                    <a:pt x="496" y="1343"/>
                  </a:lnTo>
                  <a:lnTo>
                    <a:pt x="831" y="1357"/>
                  </a:lnTo>
                  <a:lnTo>
                    <a:pt x="1502" y="1357"/>
                  </a:lnTo>
                  <a:lnTo>
                    <a:pt x="2173" y="1343"/>
                  </a:lnTo>
                  <a:lnTo>
                    <a:pt x="2844" y="1328"/>
                  </a:lnTo>
                  <a:lnTo>
                    <a:pt x="4361" y="1343"/>
                  </a:lnTo>
                  <a:lnTo>
                    <a:pt x="4784" y="278"/>
                  </a:lnTo>
                  <a:lnTo>
                    <a:pt x="4594" y="263"/>
                  </a:lnTo>
                  <a:lnTo>
                    <a:pt x="4404" y="249"/>
                  </a:lnTo>
                  <a:lnTo>
                    <a:pt x="4025" y="191"/>
                  </a:lnTo>
                  <a:lnTo>
                    <a:pt x="3282" y="45"/>
                  </a:lnTo>
                  <a:lnTo>
                    <a:pt x="3063" y="16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7192800" y="3175246"/>
              <a:ext cx="280271" cy="79558"/>
            </a:xfrm>
            <a:custGeom>
              <a:avLst/>
              <a:gdLst/>
              <a:ahLst/>
              <a:cxnLst/>
              <a:rect l="l" t="t" r="r" b="b"/>
              <a:pathLst>
                <a:path w="4784" h="1358" fill="none" extrusionOk="0">
                  <a:moveTo>
                    <a:pt x="4784" y="278"/>
                  </a:moveTo>
                  <a:lnTo>
                    <a:pt x="4784" y="278"/>
                  </a:lnTo>
                  <a:lnTo>
                    <a:pt x="4594" y="263"/>
                  </a:lnTo>
                  <a:lnTo>
                    <a:pt x="4404" y="249"/>
                  </a:lnTo>
                  <a:lnTo>
                    <a:pt x="4025" y="191"/>
                  </a:lnTo>
                  <a:lnTo>
                    <a:pt x="3282" y="45"/>
                  </a:lnTo>
                  <a:lnTo>
                    <a:pt x="3282" y="45"/>
                  </a:lnTo>
                  <a:lnTo>
                    <a:pt x="3063" y="16"/>
                  </a:lnTo>
                  <a:lnTo>
                    <a:pt x="2859" y="1"/>
                  </a:lnTo>
                  <a:lnTo>
                    <a:pt x="2640" y="1"/>
                  </a:lnTo>
                  <a:lnTo>
                    <a:pt x="2436" y="1"/>
                  </a:lnTo>
                  <a:lnTo>
                    <a:pt x="2231" y="30"/>
                  </a:lnTo>
                  <a:lnTo>
                    <a:pt x="2027" y="74"/>
                  </a:lnTo>
                  <a:lnTo>
                    <a:pt x="1823" y="132"/>
                  </a:lnTo>
                  <a:lnTo>
                    <a:pt x="1619" y="220"/>
                  </a:lnTo>
                  <a:lnTo>
                    <a:pt x="1619" y="220"/>
                  </a:lnTo>
                  <a:lnTo>
                    <a:pt x="1211" y="395"/>
                  </a:lnTo>
                  <a:lnTo>
                    <a:pt x="831" y="613"/>
                  </a:lnTo>
                  <a:lnTo>
                    <a:pt x="452" y="832"/>
                  </a:lnTo>
                  <a:lnTo>
                    <a:pt x="88" y="1095"/>
                  </a:lnTo>
                  <a:lnTo>
                    <a:pt x="88" y="1095"/>
                  </a:lnTo>
                  <a:lnTo>
                    <a:pt x="29" y="1153"/>
                  </a:lnTo>
                  <a:lnTo>
                    <a:pt x="0" y="1182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5" y="1270"/>
                  </a:lnTo>
                  <a:lnTo>
                    <a:pt x="59" y="1299"/>
                  </a:lnTo>
                  <a:lnTo>
                    <a:pt x="117" y="1313"/>
                  </a:lnTo>
                  <a:lnTo>
                    <a:pt x="161" y="1328"/>
                  </a:lnTo>
                  <a:lnTo>
                    <a:pt x="161" y="1328"/>
                  </a:lnTo>
                  <a:lnTo>
                    <a:pt x="496" y="1343"/>
                  </a:lnTo>
                  <a:lnTo>
                    <a:pt x="831" y="1357"/>
                  </a:lnTo>
                  <a:lnTo>
                    <a:pt x="1502" y="1357"/>
                  </a:lnTo>
                  <a:lnTo>
                    <a:pt x="2173" y="1343"/>
                  </a:lnTo>
                  <a:lnTo>
                    <a:pt x="2844" y="1328"/>
                  </a:lnTo>
                  <a:lnTo>
                    <a:pt x="2844" y="1328"/>
                  </a:lnTo>
                  <a:lnTo>
                    <a:pt x="4361" y="1343"/>
                  </a:lnTo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7299598" y="3215434"/>
              <a:ext cx="97427" cy="38490"/>
            </a:xfrm>
            <a:custGeom>
              <a:avLst/>
              <a:gdLst/>
              <a:ahLst/>
              <a:cxnLst/>
              <a:rect l="l" t="t" r="r" b="b"/>
              <a:pathLst>
                <a:path w="1663" h="657" extrusionOk="0">
                  <a:moveTo>
                    <a:pt x="1123" y="0"/>
                  </a:moveTo>
                  <a:lnTo>
                    <a:pt x="758" y="59"/>
                  </a:lnTo>
                  <a:lnTo>
                    <a:pt x="569" y="88"/>
                  </a:lnTo>
                  <a:lnTo>
                    <a:pt x="394" y="146"/>
                  </a:lnTo>
                  <a:lnTo>
                    <a:pt x="219" y="205"/>
                  </a:lnTo>
                  <a:lnTo>
                    <a:pt x="131" y="248"/>
                  </a:lnTo>
                  <a:lnTo>
                    <a:pt x="58" y="307"/>
                  </a:lnTo>
                  <a:lnTo>
                    <a:pt x="15" y="365"/>
                  </a:lnTo>
                  <a:lnTo>
                    <a:pt x="0" y="409"/>
                  </a:lnTo>
                  <a:lnTo>
                    <a:pt x="0" y="452"/>
                  </a:lnTo>
                  <a:lnTo>
                    <a:pt x="15" y="482"/>
                  </a:lnTo>
                  <a:lnTo>
                    <a:pt x="44" y="511"/>
                  </a:lnTo>
                  <a:lnTo>
                    <a:pt x="88" y="540"/>
                  </a:lnTo>
                  <a:lnTo>
                    <a:pt x="190" y="584"/>
                  </a:lnTo>
                  <a:lnTo>
                    <a:pt x="365" y="613"/>
                  </a:lnTo>
                  <a:lnTo>
                    <a:pt x="554" y="642"/>
                  </a:lnTo>
                  <a:lnTo>
                    <a:pt x="744" y="657"/>
                  </a:lnTo>
                  <a:lnTo>
                    <a:pt x="919" y="657"/>
                  </a:lnTo>
                  <a:lnTo>
                    <a:pt x="1298" y="642"/>
                  </a:lnTo>
                  <a:lnTo>
                    <a:pt x="1663" y="627"/>
                  </a:lnTo>
                  <a:lnTo>
                    <a:pt x="934" y="627"/>
                  </a:lnTo>
                  <a:lnTo>
                    <a:pt x="554" y="613"/>
                  </a:lnTo>
                  <a:lnTo>
                    <a:pt x="379" y="584"/>
                  </a:lnTo>
                  <a:lnTo>
                    <a:pt x="190" y="555"/>
                  </a:lnTo>
                  <a:lnTo>
                    <a:pt x="102" y="525"/>
                  </a:lnTo>
                  <a:lnTo>
                    <a:pt x="73" y="496"/>
                  </a:lnTo>
                  <a:lnTo>
                    <a:pt x="44" y="482"/>
                  </a:lnTo>
                  <a:lnTo>
                    <a:pt x="29" y="452"/>
                  </a:lnTo>
                  <a:lnTo>
                    <a:pt x="29" y="409"/>
                  </a:lnTo>
                  <a:lnTo>
                    <a:pt x="44" y="380"/>
                  </a:lnTo>
                  <a:lnTo>
                    <a:pt x="73" y="336"/>
                  </a:lnTo>
                  <a:lnTo>
                    <a:pt x="146" y="277"/>
                  </a:lnTo>
                  <a:lnTo>
                    <a:pt x="233" y="234"/>
                  </a:lnTo>
                  <a:lnTo>
                    <a:pt x="408" y="161"/>
                  </a:lnTo>
                  <a:lnTo>
                    <a:pt x="583" y="117"/>
                  </a:lnTo>
                  <a:lnTo>
                    <a:pt x="758" y="7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7216702" y="3219711"/>
              <a:ext cx="119689" cy="33393"/>
            </a:xfrm>
            <a:custGeom>
              <a:avLst/>
              <a:gdLst/>
              <a:ahLst/>
              <a:cxnLst/>
              <a:rect l="l" t="t" r="r" b="b"/>
              <a:pathLst>
                <a:path w="2043" h="570" extrusionOk="0">
                  <a:moveTo>
                    <a:pt x="1503" y="0"/>
                  </a:moveTo>
                  <a:lnTo>
                    <a:pt x="1226" y="15"/>
                  </a:lnTo>
                  <a:lnTo>
                    <a:pt x="963" y="73"/>
                  </a:lnTo>
                  <a:lnTo>
                    <a:pt x="701" y="161"/>
                  </a:lnTo>
                  <a:lnTo>
                    <a:pt x="467" y="292"/>
                  </a:lnTo>
                  <a:lnTo>
                    <a:pt x="234" y="423"/>
                  </a:lnTo>
                  <a:lnTo>
                    <a:pt x="1" y="569"/>
                  </a:lnTo>
                  <a:lnTo>
                    <a:pt x="467" y="307"/>
                  </a:lnTo>
                  <a:lnTo>
                    <a:pt x="715" y="190"/>
                  </a:lnTo>
                  <a:lnTo>
                    <a:pt x="963" y="88"/>
                  </a:lnTo>
                  <a:lnTo>
                    <a:pt x="1240" y="44"/>
                  </a:lnTo>
                  <a:lnTo>
                    <a:pt x="1503" y="29"/>
                  </a:lnTo>
                  <a:lnTo>
                    <a:pt x="2042" y="1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7254313" y="3238516"/>
              <a:ext cx="46165" cy="16287"/>
            </a:xfrm>
            <a:custGeom>
              <a:avLst/>
              <a:gdLst/>
              <a:ahLst/>
              <a:cxnLst/>
              <a:rect l="l" t="t" r="r" b="b"/>
              <a:pathLst>
                <a:path w="788" h="278" extrusionOk="0">
                  <a:moveTo>
                    <a:pt x="788" y="0"/>
                  </a:moveTo>
                  <a:lnTo>
                    <a:pt x="584" y="58"/>
                  </a:lnTo>
                  <a:lnTo>
                    <a:pt x="379" y="117"/>
                  </a:lnTo>
                  <a:lnTo>
                    <a:pt x="0" y="277"/>
                  </a:lnTo>
                  <a:lnTo>
                    <a:pt x="394" y="131"/>
                  </a:lnTo>
                  <a:lnTo>
                    <a:pt x="584" y="73"/>
                  </a:lnTo>
                  <a:lnTo>
                    <a:pt x="788" y="15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0A0A0A">
                <a:alpha val="10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7837806" y="2750634"/>
              <a:ext cx="455440" cy="411032"/>
            </a:xfrm>
            <a:custGeom>
              <a:avLst/>
              <a:gdLst/>
              <a:ahLst/>
              <a:cxnLst/>
              <a:rect l="l" t="t" r="r" b="b"/>
              <a:pathLst>
                <a:path w="7774" h="7016" extrusionOk="0">
                  <a:moveTo>
                    <a:pt x="5003" y="1"/>
                  </a:moveTo>
                  <a:lnTo>
                    <a:pt x="4857" y="74"/>
                  </a:lnTo>
                  <a:lnTo>
                    <a:pt x="4697" y="147"/>
                  </a:lnTo>
                  <a:lnTo>
                    <a:pt x="4522" y="249"/>
                  </a:lnTo>
                  <a:lnTo>
                    <a:pt x="4347" y="366"/>
                  </a:lnTo>
                  <a:lnTo>
                    <a:pt x="3967" y="643"/>
                  </a:lnTo>
                  <a:lnTo>
                    <a:pt x="3574" y="978"/>
                  </a:lnTo>
                  <a:lnTo>
                    <a:pt x="3165" y="1328"/>
                  </a:lnTo>
                  <a:lnTo>
                    <a:pt x="2742" y="1722"/>
                  </a:lnTo>
                  <a:lnTo>
                    <a:pt x="2334" y="2116"/>
                  </a:lnTo>
                  <a:lnTo>
                    <a:pt x="1926" y="2524"/>
                  </a:lnTo>
                  <a:lnTo>
                    <a:pt x="1182" y="3297"/>
                  </a:lnTo>
                  <a:lnTo>
                    <a:pt x="569" y="3953"/>
                  </a:lnTo>
                  <a:lnTo>
                    <a:pt x="1" y="4580"/>
                  </a:lnTo>
                  <a:lnTo>
                    <a:pt x="74" y="4668"/>
                  </a:lnTo>
                  <a:lnTo>
                    <a:pt x="278" y="4901"/>
                  </a:lnTo>
                  <a:lnTo>
                    <a:pt x="584" y="5236"/>
                  </a:lnTo>
                  <a:lnTo>
                    <a:pt x="992" y="5630"/>
                  </a:lnTo>
                  <a:lnTo>
                    <a:pt x="1211" y="5849"/>
                  </a:lnTo>
                  <a:lnTo>
                    <a:pt x="1474" y="6053"/>
                  </a:lnTo>
                  <a:lnTo>
                    <a:pt x="1736" y="6257"/>
                  </a:lnTo>
                  <a:lnTo>
                    <a:pt x="2013" y="6447"/>
                  </a:lnTo>
                  <a:lnTo>
                    <a:pt x="2290" y="6622"/>
                  </a:lnTo>
                  <a:lnTo>
                    <a:pt x="2582" y="6782"/>
                  </a:lnTo>
                  <a:lnTo>
                    <a:pt x="2888" y="6914"/>
                  </a:lnTo>
                  <a:lnTo>
                    <a:pt x="3194" y="7016"/>
                  </a:lnTo>
                  <a:lnTo>
                    <a:pt x="3340" y="6899"/>
                  </a:lnTo>
                  <a:lnTo>
                    <a:pt x="3486" y="6768"/>
                  </a:lnTo>
                  <a:lnTo>
                    <a:pt x="3822" y="6447"/>
                  </a:lnTo>
                  <a:lnTo>
                    <a:pt x="4172" y="6053"/>
                  </a:lnTo>
                  <a:lnTo>
                    <a:pt x="4536" y="5630"/>
                  </a:lnTo>
                  <a:lnTo>
                    <a:pt x="4915" y="5149"/>
                  </a:lnTo>
                  <a:lnTo>
                    <a:pt x="5294" y="4653"/>
                  </a:lnTo>
                  <a:lnTo>
                    <a:pt x="5674" y="4143"/>
                  </a:lnTo>
                  <a:lnTo>
                    <a:pt x="6038" y="3632"/>
                  </a:lnTo>
                  <a:lnTo>
                    <a:pt x="6724" y="2655"/>
                  </a:lnTo>
                  <a:lnTo>
                    <a:pt x="7263" y="1838"/>
                  </a:lnTo>
                  <a:lnTo>
                    <a:pt x="7774" y="105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7837806" y="2750634"/>
              <a:ext cx="455440" cy="411032"/>
            </a:xfrm>
            <a:custGeom>
              <a:avLst/>
              <a:gdLst/>
              <a:ahLst/>
              <a:cxnLst/>
              <a:rect l="l" t="t" r="r" b="b"/>
              <a:pathLst>
                <a:path w="7774" h="7016" fill="none" extrusionOk="0">
                  <a:moveTo>
                    <a:pt x="5003" y="1"/>
                  </a:moveTo>
                  <a:lnTo>
                    <a:pt x="5003" y="1"/>
                  </a:lnTo>
                  <a:lnTo>
                    <a:pt x="4857" y="74"/>
                  </a:lnTo>
                  <a:lnTo>
                    <a:pt x="4697" y="147"/>
                  </a:lnTo>
                  <a:lnTo>
                    <a:pt x="4522" y="249"/>
                  </a:lnTo>
                  <a:lnTo>
                    <a:pt x="4347" y="366"/>
                  </a:lnTo>
                  <a:lnTo>
                    <a:pt x="3967" y="643"/>
                  </a:lnTo>
                  <a:lnTo>
                    <a:pt x="3574" y="978"/>
                  </a:lnTo>
                  <a:lnTo>
                    <a:pt x="3165" y="1328"/>
                  </a:lnTo>
                  <a:lnTo>
                    <a:pt x="2742" y="1722"/>
                  </a:lnTo>
                  <a:lnTo>
                    <a:pt x="2334" y="2116"/>
                  </a:lnTo>
                  <a:lnTo>
                    <a:pt x="1926" y="2524"/>
                  </a:lnTo>
                  <a:lnTo>
                    <a:pt x="1182" y="3297"/>
                  </a:lnTo>
                  <a:lnTo>
                    <a:pt x="569" y="3953"/>
                  </a:lnTo>
                  <a:lnTo>
                    <a:pt x="1" y="4580"/>
                  </a:lnTo>
                  <a:lnTo>
                    <a:pt x="1" y="4580"/>
                  </a:lnTo>
                  <a:lnTo>
                    <a:pt x="74" y="4668"/>
                  </a:lnTo>
                  <a:lnTo>
                    <a:pt x="278" y="4901"/>
                  </a:lnTo>
                  <a:lnTo>
                    <a:pt x="584" y="5236"/>
                  </a:lnTo>
                  <a:lnTo>
                    <a:pt x="992" y="5630"/>
                  </a:lnTo>
                  <a:lnTo>
                    <a:pt x="1211" y="5849"/>
                  </a:lnTo>
                  <a:lnTo>
                    <a:pt x="1474" y="6053"/>
                  </a:lnTo>
                  <a:lnTo>
                    <a:pt x="1736" y="6257"/>
                  </a:lnTo>
                  <a:lnTo>
                    <a:pt x="2013" y="6447"/>
                  </a:lnTo>
                  <a:lnTo>
                    <a:pt x="2290" y="6622"/>
                  </a:lnTo>
                  <a:lnTo>
                    <a:pt x="2582" y="6782"/>
                  </a:lnTo>
                  <a:lnTo>
                    <a:pt x="2888" y="6914"/>
                  </a:lnTo>
                  <a:lnTo>
                    <a:pt x="3194" y="7016"/>
                  </a:lnTo>
                  <a:lnTo>
                    <a:pt x="3194" y="7016"/>
                  </a:lnTo>
                  <a:lnTo>
                    <a:pt x="3340" y="6899"/>
                  </a:lnTo>
                  <a:lnTo>
                    <a:pt x="3486" y="6768"/>
                  </a:lnTo>
                  <a:lnTo>
                    <a:pt x="3822" y="6447"/>
                  </a:lnTo>
                  <a:lnTo>
                    <a:pt x="4172" y="6053"/>
                  </a:lnTo>
                  <a:lnTo>
                    <a:pt x="4536" y="5630"/>
                  </a:lnTo>
                  <a:lnTo>
                    <a:pt x="4915" y="5149"/>
                  </a:lnTo>
                  <a:lnTo>
                    <a:pt x="5294" y="4653"/>
                  </a:lnTo>
                  <a:lnTo>
                    <a:pt x="5674" y="4143"/>
                  </a:lnTo>
                  <a:lnTo>
                    <a:pt x="6038" y="3632"/>
                  </a:lnTo>
                  <a:lnTo>
                    <a:pt x="6724" y="2655"/>
                  </a:lnTo>
                  <a:lnTo>
                    <a:pt x="7263" y="1838"/>
                  </a:lnTo>
                  <a:lnTo>
                    <a:pt x="7774" y="10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7304695" y="4672929"/>
              <a:ext cx="253790" cy="176048"/>
            </a:xfrm>
            <a:custGeom>
              <a:avLst/>
              <a:gdLst/>
              <a:ahLst/>
              <a:cxnLst/>
              <a:rect l="l" t="t" r="r" b="b"/>
              <a:pathLst>
                <a:path w="4332" h="3005" extrusionOk="0">
                  <a:moveTo>
                    <a:pt x="3472" y="1"/>
                  </a:moveTo>
                  <a:lnTo>
                    <a:pt x="2494" y="424"/>
                  </a:lnTo>
                  <a:lnTo>
                    <a:pt x="2319" y="526"/>
                  </a:lnTo>
                  <a:lnTo>
                    <a:pt x="1897" y="817"/>
                  </a:lnTo>
                  <a:lnTo>
                    <a:pt x="1299" y="1240"/>
                  </a:lnTo>
                  <a:lnTo>
                    <a:pt x="978" y="1488"/>
                  </a:lnTo>
                  <a:lnTo>
                    <a:pt x="657" y="1736"/>
                  </a:lnTo>
                  <a:lnTo>
                    <a:pt x="438" y="1926"/>
                  </a:lnTo>
                  <a:lnTo>
                    <a:pt x="249" y="2130"/>
                  </a:lnTo>
                  <a:lnTo>
                    <a:pt x="176" y="2232"/>
                  </a:lnTo>
                  <a:lnTo>
                    <a:pt x="117" y="2334"/>
                  </a:lnTo>
                  <a:lnTo>
                    <a:pt x="74" y="2436"/>
                  </a:lnTo>
                  <a:lnTo>
                    <a:pt x="30" y="2524"/>
                  </a:lnTo>
                  <a:lnTo>
                    <a:pt x="15" y="2611"/>
                  </a:lnTo>
                  <a:lnTo>
                    <a:pt x="1" y="2699"/>
                  </a:lnTo>
                  <a:lnTo>
                    <a:pt x="1" y="2772"/>
                  </a:lnTo>
                  <a:lnTo>
                    <a:pt x="30" y="2830"/>
                  </a:lnTo>
                  <a:lnTo>
                    <a:pt x="74" y="2888"/>
                  </a:lnTo>
                  <a:lnTo>
                    <a:pt x="117" y="2932"/>
                  </a:lnTo>
                  <a:lnTo>
                    <a:pt x="190" y="2976"/>
                  </a:lnTo>
                  <a:lnTo>
                    <a:pt x="278" y="2990"/>
                  </a:lnTo>
                  <a:lnTo>
                    <a:pt x="438" y="3005"/>
                  </a:lnTo>
                  <a:lnTo>
                    <a:pt x="715" y="3005"/>
                  </a:lnTo>
                  <a:lnTo>
                    <a:pt x="1109" y="2976"/>
                  </a:lnTo>
                  <a:lnTo>
                    <a:pt x="1342" y="2947"/>
                  </a:lnTo>
                  <a:lnTo>
                    <a:pt x="1605" y="2903"/>
                  </a:lnTo>
                  <a:lnTo>
                    <a:pt x="1882" y="2845"/>
                  </a:lnTo>
                  <a:lnTo>
                    <a:pt x="2188" y="2772"/>
                  </a:lnTo>
                  <a:lnTo>
                    <a:pt x="2509" y="2684"/>
                  </a:lnTo>
                  <a:lnTo>
                    <a:pt x="2844" y="2582"/>
                  </a:lnTo>
                  <a:lnTo>
                    <a:pt x="3194" y="2436"/>
                  </a:lnTo>
                  <a:lnTo>
                    <a:pt x="3559" y="2290"/>
                  </a:lnTo>
                  <a:lnTo>
                    <a:pt x="3938" y="2101"/>
                  </a:lnTo>
                  <a:lnTo>
                    <a:pt x="4332" y="1897"/>
                  </a:lnTo>
                  <a:lnTo>
                    <a:pt x="4317" y="1751"/>
                  </a:lnTo>
                  <a:lnTo>
                    <a:pt x="4303" y="1590"/>
                  </a:lnTo>
                  <a:lnTo>
                    <a:pt x="4259" y="1445"/>
                  </a:lnTo>
                  <a:lnTo>
                    <a:pt x="4201" y="1284"/>
                  </a:lnTo>
                  <a:lnTo>
                    <a:pt x="4142" y="1124"/>
                  </a:lnTo>
                  <a:lnTo>
                    <a:pt x="4069" y="963"/>
                  </a:lnTo>
                  <a:lnTo>
                    <a:pt x="3909" y="657"/>
                  </a:lnTo>
                  <a:lnTo>
                    <a:pt x="3749" y="395"/>
                  </a:lnTo>
                  <a:lnTo>
                    <a:pt x="3617" y="190"/>
                  </a:lnTo>
                  <a:lnTo>
                    <a:pt x="3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7304695" y="4672929"/>
              <a:ext cx="253790" cy="176048"/>
            </a:xfrm>
            <a:custGeom>
              <a:avLst/>
              <a:gdLst/>
              <a:ahLst/>
              <a:cxnLst/>
              <a:rect l="l" t="t" r="r" b="b"/>
              <a:pathLst>
                <a:path w="4332" h="3005" fill="none" extrusionOk="0">
                  <a:moveTo>
                    <a:pt x="3472" y="1"/>
                  </a:moveTo>
                  <a:lnTo>
                    <a:pt x="3472" y="1"/>
                  </a:lnTo>
                  <a:lnTo>
                    <a:pt x="3617" y="190"/>
                  </a:lnTo>
                  <a:lnTo>
                    <a:pt x="3749" y="395"/>
                  </a:lnTo>
                  <a:lnTo>
                    <a:pt x="3909" y="657"/>
                  </a:lnTo>
                  <a:lnTo>
                    <a:pt x="4069" y="963"/>
                  </a:lnTo>
                  <a:lnTo>
                    <a:pt x="4142" y="1124"/>
                  </a:lnTo>
                  <a:lnTo>
                    <a:pt x="4201" y="1284"/>
                  </a:lnTo>
                  <a:lnTo>
                    <a:pt x="4259" y="1445"/>
                  </a:lnTo>
                  <a:lnTo>
                    <a:pt x="4303" y="1590"/>
                  </a:lnTo>
                  <a:lnTo>
                    <a:pt x="4317" y="1751"/>
                  </a:lnTo>
                  <a:lnTo>
                    <a:pt x="4332" y="1897"/>
                  </a:lnTo>
                  <a:lnTo>
                    <a:pt x="4332" y="1897"/>
                  </a:lnTo>
                  <a:lnTo>
                    <a:pt x="3938" y="2101"/>
                  </a:lnTo>
                  <a:lnTo>
                    <a:pt x="3559" y="2290"/>
                  </a:lnTo>
                  <a:lnTo>
                    <a:pt x="3194" y="2436"/>
                  </a:lnTo>
                  <a:lnTo>
                    <a:pt x="2844" y="2582"/>
                  </a:lnTo>
                  <a:lnTo>
                    <a:pt x="2509" y="2684"/>
                  </a:lnTo>
                  <a:lnTo>
                    <a:pt x="2188" y="2772"/>
                  </a:lnTo>
                  <a:lnTo>
                    <a:pt x="1882" y="2845"/>
                  </a:lnTo>
                  <a:lnTo>
                    <a:pt x="1605" y="2903"/>
                  </a:lnTo>
                  <a:lnTo>
                    <a:pt x="1342" y="2947"/>
                  </a:lnTo>
                  <a:lnTo>
                    <a:pt x="1109" y="2976"/>
                  </a:lnTo>
                  <a:lnTo>
                    <a:pt x="715" y="3005"/>
                  </a:lnTo>
                  <a:lnTo>
                    <a:pt x="438" y="3005"/>
                  </a:lnTo>
                  <a:lnTo>
                    <a:pt x="278" y="2990"/>
                  </a:lnTo>
                  <a:lnTo>
                    <a:pt x="278" y="2990"/>
                  </a:lnTo>
                  <a:lnTo>
                    <a:pt x="190" y="2976"/>
                  </a:lnTo>
                  <a:lnTo>
                    <a:pt x="117" y="2932"/>
                  </a:lnTo>
                  <a:lnTo>
                    <a:pt x="74" y="2888"/>
                  </a:lnTo>
                  <a:lnTo>
                    <a:pt x="30" y="2830"/>
                  </a:lnTo>
                  <a:lnTo>
                    <a:pt x="1" y="2772"/>
                  </a:lnTo>
                  <a:lnTo>
                    <a:pt x="1" y="2699"/>
                  </a:lnTo>
                  <a:lnTo>
                    <a:pt x="15" y="2611"/>
                  </a:lnTo>
                  <a:lnTo>
                    <a:pt x="30" y="2524"/>
                  </a:lnTo>
                  <a:lnTo>
                    <a:pt x="74" y="2436"/>
                  </a:lnTo>
                  <a:lnTo>
                    <a:pt x="117" y="2334"/>
                  </a:lnTo>
                  <a:lnTo>
                    <a:pt x="176" y="2232"/>
                  </a:lnTo>
                  <a:lnTo>
                    <a:pt x="249" y="2130"/>
                  </a:lnTo>
                  <a:lnTo>
                    <a:pt x="438" y="1926"/>
                  </a:lnTo>
                  <a:lnTo>
                    <a:pt x="657" y="1736"/>
                  </a:lnTo>
                  <a:lnTo>
                    <a:pt x="657" y="1736"/>
                  </a:lnTo>
                  <a:lnTo>
                    <a:pt x="978" y="1488"/>
                  </a:lnTo>
                  <a:lnTo>
                    <a:pt x="1299" y="1240"/>
                  </a:lnTo>
                  <a:lnTo>
                    <a:pt x="1897" y="817"/>
                  </a:lnTo>
                  <a:lnTo>
                    <a:pt x="2319" y="526"/>
                  </a:lnTo>
                  <a:lnTo>
                    <a:pt x="2494" y="42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7309850" y="4770353"/>
              <a:ext cx="247815" cy="68369"/>
            </a:xfrm>
            <a:custGeom>
              <a:avLst/>
              <a:gdLst/>
              <a:ahLst/>
              <a:cxnLst/>
              <a:rect l="l" t="t" r="r" b="b"/>
              <a:pathLst>
                <a:path w="4230" h="1167" extrusionOk="0">
                  <a:moveTo>
                    <a:pt x="4215" y="0"/>
                  </a:moveTo>
                  <a:lnTo>
                    <a:pt x="4127" y="44"/>
                  </a:lnTo>
                  <a:lnTo>
                    <a:pt x="3909" y="161"/>
                  </a:lnTo>
                  <a:lnTo>
                    <a:pt x="3573" y="307"/>
                  </a:lnTo>
                  <a:lnTo>
                    <a:pt x="3136" y="496"/>
                  </a:lnTo>
                  <a:lnTo>
                    <a:pt x="2625" y="686"/>
                  </a:lnTo>
                  <a:lnTo>
                    <a:pt x="2348" y="773"/>
                  </a:lnTo>
                  <a:lnTo>
                    <a:pt x="2056" y="861"/>
                  </a:lnTo>
                  <a:lnTo>
                    <a:pt x="1750" y="934"/>
                  </a:lnTo>
                  <a:lnTo>
                    <a:pt x="1429" y="1007"/>
                  </a:lnTo>
                  <a:lnTo>
                    <a:pt x="1094" y="1065"/>
                  </a:lnTo>
                  <a:lnTo>
                    <a:pt x="759" y="1109"/>
                  </a:lnTo>
                  <a:lnTo>
                    <a:pt x="423" y="1138"/>
                  </a:lnTo>
                  <a:lnTo>
                    <a:pt x="0" y="1138"/>
                  </a:lnTo>
                  <a:lnTo>
                    <a:pt x="0" y="1167"/>
                  </a:lnTo>
                  <a:lnTo>
                    <a:pt x="481" y="1167"/>
                  </a:lnTo>
                  <a:lnTo>
                    <a:pt x="861" y="1123"/>
                  </a:lnTo>
                  <a:lnTo>
                    <a:pt x="1240" y="1065"/>
                  </a:lnTo>
                  <a:lnTo>
                    <a:pt x="1619" y="992"/>
                  </a:lnTo>
                  <a:lnTo>
                    <a:pt x="1969" y="904"/>
                  </a:lnTo>
                  <a:lnTo>
                    <a:pt x="2319" y="817"/>
                  </a:lnTo>
                  <a:lnTo>
                    <a:pt x="2640" y="700"/>
                  </a:lnTo>
                  <a:lnTo>
                    <a:pt x="2946" y="598"/>
                  </a:lnTo>
                  <a:lnTo>
                    <a:pt x="3471" y="394"/>
                  </a:lnTo>
                  <a:lnTo>
                    <a:pt x="3879" y="204"/>
                  </a:lnTo>
                  <a:lnTo>
                    <a:pt x="4142" y="73"/>
                  </a:lnTo>
                  <a:lnTo>
                    <a:pt x="4229" y="29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7375640" y="4391026"/>
              <a:ext cx="148689" cy="329834"/>
            </a:xfrm>
            <a:custGeom>
              <a:avLst/>
              <a:gdLst/>
              <a:ahLst/>
              <a:cxnLst/>
              <a:rect l="l" t="t" r="r" b="b"/>
              <a:pathLst>
                <a:path w="2538" h="5630" extrusionOk="0">
                  <a:moveTo>
                    <a:pt x="2246" y="0"/>
                  </a:moveTo>
                  <a:lnTo>
                    <a:pt x="0" y="1386"/>
                  </a:lnTo>
                  <a:lnTo>
                    <a:pt x="890" y="5542"/>
                  </a:lnTo>
                  <a:lnTo>
                    <a:pt x="1079" y="5586"/>
                  </a:lnTo>
                  <a:lnTo>
                    <a:pt x="1269" y="5615"/>
                  </a:lnTo>
                  <a:lnTo>
                    <a:pt x="1517" y="5629"/>
                  </a:lnTo>
                  <a:lnTo>
                    <a:pt x="1648" y="5629"/>
                  </a:lnTo>
                  <a:lnTo>
                    <a:pt x="1779" y="5615"/>
                  </a:lnTo>
                  <a:lnTo>
                    <a:pt x="1925" y="5586"/>
                  </a:lnTo>
                  <a:lnTo>
                    <a:pt x="2056" y="5557"/>
                  </a:lnTo>
                  <a:lnTo>
                    <a:pt x="2188" y="5498"/>
                  </a:lnTo>
                  <a:lnTo>
                    <a:pt x="2319" y="5425"/>
                  </a:lnTo>
                  <a:lnTo>
                    <a:pt x="2436" y="5323"/>
                  </a:lnTo>
                  <a:lnTo>
                    <a:pt x="2538" y="5207"/>
                  </a:lnTo>
                  <a:lnTo>
                    <a:pt x="2508" y="4871"/>
                  </a:lnTo>
                  <a:lnTo>
                    <a:pt x="2479" y="4507"/>
                  </a:lnTo>
                  <a:lnTo>
                    <a:pt x="2479" y="3544"/>
                  </a:lnTo>
                  <a:lnTo>
                    <a:pt x="2465" y="2917"/>
                  </a:lnTo>
                  <a:lnTo>
                    <a:pt x="2421" y="2129"/>
                  </a:lnTo>
                  <a:lnTo>
                    <a:pt x="2363" y="1167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7375640" y="4391026"/>
              <a:ext cx="148689" cy="329834"/>
            </a:xfrm>
            <a:custGeom>
              <a:avLst/>
              <a:gdLst/>
              <a:ahLst/>
              <a:cxnLst/>
              <a:rect l="l" t="t" r="r" b="b"/>
              <a:pathLst>
                <a:path w="2538" h="5630" fill="none" extrusionOk="0">
                  <a:moveTo>
                    <a:pt x="0" y="1386"/>
                  </a:moveTo>
                  <a:lnTo>
                    <a:pt x="890" y="5542"/>
                  </a:lnTo>
                  <a:lnTo>
                    <a:pt x="890" y="5542"/>
                  </a:lnTo>
                  <a:lnTo>
                    <a:pt x="1079" y="5586"/>
                  </a:lnTo>
                  <a:lnTo>
                    <a:pt x="1269" y="5615"/>
                  </a:lnTo>
                  <a:lnTo>
                    <a:pt x="1517" y="5629"/>
                  </a:lnTo>
                  <a:lnTo>
                    <a:pt x="1648" y="5629"/>
                  </a:lnTo>
                  <a:lnTo>
                    <a:pt x="1779" y="5615"/>
                  </a:lnTo>
                  <a:lnTo>
                    <a:pt x="1925" y="5586"/>
                  </a:lnTo>
                  <a:lnTo>
                    <a:pt x="2056" y="5557"/>
                  </a:lnTo>
                  <a:lnTo>
                    <a:pt x="2188" y="5498"/>
                  </a:lnTo>
                  <a:lnTo>
                    <a:pt x="2319" y="5425"/>
                  </a:lnTo>
                  <a:lnTo>
                    <a:pt x="2436" y="5323"/>
                  </a:lnTo>
                  <a:lnTo>
                    <a:pt x="2538" y="5207"/>
                  </a:lnTo>
                  <a:lnTo>
                    <a:pt x="2538" y="5207"/>
                  </a:lnTo>
                  <a:lnTo>
                    <a:pt x="2508" y="4871"/>
                  </a:lnTo>
                  <a:lnTo>
                    <a:pt x="2479" y="4507"/>
                  </a:lnTo>
                  <a:lnTo>
                    <a:pt x="2479" y="3544"/>
                  </a:lnTo>
                  <a:lnTo>
                    <a:pt x="2465" y="2917"/>
                  </a:lnTo>
                  <a:lnTo>
                    <a:pt x="2421" y="2129"/>
                  </a:lnTo>
                  <a:lnTo>
                    <a:pt x="2363" y="1167"/>
                  </a:lnTo>
                  <a:lnTo>
                    <a:pt x="22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7503762" y="4724190"/>
              <a:ext cx="37670" cy="71825"/>
            </a:xfrm>
            <a:custGeom>
              <a:avLst/>
              <a:gdLst/>
              <a:ahLst/>
              <a:cxnLst/>
              <a:rect l="l" t="t" r="r" b="b"/>
              <a:pathLst>
                <a:path w="643" h="1226" extrusionOk="0">
                  <a:moveTo>
                    <a:pt x="628" y="1"/>
                  </a:moveTo>
                  <a:lnTo>
                    <a:pt x="526" y="59"/>
                  </a:lnTo>
                  <a:lnTo>
                    <a:pt x="438" y="132"/>
                  </a:lnTo>
                  <a:lnTo>
                    <a:pt x="351" y="205"/>
                  </a:lnTo>
                  <a:lnTo>
                    <a:pt x="292" y="278"/>
                  </a:lnTo>
                  <a:lnTo>
                    <a:pt x="176" y="438"/>
                  </a:lnTo>
                  <a:lnTo>
                    <a:pt x="103" y="599"/>
                  </a:lnTo>
                  <a:lnTo>
                    <a:pt x="44" y="759"/>
                  </a:lnTo>
                  <a:lnTo>
                    <a:pt x="15" y="905"/>
                  </a:lnTo>
                  <a:lnTo>
                    <a:pt x="1" y="1022"/>
                  </a:lnTo>
                  <a:lnTo>
                    <a:pt x="1" y="1124"/>
                  </a:lnTo>
                  <a:lnTo>
                    <a:pt x="1" y="1226"/>
                  </a:lnTo>
                  <a:lnTo>
                    <a:pt x="30" y="1226"/>
                  </a:lnTo>
                  <a:lnTo>
                    <a:pt x="30" y="1197"/>
                  </a:lnTo>
                  <a:lnTo>
                    <a:pt x="30" y="1124"/>
                  </a:lnTo>
                  <a:lnTo>
                    <a:pt x="30" y="1022"/>
                  </a:lnTo>
                  <a:lnTo>
                    <a:pt x="44" y="905"/>
                  </a:lnTo>
                  <a:lnTo>
                    <a:pt x="74" y="759"/>
                  </a:lnTo>
                  <a:lnTo>
                    <a:pt x="132" y="613"/>
                  </a:lnTo>
                  <a:lnTo>
                    <a:pt x="205" y="453"/>
                  </a:lnTo>
                  <a:lnTo>
                    <a:pt x="307" y="307"/>
                  </a:lnTo>
                  <a:lnTo>
                    <a:pt x="380" y="234"/>
                  </a:lnTo>
                  <a:lnTo>
                    <a:pt x="453" y="161"/>
                  </a:lnTo>
                  <a:lnTo>
                    <a:pt x="540" y="88"/>
                  </a:lnTo>
                  <a:lnTo>
                    <a:pt x="642" y="3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7398663" y="4734442"/>
              <a:ext cx="26539" cy="33393"/>
            </a:xfrm>
            <a:custGeom>
              <a:avLst/>
              <a:gdLst/>
              <a:ahLst/>
              <a:cxnLst/>
              <a:rect l="l" t="t" r="r" b="b"/>
              <a:pathLst>
                <a:path w="453" h="570" extrusionOk="0">
                  <a:moveTo>
                    <a:pt x="1" y="1"/>
                  </a:moveTo>
                  <a:lnTo>
                    <a:pt x="132" y="132"/>
                  </a:lnTo>
                  <a:lnTo>
                    <a:pt x="249" y="278"/>
                  </a:lnTo>
                  <a:lnTo>
                    <a:pt x="351" y="409"/>
                  </a:lnTo>
                  <a:lnTo>
                    <a:pt x="438" y="570"/>
                  </a:lnTo>
                  <a:lnTo>
                    <a:pt x="453" y="570"/>
                  </a:lnTo>
                  <a:lnTo>
                    <a:pt x="409" y="482"/>
                  </a:lnTo>
                  <a:lnTo>
                    <a:pt x="365" y="409"/>
                  </a:lnTo>
                  <a:lnTo>
                    <a:pt x="263" y="263"/>
                  </a:lnTo>
                  <a:lnTo>
                    <a:pt x="147" y="117"/>
                  </a:lnTo>
                  <a:lnTo>
                    <a:pt x="74" y="5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7378159" y="4751548"/>
              <a:ext cx="21442" cy="28238"/>
            </a:xfrm>
            <a:custGeom>
              <a:avLst/>
              <a:gdLst/>
              <a:ahLst/>
              <a:cxnLst/>
              <a:rect l="l" t="t" r="r" b="b"/>
              <a:pathLst>
                <a:path w="366" h="482" extrusionOk="0">
                  <a:moveTo>
                    <a:pt x="1" y="0"/>
                  </a:moveTo>
                  <a:lnTo>
                    <a:pt x="190" y="234"/>
                  </a:lnTo>
                  <a:lnTo>
                    <a:pt x="351" y="482"/>
                  </a:lnTo>
                  <a:lnTo>
                    <a:pt x="365" y="482"/>
                  </a:lnTo>
                  <a:lnTo>
                    <a:pt x="293" y="350"/>
                  </a:lnTo>
                  <a:lnTo>
                    <a:pt x="205" y="219"/>
                  </a:lnTo>
                  <a:lnTo>
                    <a:pt x="103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7359412" y="4762679"/>
              <a:ext cx="13709" cy="23082"/>
            </a:xfrm>
            <a:custGeom>
              <a:avLst/>
              <a:gdLst/>
              <a:ahLst/>
              <a:cxnLst/>
              <a:rect l="l" t="t" r="r" b="b"/>
              <a:pathLst>
                <a:path w="234" h="394" extrusionOk="0">
                  <a:moveTo>
                    <a:pt x="0" y="0"/>
                  </a:moveTo>
                  <a:lnTo>
                    <a:pt x="73" y="88"/>
                  </a:lnTo>
                  <a:lnTo>
                    <a:pt x="131" y="190"/>
                  </a:lnTo>
                  <a:lnTo>
                    <a:pt x="190" y="277"/>
                  </a:lnTo>
                  <a:lnTo>
                    <a:pt x="219" y="394"/>
                  </a:lnTo>
                  <a:lnTo>
                    <a:pt x="233" y="394"/>
                  </a:lnTo>
                  <a:lnTo>
                    <a:pt x="233" y="379"/>
                  </a:lnTo>
                  <a:lnTo>
                    <a:pt x="204" y="277"/>
                  </a:lnTo>
                  <a:lnTo>
                    <a:pt x="146" y="175"/>
                  </a:lnTo>
                  <a:lnTo>
                    <a:pt x="88" y="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7257711" y="3481988"/>
              <a:ext cx="1168009" cy="1097063"/>
            </a:xfrm>
            <a:custGeom>
              <a:avLst/>
              <a:gdLst/>
              <a:ahLst/>
              <a:cxnLst/>
              <a:rect l="l" t="t" r="r" b="b"/>
              <a:pathLst>
                <a:path w="19937" h="18726" extrusionOk="0">
                  <a:moveTo>
                    <a:pt x="14117" y="0"/>
                  </a:moveTo>
                  <a:lnTo>
                    <a:pt x="10238" y="686"/>
                  </a:lnTo>
                  <a:lnTo>
                    <a:pt x="7074" y="1240"/>
                  </a:lnTo>
                  <a:lnTo>
                    <a:pt x="5659" y="1473"/>
                  </a:lnTo>
                  <a:lnTo>
                    <a:pt x="4551" y="1663"/>
                  </a:lnTo>
                  <a:lnTo>
                    <a:pt x="4215" y="1721"/>
                  </a:lnTo>
                  <a:lnTo>
                    <a:pt x="3894" y="1780"/>
                  </a:lnTo>
                  <a:lnTo>
                    <a:pt x="3588" y="1867"/>
                  </a:lnTo>
                  <a:lnTo>
                    <a:pt x="3296" y="1940"/>
                  </a:lnTo>
                  <a:lnTo>
                    <a:pt x="3019" y="2042"/>
                  </a:lnTo>
                  <a:lnTo>
                    <a:pt x="2757" y="2130"/>
                  </a:lnTo>
                  <a:lnTo>
                    <a:pt x="2509" y="2246"/>
                  </a:lnTo>
                  <a:lnTo>
                    <a:pt x="2261" y="2363"/>
                  </a:lnTo>
                  <a:lnTo>
                    <a:pt x="2042" y="2480"/>
                  </a:lnTo>
                  <a:lnTo>
                    <a:pt x="1838" y="2611"/>
                  </a:lnTo>
                  <a:lnTo>
                    <a:pt x="1634" y="2757"/>
                  </a:lnTo>
                  <a:lnTo>
                    <a:pt x="1459" y="2888"/>
                  </a:lnTo>
                  <a:lnTo>
                    <a:pt x="1284" y="3048"/>
                  </a:lnTo>
                  <a:lnTo>
                    <a:pt x="1123" y="3209"/>
                  </a:lnTo>
                  <a:lnTo>
                    <a:pt x="978" y="3369"/>
                  </a:lnTo>
                  <a:lnTo>
                    <a:pt x="846" y="3530"/>
                  </a:lnTo>
                  <a:lnTo>
                    <a:pt x="715" y="3705"/>
                  </a:lnTo>
                  <a:lnTo>
                    <a:pt x="598" y="3894"/>
                  </a:lnTo>
                  <a:lnTo>
                    <a:pt x="496" y="4084"/>
                  </a:lnTo>
                  <a:lnTo>
                    <a:pt x="409" y="4273"/>
                  </a:lnTo>
                  <a:lnTo>
                    <a:pt x="321" y="4478"/>
                  </a:lnTo>
                  <a:lnTo>
                    <a:pt x="248" y="4682"/>
                  </a:lnTo>
                  <a:lnTo>
                    <a:pt x="190" y="4886"/>
                  </a:lnTo>
                  <a:lnTo>
                    <a:pt x="132" y="5090"/>
                  </a:lnTo>
                  <a:lnTo>
                    <a:pt x="88" y="5309"/>
                  </a:lnTo>
                  <a:lnTo>
                    <a:pt x="59" y="5542"/>
                  </a:lnTo>
                  <a:lnTo>
                    <a:pt x="30" y="5761"/>
                  </a:lnTo>
                  <a:lnTo>
                    <a:pt x="15" y="5994"/>
                  </a:lnTo>
                  <a:lnTo>
                    <a:pt x="1" y="6461"/>
                  </a:lnTo>
                  <a:lnTo>
                    <a:pt x="15" y="6942"/>
                  </a:lnTo>
                  <a:lnTo>
                    <a:pt x="248" y="10151"/>
                  </a:lnTo>
                  <a:lnTo>
                    <a:pt x="555" y="14044"/>
                  </a:lnTo>
                  <a:lnTo>
                    <a:pt x="919" y="18726"/>
                  </a:lnTo>
                  <a:lnTo>
                    <a:pt x="5411" y="17719"/>
                  </a:lnTo>
                  <a:lnTo>
                    <a:pt x="4507" y="6505"/>
                  </a:lnTo>
                  <a:lnTo>
                    <a:pt x="16057" y="6505"/>
                  </a:lnTo>
                  <a:lnTo>
                    <a:pt x="16290" y="6490"/>
                  </a:lnTo>
                  <a:lnTo>
                    <a:pt x="16524" y="6475"/>
                  </a:lnTo>
                  <a:lnTo>
                    <a:pt x="16742" y="6446"/>
                  </a:lnTo>
                  <a:lnTo>
                    <a:pt x="16946" y="6403"/>
                  </a:lnTo>
                  <a:lnTo>
                    <a:pt x="17151" y="6359"/>
                  </a:lnTo>
                  <a:lnTo>
                    <a:pt x="17340" y="6315"/>
                  </a:lnTo>
                  <a:lnTo>
                    <a:pt x="17530" y="6257"/>
                  </a:lnTo>
                  <a:lnTo>
                    <a:pt x="17705" y="6184"/>
                  </a:lnTo>
                  <a:lnTo>
                    <a:pt x="17865" y="6111"/>
                  </a:lnTo>
                  <a:lnTo>
                    <a:pt x="18026" y="6038"/>
                  </a:lnTo>
                  <a:lnTo>
                    <a:pt x="18171" y="5965"/>
                  </a:lnTo>
                  <a:lnTo>
                    <a:pt x="18449" y="5775"/>
                  </a:lnTo>
                  <a:lnTo>
                    <a:pt x="18696" y="5571"/>
                  </a:lnTo>
                  <a:lnTo>
                    <a:pt x="18915" y="5353"/>
                  </a:lnTo>
                  <a:lnTo>
                    <a:pt x="19105" y="5134"/>
                  </a:lnTo>
                  <a:lnTo>
                    <a:pt x="19280" y="4886"/>
                  </a:lnTo>
                  <a:lnTo>
                    <a:pt x="19426" y="4623"/>
                  </a:lnTo>
                  <a:lnTo>
                    <a:pt x="19542" y="4361"/>
                  </a:lnTo>
                  <a:lnTo>
                    <a:pt x="19659" y="4084"/>
                  </a:lnTo>
                  <a:lnTo>
                    <a:pt x="19732" y="3807"/>
                  </a:lnTo>
                  <a:lnTo>
                    <a:pt x="19805" y="3530"/>
                  </a:lnTo>
                  <a:lnTo>
                    <a:pt x="19863" y="3253"/>
                  </a:lnTo>
                  <a:lnTo>
                    <a:pt x="19892" y="2975"/>
                  </a:lnTo>
                  <a:lnTo>
                    <a:pt x="19921" y="2698"/>
                  </a:lnTo>
                  <a:lnTo>
                    <a:pt x="19936" y="2436"/>
                  </a:lnTo>
                  <a:lnTo>
                    <a:pt x="19936" y="1940"/>
                  </a:lnTo>
                  <a:lnTo>
                    <a:pt x="19907" y="1488"/>
                  </a:lnTo>
                  <a:lnTo>
                    <a:pt x="19863" y="1109"/>
                  </a:lnTo>
                  <a:lnTo>
                    <a:pt x="19819" y="817"/>
                  </a:lnTo>
                  <a:lnTo>
                    <a:pt x="19776" y="555"/>
                  </a:lnTo>
                  <a:lnTo>
                    <a:pt x="141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7257711" y="3481988"/>
              <a:ext cx="1168009" cy="1097063"/>
            </a:xfrm>
            <a:custGeom>
              <a:avLst/>
              <a:gdLst/>
              <a:ahLst/>
              <a:cxnLst/>
              <a:rect l="l" t="t" r="r" b="b"/>
              <a:pathLst>
                <a:path w="19937" h="18726" fill="none" extrusionOk="0">
                  <a:moveTo>
                    <a:pt x="14117" y="0"/>
                  </a:moveTo>
                  <a:lnTo>
                    <a:pt x="14117" y="0"/>
                  </a:lnTo>
                  <a:lnTo>
                    <a:pt x="10238" y="686"/>
                  </a:lnTo>
                  <a:lnTo>
                    <a:pt x="7074" y="1240"/>
                  </a:lnTo>
                  <a:lnTo>
                    <a:pt x="5659" y="1473"/>
                  </a:lnTo>
                  <a:lnTo>
                    <a:pt x="4551" y="1663"/>
                  </a:lnTo>
                  <a:lnTo>
                    <a:pt x="4551" y="1663"/>
                  </a:lnTo>
                  <a:lnTo>
                    <a:pt x="4215" y="1721"/>
                  </a:lnTo>
                  <a:lnTo>
                    <a:pt x="3894" y="1780"/>
                  </a:lnTo>
                  <a:lnTo>
                    <a:pt x="3588" y="1867"/>
                  </a:lnTo>
                  <a:lnTo>
                    <a:pt x="3296" y="1940"/>
                  </a:lnTo>
                  <a:lnTo>
                    <a:pt x="3019" y="2042"/>
                  </a:lnTo>
                  <a:lnTo>
                    <a:pt x="2757" y="2130"/>
                  </a:lnTo>
                  <a:lnTo>
                    <a:pt x="2509" y="2246"/>
                  </a:lnTo>
                  <a:lnTo>
                    <a:pt x="2261" y="2363"/>
                  </a:lnTo>
                  <a:lnTo>
                    <a:pt x="2042" y="2480"/>
                  </a:lnTo>
                  <a:lnTo>
                    <a:pt x="1838" y="2611"/>
                  </a:lnTo>
                  <a:lnTo>
                    <a:pt x="1634" y="2757"/>
                  </a:lnTo>
                  <a:lnTo>
                    <a:pt x="1459" y="2888"/>
                  </a:lnTo>
                  <a:lnTo>
                    <a:pt x="1284" y="3048"/>
                  </a:lnTo>
                  <a:lnTo>
                    <a:pt x="1123" y="3209"/>
                  </a:lnTo>
                  <a:lnTo>
                    <a:pt x="978" y="3369"/>
                  </a:lnTo>
                  <a:lnTo>
                    <a:pt x="846" y="3530"/>
                  </a:lnTo>
                  <a:lnTo>
                    <a:pt x="715" y="3705"/>
                  </a:lnTo>
                  <a:lnTo>
                    <a:pt x="598" y="3894"/>
                  </a:lnTo>
                  <a:lnTo>
                    <a:pt x="496" y="4084"/>
                  </a:lnTo>
                  <a:lnTo>
                    <a:pt x="409" y="4273"/>
                  </a:lnTo>
                  <a:lnTo>
                    <a:pt x="321" y="4478"/>
                  </a:lnTo>
                  <a:lnTo>
                    <a:pt x="248" y="4682"/>
                  </a:lnTo>
                  <a:lnTo>
                    <a:pt x="190" y="4886"/>
                  </a:lnTo>
                  <a:lnTo>
                    <a:pt x="132" y="5090"/>
                  </a:lnTo>
                  <a:lnTo>
                    <a:pt x="88" y="5309"/>
                  </a:lnTo>
                  <a:lnTo>
                    <a:pt x="59" y="5542"/>
                  </a:lnTo>
                  <a:lnTo>
                    <a:pt x="30" y="5761"/>
                  </a:lnTo>
                  <a:lnTo>
                    <a:pt x="15" y="5994"/>
                  </a:lnTo>
                  <a:lnTo>
                    <a:pt x="1" y="6461"/>
                  </a:lnTo>
                  <a:lnTo>
                    <a:pt x="15" y="6942"/>
                  </a:lnTo>
                  <a:lnTo>
                    <a:pt x="15" y="6942"/>
                  </a:lnTo>
                  <a:lnTo>
                    <a:pt x="248" y="10151"/>
                  </a:lnTo>
                  <a:lnTo>
                    <a:pt x="555" y="14044"/>
                  </a:lnTo>
                  <a:lnTo>
                    <a:pt x="919" y="18726"/>
                  </a:lnTo>
                  <a:lnTo>
                    <a:pt x="5411" y="17719"/>
                  </a:lnTo>
                  <a:lnTo>
                    <a:pt x="4507" y="6505"/>
                  </a:lnTo>
                  <a:lnTo>
                    <a:pt x="4507" y="6505"/>
                  </a:lnTo>
                  <a:lnTo>
                    <a:pt x="15809" y="6505"/>
                  </a:lnTo>
                  <a:lnTo>
                    <a:pt x="15809" y="6505"/>
                  </a:lnTo>
                  <a:lnTo>
                    <a:pt x="16057" y="6505"/>
                  </a:lnTo>
                  <a:lnTo>
                    <a:pt x="16290" y="6490"/>
                  </a:lnTo>
                  <a:lnTo>
                    <a:pt x="16524" y="6475"/>
                  </a:lnTo>
                  <a:lnTo>
                    <a:pt x="16742" y="6446"/>
                  </a:lnTo>
                  <a:lnTo>
                    <a:pt x="16946" y="6403"/>
                  </a:lnTo>
                  <a:lnTo>
                    <a:pt x="17151" y="6359"/>
                  </a:lnTo>
                  <a:lnTo>
                    <a:pt x="17340" y="6315"/>
                  </a:lnTo>
                  <a:lnTo>
                    <a:pt x="17530" y="6257"/>
                  </a:lnTo>
                  <a:lnTo>
                    <a:pt x="17705" y="6184"/>
                  </a:lnTo>
                  <a:lnTo>
                    <a:pt x="17865" y="6111"/>
                  </a:lnTo>
                  <a:lnTo>
                    <a:pt x="18026" y="6038"/>
                  </a:lnTo>
                  <a:lnTo>
                    <a:pt x="18171" y="5965"/>
                  </a:lnTo>
                  <a:lnTo>
                    <a:pt x="18449" y="5775"/>
                  </a:lnTo>
                  <a:lnTo>
                    <a:pt x="18696" y="5571"/>
                  </a:lnTo>
                  <a:lnTo>
                    <a:pt x="18915" y="5353"/>
                  </a:lnTo>
                  <a:lnTo>
                    <a:pt x="19105" y="5134"/>
                  </a:lnTo>
                  <a:lnTo>
                    <a:pt x="19280" y="4886"/>
                  </a:lnTo>
                  <a:lnTo>
                    <a:pt x="19426" y="4623"/>
                  </a:lnTo>
                  <a:lnTo>
                    <a:pt x="19542" y="4361"/>
                  </a:lnTo>
                  <a:lnTo>
                    <a:pt x="19659" y="4084"/>
                  </a:lnTo>
                  <a:lnTo>
                    <a:pt x="19732" y="3807"/>
                  </a:lnTo>
                  <a:lnTo>
                    <a:pt x="19805" y="3530"/>
                  </a:lnTo>
                  <a:lnTo>
                    <a:pt x="19863" y="3253"/>
                  </a:lnTo>
                  <a:lnTo>
                    <a:pt x="19892" y="2975"/>
                  </a:lnTo>
                  <a:lnTo>
                    <a:pt x="19921" y="2698"/>
                  </a:lnTo>
                  <a:lnTo>
                    <a:pt x="19936" y="2436"/>
                  </a:lnTo>
                  <a:lnTo>
                    <a:pt x="19936" y="1940"/>
                  </a:lnTo>
                  <a:lnTo>
                    <a:pt x="19907" y="1488"/>
                  </a:lnTo>
                  <a:lnTo>
                    <a:pt x="19863" y="1109"/>
                  </a:lnTo>
                  <a:lnTo>
                    <a:pt x="19819" y="817"/>
                  </a:lnTo>
                  <a:lnTo>
                    <a:pt x="19776" y="5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8121468" y="2568674"/>
              <a:ext cx="162398" cy="225611"/>
            </a:xfrm>
            <a:custGeom>
              <a:avLst/>
              <a:gdLst/>
              <a:ahLst/>
              <a:cxnLst/>
              <a:rect l="l" t="t" r="r" b="b"/>
              <a:pathLst>
                <a:path w="2772" h="3851" extrusionOk="0">
                  <a:moveTo>
                    <a:pt x="102" y="1"/>
                  </a:moveTo>
                  <a:lnTo>
                    <a:pt x="0" y="3851"/>
                  </a:lnTo>
                  <a:lnTo>
                    <a:pt x="0" y="3851"/>
                  </a:lnTo>
                  <a:lnTo>
                    <a:pt x="2771" y="2903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8121468" y="2568674"/>
              <a:ext cx="162398" cy="225611"/>
            </a:xfrm>
            <a:custGeom>
              <a:avLst/>
              <a:gdLst/>
              <a:ahLst/>
              <a:cxnLst/>
              <a:rect l="l" t="t" r="r" b="b"/>
              <a:pathLst>
                <a:path w="2772" h="3851" fill="none" extrusionOk="0">
                  <a:moveTo>
                    <a:pt x="102" y="1"/>
                  </a:moveTo>
                  <a:lnTo>
                    <a:pt x="0" y="3851"/>
                  </a:lnTo>
                  <a:lnTo>
                    <a:pt x="2771" y="2903"/>
                  </a:lnTo>
                  <a:lnTo>
                    <a:pt x="19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7793400" y="4619970"/>
              <a:ext cx="231587" cy="220514"/>
            </a:xfrm>
            <a:custGeom>
              <a:avLst/>
              <a:gdLst/>
              <a:ahLst/>
              <a:cxnLst/>
              <a:rect l="l" t="t" r="r" b="b"/>
              <a:pathLst>
                <a:path w="3953" h="3764" extrusionOk="0">
                  <a:moveTo>
                    <a:pt x="2596" y="1"/>
                  </a:moveTo>
                  <a:lnTo>
                    <a:pt x="1765" y="686"/>
                  </a:lnTo>
                  <a:lnTo>
                    <a:pt x="1648" y="832"/>
                  </a:lnTo>
                  <a:lnTo>
                    <a:pt x="1313" y="1226"/>
                  </a:lnTo>
                  <a:lnTo>
                    <a:pt x="861" y="1794"/>
                  </a:lnTo>
                  <a:lnTo>
                    <a:pt x="613" y="2115"/>
                  </a:lnTo>
                  <a:lnTo>
                    <a:pt x="380" y="2465"/>
                  </a:lnTo>
                  <a:lnTo>
                    <a:pt x="219" y="2713"/>
                  </a:lnTo>
                  <a:lnTo>
                    <a:pt x="102" y="2946"/>
                  </a:lnTo>
                  <a:lnTo>
                    <a:pt x="59" y="3063"/>
                  </a:lnTo>
                  <a:lnTo>
                    <a:pt x="30" y="3180"/>
                  </a:lnTo>
                  <a:lnTo>
                    <a:pt x="15" y="3282"/>
                  </a:lnTo>
                  <a:lnTo>
                    <a:pt x="0" y="3384"/>
                  </a:lnTo>
                  <a:lnTo>
                    <a:pt x="0" y="3471"/>
                  </a:lnTo>
                  <a:lnTo>
                    <a:pt x="15" y="3559"/>
                  </a:lnTo>
                  <a:lnTo>
                    <a:pt x="44" y="3632"/>
                  </a:lnTo>
                  <a:lnTo>
                    <a:pt x="88" y="3690"/>
                  </a:lnTo>
                  <a:lnTo>
                    <a:pt x="132" y="3734"/>
                  </a:lnTo>
                  <a:lnTo>
                    <a:pt x="205" y="3763"/>
                  </a:lnTo>
                  <a:lnTo>
                    <a:pt x="380" y="3763"/>
                  </a:lnTo>
                  <a:lnTo>
                    <a:pt x="525" y="3734"/>
                  </a:lnTo>
                  <a:lnTo>
                    <a:pt x="788" y="3661"/>
                  </a:lnTo>
                  <a:lnTo>
                    <a:pt x="1152" y="3515"/>
                  </a:lnTo>
                  <a:lnTo>
                    <a:pt x="1386" y="3428"/>
                  </a:lnTo>
                  <a:lnTo>
                    <a:pt x="1619" y="3311"/>
                  </a:lnTo>
                  <a:lnTo>
                    <a:pt x="1867" y="3180"/>
                  </a:lnTo>
                  <a:lnTo>
                    <a:pt x="2144" y="3019"/>
                  </a:lnTo>
                  <a:lnTo>
                    <a:pt x="2421" y="2844"/>
                  </a:lnTo>
                  <a:lnTo>
                    <a:pt x="2727" y="2640"/>
                  </a:lnTo>
                  <a:lnTo>
                    <a:pt x="3019" y="2421"/>
                  </a:lnTo>
                  <a:lnTo>
                    <a:pt x="3325" y="2174"/>
                  </a:lnTo>
                  <a:lnTo>
                    <a:pt x="3632" y="1896"/>
                  </a:lnTo>
                  <a:lnTo>
                    <a:pt x="3952" y="1590"/>
                  </a:lnTo>
                  <a:lnTo>
                    <a:pt x="3909" y="1444"/>
                  </a:lnTo>
                  <a:lnTo>
                    <a:pt x="3836" y="1299"/>
                  </a:lnTo>
                  <a:lnTo>
                    <a:pt x="3748" y="1167"/>
                  </a:lnTo>
                  <a:lnTo>
                    <a:pt x="3661" y="1021"/>
                  </a:lnTo>
                  <a:lnTo>
                    <a:pt x="3559" y="890"/>
                  </a:lnTo>
                  <a:lnTo>
                    <a:pt x="3442" y="759"/>
                  </a:lnTo>
                  <a:lnTo>
                    <a:pt x="3209" y="511"/>
                  </a:lnTo>
                  <a:lnTo>
                    <a:pt x="2975" y="307"/>
                  </a:lnTo>
                  <a:lnTo>
                    <a:pt x="2786" y="146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7793400" y="4619970"/>
              <a:ext cx="231587" cy="220514"/>
            </a:xfrm>
            <a:custGeom>
              <a:avLst/>
              <a:gdLst/>
              <a:ahLst/>
              <a:cxnLst/>
              <a:rect l="l" t="t" r="r" b="b"/>
              <a:pathLst>
                <a:path w="3953" h="3764" fill="none" extrusionOk="0">
                  <a:moveTo>
                    <a:pt x="2596" y="1"/>
                  </a:moveTo>
                  <a:lnTo>
                    <a:pt x="2596" y="1"/>
                  </a:lnTo>
                  <a:lnTo>
                    <a:pt x="2786" y="146"/>
                  </a:lnTo>
                  <a:lnTo>
                    <a:pt x="2975" y="307"/>
                  </a:lnTo>
                  <a:lnTo>
                    <a:pt x="3209" y="511"/>
                  </a:lnTo>
                  <a:lnTo>
                    <a:pt x="3442" y="759"/>
                  </a:lnTo>
                  <a:lnTo>
                    <a:pt x="3559" y="890"/>
                  </a:lnTo>
                  <a:lnTo>
                    <a:pt x="3661" y="1021"/>
                  </a:lnTo>
                  <a:lnTo>
                    <a:pt x="3748" y="1167"/>
                  </a:lnTo>
                  <a:lnTo>
                    <a:pt x="3836" y="1299"/>
                  </a:lnTo>
                  <a:lnTo>
                    <a:pt x="3909" y="1444"/>
                  </a:lnTo>
                  <a:lnTo>
                    <a:pt x="3952" y="1590"/>
                  </a:lnTo>
                  <a:lnTo>
                    <a:pt x="3952" y="1590"/>
                  </a:lnTo>
                  <a:lnTo>
                    <a:pt x="3632" y="1896"/>
                  </a:lnTo>
                  <a:lnTo>
                    <a:pt x="3325" y="2174"/>
                  </a:lnTo>
                  <a:lnTo>
                    <a:pt x="3019" y="2421"/>
                  </a:lnTo>
                  <a:lnTo>
                    <a:pt x="2727" y="2640"/>
                  </a:lnTo>
                  <a:lnTo>
                    <a:pt x="2421" y="2844"/>
                  </a:lnTo>
                  <a:lnTo>
                    <a:pt x="2144" y="3019"/>
                  </a:lnTo>
                  <a:lnTo>
                    <a:pt x="1867" y="3180"/>
                  </a:lnTo>
                  <a:lnTo>
                    <a:pt x="1619" y="3311"/>
                  </a:lnTo>
                  <a:lnTo>
                    <a:pt x="1386" y="3428"/>
                  </a:lnTo>
                  <a:lnTo>
                    <a:pt x="1152" y="3515"/>
                  </a:lnTo>
                  <a:lnTo>
                    <a:pt x="788" y="3661"/>
                  </a:lnTo>
                  <a:lnTo>
                    <a:pt x="525" y="3734"/>
                  </a:lnTo>
                  <a:lnTo>
                    <a:pt x="380" y="3763"/>
                  </a:lnTo>
                  <a:lnTo>
                    <a:pt x="380" y="3763"/>
                  </a:lnTo>
                  <a:lnTo>
                    <a:pt x="277" y="3763"/>
                  </a:lnTo>
                  <a:lnTo>
                    <a:pt x="205" y="3763"/>
                  </a:lnTo>
                  <a:lnTo>
                    <a:pt x="132" y="3734"/>
                  </a:lnTo>
                  <a:lnTo>
                    <a:pt x="88" y="3690"/>
                  </a:lnTo>
                  <a:lnTo>
                    <a:pt x="44" y="3632"/>
                  </a:lnTo>
                  <a:lnTo>
                    <a:pt x="15" y="3559"/>
                  </a:lnTo>
                  <a:lnTo>
                    <a:pt x="0" y="3471"/>
                  </a:lnTo>
                  <a:lnTo>
                    <a:pt x="0" y="3384"/>
                  </a:lnTo>
                  <a:lnTo>
                    <a:pt x="15" y="3282"/>
                  </a:lnTo>
                  <a:lnTo>
                    <a:pt x="30" y="3180"/>
                  </a:lnTo>
                  <a:lnTo>
                    <a:pt x="59" y="3063"/>
                  </a:lnTo>
                  <a:lnTo>
                    <a:pt x="102" y="2946"/>
                  </a:lnTo>
                  <a:lnTo>
                    <a:pt x="219" y="2713"/>
                  </a:lnTo>
                  <a:lnTo>
                    <a:pt x="380" y="2465"/>
                  </a:lnTo>
                  <a:lnTo>
                    <a:pt x="380" y="2465"/>
                  </a:lnTo>
                  <a:lnTo>
                    <a:pt x="613" y="2115"/>
                  </a:lnTo>
                  <a:lnTo>
                    <a:pt x="861" y="1794"/>
                  </a:lnTo>
                  <a:lnTo>
                    <a:pt x="1313" y="1226"/>
                  </a:lnTo>
                  <a:lnTo>
                    <a:pt x="1648" y="832"/>
                  </a:lnTo>
                  <a:lnTo>
                    <a:pt x="1765" y="68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7801074" y="4700288"/>
              <a:ext cx="219635" cy="135038"/>
            </a:xfrm>
            <a:custGeom>
              <a:avLst/>
              <a:gdLst/>
              <a:ahLst/>
              <a:cxnLst/>
              <a:rect l="l" t="t" r="r" b="b"/>
              <a:pathLst>
                <a:path w="3749" h="2305" extrusionOk="0">
                  <a:moveTo>
                    <a:pt x="3734" y="0"/>
                  </a:moveTo>
                  <a:lnTo>
                    <a:pt x="3661" y="73"/>
                  </a:lnTo>
                  <a:lnTo>
                    <a:pt x="3471" y="234"/>
                  </a:lnTo>
                  <a:lnTo>
                    <a:pt x="3180" y="482"/>
                  </a:lnTo>
                  <a:lnTo>
                    <a:pt x="2815" y="788"/>
                  </a:lnTo>
                  <a:lnTo>
                    <a:pt x="2363" y="1109"/>
                  </a:lnTo>
                  <a:lnTo>
                    <a:pt x="2115" y="1284"/>
                  </a:lnTo>
                  <a:lnTo>
                    <a:pt x="1853" y="1444"/>
                  </a:lnTo>
                  <a:lnTo>
                    <a:pt x="1561" y="1619"/>
                  </a:lnTo>
                  <a:lnTo>
                    <a:pt x="1269" y="1765"/>
                  </a:lnTo>
                  <a:lnTo>
                    <a:pt x="963" y="1911"/>
                  </a:lnTo>
                  <a:lnTo>
                    <a:pt x="657" y="2057"/>
                  </a:lnTo>
                  <a:lnTo>
                    <a:pt x="336" y="2173"/>
                  </a:lnTo>
                  <a:lnTo>
                    <a:pt x="1" y="2275"/>
                  </a:lnTo>
                  <a:lnTo>
                    <a:pt x="1" y="2305"/>
                  </a:lnTo>
                  <a:lnTo>
                    <a:pt x="380" y="2188"/>
                  </a:lnTo>
                  <a:lnTo>
                    <a:pt x="759" y="2042"/>
                  </a:lnTo>
                  <a:lnTo>
                    <a:pt x="1109" y="1882"/>
                  </a:lnTo>
                  <a:lnTo>
                    <a:pt x="1459" y="1707"/>
                  </a:lnTo>
                  <a:lnTo>
                    <a:pt x="1780" y="1517"/>
                  </a:lnTo>
                  <a:lnTo>
                    <a:pt x="2086" y="1328"/>
                  </a:lnTo>
                  <a:lnTo>
                    <a:pt x="2378" y="1138"/>
                  </a:lnTo>
                  <a:lnTo>
                    <a:pt x="2640" y="948"/>
                  </a:lnTo>
                  <a:lnTo>
                    <a:pt x="3107" y="584"/>
                  </a:lnTo>
                  <a:lnTo>
                    <a:pt x="3457" y="292"/>
                  </a:lnTo>
                  <a:lnTo>
                    <a:pt x="3676" y="88"/>
                  </a:lnTo>
                  <a:lnTo>
                    <a:pt x="3749" y="15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7745537" y="4354294"/>
              <a:ext cx="222213" cy="329834"/>
            </a:xfrm>
            <a:custGeom>
              <a:avLst/>
              <a:gdLst/>
              <a:ahLst/>
              <a:cxnLst/>
              <a:rect l="l" t="t" r="r" b="b"/>
              <a:pathLst>
                <a:path w="3793" h="5630" extrusionOk="0">
                  <a:moveTo>
                    <a:pt x="1765" y="0"/>
                  </a:moveTo>
                  <a:lnTo>
                    <a:pt x="1" y="1969"/>
                  </a:lnTo>
                  <a:lnTo>
                    <a:pt x="2305" y="5629"/>
                  </a:lnTo>
                  <a:lnTo>
                    <a:pt x="2494" y="5615"/>
                  </a:lnTo>
                  <a:lnTo>
                    <a:pt x="2699" y="5586"/>
                  </a:lnTo>
                  <a:lnTo>
                    <a:pt x="2932" y="5527"/>
                  </a:lnTo>
                  <a:lnTo>
                    <a:pt x="3063" y="5498"/>
                  </a:lnTo>
                  <a:lnTo>
                    <a:pt x="3180" y="5440"/>
                  </a:lnTo>
                  <a:lnTo>
                    <a:pt x="3311" y="5381"/>
                  </a:lnTo>
                  <a:lnTo>
                    <a:pt x="3428" y="5309"/>
                  </a:lnTo>
                  <a:lnTo>
                    <a:pt x="3544" y="5206"/>
                  </a:lnTo>
                  <a:lnTo>
                    <a:pt x="3647" y="5104"/>
                  </a:lnTo>
                  <a:lnTo>
                    <a:pt x="3719" y="4988"/>
                  </a:lnTo>
                  <a:lnTo>
                    <a:pt x="3792" y="4842"/>
                  </a:lnTo>
                  <a:lnTo>
                    <a:pt x="3544" y="4317"/>
                  </a:lnTo>
                  <a:lnTo>
                    <a:pt x="3238" y="3631"/>
                  </a:lnTo>
                  <a:lnTo>
                    <a:pt x="2713" y="2348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F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7745537" y="4354294"/>
              <a:ext cx="222213" cy="329834"/>
            </a:xfrm>
            <a:custGeom>
              <a:avLst/>
              <a:gdLst/>
              <a:ahLst/>
              <a:cxnLst/>
              <a:rect l="l" t="t" r="r" b="b"/>
              <a:pathLst>
                <a:path w="3793" h="5630" fill="none" extrusionOk="0">
                  <a:moveTo>
                    <a:pt x="1" y="1969"/>
                  </a:moveTo>
                  <a:lnTo>
                    <a:pt x="2305" y="5629"/>
                  </a:lnTo>
                  <a:lnTo>
                    <a:pt x="2305" y="5629"/>
                  </a:lnTo>
                  <a:lnTo>
                    <a:pt x="2494" y="5615"/>
                  </a:lnTo>
                  <a:lnTo>
                    <a:pt x="2699" y="5586"/>
                  </a:lnTo>
                  <a:lnTo>
                    <a:pt x="2932" y="5527"/>
                  </a:lnTo>
                  <a:lnTo>
                    <a:pt x="3063" y="5498"/>
                  </a:lnTo>
                  <a:lnTo>
                    <a:pt x="3180" y="5440"/>
                  </a:lnTo>
                  <a:lnTo>
                    <a:pt x="3311" y="5381"/>
                  </a:lnTo>
                  <a:lnTo>
                    <a:pt x="3428" y="5309"/>
                  </a:lnTo>
                  <a:lnTo>
                    <a:pt x="3544" y="5206"/>
                  </a:lnTo>
                  <a:lnTo>
                    <a:pt x="3647" y="5104"/>
                  </a:lnTo>
                  <a:lnTo>
                    <a:pt x="3719" y="4988"/>
                  </a:lnTo>
                  <a:lnTo>
                    <a:pt x="3792" y="4842"/>
                  </a:lnTo>
                  <a:lnTo>
                    <a:pt x="3792" y="4842"/>
                  </a:lnTo>
                  <a:lnTo>
                    <a:pt x="3544" y="4317"/>
                  </a:lnTo>
                  <a:lnTo>
                    <a:pt x="3238" y="3631"/>
                  </a:lnTo>
                  <a:lnTo>
                    <a:pt x="2713" y="2348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7971084" y="4660158"/>
              <a:ext cx="21442" cy="79500"/>
            </a:xfrm>
            <a:custGeom>
              <a:avLst/>
              <a:gdLst/>
              <a:ahLst/>
              <a:cxnLst/>
              <a:rect l="l" t="t" r="r" b="b"/>
              <a:pathLst>
                <a:path w="366" h="1357" extrusionOk="0">
                  <a:moveTo>
                    <a:pt x="336" y="0"/>
                  </a:moveTo>
                  <a:lnTo>
                    <a:pt x="249" y="102"/>
                  </a:lnTo>
                  <a:lnTo>
                    <a:pt x="176" y="219"/>
                  </a:lnTo>
                  <a:lnTo>
                    <a:pt x="117" y="335"/>
                  </a:lnTo>
                  <a:lnTo>
                    <a:pt x="59" y="438"/>
                  </a:lnTo>
                  <a:lnTo>
                    <a:pt x="30" y="554"/>
                  </a:lnTo>
                  <a:lnTo>
                    <a:pt x="15" y="656"/>
                  </a:lnTo>
                  <a:lnTo>
                    <a:pt x="1" y="860"/>
                  </a:lnTo>
                  <a:lnTo>
                    <a:pt x="1" y="1050"/>
                  </a:lnTo>
                  <a:lnTo>
                    <a:pt x="44" y="1210"/>
                  </a:lnTo>
                  <a:lnTo>
                    <a:pt x="88" y="1356"/>
                  </a:lnTo>
                  <a:lnTo>
                    <a:pt x="103" y="1342"/>
                  </a:lnTo>
                  <a:lnTo>
                    <a:pt x="103" y="1327"/>
                  </a:lnTo>
                  <a:lnTo>
                    <a:pt x="59" y="1167"/>
                  </a:lnTo>
                  <a:lnTo>
                    <a:pt x="30" y="1035"/>
                  </a:lnTo>
                  <a:lnTo>
                    <a:pt x="30" y="860"/>
                  </a:lnTo>
                  <a:lnTo>
                    <a:pt x="44" y="671"/>
                  </a:lnTo>
                  <a:lnTo>
                    <a:pt x="59" y="554"/>
                  </a:lnTo>
                  <a:lnTo>
                    <a:pt x="88" y="452"/>
                  </a:lnTo>
                  <a:lnTo>
                    <a:pt x="132" y="350"/>
                  </a:lnTo>
                  <a:lnTo>
                    <a:pt x="190" y="233"/>
                  </a:lnTo>
                  <a:lnTo>
                    <a:pt x="263" y="131"/>
                  </a:lnTo>
                  <a:lnTo>
                    <a:pt x="365" y="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84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7858311" y="4709661"/>
              <a:ext cx="34272" cy="24840"/>
            </a:xfrm>
            <a:custGeom>
              <a:avLst/>
              <a:gdLst/>
              <a:ahLst/>
              <a:cxnLst/>
              <a:rect l="l" t="t" r="r" b="b"/>
              <a:pathLst>
                <a:path w="585" h="424" extrusionOk="0">
                  <a:moveTo>
                    <a:pt x="1" y="1"/>
                  </a:moveTo>
                  <a:lnTo>
                    <a:pt x="147" y="88"/>
                  </a:lnTo>
                  <a:lnTo>
                    <a:pt x="292" y="190"/>
                  </a:lnTo>
                  <a:lnTo>
                    <a:pt x="438" y="307"/>
                  </a:lnTo>
                  <a:lnTo>
                    <a:pt x="569" y="424"/>
                  </a:lnTo>
                  <a:lnTo>
                    <a:pt x="584" y="424"/>
                  </a:lnTo>
                  <a:lnTo>
                    <a:pt x="526" y="351"/>
                  </a:lnTo>
                  <a:lnTo>
                    <a:pt x="453" y="293"/>
                  </a:lnTo>
                  <a:lnTo>
                    <a:pt x="307" y="176"/>
                  </a:lnTo>
                  <a:lnTo>
                    <a:pt x="161" y="74"/>
                  </a:lnTo>
                  <a:lnTo>
                    <a:pt x="74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7842962" y="4731923"/>
              <a:ext cx="28238" cy="21384"/>
            </a:xfrm>
            <a:custGeom>
              <a:avLst/>
              <a:gdLst/>
              <a:ahLst/>
              <a:cxnLst/>
              <a:rect l="l" t="t" r="r" b="b"/>
              <a:pathLst>
                <a:path w="482" h="365" extrusionOk="0">
                  <a:moveTo>
                    <a:pt x="0" y="0"/>
                  </a:moveTo>
                  <a:lnTo>
                    <a:pt x="248" y="175"/>
                  </a:lnTo>
                  <a:lnTo>
                    <a:pt x="481" y="365"/>
                  </a:lnTo>
                  <a:lnTo>
                    <a:pt x="379" y="263"/>
                  </a:lnTo>
                  <a:lnTo>
                    <a:pt x="263" y="160"/>
                  </a:lnTo>
                  <a:lnTo>
                    <a:pt x="13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7828433" y="4747271"/>
              <a:ext cx="19685" cy="18864"/>
            </a:xfrm>
            <a:custGeom>
              <a:avLst/>
              <a:gdLst/>
              <a:ahLst/>
              <a:cxnLst/>
              <a:rect l="l" t="t" r="r" b="b"/>
              <a:pathLst>
                <a:path w="336" h="322" extrusionOk="0">
                  <a:moveTo>
                    <a:pt x="0" y="1"/>
                  </a:moveTo>
                  <a:lnTo>
                    <a:pt x="0" y="15"/>
                  </a:lnTo>
                  <a:lnTo>
                    <a:pt x="88" y="73"/>
                  </a:lnTo>
                  <a:lnTo>
                    <a:pt x="175" y="146"/>
                  </a:lnTo>
                  <a:lnTo>
                    <a:pt x="248" y="234"/>
                  </a:lnTo>
                  <a:lnTo>
                    <a:pt x="321" y="321"/>
                  </a:lnTo>
                  <a:lnTo>
                    <a:pt x="336" y="307"/>
                  </a:lnTo>
                  <a:lnTo>
                    <a:pt x="263" y="219"/>
                  </a:lnTo>
                  <a:lnTo>
                    <a:pt x="190" y="132"/>
                  </a:lnTo>
                  <a:lnTo>
                    <a:pt x="102" y="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7406396" y="3492241"/>
              <a:ext cx="972277" cy="1092786"/>
            </a:xfrm>
            <a:custGeom>
              <a:avLst/>
              <a:gdLst/>
              <a:ahLst/>
              <a:cxnLst/>
              <a:rect l="l" t="t" r="r" b="b"/>
              <a:pathLst>
                <a:path w="16596" h="18653" extrusionOk="0">
                  <a:moveTo>
                    <a:pt x="11229" y="0"/>
                  </a:moveTo>
                  <a:lnTo>
                    <a:pt x="10836" y="88"/>
                  </a:lnTo>
                  <a:lnTo>
                    <a:pt x="10383" y="205"/>
                  </a:lnTo>
                  <a:lnTo>
                    <a:pt x="9786" y="350"/>
                  </a:lnTo>
                  <a:lnTo>
                    <a:pt x="9071" y="555"/>
                  </a:lnTo>
                  <a:lnTo>
                    <a:pt x="8254" y="788"/>
                  </a:lnTo>
                  <a:lnTo>
                    <a:pt x="7379" y="1080"/>
                  </a:lnTo>
                  <a:lnTo>
                    <a:pt x="6461" y="1400"/>
                  </a:lnTo>
                  <a:lnTo>
                    <a:pt x="5979" y="1575"/>
                  </a:lnTo>
                  <a:lnTo>
                    <a:pt x="5513" y="1765"/>
                  </a:lnTo>
                  <a:lnTo>
                    <a:pt x="5031" y="1969"/>
                  </a:lnTo>
                  <a:lnTo>
                    <a:pt x="4565" y="2173"/>
                  </a:lnTo>
                  <a:lnTo>
                    <a:pt x="4098" y="2392"/>
                  </a:lnTo>
                  <a:lnTo>
                    <a:pt x="3646" y="2625"/>
                  </a:lnTo>
                  <a:lnTo>
                    <a:pt x="3208" y="2859"/>
                  </a:lnTo>
                  <a:lnTo>
                    <a:pt x="2771" y="3107"/>
                  </a:lnTo>
                  <a:lnTo>
                    <a:pt x="2363" y="3369"/>
                  </a:lnTo>
                  <a:lnTo>
                    <a:pt x="1983" y="3646"/>
                  </a:lnTo>
                  <a:lnTo>
                    <a:pt x="1619" y="3923"/>
                  </a:lnTo>
                  <a:lnTo>
                    <a:pt x="1283" y="4215"/>
                  </a:lnTo>
                  <a:lnTo>
                    <a:pt x="977" y="4507"/>
                  </a:lnTo>
                  <a:lnTo>
                    <a:pt x="700" y="4813"/>
                  </a:lnTo>
                  <a:lnTo>
                    <a:pt x="583" y="4973"/>
                  </a:lnTo>
                  <a:lnTo>
                    <a:pt x="467" y="5134"/>
                  </a:lnTo>
                  <a:lnTo>
                    <a:pt x="365" y="5309"/>
                  </a:lnTo>
                  <a:lnTo>
                    <a:pt x="277" y="5469"/>
                  </a:lnTo>
                  <a:lnTo>
                    <a:pt x="204" y="5615"/>
                  </a:lnTo>
                  <a:lnTo>
                    <a:pt x="146" y="5775"/>
                  </a:lnTo>
                  <a:lnTo>
                    <a:pt x="102" y="5950"/>
                  </a:lnTo>
                  <a:lnTo>
                    <a:pt x="58" y="6125"/>
                  </a:lnTo>
                  <a:lnTo>
                    <a:pt x="29" y="6315"/>
                  </a:lnTo>
                  <a:lnTo>
                    <a:pt x="15" y="6519"/>
                  </a:lnTo>
                  <a:lnTo>
                    <a:pt x="0" y="6723"/>
                  </a:lnTo>
                  <a:lnTo>
                    <a:pt x="15" y="6928"/>
                  </a:lnTo>
                  <a:lnTo>
                    <a:pt x="44" y="7380"/>
                  </a:lnTo>
                  <a:lnTo>
                    <a:pt x="102" y="7846"/>
                  </a:lnTo>
                  <a:lnTo>
                    <a:pt x="204" y="8328"/>
                  </a:lnTo>
                  <a:lnTo>
                    <a:pt x="321" y="8838"/>
                  </a:lnTo>
                  <a:lnTo>
                    <a:pt x="467" y="9363"/>
                  </a:lnTo>
                  <a:lnTo>
                    <a:pt x="642" y="9903"/>
                  </a:lnTo>
                  <a:lnTo>
                    <a:pt x="846" y="10457"/>
                  </a:lnTo>
                  <a:lnTo>
                    <a:pt x="1050" y="11011"/>
                  </a:lnTo>
                  <a:lnTo>
                    <a:pt x="1283" y="11565"/>
                  </a:lnTo>
                  <a:lnTo>
                    <a:pt x="1517" y="12119"/>
                  </a:lnTo>
                  <a:lnTo>
                    <a:pt x="1765" y="12688"/>
                  </a:lnTo>
                  <a:lnTo>
                    <a:pt x="2027" y="13228"/>
                  </a:lnTo>
                  <a:lnTo>
                    <a:pt x="2552" y="14292"/>
                  </a:lnTo>
                  <a:lnTo>
                    <a:pt x="3077" y="15313"/>
                  </a:lnTo>
                  <a:lnTo>
                    <a:pt x="3573" y="16232"/>
                  </a:lnTo>
                  <a:lnTo>
                    <a:pt x="4025" y="17034"/>
                  </a:lnTo>
                  <a:lnTo>
                    <a:pt x="4419" y="17705"/>
                  </a:lnTo>
                  <a:lnTo>
                    <a:pt x="4725" y="18215"/>
                  </a:lnTo>
                  <a:lnTo>
                    <a:pt x="5002" y="18653"/>
                  </a:lnTo>
                  <a:lnTo>
                    <a:pt x="9027" y="17063"/>
                  </a:lnTo>
                  <a:lnTo>
                    <a:pt x="5104" y="7628"/>
                  </a:lnTo>
                  <a:lnTo>
                    <a:pt x="5454" y="7525"/>
                  </a:lnTo>
                  <a:lnTo>
                    <a:pt x="6344" y="7278"/>
                  </a:lnTo>
                  <a:lnTo>
                    <a:pt x="6898" y="7132"/>
                  </a:lnTo>
                  <a:lnTo>
                    <a:pt x="7496" y="7000"/>
                  </a:lnTo>
                  <a:lnTo>
                    <a:pt x="8108" y="6869"/>
                  </a:lnTo>
                  <a:lnTo>
                    <a:pt x="8692" y="6767"/>
                  </a:lnTo>
                  <a:lnTo>
                    <a:pt x="9508" y="6636"/>
                  </a:lnTo>
                  <a:lnTo>
                    <a:pt x="10281" y="6490"/>
                  </a:lnTo>
                  <a:lnTo>
                    <a:pt x="10996" y="6330"/>
                  </a:lnTo>
                  <a:lnTo>
                    <a:pt x="11652" y="6140"/>
                  </a:lnTo>
                  <a:lnTo>
                    <a:pt x="12265" y="5950"/>
                  </a:lnTo>
                  <a:lnTo>
                    <a:pt x="12819" y="5746"/>
                  </a:lnTo>
                  <a:lnTo>
                    <a:pt x="13315" y="5528"/>
                  </a:lnTo>
                  <a:lnTo>
                    <a:pt x="13781" y="5294"/>
                  </a:lnTo>
                  <a:lnTo>
                    <a:pt x="14190" y="5061"/>
                  </a:lnTo>
                  <a:lnTo>
                    <a:pt x="14569" y="4828"/>
                  </a:lnTo>
                  <a:lnTo>
                    <a:pt x="14904" y="4580"/>
                  </a:lnTo>
                  <a:lnTo>
                    <a:pt x="15196" y="4332"/>
                  </a:lnTo>
                  <a:lnTo>
                    <a:pt x="15458" y="4084"/>
                  </a:lnTo>
                  <a:lnTo>
                    <a:pt x="15677" y="3836"/>
                  </a:lnTo>
                  <a:lnTo>
                    <a:pt x="15881" y="3588"/>
                  </a:lnTo>
                  <a:lnTo>
                    <a:pt x="16042" y="3340"/>
                  </a:lnTo>
                  <a:lnTo>
                    <a:pt x="16188" y="3092"/>
                  </a:lnTo>
                  <a:lnTo>
                    <a:pt x="16304" y="2859"/>
                  </a:lnTo>
                  <a:lnTo>
                    <a:pt x="16392" y="2625"/>
                  </a:lnTo>
                  <a:lnTo>
                    <a:pt x="16465" y="2407"/>
                  </a:lnTo>
                  <a:lnTo>
                    <a:pt x="16523" y="2188"/>
                  </a:lnTo>
                  <a:lnTo>
                    <a:pt x="16552" y="1998"/>
                  </a:lnTo>
                  <a:lnTo>
                    <a:pt x="16581" y="1809"/>
                  </a:lnTo>
                  <a:lnTo>
                    <a:pt x="16596" y="1634"/>
                  </a:lnTo>
                  <a:lnTo>
                    <a:pt x="16596" y="1328"/>
                  </a:lnTo>
                  <a:lnTo>
                    <a:pt x="16567" y="1094"/>
                  </a:lnTo>
                  <a:lnTo>
                    <a:pt x="16538" y="948"/>
                  </a:lnTo>
                  <a:lnTo>
                    <a:pt x="16523" y="890"/>
                  </a:lnTo>
                  <a:lnTo>
                    <a:pt x="11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7406396" y="3492241"/>
              <a:ext cx="972277" cy="1092786"/>
            </a:xfrm>
            <a:custGeom>
              <a:avLst/>
              <a:gdLst/>
              <a:ahLst/>
              <a:cxnLst/>
              <a:rect l="l" t="t" r="r" b="b"/>
              <a:pathLst>
                <a:path w="16596" h="18653" fill="none" extrusionOk="0">
                  <a:moveTo>
                    <a:pt x="16523" y="890"/>
                  </a:moveTo>
                  <a:lnTo>
                    <a:pt x="16523" y="890"/>
                  </a:lnTo>
                  <a:lnTo>
                    <a:pt x="16538" y="948"/>
                  </a:lnTo>
                  <a:lnTo>
                    <a:pt x="16567" y="1094"/>
                  </a:lnTo>
                  <a:lnTo>
                    <a:pt x="16596" y="1328"/>
                  </a:lnTo>
                  <a:lnTo>
                    <a:pt x="16596" y="1634"/>
                  </a:lnTo>
                  <a:lnTo>
                    <a:pt x="16581" y="1809"/>
                  </a:lnTo>
                  <a:lnTo>
                    <a:pt x="16552" y="1998"/>
                  </a:lnTo>
                  <a:lnTo>
                    <a:pt x="16523" y="2188"/>
                  </a:lnTo>
                  <a:lnTo>
                    <a:pt x="16465" y="2407"/>
                  </a:lnTo>
                  <a:lnTo>
                    <a:pt x="16392" y="2625"/>
                  </a:lnTo>
                  <a:lnTo>
                    <a:pt x="16304" y="2859"/>
                  </a:lnTo>
                  <a:lnTo>
                    <a:pt x="16188" y="3092"/>
                  </a:lnTo>
                  <a:lnTo>
                    <a:pt x="16042" y="3340"/>
                  </a:lnTo>
                  <a:lnTo>
                    <a:pt x="15881" y="3588"/>
                  </a:lnTo>
                  <a:lnTo>
                    <a:pt x="15677" y="3836"/>
                  </a:lnTo>
                  <a:lnTo>
                    <a:pt x="15458" y="4084"/>
                  </a:lnTo>
                  <a:lnTo>
                    <a:pt x="15196" y="4332"/>
                  </a:lnTo>
                  <a:lnTo>
                    <a:pt x="14904" y="4580"/>
                  </a:lnTo>
                  <a:lnTo>
                    <a:pt x="14569" y="4828"/>
                  </a:lnTo>
                  <a:lnTo>
                    <a:pt x="14190" y="5061"/>
                  </a:lnTo>
                  <a:lnTo>
                    <a:pt x="13781" y="5294"/>
                  </a:lnTo>
                  <a:lnTo>
                    <a:pt x="13315" y="5528"/>
                  </a:lnTo>
                  <a:lnTo>
                    <a:pt x="12819" y="5746"/>
                  </a:lnTo>
                  <a:lnTo>
                    <a:pt x="12265" y="5950"/>
                  </a:lnTo>
                  <a:lnTo>
                    <a:pt x="11652" y="6140"/>
                  </a:lnTo>
                  <a:lnTo>
                    <a:pt x="10996" y="6330"/>
                  </a:lnTo>
                  <a:lnTo>
                    <a:pt x="10281" y="6490"/>
                  </a:lnTo>
                  <a:lnTo>
                    <a:pt x="9508" y="6636"/>
                  </a:lnTo>
                  <a:lnTo>
                    <a:pt x="8692" y="6767"/>
                  </a:lnTo>
                  <a:lnTo>
                    <a:pt x="8692" y="6767"/>
                  </a:lnTo>
                  <a:lnTo>
                    <a:pt x="8108" y="6869"/>
                  </a:lnTo>
                  <a:lnTo>
                    <a:pt x="7496" y="7000"/>
                  </a:lnTo>
                  <a:lnTo>
                    <a:pt x="6898" y="7132"/>
                  </a:lnTo>
                  <a:lnTo>
                    <a:pt x="6344" y="7278"/>
                  </a:lnTo>
                  <a:lnTo>
                    <a:pt x="5454" y="7525"/>
                  </a:lnTo>
                  <a:lnTo>
                    <a:pt x="5104" y="7628"/>
                  </a:lnTo>
                  <a:lnTo>
                    <a:pt x="9027" y="17063"/>
                  </a:lnTo>
                  <a:lnTo>
                    <a:pt x="5002" y="18653"/>
                  </a:lnTo>
                  <a:lnTo>
                    <a:pt x="5002" y="18653"/>
                  </a:lnTo>
                  <a:lnTo>
                    <a:pt x="4725" y="18215"/>
                  </a:lnTo>
                  <a:lnTo>
                    <a:pt x="4419" y="17705"/>
                  </a:lnTo>
                  <a:lnTo>
                    <a:pt x="4025" y="17034"/>
                  </a:lnTo>
                  <a:lnTo>
                    <a:pt x="3573" y="16232"/>
                  </a:lnTo>
                  <a:lnTo>
                    <a:pt x="3077" y="15313"/>
                  </a:lnTo>
                  <a:lnTo>
                    <a:pt x="2552" y="14292"/>
                  </a:lnTo>
                  <a:lnTo>
                    <a:pt x="2027" y="13228"/>
                  </a:lnTo>
                  <a:lnTo>
                    <a:pt x="1765" y="12688"/>
                  </a:lnTo>
                  <a:lnTo>
                    <a:pt x="1517" y="12119"/>
                  </a:lnTo>
                  <a:lnTo>
                    <a:pt x="1283" y="11565"/>
                  </a:lnTo>
                  <a:lnTo>
                    <a:pt x="1050" y="11011"/>
                  </a:lnTo>
                  <a:lnTo>
                    <a:pt x="846" y="10457"/>
                  </a:lnTo>
                  <a:lnTo>
                    <a:pt x="642" y="9903"/>
                  </a:lnTo>
                  <a:lnTo>
                    <a:pt x="467" y="9363"/>
                  </a:lnTo>
                  <a:lnTo>
                    <a:pt x="321" y="8838"/>
                  </a:lnTo>
                  <a:lnTo>
                    <a:pt x="204" y="8328"/>
                  </a:lnTo>
                  <a:lnTo>
                    <a:pt x="102" y="7846"/>
                  </a:lnTo>
                  <a:lnTo>
                    <a:pt x="44" y="7380"/>
                  </a:lnTo>
                  <a:lnTo>
                    <a:pt x="15" y="6928"/>
                  </a:lnTo>
                  <a:lnTo>
                    <a:pt x="0" y="6723"/>
                  </a:lnTo>
                  <a:lnTo>
                    <a:pt x="15" y="6519"/>
                  </a:lnTo>
                  <a:lnTo>
                    <a:pt x="29" y="6315"/>
                  </a:lnTo>
                  <a:lnTo>
                    <a:pt x="58" y="6125"/>
                  </a:lnTo>
                  <a:lnTo>
                    <a:pt x="102" y="5950"/>
                  </a:lnTo>
                  <a:lnTo>
                    <a:pt x="146" y="5775"/>
                  </a:lnTo>
                  <a:lnTo>
                    <a:pt x="204" y="5615"/>
                  </a:lnTo>
                  <a:lnTo>
                    <a:pt x="277" y="5469"/>
                  </a:lnTo>
                  <a:lnTo>
                    <a:pt x="277" y="5469"/>
                  </a:lnTo>
                  <a:lnTo>
                    <a:pt x="365" y="5309"/>
                  </a:lnTo>
                  <a:lnTo>
                    <a:pt x="467" y="5134"/>
                  </a:lnTo>
                  <a:lnTo>
                    <a:pt x="583" y="4973"/>
                  </a:lnTo>
                  <a:lnTo>
                    <a:pt x="700" y="4813"/>
                  </a:lnTo>
                  <a:lnTo>
                    <a:pt x="977" y="4507"/>
                  </a:lnTo>
                  <a:lnTo>
                    <a:pt x="1283" y="4215"/>
                  </a:lnTo>
                  <a:lnTo>
                    <a:pt x="1619" y="3923"/>
                  </a:lnTo>
                  <a:lnTo>
                    <a:pt x="1983" y="3646"/>
                  </a:lnTo>
                  <a:lnTo>
                    <a:pt x="2363" y="3369"/>
                  </a:lnTo>
                  <a:lnTo>
                    <a:pt x="2771" y="3107"/>
                  </a:lnTo>
                  <a:lnTo>
                    <a:pt x="3208" y="2859"/>
                  </a:lnTo>
                  <a:lnTo>
                    <a:pt x="3646" y="2625"/>
                  </a:lnTo>
                  <a:lnTo>
                    <a:pt x="4098" y="2392"/>
                  </a:lnTo>
                  <a:lnTo>
                    <a:pt x="4565" y="2173"/>
                  </a:lnTo>
                  <a:lnTo>
                    <a:pt x="5031" y="1969"/>
                  </a:lnTo>
                  <a:lnTo>
                    <a:pt x="5513" y="1765"/>
                  </a:lnTo>
                  <a:lnTo>
                    <a:pt x="5979" y="1575"/>
                  </a:lnTo>
                  <a:lnTo>
                    <a:pt x="6461" y="1400"/>
                  </a:lnTo>
                  <a:lnTo>
                    <a:pt x="7379" y="1080"/>
                  </a:lnTo>
                  <a:lnTo>
                    <a:pt x="8254" y="788"/>
                  </a:lnTo>
                  <a:lnTo>
                    <a:pt x="9071" y="555"/>
                  </a:lnTo>
                  <a:lnTo>
                    <a:pt x="9786" y="350"/>
                  </a:lnTo>
                  <a:lnTo>
                    <a:pt x="10383" y="205"/>
                  </a:lnTo>
                  <a:lnTo>
                    <a:pt x="10836" y="88"/>
                  </a:lnTo>
                  <a:lnTo>
                    <a:pt x="11229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7405517" y="3491362"/>
              <a:ext cx="659609" cy="859559"/>
            </a:xfrm>
            <a:custGeom>
              <a:avLst/>
              <a:gdLst/>
              <a:ahLst/>
              <a:cxnLst/>
              <a:rect l="l" t="t" r="r" b="b"/>
              <a:pathLst>
                <a:path w="11259" h="14672" extrusionOk="0">
                  <a:moveTo>
                    <a:pt x="11244" y="1"/>
                  </a:moveTo>
                  <a:lnTo>
                    <a:pt x="10851" y="88"/>
                  </a:lnTo>
                  <a:lnTo>
                    <a:pt x="10398" y="205"/>
                  </a:lnTo>
                  <a:lnTo>
                    <a:pt x="9801" y="351"/>
                  </a:lnTo>
                  <a:lnTo>
                    <a:pt x="9086" y="555"/>
                  </a:lnTo>
                  <a:lnTo>
                    <a:pt x="8269" y="788"/>
                  </a:lnTo>
                  <a:lnTo>
                    <a:pt x="7394" y="1080"/>
                  </a:lnTo>
                  <a:lnTo>
                    <a:pt x="6461" y="1401"/>
                  </a:lnTo>
                  <a:lnTo>
                    <a:pt x="5994" y="1576"/>
                  </a:lnTo>
                  <a:lnTo>
                    <a:pt x="5513" y="1765"/>
                  </a:lnTo>
                  <a:lnTo>
                    <a:pt x="5046" y="1970"/>
                  </a:lnTo>
                  <a:lnTo>
                    <a:pt x="4580" y="2174"/>
                  </a:lnTo>
                  <a:lnTo>
                    <a:pt x="4113" y="2393"/>
                  </a:lnTo>
                  <a:lnTo>
                    <a:pt x="3646" y="2626"/>
                  </a:lnTo>
                  <a:lnTo>
                    <a:pt x="3209" y="2859"/>
                  </a:lnTo>
                  <a:lnTo>
                    <a:pt x="2786" y="3107"/>
                  </a:lnTo>
                  <a:lnTo>
                    <a:pt x="2378" y="3370"/>
                  </a:lnTo>
                  <a:lnTo>
                    <a:pt x="1984" y="3647"/>
                  </a:lnTo>
                  <a:lnTo>
                    <a:pt x="1619" y="3924"/>
                  </a:lnTo>
                  <a:lnTo>
                    <a:pt x="1284" y="4215"/>
                  </a:lnTo>
                  <a:lnTo>
                    <a:pt x="978" y="4507"/>
                  </a:lnTo>
                  <a:lnTo>
                    <a:pt x="715" y="4828"/>
                  </a:lnTo>
                  <a:lnTo>
                    <a:pt x="584" y="4988"/>
                  </a:lnTo>
                  <a:lnTo>
                    <a:pt x="467" y="5149"/>
                  </a:lnTo>
                  <a:lnTo>
                    <a:pt x="365" y="5309"/>
                  </a:lnTo>
                  <a:lnTo>
                    <a:pt x="278" y="5470"/>
                  </a:lnTo>
                  <a:lnTo>
                    <a:pt x="205" y="5615"/>
                  </a:lnTo>
                  <a:lnTo>
                    <a:pt x="161" y="5761"/>
                  </a:lnTo>
                  <a:lnTo>
                    <a:pt x="103" y="5922"/>
                  </a:lnTo>
                  <a:lnTo>
                    <a:pt x="73" y="6082"/>
                  </a:lnTo>
                  <a:lnTo>
                    <a:pt x="44" y="6243"/>
                  </a:lnTo>
                  <a:lnTo>
                    <a:pt x="15" y="6418"/>
                  </a:lnTo>
                  <a:lnTo>
                    <a:pt x="1" y="6797"/>
                  </a:lnTo>
                  <a:lnTo>
                    <a:pt x="30" y="7205"/>
                  </a:lnTo>
                  <a:lnTo>
                    <a:pt x="73" y="7628"/>
                  </a:lnTo>
                  <a:lnTo>
                    <a:pt x="146" y="8080"/>
                  </a:lnTo>
                  <a:lnTo>
                    <a:pt x="248" y="8561"/>
                  </a:lnTo>
                  <a:lnTo>
                    <a:pt x="380" y="9043"/>
                  </a:lnTo>
                  <a:lnTo>
                    <a:pt x="526" y="9538"/>
                  </a:lnTo>
                  <a:lnTo>
                    <a:pt x="686" y="10049"/>
                  </a:lnTo>
                  <a:lnTo>
                    <a:pt x="876" y="10574"/>
                  </a:lnTo>
                  <a:lnTo>
                    <a:pt x="1080" y="11084"/>
                  </a:lnTo>
                  <a:lnTo>
                    <a:pt x="1284" y="11609"/>
                  </a:lnTo>
                  <a:lnTo>
                    <a:pt x="1517" y="12134"/>
                  </a:lnTo>
                  <a:lnTo>
                    <a:pt x="1751" y="12659"/>
                  </a:lnTo>
                  <a:lnTo>
                    <a:pt x="2232" y="13695"/>
                  </a:lnTo>
                  <a:lnTo>
                    <a:pt x="2728" y="14672"/>
                  </a:lnTo>
                  <a:lnTo>
                    <a:pt x="2757" y="14657"/>
                  </a:lnTo>
                  <a:lnTo>
                    <a:pt x="2261" y="13680"/>
                  </a:lnTo>
                  <a:lnTo>
                    <a:pt x="1780" y="12645"/>
                  </a:lnTo>
                  <a:lnTo>
                    <a:pt x="1546" y="12134"/>
                  </a:lnTo>
                  <a:lnTo>
                    <a:pt x="1313" y="11609"/>
                  </a:lnTo>
                  <a:lnTo>
                    <a:pt x="1109" y="11084"/>
                  </a:lnTo>
                  <a:lnTo>
                    <a:pt x="905" y="10559"/>
                  </a:lnTo>
                  <a:lnTo>
                    <a:pt x="715" y="10034"/>
                  </a:lnTo>
                  <a:lnTo>
                    <a:pt x="555" y="9538"/>
                  </a:lnTo>
                  <a:lnTo>
                    <a:pt x="394" y="9028"/>
                  </a:lnTo>
                  <a:lnTo>
                    <a:pt x="278" y="8547"/>
                  </a:lnTo>
                  <a:lnTo>
                    <a:pt x="176" y="8080"/>
                  </a:lnTo>
                  <a:lnTo>
                    <a:pt x="103" y="7628"/>
                  </a:lnTo>
                  <a:lnTo>
                    <a:pt x="59" y="7205"/>
                  </a:lnTo>
                  <a:lnTo>
                    <a:pt x="30" y="6797"/>
                  </a:lnTo>
                  <a:lnTo>
                    <a:pt x="44" y="6418"/>
                  </a:lnTo>
                  <a:lnTo>
                    <a:pt x="73" y="6243"/>
                  </a:lnTo>
                  <a:lnTo>
                    <a:pt x="103" y="6082"/>
                  </a:lnTo>
                  <a:lnTo>
                    <a:pt x="132" y="5922"/>
                  </a:lnTo>
                  <a:lnTo>
                    <a:pt x="176" y="5776"/>
                  </a:lnTo>
                  <a:lnTo>
                    <a:pt x="234" y="5630"/>
                  </a:lnTo>
                  <a:lnTo>
                    <a:pt x="307" y="5484"/>
                  </a:lnTo>
                  <a:lnTo>
                    <a:pt x="394" y="5324"/>
                  </a:lnTo>
                  <a:lnTo>
                    <a:pt x="496" y="5163"/>
                  </a:lnTo>
                  <a:lnTo>
                    <a:pt x="613" y="5003"/>
                  </a:lnTo>
                  <a:lnTo>
                    <a:pt x="730" y="4843"/>
                  </a:lnTo>
                  <a:lnTo>
                    <a:pt x="1007" y="4536"/>
                  </a:lnTo>
                  <a:lnTo>
                    <a:pt x="1313" y="4230"/>
                  </a:lnTo>
                  <a:lnTo>
                    <a:pt x="1648" y="3938"/>
                  </a:lnTo>
                  <a:lnTo>
                    <a:pt x="1998" y="3661"/>
                  </a:lnTo>
                  <a:lnTo>
                    <a:pt x="2392" y="3399"/>
                  </a:lnTo>
                  <a:lnTo>
                    <a:pt x="2801" y="3136"/>
                  </a:lnTo>
                  <a:lnTo>
                    <a:pt x="3223" y="2888"/>
                  </a:lnTo>
                  <a:lnTo>
                    <a:pt x="3661" y="2655"/>
                  </a:lnTo>
                  <a:lnTo>
                    <a:pt x="4128" y="2422"/>
                  </a:lnTo>
                  <a:lnTo>
                    <a:pt x="4580" y="2203"/>
                  </a:lnTo>
                  <a:lnTo>
                    <a:pt x="5061" y="1984"/>
                  </a:lnTo>
                  <a:lnTo>
                    <a:pt x="5528" y="1795"/>
                  </a:lnTo>
                  <a:lnTo>
                    <a:pt x="6009" y="1605"/>
                  </a:lnTo>
                  <a:lnTo>
                    <a:pt x="6476" y="1430"/>
                  </a:lnTo>
                  <a:lnTo>
                    <a:pt x="7394" y="1109"/>
                  </a:lnTo>
                  <a:lnTo>
                    <a:pt x="8284" y="818"/>
                  </a:lnTo>
                  <a:lnTo>
                    <a:pt x="9086" y="584"/>
                  </a:lnTo>
                  <a:lnTo>
                    <a:pt x="9801" y="380"/>
                  </a:lnTo>
                  <a:lnTo>
                    <a:pt x="10398" y="234"/>
                  </a:lnTo>
                  <a:lnTo>
                    <a:pt x="10865" y="117"/>
                  </a:lnTo>
                  <a:lnTo>
                    <a:pt x="11157" y="59"/>
                  </a:lnTo>
                  <a:lnTo>
                    <a:pt x="11259" y="30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7648991" y="3590485"/>
              <a:ext cx="570794" cy="918496"/>
            </a:xfrm>
            <a:custGeom>
              <a:avLst/>
              <a:gdLst/>
              <a:ahLst/>
              <a:cxnLst/>
              <a:rect l="l" t="t" r="r" b="b"/>
              <a:pathLst>
                <a:path w="9743" h="15678" extrusionOk="0">
                  <a:moveTo>
                    <a:pt x="9684" y="1"/>
                  </a:moveTo>
                  <a:lnTo>
                    <a:pt x="9655" y="15"/>
                  </a:lnTo>
                  <a:lnTo>
                    <a:pt x="9670" y="44"/>
                  </a:lnTo>
                  <a:lnTo>
                    <a:pt x="9699" y="219"/>
                  </a:lnTo>
                  <a:lnTo>
                    <a:pt x="9713" y="511"/>
                  </a:lnTo>
                  <a:lnTo>
                    <a:pt x="9699" y="671"/>
                  </a:lnTo>
                  <a:lnTo>
                    <a:pt x="9684" y="861"/>
                  </a:lnTo>
                  <a:lnTo>
                    <a:pt x="9655" y="1065"/>
                  </a:lnTo>
                  <a:lnTo>
                    <a:pt x="9611" y="1284"/>
                  </a:lnTo>
                  <a:lnTo>
                    <a:pt x="9538" y="1517"/>
                  </a:lnTo>
                  <a:lnTo>
                    <a:pt x="9451" y="1765"/>
                  </a:lnTo>
                  <a:lnTo>
                    <a:pt x="9334" y="1998"/>
                  </a:lnTo>
                  <a:lnTo>
                    <a:pt x="9188" y="2261"/>
                  </a:lnTo>
                  <a:lnTo>
                    <a:pt x="9072" y="2392"/>
                  </a:lnTo>
                  <a:lnTo>
                    <a:pt x="8926" y="2538"/>
                  </a:lnTo>
                  <a:lnTo>
                    <a:pt x="8736" y="2669"/>
                  </a:lnTo>
                  <a:lnTo>
                    <a:pt x="8517" y="2815"/>
                  </a:lnTo>
                  <a:lnTo>
                    <a:pt x="8270" y="2961"/>
                  </a:lnTo>
                  <a:lnTo>
                    <a:pt x="7978" y="3092"/>
                  </a:lnTo>
                  <a:lnTo>
                    <a:pt x="7672" y="3238"/>
                  </a:lnTo>
                  <a:lnTo>
                    <a:pt x="7351" y="3384"/>
                  </a:lnTo>
                  <a:lnTo>
                    <a:pt x="6826" y="3588"/>
                  </a:lnTo>
                  <a:lnTo>
                    <a:pt x="6257" y="3778"/>
                  </a:lnTo>
                  <a:lnTo>
                    <a:pt x="5659" y="3982"/>
                  </a:lnTo>
                  <a:lnTo>
                    <a:pt x="5061" y="4171"/>
                  </a:lnTo>
                  <a:lnTo>
                    <a:pt x="3836" y="4521"/>
                  </a:lnTo>
                  <a:lnTo>
                    <a:pt x="2670" y="4828"/>
                  </a:lnTo>
                  <a:lnTo>
                    <a:pt x="1620" y="5076"/>
                  </a:lnTo>
                  <a:lnTo>
                    <a:pt x="788" y="5280"/>
                  </a:lnTo>
                  <a:lnTo>
                    <a:pt x="220" y="5396"/>
                  </a:lnTo>
                  <a:lnTo>
                    <a:pt x="15" y="5440"/>
                  </a:lnTo>
                  <a:lnTo>
                    <a:pt x="1" y="5440"/>
                  </a:lnTo>
                  <a:lnTo>
                    <a:pt x="4317" y="15678"/>
                  </a:lnTo>
                  <a:lnTo>
                    <a:pt x="4347" y="15663"/>
                  </a:lnTo>
                  <a:lnTo>
                    <a:pt x="49" y="5465"/>
                  </a:lnTo>
                  <a:lnTo>
                    <a:pt x="49" y="5465"/>
                  </a:lnTo>
                  <a:lnTo>
                    <a:pt x="380" y="5396"/>
                  </a:lnTo>
                  <a:lnTo>
                    <a:pt x="1328" y="5178"/>
                  </a:lnTo>
                  <a:lnTo>
                    <a:pt x="2670" y="4857"/>
                  </a:lnTo>
                  <a:lnTo>
                    <a:pt x="3442" y="4653"/>
                  </a:lnTo>
                  <a:lnTo>
                    <a:pt x="4245" y="4434"/>
                  </a:lnTo>
                  <a:lnTo>
                    <a:pt x="5061" y="4201"/>
                  </a:lnTo>
                  <a:lnTo>
                    <a:pt x="5878" y="3938"/>
                  </a:lnTo>
                  <a:lnTo>
                    <a:pt x="6651" y="3676"/>
                  </a:lnTo>
                  <a:lnTo>
                    <a:pt x="7365" y="3398"/>
                  </a:lnTo>
                  <a:lnTo>
                    <a:pt x="7686" y="3267"/>
                  </a:lnTo>
                  <a:lnTo>
                    <a:pt x="7992" y="3121"/>
                  </a:lnTo>
                  <a:lnTo>
                    <a:pt x="8284" y="2990"/>
                  </a:lnTo>
                  <a:lnTo>
                    <a:pt x="8532" y="2844"/>
                  </a:lnTo>
                  <a:lnTo>
                    <a:pt x="8751" y="2698"/>
                  </a:lnTo>
                  <a:lnTo>
                    <a:pt x="8940" y="2553"/>
                  </a:lnTo>
                  <a:lnTo>
                    <a:pt x="9101" y="2407"/>
                  </a:lnTo>
                  <a:lnTo>
                    <a:pt x="9203" y="2276"/>
                  </a:lnTo>
                  <a:lnTo>
                    <a:pt x="9349" y="2013"/>
                  </a:lnTo>
                  <a:lnTo>
                    <a:pt x="9480" y="1765"/>
                  </a:lnTo>
                  <a:lnTo>
                    <a:pt x="9567" y="1532"/>
                  </a:lnTo>
                  <a:lnTo>
                    <a:pt x="9640" y="1298"/>
                  </a:lnTo>
                  <a:lnTo>
                    <a:pt x="9684" y="1080"/>
                  </a:lnTo>
                  <a:lnTo>
                    <a:pt x="9713" y="861"/>
                  </a:lnTo>
                  <a:lnTo>
                    <a:pt x="9728" y="671"/>
                  </a:lnTo>
                  <a:lnTo>
                    <a:pt x="9742" y="511"/>
                  </a:lnTo>
                  <a:lnTo>
                    <a:pt x="9728" y="292"/>
                  </a:lnTo>
                  <a:lnTo>
                    <a:pt x="9713" y="146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7672073" y="4452539"/>
              <a:ext cx="269198" cy="137616"/>
            </a:xfrm>
            <a:custGeom>
              <a:avLst/>
              <a:gdLst/>
              <a:ahLst/>
              <a:cxnLst/>
              <a:rect l="l" t="t" r="r" b="b"/>
              <a:pathLst>
                <a:path w="4595" h="2349" extrusionOk="0">
                  <a:moveTo>
                    <a:pt x="4288" y="0"/>
                  </a:moveTo>
                  <a:lnTo>
                    <a:pt x="1" y="1648"/>
                  </a:lnTo>
                  <a:lnTo>
                    <a:pt x="380" y="2348"/>
                  </a:lnTo>
                  <a:lnTo>
                    <a:pt x="4594" y="700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7306394" y="4497824"/>
              <a:ext cx="275174" cy="108558"/>
            </a:xfrm>
            <a:custGeom>
              <a:avLst/>
              <a:gdLst/>
              <a:ahLst/>
              <a:cxnLst/>
              <a:rect l="l" t="t" r="r" b="b"/>
              <a:pathLst>
                <a:path w="4697" h="1853" extrusionOk="0">
                  <a:moveTo>
                    <a:pt x="4668" y="0"/>
                  </a:moveTo>
                  <a:lnTo>
                    <a:pt x="1" y="1021"/>
                  </a:lnTo>
                  <a:lnTo>
                    <a:pt x="1" y="1852"/>
                  </a:lnTo>
                  <a:lnTo>
                    <a:pt x="4697" y="788"/>
                  </a:lnTo>
                  <a:lnTo>
                    <a:pt x="4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7875417" y="2690000"/>
              <a:ext cx="596395" cy="939000"/>
            </a:xfrm>
            <a:custGeom>
              <a:avLst/>
              <a:gdLst/>
              <a:ahLst/>
              <a:cxnLst/>
              <a:rect l="l" t="t" r="r" b="b"/>
              <a:pathLst>
                <a:path w="10180" h="16028" extrusionOk="0">
                  <a:moveTo>
                    <a:pt x="6519" y="1"/>
                  </a:moveTo>
                  <a:lnTo>
                    <a:pt x="6300" y="30"/>
                  </a:lnTo>
                  <a:lnTo>
                    <a:pt x="6067" y="59"/>
                  </a:lnTo>
                  <a:lnTo>
                    <a:pt x="5805" y="103"/>
                  </a:lnTo>
                  <a:lnTo>
                    <a:pt x="5557" y="176"/>
                  </a:lnTo>
                  <a:lnTo>
                    <a:pt x="5280" y="248"/>
                  </a:lnTo>
                  <a:lnTo>
                    <a:pt x="5002" y="365"/>
                  </a:lnTo>
                  <a:lnTo>
                    <a:pt x="4740" y="496"/>
                  </a:lnTo>
                  <a:lnTo>
                    <a:pt x="4463" y="657"/>
                  </a:lnTo>
                  <a:lnTo>
                    <a:pt x="4215" y="846"/>
                  </a:lnTo>
                  <a:lnTo>
                    <a:pt x="4084" y="948"/>
                  </a:lnTo>
                  <a:lnTo>
                    <a:pt x="3952" y="1065"/>
                  </a:lnTo>
                  <a:lnTo>
                    <a:pt x="3777" y="1269"/>
                  </a:lnTo>
                  <a:lnTo>
                    <a:pt x="3602" y="1532"/>
                  </a:lnTo>
                  <a:lnTo>
                    <a:pt x="3427" y="1838"/>
                  </a:lnTo>
                  <a:lnTo>
                    <a:pt x="3238" y="2173"/>
                  </a:lnTo>
                  <a:lnTo>
                    <a:pt x="3063" y="2567"/>
                  </a:lnTo>
                  <a:lnTo>
                    <a:pt x="2888" y="2976"/>
                  </a:lnTo>
                  <a:lnTo>
                    <a:pt x="2713" y="3428"/>
                  </a:lnTo>
                  <a:lnTo>
                    <a:pt x="2538" y="3909"/>
                  </a:lnTo>
                  <a:lnTo>
                    <a:pt x="2363" y="4419"/>
                  </a:lnTo>
                  <a:lnTo>
                    <a:pt x="2202" y="4944"/>
                  </a:lnTo>
                  <a:lnTo>
                    <a:pt x="1867" y="6038"/>
                  </a:lnTo>
                  <a:lnTo>
                    <a:pt x="1561" y="7176"/>
                  </a:lnTo>
                  <a:lnTo>
                    <a:pt x="1269" y="8328"/>
                  </a:lnTo>
                  <a:lnTo>
                    <a:pt x="992" y="9451"/>
                  </a:lnTo>
                  <a:lnTo>
                    <a:pt x="744" y="10515"/>
                  </a:lnTo>
                  <a:lnTo>
                    <a:pt x="350" y="12382"/>
                  </a:lnTo>
                  <a:lnTo>
                    <a:pt x="88" y="13665"/>
                  </a:lnTo>
                  <a:lnTo>
                    <a:pt x="0" y="14161"/>
                  </a:lnTo>
                  <a:lnTo>
                    <a:pt x="321" y="14263"/>
                  </a:lnTo>
                  <a:lnTo>
                    <a:pt x="1225" y="14526"/>
                  </a:lnTo>
                  <a:lnTo>
                    <a:pt x="2523" y="14890"/>
                  </a:lnTo>
                  <a:lnTo>
                    <a:pt x="3282" y="15094"/>
                  </a:lnTo>
                  <a:lnTo>
                    <a:pt x="4084" y="15299"/>
                  </a:lnTo>
                  <a:lnTo>
                    <a:pt x="4900" y="15488"/>
                  </a:lnTo>
                  <a:lnTo>
                    <a:pt x="5717" y="15663"/>
                  </a:lnTo>
                  <a:lnTo>
                    <a:pt x="6534" y="15809"/>
                  </a:lnTo>
                  <a:lnTo>
                    <a:pt x="7292" y="15926"/>
                  </a:lnTo>
                  <a:lnTo>
                    <a:pt x="7657" y="15969"/>
                  </a:lnTo>
                  <a:lnTo>
                    <a:pt x="8007" y="15999"/>
                  </a:lnTo>
                  <a:lnTo>
                    <a:pt x="8342" y="16028"/>
                  </a:lnTo>
                  <a:lnTo>
                    <a:pt x="8648" y="16028"/>
                  </a:lnTo>
                  <a:lnTo>
                    <a:pt x="8925" y="16013"/>
                  </a:lnTo>
                  <a:lnTo>
                    <a:pt x="9188" y="15999"/>
                  </a:lnTo>
                  <a:lnTo>
                    <a:pt x="9421" y="15955"/>
                  </a:lnTo>
                  <a:lnTo>
                    <a:pt x="9611" y="15897"/>
                  </a:lnTo>
                  <a:lnTo>
                    <a:pt x="9655" y="15736"/>
                  </a:lnTo>
                  <a:lnTo>
                    <a:pt x="9757" y="15255"/>
                  </a:lnTo>
                  <a:lnTo>
                    <a:pt x="9830" y="14890"/>
                  </a:lnTo>
                  <a:lnTo>
                    <a:pt x="9902" y="14467"/>
                  </a:lnTo>
                  <a:lnTo>
                    <a:pt x="9975" y="13957"/>
                  </a:lnTo>
                  <a:lnTo>
                    <a:pt x="10034" y="13388"/>
                  </a:lnTo>
                  <a:lnTo>
                    <a:pt x="10092" y="12746"/>
                  </a:lnTo>
                  <a:lnTo>
                    <a:pt x="10136" y="12032"/>
                  </a:lnTo>
                  <a:lnTo>
                    <a:pt x="10165" y="11259"/>
                  </a:lnTo>
                  <a:lnTo>
                    <a:pt x="10180" y="10413"/>
                  </a:lnTo>
                  <a:lnTo>
                    <a:pt x="10165" y="9509"/>
                  </a:lnTo>
                  <a:lnTo>
                    <a:pt x="10136" y="8546"/>
                  </a:lnTo>
                  <a:lnTo>
                    <a:pt x="10063" y="7526"/>
                  </a:lnTo>
                  <a:lnTo>
                    <a:pt x="9946" y="6446"/>
                  </a:lnTo>
                  <a:lnTo>
                    <a:pt x="9888" y="5907"/>
                  </a:lnTo>
                  <a:lnTo>
                    <a:pt x="9815" y="5396"/>
                  </a:lnTo>
                  <a:lnTo>
                    <a:pt x="9727" y="4915"/>
                  </a:lnTo>
                  <a:lnTo>
                    <a:pt x="9640" y="4478"/>
                  </a:lnTo>
                  <a:lnTo>
                    <a:pt x="9552" y="4055"/>
                  </a:lnTo>
                  <a:lnTo>
                    <a:pt x="9450" y="3661"/>
                  </a:lnTo>
                  <a:lnTo>
                    <a:pt x="9348" y="3296"/>
                  </a:lnTo>
                  <a:lnTo>
                    <a:pt x="9232" y="2946"/>
                  </a:lnTo>
                  <a:lnTo>
                    <a:pt x="9130" y="2626"/>
                  </a:lnTo>
                  <a:lnTo>
                    <a:pt x="9013" y="2334"/>
                  </a:lnTo>
                  <a:lnTo>
                    <a:pt x="8896" y="2071"/>
                  </a:lnTo>
                  <a:lnTo>
                    <a:pt x="8780" y="1809"/>
                  </a:lnTo>
                  <a:lnTo>
                    <a:pt x="8663" y="1590"/>
                  </a:lnTo>
                  <a:lnTo>
                    <a:pt x="8546" y="1371"/>
                  </a:lnTo>
                  <a:lnTo>
                    <a:pt x="8444" y="1182"/>
                  </a:lnTo>
                  <a:lnTo>
                    <a:pt x="8327" y="1021"/>
                  </a:lnTo>
                  <a:lnTo>
                    <a:pt x="8094" y="715"/>
                  </a:lnTo>
                  <a:lnTo>
                    <a:pt x="7890" y="496"/>
                  </a:lnTo>
                  <a:lnTo>
                    <a:pt x="7700" y="321"/>
                  </a:lnTo>
                  <a:lnTo>
                    <a:pt x="7540" y="190"/>
                  </a:lnTo>
                  <a:lnTo>
                    <a:pt x="7394" y="103"/>
                  </a:lnTo>
                  <a:lnTo>
                    <a:pt x="7292" y="44"/>
                  </a:lnTo>
                  <a:lnTo>
                    <a:pt x="7205" y="15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7961711" y="2777172"/>
              <a:ext cx="127364" cy="353736"/>
            </a:xfrm>
            <a:custGeom>
              <a:avLst/>
              <a:gdLst/>
              <a:ahLst/>
              <a:cxnLst/>
              <a:rect l="l" t="t" r="r" b="b"/>
              <a:pathLst>
                <a:path w="2174" h="6038" extrusionOk="0">
                  <a:moveTo>
                    <a:pt x="2144" y="0"/>
                  </a:moveTo>
                  <a:lnTo>
                    <a:pt x="1998" y="277"/>
                  </a:lnTo>
                  <a:lnTo>
                    <a:pt x="1823" y="627"/>
                  </a:lnTo>
                  <a:lnTo>
                    <a:pt x="1663" y="1035"/>
                  </a:lnTo>
                  <a:lnTo>
                    <a:pt x="1488" y="1488"/>
                  </a:lnTo>
                  <a:lnTo>
                    <a:pt x="1123" y="2465"/>
                  </a:lnTo>
                  <a:lnTo>
                    <a:pt x="788" y="3500"/>
                  </a:lnTo>
                  <a:lnTo>
                    <a:pt x="467" y="4463"/>
                  </a:lnTo>
                  <a:lnTo>
                    <a:pt x="219" y="5265"/>
                  </a:lnTo>
                  <a:lnTo>
                    <a:pt x="0" y="6023"/>
                  </a:lnTo>
                  <a:lnTo>
                    <a:pt x="29" y="6038"/>
                  </a:lnTo>
                  <a:lnTo>
                    <a:pt x="88" y="5833"/>
                  </a:lnTo>
                  <a:lnTo>
                    <a:pt x="438" y="4681"/>
                  </a:lnTo>
                  <a:lnTo>
                    <a:pt x="686" y="3879"/>
                  </a:lnTo>
                  <a:lnTo>
                    <a:pt x="977" y="2990"/>
                  </a:lnTo>
                  <a:lnTo>
                    <a:pt x="1284" y="2100"/>
                  </a:lnTo>
                  <a:lnTo>
                    <a:pt x="1604" y="1269"/>
                  </a:lnTo>
                  <a:lnTo>
                    <a:pt x="1750" y="890"/>
                  </a:lnTo>
                  <a:lnTo>
                    <a:pt x="1896" y="540"/>
                  </a:lnTo>
                  <a:lnTo>
                    <a:pt x="2042" y="248"/>
                  </a:lnTo>
                  <a:lnTo>
                    <a:pt x="2173" y="1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8088134" y="2655846"/>
              <a:ext cx="235863" cy="121388"/>
            </a:xfrm>
            <a:custGeom>
              <a:avLst/>
              <a:gdLst/>
              <a:ahLst/>
              <a:cxnLst/>
              <a:rect l="l" t="t" r="r" b="b"/>
              <a:pathLst>
                <a:path w="4026" h="2072" extrusionOk="0">
                  <a:moveTo>
                    <a:pt x="3763" y="0"/>
                  </a:moveTo>
                  <a:lnTo>
                    <a:pt x="3617" y="29"/>
                  </a:lnTo>
                  <a:lnTo>
                    <a:pt x="3194" y="131"/>
                  </a:lnTo>
                  <a:lnTo>
                    <a:pt x="2611" y="306"/>
                  </a:lnTo>
                  <a:lnTo>
                    <a:pt x="2276" y="409"/>
                  </a:lnTo>
                  <a:lnTo>
                    <a:pt x="1940" y="540"/>
                  </a:lnTo>
                  <a:lnTo>
                    <a:pt x="1590" y="671"/>
                  </a:lnTo>
                  <a:lnTo>
                    <a:pt x="1255" y="831"/>
                  </a:lnTo>
                  <a:lnTo>
                    <a:pt x="934" y="992"/>
                  </a:lnTo>
                  <a:lnTo>
                    <a:pt x="642" y="1181"/>
                  </a:lnTo>
                  <a:lnTo>
                    <a:pt x="511" y="1284"/>
                  </a:lnTo>
                  <a:lnTo>
                    <a:pt x="394" y="1386"/>
                  </a:lnTo>
                  <a:lnTo>
                    <a:pt x="292" y="1488"/>
                  </a:lnTo>
                  <a:lnTo>
                    <a:pt x="205" y="1604"/>
                  </a:lnTo>
                  <a:lnTo>
                    <a:pt x="117" y="1706"/>
                  </a:lnTo>
                  <a:lnTo>
                    <a:pt x="59" y="1823"/>
                  </a:lnTo>
                  <a:lnTo>
                    <a:pt x="15" y="1954"/>
                  </a:lnTo>
                  <a:lnTo>
                    <a:pt x="1" y="2071"/>
                  </a:lnTo>
                  <a:lnTo>
                    <a:pt x="4026" y="861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8019767" y="2338852"/>
              <a:ext cx="254669" cy="301654"/>
            </a:xfrm>
            <a:custGeom>
              <a:avLst/>
              <a:gdLst/>
              <a:ahLst/>
              <a:cxnLst/>
              <a:rect l="l" t="t" r="r" b="b"/>
              <a:pathLst>
                <a:path w="4347" h="5149" extrusionOk="0">
                  <a:moveTo>
                    <a:pt x="1780" y="1"/>
                  </a:moveTo>
                  <a:lnTo>
                    <a:pt x="1591" y="44"/>
                  </a:lnTo>
                  <a:lnTo>
                    <a:pt x="1430" y="117"/>
                  </a:lnTo>
                  <a:lnTo>
                    <a:pt x="1270" y="219"/>
                  </a:lnTo>
                  <a:lnTo>
                    <a:pt x="1124" y="336"/>
                  </a:lnTo>
                  <a:lnTo>
                    <a:pt x="978" y="467"/>
                  </a:lnTo>
                  <a:lnTo>
                    <a:pt x="861" y="613"/>
                  </a:lnTo>
                  <a:lnTo>
                    <a:pt x="745" y="759"/>
                  </a:lnTo>
                  <a:lnTo>
                    <a:pt x="657" y="919"/>
                  </a:lnTo>
                  <a:lnTo>
                    <a:pt x="570" y="1094"/>
                  </a:lnTo>
                  <a:lnTo>
                    <a:pt x="482" y="1255"/>
                  </a:lnTo>
                  <a:lnTo>
                    <a:pt x="366" y="1561"/>
                  </a:lnTo>
                  <a:lnTo>
                    <a:pt x="293" y="1824"/>
                  </a:lnTo>
                  <a:lnTo>
                    <a:pt x="220" y="2188"/>
                  </a:lnTo>
                  <a:lnTo>
                    <a:pt x="132" y="2626"/>
                  </a:lnTo>
                  <a:lnTo>
                    <a:pt x="59" y="3122"/>
                  </a:lnTo>
                  <a:lnTo>
                    <a:pt x="30" y="3384"/>
                  </a:lnTo>
                  <a:lnTo>
                    <a:pt x="16" y="3632"/>
                  </a:lnTo>
                  <a:lnTo>
                    <a:pt x="1" y="3880"/>
                  </a:lnTo>
                  <a:lnTo>
                    <a:pt x="16" y="4113"/>
                  </a:lnTo>
                  <a:lnTo>
                    <a:pt x="30" y="4332"/>
                  </a:lnTo>
                  <a:lnTo>
                    <a:pt x="74" y="4536"/>
                  </a:lnTo>
                  <a:lnTo>
                    <a:pt x="132" y="4711"/>
                  </a:lnTo>
                  <a:lnTo>
                    <a:pt x="176" y="4784"/>
                  </a:lnTo>
                  <a:lnTo>
                    <a:pt x="220" y="4857"/>
                  </a:lnTo>
                  <a:lnTo>
                    <a:pt x="263" y="4915"/>
                  </a:lnTo>
                  <a:lnTo>
                    <a:pt x="322" y="4974"/>
                  </a:lnTo>
                  <a:lnTo>
                    <a:pt x="395" y="5003"/>
                  </a:lnTo>
                  <a:lnTo>
                    <a:pt x="468" y="5047"/>
                  </a:lnTo>
                  <a:lnTo>
                    <a:pt x="672" y="5090"/>
                  </a:lnTo>
                  <a:lnTo>
                    <a:pt x="891" y="5134"/>
                  </a:lnTo>
                  <a:lnTo>
                    <a:pt x="1138" y="5149"/>
                  </a:lnTo>
                  <a:lnTo>
                    <a:pt x="1386" y="5149"/>
                  </a:lnTo>
                  <a:lnTo>
                    <a:pt x="1649" y="5120"/>
                  </a:lnTo>
                  <a:lnTo>
                    <a:pt x="1911" y="5076"/>
                  </a:lnTo>
                  <a:lnTo>
                    <a:pt x="2188" y="5017"/>
                  </a:lnTo>
                  <a:lnTo>
                    <a:pt x="2451" y="4945"/>
                  </a:lnTo>
                  <a:lnTo>
                    <a:pt x="2713" y="4842"/>
                  </a:lnTo>
                  <a:lnTo>
                    <a:pt x="2961" y="4740"/>
                  </a:lnTo>
                  <a:lnTo>
                    <a:pt x="3195" y="4609"/>
                  </a:lnTo>
                  <a:lnTo>
                    <a:pt x="3413" y="4463"/>
                  </a:lnTo>
                  <a:lnTo>
                    <a:pt x="3618" y="4303"/>
                  </a:lnTo>
                  <a:lnTo>
                    <a:pt x="3793" y="4128"/>
                  </a:lnTo>
                  <a:lnTo>
                    <a:pt x="3938" y="3938"/>
                  </a:lnTo>
                  <a:lnTo>
                    <a:pt x="3997" y="3851"/>
                  </a:lnTo>
                  <a:lnTo>
                    <a:pt x="4055" y="3734"/>
                  </a:lnTo>
                  <a:lnTo>
                    <a:pt x="4172" y="3472"/>
                  </a:lnTo>
                  <a:lnTo>
                    <a:pt x="4259" y="3195"/>
                  </a:lnTo>
                  <a:lnTo>
                    <a:pt x="4318" y="2903"/>
                  </a:lnTo>
                  <a:lnTo>
                    <a:pt x="4347" y="2611"/>
                  </a:lnTo>
                  <a:lnTo>
                    <a:pt x="4347" y="2334"/>
                  </a:lnTo>
                  <a:lnTo>
                    <a:pt x="4318" y="2042"/>
                  </a:lnTo>
                  <a:lnTo>
                    <a:pt x="4259" y="1765"/>
                  </a:lnTo>
                  <a:lnTo>
                    <a:pt x="4157" y="1503"/>
                  </a:lnTo>
                  <a:lnTo>
                    <a:pt x="4099" y="1372"/>
                  </a:lnTo>
                  <a:lnTo>
                    <a:pt x="4041" y="1240"/>
                  </a:lnTo>
                  <a:lnTo>
                    <a:pt x="3968" y="1124"/>
                  </a:lnTo>
                  <a:lnTo>
                    <a:pt x="3880" y="1007"/>
                  </a:lnTo>
                  <a:lnTo>
                    <a:pt x="3793" y="890"/>
                  </a:lnTo>
                  <a:lnTo>
                    <a:pt x="3691" y="788"/>
                  </a:lnTo>
                  <a:lnTo>
                    <a:pt x="3574" y="672"/>
                  </a:lnTo>
                  <a:lnTo>
                    <a:pt x="3457" y="584"/>
                  </a:lnTo>
                  <a:lnTo>
                    <a:pt x="3326" y="482"/>
                  </a:lnTo>
                  <a:lnTo>
                    <a:pt x="3195" y="394"/>
                  </a:lnTo>
                  <a:lnTo>
                    <a:pt x="3049" y="322"/>
                  </a:lnTo>
                  <a:lnTo>
                    <a:pt x="2888" y="249"/>
                  </a:lnTo>
                  <a:lnTo>
                    <a:pt x="2728" y="176"/>
                  </a:lnTo>
                  <a:lnTo>
                    <a:pt x="2553" y="117"/>
                  </a:lnTo>
                  <a:lnTo>
                    <a:pt x="2378" y="59"/>
                  </a:lnTo>
                  <a:lnTo>
                    <a:pt x="2188" y="15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8055679" y="2478983"/>
              <a:ext cx="4335" cy="19685"/>
            </a:xfrm>
            <a:custGeom>
              <a:avLst/>
              <a:gdLst/>
              <a:ahLst/>
              <a:cxnLst/>
              <a:rect l="l" t="t" r="r" b="b"/>
              <a:pathLst>
                <a:path w="74" h="336" extrusionOk="0">
                  <a:moveTo>
                    <a:pt x="30" y="0"/>
                  </a:moveTo>
                  <a:lnTo>
                    <a:pt x="30" y="30"/>
                  </a:lnTo>
                  <a:lnTo>
                    <a:pt x="30" y="44"/>
                  </a:lnTo>
                  <a:lnTo>
                    <a:pt x="15" y="102"/>
                  </a:lnTo>
                  <a:lnTo>
                    <a:pt x="0" y="205"/>
                  </a:lnTo>
                  <a:lnTo>
                    <a:pt x="0" y="263"/>
                  </a:lnTo>
                  <a:lnTo>
                    <a:pt x="0" y="321"/>
                  </a:lnTo>
                  <a:lnTo>
                    <a:pt x="0" y="336"/>
                  </a:lnTo>
                  <a:lnTo>
                    <a:pt x="15" y="336"/>
                  </a:lnTo>
                  <a:lnTo>
                    <a:pt x="30" y="321"/>
                  </a:lnTo>
                  <a:lnTo>
                    <a:pt x="44" y="277"/>
                  </a:lnTo>
                  <a:lnTo>
                    <a:pt x="44" y="248"/>
                  </a:lnTo>
                  <a:lnTo>
                    <a:pt x="44" y="161"/>
                  </a:lnTo>
                  <a:lnTo>
                    <a:pt x="59" y="88"/>
                  </a:lnTo>
                  <a:lnTo>
                    <a:pt x="59" y="44"/>
                  </a:lnTo>
                  <a:lnTo>
                    <a:pt x="59" y="30"/>
                  </a:lnTo>
                  <a:lnTo>
                    <a:pt x="73" y="1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8036874" y="2571252"/>
              <a:ext cx="53898" cy="36791"/>
            </a:xfrm>
            <a:custGeom>
              <a:avLst/>
              <a:gdLst/>
              <a:ahLst/>
              <a:cxnLst/>
              <a:rect l="l" t="t" r="r" b="b"/>
              <a:pathLst>
                <a:path w="920" h="628" extrusionOk="0">
                  <a:moveTo>
                    <a:pt x="919" y="0"/>
                  </a:moveTo>
                  <a:lnTo>
                    <a:pt x="1" y="103"/>
                  </a:lnTo>
                  <a:lnTo>
                    <a:pt x="15" y="175"/>
                  </a:lnTo>
                  <a:lnTo>
                    <a:pt x="59" y="365"/>
                  </a:lnTo>
                  <a:lnTo>
                    <a:pt x="88" y="467"/>
                  </a:lnTo>
                  <a:lnTo>
                    <a:pt x="132" y="540"/>
                  </a:lnTo>
                  <a:lnTo>
                    <a:pt x="190" y="613"/>
                  </a:lnTo>
                  <a:lnTo>
                    <a:pt x="234" y="628"/>
                  </a:lnTo>
                  <a:lnTo>
                    <a:pt x="380" y="628"/>
                  </a:lnTo>
                  <a:lnTo>
                    <a:pt x="467" y="613"/>
                  </a:lnTo>
                  <a:lnTo>
                    <a:pt x="540" y="584"/>
                  </a:lnTo>
                  <a:lnTo>
                    <a:pt x="613" y="540"/>
                  </a:lnTo>
                  <a:lnTo>
                    <a:pt x="671" y="496"/>
                  </a:lnTo>
                  <a:lnTo>
                    <a:pt x="730" y="453"/>
                  </a:lnTo>
                  <a:lnTo>
                    <a:pt x="817" y="336"/>
                  </a:lnTo>
                  <a:lnTo>
                    <a:pt x="861" y="205"/>
                  </a:lnTo>
                  <a:lnTo>
                    <a:pt x="890" y="103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8048004" y="2457600"/>
              <a:ext cx="34214" cy="21442"/>
            </a:xfrm>
            <a:custGeom>
              <a:avLst/>
              <a:gdLst/>
              <a:ahLst/>
              <a:cxnLst/>
              <a:rect l="l" t="t" r="r" b="b"/>
              <a:pathLst>
                <a:path w="584" h="366" extrusionOk="0">
                  <a:moveTo>
                    <a:pt x="0" y="1"/>
                  </a:moveTo>
                  <a:lnTo>
                    <a:pt x="0" y="15"/>
                  </a:lnTo>
                  <a:lnTo>
                    <a:pt x="161" y="59"/>
                  </a:lnTo>
                  <a:lnTo>
                    <a:pt x="248" y="88"/>
                  </a:lnTo>
                  <a:lnTo>
                    <a:pt x="321" y="132"/>
                  </a:lnTo>
                  <a:lnTo>
                    <a:pt x="394" y="176"/>
                  </a:lnTo>
                  <a:lnTo>
                    <a:pt x="452" y="234"/>
                  </a:lnTo>
                  <a:lnTo>
                    <a:pt x="569" y="365"/>
                  </a:lnTo>
                  <a:lnTo>
                    <a:pt x="584" y="365"/>
                  </a:lnTo>
                  <a:lnTo>
                    <a:pt x="584" y="351"/>
                  </a:lnTo>
                  <a:lnTo>
                    <a:pt x="540" y="278"/>
                  </a:lnTo>
                  <a:lnTo>
                    <a:pt x="481" y="220"/>
                  </a:lnTo>
                  <a:lnTo>
                    <a:pt x="409" y="161"/>
                  </a:lnTo>
                  <a:lnTo>
                    <a:pt x="336" y="103"/>
                  </a:lnTo>
                  <a:lnTo>
                    <a:pt x="263" y="74"/>
                  </a:lnTo>
                  <a:lnTo>
                    <a:pt x="175" y="30"/>
                  </a:lnTo>
                  <a:lnTo>
                    <a:pt x="88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0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7997564" y="2491813"/>
              <a:ext cx="38549" cy="67549"/>
            </a:xfrm>
            <a:custGeom>
              <a:avLst/>
              <a:gdLst/>
              <a:ahLst/>
              <a:cxnLst/>
              <a:rect l="l" t="t" r="r" b="b"/>
              <a:pathLst>
                <a:path w="658" h="1153" extrusionOk="0">
                  <a:moveTo>
                    <a:pt x="657" y="0"/>
                  </a:moveTo>
                  <a:lnTo>
                    <a:pt x="540" y="131"/>
                  </a:lnTo>
                  <a:lnTo>
                    <a:pt x="307" y="423"/>
                  </a:lnTo>
                  <a:lnTo>
                    <a:pt x="176" y="598"/>
                  </a:lnTo>
                  <a:lnTo>
                    <a:pt x="74" y="759"/>
                  </a:lnTo>
                  <a:lnTo>
                    <a:pt x="15" y="890"/>
                  </a:lnTo>
                  <a:lnTo>
                    <a:pt x="1" y="948"/>
                  </a:lnTo>
                  <a:lnTo>
                    <a:pt x="1" y="977"/>
                  </a:lnTo>
                  <a:lnTo>
                    <a:pt x="15" y="1006"/>
                  </a:lnTo>
                  <a:lnTo>
                    <a:pt x="45" y="1036"/>
                  </a:lnTo>
                  <a:lnTo>
                    <a:pt x="103" y="1079"/>
                  </a:lnTo>
                  <a:lnTo>
                    <a:pt x="190" y="1109"/>
                  </a:lnTo>
                  <a:lnTo>
                    <a:pt x="292" y="1123"/>
                  </a:lnTo>
                  <a:lnTo>
                    <a:pt x="467" y="1152"/>
                  </a:lnTo>
                  <a:lnTo>
                    <a:pt x="540" y="1152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7997564" y="2491813"/>
              <a:ext cx="38549" cy="67549"/>
            </a:xfrm>
            <a:custGeom>
              <a:avLst/>
              <a:gdLst/>
              <a:ahLst/>
              <a:cxnLst/>
              <a:rect l="l" t="t" r="r" b="b"/>
              <a:pathLst>
                <a:path w="658" h="1153" fill="none" extrusionOk="0">
                  <a:moveTo>
                    <a:pt x="657" y="0"/>
                  </a:moveTo>
                  <a:lnTo>
                    <a:pt x="657" y="0"/>
                  </a:lnTo>
                  <a:lnTo>
                    <a:pt x="540" y="131"/>
                  </a:lnTo>
                  <a:lnTo>
                    <a:pt x="307" y="423"/>
                  </a:lnTo>
                  <a:lnTo>
                    <a:pt x="176" y="598"/>
                  </a:lnTo>
                  <a:lnTo>
                    <a:pt x="74" y="759"/>
                  </a:lnTo>
                  <a:lnTo>
                    <a:pt x="15" y="890"/>
                  </a:lnTo>
                  <a:lnTo>
                    <a:pt x="1" y="948"/>
                  </a:lnTo>
                  <a:lnTo>
                    <a:pt x="1" y="977"/>
                  </a:lnTo>
                  <a:lnTo>
                    <a:pt x="1" y="977"/>
                  </a:lnTo>
                  <a:lnTo>
                    <a:pt x="15" y="1006"/>
                  </a:lnTo>
                  <a:lnTo>
                    <a:pt x="45" y="1036"/>
                  </a:lnTo>
                  <a:lnTo>
                    <a:pt x="103" y="1079"/>
                  </a:lnTo>
                  <a:lnTo>
                    <a:pt x="190" y="1109"/>
                  </a:lnTo>
                  <a:lnTo>
                    <a:pt x="292" y="1123"/>
                  </a:lnTo>
                  <a:lnTo>
                    <a:pt x="467" y="1152"/>
                  </a:lnTo>
                  <a:lnTo>
                    <a:pt x="540" y="1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8018068" y="2320925"/>
              <a:ext cx="305931" cy="312785"/>
            </a:xfrm>
            <a:custGeom>
              <a:avLst/>
              <a:gdLst/>
              <a:ahLst/>
              <a:cxnLst/>
              <a:rect l="l" t="t" r="r" b="b"/>
              <a:pathLst>
                <a:path w="5222" h="5339" extrusionOk="0">
                  <a:moveTo>
                    <a:pt x="2757" y="0"/>
                  </a:moveTo>
                  <a:lnTo>
                    <a:pt x="2640" y="15"/>
                  </a:lnTo>
                  <a:lnTo>
                    <a:pt x="2524" y="30"/>
                  </a:lnTo>
                  <a:lnTo>
                    <a:pt x="2407" y="59"/>
                  </a:lnTo>
                  <a:lnTo>
                    <a:pt x="2290" y="88"/>
                  </a:lnTo>
                  <a:lnTo>
                    <a:pt x="2174" y="146"/>
                  </a:lnTo>
                  <a:lnTo>
                    <a:pt x="1984" y="248"/>
                  </a:lnTo>
                  <a:lnTo>
                    <a:pt x="1867" y="292"/>
                  </a:lnTo>
                  <a:lnTo>
                    <a:pt x="1765" y="321"/>
                  </a:lnTo>
                  <a:lnTo>
                    <a:pt x="1663" y="336"/>
                  </a:lnTo>
                  <a:lnTo>
                    <a:pt x="1547" y="336"/>
                  </a:lnTo>
                  <a:lnTo>
                    <a:pt x="1445" y="321"/>
                  </a:lnTo>
                  <a:lnTo>
                    <a:pt x="1342" y="292"/>
                  </a:lnTo>
                  <a:lnTo>
                    <a:pt x="1124" y="234"/>
                  </a:lnTo>
                  <a:lnTo>
                    <a:pt x="1007" y="205"/>
                  </a:lnTo>
                  <a:lnTo>
                    <a:pt x="730" y="205"/>
                  </a:lnTo>
                  <a:lnTo>
                    <a:pt x="642" y="234"/>
                  </a:lnTo>
                  <a:lnTo>
                    <a:pt x="570" y="263"/>
                  </a:lnTo>
                  <a:lnTo>
                    <a:pt x="409" y="350"/>
                  </a:lnTo>
                  <a:lnTo>
                    <a:pt x="278" y="453"/>
                  </a:lnTo>
                  <a:lnTo>
                    <a:pt x="161" y="584"/>
                  </a:lnTo>
                  <a:lnTo>
                    <a:pt x="74" y="744"/>
                  </a:lnTo>
                  <a:lnTo>
                    <a:pt x="15" y="905"/>
                  </a:lnTo>
                  <a:lnTo>
                    <a:pt x="1" y="992"/>
                  </a:lnTo>
                  <a:lnTo>
                    <a:pt x="1" y="1080"/>
                  </a:lnTo>
                  <a:lnTo>
                    <a:pt x="15" y="1240"/>
                  </a:lnTo>
                  <a:lnTo>
                    <a:pt x="45" y="1400"/>
                  </a:lnTo>
                  <a:lnTo>
                    <a:pt x="117" y="1561"/>
                  </a:lnTo>
                  <a:lnTo>
                    <a:pt x="205" y="1692"/>
                  </a:lnTo>
                  <a:lnTo>
                    <a:pt x="307" y="1823"/>
                  </a:lnTo>
                  <a:lnTo>
                    <a:pt x="424" y="1925"/>
                  </a:lnTo>
                  <a:lnTo>
                    <a:pt x="570" y="2028"/>
                  </a:lnTo>
                  <a:lnTo>
                    <a:pt x="715" y="2100"/>
                  </a:lnTo>
                  <a:lnTo>
                    <a:pt x="788" y="2130"/>
                  </a:lnTo>
                  <a:lnTo>
                    <a:pt x="1080" y="2203"/>
                  </a:lnTo>
                  <a:lnTo>
                    <a:pt x="1211" y="2261"/>
                  </a:lnTo>
                  <a:lnTo>
                    <a:pt x="1270" y="2290"/>
                  </a:lnTo>
                  <a:lnTo>
                    <a:pt x="1313" y="2348"/>
                  </a:lnTo>
                  <a:lnTo>
                    <a:pt x="1372" y="2407"/>
                  </a:lnTo>
                  <a:lnTo>
                    <a:pt x="1401" y="2480"/>
                  </a:lnTo>
                  <a:lnTo>
                    <a:pt x="1415" y="2553"/>
                  </a:lnTo>
                  <a:lnTo>
                    <a:pt x="1430" y="2625"/>
                  </a:lnTo>
                  <a:lnTo>
                    <a:pt x="1430" y="2800"/>
                  </a:lnTo>
                  <a:lnTo>
                    <a:pt x="1415" y="2975"/>
                  </a:lnTo>
                  <a:lnTo>
                    <a:pt x="1401" y="3136"/>
                  </a:lnTo>
                  <a:lnTo>
                    <a:pt x="1401" y="3311"/>
                  </a:lnTo>
                  <a:lnTo>
                    <a:pt x="1415" y="3384"/>
                  </a:lnTo>
                  <a:lnTo>
                    <a:pt x="1430" y="3457"/>
                  </a:lnTo>
                  <a:lnTo>
                    <a:pt x="1474" y="3530"/>
                  </a:lnTo>
                  <a:lnTo>
                    <a:pt x="1517" y="3588"/>
                  </a:lnTo>
                  <a:lnTo>
                    <a:pt x="1576" y="3617"/>
                  </a:lnTo>
                  <a:lnTo>
                    <a:pt x="1620" y="3661"/>
                  </a:lnTo>
                  <a:lnTo>
                    <a:pt x="1751" y="3705"/>
                  </a:lnTo>
                  <a:lnTo>
                    <a:pt x="1867" y="3748"/>
                  </a:lnTo>
                  <a:lnTo>
                    <a:pt x="1999" y="3778"/>
                  </a:lnTo>
                  <a:lnTo>
                    <a:pt x="2130" y="3807"/>
                  </a:lnTo>
                  <a:lnTo>
                    <a:pt x="2232" y="3851"/>
                  </a:lnTo>
                  <a:lnTo>
                    <a:pt x="2290" y="3894"/>
                  </a:lnTo>
                  <a:lnTo>
                    <a:pt x="2320" y="3923"/>
                  </a:lnTo>
                  <a:lnTo>
                    <a:pt x="2349" y="3967"/>
                  </a:lnTo>
                  <a:lnTo>
                    <a:pt x="2378" y="4026"/>
                  </a:lnTo>
                  <a:lnTo>
                    <a:pt x="2407" y="4201"/>
                  </a:lnTo>
                  <a:lnTo>
                    <a:pt x="2422" y="4361"/>
                  </a:lnTo>
                  <a:lnTo>
                    <a:pt x="2407" y="4492"/>
                  </a:lnTo>
                  <a:lnTo>
                    <a:pt x="2407" y="4609"/>
                  </a:lnTo>
                  <a:lnTo>
                    <a:pt x="2422" y="4726"/>
                  </a:lnTo>
                  <a:lnTo>
                    <a:pt x="2436" y="4784"/>
                  </a:lnTo>
                  <a:lnTo>
                    <a:pt x="2480" y="4842"/>
                  </a:lnTo>
                  <a:lnTo>
                    <a:pt x="2524" y="4915"/>
                  </a:lnTo>
                  <a:lnTo>
                    <a:pt x="2582" y="4973"/>
                  </a:lnTo>
                  <a:lnTo>
                    <a:pt x="2655" y="5032"/>
                  </a:lnTo>
                  <a:lnTo>
                    <a:pt x="2757" y="5105"/>
                  </a:lnTo>
                  <a:lnTo>
                    <a:pt x="2888" y="5192"/>
                  </a:lnTo>
                  <a:lnTo>
                    <a:pt x="3049" y="5251"/>
                  </a:lnTo>
                  <a:lnTo>
                    <a:pt x="3209" y="5294"/>
                  </a:lnTo>
                  <a:lnTo>
                    <a:pt x="3370" y="5323"/>
                  </a:lnTo>
                  <a:lnTo>
                    <a:pt x="3530" y="5338"/>
                  </a:lnTo>
                  <a:lnTo>
                    <a:pt x="3705" y="5323"/>
                  </a:lnTo>
                  <a:lnTo>
                    <a:pt x="3865" y="5294"/>
                  </a:lnTo>
                  <a:lnTo>
                    <a:pt x="4026" y="5251"/>
                  </a:lnTo>
                  <a:lnTo>
                    <a:pt x="4128" y="5192"/>
                  </a:lnTo>
                  <a:lnTo>
                    <a:pt x="4215" y="5134"/>
                  </a:lnTo>
                  <a:lnTo>
                    <a:pt x="4303" y="5046"/>
                  </a:lnTo>
                  <a:lnTo>
                    <a:pt x="4361" y="4959"/>
                  </a:lnTo>
                  <a:lnTo>
                    <a:pt x="4405" y="4842"/>
                  </a:lnTo>
                  <a:lnTo>
                    <a:pt x="4420" y="4726"/>
                  </a:lnTo>
                  <a:lnTo>
                    <a:pt x="4434" y="4478"/>
                  </a:lnTo>
                  <a:lnTo>
                    <a:pt x="4449" y="4376"/>
                  </a:lnTo>
                  <a:lnTo>
                    <a:pt x="4478" y="4273"/>
                  </a:lnTo>
                  <a:lnTo>
                    <a:pt x="4565" y="4084"/>
                  </a:lnTo>
                  <a:lnTo>
                    <a:pt x="4667" y="3909"/>
                  </a:lnTo>
                  <a:lnTo>
                    <a:pt x="4784" y="3734"/>
                  </a:lnTo>
                  <a:lnTo>
                    <a:pt x="4915" y="3559"/>
                  </a:lnTo>
                  <a:lnTo>
                    <a:pt x="5032" y="3384"/>
                  </a:lnTo>
                  <a:lnTo>
                    <a:pt x="5120" y="3194"/>
                  </a:lnTo>
                  <a:lnTo>
                    <a:pt x="5163" y="3092"/>
                  </a:lnTo>
                  <a:lnTo>
                    <a:pt x="5192" y="2990"/>
                  </a:lnTo>
                  <a:lnTo>
                    <a:pt x="5207" y="2873"/>
                  </a:lnTo>
                  <a:lnTo>
                    <a:pt x="5222" y="2742"/>
                  </a:lnTo>
                  <a:lnTo>
                    <a:pt x="5222" y="2625"/>
                  </a:lnTo>
                  <a:lnTo>
                    <a:pt x="5192" y="2494"/>
                  </a:lnTo>
                  <a:lnTo>
                    <a:pt x="5178" y="2378"/>
                  </a:lnTo>
                  <a:lnTo>
                    <a:pt x="5134" y="2261"/>
                  </a:lnTo>
                  <a:lnTo>
                    <a:pt x="5090" y="2144"/>
                  </a:lnTo>
                  <a:lnTo>
                    <a:pt x="5032" y="2028"/>
                  </a:lnTo>
                  <a:lnTo>
                    <a:pt x="4813" y="1663"/>
                  </a:lnTo>
                  <a:lnTo>
                    <a:pt x="4697" y="1459"/>
                  </a:lnTo>
                  <a:lnTo>
                    <a:pt x="4551" y="1255"/>
                  </a:lnTo>
                  <a:lnTo>
                    <a:pt x="4405" y="1065"/>
                  </a:lnTo>
                  <a:lnTo>
                    <a:pt x="4245" y="861"/>
                  </a:lnTo>
                  <a:lnTo>
                    <a:pt x="4070" y="686"/>
                  </a:lnTo>
                  <a:lnTo>
                    <a:pt x="3895" y="511"/>
                  </a:lnTo>
                  <a:lnTo>
                    <a:pt x="3705" y="365"/>
                  </a:lnTo>
                  <a:lnTo>
                    <a:pt x="3501" y="234"/>
                  </a:lnTo>
                  <a:lnTo>
                    <a:pt x="3297" y="132"/>
                  </a:lnTo>
                  <a:lnTo>
                    <a:pt x="3078" y="59"/>
                  </a:lnTo>
                  <a:lnTo>
                    <a:pt x="2976" y="30"/>
                  </a:lnTo>
                  <a:lnTo>
                    <a:pt x="2859" y="15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8610994" y="3920250"/>
              <a:ext cx="25719" cy="921073"/>
            </a:xfrm>
            <a:custGeom>
              <a:avLst/>
              <a:gdLst/>
              <a:ahLst/>
              <a:cxnLst/>
              <a:rect l="l" t="t" r="r" b="b"/>
              <a:pathLst>
                <a:path w="439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38" y="1572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7975361" y="3920250"/>
              <a:ext cx="24840" cy="921073"/>
            </a:xfrm>
            <a:custGeom>
              <a:avLst/>
              <a:gdLst/>
              <a:ahLst/>
              <a:cxnLst/>
              <a:rect l="l" t="t" r="r" b="b"/>
              <a:pathLst>
                <a:path w="424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24" y="15722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8391422" y="3920250"/>
              <a:ext cx="24840" cy="921073"/>
            </a:xfrm>
            <a:custGeom>
              <a:avLst/>
              <a:gdLst/>
              <a:ahLst/>
              <a:cxnLst/>
              <a:rect l="l" t="t" r="r" b="b"/>
              <a:pathLst>
                <a:path w="424" h="15722" extrusionOk="0">
                  <a:moveTo>
                    <a:pt x="1" y="1"/>
                  </a:moveTo>
                  <a:lnTo>
                    <a:pt x="1" y="15722"/>
                  </a:lnTo>
                  <a:lnTo>
                    <a:pt x="424" y="15722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7755789" y="3930503"/>
              <a:ext cx="24840" cy="910821"/>
            </a:xfrm>
            <a:custGeom>
              <a:avLst/>
              <a:gdLst/>
              <a:ahLst/>
              <a:cxnLst/>
              <a:rect l="l" t="t" r="r" b="b"/>
              <a:pathLst>
                <a:path w="424" h="15547" extrusionOk="0">
                  <a:moveTo>
                    <a:pt x="1" y="1"/>
                  </a:moveTo>
                  <a:lnTo>
                    <a:pt x="1" y="15547"/>
                  </a:lnTo>
                  <a:lnTo>
                    <a:pt x="424" y="1554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7722455" y="3888674"/>
              <a:ext cx="861258" cy="62393"/>
            </a:xfrm>
            <a:custGeom>
              <a:avLst/>
              <a:gdLst/>
              <a:ahLst/>
              <a:cxnLst/>
              <a:rect l="l" t="t" r="r" b="b"/>
              <a:pathLst>
                <a:path w="14701" h="1065" extrusionOk="0">
                  <a:moveTo>
                    <a:pt x="2801" y="0"/>
                  </a:moveTo>
                  <a:lnTo>
                    <a:pt x="2728" y="15"/>
                  </a:lnTo>
                  <a:lnTo>
                    <a:pt x="2597" y="44"/>
                  </a:lnTo>
                  <a:lnTo>
                    <a:pt x="2232" y="131"/>
                  </a:lnTo>
                  <a:lnTo>
                    <a:pt x="1284" y="394"/>
                  </a:lnTo>
                  <a:lnTo>
                    <a:pt x="1" y="773"/>
                  </a:lnTo>
                  <a:lnTo>
                    <a:pt x="1" y="1065"/>
                  </a:lnTo>
                  <a:lnTo>
                    <a:pt x="14701" y="1065"/>
                  </a:lnTo>
                  <a:lnTo>
                    <a:pt x="14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7899319" y="3391419"/>
              <a:ext cx="724579" cy="559663"/>
            </a:xfrm>
            <a:custGeom>
              <a:avLst/>
              <a:gdLst/>
              <a:ahLst/>
              <a:cxnLst/>
              <a:rect l="l" t="t" r="r" b="b"/>
              <a:pathLst>
                <a:path w="12368" h="9553" extrusionOk="0">
                  <a:moveTo>
                    <a:pt x="642" y="1"/>
                  </a:moveTo>
                  <a:lnTo>
                    <a:pt x="511" y="15"/>
                  </a:lnTo>
                  <a:lnTo>
                    <a:pt x="394" y="44"/>
                  </a:lnTo>
                  <a:lnTo>
                    <a:pt x="278" y="103"/>
                  </a:lnTo>
                  <a:lnTo>
                    <a:pt x="190" y="190"/>
                  </a:lnTo>
                  <a:lnTo>
                    <a:pt x="117" y="278"/>
                  </a:lnTo>
                  <a:lnTo>
                    <a:pt x="59" y="380"/>
                  </a:lnTo>
                  <a:lnTo>
                    <a:pt x="15" y="511"/>
                  </a:lnTo>
                  <a:lnTo>
                    <a:pt x="1" y="642"/>
                  </a:lnTo>
                  <a:lnTo>
                    <a:pt x="1" y="9553"/>
                  </a:lnTo>
                  <a:lnTo>
                    <a:pt x="12324" y="9553"/>
                  </a:lnTo>
                  <a:lnTo>
                    <a:pt x="12353" y="9538"/>
                  </a:lnTo>
                  <a:lnTo>
                    <a:pt x="12353" y="9524"/>
                  </a:lnTo>
                  <a:lnTo>
                    <a:pt x="12367" y="9494"/>
                  </a:lnTo>
                  <a:lnTo>
                    <a:pt x="12367" y="511"/>
                  </a:lnTo>
                  <a:lnTo>
                    <a:pt x="12353" y="409"/>
                  </a:lnTo>
                  <a:lnTo>
                    <a:pt x="12324" y="307"/>
                  </a:lnTo>
                  <a:lnTo>
                    <a:pt x="12280" y="219"/>
                  </a:lnTo>
                  <a:lnTo>
                    <a:pt x="12222" y="146"/>
                  </a:lnTo>
                  <a:lnTo>
                    <a:pt x="12134" y="88"/>
                  </a:lnTo>
                  <a:lnTo>
                    <a:pt x="12047" y="30"/>
                  </a:lnTo>
                  <a:lnTo>
                    <a:pt x="119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7951459" y="3391419"/>
              <a:ext cx="724521" cy="559663"/>
            </a:xfrm>
            <a:custGeom>
              <a:avLst/>
              <a:gdLst/>
              <a:ahLst/>
              <a:cxnLst/>
              <a:rect l="l" t="t" r="r" b="b"/>
              <a:pathLst>
                <a:path w="12367" h="9553" extrusionOk="0">
                  <a:moveTo>
                    <a:pt x="642" y="1"/>
                  </a:moveTo>
                  <a:lnTo>
                    <a:pt x="525" y="15"/>
                  </a:lnTo>
                  <a:lnTo>
                    <a:pt x="394" y="44"/>
                  </a:lnTo>
                  <a:lnTo>
                    <a:pt x="292" y="103"/>
                  </a:lnTo>
                  <a:lnTo>
                    <a:pt x="190" y="190"/>
                  </a:lnTo>
                  <a:lnTo>
                    <a:pt x="117" y="278"/>
                  </a:lnTo>
                  <a:lnTo>
                    <a:pt x="59" y="380"/>
                  </a:lnTo>
                  <a:lnTo>
                    <a:pt x="15" y="511"/>
                  </a:lnTo>
                  <a:lnTo>
                    <a:pt x="0" y="642"/>
                  </a:lnTo>
                  <a:lnTo>
                    <a:pt x="0" y="9553"/>
                  </a:lnTo>
                  <a:lnTo>
                    <a:pt x="12338" y="9553"/>
                  </a:lnTo>
                  <a:lnTo>
                    <a:pt x="12352" y="9538"/>
                  </a:lnTo>
                  <a:lnTo>
                    <a:pt x="12367" y="9524"/>
                  </a:lnTo>
                  <a:lnTo>
                    <a:pt x="12367" y="9494"/>
                  </a:lnTo>
                  <a:lnTo>
                    <a:pt x="12367" y="511"/>
                  </a:lnTo>
                  <a:lnTo>
                    <a:pt x="12367" y="409"/>
                  </a:lnTo>
                  <a:lnTo>
                    <a:pt x="12338" y="307"/>
                  </a:lnTo>
                  <a:lnTo>
                    <a:pt x="12280" y="219"/>
                  </a:lnTo>
                  <a:lnTo>
                    <a:pt x="12221" y="146"/>
                  </a:lnTo>
                  <a:lnTo>
                    <a:pt x="12148" y="88"/>
                  </a:lnTo>
                  <a:lnTo>
                    <a:pt x="12061" y="30"/>
                  </a:lnTo>
                  <a:lnTo>
                    <a:pt x="11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7931774" y="2895921"/>
              <a:ext cx="528905" cy="557085"/>
            </a:xfrm>
            <a:custGeom>
              <a:avLst/>
              <a:gdLst/>
              <a:ahLst/>
              <a:cxnLst/>
              <a:rect l="l" t="t" r="r" b="b"/>
              <a:pathLst>
                <a:path w="9028" h="9509" extrusionOk="0">
                  <a:moveTo>
                    <a:pt x="7993" y="0"/>
                  </a:moveTo>
                  <a:lnTo>
                    <a:pt x="4784" y="613"/>
                  </a:lnTo>
                  <a:lnTo>
                    <a:pt x="5353" y="5965"/>
                  </a:lnTo>
                  <a:lnTo>
                    <a:pt x="1" y="8765"/>
                  </a:lnTo>
                  <a:lnTo>
                    <a:pt x="322" y="9509"/>
                  </a:lnTo>
                  <a:lnTo>
                    <a:pt x="672" y="9465"/>
                  </a:lnTo>
                  <a:lnTo>
                    <a:pt x="1590" y="9319"/>
                  </a:lnTo>
                  <a:lnTo>
                    <a:pt x="2903" y="9100"/>
                  </a:lnTo>
                  <a:lnTo>
                    <a:pt x="3647" y="8969"/>
                  </a:lnTo>
                  <a:lnTo>
                    <a:pt x="4420" y="8823"/>
                  </a:lnTo>
                  <a:lnTo>
                    <a:pt x="5207" y="8663"/>
                  </a:lnTo>
                  <a:lnTo>
                    <a:pt x="5965" y="8488"/>
                  </a:lnTo>
                  <a:lnTo>
                    <a:pt x="6695" y="8284"/>
                  </a:lnTo>
                  <a:lnTo>
                    <a:pt x="7351" y="8094"/>
                  </a:lnTo>
                  <a:lnTo>
                    <a:pt x="7657" y="7992"/>
                  </a:lnTo>
                  <a:lnTo>
                    <a:pt x="7934" y="7875"/>
                  </a:lnTo>
                  <a:lnTo>
                    <a:pt x="8182" y="7773"/>
                  </a:lnTo>
                  <a:lnTo>
                    <a:pt x="8401" y="7656"/>
                  </a:lnTo>
                  <a:lnTo>
                    <a:pt x="8576" y="7540"/>
                  </a:lnTo>
                  <a:lnTo>
                    <a:pt x="8736" y="7438"/>
                  </a:lnTo>
                  <a:lnTo>
                    <a:pt x="8838" y="7321"/>
                  </a:lnTo>
                  <a:lnTo>
                    <a:pt x="8882" y="7263"/>
                  </a:lnTo>
                  <a:lnTo>
                    <a:pt x="8911" y="7204"/>
                  </a:lnTo>
                  <a:lnTo>
                    <a:pt x="8955" y="7073"/>
                  </a:lnTo>
                  <a:lnTo>
                    <a:pt x="8999" y="6913"/>
                  </a:lnTo>
                  <a:lnTo>
                    <a:pt x="9013" y="6738"/>
                  </a:lnTo>
                  <a:lnTo>
                    <a:pt x="9028" y="6548"/>
                  </a:lnTo>
                  <a:lnTo>
                    <a:pt x="9028" y="6111"/>
                  </a:lnTo>
                  <a:lnTo>
                    <a:pt x="8999" y="5600"/>
                  </a:lnTo>
                  <a:lnTo>
                    <a:pt x="8940" y="5061"/>
                  </a:lnTo>
                  <a:lnTo>
                    <a:pt x="8853" y="4477"/>
                  </a:lnTo>
                  <a:lnTo>
                    <a:pt x="8765" y="3894"/>
                  </a:lnTo>
                  <a:lnTo>
                    <a:pt x="8649" y="3296"/>
                  </a:lnTo>
                  <a:lnTo>
                    <a:pt x="8415" y="2129"/>
                  </a:lnTo>
                  <a:lnTo>
                    <a:pt x="8211" y="1123"/>
                  </a:lnTo>
                  <a:lnTo>
                    <a:pt x="8051" y="379"/>
                  </a:lnTo>
                  <a:lnTo>
                    <a:pt x="8007" y="146"/>
                  </a:lnTo>
                  <a:lnTo>
                    <a:pt x="7993" y="0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7931774" y="2895921"/>
              <a:ext cx="528905" cy="557085"/>
            </a:xfrm>
            <a:custGeom>
              <a:avLst/>
              <a:gdLst/>
              <a:ahLst/>
              <a:cxnLst/>
              <a:rect l="l" t="t" r="r" b="b"/>
              <a:pathLst>
                <a:path w="9028" h="9509" fill="none" extrusionOk="0">
                  <a:moveTo>
                    <a:pt x="7993" y="0"/>
                  </a:moveTo>
                  <a:lnTo>
                    <a:pt x="7993" y="0"/>
                  </a:lnTo>
                  <a:lnTo>
                    <a:pt x="8007" y="146"/>
                  </a:lnTo>
                  <a:lnTo>
                    <a:pt x="8051" y="379"/>
                  </a:lnTo>
                  <a:lnTo>
                    <a:pt x="8211" y="1123"/>
                  </a:lnTo>
                  <a:lnTo>
                    <a:pt x="8415" y="2129"/>
                  </a:lnTo>
                  <a:lnTo>
                    <a:pt x="8649" y="3296"/>
                  </a:lnTo>
                  <a:lnTo>
                    <a:pt x="8765" y="3894"/>
                  </a:lnTo>
                  <a:lnTo>
                    <a:pt x="8853" y="4477"/>
                  </a:lnTo>
                  <a:lnTo>
                    <a:pt x="8940" y="5061"/>
                  </a:lnTo>
                  <a:lnTo>
                    <a:pt x="8999" y="5600"/>
                  </a:lnTo>
                  <a:lnTo>
                    <a:pt x="9028" y="6111"/>
                  </a:lnTo>
                  <a:lnTo>
                    <a:pt x="9028" y="6548"/>
                  </a:lnTo>
                  <a:lnTo>
                    <a:pt x="9013" y="6738"/>
                  </a:lnTo>
                  <a:lnTo>
                    <a:pt x="8999" y="6913"/>
                  </a:lnTo>
                  <a:lnTo>
                    <a:pt x="8955" y="7073"/>
                  </a:lnTo>
                  <a:lnTo>
                    <a:pt x="8911" y="7204"/>
                  </a:lnTo>
                  <a:lnTo>
                    <a:pt x="8911" y="7204"/>
                  </a:lnTo>
                  <a:lnTo>
                    <a:pt x="8882" y="7263"/>
                  </a:lnTo>
                  <a:lnTo>
                    <a:pt x="8838" y="7321"/>
                  </a:lnTo>
                  <a:lnTo>
                    <a:pt x="8736" y="7438"/>
                  </a:lnTo>
                  <a:lnTo>
                    <a:pt x="8576" y="7540"/>
                  </a:lnTo>
                  <a:lnTo>
                    <a:pt x="8401" y="7656"/>
                  </a:lnTo>
                  <a:lnTo>
                    <a:pt x="8182" y="7773"/>
                  </a:lnTo>
                  <a:lnTo>
                    <a:pt x="7934" y="7875"/>
                  </a:lnTo>
                  <a:lnTo>
                    <a:pt x="7657" y="7992"/>
                  </a:lnTo>
                  <a:lnTo>
                    <a:pt x="7351" y="8094"/>
                  </a:lnTo>
                  <a:lnTo>
                    <a:pt x="6695" y="8284"/>
                  </a:lnTo>
                  <a:lnTo>
                    <a:pt x="5965" y="8488"/>
                  </a:lnTo>
                  <a:lnTo>
                    <a:pt x="5207" y="8663"/>
                  </a:lnTo>
                  <a:lnTo>
                    <a:pt x="4420" y="8823"/>
                  </a:lnTo>
                  <a:lnTo>
                    <a:pt x="3647" y="8969"/>
                  </a:lnTo>
                  <a:lnTo>
                    <a:pt x="2903" y="9100"/>
                  </a:lnTo>
                  <a:lnTo>
                    <a:pt x="1590" y="9319"/>
                  </a:lnTo>
                  <a:lnTo>
                    <a:pt x="672" y="9465"/>
                  </a:lnTo>
                  <a:lnTo>
                    <a:pt x="322" y="9509"/>
                  </a:lnTo>
                  <a:lnTo>
                    <a:pt x="1" y="8765"/>
                  </a:lnTo>
                  <a:lnTo>
                    <a:pt x="5353" y="5965"/>
                  </a:lnTo>
                  <a:lnTo>
                    <a:pt x="4784" y="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8175307" y="2719058"/>
              <a:ext cx="334110" cy="501546"/>
            </a:xfrm>
            <a:custGeom>
              <a:avLst/>
              <a:gdLst/>
              <a:ahLst/>
              <a:cxnLst/>
              <a:rect l="l" t="t" r="r" b="b"/>
              <a:pathLst>
                <a:path w="5703" h="8561" extrusionOk="0">
                  <a:moveTo>
                    <a:pt x="1954" y="0"/>
                  </a:moveTo>
                  <a:lnTo>
                    <a:pt x="1808" y="15"/>
                  </a:lnTo>
                  <a:lnTo>
                    <a:pt x="1663" y="44"/>
                  </a:lnTo>
                  <a:lnTo>
                    <a:pt x="1517" y="73"/>
                  </a:lnTo>
                  <a:lnTo>
                    <a:pt x="1240" y="175"/>
                  </a:lnTo>
                  <a:lnTo>
                    <a:pt x="992" y="292"/>
                  </a:lnTo>
                  <a:lnTo>
                    <a:pt x="758" y="423"/>
                  </a:lnTo>
                  <a:lnTo>
                    <a:pt x="554" y="540"/>
                  </a:lnTo>
                  <a:lnTo>
                    <a:pt x="379" y="657"/>
                  </a:lnTo>
                  <a:lnTo>
                    <a:pt x="263" y="759"/>
                  </a:lnTo>
                  <a:lnTo>
                    <a:pt x="146" y="846"/>
                  </a:lnTo>
                  <a:lnTo>
                    <a:pt x="0" y="3180"/>
                  </a:lnTo>
                  <a:lnTo>
                    <a:pt x="583" y="8561"/>
                  </a:lnTo>
                  <a:lnTo>
                    <a:pt x="5702" y="7978"/>
                  </a:lnTo>
                  <a:lnTo>
                    <a:pt x="5556" y="7321"/>
                  </a:lnTo>
                  <a:lnTo>
                    <a:pt x="5396" y="6592"/>
                  </a:lnTo>
                  <a:lnTo>
                    <a:pt x="5163" y="5673"/>
                  </a:lnTo>
                  <a:lnTo>
                    <a:pt x="4871" y="4638"/>
                  </a:lnTo>
                  <a:lnTo>
                    <a:pt x="4711" y="4084"/>
                  </a:lnTo>
                  <a:lnTo>
                    <a:pt x="4550" y="3530"/>
                  </a:lnTo>
                  <a:lnTo>
                    <a:pt x="4361" y="2961"/>
                  </a:lnTo>
                  <a:lnTo>
                    <a:pt x="4171" y="2407"/>
                  </a:lnTo>
                  <a:lnTo>
                    <a:pt x="3967" y="1867"/>
                  </a:lnTo>
                  <a:lnTo>
                    <a:pt x="3748" y="1342"/>
                  </a:lnTo>
                  <a:lnTo>
                    <a:pt x="3646" y="1109"/>
                  </a:lnTo>
                  <a:lnTo>
                    <a:pt x="3529" y="890"/>
                  </a:lnTo>
                  <a:lnTo>
                    <a:pt x="3398" y="715"/>
                  </a:lnTo>
                  <a:lnTo>
                    <a:pt x="3267" y="555"/>
                  </a:lnTo>
                  <a:lnTo>
                    <a:pt x="3136" y="409"/>
                  </a:lnTo>
                  <a:lnTo>
                    <a:pt x="2990" y="292"/>
                  </a:lnTo>
                  <a:lnTo>
                    <a:pt x="2858" y="205"/>
                  </a:lnTo>
                  <a:lnTo>
                    <a:pt x="2713" y="132"/>
                  </a:lnTo>
                  <a:lnTo>
                    <a:pt x="2552" y="73"/>
                  </a:lnTo>
                  <a:lnTo>
                    <a:pt x="2406" y="30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8175307" y="2719058"/>
              <a:ext cx="334110" cy="501546"/>
            </a:xfrm>
            <a:custGeom>
              <a:avLst/>
              <a:gdLst/>
              <a:ahLst/>
              <a:cxnLst/>
              <a:rect l="l" t="t" r="r" b="b"/>
              <a:pathLst>
                <a:path w="5703" h="8561" fill="none" extrusionOk="0">
                  <a:moveTo>
                    <a:pt x="146" y="846"/>
                  </a:moveTo>
                  <a:lnTo>
                    <a:pt x="146" y="846"/>
                  </a:lnTo>
                  <a:lnTo>
                    <a:pt x="263" y="759"/>
                  </a:lnTo>
                  <a:lnTo>
                    <a:pt x="379" y="657"/>
                  </a:lnTo>
                  <a:lnTo>
                    <a:pt x="554" y="540"/>
                  </a:lnTo>
                  <a:lnTo>
                    <a:pt x="758" y="423"/>
                  </a:lnTo>
                  <a:lnTo>
                    <a:pt x="992" y="292"/>
                  </a:lnTo>
                  <a:lnTo>
                    <a:pt x="1240" y="175"/>
                  </a:lnTo>
                  <a:lnTo>
                    <a:pt x="1517" y="73"/>
                  </a:lnTo>
                  <a:lnTo>
                    <a:pt x="1663" y="44"/>
                  </a:lnTo>
                  <a:lnTo>
                    <a:pt x="1808" y="15"/>
                  </a:lnTo>
                  <a:lnTo>
                    <a:pt x="1954" y="0"/>
                  </a:lnTo>
                  <a:lnTo>
                    <a:pt x="2115" y="0"/>
                  </a:lnTo>
                  <a:lnTo>
                    <a:pt x="2261" y="0"/>
                  </a:lnTo>
                  <a:lnTo>
                    <a:pt x="2406" y="30"/>
                  </a:lnTo>
                  <a:lnTo>
                    <a:pt x="2552" y="73"/>
                  </a:lnTo>
                  <a:lnTo>
                    <a:pt x="2713" y="132"/>
                  </a:lnTo>
                  <a:lnTo>
                    <a:pt x="2858" y="205"/>
                  </a:lnTo>
                  <a:lnTo>
                    <a:pt x="2990" y="292"/>
                  </a:lnTo>
                  <a:lnTo>
                    <a:pt x="3136" y="409"/>
                  </a:lnTo>
                  <a:lnTo>
                    <a:pt x="3267" y="555"/>
                  </a:lnTo>
                  <a:lnTo>
                    <a:pt x="3398" y="715"/>
                  </a:lnTo>
                  <a:lnTo>
                    <a:pt x="3529" y="890"/>
                  </a:lnTo>
                  <a:lnTo>
                    <a:pt x="3646" y="1109"/>
                  </a:lnTo>
                  <a:lnTo>
                    <a:pt x="3748" y="1342"/>
                  </a:lnTo>
                  <a:lnTo>
                    <a:pt x="3748" y="1342"/>
                  </a:lnTo>
                  <a:lnTo>
                    <a:pt x="3967" y="1867"/>
                  </a:lnTo>
                  <a:lnTo>
                    <a:pt x="4171" y="2407"/>
                  </a:lnTo>
                  <a:lnTo>
                    <a:pt x="4361" y="2961"/>
                  </a:lnTo>
                  <a:lnTo>
                    <a:pt x="4550" y="3530"/>
                  </a:lnTo>
                  <a:lnTo>
                    <a:pt x="4711" y="4084"/>
                  </a:lnTo>
                  <a:lnTo>
                    <a:pt x="4871" y="4638"/>
                  </a:lnTo>
                  <a:lnTo>
                    <a:pt x="5163" y="5673"/>
                  </a:lnTo>
                  <a:lnTo>
                    <a:pt x="5396" y="6592"/>
                  </a:lnTo>
                  <a:lnTo>
                    <a:pt x="5556" y="7321"/>
                  </a:lnTo>
                  <a:lnTo>
                    <a:pt x="5702" y="7978"/>
                  </a:lnTo>
                  <a:lnTo>
                    <a:pt x="583" y="8561"/>
                  </a:lnTo>
                  <a:lnTo>
                    <a:pt x="0" y="3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>
              <a:off x="8182981" y="2931774"/>
              <a:ext cx="326436" cy="289703"/>
            </a:xfrm>
            <a:custGeom>
              <a:avLst/>
              <a:gdLst/>
              <a:ahLst/>
              <a:cxnLst/>
              <a:rect l="l" t="t" r="r" b="b"/>
              <a:pathLst>
                <a:path w="5572" h="4945" extrusionOk="0">
                  <a:moveTo>
                    <a:pt x="0" y="1"/>
                  </a:moveTo>
                  <a:lnTo>
                    <a:pt x="438" y="4944"/>
                  </a:lnTo>
                  <a:lnTo>
                    <a:pt x="5571" y="4361"/>
                  </a:lnTo>
                  <a:lnTo>
                    <a:pt x="5571" y="4332"/>
                  </a:lnTo>
                  <a:lnTo>
                    <a:pt x="452" y="4915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7852335" y="3362361"/>
              <a:ext cx="170072" cy="279450"/>
            </a:xfrm>
            <a:custGeom>
              <a:avLst/>
              <a:gdLst/>
              <a:ahLst/>
              <a:cxnLst/>
              <a:rect l="l" t="t" r="r" b="b"/>
              <a:pathLst>
                <a:path w="2903" h="4770" extrusionOk="0">
                  <a:moveTo>
                    <a:pt x="2903" y="1"/>
                  </a:moveTo>
                  <a:lnTo>
                    <a:pt x="2261" y="292"/>
                  </a:lnTo>
                  <a:lnTo>
                    <a:pt x="1736" y="555"/>
                  </a:lnTo>
                  <a:lnTo>
                    <a:pt x="1503" y="686"/>
                  </a:lnTo>
                  <a:lnTo>
                    <a:pt x="1313" y="803"/>
                  </a:lnTo>
                  <a:lnTo>
                    <a:pt x="1153" y="919"/>
                  </a:lnTo>
                  <a:lnTo>
                    <a:pt x="1021" y="1051"/>
                  </a:lnTo>
                  <a:lnTo>
                    <a:pt x="890" y="1197"/>
                  </a:lnTo>
                  <a:lnTo>
                    <a:pt x="788" y="1357"/>
                  </a:lnTo>
                  <a:lnTo>
                    <a:pt x="584" y="1678"/>
                  </a:lnTo>
                  <a:lnTo>
                    <a:pt x="380" y="2028"/>
                  </a:lnTo>
                  <a:lnTo>
                    <a:pt x="205" y="2334"/>
                  </a:lnTo>
                  <a:lnTo>
                    <a:pt x="117" y="2509"/>
                  </a:lnTo>
                  <a:lnTo>
                    <a:pt x="59" y="2670"/>
                  </a:lnTo>
                  <a:lnTo>
                    <a:pt x="30" y="2815"/>
                  </a:lnTo>
                  <a:lnTo>
                    <a:pt x="15" y="2961"/>
                  </a:lnTo>
                  <a:lnTo>
                    <a:pt x="1" y="3238"/>
                  </a:lnTo>
                  <a:lnTo>
                    <a:pt x="1" y="3588"/>
                  </a:lnTo>
                  <a:lnTo>
                    <a:pt x="30" y="3938"/>
                  </a:lnTo>
                  <a:lnTo>
                    <a:pt x="74" y="4288"/>
                  </a:lnTo>
                  <a:lnTo>
                    <a:pt x="132" y="4624"/>
                  </a:lnTo>
                  <a:lnTo>
                    <a:pt x="161" y="4697"/>
                  </a:lnTo>
                  <a:lnTo>
                    <a:pt x="176" y="4726"/>
                  </a:lnTo>
                  <a:lnTo>
                    <a:pt x="205" y="4755"/>
                  </a:lnTo>
                  <a:lnTo>
                    <a:pt x="219" y="4770"/>
                  </a:lnTo>
                  <a:lnTo>
                    <a:pt x="321" y="4770"/>
                  </a:lnTo>
                  <a:lnTo>
                    <a:pt x="380" y="4740"/>
                  </a:lnTo>
                  <a:lnTo>
                    <a:pt x="438" y="4682"/>
                  </a:lnTo>
                  <a:lnTo>
                    <a:pt x="496" y="4595"/>
                  </a:lnTo>
                  <a:lnTo>
                    <a:pt x="526" y="4492"/>
                  </a:lnTo>
                  <a:lnTo>
                    <a:pt x="555" y="4390"/>
                  </a:lnTo>
                  <a:lnTo>
                    <a:pt x="555" y="4288"/>
                  </a:lnTo>
                  <a:lnTo>
                    <a:pt x="569" y="4070"/>
                  </a:lnTo>
                  <a:lnTo>
                    <a:pt x="584" y="3851"/>
                  </a:lnTo>
                  <a:lnTo>
                    <a:pt x="599" y="3734"/>
                  </a:lnTo>
                  <a:lnTo>
                    <a:pt x="642" y="3632"/>
                  </a:lnTo>
                  <a:lnTo>
                    <a:pt x="686" y="3515"/>
                  </a:lnTo>
                  <a:lnTo>
                    <a:pt x="759" y="3413"/>
                  </a:lnTo>
                  <a:lnTo>
                    <a:pt x="905" y="3209"/>
                  </a:lnTo>
                  <a:lnTo>
                    <a:pt x="1036" y="3020"/>
                  </a:lnTo>
                  <a:lnTo>
                    <a:pt x="1415" y="2538"/>
                  </a:lnTo>
                  <a:lnTo>
                    <a:pt x="1532" y="2378"/>
                  </a:lnTo>
                  <a:lnTo>
                    <a:pt x="1649" y="2203"/>
                  </a:lnTo>
                  <a:lnTo>
                    <a:pt x="1707" y="2086"/>
                  </a:lnTo>
                  <a:lnTo>
                    <a:pt x="1751" y="1955"/>
                  </a:lnTo>
                  <a:lnTo>
                    <a:pt x="1780" y="1809"/>
                  </a:lnTo>
                  <a:lnTo>
                    <a:pt x="1794" y="1678"/>
                  </a:lnTo>
                  <a:lnTo>
                    <a:pt x="1809" y="1576"/>
                  </a:lnTo>
                  <a:lnTo>
                    <a:pt x="1824" y="1459"/>
                  </a:lnTo>
                  <a:lnTo>
                    <a:pt x="1853" y="1372"/>
                  </a:lnTo>
                  <a:lnTo>
                    <a:pt x="1882" y="1328"/>
                  </a:lnTo>
                  <a:lnTo>
                    <a:pt x="1911" y="128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A27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7852335" y="3362361"/>
              <a:ext cx="170072" cy="279450"/>
            </a:xfrm>
            <a:custGeom>
              <a:avLst/>
              <a:gdLst/>
              <a:ahLst/>
              <a:cxnLst/>
              <a:rect l="l" t="t" r="r" b="b"/>
              <a:pathLst>
                <a:path w="2903" h="4770" fill="none" extrusionOk="0">
                  <a:moveTo>
                    <a:pt x="2903" y="1"/>
                  </a:moveTo>
                  <a:lnTo>
                    <a:pt x="2903" y="1"/>
                  </a:lnTo>
                  <a:lnTo>
                    <a:pt x="2261" y="292"/>
                  </a:lnTo>
                  <a:lnTo>
                    <a:pt x="1736" y="555"/>
                  </a:lnTo>
                  <a:lnTo>
                    <a:pt x="1503" y="686"/>
                  </a:lnTo>
                  <a:lnTo>
                    <a:pt x="1313" y="803"/>
                  </a:lnTo>
                  <a:lnTo>
                    <a:pt x="1313" y="803"/>
                  </a:lnTo>
                  <a:lnTo>
                    <a:pt x="1153" y="919"/>
                  </a:lnTo>
                  <a:lnTo>
                    <a:pt x="1021" y="1051"/>
                  </a:lnTo>
                  <a:lnTo>
                    <a:pt x="890" y="1197"/>
                  </a:lnTo>
                  <a:lnTo>
                    <a:pt x="788" y="1357"/>
                  </a:lnTo>
                  <a:lnTo>
                    <a:pt x="584" y="1678"/>
                  </a:lnTo>
                  <a:lnTo>
                    <a:pt x="380" y="2028"/>
                  </a:lnTo>
                  <a:lnTo>
                    <a:pt x="380" y="2028"/>
                  </a:lnTo>
                  <a:lnTo>
                    <a:pt x="205" y="2334"/>
                  </a:lnTo>
                  <a:lnTo>
                    <a:pt x="117" y="2509"/>
                  </a:lnTo>
                  <a:lnTo>
                    <a:pt x="59" y="2670"/>
                  </a:lnTo>
                  <a:lnTo>
                    <a:pt x="59" y="2670"/>
                  </a:lnTo>
                  <a:lnTo>
                    <a:pt x="30" y="2815"/>
                  </a:lnTo>
                  <a:lnTo>
                    <a:pt x="15" y="2961"/>
                  </a:lnTo>
                  <a:lnTo>
                    <a:pt x="1" y="3238"/>
                  </a:lnTo>
                  <a:lnTo>
                    <a:pt x="1" y="3238"/>
                  </a:lnTo>
                  <a:lnTo>
                    <a:pt x="1" y="3588"/>
                  </a:lnTo>
                  <a:lnTo>
                    <a:pt x="30" y="3938"/>
                  </a:lnTo>
                  <a:lnTo>
                    <a:pt x="74" y="4288"/>
                  </a:lnTo>
                  <a:lnTo>
                    <a:pt x="132" y="4624"/>
                  </a:lnTo>
                  <a:lnTo>
                    <a:pt x="132" y="4624"/>
                  </a:lnTo>
                  <a:lnTo>
                    <a:pt x="161" y="4697"/>
                  </a:lnTo>
                  <a:lnTo>
                    <a:pt x="176" y="4726"/>
                  </a:lnTo>
                  <a:lnTo>
                    <a:pt x="205" y="4755"/>
                  </a:lnTo>
                  <a:lnTo>
                    <a:pt x="205" y="4755"/>
                  </a:lnTo>
                  <a:lnTo>
                    <a:pt x="219" y="4770"/>
                  </a:lnTo>
                  <a:lnTo>
                    <a:pt x="263" y="4770"/>
                  </a:lnTo>
                  <a:lnTo>
                    <a:pt x="321" y="4770"/>
                  </a:lnTo>
                  <a:lnTo>
                    <a:pt x="380" y="4740"/>
                  </a:lnTo>
                  <a:lnTo>
                    <a:pt x="438" y="4682"/>
                  </a:lnTo>
                  <a:lnTo>
                    <a:pt x="438" y="4682"/>
                  </a:lnTo>
                  <a:lnTo>
                    <a:pt x="496" y="4595"/>
                  </a:lnTo>
                  <a:lnTo>
                    <a:pt x="526" y="4492"/>
                  </a:lnTo>
                  <a:lnTo>
                    <a:pt x="555" y="4390"/>
                  </a:lnTo>
                  <a:lnTo>
                    <a:pt x="555" y="4288"/>
                  </a:lnTo>
                  <a:lnTo>
                    <a:pt x="569" y="4070"/>
                  </a:lnTo>
                  <a:lnTo>
                    <a:pt x="584" y="3851"/>
                  </a:lnTo>
                  <a:lnTo>
                    <a:pt x="584" y="3851"/>
                  </a:lnTo>
                  <a:lnTo>
                    <a:pt x="599" y="3734"/>
                  </a:lnTo>
                  <a:lnTo>
                    <a:pt x="642" y="3632"/>
                  </a:lnTo>
                  <a:lnTo>
                    <a:pt x="686" y="3515"/>
                  </a:lnTo>
                  <a:lnTo>
                    <a:pt x="759" y="3413"/>
                  </a:lnTo>
                  <a:lnTo>
                    <a:pt x="905" y="3209"/>
                  </a:lnTo>
                  <a:lnTo>
                    <a:pt x="1036" y="3020"/>
                  </a:lnTo>
                  <a:lnTo>
                    <a:pt x="1036" y="3020"/>
                  </a:lnTo>
                  <a:lnTo>
                    <a:pt x="1415" y="2538"/>
                  </a:lnTo>
                  <a:lnTo>
                    <a:pt x="1415" y="2538"/>
                  </a:lnTo>
                  <a:lnTo>
                    <a:pt x="1532" y="2378"/>
                  </a:lnTo>
                  <a:lnTo>
                    <a:pt x="1649" y="2203"/>
                  </a:lnTo>
                  <a:lnTo>
                    <a:pt x="1649" y="2203"/>
                  </a:lnTo>
                  <a:lnTo>
                    <a:pt x="1707" y="2086"/>
                  </a:lnTo>
                  <a:lnTo>
                    <a:pt x="1751" y="1955"/>
                  </a:lnTo>
                  <a:lnTo>
                    <a:pt x="1780" y="1809"/>
                  </a:lnTo>
                  <a:lnTo>
                    <a:pt x="1794" y="1678"/>
                  </a:lnTo>
                  <a:lnTo>
                    <a:pt x="1794" y="1678"/>
                  </a:lnTo>
                  <a:lnTo>
                    <a:pt x="1809" y="1576"/>
                  </a:lnTo>
                  <a:lnTo>
                    <a:pt x="1824" y="1459"/>
                  </a:lnTo>
                  <a:lnTo>
                    <a:pt x="1853" y="1372"/>
                  </a:lnTo>
                  <a:lnTo>
                    <a:pt x="1882" y="1328"/>
                  </a:lnTo>
                  <a:lnTo>
                    <a:pt x="1911" y="1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5"/>
          <p:cNvSpPr txBox="1">
            <a:spLocks noGrp="1"/>
          </p:cNvSpPr>
          <p:nvPr>
            <p:ph type="title" idx="4"/>
          </p:nvPr>
        </p:nvSpPr>
        <p:spPr>
          <a:xfrm>
            <a:off x="1009290" y="2198900"/>
            <a:ext cx="2350598" cy="3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DEFINISI SVM</a:t>
            </a:r>
            <a:endParaRPr dirty="0"/>
          </a:p>
        </p:txBody>
      </p:sp>
      <p:sp>
        <p:nvSpPr>
          <p:cNvPr id="1305" name="Google Shape;1305;p35"/>
          <p:cNvSpPr txBox="1">
            <a:spLocks noGrp="1"/>
          </p:cNvSpPr>
          <p:nvPr>
            <p:ph type="title" idx="5"/>
          </p:nvPr>
        </p:nvSpPr>
        <p:spPr>
          <a:xfrm>
            <a:off x="3555449" y="2203200"/>
            <a:ext cx="2111703" cy="3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SVM</a:t>
            </a:r>
            <a:endParaRPr dirty="0"/>
          </a:p>
        </p:txBody>
      </p:sp>
      <p:sp>
        <p:nvSpPr>
          <p:cNvPr id="1306" name="Google Shape;1306;p35"/>
          <p:cNvSpPr txBox="1">
            <a:spLocks noGrp="1"/>
          </p:cNvSpPr>
          <p:nvPr>
            <p:ph type="title" idx="6"/>
          </p:nvPr>
        </p:nvSpPr>
        <p:spPr>
          <a:xfrm>
            <a:off x="6164896" y="1844726"/>
            <a:ext cx="2638353" cy="1155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kern="100" dirty="0">
                <a:effectLst/>
                <a:ea typeface="Calibri"/>
                <a:cs typeface="Times New Roman"/>
              </a:rPr>
              <a:t>JENIS MASALAH YANG DIPECAHKAN OLEH SVM</a:t>
            </a:r>
            <a:br>
              <a:rPr lang="en-ID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SUPPORT VECTOR MACHINE</a:t>
            </a:r>
            <a:endParaRPr sz="2800" dirty="0"/>
          </a:p>
        </p:txBody>
      </p:sp>
      <p:sp>
        <p:nvSpPr>
          <p:cNvPr id="1308" name="Google Shape;1308;p35"/>
          <p:cNvSpPr txBox="1">
            <a:spLocks noGrp="1"/>
          </p:cNvSpPr>
          <p:nvPr>
            <p:ph type="subTitle" idx="1"/>
          </p:nvPr>
        </p:nvSpPr>
        <p:spPr>
          <a:xfrm>
            <a:off x="1143108" y="2604200"/>
            <a:ext cx="2029800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(SVM)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algoritma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pembelajaran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mesin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klasifikasi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regresi</a:t>
            </a:r>
            <a:endParaRPr dirty="0">
              <a:solidFill>
                <a:schemeClr val="bg1"/>
              </a:solidFill>
              <a:latin typeface="Outfit" panose="020B0604020202020204" charset="0"/>
            </a:endParaRPr>
          </a:p>
        </p:txBody>
      </p:sp>
      <p:sp>
        <p:nvSpPr>
          <p:cNvPr id="1309" name="Google Shape;1309;p35"/>
          <p:cNvSpPr txBox="1">
            <a:spLocks noGrp="1"/>
          </p:cNvSpPr>
          <p:nvPr>
            <p:ph type="subTitle" idx="2"/>
          </p:nvPr>
        </p:nvSpPr>
        <p:spPr>
          <a:xfrm>
            <a:off x="3557103" y="2604200"/>
            <a:ext cx="2029800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batas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optimal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SVM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kelas-kelas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effectLst/>
              <a:latin typeface="Outfi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0" name="Google Shape;1310;p35"/>
          <p:cNvSpPr txBox="1">
            <a:spLocks noGrp="1"/>
          </p:cNvSpPr>
          <p:nvPr>
            <p:ph type="subTitle" idx="3"/>
          </p:nvPr>
        </p:nvSpPr>
        <p:spPr>
          <a:xfrm>
            <a:off x="5667152" y="2604200"/>
            <a:ext cx="3476848" cy="19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(SVM)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menyelesaikan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jenis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masalah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pembelajaran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Outfit" panose="020B0604020202020204" charset="0"/>
              </a:rPr>
              <a:t>mesin</a:t>
            </a:r>
            <a:r>
              <a:rPr lang="en-ID" b="0" i="0" dirty="0">
                <a:solidFill>
                  <a:schemeClr val="bg1"/>
                </a:solidFill>
                <a:effectLst/>
                <a:latin typeface="Outfit" panose="020B0604020202020204" charset="0"/>
              </a:rPr>
              <a:t> , </a:t>
            </a:r>
            <a:r>
              <a:rPr lang="en-ID" dirty="0" err="1">
                <a:solidFill>
                  <a:schemeClr val="bg1"/>
                </a:solidFill>
                <a:latin typeface="Outfit" panose="020B0604020202020204" charset="0"/>
              </a:rPr>
              <a:t>termasuk</a:t>
            </a:r>
            <a:r>
              <a:rPr lang="en-ID" dirty="0">
                <a:solidFill>
                  <a:schemeClr val="bg1"/>
                </a:solidFill>
                <a:latin typeface="Outfit" panose="020B0604020202020204" charset="0"/>
              </a:rPr>
              <a:t> </a:t>
            </a:r>
            <a:r>
              <a:rPr lang="en-ID" dirty="0">
                <a:solidFill>
                  <a:srgbClr val="374151"/>
                </a:solidFill>
                <a:latin typeface="Outfit" panose="020B0604020202020204" charset="0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b="1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1. </a:t>
            </a:r>
            <a:r>
              <a:rPr lang="en-ID" b="1" i="0" dirty="0" err="1">
                <a:effectLst/>
                <a:latin typeface="Söhne"/>
              </a:rPr>
              <a:t>Klasifikasi</a:t>
            </a:r>
            <a:r>
              <a:rPr lang="en-ID" b="1" i="0" dirty="0">
                <a:effectLst/>
                <a:latin typeface="Söhne"/>
              </a:rPr>
              <a:t> Biner (Binary Classification)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rgbClr val="374151"/>
                </a:solidFill>
                <a:latin typeface="Outfit" panose="020B0604020202020204" charset="0"/>
              </a:rPr>
              <a:t>2. </a:t>
            </a:r>
            <a:r>
              <a:rPr lang="en-ID" b="1" i="0" dirty="0" err="1">
                <a:effectLst/>
                <a:latin typeface="Söhne"/>
              </a:rPr>
              <a:t>Klasifikasi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Multikelas</a:t>
            </a:r>
            <a:r>
              <a:rPr lang="en-ID" b="1" i="0" dirty="0">
                <a:effectLst/>
                <a:latin typeface="Söhne"/>
              </a:rPr>
              <a:t> (Multiclass Classification)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3.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Regresi</a:t>
            </a:r>
            <a:r>
              <a:rPr lang="en-ID" b="1" i="0" dirty="0">
                <a:effectLst/>
                <a:latin typeface="Söhne"/>
              </a:rPr>
              <a:t> (Regression)</a:t>
            </a:r>
            <a:endParaRPr lang="en-ID" b="1" dirty="0">
              <a:latin typeface="Söh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4.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Deteksi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Anomali</a:t>
            </a:r>
            <a:r>
              <a:rPr lang="en-ID" b="1" i="0" dirty="0">
                <a:effectLst/>
                <a:latin typeface="Söhne"/>
              </a:rPr>
              <a:t> (Anomaly Detection)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5.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Pengenalan</a:t>
            </a:r>
            <a:r>
              <a:rPr lang="en-ID" b="1" i="0" dirty="0">
                <a:effectLst/>
                <a:latin typeface="Söhne"/>
              </a:rPr>
              <a:t> Gambar (Image Classification)</a:t>
            </a:r>
            <a:r>
              <a:rPr lang="en-ID" b="1" dirty="0">
                <a:latin typeface="Söhne"/>
              </a:rPr>
              <a:t>, </a:t>
            </a:r>
            <a:r>
              <a:rPr lang="en-ID" b="1" dirty="0" err="1">
                <a:latin typeface="Söhne"/>
              </a:rPr>
              <a:t>dsb</a:t>
            </a:r>
            <a:r>
              <a:rPr lang="en-ID" b="1" dirty="0">
                <a:latin typeface="Söhne"/>
              </a:rPr>
              <a:t>.</a:t>
            </a:r>
            <a:endParaRPr lang="en-ID" b="1" dirty="0">
              <a:solidFill>
                <a:srgbClr val="374151"/>
              </a:solidFill>
              <a:latin typeface="Outfit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1" name="Google Shape;1311;p35"/>
          <p:cNvSpPr/>
          <p:nvPr/>
        </p:nvSpPr>
        <p:spPr>
          <a:xfrm>
            <a:off x="1753752" y="1207850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5"/>
          <p:cNvSpPr/>
          <p:nvPr/>
        </p:nvSpPr>
        <p:spPr>
          <a:xfrm>
            <a:off x="4192500" y="1207850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5"/>
          <p:cNvSpPr/>
          <p:nvPr/>
        </p:nvSpPr>
        <p:spPr>
          <a:xfrm>
            <a:off x="7151523" y="1221525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35"/>
          <p:cNvGrpSpPr/>
          <p:nvPr/>
        </p:nvGrpSpPr>
        <p:grpSpPr>
          <a:xfrm>
            <a:off x="1965464" y="1433943"/>
            <a:ext cx="335575" cy="294900"/>
            <a:chOff x="238125" y="1302375"/>
            <a:chExt cx="335575" cy="294900"/>
          </a:xfrm>
        </p:grpSpPr>
        <p:sp>
          <p:nvSpPr>
            <p:cNvPr id="1315" name="Google Shape;1315;p35"/>
            <p:cNvSpPr/>
            <p:nvPr/>
          </p:nvSpPr>
          <p:spPr>
            <a:xfrm>
              <a:off x="238125" y="1557900"/>
              <a:ext cx="335575" cy="39375"/>
            </a:xfrm>
            <a:custGeom>
              <a:avLst/>
              <a:gdLst/>
              <a:ahLst/>
              <a:cxnLst/>
              <a:rect l="l" t="t" r="r" b="b"/>
              <a:pathLst>
                <a:path w="13423" h="1575" extrusionOk="0">
                  <a:moveTo>
                    <a:pt x="0" y="0"/>
                  </a:moveTo>
                  <a:lnTo>
                    <a:pt x="0" y="400"/>
                  </a:lnTo>
                  <a:lnTo>
                    <a:pt x="27" y="641"/>
                  </a:lnTo>
                  <a:lnTo>
                    <a:pt x="107" y="854"/>
                  </a:lnTo>
                  <a:lnTo>
                    <a:pt x="213" y="1068"/>
                  </a:lnTo>
                  <a:lnTo>
                    <a:pt x="347" y="1228"/>
                  </a:lnTo>
                  <a:lnTo>
                    <a:pt x="534" y="1388"/>
                  </a:lnTo>
                  <a:lnTo>
                    <a:pt x="721" y="1495"/>
                  </a:lnTo>
                  <a:lnTo>
                    <a:pt x="961" y="1548"/>
                  </a:lnTo>
                  <a:lnTo>
                    <a:pt x="1174" y="1575"/>
                  </a:lnTo>
                  <a:lnTo>
                    <a:pt x="12249" y="1575"/>
                  </a:lnTo>
                  <a:lnTo>
                    <a:pt x="12489" y="1548"/>
                  </a:lnTo>
                  <a:lnTo>
                    <a:pt x="12702" y="1495"/>
                  </a:lnTo>
                  <a:lnTo>
                    <a:pt x="12889" y="1388"/>
                  </a:lnTo>
                  <a:lnTo>
                    <a:pt x="13076" y="1228"/>
                  </a:lnTo>
                  <a:lnTo>
                    <a:pt x="13209" y="1068"/>
                  </a:lnTo>
                  <a:lnTo>
                    <a:pt x="13316" y="854"/>
                  </a:lnTo>
                  <a:lnTo>
                    <a:pt x="13396" y="641"/>
                  </a:lnTo>
                  <a:lnTo>
                    <a:pt x="13423" y="400"/>
                  </a:lnTo>
                  <a:lnTo>
                    <a:pt x="13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241450" y="1505850"/>
              <a:ext cx="328925" cy="32725"/>
            </a:xfrm>
            <a:custGeom>
              <a:avLst/>
              <a:gdLst/>
              <a:ahLst/>
              <a:cxnLst/>
              <a:rect l="l" t="t" r="r" b="b"/>
              <a:pathLst>
                <a:path w="13157" h="1309" extrusionOk="0">
                  <a:moveTo>
                    <a:pt x="481" y="1"/>
                  </a:moveTo>
                  <a:lnTo>
                    <a:pt x="0" y="1308"/>
                  </a:lnTo>
                  <a:lnTo>
                    <a:pt x="13156" y="1308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317500" y="1377775"/>
              <a:ext cx="19375" cy="20025"/>
            </a:xfrm>
            <a:custGeom>
              <a:avLst/>
              <a:gdLst/>
              <a:ahLst/>
              <a:cxnLst/>
              <a:rect l="l" t="t" r="r" b="b"/>
              <a:pathLst>
                <a:path w="775" h="801" extrusionOk="0">
                  <a:moveTo>
                    <a:pt x="134" y="0"/>
                  </a:moveTo>
                  <a:lnTo>
                    <a:pt x="81" y="27"/>
                  </a:lnTo>
                  <a:lnTo>
                    <a:pt x="27" y="53"/>
                  </a:lnTo>
                  <a:lnTo>
                    <a:pt x="1" y="80"/>
                  </a:lnTo>
                  <a:lnTo>
                    <a:pt x="1" y="133"/>
                  </a:lnTo>
                  <a:lnTo>
                    <a:pt x="1" y="667"/>
                  </a:lnTo>
                  <a:lnTo>
                    <a:pt x="1" y="721"/>
                  </a:lnTo>
                  <a:lnTo>
                    <a:pt x="27" y="747"/>
                  </a:lnTo>
                  <a:lnTo>
                    <a:pt x="81" y="774"/>
                  </a:lnTo>
                  <a:lnTo>
                    <a:pt x="134" y="801"/>
                  </a:lnTo>
                  <a:lnTo>
                    <a:pt x="774" y="80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258125" y="1302375"/>
              <a:ext cx="295575" cy="183500"/>
            </a:xfrm>
            <a:custGeom>
              <a:avLst/>
              <a:gdLst/>
              <a:ahLst/>
              <a:cxnLst/>
              <a:rect l="l" t="t" r="r" b="b"/>
              <a:pathLst>
                <a:path w="11823" h="7340" extrusionOk="0">
                  <a:moveTo>
                    <a:pt x="6218" y="1201"/>
                  </a:moveTo>
                  <a:lnTo>
                    <a:pt x="6325" y="1228"/>
                  </a:lnTo>
                  <a:lnTo>
                    <a:pt x="6432" y="1281"/>
                  </a:lnTo>
                  <a:lnTo>
                    <a:pt x="6485" y="1362"/>
                  </a:lnTo>
                  <a:lnTo>
                    <a:pt x="6539" y="1468"/>
                  </a:lnTo>
                  <a:lnTo>
                    <a:pt x="6565" y="1575"/>
                  </a:lnTo>
                  <a:lnTo>
                    <a:pt x="6565" y="3256"/>
                  </a:lnTo>
                  <a:lnTo>
                    <a:pt x="7206" y="2616"/>
                  </a:lnTo>
                  <a:lnTo>
                    <a:pt x="7259" y="2562"/>
                  </a:lnTo>
                  <a:lnTo>
                    <a:pt x="7339" y="2536"/>
                  </a:lnTo>
                  <a:lnTo>
                    <a:pt x="7473" y="2509"/>
                  </a:lnTo>
                  <a:lnTo>
                    <a:pt x="7633" y="2536"/>
                  </a:lnTo>
                  <a:lnTo>
                    <a:pt x="7713" y="2562"/>
                  </a:lnTo>
                  <a:lnTo>
                    <a:pt x="7766" y="2616"/>
                  </a:lnTo>
                  <a:lnTo>
                    <a:pt x="8540" y="3390"/>
                  </a:lnTo>
                  <a:lnTo>
                    <a:pt x="9554" y="2349"/>
                  </a:lnTo>
                  <a:lnTo>
                    <a:pt x="9634" y="2296"/>
                  </a:lnTo>
                  <a:lnTo>
                    <a:pt x="9687" y="2269"/>
                  </a:lnTo>
                  <a:lnTo>
                    <a:pt x="9848" y="2242"/>
                  </a:lnTo>
                  <a:lnTo>
                    <a:pt x="9981" y="2269"/>
                  </a:lnTo>
                  <a:lnTo>
                    <a:pt x="10061" y="2296"/>
                  </a:lnTo>
                  <a:lnTo>
                    <a:pt x="10114" y="2349"/>
                  </a:lnTo>
                  <a:lnTo>
                    <a:pt x="10168" y="2402"/>
                  </a:lnTo>
                  <a:lnTo>
                    <a:pt x="10194" y="2482"/>
                  </a:lnTo>
                  <a:lnTo>
                    <a:pt x="10248" y="2642"/>
                  </a:lnTo>
                  <a:lnTo>
                    <a:pt x="10194" y="2776"/>
                  </a:lnTo>
                  <a:lnTo>
                    <a:pt x="10168" y="2856"/>
                  </a:lnTo>
                  <a:lnTo>
                    <a:pt x="10114" y="2909"/>
                  </a:lnTo>
                  <a:lnTo>
                    <a:pt x="8807" y="4217"/>
                  </a:lnTo>
                  <a:lnTo>
                    <a:pt x="8753" y="4270"/>
                  </a:lnTo>
                  <a:lnTo>
                    <a:pt x="8673" y="4297"/>
                  </a:lnTo>
                  <a:lnTo>
                    <a:pt x="8540" y="4324"/>
                  </a:lnTo>
                  <a:lnTo>
                    <a:pt x="8380" y="4297"/>
                  </a:lnTo>
                  <a:lnTo>
                    <a:pt x="8326" y="4270"/>
                  </a:lnTo>
                  <a:lnTo>
                    <a:pt x="8246" y="4217"/>
                  </a:lnTo>
                  <a:lnTo>
                    <a:pt x="7473" y="3443"/>
                  </a:lnTo>
                  <a:lnTo>
                    <a:pt x="6565" y="4377"/>
                  </a:lnTo>
                  <a:lnTo>
                    <a:pt x="6565" y="5258"/>
                  </a:lnTo>
                  <a:lnTo>
                    <a:pt x="6539" y="5364"/>
                  </a:lnTo>
                  <a:lnTo>
                    <a:pt x="6485" y="5471"/>
                  </a:lnTo>
                  <a:lnTo>
                    <a:pt x="6432" y="5551"/>
                  </a:lnTo>
                  <a:lnTo>
                    <a:pt x="6325" y="5605"/>
                  </a:lnTo>
                  <a:lnTo>
                    <a:pt x="6218" y="5631"/>
                  </a:lnTo>
                  <a:lnTo>
                    <a:pt x="6112" y="5631"/>
                  </a:lnTo>
                  <a:lnTo>
                    <a:pt x="6005" y="5605"/>
                  </a:lnTo>
                  <a:lnTo>
                    <a:pt x="5898" y="5524"/>
                  </a:lnTo>
                  <a:lnTo>
                    <a:pt x="5685" y="5338"/>
                  </a:lnTo>
                  <a:lnTo>
                    <a:pt x="5471" y="5178"/>
                  </a:lnTo>
                  <a:lnTo>
                    <a:pt x="5231" y="5017"/>
                  </a:lnTo>
                  <a:lnTo>
                    <a:pt x="4991" y="4911"/>
                  </a:lnTo>
                  <a:lnTo>
                    <a:pt x="4751" y="4804"/>
                  </a:lnTo>
                  <a:lnTo>
                    <a:pt x="4484" y="4697"/>
                  </a:lnTo>
                  <a:lnTo>
                    <a:pt x="4217" y="4644"/>
                  </a:lnTo>
                  <a:lnTo>
                    <a:pt x="3950" y="4617"/>
                  </a:lnTo>
                  <a:lnTo>
                    <a:pt x="3950" y="5765"/>
                  </a:lnTo>
                  <a:lnTo>
                    <a:pt x="3950" y="5845"/>
                  </a:lnTo>
                  <a:lnTo>
                    <a:pt x="3923" y="5925"/>
                  </a:lnTo>
                  <a:lnTo>
                    <a:pt x="3843" y="6058"/>
                  </a:lnTo>
                  <a:lnTo>
                    <a:pt x="3710" y="6138"/>
                  </a:lnTo>
                  <a:lnTo>
                    <a:pt x="3630" y="6165"/>
                  </a:lnTo>
                  <a:lnTo>
                    <a:pt x="3470" y="6165"/>
                  </a:lnTo>
                  <a:lnTo>
                    <a:pt x="3390" y="6138"/>
                  </a:lnTo>
                  <a:lnTo>
                    <a:pt x="3283" y="6058"/>
                  </a:lnTo>
                  <a:lnTo>
                    <a:pt x="3203" y="5925"/>
                  </a:lnTo>
                  <a:lnTo>
                    <a:pt x="3176" y="5845"/>
                  </a:lnTo>
                  <a:lnTo>
                    <a:pt x="3149" y="5765"/>
                  </a:lnTo>
                  <a:lnTo>
                    <a:pt x="3149" y="4590"/>
                  </a:lnTo>
                  <a:lnTo>
                    <a:pt x="2322" y="4590"/>
                  </a:lnTo>
                  <a:lnTo>
                    <a:pt x="2162" y="4537"/>
                  </a:lnTo>
                  <a:lnTo>
                    <a:pt x="2002" y="4430"/>
                  </a:lnTo>
                  <a:lnTo>
                    <a:pt x="1869" y="4324"/>
                  </a:lnTo>
                  <a:lnTo>
                    <a:pt x="1735" y="4190"/>
                  </a:lnTo>
                  <a:lnTo>
                    <a:pt x="1655" y="4030"/>
                  </a:lnTo>
                  <a:lnTo>
                    <a:pt x="1602" y="3870"/>
                  </a:lnTo>
                  <a:lnTo>
                    <a:pt x="1602" y="3683"/>
                  </a:lnTo>
                  <a:lnTo>
                    <a:pt x="1602" y="3149"/>
                  </a:lnTo>
                  <a:lnTo>
                    <a:pt x="1602" y="2963"/>
                  </a:lnTo>
                  <a:lnTo>
                    <a:pt x="1655" y="2803"/>
                  </a:lnTo>
                  <a:lnTo>
                    <a:pt x="1735" y="2642"/>
                  </a:lnTo>
                  <a:lnTo>
                    <a:pt x="1869" y="2509"/>
                  </a:lnTo>
                  <a:lnTo>
                    <a:pt x="2002" y="2402"/>
                  </a:lnTo>
                  <a:lnTo>
                    <a:pt x="2162" y="2322"/>
                  </a:lnTo>
                  <a:lnTo>
                    <a:pt x="2322" y="2269"/>
                  </a:lnTo>
                  <a:lnTo>
                    <a:pt x="2509" y="2242"/>
                  </a:lnTo>
                  <a:lnTo>
                    <a:pt x="3657" y="2242"/>
                  </a:lnTo>
                  <a:lnTo>
                    <a:pt x="3950" y="2215"/>
                  </a:lnTo>
                  <a:lnTo>
                    <a:pt x="4270" y="2189"/>
                  </a:lnTo>
                  <a:lnTo>
                    <a:pt x="4564" y="2109"/>
                  </a:lnTo>
                  <a:lnTo>
                    <a:pt x="4857" y="2002"/>
                  </a:lnTo>
                  <a:lnTo>
                    <a:pt x="5151" y="1869"/>
                  </a:lnTo>
                  <a:lnTo>
                    <a:pt x="5418" y="1708"/>
                  </a:lnTo>
                  <a:lnTo>
                    <a:pt x="5658" y="1522"/>
                  </a:lnTo>
                  <a:lnTo>
                    <a:pt x="5898" y="1308"/>
                  </a:lnTo>
                  <a:lnTo>
                    <a:pt x="6005" y="1228"/>
                  </a:lnTo>
                  <a:lnTo>
                    <a:pt x="6112" y="1201"/>
                  </a:lnTo>
                  <a:close/>
                  <a:moveTo>
                    <a:pt x="9928" y="5391"/>
                  </a:moveTo>
                  <a:lnTo>
                    <a:pt x="10008" y="5418"/>
                  </a:lnTo>
                  <a:lnTo>
                    <a:pt x="10114" y="5498"/>
                  </a:lnTo>
                  <a:lnTo>
                    <a:pt x="10194" y="5631"/>
                  </a:lnTo>
                  <a:lnTo>
                    <a:pt x="10221" y="5685"/>
                  </a:lnTo>
                  <a:lnTo>
                    <a:pt x="10248" y="5765"/>
                  </a:lnTo>
                  <a:lnTo>
                    <a:pt x="10221" y="5845"/>
                  </a:lnTo>
                  <a:lnTo>
                    <a:pt x="10194" y="5925"/>
                  </a:lnTo>
                  <a:lnTo>
                    <a:pt x="10114" y="6058"/>
                  </a:lnTo>
                  <a:lnTo>
                    <a:pt x="10008" y="6138"/>
                  </a:lnTo>
                  <a:lnTo>
                    <a:pt x="9928" y="6165"/>
                  </a:lnTo>
                  <a:lnTo>
                    <a:pt x="8193" y="6165"/>
                  </a:lnTo>
                  <a:lnTo>
                    <a:pt x="8113" y="6138"/>
                  </a:lnTo>
                  <a:lnTo>
                    <a:pt x="7980" y="6058"/>
                  </a:lnTo>
                  <a:lnTo>
                    <a:pt x="7900" y="5925"/>
                  </a:lnTo>
                  <a:lnTo>
                    <a:pt x="7873" y="5845"/>
                  </a:lnTo>
                  <a:lnTo>
                    <a:pt x="7873" y="5765"/>
                  </a:lnTo>
                  <a:lnTo>
                    <a:pt x="7873" y="5685"/>
                  </a:lnTo>
                  <a:lnTo>
                    <a:pt x="7900" y="5631"/>
                  </a:lnTo>
                  <a:lnTo>
                    <a:pt x="7980" y="5498"/>
                  </a:lnTo>
                  <a:lnTo>
                    <a:pt x="8113" y="5418"/>
                  </a:lnTo>
                  <a:lnTo>
                    <a:pt x="8193" y="5391"/>
                  </a:lnTo>
                  <a:close/>
                  <a:moveTo>
                    <a:pt x="1175" y="1"/>
                  </a:moveTo>
                  <a:lnTo>
                    <a:pt x="935" y="27"/>
                  </a:lnTo>
                  <a:lnTo>
                    <a:pt x="721" y="107"/>
                  </a:lnTo>
                  <a:lnTo>
                    <a:pt x="508" y="214"/>
                  </a:lnTo>
                  <a:lnTo>
                    <a:pt x="347" y="347"/>
                  </a:lnTo>
                  <a:lnTo>
                    <a:pt x="187" y="534"/>
                  </a:lnTo>
                  <a:lnTo>
                    <a:pt x="81" y="721"/>
                  </a:lnTo>
                  <a:lnTo>
                    <a:pt x="27" y="961"/>
                  </a:lnTo>
                  <a:lnTo>
                    <a:pt x="1" y="1201"/>
                  </a:lnTo>
                  <a:lnTo>
                    <a:pt x="1" y="7339"/>
                  </a:lnTo>
                  <a:lnTo>
                    <a:pt x="11822" y="7339"/>
                  </a:lnTo>
                  <a:lnTo>
                    <a:pt x="11822" y="1201"/>
                  </a:lnTo>
                  <a:lnTo>
                    <a:pt x="11822" y="961"/>
                  </a:lnTo>
                  <a:lnTo>
                    <a:pt x="11742" y="721"/>
                  </a:lnTo>
                  <a:lnTo>
                    <a:pt x="11636" y="534"/>
                  </a:lnTo>
                  <a:lnTo>
                    <a:pt x="11475" y="347"/>
                  </a:lnTo>
                  <a:lnTo>
                    <a:pt x="11315" y="214"/>
                  </a:lnTo>
                  <a:lnTo>
                    <a:pt x="11102" y="107"/>
                  </a:lnTo>
                  <a:lnTo>
                    <a:pt x="10888" y="27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356875" y="1362425"/>
              <a:ext cx="46050" cy="50725"/>
            </a:xfrm>
            <a:custGeom>
              <a:avLst/>
              <a:gdLst/>
              <a:ahLst/>
              <a:cxnLst/>
              <a:rect l="l" t="t" r="r" b="b"/>
              <a:pathLst>
                <a:path w="1842" h="2029" extrusionOk="0">
                  <a:moveTo>
                    <a:pt x="1841" y="0"/>
                  </a:moveTo>
                  <a:lnTo>
                    <a:pt x="1414" y="240"/>
                  </a:lnTo>
                  <a:lnTo>
                    <a:pt x="961" y="427"/>
                  </a:lnTo>
                  <a:lnTo>
                    <a:pt x="480" y="534"/>
                  </a:lnTo>
                  <a:lnTo>
                    <a:pt x="0" y="614"/>
                  </a:lnTo>
                  <a:lnTo>
                    <a:pt x="0" y="1415"/>
                  </a:lnTo>
                  <a:lnTo>
                    <a:pt x="480" y="1495"/>
                  </a:lnTo>
                  <a:lnTo>
                    <a:pt x="961" y="1601"/>
                  </a:lnTo>
                  <a:lnTo>
                    <a:pt x="1414" y="1788"/>
                  </a:lnTo>
                  <a:lnTo>
                    <a:pt x="1841" y="2028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35"/>
          <p:cNvGrpSpPr/>
          <p:nvPr/>
        </p:nvGrpSpPr>
        <p:grpSpPr>
          <a:xfrm>
            <a:off x="4404200" y="1439900"/>
            <a:ext cx="335600" cy="294900"/>
            <a:chOff x="994650" y="1302375"/>
            <a:chExt cx="335600" cy="294900"/>
          </a:xfrm>
        </p:grpSpPr>
        <p:sp>
          <p:nvSpPr>
            <p:cNvPr id="1321" name="Google Shape;1321;p35"/>
            <p:cNvSpPr/>
            <p:nvPr/>
          </p:nvSpPr>
          <p:spPr>
            <a:xfrm>
              <a:off x="994650" y="1557900"/>
              <a:ext cx="335600" cy="39375"/>
            </a:xfrm>
            <a:custGeom>
              <a:avLst/>
              <a:gdLst/>
              <a:ahLst/>
              <a:cxnLst/>
              <a:rect l="l" t="t" r="r" b="b"/>
              <a:pathLst>
                <a:path w="13424" h="1575" extrusionOk="0">
                  <a:moveTo>
                    <a:pt x="1" y="0"/>
                  </a:moveTo>
                  <a:lnTo>
                    <a:pt x="1" y="400"/>
                  </a:lnTo>
                  <a:lnTo>
                    <a:pt x="27" y="641"/>
                  </a:lnTo>
                  <a:lnTo>
                    <a:pt x="107" y="854"/>
                  </a:lnTo>
                  <a:lnTo>
                    <a:pt x="214" y="1068"/>
                  </a:lnTo>
                  <a:lnTo>
                    <a:pt x="347" y="1228"/>
                  </a:lnTo>
                  <a:lnTo>
                    <a:pt x="534" y="1388"/>
                  </a:lnTo>
                  <a:lnTo>
                    <a:pt x="721" y="1495"/>
                  </a:lnTo>
                  <a:lnTo>
                    <a:pt x="935" y="1548"/>
                  </a:lnTo>
                  <a:lnTo>
                    <a:pt x="1175" y="1575"/>
                  </a:lnTo>
                  <a:lnTo>
                    <a:pt x="12249" y="1575"/>
                  </a:lnTo>
                  <a:lnTo>
                    <a:pt x="12463" y="1548"/>
                  </a:lnTo>
                  <a:lnTo>
                    <a:pt x="12703" y="1495"/>
                  </a:lnTo>
                  <a:lnTo>
                    <a:pt x="12890" y="1388"/>
                  </a:lnTo>
                  <a:lnTo>
                    <a:pt x="13077" y="1228"/>
                  </a:lnTo>
                  <a:lnTo>
                    <a:pt x="13210" y="1068"/>
                  </a:lnTo>
                  <a:lnTo>
                    <a:pt x="13317" y="854"/>
                  </a:lnTo>
                  <a:lnTo>
                    <a:pt x="13397" y="641"/>
                  </a:lnTo>
                  <a:lnTo>
                    <a:pt x="13423" y="400"/>
                  </a:lnTo>
                  <a:lnTo>
                    <a:pt x="13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997975" y="1505850"/>
              <a:ext cx="328925" cy="32725"/>
            </a:xfrm>
            <a:custGeom>
              <a:avLst/>
              <a:gdLst/>
              <a:ahLst/>
              <a:cxnLst/>
              <a:rect l="l" t="t" r="r" b="b"/>
              <a:pathLst>
                <a:path w="13157" h="1309" extrusionOk="0">
                  <a:moveTo>
                    <a:pt x="481" y="1"/>
                  </a:moveTo>
                  <a:lnTo>
                    <a:pt x="1" y="1308"/>
                  </a:lnTo>
                  <a:lnTo>
                    <a:pt x="13157" y="1308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1087375" y="1381100"/>
              <a:ext cx="32050" cy="36050"/>
            </a:xfrm>
            <a:custGeom>
              <a:avLst/>
              <a:gdLst/>
              <a:ahLst/>
              <a:cxnLst/>
              <a:rect l="l" t="t" r="r" b="b"/>
              <a:pathLst>
                <a:path w="1282" h="1442" extrusionOk="0">
                  <a:moveTo>
                    <a:pt x="1" y="0"/>
                  </a:moveTo>
                  <a:lnTo>
                    <a:pt x="28" y="214"/>
                  </a:lnTo>
                  <a:lnTo>
                    <a:pt x="54" y="401"/>
                  </a:lnTo>
                  <a:lnTo>
                    <a:pt x="108" y="614"/>
                  </a:lnTo>
                  <a:lnTo>
                    <a:pt x="188" y="801"/>
                  </a:lnTo>
                  <a:lnTo>
                    <a:pt x="268" y="961"/>
                  </a:lnTo>
                  <a:lnTo>
                    <a:pt x="374" y="1121"/>
                  </a:lnTo>
                  <a:lnTo>
                    <a:pt x="508" y="1281"/>
                  </a:lnTo>
                  <a:lnTo>
                    <a:pt x="641" y="1441"/>
                  </a:lnTo>
                  <a:lnTo>
                    <a:pt x="775" y="1281"/>
                  </a:lnTo>
                  <a:lnTo>
                    <a:pt x="908" y="1121"/>
                  </a:lnTo>
                  <a:lnTo>
                    <a:pt x="1015" y="961"/>
                  </a:lnTo>
                  <a:lnTo>
                    <a:pt x="1095" y="801"/>
                  </a:lnTo>
                  <a:lnTo>
                    <a:pt x="1175" y="614"/>
                  </a:lnTo>
                  <a:lnTo>
                    <a:pt x="1228" y="401"/>
                  </a:lnTo>
                  <a:lnTo>
                    <a:pt x="1255" y="214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210800" y="1372425"/>
              <a:ext cx="27375" cy="35375"/>
            </a:xfrm>
            <a:custGeom>
              <a:avLst/>
              <a:gdLst/>
              <a:ahLst/>
              <a:cxnLst/>
              <a:rect l="l" t="t" r="r" b="b"/>
              <a:pathLst>
                <a:path w="1095" h="1415" extrusionOk="0">
                  <a:moveTo>
                    <a:pt x="561" y="1"/>
                  </a:moveTo>
                  <a:lnTo>
                    <a:pt x="1" y="1415"/>
                  </a:lnTo>
                  <a:lnTo>
                    <a:pt x="1095" y="1415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014675" y="1302375"/>
              <a:ext cx="295550" cy="183500"/>
            </a:xfrm>
            <a:custGeom>
              <a:avLst/>
              <a:gdLst/>
              <a:ahLst/>
              <a:cxnLst/>
              <a:rect l="l" t="t" r="r" b="b"/>
              <a:pathLst>
                <a:path w="11822" h="7340" extrusionOk="0">
                  <a:moveTo>
                    <a:pt x="3549" y="1442"/>
                  </a:moveTo>
                  <a:lnTo>
                    <a:pt x="3629" y="1468"/>
                  </a:lnTo>
                  <a:lnTo>
                    <a:pt x="3709" y="1495"/>
                  </a:lnTo>
                  <a:lnTo>
                    <a:pt x="3843" y="1575"/>
                  </a:lnTo>
                  <a:lnTo>
                    <a:pt x="3923" y="1682"/>
                  </a:lnTo>
                  <a:lnTo>
                    <a:pt x="3950" y="1762"/>
                  </a:lnTo>
                  <a:lnTo>
                    <a:pt x="3950" y="1842"/>
                  </a:lnTo>
                  <a:lnTo>
                    <a:pt x="3950" y="2376"/>
                  </a:lnTo>
                  <a:lnTo>
                    <a:pt x="5230" y="2376"/>
                  </a:lnTo>
                  <a:lnTo>
                    <a:pt x="5311" y="2402"/>
                  </a:lnTo>
                  <a:lnTo>
                    <a:pt x="5444" y="2482"/>
                  </a:lnTo>
                  <a:lnTo>
                    <a:pt x="5524" y="2616"/>
                  </a:lnTo>
                  <a:lnTo>
                    <a:pt x="5551" y="2696"/>
                  </a:lnTo>
                  <a:lnTo>
                    <a:pt x="5551" y="2749"/>
                  </a:lnTo>
                  <a:lnTo>
                    <a:pt x="5551" y="2829"/>
                  </a:lnTo>
                  <a:lnTo>
                    <a:pt x="5524" y="2909"/>
                  </a:lnTo>
                  <a:lnTo>
                    <a:pt x="5444" y="3043"/>
                  </a:lnTo>
                  <a:lnTo>
                    <a:pt x="5311" y="3123"/>
                  </a:lnTo>
                  <a:lnTo>
                    <a:pt x="5230" y="3149"/>
                  </a:lnTo>
                  <a:lnTo>
                    <a:pt x="4964" y="3149"/>
                  </a:lnTo>
                  <a:lnTo>
                    <a:pt x="4964" y="3416"/>
                  </a:lnTo>
                  <a:lnTo>
                    <a:pt x="4910" y="3683"/>
                  </a:lnTo>
                  <a:lnTo>
                    <a:pt x="4857" y="3923"/>
                  </a:lnTo>
                  <a:lnTo>
                    <a:pt x="4777" y="4164"/>
                  </a:lnTo>
                  <a:lnTo>
                    <a:pt x="4670" y="4404"/>
                  </a:lnTo>
                  <a:lnTo>
                    <a:pt x="4537" y="4617"/>
                  </a:lnTo>
                  <a:lnTo>
                    <a:pt x="4403" y="4804"/>
                  </a:lnTo>
                  <a:lnTo>
                    <a:pt x="4243" y="4991"/>
                  </a:lnTo>
                  <a:lnTo>
                    <a:pt x="4483" y="5071"/>
                  </a:lnTo>
                  <a:lnTo>
                    <a:pt x="4750" y="5124"/>
                  </a:lnTo>
                  <a:lnTo>
                    <a:pt x="4830" y="5151"/>
                  </a:lnTo>
                  <a:lnTo>
                    <a:pt x="4884" y="5178"/>
                  </a:lnTo>
                  <a:lnTo>
                    <a:pt x="4990" y="5258"/>
                  </a:lnTo>
                  <a:lnTo>
                    <a:pt x="5070" y="5391"/>
                  </a:lnTo>
                  <a:lnTo>
                    <a:pt x="5097" y="5471"/>
                  </a:lnTo>
                  <a:lnTo>
                    <a:pt x="5097" y="5551"/>
                  </a:lnTo>
                  <a:lnTo>
                    <a:pt x="5044" y="5685"/>
                  </a:lnTo>
                  <a:lnTo>
                    <a:pt x="4964" y="5818"/>
                  </a:lnTo>
                  <a:lnTo>
                    <a:pt x="4830" y="5871"/>
                  </a:lnTo>
                  <a:lnTo>
                    <a:pt x="4697" y="5898"/>
                  </a:lnTo>
                  <a:lnTo>
                    <a:pt x="4670" y="5898"/>
                  </a:lnTo>
                  <a:lnTo>
                    <a:pt x="4350" y="5845"/>
                  </a:lnTo>
                  <a:lnTo>
                    <a:pt x="4083" y="5791"/>
                  </a:lnTo>
                  <a:lnTo>
                    <a:pt x="3816" y="5685"/>
                  </a:lnTo>
                  <a:lnTo>
                    <a:pt x="3549" y="5551"/>
                  </a:lnTo>
                  <a:lnTo>
                    <a:pt x="3309" y="5685"/>
                  </a:lnTo>
                  <a:lnTo>
                    <a:pt x="3016" y="5791"/>
                  </a:lnTo>
                  <a:lnTo>
                    <a:pt x="2749" y="5845"/>
                  </a:lnTo>
                  <a:lnTo>
                    <a:pt x="2455" y="5898"/>
                  </a:lnTo>
                  <a:lnTo>
                    <a:pt x="2402" y="5898"/>
                  </a:lnTo>
                  <a:lnTo>
                    <a:pt x="2268" y="5871"/>
                  </a:lnTo>
                  <a:lnTo>
                    <a:pt x="2135" y="5818"/>
                  </a:lnTo>
                  <a:lnTo>
                    <a:pt x="2055" y="5685"/>
                  </a:lnTo>
                  <a:lnTo>
                    <a:pt x="2002" y="5551"/>
                  </a:lnTo>
                  <a:lnTo>
                    <a:pt x="2002" y="5471"/>
                  </a:lnTo>
                  <a:lnTo>
                    <a:pt x="2028" y="5391"/>
                  </a:lnTo>
                  <a:lnTo>
                    <a:pt x="2108" y="5258"/>
                  </a:lnTo>
                  <a:lnTo>
                    <a:pt x="2215" y="5178"/>
                  </a:lnTo>
                  <a:lnTo>
                    <a:pt x="2295" y="5151"/>
                  </a:lnTo>
                  <a:lnTo>
                    <a:pt x="2375" y="5124"/>
                  </a:lnTo>
                  <a:lnTo>
                    <a:pt x="2615" y="5071"/>
                  </a:lnTo>
                  <a:lnTo>
                    <a:pt x="2855" y="4991"/>
                  </a:lnTo>
                  <a:lnTo>
                    <a:pt x="2695" y="4804"/>
                  </a:lnTo>
                  <a:lnTo>
                    <a:pt x="2562" y="4617"/>
                  </a:lnTo>
                  <a:lnTo>
                    <a:pt x="2428" y="4404"/>
                  </a:lnTo>
                  <a:lnTo>
                    <a:pt x="2322" y="4164"/>
                  </a:lnTo>
                  <a:lnTo>
                    <a:pt x="2242" y="3923"/>
                  </a:lnTo>
                  <a:lnTo>
                    <a:pt x="2188" y="3683"/>
                  </a:lnTo>
                  <a:lnTo>
                    <a:pt x="2135" y="3416"/>
                  </a:lnTo>
                  <a:lnTo>
                    <a:pt x="2135" y="3149"/>
                  </a:lnTo>
                  <a:lnTo>
                    <a:pt x="1868" y="3149"/>
                  </a:lnTo>
                  <a:lnTo>
                    <a:pt x="1788" y="3123"/>
                  </a:lnTo>
                  <a:lnTo>
                    <a:pt x="1681" y="3043"/>
                  </a:lnTo>
                  <a:lnTo>
                    <a:pt x="1575" y="2909"/>
                  </a:lnTo>
                  <a:lnTo>
                    <a:pt x="1575" y="2829"/>
                  </a:lnTo>
                  <a:lnTo>
                    <a:pt x="1548" y="2749"/>
                  </a:lnTo>
                  <a:lnTo>
                    <a:pt x="1575" y="2696"/>
                  </a:lnTo>
                  <a:lnTo>
                    <a:pt x="1575" y="2616"/>
                  </a:lnTo>
                  <a:lnTo>
                    <a:pt x="1681" y="2482"/>
                  </a:lnTo>
                  <a:lnTo>
                    <a:pt x="1788" y="2402"/>
                  </a:lnTo>
                  <a:lnTo>
                    <a:pt x="1868" y="2376"/>
                  </a:lnTo>
                  <a:lnTo>
                    <a:pt x="3149" y="2376"/>
                  </a:lnTo>
                  <a:lnTo>
                    <a:pt x="3149" y="1842"/>
                  </a:lnTo>
                  <a:lnTo>
                    <a:pt x="3176" y="1762"/>
                  </a:lnTo>
                  <a:lnTo>
                    <a:pt x="3202" y="1682"/>
                  </a:lnTo>
                  <a:lnTo>
                    <a:pt x="3282" y="1575"/>
                  </a:lnTo>
                  <a:lnTo>
                    <a:pt x="3389" y="1495"/>
                  </a:lnTo>
                  <a:lnTo>
                    <a:pt x="3469" y="1468"/>
                  </a:lnTo>
                  <a:lnTo>
                    <a:pt x="3549" y="1442"/>
                  </a:lnTo>
                  <a:close/>
                  <a:moveTo>
                    <a:pt x="8406" y="1442"/>
                  </a:moveTo>
                  <a:lnTo>
                    <a:pt x="8540" y="1468"/>
                  </a:lnTo>
                  <a:lnTo>
                    <a:pt x="8673" y="1522"/>
                  </a:lnTo>
                  <a:lnTo>
                    <a:pt x="8753" y="1628"/>
                  </a:lnTo>
                  <a:lnTo>
                    <a:pt x="8833" y="1735"/>
                  </a:lnTo>
                  <a:lnTo>
                    <a:pt x="8833" y="1762"/>
                  </a:lnTo>
                  <a:lnTo>
                    <a:pt x="10194" y="5364"/>
                  </a:lnTo>
                  <a:lnTo>
                    <a:pt x="10221" y="5444"/>
                  </a:lnTo>
                  <a:lnTo>
                    <a:pt x="10221" y="5524"/>
                  </a:lnTo>
                  <a:lnTo>
                    <a:pt x="10194" y="5685"/>
                  </a:lnTo>
                  <a:lnTo>
                    <a:pt x="10114" y="5791"/>
                  </a:lnTo>
                  <a:lnTo>
                    <a:pt x="10061" y="5845"/>
                  </a:lnTo>
                  <a:lnTo>
                    <a:pt x="9981" y="5871"/>
                  </a:lnTo>
                  <a:lnTo>
                    <a:pt x="9900" y="5898"/>
                  </a:lnTo>
                  <a:lnTo>
                    <a:pt x="9820" y="5898"/>
                  </a:lnTo>
                  <a:lnTo>
                    <a:pt x="9687" y="5871"/>
                  </a:lnTo>
                  <a:lnTo>
                    <a:pt x="9554" y="5791"/>
                  </a:lnTo>
                  <a:lnTo>
                    <a:pt x="9500" y="5711"/>
                  </a:lnTo>
                  <a:lnTo>
                    <a:pt x="9474" y="5658"/>
                  </a:lnTo>
                  <a:lnTo>
                    <a:pt x="9233" y="5017"/>
                  </a:lnTo>
                  <a:lnTo>
                    <a:pt x="7552" y="5017"/>
                  </a:lnTo>
                  <a:lnTo>
                    <a:pt x="7312" y="5658"/>
                  </a:lnTo>
                  <a:lnTo>
                    <a:pt x="7285" y="5711"/>
                  </a:lnTo>
                  <a:lnTo>
                    <a:pt x="7232" y="5791"/>
                  </a:lnTo>
                  <a:lnTo>
                    <a:pt x="7098" y="5871"/>
                  </a:lnTo>
                  <a:lnTo>
                    <a:pt x="6965" y="5898"/>
                  </a:lnTo>
                  <a:lnTo>
                    <a:pt x="6885" y="5898"/>
                  </a:lnTo>
                  <a:lnTo>
                    <a:pt x="6805" y="5871"/>
                  </a:lnTo>
                  <a:lnTo>
                    <a:pt x="6725" y="5845"/>
                  </a:lnTo>
                  <a:lnTo>
                    <a:pt x="6672" y="5791"/>
                  </a:lnTo>
                  <a:lnTo>
                    <a:pt x="6591" y="5685"/>
                  </a:lnTo>
                  <a:lnTo>
                    <a:pt x="6538" y="5524"/>
                  </a:lnTo>
                  <a:lnTo>
                    <a:pt x="6565" y="5444"/>
                  </a:lnTo>
                  <a:lnTo>
                    <a:pt x="6565" y="5364"/>
                  </a:lnTo>
                  <a:lnTo>
                    <a:pt x="7952" y="1762"/>
                  </a:lnTo>
                  <a:lnTo>
                    <a:pt x="7952" y="1735"/>
                  </a:lnTo>
                  <a:lnTo>
                    <a:pt x="8032" y="1628"/>
                  </a:lnTo>
                  <a:lnTo>
                    <a:pt x="8139" y="1522"/>
                  </a:lnTo>
                  <a:lnTo>
                    <a:pt x="8246" y="1468"/>
                  </a:lnTo>
                  <a:lnTo>
                    <a:pt x="8406" y="1442"/>
                  </a:lnTo>
                  <a:close/>
                  <a:moveTo>
                    <a:pt x="1174" y="1"/>
                  </a:moveTo>
                  <a:lnTo>
                    <a:pt x="934" y="27"/>
                  </a:lnTo>
                  <a:lnTo>
                    <a:pt x="721" y="107"/>
                  </a:lnTo>
                  <a:lnTo>
                    <a:pt x="507" y="214"/>
                  </a:lnTo>
                  <a:lnTo>
                    <a:pt x="347" y="347"/>
                  </a:lnTo>
                  <a:lnTo>
                    <a:pt x="187" y="534"/>
                  </a:lnTo>
                  <a:lnTo>
                    <a:pt x="80" y="721"/>
                  </a:lnTo>
                  <a:lnTo>
                    <a:pt x="0" y="961"/>
                  </a:lnTo>
                  <a:lnTo>
                    <a:pt x="0" y="1201"/>
                  </a:lnTo>
                  <a:lnTo>
                    <a:pt x="0" y="7339"/>
                  </a:lnTo>
                  <a:lnTo>
                    <a:pt x="11822" y="7339"/>
                  </a:lnTo>
                  <a:lnTo>
                    <a:pt x="11822" y="1201"/>
                  </a:lnTo>
                  <a:lnTo>
                    <a:pt x="11795" y="961"/>
                  </a:lnTo>
                  <a:lnTo>
                    <a:pt x="11742" y="721"/>
                  </a:lnTo>
                  <a:lnTo>
                    <a:pt x="11635" y="534"/>
                  </a:lnTo>
                  <a:lnTo>
                    <a:pt x="11475" y="347"/>
                  </a:lnTo>
                  <a:lnTo>
                    <a:pt x="11315" y="214"/>
                  </a:lnTo>
                  <a:lnTo>
                    <a:pt x="11101" y="107"/>
                  </a:lnTo>
                  <a:lnTo>
                    <a:pt x="10888" y="27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5"/>
          <p:cNvGrpSpPr/>
          <p:nvPr/>
        </p:nvGrpSpPr>
        <p:grpSpPr>
          <a:xfrm>
            <a:off x="7317300" y="1389542"/>
            <a:ext cx="427446" cy="334275"/>
            <a:chOff x="4777350" y="1283025"/>
            <a:chExt cx="334925" cy="334275"/>
          </a:xfrm>
        </p:grpSpPr>
        <p:sp>
          <p:nvSpPr>
            <p:cNvPr id="1327" name="Google Shape;1327;p35"/>
            <p:cNvSpPr/>
            <p:nvPr/>
          </p:nvSpPr>
          <p:spPr>
            <a:xfrm>
              <a:off x="5060200" y="1374425"/>
              <a:ext cx="52075" cy="178825"/>
            </a:xfrm>
            <a:custGeom>
              <a:avLst/>
              <a:gdLst/>
              <a:ahLst/>
              <a:cxnLst/>
              <a:rect l="l" t="t" r="r" b="b"/>
              <a:pathLst>
                <a:path w="2083" h="7153" extrusionOk="0">
                  <a:moveTo>
                    <a:pt x="375" y="1"/>
                  </a:moveTo>
                  <a:lnTo>
                    <a:pt x="321" y="27"/>
                  </a:lnTo>
                  <a:lnTo>
                    <a:pt x="241" y="54"/>
                  </a:lnTo>
                  <a:lnTo>
                    <a:pt x="108" y="134"/>
                  </a:lnTo>
                  <a:lnTo>
                    <a:pt x="28" y="241"/>
                  </a:lnTo>
                  <a:lnTo>
                    <a:pt x="1" y="321"/>
                  </a:lnTo>
                  <a:lnTo>
                    <a:pt x="1" y="401"/>
                  </a:lnTo>
                  <a:lnTo>
                    <a:pt x="1" y="6432"/>
                  </a:lnTo>
                  <a:lnTo>
                    <a:pt x="1" y="6512"/>
                  </a:lnTo>
                  <a:lnTo>
                    <a:pt x="28" y="6592"/>
                  </a:lnTo>
                  <a:lnTo>
                    <a:pt x="108" y="6699"/>
                  </a:lnTo>
                  <a:lnTo>
                    <a:pt x="241" y="6779"/>
                  </a:lnTo>
                  <a:lnTo>
                    <a:pt x="321" y="6805"/>
                  </a:lnTo>
                  <a:lnTo>
                    <a:pt x="375" y="6832"/>
                  </a:lnTo>
                  <a:lnTo>
                    <a:pt x="1335" y="6832"/>
                  </a:lnTo>
                  <a:lnTo>
                    <a:pt x="1602" y="6912"/>
                  </a:lnTo>
                  <a:lnTo>
                    <a:pt x="1869" y="7019"/>
                  </a:lnTo>
                  <a:lnTo>
                    <a:pt x="2082" y="7152"/>
                  </a:lnTo>
                  <a:lnTo>
                    <a:pt x="2082" y="1068"/>
                  </a:lnTo>
                  <a:lnTo>
                    <a:pt x="2056" y="855"/>
                  </a:lnTo>
                  <a:lnTo>
                    <a:pt x="2002" y="641"/>
                  </a:lnTo>
                  <a:lnTo>
                    <a:pt x="1922" y="481"/>
                  </a:lnTo>
                  <a:lnTo>
                    <a:pt x="1789" y="321"/>
                  </a:lnTo>
                  <a:lnTo>
                    <a:pt x="1629" y="187"/>
                  </a:lnTo>
                  <a:lnTo>
                    <a:pt x="1442" y="81"/>
                  </a:lnTo>
                  <a:lnTo>
                    <a:pt x="1255" y="27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4894750" y="1531875"/>
              <a:ext cx="20050" cy="26050"/>
            </a:xfrm>
            <a:custGeom>
              <a:avLst/>
              <a:gdLst/>
              <a:ahLst/>
              <a:cxnLst/>
              <a:rect l="l" t="t" r="r" b="b"/>
              <a:pathLst>
                <a:path w="802" h="1042" extrusionOk="0">
                  <a:moveTo>
                    <a:pt x="1" y="0"/>
                  </a:moveTo>
                  <a:lnTo>
                    <a:pt x="1" y="1041"/>
                  </a:lnTo>
                  <a:lnTo>
                    <a:pt x="801" y="1041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4862075" y="1475175"/>
              <a:ext cx="85425" cy="82750"/>
            </a:xfrm>
            <a:custGeom>
              <a:avLst/>
              <a:gdLst/>
              <a:ahLst/>
              <a:cxnLst/>
              <a:rect l="l" t="t" r="r" b="b"/>
              <a:pathLst>
                <a:path w="3417" h="3310" extrusionOk="0">
                  <a:moveTo>
                    <a:pt x="1708" y="0"/>
                  </a:moveTo>
                  <a:lnTo>
                    <a:pt x="0" y="1174"/>
                  </a:lnTo>
                  <a:lnTo>
                    <a:pt x="0" y="3309"/>
                  </a:lnTo>
                  <a:lnTo>
                    <a:pt x="534" y="3309"/>
                  </a:lnTo>
                  <a:lnTo>
                    <a:pt x="534" y="1868"/>
                  </a:lnTo>
                  <a:lnTo>
                    <a:pt x="534" y="1788"/>
                  </a:lnTo>
                  <a:lnTo>
                    <a:pt x="561" y="1735"/>
                  </a:lnTo>
                  <a:lnTo>
                    <a:pt x="641" y="1601"/>
                  </a:lnTo>
                  <a:lnTo>
                    <a:pt x="774" y="1521"/>
                  </a:lnTo>
                  <a:lnTo>
                    <a:pt x="854" y="1495"/>
                  </a:lnTo>
                  <a:lnTo>
                    <a:pt x="2562" y="1495"/>
                  </a:lnTo>
                  <a:lnTo>
                    <a:pt x="2642" y="1521"/>
                  </a:lnTo>
                  <a:lnTo>
                    <a:pt x="2776" y="1601"/>
                  </a:lnTo>
                  <a:lnTo>
                    <a:pt x="2856" y="1735"/>
                  </a:lnTo>
                  <a:lnTo>
                    <a:pt x="2882" y="1788"/>
                  </a:lnTo>
                  <a:lnTo>
                    <a:pt x="2882" y="1868"/>
                  </a:lnTo>
                  <a:lnTo>
                    <a:pt x="2882" y="3309"/>
                  </a:lnTo>
                  <a:lnTo>
                    <a:pt x="3416" y="3309"/>
                  </a:lnTo>
                  <a:lnTo>
                    <a:pt x="3416" y="117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4777350" y="1413800"/>
              <a:ext cx="334925" cy="203500"/>
            </a:xfrm>
            <a:custGeom>
              <a:avLst/>
              <a:gdLst/>
              <a:ahLst/>
              <a:cxnLst/>
              <a:rect l="l" t="t" r="r" b="b"/>
              <a:pathLst>
                <a:path w="13397" h="8140" extrusionOk="0">
                  <a:moveTo>
                    <a:pt x="5097" y="1574"/>
                  </a:moveTo>
                  <a:lnTo>
                    <a:pt x="5204" y="1601"/>
                  </a:lnTo>
                  <a:lnTo>
                    <a:pt x="5311" y="1655"/>
                  </a:lnTo>
                  <a:lnTo>
                    <a:pt x="8193" y="3629"/>
                  </a:lnTo>
                  <a:lnTo>
                    <a:pt x="8273" y="3683"/>
                  </a:lnTo>
                  <a:lnTo>
                    <a:pt x="8299" y="3736"/>
                  </a:lnTo>
                  <a:lnTo>
                    <a:pt x="8380" y="3896"/>
                  </a:lnTo>
                  <a:lnTo>
                    <a:pt x="8353" y="4030"/>
                  </a:lnTo>
                  <a:lnTo>
                    <a:pt x="8353" y="4110"/>
                  </a:lnTo>
                  <a:lnTo>
                    <a:pt x="8299" y="4190"/>
                  </a:lnTo>
                  <a:lnTo>
                    <a:pt x="8246" y="4243"/>
                  </a:lnTo>
                  <a:lnTo>
                    <a:pt x="8193" y="4296"/>
                  </a:lnTo>
                  <a:lnTo>
                    <a:pt x="8059" y="4350"/>
                  </a:lnTo>
                  <a:lnTo>
                    <a:pt x="7899" y="4350"/>
                  </a:lnTo>
                  <a:lnTo>
                    <a:pt x="7819" y="4323"/>
                  </a:lnTo>
                  <a:lnTo>
                    <a:pt x="7766" y="4270"/>
                  </a:lnTo>
                  <a:lnTo>
                    <a:pt x="7579" y="4163"/>
                  </a:lnTo>
                  <a:lnTo>
                    <a:pt x="7579" y="6164"/>
                  </a:lnTo>
                  <a:lnTo>
                    <a:pt x="7579" y="6244"/>
                  </a:lnTo>
                  <a:lnTo>
                    <a:pt x="7552" y="6325"/>
                  </a:lnTo>
                  <a:lnTo>
                    <a:pt x="7472" y="6431"/>
                  </a:lnTo>
                  <a:lnTo>
                    <a:pt x="7339" y="6538"/>
                  </a:lnTo>
                  <a:lnTo>
                    <a:pt x="7285" y="6538"/>
                  </a:lnTo>
                  <a:lnTo>
                    <a:pt x="7205" y="6565"/>
                  </a:lnTo>
                  <a:lnTo>
                    <a:pt x="3016" y="6565"/>
                  </a:lnTo>
                  <a:lnTo>
                    <a:pt x="2936" y="6538"/>
                  </a:lnTo>
                  <a:lnTo>
                    <a:pt x="2856" y="6538"/>
                  </a:lnTo>
                  <a:lnTo>
                    <a:pt x="2722" y="6431"/>
                  </a:lnTo>
                  <a:lnTo>
                    <a:pt x="2642" y="6325"/>
                  </a:lnTo>
                  <a:lnTo>
                    <a:pt x="2615" y="6244"/>
                  </a:lnTo>
                  <a:lnTo>
                    <a:pt x="2615" y="6164"/>
                  </a:lnTo>
                  <a:lnTo>
                    <a:pt x="2615" y="4163"/>
                  </a:lnTo>
                  <a:lnTo>
                    <a:pt x="2429" y="4270"/>
                  </a:lnTo>
                  <a:lnTo>
                    <a:pt x="2375" y="4323"/>
                  </a:lnTo>
                  <a:lnTo>
                    <a:pt x="2295" y="4350"/>
                  </a:lnTo>
                  <a:lnTo>
                    <a:pt x="2135" y="4350"/>
                  </a:lnTo>
                  <a:lnTo>
                    <a:pt x="2002" y="4296"/>
                  </a:lnTo>
                  <a:lnTo>
                    <a:pt x="1948" y="4243"/>
                  </a:lnTo>
                  <a:lnTo>
                    <a:pt x="1895" y="4190"/>
                  </a:lnTo>
                  <a:lnTo>
                    <a:pt x="1868" y="4110"/>
                  </a:lnTo>
                  <a:lnTo>
                    <a:pt x="1842" y="4030"/>
                  </a:lnTo>
                  <a:lnTo>
                    <a:pt x="1842" y="3896"/>
                  </a:lnTo>
                  <a:lnTo>
                    <a:pt x="1895" y="3736"/>
                  </a:lnTo>
                  <a:lnTo>
                    <a:pt x="1922" y="3683"/>
                  </a:lnTo>
                  <a:lnTo>
                    <a:pt x="2002" y="3629"/>
                  </a:lnTo>
                  <a:lnTo>
                    <a:pt x="4884" y="1655"/>
                  </a:lnTo>
                  <a:lnTo>
                    <a:pt x="4990" y="1601"/>
                  </a:lnTo>
                  <a:lnTo>
                    <a:pt x="5097" y="1574"/>
                  </a:lnTo>
                  <a:close/>
                  <a:moveTo>
                    <a:pt x="374" y="0"/>
                  </a:moveTo>
                  <a:lnTo>
                    <a:pt x="294" y="27"/>
                  </a:lnTo>
                  <a:lnTo>
                    <a:pt x="240" y="27"/>
                  </a:lnTo>
                  <a:lnTo>
                    <a:pt x="107" y="133"/>
                  </a:lnTo>
                  <a:lnTo>
                    <a:pt x="27" y="240"/>
                  </a:lnTo>
                  <a:lnTo>
                    <a:pt x="0" y="320"/>
                  </a:lnTo>
                  <a:lnTo>
                    <a:pt x="0" y="400"/>
                  </a:lnTo>
                  <a:lnTo>
                    <a:pt x="0" y="7739"/>
                  </a:lnTo>
                  <a:lnTo>
                    <a:pt x="0" y="7819"/>
                  </a:lnTo>
                  <a:lnTo>
                    <a:pt x="27" y="7899"/>
                  </a:lnTo>
                  <a:lnTo>
                    <a:pt x="107" y="8006"/>
                  </a:lnTo>
                  <a:lnTo>
                    <a:pt x="240" y="8086"/>
                  </a:lnTo>
                  <a:lnTo>
                    <a:pt x="294" y="8112"/>
                  </a:lnTo>
                  <a:lnTo>
                    <a:pt x="374" y="8139"/>
                  </a:lnTo>
                  <a:lnTo>
                    <a:pt x="12329" y="8139"/>
                  </a:lnTo>
                  <a:lnTo>
                    <a:pt x="12542" y="8112"/>
                  </a:lnTo>
                  <a:lnTo>
                    <a:pt x="12756" y="8032"/>
                  </a:lnTo>
                  <a:lnTo>
                    <a:pt x="12943" y="7952"/>
                  </a:lnTo>
                  <a:lnTo>
                    <a:pt x="13103" y="7819"/>
                  </a:lnTo>
                  <a:lnTo>
                    <a:pt x="13236" y="7659"/>
                  </a:lnTo>
                  <a:lnTo>
                    <a:pt x="13316" y="7472"/>
                  </a:lnTo>
                  <a:lnTo>
                    <a:pt x="13396" y="7285"/>
                  </a:lnTo>
                  <a:lnTo>
                    <a:pt x="13396" y="7072"/>
                  </a:lnTo>
                  <a:lnTo>
                    <a:pt x="13370" y="6858"/>
                  </a:lnTo>
                  <a:lnTo>
                    <a:pt x="13316" y="6671"/>
                  </a:lnTo>
                  <a:lnTo>
                    <a:pt x="13210" y="6485"/>
                  </a:lnTo>
                  <a:lnTo>
                    <a:pt x="13103" y="6325"/>
                  </a:lnTo>
                  <a:lnTo>
                    <a:pt x="12943" y="6218"/>
                  </a:lnTo>
                  <a:lnTo>
                    <a:pt x="12756" y="6111"/>
                  </a:lnTo>
                  <a:lnTo>
                    <a:pt x="12569" y="6058"/>
                  </a:lnTo>
                  <a:lnTo>
                    <a:pt x="12356" y="6031"/>
                  </a:lnTo>
                  <a:lnTo>
                    <a:pt x="11689" y="6031"/>
                  </a:lnTo>
                  <a:lnTo>
                    <a:pt x="11475" y="6004"/>
                  </a:lnTo>
                  <a:lnTo>
                    <a:pt x="11235" y="5951"/>
                  </a:lnTo>
                  <a:lnTo>
                    <a:pt x="11048" y="5844"/>
                  </a:lnTo>
                  <a:lnTo>
                    <a:pt x="10861" y="5684"/>
                  </a:lnTo>
                  <a:lnTo>
                    <a:pt x="10728" y="5524"/>
                  </a:lnTo>
                  <a:lnTo>
                    <a:pt x="10621" y="5310"/>
                  </a:lnTo>
                  <a:lnTo>
                    <a:pt x="10541" y="5097"/>
                  </a:lnTo>
                  <a:lnTo>
                    <a:pt x="10514" y="4857"/>
                  </a:lnTo>
                  <a:lnTo>
                    <a:pt x="10514" y="0"/>
                  </a:lnTo>
                  <a:lnTo>
                    <a:pt x="4777" y="0"/>
                  </a:lnTo>
                  <a:lnTo>
                    <a:pt x="4563" y="187"/>
                  </a:lnTo>
                  <a:lnTo>
                    <a:pt x="4323" y="347"/>
                  </a:lnTo>
                  <a:lnTo>
                    <a:pt x="4056" y="480"/>
                  </a:lnTo>
                  <a:lnTo>
                    <a:pt x="3790" y="587"/>
                  </a:lnTo>
                  <a:lnTo>
                    <a:pt x="3496" y="667"/>
                  </a:lnTo>
                  <a:lnTo>
                    <a:pt x="3202" y="747"/>
                  </a:lnTo>
                  <a:lnTo>
                    <a:pt x="2909" y="774"/>
                  </a:lnTo>
                  <a:lnTo>
                    <a:pt x="2615" y="801"/>
                  </a:lnTo>
                  <a:lnTo>
                    <a:pt x="2295" y="774"/>
                  </a:lnTo>
                  <a:lnTo>
                    <a:pt x="2002" y="747"/>
                  </a:lnTo>
                  <a:lnTo>
                    <a:pt x="1708" y="667"/>
                  </a:lnTo>
                  <a:lnTo>
                    <a:pt x="1441" y="587"/>
                  </a:lnTo>
                  <a:lnTo>
                    <a:pt x="1174" y="480"/>
                  </a:lnTo>
                  <a:lnTo>
                    <a:pt x="908" y="347"/>
                  </a:lnTo>
                  <a:lnTo>
                    <a:pt x="667" y="18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4832725" y="1323725"/>
              <a:ext cx="4675" cy="14025"/>
            </a:xfrm>
            <a:custGeom>
              <a:avLst/>
              <a:gdLst/>
              <a:ahLst/>
              <a:cxnLst/>
              <a:rect l="l" t="t" r="r" b="b"/>
              <a:pathLst>
                <a:path w="187" h="561" extrusionOk="0">
                  <a:moveTo>
                    <a:pt x="187" y="1"/>
                  </a:moveTo>
                  <a:lnTo>
                    <a:pt x="107" y="54"/>
                  </a:lnTo>
                  <a:lnTo>
                    <a:pt x="53" y="107"/>
                  </a:lnTo>
                  <a:lnTo>
                    <a:pt x="0" y="241"/>
                  </a:lnTo>
                  <a:lnTo>
                    <a:pt x="0" y="321"/>
                  </a:lnTo>
                  <a:lnTo>
                    <a:pt x="0" y="401"/>
                  </a:lnTo>
                  <a:lnTo>
                    <a:pt x="27" y="454"/>
                  </a:lnTo>
                  <a:lnTo>
                    <a:pt x="80" y="508"/>
                  </a:lnTo>
                  <a:lnTo>
                    <a:pt x="187" y="561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4847400" y="1353075"/>
              <a:ext cx="6700" cy="20050"/>
            </a:xfrm>
            <a:custGeom>
              <a:avLst/>
              <a:gdLst/>
              <a:ahLst/>
              <a:cxnLst/>
              <a:rect l="l" t="t" r="r" b="b"/>
              <a:pathLst>
                <a:path w="268" h="802" extrusionOk="0">
                  <a:moveTo>
                    <a:pt x="0" y="1"/>
                  </a:moveTo>
                  <a:lnTo>
                    <a:pt x="0" y="801"/>
                  </a:lnTo>
                  <a:lnTo>
                    <a:pt x="107" y="721"/>
                  </a:lnTo>
                  <a:lnTo>
                    <a:pt x="187" y="641"/>
                  </a:lnTo>
                  <a:lnTo>
                    <a:pt x="240" y="534"/>
                  </a:lnTo>
                  <a:lnTo>
                    <a:pt x="267" y="428"/>
                  </a:lnTo>
                  <a:lnTo>
                    <a:pt x="267" y="348"/>
                  </a:lnTo>
                  <a:lnTo>
                    <a:pt x="240" y="214"/>
                  </a:lnTo>
                  <a:lnTo>
                    <a:pt x="214" y="161"/>
                  </a:lnTo>
                  <a:lnTo>
                    <a:pt x="160" y="81"/>
                  </a:lnTo>
                  <a:lnTo>
                    <a:pt x="10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4777350" y="1283025"/>
              <a:ext cx="130775" cy="130800"/>
            </a:xfrm>
            <a:custGeom>
              <a:avLst/>
              <a:gdLst/>
              <a:ahLst/>
              <a:cxnLst/>
              <a:rect l="l" t="t" r="r" b="b"/>
              <a:pathLst>
                <a:path w="5231" h="5232" extrusionOk="0">
                  <a:moveTo>
                    <a:pt x="2669" y="855"/>
                  </a:moveTo>
                  <a:lnTo>
                    <a:pt x="2722" y="908"/>
                  </a:lnTo>
                  <a:lnTo>
                    <a:pt x="2776" y="961"/>
                  </a:lnTo>
                  <a:lnTo>
                    <a:pt x="2802" y="1041"/>
                  </a:lnTo>
                  <a:lnTo>
                    <a:pt x="2802" y="1175"/>
                  </a:lnTo>
                  <a:lnTo>
                    <a:pt x="2936" y="1228"/>
                  </a:lnTo>
                  <a:lnTo>
                    <a:pt x="3069" y="1282"/>
                  </a:lnTo>
                  <a:lnTo>
                    <a:pt x="3176" y="1335"/>
                  </a:lnTo>
                  <a:lnTo>
                    <a:pt x="3256" y="1415"/>
                  </a:lnTo>
                  <a:lnTo>
                    <a:pt x="3283" y="1468"/>
                  </a:lnTo>
                  <a:lnTo>
                    <a:pt x="3283" y="1548"/>
                  </a:lnTo>
                  <a:lnTo>
                    <a:pt x="3283" y="1629"/>
                  </a:lnTo>
                  <a:lnTo>
                    <a:pt x="3229" y="1682"/>
                  </a:lnTo>
                  <a:lnTo>
                    <a:pt x="3149" y="1735"/>
                  </a:lnTo>
                  <a:lnTo>
                    <a:pt x="3096" y="1735"/>
                  </a:lnTo>
                  <a:lnTo>
                    <a:pt x="3016" y="1709"/>
                  </a:lnTo>
                  <a:lnTo>
                    <a:pt x="2962" y="1682"/>
                  </a:lnTo>
                  <a:lnTo>
                    <a:pt x="2909" y="1629"/>
                  </a:lnTo>
                  <a:lnTo>
                    <a:pt x="2802" y="1575"/>
                  </a:lnTo>
                  <a:lnTo>
                    <a:pt x="2802" y="2376"/>
                  </a:lnTo>
                  <a:lnTo>
                    <a:pt x="2936" y="2429"/>
                  </a:lnTo>
                  <a:lnTo>
                    <a:pt x="3069" y="2482"/>
                  </a:lnTo>
                  <a:lnTo>
                    <a:pt x="3176" y="2562"/>
                  </a:lnTo>
                  <a:lnTo>
                    <a:pt x="3283" y="2643"/>
                  </a:lnTo>
                  <a:lnTo>
                    <a:pt x="3363" y="2749"/>
                  </a:lnTo>
                  <a:lnTo>
                    <a:pt x="3416" y="2883"/>
                  </a:lnTo>
                  <a:lnTo>
                    <a:pt x="3469" y="3016"/>
                  </a:lnTo>
                  <a:lnTo>
                    <a:pt x="3469" y="3150"/>
                  </a:lnTo>
                  <a:lnTo>
                    <a:pt x="3469" y="3310"/>
                  </a:lnTo>
                  <a:lnTo>
                    <a:pt x="3416" y="3416"/>
                  </a:lnTo>
                  <a:lnTo>
                    <a:pt x="3389" y="3523"/>
                  </a:lnTo>
                  <a:lnTo>
                    <a:pt x="3309" y="3630"/>
                  </a:lnTo>
                  <a:lnTo>
                    <a:pt x="3256" y="3737"/>
                  </a:lnTo>
                  <a:lnTo>
                    <a:pt x="3149" y="3817"/>
                  </a:lnTo>
                  <a:lnTo>
                    <a:pt x="3042" y="3897"/>
                  </a:lnTo>
                  <a:lnTo>
                    <a:pt x="2936" y="3977"/>
                  </a:lnTo>
                  <a:lnTo>
                    <a:pt x="2802" y="4004"/>
                  </a:lnTo>
                  <a:lnTo>
                    <a:pt x="2802" y="4190"/>
                  </a:lnTo>
                  <a:lnTo>
                    <a:pt x="2776" y="4270"/>
                  </a:lnTo>
                  <a:lnTo>
                    <a:pt x="2722" y="4324"/>
                  </a:lnTo>
                  <a:lnTo>
                    <a:pt x="2669" y="4377"/>
                  </a:lnTo>
                  <a:lnTo>
                    <a:pt x="2509" y="4377"/>
                  </a:lnTo>
                  <a:lnTo>
                    <a:pt x="2455" y="4324"/>
                  </a:lnTo>
                  <a:lnTo>
                    <a:pt x="2402" y="4270"/>
                  </a:lnTo>
                  <a:lnTo>
                    <a:pt x="2402" y="4190"/>
                  </a:lnTo>
                  <a:lnTo>
                    <a:pt x="2402" y="4030"/>
                  </a:lnTo>
                  <a:lnTo>
                    <a:pt x="2268" y="4004"/>
                  </a:lnTo>
                  <a:lnTo>
                    <a:pt x="2135" y="3977"/>
                  </a:lnTo>
                  <a:lnTo>
                    <a:pt x="2002" y="3923"/>
                  </a:lnTo>
                  <a:lnTo>
                    <a:pt x="1842" y="3817"/>
                  </a:lnTo>
                  <a:lnTo>
                    <a:pt x="1788" y="3763"/>
                  </a:lnTo>
                  <a:lnTo>
                    <a:pt x="1761" y="3710"/>
                  </a:lnTo>
                  <a:lnTo>
                    <a:pt x="1761" y="3630"/>
                  </a:lnTo>
                  <a:lnTo>
                    <a:pt x="1788" y="3550"/>
                  </a:lnTo>
                  <a:lnTo>
                    <a:pt x="1842" y="3496"/>
                  </a:lnTo>
                  <a:lnTo>
                    <a:pt x="1895" y="3470"/>
                  </a:lnTo>
                  <a:lnTo>
                    <a:pt x="1975" y="3470"/>
                  </a:lnTo>
                  <a:lnTo>
                    <a:pt x="2055" y="3496"/>
                  </a:lnTo>
                  <a:lnTo>
                    <a:pt x="2242" y="3603"/>
                  </a:lnTo>
                  <a:lnTo>
                    <a:pt x="2402" y="3630"/>
                  </a:lnTo>
                  <a:lnTo>
                    <a:pt x="2402" y="2643"/>
                  </a:lnTo>
                  <a:lnTo>
                    <a:pt x="2188" y="2536"/>
                  </a:lnTo>
                  <a:lnTo>
                    <a:pt x="2055" y="2429"/>
                  </a:lnTo>
                  <a:lnTo>
                    <a:pt x="1922" y="2296"/>
                  </a:lnTo>
                  <a:lnTo>
                    <a:pt x="1868" y="2162"/>
                  </a:lnTo>
                  <a:lnTo>
                    <a:pt x="1815" y="1975"/>
                  </a:lnTo>
                  <a:lnTo>
                    <a:pt x="1842" y="1789"/>
                  </a:lnTo>
                  <a:lnTo>
                    <a:pt x="1895" y="1602"/>
                  </a:lnTo>
                  <a:lnTo>
                    <a:pt x="2002" y="1442"/>
                  </a:lnTo>
                  <a:lnTo>
                    <a:pt x="2162" y="1308"/>
                  </a:lnTo>
                  <a:lnTo>
                    <a:pt x="2349" y="1228"/>
                  </a:lnTo>
                  <a:lnTo>
                    <a:pt x="2402" y="1202"/>
                  </a:lnTo>
                  <a:lnTo>
                    <a:pt x="2402" y="1041"/>
                  </a:lnTo>
                  <a:lnTo>
                    <a:pt x="2402" y="961"/>
                  </a:lnTo>
                  <a:lnTo>
                    <a:pt x="2455" y="908"/>
                  </a:lnTo>
                  <a:lnTo>
                    <a:pt x="2509" y="855"/>
                  </a:lnTo>
                  <a:close/>
                  <a:moveTo>
                    <a:pt x="2349" y="1"/>
                  </a:moveTo>
                  <a:lnTo>
                    <a:pt x="2082" y="54"/>
                  </a:lnTo>
                  <a:lnTo>
                    <a:pt x="1842" y="107"/>
                  </a:lnTo>
                  <a:lnTo>
                    <a:pt x="1601" y="214"/>
                  </a:lnTo>
                  <a:lnTo>
                    <a:pt x="1361" y="321"/>
                  </a:lnTo>
                  <a:lnTo>
                    <a:pt x="1148" y="454"/>
                  </a:lnTo>
                  <a:lnTo>
                    <a:pt x="934" y="588"/>
                  </a:lnTo>
                  <a:lnTo>
                    <a:pt x="747" y="775"/>
                  </a:lnTo>
                  <a:lnTo>
                    <a:pt x="587" y="961"/>
                  </a:lnTo>
                  <a:lnTo>
                    <a:pt x="427" y="1148"/>
                  </a:lnTo>
                  <a:lnTo>
                    <a:pt x="294" y="1362"/>
                  </a:lnTo>
                  <a:lnTo>
                    <a:pt x="187" y="1602"/>
                  </a:lnTo>
                  <a:lnTo>
                    <a:pt x="107" y="1842"/>
                  </a:lnTo>
                  <a:lnTo>
                    <a:pt x="54" y="2082"/>
                  </a:lnTo>
                  <a:lnTo>
                    <a:pt x="0" y="2349"/>
                  </a:lnTo>
                  <a:lnTo>
                    <a:pt x="0" y="2616"/>
                  </a:lnTo>
                  <a:lnTo>
                    <a:pt x="0" y="2883"/>
                  </a:lnTo>
                  <a:lnTo>
                    <a:pt x="54" y="3150"/>
                  </a:lnTo>
                  <a:lnTo>
                    <a:pt x="107" y="3390"/>
                  </a:lnTo>
                  <a:lnTo>
                    <a:pt x="187" y="3630"/>
                  </a:lnTo>
                  <a:lnTo>
                    <a:pt x="294" y="3870"/>
                  </a:lnTo>
                  <a:lnTo>
                    <a:pt x="427" y="4084"/>
                  </a:lnTo>
                  <a:lnTo>
                    <a:pt x="587" y="4297"/>
                  </a:lnTo>
                  <a:lnTo>
                    <a:pt x="747" y="4484"/>
                  </a:lnTo>
                  <a:lnTo>
                    <a:pt x="934" y="4644"/>
                  </a:lnTo>
                  <a:lnTo>
                    <a:pt x="1148" y="4804"/>
                  </a:lnTo>
                  <a:lnTo>
                    <a:pt x="1361" y="4911"/>
                  </a:lnTo>
                  <a:lnTo>
                    <a:pt x="1601" y="5044"/>
                  </a:lnTo>
                  <a:lnTo>
                    <a:pt x="1842" y="5124"/>
                  </a:lnTo>
                  <a:lnTo>
                    <a:pt x="2082" y="5178"/>
                  </a:lnTo>
                  <a:lnTo>
                    <a:pt x="2349" y="5231"/>
                  </a:lnTo>
                  <a:lnTo>
                    <a:pt x="2882" y="5231"/>
                  </a:lnTo>
                  <a:lnTo>
                    <a:pt x="3149" y="5178"/>
                  </a:lnTo>
                  <a:lnTo>
                    <a:pt x="3389" y="5124"/>
                  </a:lnTo>
                  <a:lnTo>
                    <a:pt x="3629" y="5044"/>
                  </a:lnTo>
                  <a:lnTo>
                    <a:pt x="3870" y="4911"/>
                  </a:lnTo>
                  <a:lnTo>
                    <a:pt x="4083" y="4804"/>
                  </a:lnTo>
                  <a:lnTo>
                    <a:pt x="4270" y="4644"/>
                  </a:lnTo>
                  <a:lnTo>
                    <a:pt x="4457" y="4484"/>
                  </a:lnTo>
                  <a:lnTo>
                    <a:pt x="4644" y="4297"/>
                  </a:lnTo>
                  <a:lnTo>
                    <a:pt x="4777" y="4084"/>
                  </a:lnTo>
                  <a:lnTo>
                    <a:pt x="4910" y="3870"/>
                  </a:lnTo>
                  <a:lnTo>
                    <a:pt x="5017" y="3630"/>
                  </a:lnTo>
                  <a:lnTo>
                    <a:pt x="5124" y="3390"/>
                  </a:lnTo>
                  <a:lnTo>
                    <a:pt x="5177" y="3150"/>
                  </a:lnTo>
                  <a:lnTo>
                    <a:pt x="5204" y="2883"/>
                  </a:lnTo>
                  <a:lnTo>
                    <a:pt x="5231" y="2616"/>
                  </a:lnTo>
                  <a:lnTo>
                    <a:pt x="5204" y="2349"/>
                  </a:lnTo>
                  <a:lnTo>
                    <a:pt x="5177" y="2082"/>
                  </a:lnTo>
                  <a:lnTo>
                    <a:pt x="5124" y="1842"/>
                  </a:lnTo>
                  <a:lnTo>
                    <a:pt x="5017" y="1602"/>
                  </a:lnTo>
                  <a:lnTo>
                    <a:pt x="4910" y="1362"/>
                  </a:lnTo>
                  <a:lnTo>
                    <a:pt x="4777" y="1148"/>
                  </a:lnTo>
                  <a:lnTo>
                    <a:pt x="4644" y="961"/>
                  </a:lnTo>
                  <a:lnTo>
                    <a:pt x="4457" y="775"/>
                  </a:lnTo>
                  <a:lnTo>
                    <a:pt x="4270" y="588"/>
                  </a:lnTo>
                  <a:lnTo>
                    <a:pt x="4083" y="454"/>
                  </a:lnTo>
                  <a:lnTo>
                    <a:pt x="3870" y="321"/>
                  </a:lnTo>
                  <a:lnTo>
                    <a:pt x="3629" y="214"/>
                  </a:lnTo>
                  <a:lnTo>
                    <a:pt x="3389" y="107"/>
                  </a:lnTo>
                  <a:lnTo>
                    <a:pt x="3149" y="54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4"/>
          <p:cNvSpPr txBox="1">
            <a:spLocks noGrp="1"/>
          </p:cNvSpPr>
          <p:nvPr>
            <p:ph type="title"/>
          </p:nvPr>
        </p:nvSpPr>
        <p:spPr>
          <a:xfrm>
            <a:off x="1424045" y="1971161"/>
            <a:ext cx="242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HYPERPLANE</a:t>
            </a:r>
            <a:endParaRPr dirty="0"/>
          </a:p>
        </p:txBody>
      </p:sp>
      <p:sp>
        <p:nvSpPr>
          <p:cNvPr id="1272" name="Google Shape;1272;p34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KONSEP DASAR SVM </a:t>
            </a:r>
            <a:endParaRPr dirty="0"/>
          </a:p>
        </p:txBody>
      </p:sp>
      <p:sp>
        <p:nvSpPr>
          <p:cNvPr id="1273" name="Google Shape;1273;p34"/>
          <p:cNvSpPr txBox="1">
            <a:spLocks noGrp="1"/>
          </p:cNvSpPr>
          <p:nvPr>
            <p:ph type="title" idx="2"/>
          </p:nvPr>
        </p:nvSpPr>
        <p:spPr>
          <a:xfrm>
            <a:off x="5463722" y="1147416"/>
            <a:ext cx="242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Formula Hyperplane</a:t>
            </a:r>
            <a:endParaRPr dirty="0"/>
          </a:p>
        </p:txBody>
      </p:sp>
      <p:sp>
        <p:nvSpPr>
          <p:cNvPr id="1274" name="Google Shape;1274;p34"/>
          <p:cNvSpPr txBox="1">
            <a:spLocks noGrp="1"/>
          </p:cNvSpPr>
          <p:nvPr>
            <p:ph type="subTitle" idx="1"/>
          </p:nvPr>
        </p:nvSpPr>
        <p:spPr>
          <a:xfrm>
            <a:off x="4532750" y="1572877"/>
            <a:ext cx="4611250" cy="2472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b="0" i="0" dirty="0">
                <a:solidFill>
                  <a:srgbClr val="374151"/>
                </a:solidFill>
                <a:effectLst/>
                <a:latin typeface="Shohn"/>
              </a:rPr>
              <a:t>Dalam konteks SVM, persamaan umum untuk hyperplane adalah: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w</a:t>
            </a:r>
            <a:r>
              <a:rPr lang="en-ID" sz="1400" b="0" i="0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⋅</a:t>
            </a:r>
            <a:r>
              <a:rPr lang="en-ID" sz="14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</a:t>
            </a:r>
            <a:r>
              <a:rPr lang="en-ID" sz="1400" b="0" i="0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−</a:t>
            </a:r>
            <a:r>
              <a:rPr lang="en-ID" sz="14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b</a:t>
            </a:r>
            <a:r>
              <a:rPr lang="en-ID" sz="1400" b="0" i="0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=0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w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vektor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bobot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(weight vector),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menentukan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arah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hohn"/>
              </a:rPr>
              <a:t>orientasi</a:t>
            </a:r>
            <a:r>
              <a:rPr lang="en-ID" b="0" i="0" dirty="0">
                <a:solidFill>
                  <a:srgbClr val="374151"/>
                </a:solidFill>
                <a:effectLst/>
                <a:latin typeface="Shohn"/>
              </a:rPr>
              <a:t> hyperplane.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vektor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fitur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b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bias,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memindahkan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hyperplane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asalnya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/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Ketika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titik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sampel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data </a:t>
            </a: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x0 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pada hyperplane,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maka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w</a:t>
            </a:r>
            <a:r>
              <a:rPr lang="en-ID" sz="1200" b="0" i="0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⋅</a:t>
            </a:r>
            <a:r>
              <a:rPr lang="en-ID" sz="1200" b="0" i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x0</a:t>
            </a:r>
            <a:r>
              <a:rPr lang="en-ID" sz="1200" b="0" i="0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−</a:t>
            </a:r>
            <a:r>
              <a:rPr lang="en-ID" sz="1200" b="0" i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b</a:t>
            </a:r>
            <a:r>
              <a:rPr lang="en-ID" sz="1200" b="0" i="0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=0 . 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Sohne"/>
              </a:rPr>
              <a:t>Jika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menentukan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sisi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mana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titik</a:t>
            </a:r>
            <a:r>
              <a:rPr lang="en-ID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hyperplane 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dilihat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12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w</a:t>
            </a:r>
            <a:r>
              <a:rPr lang="en-ID" sz="1200" b="0" i="0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⋅</a:t>
            </a:r>
            <a:r>
              <a:rPr lang="en-ID" sz="12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x</a:t>
            </a:r>
            <a:r>
              <a:rPr lang="en-ID" sz="1200" b="0" i="0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−</a:t>
            </a:r>
            <a:r>
              <a:rPr lang="en-ID" sz="1200" b="0" i="1" u="sng" dirty="0" err="1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b</a:t>
            </a:r>
            <a:r>
              <a:rPr lang="en-ID" sz="1200" b="0" i="1" u="sng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bernilai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positif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negatif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D" sz="1200" b="0" i="0" dirty="0">
              <a:solidFill>
                <a:srgbClr val="C00000"/>
              </a:solidFill>
              <a:effectLst/>
              <a:latin typeface="Bodoni MT" panose="020706030806060202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u="sng" dirty="0">
              <a:solidFill>
                <a:srgbClr val="C00000"/>
              </a:solidFill>
              <a:latin typeface="Shohn"/>
            </a:endParaRPr>
          </a:p>
        </p:txBody>
      </p:sp>
      <p:sp>
        <p:nvSpPr>
          <p:cNvPr id="1275" name="Google Shape;1275;p34"/>
          <p:cNvSpPr txBox="1">
            <a:spLocks noGrp="1"/>
          </p:cNvSpPr>
          <p:nvPr>
            <p:ph type="subTitle" idx="3"/>
          </p:nvPr>
        </p:nvSpPr>
        <p:spPr>
          <a:xfrm>
            <a:off x="1458945" y="2250196"/>
            <a:ext cx="2540742" cy="190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SVM, hyperplane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batas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/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kelas-kelas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hyperplane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garis;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; dan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hiperbidang</a:t>
            </a:r>
            <a:r>
              <a:rPr lang="en-US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effectLst/>
              <a:latin typeface="Outfi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6" name="Google Shape;1276;p34"/>
          <p:cNvSpPr/>
          <p:nvPr/>
        </p:nvSpPr>
        <p:spPr>
          <a:xfrm>
            <a:off x="2254603" y="1133616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4"/>
          <p:cNvGrpSpPr/>
          <p:nvPr/>
        </p:nvGrpSpPr>
        <p:grpSpPr>
          <a:xfrm>
            <a:off x="2466012" y="1406005"/>
            <a:ext cx="336182" cy="333744"/>
            <a:chOff x="1547850" y="238125"/>
            <a:chExt cx="580425" cy="580425"/>
          </a:xfrm>
        </p:grpSpPr>
        <p:sp>
          <p:nvSpPr>
            <p:cNvPr id="1292" name="Google Shape;1292;p34"/>
            <p:cNvSpPr/>
            <p:nvPr/>
          </p:nvSpPr>
          <p:spPr>
            <a:xfrm>
              <a:off x="1673675" y="750500"/>
              <a:ext cx="328775" cy="68050"/>
            </a:xfrm>
            <a:custGeom>
              <a:avLst/>
              <a:gdLst/>
              <a:ahLst/>
              <a:cxnLst/>
              <a:rect l="l" t="t" r="r" b="b"/>
              <a:pathLst>
                <a:path w="13151" h="2722" extrusionOk="0">
                  <a:moveTo>
                    <a:pt x="1587" y="1"/>
                  </a:moveTo>
                  <a:lnTo>
                    <a:pt x="1429" y="12"/>
                  </a:lnTo>
                  <a:lnTo>
                    <a:pt x="1270" y="35"/>
                  </a:lnTo>
                  <a:lnTo>
                    <a:pt x="1111" y="69"/>
                  </a:lnTo>
                  <a:lnTo>
                    <a:pt x="964" y="126"/>
                  </a:lnTo>
                  <a:lnTo>
                    <a:pt x="828" y="194"/>
                  </a:lnTo>
                  <a:lnTo>
                    <a:pt x="703" y="273"/>
                  </a:lnTo>
                  <a:lnTo>
                    <a:pt x="578" y="364"/>
                  </a:lnTo>
                  <a:lnTo>
                    <a:pt x="465" y="466"/>
                  </a:lnTo>
                  <a:lnTo>
                    <a:pt x="363" y="579"/>
                  </a:lnTo>
                  <a:lnTo>
                    <a:pt x="272" y="704"/>
                  </a:lnTo>
                  <a:lnTo>
                    <a:pt x="193" y="828"/>
                  </a:lnTo>
                  <a:lnTo>
                    <a:pt x="125" y="976"/>
                  </a:lnTo>
                  <a:lnTo>
                    <a:pt x="68" y="1112"/>
                  </a:lnTo>
                  <a:lnTo>
                    <a:pt x="34" y="1271"/>
                  </a:lnTo>
                  <a:lnTo>
                    <a:pt x="12" y="1429"/>
                  </a:lnTo>
                  <a:lnTo>
                    <a:pt x="0" y="1588"/>
                  </a:lnTo>
                  <a:lnTo>
                    <a:pt x="0" y="2041"/>
                  </a:lnTo>
                  <a:lnTo>
                    <a:pt x="0" y="2109"/>
                  </a:lnTo>
                  <a:lnTo>
                    <a:pt x="12" y="2177"/>
                  </a:lnTo>
                  <a:lnTo>
                    <a:pt x="57" y="2302"/>
                  </a:lnTo>
                  <a:lnTo>
                    <a:pt x="114" y="2427"/>
                  </a:lnTo>
                  <a:lnTo>
                    <a:pt x="193" y="2518"/>
                  </a:lnTo>
                  <a:lnTo>
                    <a:pt x="295" y="2608"/>
                  </a:lnTo>
                  <a:lnTo>
                    <a:pt x="408" y="2665"/>
                  </a:lnTo>
                  <a:lnTo>
                    <a:pt x="544" y="2710"/>
                  </a:lnTo>
                  <a:lnTo>
                    <a:pt x="612" y="2722"/>
                  </a:lnTo>
                  <a:lnTo>
                    <a:pt x="12538" y="2722"/>
                  </a:lnTo>
                  <a:lnTo>
                    <a:pt x="12606" y="2710"/>
                  </a:lnTo>
                  <a:lnTo>
                    <a:pt x="12731" y="2665"/>
                  </a:lnTo>
                  <a:lnTo>
                    <a:pt x="12844" y="2608"/>
                  </a:lnTo>
                  <a:lnTo>
                    <a:pt x="12946" y="2518"/>
                  </a:lnTo>
                  <a:lnTo>
                    <a:pt x="13037" y="2427"/>
                  </a:lnTo>
                  <a:lnTo>
                    <a:pt x="13094" y="2302"/>
                  </a:lnTo>
                  <a:lnTo>
                    <a:pt x="13139" y="2177"/>
                  </a:lnTo>
                  <a:lnTo>
                    <a:pt x="13150" y="2109"/>
                  </a:lnTo>
                  <a:lnTo>
                    <a:pt x="13150" y="2041"/>
                  </a:lnTo>
                  <a:lnTo>
                    <a:pt x="13150" y="1588"/>
                  </a:lnTo>
                  <a:lnTo>
                    <a:pt x="13139" y="1429"/>
                  </a:lnTo>
                  <a:lnTo>
                    <a:pt x="13116" y="1271"/>
                  </a:lnTo>
                  <a:lnTo>
                    <a:pt x="13082" y="1112"/>
                  </a:lnTo>
                  <a:lnTo>
                    <a:pt x="13026" y="976"/>
                  </a:lnTo>
                  <a:lnTo>
                    <a:pt x="12958" y="828"/>
                  </a:lnTo>
                  <a:lnTo>
                    <a:pt x="12878" y="704"/>
                  </a:lnTo>
                  <a:lnTo>
                    <a:pt x="12788" y="579"/>
                  </a:lnTo>
                  <a:lnTo>
                    <a:pt x="12686" y="466"/>
                  </a:lnTo>
                  <a:lnTo>
                    <a:pt x="12572" y="364"/>
                  </a:lnTo>
                  <a:lnTo>
                    <a:pt x="12447" y="273"/>
                  </a:lnTo>
                  <a:lnTo>
                    <a:pt x="12323" y="194"/>
                  </a:lnTo>
                  <a:lnTo>
                    <a:pt x="12175" y="126"/>
                  </a:lnTo>
                  <a:lnTo>
                    <a:pt x="12028" y="69"/>
                  </a:lnTo>
                  <a:lnTo>
                    <a:pt x="11881" y="35"/>
                  </a:lnTo>
                  <a:lnTo>
                    <a:pt x="11722" y="12"/>
                  </a:lnTo>
                  <a:lnTo>
                    <a:pt x="11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547850" y="566875"/>
              <a:ext cx="580425" cy="79375"/>
            </a:xfrm>
            <a:custGeom>
              <a:avLst/>
              <a:gdLst/>
              <a:ahLst/>
              <a:cxnLst/>
              <a:rect l="l" t="t" r="r" b="b"/>
              <a:pathLst>
                <a:path w="23217" h="3175" extrusionOk="0">
                  <a:moveTo>
                    <a:pt x="0" y="0"/>
                  </a:moveTo>
                  <a:lnTo>
                    <a:pt x="0" y="1134"/>
                  </a:lnTo>
                  <a:lnTo>
                    <a:pt x="11" y="1338"/>
                  </a:lnTo>
                  <a:lnTo>
                    <a:pt x="34" y="1542"/>
                  </a:lnTo>
                  <a:lnTo>
                    <a:pt x="91" y="1734"/>
                  </a:lnTo>
                  <a:lnTo>
                    <a:pt x="159" y="1927"/>
                  </a:lnTo>
                  <a:lnTo>
                    <a:pt x="249" y="2109"/>
                  </a:lnTo>
                  <a:lnTo>
                    <a:pt x="351" y="2279"/>
                  </a:lnTo>
                  <a:lnTo>
                    <a:pt x="465" y="2426"/>
                  </a:lnTo>
                  <a:lnTo>
                    <a:pt x="601" y="2573"/>
                  </a:lnTo>
                  <a:lnTo>
                    <a:pt x="737" y="2709"/>
                  </a:lnTo>
                  <a:lnTo>
                    <a:pt x="896" y="2823"/>
                  </a:lnTo>
                  <a:lnTo>
                    <a:pt x="1066" y="2925"/>
                  </a:lnTo>
                  <a:lnTo>
                    <a:pt x="1247" y="3015"/>
                  </a:lnTo>
                  <a:lnTo>
                    <a:pt x="1428" y="3083"/>
                  </a:lnTo>
                  <a:lnTo>
                    <a:pt x="1632" y="3129"/>
                  </a:lnTo>
                  <a:lnTo>
                    <a:pt x="1825" y="3163"/>
                  </a:lnTo>
                  <a:lnTo>
                    <a:pt x="2041" y="3174"/>
                  </a:lnTo>
                  <a:lnTo>
                    <a:pt x="16370" y="3174"/>
                  </a:lnTo>
                  <a:lnTo>
                    <a:pt x="16370" y="2041"/>
                  </a:lnTo>
                  <a:lnTo>
                    <a:pt x="16370" y="1973"/>
                  </a:lnTo>
                  <a:lnTo>
                    <a:pt x="16381" y="1904"/>
                  </a:lnTo>
                  <a:lnTo>
                    <a:pt x="16426" y="1780"/>
                  </a:lnTo>
                  <a:lnTo>
                    <a:pt x="16483" y="1655"/>
                  </a:lnTo>
                  <a:lnTo>
                    <a:pt x="16562" y="1564"/>
                  </a:lnTo>
                  <a:lnTo>
                    <a:pt x="16664" y="1474"/>
                  </a:lnTo>
                  <a:lnTo>
                    <a:pt x="16778" y="1417"/>
                  </a:lnTo>
                  <a:lnTo>
                    <a:pt x="16914" y="1372"/>
                  </a:lnTo>
                  <a:lnTo>
                    <a:pt x="16982" y="1360"/>
                  </a:lnTo>
                  <a:lnTo>
                    <a:pt x="17118" y="1360"/>
                  </a:lnTo>
                  <a:lnTo>
                    <a:pt x="17186" y="1372"/>
                  </a:lnTo>
                  <a:lnTo>
                    <a:pt x="17310" y="1417"/>
                  </a:lnTo>
                  <a:lnTo>
                    <a:pt x="17424" y="1474"/>
                  </a:lnTo>
                  <a:lnTo>
                    <a:pt x="17526" y="1564"/>
                  </a:lnTo>
                  <a:lnTo>
                    <a:pt x="17616" y="1655"/>
                  </a:lnTo>
                  <a:lnTo>
                    <a:pt x="17673" y="1780"/>
                  </a:lnTo>
                  <a:lnTo>
                    <a:pt x="17719" y="1904"/>
                  </a:lnTo>
                  <a:lnTo>
                    <a:pt x="17730" y="1973"/>
                  </a:lnTo>
                  <a:lnTo>
                    <a:pt x="17730" y="2041"/>
                  </a:lnTo>
                  <a:lnTo>
                    <a:pt x="17730" y="3174"/>
                  </a:lnTo>
                  <a:lnTo>
                    <a:pt x="19090" y="3174"/>
                  </a:lnTo>
                  <a:lnTo>
                    <a:pt x="19090" y="2041"/>
                  </a:lnTo>
                  <a:lnTo>
                    <a:pt x="19090" y="1973"/>
                  </a:lnTo>
                  <a:lnTo>
                    <a:pt x="19102" y="1904"/>
                  </a:lnTo>
                  <a:lnTo>
                    <a:pt x="19147" y="1780"/>
                  </a:lnTo>
                  <a:lnTo>
                    <a:pt x="19204" y="1655"/>
                  </a:lnTo>
                  <a:lnTo>
                    <a:pt x="19283" y="1564"/>
                  </a:lnTo>
                  <a:lnTo>
                    <a:pt x="19385" y="1474"/>
                  </a:lnTo>
                  <a:lnTo>
                    <a:pt x="19498" y="1417"/>
                  </a:lnTo>
                  <a:lnTo>
                    <a:pt x="19634" y="1372"/>
                  </a:lnTo>
                  <a:lnTo>
                    <a:pt x="19702" y="1360"/>
                  </a:lnTo>
                  <a:lnTo>
                    <a:pt x="19838" y="1360"/>
                  </a:lnTo>
                  <a:lnTo>
                    <a:pt x="19906" y="1372"/>
                  </a:lnTo>
                  <a:lnTo>
                    <a:pt x="20031" y="1417"/>
                  </a:lnTo>
                  <a:lnTo>
                    <a:pt x="20144" y="1474"/>
                  </a:lnTo>
                  <a:lnTo>
                    <a:pt x="20246" y="1564"/>
                  </a:lnTo>
                  <a:lnTo>
                    <a:pt x="20337" y="1655"/>
                  </a:lnTo>
                  <a:lnTo>
                    <a:pt x="20394" y="1780"/>
                  </a:lnTo>
                  <a:lnTo>
                    <a:pt x="20439" y="1904"/>
                  </a:lnTo>
                  <a:lnTo>
                    <a:pt x="20451" y="1973"/>
                  </a:lnTo>
                  <a:lnTo>
                    <a:pt x="20451" y="2041"/>
                  </a:lnTo>
                  <a:lnTo>
                    <a:pt x="20451" y="3174"/>
                  </a:lnTo>
                  <a:lnTo>
                    <a:pt x="21176" y="3174"/>
                  </a:lnTo>
                  <a:lnTo>
                    <a:pt x="21380" y="3163"/>
                  </a:lnTo>
                  <a:lnTo>
                    <a:pt x="21584" y="3129"/>
                  </a:lnTo>
                  <a:lnTo>
                    <a:pt x="21777" y="3083"/>
                  </a:lnTo>
                  <a:lnTo>
                    <a:pt x="21970" y="3015"/>
                  </a:lnTo>
                  <a:lnTo>
                    <a:pt x="22151" y="2925"/>
                  </a:lnTo>
                  <a:lnTo>
                    <a:pt x="22310" y="2823"/>
                  </a:lnTo>
                  <a:lnTo>
                    <a:pt x="22468" y="2709"/>
                  </a:lnTo>
                  <a:lnTo>
                    <a:pt x="22616" y="2573"/>
                  </a:lnTo>
                  <a:lnTo>
                    <a:pt x="22752" y="2426"/>
                  </a:lnTo>
                  <a:lnTo>
                    <a:pt x="22865" y="2279"/>
                  </a:lnTo>
                  <a:lnTo>
                    <a:pt x="22967" y="2109"/>
                  </a:lnTo>
                  <a:lnTo>
                    <a:pt x="23058" y="1927"/>
                  </a:lnTo>
                  <a:lnTo>
                    <a:pt x="23126" y="1734"/>
                  </a:lnTo>
                  <a:lnTo>
                    <a:pt x="23171" y="1542"/>
                  </a:lnTo>
                  <a:lnTo>
                    <a:pt x="23205" y="1338"/>
                  </a:lnTo>
                  <a:lnTo>
                    <a:pt x="23217" y="113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1900400" y="453500"/>
              <a:ext cx="45375" cy="79375"/>
            </a:xfrm>
            <a:custGeom>
              <a:avLst/>
              <a:gdLst/>
              <a:ahLst/>
              <a:cxnLst/>
              <a:rect l="l" t="t" r="r" b="b"/>
              <a:pathLst>
                <a:path w="1815" h="3175" extrusionOk="0">
                  <a:moveTo>
                    <a:pt x="0" y="1"/>
                  </a:moveTo>
                  <a:lnTo>
                    <a:pt x="0" y="3175"/>
                  </a:lnTo>
                  <a:lnTo>
                    <a:pt x="1814" y="317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907200" y="374725"/>
              <a:ext cx="31475" cy="44800"/>
            </a:xfrm>
            <a:custGeom>
              <a:avLst/>
              <a:gdLst/>
              <a:ahLst/>
              <a:cxnLst/>
              <a:rect l="l" t="t" r="r" b="b"/>
              <a:pathLst>
                <a:path w="1259" h="1792" extrusionOk="0">
                  <a:moveTo>
                    <a:pt x="635" y="0"/>
                  </a:moveTo>
                  <a:lnTo>
                    <a:pt x="0" y="1791"/>
                  </a:lnTo>
                  <a:lnTo>
                    <a:pt x="1259" y="179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719025" y="356300"/>
              <a:ext cx="56700" cy="80225"/>
            </a:xfrm>
            <a:custGeom>
              <a:avLst/>
              <a:gdLst/>
              <a:ahLst/>
              <a:cxnLst/>
              <a:rect l="l" t="t" r="r" b="b"/>
              <a:pathLst>
                <a:path w="2268" h="3209" extrusionOk="0">
                  <a:moveTo>
                    <a:pt x="1168" y="0"/>
                  </a:moveTo>
                  <a:lnTo>
                    <a:pt x="1088" y="68"/>
                  </a:lnTo>
                  <a:lnTo>
                    <a:pt x="964" y="182"/>
                  </a:lnTo>
                  <a:lnTo>
                    <a:pt x="839" y="306"/>
                  </a:lnTo>
                  <a:lnTo>
                    <a:pt x="726" y="431"/>
                  </a:lnTo>
                  <a:lnTo>
                    <a:pt x="612" y="567"/>
                  </a:lnTo>
                  <a:lnTo>
                    <a:pt x="522" y="692"/>
                  </a:lnTo>
                  <a:lnTo>
                    <a:pt x="431" y="828"/>
                  </a:lnTo>
                  <a:lnTo>
                    <a:pt x="352" y="964"/>
                  </a:lnTo>
                  <a:lnTo>
                    <a:pt x="272" y="1111"/>
                  </a:lnTo>
                  <a:lnTo>
                    <a:pt x="204" y="1247"/>
                  </a:lnTo>
                  <a:lnTo>
                    <a:pt x="147" y="1395"/>
                  </a:lnTo>
                  <a:lnTo>
                    <a:pt x="102" y="1542"/>
                  </a:lnTo>
                  <a:lnTo>
                    <a:pt x="68" y="1689"/>
                  </a:lnTo>
                  <a:lnTo>
                    <a:pt x="34" y="1837"/>
                  </a:lnTo>
                  <a:lnTo>
                    <a:pt x="11" y="1984"/>
                  </a:lnTo>
                  <a:lnTo>
                    <a:pt x="0" y="2143"/>
                  </a:lnTo>
                  <a:lnTo>
                    <a:pt x="0" y="2301"/>
                  </a:lnTo>
                  <a:lnTo>
                    <a:pt x="11" y="2551"/>
                  </a:lnTo>
                  <a:lnTo>
                    <a:pt x="34" y="2789"/>
                  </a:lnTo>
                  <a:lnTo>
                    <a:pt x="91" y="3004"/>
                  </a:lnTo>
                  <a:lnTo>
                    <a:pt x="159" y="3208"/>
                  </a:lnTo>
                  <a:lnTo>
                    <a:pt x="2097" y="3208"/>
                  </a:lnTo>
                  <a:lnTo>
                    <a:pt x="2177" y="3004"/>
                  </a:lnTo>
                  <a:lnTo>
                    <a:pt x="2222" y="2789"/>
                  </a:lnTo>
                  <a:lnTo>
                    <a:pt x="2256" y="2551"/>
                  </a:lnTo>
                  <a:lnTo>
                    <a:pt x="2267" y="2301"/>
                  </a:lnTo>
                  <a:lnTo>
                    <a:pt x="2256" y="2188"/>
                  </a:lnTo>
                  <a:lnTo>
                    <a:pt x="2222" y="2063"/>
                  </a:lnTo>
                  <a:lnTo>
                    <a:pt x="2177" y="1939"/>
                  </a:lnTo>
                  <a:lnTo>
                    <a:pt x="2109" y="1814"/>
                  </a:lnTo>
                  <a:lnTo>
                    <a:pt x="2041" y="1689"/>
                  </a:lnTo>
                  <a:lnTo>
                    <a:pt x="1950" y="1553"/>
                  </a:lnTo>
                  <a:lnTo>
                    <a:pt x="1769" y="1293"/>
                  </a:lnTo>
                  <a:lnTo>
                    <a:pt x="1564" y="986"/>
                  </a:lnTo>
                  <a:lnTo>
                    <a:pt x="1462" y="816"/>
                  </a:lnTo>
                  <a:lnTo>
                    <a:pt x="1372" y="658"/>
                  </a:lnTo>
                  <a:lnTo>
                    <a:pt x="1304" y="499"/>
                  </a:lnTo>
                  <a:lnTo>
                    <a:pt x="1247" y="329"/>
                  </a:lnTo>
                  <a:lnTo>
                    <a:pt x="1202" y="15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1547850" y="238125"/>
              <a:ext cx="580425" cy="294750"/>
            </a:xfrm>
            <a:custGeom>
              <a:avLst/>
              <a:gdLst/>
              <a:ahLst/>
              <a:cxnLst/>
              <a:rect l="l" t="t" r="r" b="b"/>
              <a:pathLst>
                <a:path w="23217" h="11790" extrusionOk="0">
                  <a:moveTo>
                    <a:pt x="2041" y="0"/>
                  </a:moveTo>
                  <a:lnTo>
                    <a:pt x="1825" y="11"/>
                  </a:lnTo>
                  <a:lnTo>
                    <a:pt x="1632" y="45"/>
                  </a:lnTo>
                  <a:lnTo>
                    <a:pt x="1428" y="91"/>
                  </a:lnTo>
                  <a:lnTo>
                    <a:pt x="1247" y="159"/>
                  </a:lnTo>
                  <a:lnTo>
                    <a:pt x="1066" y="249"/>
                  </a:lnTo>
                  <a:lnTo>
                    <a:pt x="896" y="351"/>
                  </a:lnTo>
                  <a:lnTo>
                    <a:pt x="737" y="465"/>
                  </a:lnTo>
                  <a:lnTo>
                    <a:pt x="601" y="601"/>
                  </a:lnTo>
                  <a:lnTo>
                    <a:pt x="465" y="748"/>
                  </a:lnTo>
                  <a:lnTo>
                    <a:pt x="351" y="896"/>
                  </a:lnTo>
                  <a:lnTo>
                    <a:pt x="249" y="1066"/>
                  </a:lnTo>
                  <a:lnTo>
                    <a:pt x="159" y="1247"/>
                  </a:lnTo>
                  <a:lnTo>
                    <a:pt x="91" y="1440"/>
                  </a:lnTo>
                  <a:lnTo>
                    <a:pt x="34" y="1632"/>
                  </a:lnTo>
                  <a:lnTo>
                    <a:pt x="11" y="1836"/>
                  </a:lnTo>
                  <a:lnTo>
                    <a:pt x="0" y="2041"/>
                  </a:lnTo>
                  <a:lnTo>
                    <a:pt x="0" y="11790"/>
                  </a:lnTo>
                  <a:lnTo>
                    <a:pt x="5940" y="11790"/>
                  </a:lnTo>
                  <a:lnTo>
                    <a:pt x="5940" y="8820"/>
                  </a:lnTo>
                  <a:lnTo>
                    <a:pt x="5827" y="8627"/>
                  </a:lnTo>
                  <a:lnTo>
                    <a:pt x="5736" y="8434"/>
                  </a:lnTo>
                  <a:lnTo>
                    <a:pt x="5657" y="8219"/>
                  </a:lnTo>
                  <a:lnTo>
                    <a:pt x="5600" y="8003"/>
                  </a:lnTo>
                  <a:lnTo>
                    <a:pt x="5543" y="7777"/>
                  </a:lnTo>
                  <a:lnTo>
                    <a:pt x="5509" y="7539"/>
                  </a:lnTo>
                  <a:lnTo>
                    <a:pt x="5487" y="7289"/>
                  </a:lnTo>
                  <a:lnTo>
                    <a:pt x="5487" y="7028"/>
                  </a:lnTo>
                  <a:lnTo>
                    <a:pt x="5487" y="6790"/>
                  </a:lnTo>
                  <a:lnTo>
                    <a:pt x="5509" y="6564"/>
                  </a:lnTo>
                  <a:lnTo>
                    <a:pt x="5543" y="6337"/>
                  </a:lnTo>
                  <a:lnTo>
                    <a:pt x="5589" y="6110"/>
                  </a:lnTo>
                  <a:lnTo>
                    <a:pt x="5645" y="5895"/>
                  </a:lnTo>
                  <a:lnTo>
                    <a:pt x="5713" y="5668"/>
                  </a:lnTo>
                  <a:lnTo>
                    <a:pt x="5793" y="5464"/>
                  </a:lnTo>
                  <a:lnTo>
                    <a:pt x="5895" y="5249"/>
                  </a:lnTo>
                  <a:lnTo>
                    <a:pt x="5997" y="5045"/>
                  </a:lnTo>
                  <a:lnTo>
                    <a:pt x="6122" y="4841"/>
                  </a:lnTo>
                  <a:lnTo>
                    <a:pt x="6246" y="4648"/>
                  </a:lnTo>
                  <a:lnTo>
                    <a:pt x="6394" y="4455"/>
                  </a:lnTo>
                  <a:lnTo>
                    <a:pt x="6541" y="4262"/>
                  </a:lnTo>
                  <a:lnTo>
                    <a:pt x="6711" y="4081"/>
                  </a:lnTo>
                  <a:lnTo>
                    <a:pt x="6892" y="3911"/>
                  </a:lnTo>
                  <a:lnTo>
                    <a:pt x="7085" y="3741"/>
                  </a:lnTo>
                  <a:lnTo>
                    <a:pt x="7369" y="3503"/>
                  </a:lnTo>
                  <a:lnTo>
                    <a:pt x="7641" y="3310"/>
                  </a:lnTo>
                  <a:lnTo>
                    <a:pt x="7901" y="3151"/>
                  </a:lnTo>
                  <a:lnTo>
                    <a:pt x="8128" y="3015"/>
                  </a:lnTo>
                  <a:lnTo>
                    <a:pt x="8332" y="2902"/>
                  </a:lnTo>
                  <a:lnTo>
                    <a:pt x="8491" y="2834"/>
                  </a:lnTo>
                  <a:lnTo>
                    <a:pt x="8638" y="2766"/>
                  </a:lnTo>
                  <a:lnTo>
                    <a:pt x="8740" y="2732"/>
                  </a:lnTo>
                  <a:lnTo>
                    <a:pt x="8842" y="2721"/>
                  </a:lnTo>
                  <a:lnTo>
                    <a:pt x="8944" y="2721"/>
                  </a:lnTo>
                  <a:lnTo>
                    <a:pt x="9046" y="2732"/>
                  </a:lnTo>
                  <a:lnTo>
                    <a:pt x="9137" y="2766"/>
                  </a:lnTo>
                  <a:lnTo>
                    <a:pt x="9228" y="2811"/>
                  </a:lnTo>
                  <a:lnTo>
                    <a:pt x="9318" y="2868"/>
                  </a:lnTo>
                  <a:lnTo>
                    <a:pt x="9386" y="2936"/>
                  </a:lnTo>
                  <a:lnTo>
                    <a:pt x="9454" y="3027"/>
                  </a:lnTo>
                  <a:lnTo>
                    <a:pt x="9511" y="3106"/>
                  </a:lnTo>
                  <a:lnTo>
                    <a:pt x="9545" y="3208"/>
                  </a:lnTo>
                  <a:lnTo>
                    <a:pt x="9568" y="3299"/>
                  </a:lnTo>
                  <a:lnTo>
                    <a:pt x="9568" y="3401"/>
                  </a:lnTo>
                  <a:lnTo>
                    <a:pt x="9556" y="3503"/>
                  </a:lnTo>
                  <a:lnTo>
                    <a:pt x="9534" y="3605"/>
                  </a:lnTo>
                  <a:lnTo>
                    <a:pt x="9500" y="3696"/>
                  </a:lnTo>
                  <a:lnTo>
                    <a:pt x="9466" y="3775"/>
                  </a:lnTo>
                  <a:lnTo>
                    <a:pt x="9432" y="3888"/>
                  </a:lnTo>
                  <a:lnTo>
                    <a:pt x="9398" y="4013"/>
                  </a:lnTo>
                  <a:lnTo>
                    <a:pt x="9364" y="4160"/>
                  </a:lnTo>
                  <a:lnTo>
                    <a:pt x="9352" y="4319"/>
                  </a:lnTo>
                  <a:lnTo>
                    <a:pt x="9364" y="4478"/>
                  </a:lnTo>
                  <a:lnTo>
                    <a:pt x="9386" y="4637"/>
                  </a:lnTo>
                  <a:lnTo>
                    <a:pt x="9409" y="4705"/>
                  </a:lnTo>
                  <a:lnTo>
                    <a:pt x="9443" y="4784"/>
                  </a:lnTo>
                  <a:lnTo>
                    <a:pt x="9500" y="4886"/>
                  </a:lnTo>
                  <a:lnTo>
                    <a:pt x="9568" y="4999"/>
                  </a:lnTo>
                  <a:lnTo>
                    <a:pt x="9738" y="5237"/>
                  </a:lnTo>
                  <a:lnTo>
                    <a:pt x="9987" y="5623"/>
                  </a:lnTo>
                  <a:lnTo>
                    <a:pt x="10112" y="5827"/>
                  </a:lnTo>
                  <a:lnTo>
                    <a:pt x="10225" y="6042"/>
                  </a:lnTo>
                  <a:lnTo>
                    <a:pt x="10327" y="6269"/>
                  </a:lnTo>
                  <a:lnTo>
                    <a:pt x="10373" y="6382"/>
                  </a:lnTo>
                  <a:lnTo>
                    <a:pt x="10407" y="6507"/>
                  </a:lnTo>
                  <a:lnTo>
                    <a:pt x="10429" y="6632"/>
                  </a:lnTo>
                  <a:lnTo>
                    <a:pt x="10452" y="6768"/>
                  </a:lnTo>
                  <a:lnTo>
                    <a:pt x="10463" y="6892"/>
                  </a:lnTo>
                  <a:lnTo>
                    <a:pt x="10475" y="7028"/>
                  </a:lnTo>
                  <a:lnTo>
                    <a:pt x="10463" y="7289"/>
                  </a:lnTo>
                  <a:lnTo>
                    <a:pt x="10441" y="7539"/>
                  </a:lnTo>
                  <a:lnTo>
                    <a:pt x="10407" y="7777"/>
                  </a:lnTo>
                  <a:lnTo>
                    <a:pt x="10361" y="8003"/>
                  </a:lnTo>
                  <a:lnTo>
                    <a:pt x="10293" y="8219"/>
                  </a:lnTo>
                  <a:lnTo>
                    <a:pt x="10214" y="8434"/>
                  </a:lnTo>
                  <a:lnTo>
                    <a:pt x="10123" y="8627"/>
                  </a:lnTo>
                  <a:lnTo>
                    <a:pt x="10021" y="8820"/>
                  </a:lnTo>
                  <a:lnTo>
                    <a:pt x="10021" y="11790"/>
                  </a:lnTo>
                  <a:lnTo>
                    <a:pt x="12742" y="11790"/>
                  </a:lnTo>
                  <a:lnTo>
                    <a:pt x="12742" y="7935"/>
                  </a:lnTo>
                  <a:lnTo>
                    <a:pt x="12753" y="7822"/>
                  </a:lnTo>
                  <a:lnTo>
                    <a:pt x="12776" y="7709"/>
                  </a:lnTo>
                  <a:lnTo>
                    <a:pt x="14363" y="3174"/>
                  </a:lnTo>
                  <a:lnTo>
                    <a:pt x="14408" y="3072"/>
                  </a:lnTo>
                  <a:lnTo>
                    <a:pt x="14476" y="2981"/>
                  </a:lnTo>
                  <a:lnTo>
                    <a:pt x="14544" y="2902"/>
                  </a:lnTo>
                  <a:lnTo>
                    <a:pt x="14624" y="2834"/>
                  </a:lnTo>
                  <a:lnTo>
                    <a:pt x="14714" y="2789"/>
                  </a:lnTo>
                  <a:lnTo>
                    <a:pt x="14805" y="2755"/>
                  </a:lnTo>
                  <a:lnTo>
                    <a:pt x="14907" y="2732"/>
                  </a:lnTo>
                  <a:lnTo>
                    <a:pt x="15009" y="2721"/>
                  </a:lnTo>
                  <a:lnTo>
                    <a:pt x="15111" y="2732"/>
                  </a:lnTo>
                  <a:lnTo>
                    <a:pt x="15202" y="2755"/>
                  </a:lnTo>
                  <a:lnTo>
                    <a:pt x="15304" y="2789"/>
                  </a:lnTo>
                  <a:lnTo>
                    <a:pt x="15383" y="2834"/>
                  </a:lnTo>
                  <a:lnTo>
                    <a:pt x="15474" y="2902"/>
                  </a:lnTo>
                  <a:lnTo>
                    <a:pt x="15542" y="2981"/>
                  </a:lnTo>
                  <a:lnTo>
                    <a:pt x="15599" y="3072"/>
                  </a:lnTo>
                  <a:lnTo>
                    <a:pt x="15644" y="3174"/>
                  </a:lnTo>
                  <a:lnTo>
                    <a:pt x="17231" y="7709"/>
                  </a:lnTo>
                  <a:lnTo>
                    <a:pt x="17265" y="7822"/>
                  </a:lnTo>
                  <a:lnTo>
                    <a:pt x="17276" y="7935"/>
                  </a:lnTo>
                  <a:lnTo>
                    <a:pt x="17276" y="11790"/>
                  </a:lnTo>
                  <a:lnTo>
                    <a:pt x="23217" y="11790"/>
                  </a:lnTo>
                  <a:lnTo>
                    <a:pt x="23217" y="2041"/>
                  </a:lnTo>
                  <a:lnTo>
                    <a:pt x="23205" y="1836"/>
                  </a:lnTo>
                  <a:lnTo>
                    <a:pt x="23171" y="1632"/>
                  </a:lnTo>
                  <a:lnTo>
                    <a:pt x="23126" y="1440"/>
                  </a:lnTo>
                  <a:lnTo>
                    <a:pt x="23058" y="1247"/>
                  </a:lnTo>
                  <a:lnTo>
                    <a:pt x="22967" y="1066"/>
                  </a:lnTo>
                  <a:lnTo>
                    <a:pt x="22865" y="896"/>
                  </a:lnTo>
                  <a:lnTo>
                    <a:pt x="22752" y="748"/>
                  </a:lnTo>
                  <a:lnTo>
                    <a:pt x="22616" y="601"/>
                  </a:lnTo>
                  <a:lnTo>
                    <a:pt x="22468" y="465"/>
                  </a:lnTo>
                  <a:lnTo>
                    <a:pt x="22310" y="351"/>
                  </a:lnTo>
                  <a:lnTo>
                    <a:pt x="22151" y="249"/>
                  </a:lnTo>
                  <a:lnTo>
                    <a:pt x="21970" y="159"/>
                  </a:lnTo>
                  <a:lnTo>
                    <a:pt x="21777" y="91"/>
                  </a:lnTo>
                  <a:lnTo>
                    <a:pt x="21584" y="45"/>
                  </a:lnTo>
                  <a:lnTo>
                    <a:pt x="21380" y="11"/>
                  </a:lnTo>
                  <a:lnTo>
                    <a:pt x="21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1730350" y="470500"/>
              <a:ext cx="34025" cy="62375"/>
            </a:xfrm>
            <a:custGeom>
              <a:avLst/>
              <a:gdLst/>
              <a:ahLst/>
              <a:cxnLst/>
              <a:rect l="l" t="t" r="r" b="b"/>
              <a:pathLst>
                <a:path w="1361" h="2495" extrusionOk="0">
                  <a:moveTo>
                    <a:pt x="1" y="1"/>
                  </a:moveTo>
                  <a:lnTo>
                    <a:pt x="1" y="2495"/>
                  </a:lnTo>
                  <a:lnTo>
                    <a:pt x="1361" y="2495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1742250" y="680225"/>
              <a:ext cx="191600" cy="36300"/>
            </a:xfrm>
            <a:custGeom>
              <a:avLst/>
              <a:gdLst/>
              <a:ahLst/>
              <a:cxnLst/>
              <a:rect l="l" t="t" r="r" b="b"/>
              <a:pathLst>
                <a:path w="7664" h="1452" extrusionOk="0">
                  <a:moveTo>
                    <a:pt x="533" y="1"/>
                  </a:moveTo>
                  <a:lnTo>
                    <a:pt x="1" y="1452"/>
                  </a:lnTo>
                  <a:lnTo>
                    <a:pt x="7664" y="1452"/>
                  </a:lnTo>
                  <a:lnTo>
                    <a:pt x="7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7FAD86-1858-7F94-F991-1797304FDB98}"/>
              </a:ext>
            </a:extLst>
          </p:cNvPr>
          <p:cNvCxnSpPr>
            <a:cxnSpLocks/>
          </p:cNvCxnSpPr>
          <p:nvPr/>
        </p:nvCxnSpPr>
        <p:spPr>
          <a:xfrm>
            <a:off x="3230804" y="1539620"/>
            <a:ext cx="1187830" cy="1087997"/>
          </a:xfrm>
          <a:prstGeom prst="bentConnector3">
            <a:avLst>
              <a:gd name="adj1" fmla="val 55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7"/>
          <p:cNvSpPr txBox="1">
            <a:spLocks noGrp="1"/>
          </p:cNvSpPr>
          <p:nvPr>
            <p:ph type="title" idx="2"/>
          </p:nvPr>
        </p:nvSpPr>
        <p:spPr>
          <a:xfrm>
            <a:off x="5580688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MARGINS</a:t>
            </a:r>
            <a:endParaRPr dirty="0"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3"/>
          </p:nvPr>
        </p:nvSpPr>
        <p:spPr>
          <a:xfrm>
            <a:off x="5580687" y="1240785"/>
            <a:ext cx="2725975" cy="2321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374151"/>
                </a:solidFill>
                <a:latin typeface="Outfit" panose="020B0604020202020204" charset="0"/>
              </a:rPr>
              <a:t>J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arak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antara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hyperplane dan support vectors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terdekat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 Hyperplane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adalah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bidang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atau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dimensi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digunakan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memisahkan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dua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kelas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ruang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fitur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 Margin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ini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menjadi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kritikal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karena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tujuan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utama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SVM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adalah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untuk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mencari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hyperplane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dengan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margin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maksimal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</a:t>
            </a:r>
            <a:endParaRPr sz="1400" dirty="0">
              <a:latin typeface="Outfit" panose="020B0604020202020204" charset="0"/>
            </a:endParaRPr>
          </a:p>
        </p:txBody>
      </p:sp>
      <p:sp>
        <p:nvSpPr>
          <p:cNvPr id="1356" name="Google Shape;1356;p37"/>
          <p:cNvSpPr txBox="1">
            <a:spLocks noGrp="1"/>
          </p:cNvSpPr>
          <p:nvPr>
            <p:ph type="subTitle" idx="1"/>
          </p:nvPr>
        </p:nvSpPr>
        <p:spPr>
          <a:xfrm>
            <a:off x="1749407" y="1240784"/>
            <a:ext cx="2120844" cy="3224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374151"/>
                </a:solidFill>
                <a:latin typeface="Outfit" panose="020B0604020202020204" charset="0"/>
              </a:rPr>
              <a:t>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ampel data yang paling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berpengaruh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menentukan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posisi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dan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orientasi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hyperplane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memisahkan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dua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kelas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 Hyperplane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ini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berperan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sebagai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batas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keputusan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memisahkan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data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latih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dalam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dua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kelas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sz="14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berbeda</a:t>
            </a:r>
            <a:r>
              <a:rPr lang="en-ID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1400" dirty="0"/>
          </a:p>
        </p:txBody>
      </p:sp>
      <p:sp>
        <p:nvSpPr>
          <p:cNvPr id="1361" name="Google Shape;1361;p37"/>
          <p:cNvSpPr txBox="1">
            <a:spLocks noGrp="1"/>
          </p:cNvSpPr>
          <p:nvPr>
            <p:ph type="title"/>
          </p:nvPr>
        </p:nvSpPr>
        <p:spPr>
          <a:xfrm>
            <a:off x="1749407" y="1029265"/>
            <a:ext cx="263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SUPPORT VECTOR</a:t>
            </a:r>
            <a:endParaRPr dirty="0"/>
          </a:p>
        </p:txBody>
      </p:sp>
      <p:sp>
        <p:nvSpPr>
          <p:cNvPr id="1364" name="Google Shape;1364;p37"/>
          <p:cNvSpPr/>
          <p:nvPr/>
        </p:nvSpPr>
        <p:spPr>
          <a:xfrm>
            <a:off x="924525" y="1107100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7"/>
          <p:cNvSpPr/>
          <p:nvPr/>
        </p:nvSpPr>
        <p:spPr>
          <a:xfrm>
            <a:off x="4734513" y="1107100"/>
            <a:ext cx="759000" cy="7590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37"/>
          <p:cNvGrpSpPr/>
          <p:nvPr/>
        </p:nvGrpSpPr>
        <p:grpSpPr>
          <a:xfrm>
            <a:off x="1136225" y="1335825"/>
            <a:ext cx="335600" cy="301550"/>
            <a:chOff x="2507725" y="1299050"/>
            <a:chExt cx="335600" cy="301550"/>
          </a:xfrm>
        </p:grpSpPr>
        <p:sp>
          <p:nvSpPr>
            <p:cNvPr id="1371" name="Google Shape;1371;p37"/>
            <p:cNvSpPr/>
            <p:nvPr/>
          </p:nvSpPr>
          <p:spPr>
            <a:xfrm>
              <a:off x="2559775" y="1476500"/>
              <a:ext cx="270200" cy="124100"/>
            </a:xfrm>
            <a:custGeom>
              <a:avLst/>
              <a:gdLst/>
              <a:ahLst/>
              <a:cxnLst/>
              <a:rect l="l" t="t" r="r" b="b"/>
              <a:pathLst>
                <a:path w="10808" h="4964" extrusionOk="0">
                  <a:moveTo>
                    <a:pt x="320" y="0"/>
                  </a:moveTo>
                  <a:lnTo>
                    <a:pt x="240" y="27"/>
                  </a:lnTo>
                  <a:lnTo>
                    <a:pt x="134" y="107"/>
                  </a:lnTo>
                  <a:lnTo>
                    <a:pt x="53" y="241"/>
                  </a:lnTo>
                  <a:lnTo>
                    <a:pt x="27" y="294"/>
                  </a:lnTo>
                  <a:lnTo>
                    <a:pt x="0" y="374"/>
                  </a:lnTo>
                  <a:lnTo>
                    <a:pt x="0" y="4564"/>
                  </a:lnTo>
                  <a:lnTo>
                    <a:pt x="27" y="4644"/>
                  </a:lnTo>
                  <a:lnTo>
                    <a:pt x="53" y="4724"/>
                  </a:lnTo>
                  <a:lnTo>
                    <a:pt x="134" y="4857"/>
                  </a:lnTo>
                  <a:lnTo>
                    <a:pt x="240" y="4937"/>
                  </a:lnTo>
                  <a:lnTo>
                    <a:pt x="320" y="4964"/>
                  </a:lnTo>
                  <a:lnTo>
                    <a:pt x="8913" y="4964"/>
                  </a:lnTo>
                  <a:lnTo>
                    <a:pt x="8993" y="4937"/>
                  </a:lnTo>
                  <a:lnTo>
                    <a:pt x="9127" y="4857"/>
                  </a:lnTo>
                  <a:lnTo>
                    <a:pt x="9207" y="4724"/>
                  </a:lnTo>
                  <a:lnTo>
                    <a:pt x="9233" y="4644"/>
                  </a:lnTo>
                  <a:lnTo>
                    <a:pt x="9233" y="4564"/>
                  </a:lnTo>
                  <a:lnTo>
                    <a:pt x="9233" y="1335"/>
                  </a:lnTo>
                  <a:lnTo>
                    <a:pt x="10141" y="2242"/>
                  </a:lnTo>
                  <a:lnTo>
                    <a:pt x="10194" y="2295"/>
                  </a:lnTo>
                  <a:lnTo>
                    <a:pt x="10274" y="2322"/>
                  </a:lnTo>
                  <a:lnTo>
                    <a:pt x="10407" y="2349"/>
                  </a:lnTo>
                  <a:lnTo>
                    <a:pt x="10568" y="2322"/>
                  </a:lnTo>
                  <a:lnTo>
                    <a:pt x="10621" y="2295"/>
                  </a:lnTo>
                  <a:lnTo>
                    <a:pt x="10701" y="2242"/>
                  </a:lnTo>
                  <a:lnTo>
                    <a:pt x="10754" y="2162"/>
                  </a:lnTo>
                  <a:lnTo>
                    <a:pt x="10781" y="2109"/>
                  </a:lnTo>
                  <a:lnTo>
                    <a:pt x="10808" y="1949"/>
                  </a:lnTo>
                  <a:lnTo>
                    <a:pt x="10781" y="1815"/>
                  </a:lnTo>
                  <a:lnTo>
                    <a:pt x="10754" y="1735"/>
                  </a:lnTo>
                  <a:lnTo>
                    <a:pt x="10701" y="1682"/>
                  </a:lnTo>
                  <a:lnTo>
                    <a:pt x="9127" y="107"/>
                  </a:lnTo>
                  <a:lnTo>
                    <a:pt x="9047" y="54"/>
                  </a:lnTo>
                  <a:lnTo>
                    <a:pt x="8993" y="27"/>
                  </a:lnTo>
                  <a:lnTo>
                    <a:pt x="8833" y="0"/>
                  </a:lnTo>
                  <a:lnTo>
                    <a:pt x="8700" y="27"/>
                  </a:lnTo>
                  <a:lnTo>
                    <a:pt x="8620" y="54"/>
                  </a:lnTo>
                  <a:lnTo>
                    <a:pt x="8566" y="107"/>
                  </a:lnTo>
                  <a:lnTo>
                    <a:pt x="6992" y="1682"/>
                  </a:lnTo>
                  <a:lnTo>
                    <a:pt x="6938" y="1735"/>
                  </a:lnTo>
                  <a:lnTo>
                    <a:pt x="6912" y="1815"/>
                  </a:lnTo>
                  <a:lnTo>
                    <a:pt x="6885" y="1949"/>
                  </a:lnTo>
                  <a:lnTo>
                    <a:pt x="6912" y="2109"/>
                  </a:lnTo>
                  <a:lnTo>
                    <a:pt x="6938" y="2162"/>
                  </a:lnTo>
                  <a:lnTo>
                    <a:pt x="6992" y="2242"/>
                  </a:lnTo>
                  <a:lnTo>
                    <a:pt x="7045" y="2295"/>
                  </a:lnTo>
                  <a:lnTo>
                    <a:pt x="7125" y="2322"/>
                  </a:lnTo>
                  <a:lnTo>
                    <a:pt x="7259" y="2349"/>
                  </a:lnTo>
                  <a:lnTo>
                    <a:pt x="7419" y="2322"/>
                  </a:lnTo>
                  <a:lnTo>
                    <a:pt x="7499" y="2295"/>
                  </a:lnTo>
                  <a:lnTo>
                    <a:pt x="7552" y="2242"/>
                  </a:lnTo>
                  <a:lnTo>
                    <a:pt x="8459" y="1335"/>
                  </a:lnTo>
                  <a:lnTo>
                    <a:pt x="8459" y="4190"/>
                  </a:lnTo>
                  <a:lnTo>
                    <a:pt x="801" y="4190"/>
                  </a:lnTo>
                  <a:lnTo>
                    <a:pt x="801" y="374"/>
                  </a:lnTo>
                  <a:lnTo>
                    <a:pt x="801" y="294"/>
                  </a:lnTo>
                  <a:lnTo>
                    <a:pt x="774" y="241"/>
                  </a:lnTo>
                  <a:lnTo>
                    <a:pt x="694" y="107"/>
                  </a:lnTo>
                  <a:lnTo>
                    <a:pt x="560" y="27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537075" y="1299050"/>
              <a:ext cx="65400" cy="66075"/>
            </a:xfrm>
            <a:custGeom>
              <a:avLst/>
              <a:gdLst/>
              <a:ahLst/>
              <a:cxnLst/>
              <a:rect l="l" t="t" r="r" b="b"/>
              <a:pathLst>
                <a:path w="2616" h="2643" extrusionOk="0">
                  <a:moveTo>
                    <a:pt x="1308" y="0"/>
                  </a:moveTo>
                  <a:lnTo>
                    <a:pt x="1042" y="27"/>
                  </a:lnTo>
                  <a:lnTo>
                    <a:pt x="801" y="107"/>
                  </a:lnTo>
                  <a:lnTo>
                    <a:pt x="588" y="240"/>
                  </a:lnTo>
                  <a:lnTo>
                    <a:pt x="374" y="400"/>
                  </a:lnTo>
                  <a:lnTo>
                    <a:pt x="214" y="587"/>
                  </a:lnTo>
                  <a:lnTo>
                    <a:pt x="108" y="801"/>
                  </a:lnTo>
                  <a:lnTo>
                    <a:pt x="27" y="1068"/>
                  </a:lnTo>
                  <a:lnTo>
                    <a:pt x="1" y="1334"/>
                  </a:lnTo>
                  <a:lnTo>
                    <a:pt x="27" y="1575"/>
                  </a:lnTo>
                  <a:lnTo>
                    <a:pt x="108" y="1841"/>
                  </a:lnTo>
                  <a:lnTo>
                    <a:pt x="214" y="2055"/>
                  </a:lnTo>
                  <a:lnTo>
                    <a:pt x="374" y="2242"/>
                  </a:lnTo>
                  <a:lnTo>
                    <a:pt x="588" y="2402"/>
                  </a:lnTo>
                  <a:lnTo>
                    <a:pt x="801" y="2535"/>
                  </a:lnTo>
                  <a:lnTo>
                    <a:pt x="1042" y="2615"/>
                  </a:lnTo>
                  <a:lnTo>
                    <a:pt x="1308" y="2642"/>
                  </a:lnTo>
                  <a:lnTo>
                    <a:pt x="1575" y="2615"/>
                  </a:lnTo>
                  <a:lnTo>
                    <a:pt x="1815" y="2535"/>
                  </a:lnTo>
                  <a:lnTo>
                    <a:pt x="2056" y="2402"/>
                  </a:lnTo>
                  <a:lnTo>
                    <a:pt x="2242" y="2242"/>
                  </a:lnTo>
                  <a:lnTo>
                    <a:pt x="2402" y="2055"/>
                  </a:lnTo>
                  <a:lnTo>
                    <a:pt x="2509" y="1841"/>
                  </a:lnTo>
                  <a:lnTo>
                    <a:pt x="2589" y="1575"/>
                  </a:lnTo>
                  <a:lnTo>
                    <a:pt x="2616" y="1334"/>
                  </a:lnTo>
                  <a:lnTo>
                    <a:pt x="2589" y="1068"/>
                  </a:lnTo>
                  <a:lnTo>
                    <a:pt x="2509" y="801"/>
                  </a:lnTo>
                  <a:lnTo>
                    <a:pt x="2402" y="587"/>
                  </a:lnTo>
                  <a:lnTo>
                    <a:pt x="2242" y="400"/>
                  </a:lnTo>
                  <a:lnTo>
                    <a:pt x="2056" y="240"/>
                  </a:lnTo>
                  <a:lnTo>
                    <a:pt x="1815" y="107"/>
                  </a:lnTo>
                  <a:lnTo>
                    <a:pt x="1575" y="27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507725" y="1369750"/>
              <a:ext cx="124125" cy="80100"/>
            </a:xfrm>
            <a:custGeom>
              <a:avLst/>
              <a:gdLst/>
              <a:ahLst/>
              <a:cxnLst/>
              <a:rect l="l" t="t" r="r" b="b"/>
              <a:pathLst>
                <a:path w="4965" h="3204" extrusionOk="0">
                  <a:moveTo>
                    <a:pt x="1041" y="1"/>
                  </a:moveTo>
                  <a:lnTo>
                    <a:pt x="801" y="188"/>
                  </a:lnTo>
                  <a:lnTo>
                    <a:pt x="614" y="401"/>
                  </a:lnTo>
                  <a:lnTo>
                    <a:pt x="428" y="641"/>
                  </a:lnTo>
                  <a:lnTo>
                    <a:pt x="294" y="881"/>
                  </a:lnTo>
                  <a:lnTo>
                    <a:pt x="161" y="1148"/>
                  </a:lnTo>
                  <a:lnTo>
                    <a:pt x="81" y="1415"/>
                  </a:lnTo>
                  <a:lnTo>
                    <a:pt x="27" y="1735"/>
                  </a:lnTo>
                  <a:lnTo>
                    <a:pt x="1" y="2029"/>
                  </a:lnTo>
                  <a:lnTo>
                    <a:pt x="1" y="2829"/>
                  </a:lnTo>
                  <a:lnTo>
                    <a:pt x="1" y="2910"/>
                  </a:lnTo>
                  <a:lnTo>
                    <a:pt x="27" y="2963"/>
                  </a:lnTo>
                  <a:lnTo>
                    <a:pt x="107" y="3096"/>
                  </a:lnTo>
                  <a:lnTo>
                    <a:pt x="241" y="3176"/>
                  </a:lnTo>
                  <a:lnTo>
                    <a:pt x="321" y="3203"/>
                  </a:lnTo>
                  <a:lnTo>
                    <a:pt x="4671" y="3203"/>
                  </a:lnTo>
                  <a:lnTo>
                    <a:pt x="4724" y="3176"/>
                  </a:lnTo>
                  <a:lnTo>
                    <a:pt x="4857" y="3096"/>
                  </a:lnTo>
                  <a:lnTo>
                    <a:pt x="4937" y="2963"/>
                  </a:lnTo>
                  <a:lnTo>
                    <a:pt x="4964" y="2910"/>
                  </a:lnTo>
                  <a:lnTo>
                    <a:pt x="4964" y="2829"/>
                  </a:lnTo>
                  <a:lnTo>
                    <a:pt x="4964" y="2029"/>
                  </a:lnTo>
                  <a:lnTo>
                    <a:pt x="4964" y="1735"/>
                  </a:lnTo>
                  <a:lnTo>
                    <a:pt x="4911" y="1415"/>
                  </a:lnTo>
                  <a:lnTo>
                    <a:pt x="4804" y="1148"/>
                  </a:lnTo>
                  <a:lnTo>
                    <a:pt x="4697" y="881"/>
                  </a:lnTo>
                  <a:lnTo>
                    <a:pt x="4537" y="641"/>
                  </a:lnTo>
                  <a:lnTo>
                    <a:pt x="4350" y="401"/>
                  </a:lnTo>
                  <a:lnTo>
                    <a:pt x="4164" y="188"/>
                  </a:lnTo>
                  <a:lnTo>
                    <a:pt x="3923" y="1"/>
                  </a:lnTo>
                  <a:lnTo>
                    <a:pt x="3790" y="134"/>
                  </a:lnTo>
                  <a:lnTo>
                    <a:pt x="3630" y="241"/>
                  </a:lnTo>
                  <a:lnTo>
                    <a:pt x="3470" y="348"/>
                  </a:lnTo>
                  <a:lnTo>
                    <a:pt x="3283" y="428"/>
                  </a:lnTo>
                  <a:lnTo>
                    <a:pt x="3096" y="508"/>
                  </a:lnTo>
                  <a:lnTo>
                    <a:pt x="2909" y="561"/>
                  </a:lnTo>
                  <a:lnTo>
                    <a:pt x="2696" y="588"/>
                  </a:lnTo>
                  <a:lnTo>
                    <a:pt x="2269" y="588"/>
                  </a:lnTo>
                  <a:lnTo>
                    <a:pt x="2082" y="561"/>
                  </a:lnTo>
                  <a:lnTo>
                    <a:pt x="1895" y="508"/>
                  </a:lnTo>
                  <a:lnTo>
                    <a:pt x="1682" y="428"/>
                  </a:lnTo>
                  <a:lnTo>
                    <a:pt x="1522" y="348"/>
                  </a:lnTo>
                  <a:lnTo>
                    <a:pt x="1335" y="241"/>
                  </a:lnTo>
                  <a:lnTo>
                    <a:pt x="1175" y="13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2747900" y="1299050"/>
              <a:ext cx="65400" cy="66075"/>
            </a:xfrm>
            <a:custGeom>
              <a:avLst/>
              <a:gdLst/>
              <a:ahLst/>
              <a:cxnLst/>
              <a:rect l="l" t="t" r="r" b="b"/>
              <a:pathLst>
                <a:path w="2616" h="2643" extrusionOk="0">
                  <a:moveTo>
                    <a:pt x="1308" y="0"/>
                  </a:moveTo>
                  <a:lnTo>
                    <a:pt x="1041" y="27"/>
                  </a:lnTo>
                  <a:lnTo>
                    <a:pt x="801" y="107"/>
                  </a:lnTo>
                  <a:lnTo>
                    <a:pt x="588" y="240"/>
                  </a:lnTo>
                  <a:lnTo>
                    <a:pt x="401" y="400"/>
                  </a:lnTo>
                  <a:lnTo>
                    <a:pt x="241" y="587"/>
                  </a:lnTo>
                  <a:lnTo>
                    <a:pt x="107" y="801"/>
                  </a:lnTo>
                  <a:lnTo>
                    <a:pt x="27" y="1068"/>
                  </a:lnTo>
                  <a:lnTo>
                    <a:pt x="0" y="1334"/>
                  </a:lnTo>
                  <a:lnTo>
                    <a:pt x="27" y="1575"/>
                  </a:lnTo>
                  <a:lnTo>
                    <a:pt x="107" y="1841"/>
                  </a:lnTo>
                  <a:lnTo>
                    <a:pt x="241" y="2055"/>
                  </a:lnTo>
                  <a:lnTo>
                    <a:pt x="401" y="2242"/>
                  </a:lnTo>
                  <a:lnTo>
                    <a:pt x="588" y="2402"/>
                  </a:lnTo>
                  <a:lnTo>
                    <a:pt x="801" y="2535"/>
                  </a:lnTo>
                  <a:lnTo>
                    <a:pt x="1041" y="2615"/>
                  </a:lnTo>
                  <a:lnTo>
                    <a:pt x="1308" y="2642"/>
                  </a:lnTo>
                  <a:lnTo>
                    <a:pt x="1575" y="2615"/>
                  </a:lnTo>
                  <a:lnTo>
                    <a:pt x="1815" y="2535"/>
                  </a:lnTo>
                  <a:lnTo>
                    <a:pt x="2055" y="2402"/>
                  </a:lnTo>
                  <a:lnTo>
                    <a:pt x="2242" y="2242"/>
                  </a:lnTo>
                  <a:lnTo>
                    <a:pt x="2402" y="2055"/>
                  </a:lnTo>
                  <a:lnTo>
                    <a:pt x="2536" y="1841"/>
                  </a:lnTo>
                  <a:lnTo>
                    <a:pt x="2589" y="1575"/>
                  </a:lnTo>
                  <a:lnTo>
                    <a:pt x="2616" y="1334"/>
                  </a:lnTo>
                  <a:lnTo>
                    <a:pt x="2589" y="1068"/>
                  </a:lnTo>
                  <a:lnTo>
                    <a:pt x="2536" y="801"/>
                  </a:lnTo>
                  <a:lnTo>
                    <a:pt x="2402" y="587"/>
                  </a:lnTo>
                  <a:lnTo>
                    <a:pt x="2242" y="400"/>
                  </a:lnTo>
                  <a:lnTo>
                    <a:pt x="2055" y="240"/>
                  </a:lnTo>
                  <a:lnTo>
                    <a:pt x="1815" y="107"/>
                  </a:lnTo>
                  <a:lnTo>
                    <a:pt x="1575" y="27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2718550" y="1369750"/>
              <a:ext cx="124775" cy="80100"/>
            </a:xfrm>
            <a:custGeom>
              <a:avLst/>
              <a:gdLst/>
              <a:ahLst/>
              <a:cxnLst/>
              <a:rect l="l" t="t" r="r" b="b"/>
              <a:pathLst>
                <a:path w="4991" h="3204" extrusionOk="0">
                  <a:moveTo>
                    <a:pt x="1041" y="1"/>
                  </a:moveTo>
                  <a:lnTo>
                    <a:pt x="828" y="188"/>
                  </a:lnTo>
                  <a:lnTo>
                    <a:pt x="614" y="401"/>
                  </a:lnTo>
                  <a:lnTo>
                    <a:pt x="427" y="641"/>
                  </a:lnTo>
                  <a:lnTo>
                    <a:pt x="294" y="881"/>
                  </a:lnTo>
                  <a:lnTo>
                    <a:pt x="160" y="1148"/>
                  </a:lnTo>
                  <a:lnTo>
                    <a:pt x="80" y="1415"/>
                  </a:lnTo>
                  <a:lnTo>
                    <a:pt x="27" y="1735"/>
                  </a:lnTo>
                  <a:lnTo>
                    <a:pt x="0" y="2029"/>
                  </a:lnTo>
                  <a:lnTo>
                    <a:pt x="0" y="2829"/>
                  </a:lnTo>
                  <a:lnTo>
                    <a:pt x="0" y="2910"/>
                  </a:lnTo>
                  <a:lnTo>
                    <a:pt x="27" y="2963"/>
                  </a:lnTo>
                  <a:lnTo>
                    <a:pt x="107" y="3096"/>
                  </a:lnTo>
                  <a:lnTo>
                    <a:pt x="240" y="3176"/>
                  </a:lnTo>
                  <a:lnTo>
                    <a:pt x="320" y="3203"/>
                  </a:lnTo>
                  <a:lnTo>
                    <a:pt x="4670" y="3203"/>
                  </a:lnTo>
                  <a:lnTo>
                    <a:pt x="4750" y="3176"/>
                  </a:lnTo>
                  <a:lnTo>
                    <a:pt x="4857" y="3096"/>
                  </a:lnTo>
                  <a:lnTo>
                    <a:pt x="4937" y="2963"/>
                  </a:lnTo>
                  <a:lnTo>
                    <a:pt x="4964" y="2910"/>
                  </a:lnTo>
                  <a:lnTo>
                    <a:pt x="4990" y="2829"/>
                  </a:lnTo>
                  <a:lnTo>
                    <a:pt x="4990" y="2029"/>
                  </a:lnTo>
                  <a:lnTo>
                    <a:pt x="4964" y="1735"/>
                  </a:lnTo>
                  <a:lnTo>
                    <a:pt x="4910" y="1415"/>
                  </a:lnTo>
                  <a:lnTo>
                    <a:pt x="4804" y="1148"/>
                  </a:lnTo>
                  <a:lnTo>
                    <a:pt x="4697" y="881"/>
                  </a:lnTo>
                  <a:lnTo>
                    <a:pt x="4537" y="641"/>
                  </a:lnTo>
                  <a:lnTo>
                    <a:pt x="4377" y="401"/>
                  </a:lnTo>
                  <a:lnTo>
                    <a:pt x="4163" y="188"/>
                  </a:lnTo>
                  <a:lnTo>
                    <a:pt x="3950" y="1"/>
                  </a:lnTo>
                  <a:lnTo>
                    <a:pt x="3790" y="134"/>
                  </a:lnTo>
                  <a:lnTo>
                    <a:pt x="3630" y="241"/>
                  </a:lnTo>
                  <a:lnTo>
                    <a:pt x="3469" y="348"/>
                  </a:lnTo>
                  <a:lnTo>
                    <a:pt x="3283" y="428"/>
                  </a:lnTo>
                  <a:lnTo>
                    <a:pt x="3096" y="508"/>
                  </a:lnTo>
                  <a:lnTo>
                    <a:pt x="2909" y="561"/>
                  </a:lnTo>
                  <a:lnTo>
                    <a:pt x="2696" y="588"/>
                  </a:lnTo>
                  <a:lnTo>
                    <a:pt x="2295" y="588"/>
                  </a:lnTo>
                  <a:lnTo>
                    <a:pt x="2082" y="561"/>
                  </a:lnTo>
                  <a:lnTo>
                    <a:pt x="1895" y="508"/>
                  </a:lnTo>
                  <a:lnTo>
                    <a:pt x="1708" y="428"/>
                  </a:lnTo>
                  <a:lnTo>
                    <a:pt x="1521" y="348"/>
                  </a:lnTo>
                  <a:lnTo>
                    <a:pt x="1361" y="241"/>
                  </a:lnTo>
                  <a:lnTo>
                    <a:pt x="1201" y="13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37"/>
          <p:cNvGrpSpPr/>
          <p:nvPr/>
        </p:nvGrpSpPr>
        <p:grpSpPr>
          <a:xfrm>
            <a:off x="4946550" y="1318813"/>
            <a:ext cx="334925" cy="335575"/>
            <a:chOff x="3264275" y="1282375"/>
            <a:chExt cx="334925" cy="335575"/>
          </a:xfrm>
        </p:grpSpPr>
        <p:sp>
          <p:nvSpPr>
            <p:cNvPr id="1377" name="Google Shape;1377;p37"/>
            <p:cNvSpPr/>
            <p:nvPr/>
          </p:nvSpPr>
          <p:spPr>
            <a:xfrm>
              <a:off x="3529800" y="1362425"/>
              <a:ext cx="69400" cy="255525"/>
            </a:xfrm>
            <a:custGeom>
              <a:avLst/>
              <a:gdLst/>
              <a:ahLst/>
              <a:cxnLst/>
              <a:rect l="l" t="t" r="r" b="b"/>
              <a:pathLst>
                <a:path w="2776" h="10221" extrusionOk="0">
                  <a:moveTo>
                    <a:pt x="0" y="0"/>
                  </a:moveTo>
                  <a:lnTo>
                    <a:pt x="0" y="10221"/>
                  </a:lnTo>
                  <a:lnTo>
                    <a:pt x="2402" y="10221"/>
                  </a:lnTo>
                  <a:lnTo>
                    <a:pt x="2482" y="10194"/>
                  </a:lnTo>
                  <a:lnTo>
                    <a:pt x="2535" y="10167"/>
                  </a:lnTo>
                  <a:lnTo>
                    <a:pt x="2669" y="10087"/>
                  </a:lnTo>
                  <a:lnTo>
                    <a:pt x="2749" y="9981"/>
                  </a:lnTo>
                  <a:lnTo>
                    <a:pt x="2775" y="9901"/>
                  </a:lnTo>
                  <a:lnTo>
                    <a:pt x="2775" y="9821"/>
                  </a:lnTo>
                  <a:lnTo>
                    <a:pt x="2775" y="8646"/>
                  </a:lnTo>
                  <a:lnTo>
                    <a:pt x="1228" y="8646"/>
                  </a:lnTo>
                  <a:lnTo>
                    <a:pt x="1148" y="8620"/>
                  </a:lnTo>
                  <a:lnTo>
                    <a:pt x="1067" y="8620"/>
                  </a:lnTo>
                  <a:lnTo>
                    <a:pt x="934" y="8513"/>
                  </a:lnTo>
                  <a:lnTo>
                    <a:pt x="854" y="8406"/>
                  </a:lnTo>
                  <a:lnTo>
                    <a:pt x="827" y="8326"/>
                  </a:lnTo>
                  <a:lnTo>
                    <a:pt x="827" y="8246"/>
                  </a:lnTo>
                  <a:lnTo>
                    <a:pt x="827" y="8166"/>
                  </a:lnTo>
                  <a:lnTo>
                    <a:pt x="854" y="8086"/>
                  </a:lnTo>
                  <a:lnTo>
                    <a:pt x="934" y="7979"/>
                  </a:lnTo>
                  <a:lnTo>
                    <a:pt x="1067" y="7872"/>
                  </a:lnTo>
                  <a:lnTo>
                    <a:pt x="1148" y="7872"/>
                  </a:lnTo>
                  <a:lnTo>
                    <a:pt x="1228" y="7846"/>
                  </a:lnTo>
                  <a:lnTo>
                    <a:pt x="2775" y="7846"/>
                  </a:lnTo>
                  <a:lnTo>
                    <a:pt x="2775" y="7072"/>
                  </a:lnTo>
                  <a:lnTo>
                    <a:pt x="1148" y="7072"/>
                  </a:lnTo>
                  <a:lnTo>
                    <a:pt x="1067" y="7045"/>
                  </a:lnTo>
                  <a:lnTo>
                    <a:pt x="934" y="6965"/>
                  </a:lnTo>
                  <a:lnTo>
                    <a:pt x="854" y="6832"/>
                  </a:lnTo>
                  <a:lnTo>
                    <a:pt x="827" y="6752"/>
                  </a:lnTo>
                  <a:lnTo>
                    <a:pt x="827" y="6672"/>
                  </a:lnTo>
                  <a:lnTo>
                    <a:pt x="827" y="6592"/>
                  </a:lnTo>
                  <a:lnTo>
                    <a:pt x="854" y="6512"/>
                  </a:lnTo>
                  <a:lnTo>
                    <a:pt x="934" y="6405"/>
                  </a:lnTo>
                  <a:lnTo>
                    <a:pt x="1067" y="6325"/>
                  </a:lnTo>
                  <a:lnTo>
                    <a:pt x="1148" y="6298"/>
                  </a:lnTo>
                  <a:lnTo>
                    <a:pt x="1228" y="6271"/>
                  </a:lnTo>
                  <a:lnTo>
                    <a:pt x="2775" y="6271"/>
                  </a:lnTo>
                  <a:lnTo>
                    <a:pt x="2775" y="5497"/>
                  </a:lnTo>
                  <a:lnTo>
                    <a:pt x="1148" y="5497"/>
                  </a:lnTo>
                  <a:lnTo>
                    <a:pt x="1067" y="5471"/>
                  </a:lnTo>
                  <a:lnTo>
                    <a:pt x="934" y="5391"/>
                  </a:lnTo>
                  <a:lnTo>
                    <a:pt x="854" y="5257"/>
                  </a:lnTo>
                  <a:lnTo>
                    <a:pt x="827" y="5177"/>
                  </a:lnTo>
                  <a:lnTo>
                    <a:pt x="827" y="5097"/>
                  </a:lnTo>
                  <a:lnTo>
                    <a:pt x="827" y="5017"/>
                  </a:lnTo>
                  <a:lnTo>
                    <a:pt x="854" y="4937"/>
                  </a:lnTo>
                  <a:lnTo>
                    <a:pt x="934" y="4830"/>
                  </a:lnTo>
                  <a:lnTo>
                    <a:pt x="1067" y="4750"/>
                  </a:lnTo>
                  <a:lnTo>
                    <a:pt x="1148" y="4724"/>
                  </a:lnTo>
                  <a:lnTo>
                    <a:pt x="1228" y="4697"/>
                  </a:lnTo>
                  <a:lnTo>
                    <a:pt x="2775" y="4697"/>
                  </a:lnTo>
                  <a:lnTo>
                    <a:pt x="2775" y="3923"/>
                  </a:lnTo>
                  <a:lnTo>
                    <a:pt x="1148" y="3923"/>
                  </a:lnTo>
                  <a:lnTo>
                    <a:pt x="1067" y="3896"/>
                  </a:lnTo>
                  <a:lnTo>
                    <a:pt x="934" y="3816"/>
                  </a:lnTo>
                  <a:lnTo>
                    <a:pt x="854" y="3683"/>
                  </a:lnTo>
                  <a:lnTo>
                    <a:pt x="827" y="3603"/>
                  </a:lnTo>
                  <a:lnTo>
                    <a:pt x="827" y="3523"/>
                  </a:lnTo>
                  <a:lnTo>
                    <a:pt x="827" y="3443"/>
                  </a:lnTo>
                  <a:lnTo>
                    <a:pt x="854" y="3389"/>
                  </a:lnTo>
                  <a:lnTo>
                    <a:pt x="934" y="3256"/>
                  </a:lnTo>
                  <a:lnTo>
                    <a:pt x="1067" y="3176"/>
                  </a:lnTo>
                  <a:lnTo>
                    <a:pt x="1148" y="3149"/>
                  </a:lnTo>
                  <a:lnTo>
                    <a:pt x="2775" y="3149"/>
                  </a:lnTo>
                  <a:lnTo>
                    <a:pt x="2775" y="2349"/>
                  </a:lnTo>
                  <a:lnTo>
                    <a:pt x="1148" y="2349"/>
                  </a:lnTo>
                  <a:lnTo>
                    <a:pt x="1067" y="2322"/>
                  </a:lnTo>
                  <a:lnTo>
                    <a:pt x="934" y="2242"/>
                  </a:lnTo>
                  <a:lnTo>
                    <a:pt x="854" y="2108"/>
                  </a:lnTo>
                  <a:lnTo>
                    <a:pt x="827" y="2028"/>
                  </a:lnTo>
                  <a:lnTo>
                    <a:pt x="827" y="1948"/>
                  </a:lnTo>
                  <a:lnTo>
                    <a:pt x="827" y="1868"/>
                  </a:lnTo>
                  <a:lnTo>
                    <a:pt x="854" y="1815"/>
                  </a:lnTo>
                  <a:lnTo>
                    <a:pt x="934" y="1681"/>
                  </a:lnTo>
                  <a:lnTo>
                    <a:pt x="1067" y="1601"/>
                  </a:lnTo>
                  <a:lnTo>
                    <a:pt x="1148" y="1575"/>
                  </a:lnTo>
                  <a:lnTo>
                    <a:pt x="2775" y="1575"/>
                  </a:lnTo>
                  <a:lnTo>
                    <a:pt x="2775" y="374"/>
                  </a:lnTo>
                  <a:lnTo>
                    <a:pt x="2775" y="320"/>
                  </a:lnTo>
                  <a:lnTo>
                    <a:pt x="2749" y="240"/>
                  </a:lnTo>
                  <a:lnTo>
                    <a:pt x="2669" y="107"/>
                  </a:lnTo>
                  <a:lnTo>
                    <a:pt x="2535" y="27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264275" y="1362425"/>
              <a:ext cx="69400" cy="255525"/>
            </a:xfrm>
            <a:custGeom>
              <a:avLst/>
              <a:gdLst/>
              <a:ahLst/>
              <a:cxnLst/>
              <a:rect l="l" t="t" r="r" b="b"/>
              <a:pathLst>
                <a:path w="2776" h="10221" extrusionOk="0">
                  <a:moveTo>
                    <a:pt x="320" y="0"/>
                  </a:moveTo>
                  <a:lnTo>
                    <a:pt x="240" y="27"/>
                  </a:lnTo>
                  <a:lnTo>
                    <a:pt x="107" y="107"/>
                  </a:lnTo>
                  <a:lnTo>
                    <a:pt x="27" y="240"/>
                  </a:lnTo>
                  <a:lnTo>
                    <a:pt x="0" y="320"/>
                  </a:lnTo>
                  <a:lnTo>
                    <a:pt x="0" y="374"/>
                  </a:lnTo>
                  <a:lnTo>
                    <a:pt x="0" y="1575"/>
                  </a:lnTo>
                  <a:lnTo>
                    <a:pt x="1655" y="1575"/>
                  </a:lnTo>
                  <a:lnTo>
                    <a:pt x="1708" y="1601"/>
                  </a:lnTo>
                  <a:lnTo>
                    <a:pt x="1841" y="1681"/>
                  </a:lnTo>
                  <a:lnTo>
                    <a:pt x="1922" y="1815"/>
                  </a:lnTo>
                  <a:lnTo>
                    <a:pt x="1948" y="1868"/>
                  </a:lnTo>
                  <a:lnTo>
                    <a:pt x="1948" y="1948"/>
                  </a:lnTo>
                  <a:lnTo>
                    <a:pt x="1948" y="2028"/>
                  </a:lnTo>
                  <a:lnTo>
                    <a:pt x="1922" y="2108"/>
                  </a:lnTo>
                  <a:lnTo>
                    <a:pt x="1841" y="2242"/>
                  </a:lnTo>
                  <a:lnTo>
                    <a:pt x="1708" y="2322"/>
                  </a:lnTo>
                  <a:lnTo>
                    <a:pt x="1655" y="2349"/>
                  </a:lnTo>
                  <a:lnTo>
                    <a:pt x="0" y="2349"/>
                  </a:lnTo>
                  <a:lnTo>
                    <a:pt x="0" y="3149"/>
                  </a:lnTo>
                  <a:lnTo>
                    <a:pt x="1655" y="3149"/>
                  </a:lnTo>
                  <a:lnTo>
                    <a:pt x="1708" y="3176"/>
                  </a:lnTo>
                  <a:lnTo>
                    <a:pt x="1841" y="3256"/>
                  </a:lnTo>
                  <a:lnTo>
                    <a:pt x="1922" y="3389"/>
                  </a:lnTo>
                  <a:lnTo>
                    <a:pt x="1948" y="3443"/>
                  </a:lnTo>
                  <a:lnTo>
                    <a:pt x="1948" y="3523"/>
                  </a:lnTo>
                  <a:lnTo>
                    <a:pt x="1948" y="3603"/>
                  </a:lnTo>
                  <a:lnTo>
                    <a:pt x="1922" y="3683"/>
                  </a:lnTo>
                  <a:lnTo>
                    <a:pt x="1841" y="3816"/>
                  </a:lnTo>
                  <a:lnTo>
                    <a:pt x="1708" y="3896"/>
                  </a:lnTo>
                  <a:lnTo>
                    <a:pt x="1655" y="3923"/>
                  </a:lnTo>
                  <a:lnTo>
                    <a:pt x="0" y="3923"/>
                  </a:lnTo>
                  <a:lnTo>
                    <a:pt x="0" y="4697"/>
                  </a:lnTo>
                  <a:lnTo>
                    <a:pt x="1575" y="4697"/>
                  </a:lnTo>
                  <a:lnTo>
                    <a:pt x="1655" y="4724"/>
                  </a:lnTo>
                  <a:lnTo>
                    <a:pt x="1708" y="4750"/>
                  </a:lnTo>
                  <a:lnTo>
                    <a:pt x="1841" y="4830"/>
                  </a:lnTo>
                  <a:lnTo>
                    <a:pt x="1922" y="4937"/>
                  </a:lnTo>
                  <a:lnTo>
                    <a:pt x="1948" y="5017"/>
                  </a:lnTo>
                  <a:lnTo>
                    <a:pt x="1948" y="5097"/>
                  </a:lnTo>
                  <a:lnTo>
                    <a:pt x="1948" y="5177"/>
                  </a:lnTo>
                  <a:lnTo>
                    <a:pt x="1922" y="5257"/>
                  </a:lnTo>
                  <a:lnTo>
                    <a:pt x="1841" y="5391"/>
                  </a:lnTo>
                  <a:lnTo>
                    <a:pt x="1708" y="5471"/>
                  </a:lnTo>
                  <a:lnTo>
                    <a:pt x="1655" y="5497"/>
                  </a:lnTo>
                  <a:lnTo>
                    <a:pt x="0" y="5497"/>
                  </a:lnTo>
                  <a:lnTo>
                    <a:pt x="0" y="6271"/>
                  </a:lnTo>
                  <a:lnTo>
                    <a:pt x="1575" y="6271"/>
                  </a:lnTo>
                  <a:lnTo>
                    <a:pt x="1655" y="6298"/>
                  </a:lnTo>
                  <a:lnTo>
                    <a:pt x="1708" y="6325"/>
                  </a:lnTo>
                  <a:lnTo>
                    <a:pt x="1841" y="6405"/>
                  </a:lnTo>
                  <a:lnTo>
                    <a:pt x="1922" y="6512"/>
                  </a:lnTo>
                  <a:lnTo>
                    <a:pt x="1948" y="6592"/>
                  </a:lnTo>
                  <a:lnTo>
                    <a:pt x="1948" y="6672"/>
                  </a:lnTo>
                  <a:lnTo>
                    <a:pt x="1948" y="6752"/>
                  </a:lnTo>
                  <a:lnTo>
                    <a:pt x="1922" y="6832"/>
                  </a:lnTo>
                  <a:lnTo>
                    <a:pt x="1841" y="6965"/>
                  </a:lnTo>
                  <a:lnTo>
                    <a:pt x="1708" y="7045"/>
                  </a:lnTo>
                  <a:lnTo>
                    <a:pt x="1655" y="7072"/>
                  </a:lnTo>
                  <a:lnTo>
                    <a:pt x="0" y="7072"/>
                  </a:lnTo>
                  <a:lnTo>
                    <a:pt x="0" y="7846"/>
                  </a:lnTo>
                  <a:lnTo>
                    <a:pt x="1575" y="7846"/>
                  </a:lnTo>
                  <a:lnTo>
                    <a:pt x="1655" y="7872"/>
                  </a:lnTo>
                  <a:lnTo>
                    <a:pt x="1708" y="7872"/>
                  </a:lnTo>
                  <a:lnTo>
                    <a:pt x="1841" y="7979"/>
                  </a:lnTo>
                  <a:lnTo>
                    <a:pt x="1922" y="8086"/>
                  </a:lnTo>
                  <a:lnTo>
                    <a:pt x="1948" y="8166"/>
                  </a:lnTo>
                  <a:lnTo>
                    <a:pt x="1948" y="8246"/>
                  </a:lnTo>
                  <a:lnTo>
                    <a:pt x="1948" y="8326"/>
                  </a:lnTo>
                  <a:lnTo>
                    <a:pt x="1922" y="8406"/>
                  </a:lnTo>
                  <a:lnTo>
                    <a:pt x="1841" y="8513"/>
                  </a:lnTo>
                  <a:lnTo>
                    <a:pt x="1708" y="8620"/>
                  </a:lnTo>
                  <a:lnTo>
                    <a:pt x="1655" y="8620"/>
                  </a:lnTo>
                  <a:lnTo>
                    <a:pt x="1575" y="8646"/>
                  </a:lnTo>
                  <a:lnTo>
                    <a:pt x="0" y="8646"/>
                  </a:lnTo>
                  <a:lnTo>
                    <a:pt x="0" y="9821"/>
                  </a:lnTo>
                  <a:lnTo>
                    <a:pt x="0" y="9901"/>
                  </a:lnTo>
                  <a:lnTo>
                    <a:pt x="27" y="9981"/>
                  </a:lnTo>
                  <a:lnTo>
                    <a:pt x="107" y="10087"/>
                  </a:lnTo>
                  <a:lnTo>
                    <a:pt x="240" y="10167"/>
                  </a:lnTo>
                  <a:lnTo>
                    <a:pt x="320" y="10194"/>
                  </a:lnTo>
                  <a:lnTo>
                    <a:pt x="400" y="10221"/>
                  </a:lnTo>
                  <a:lnTo>
                    <a:pt x="2775" y="10221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373000" y="1282375"/>
              <a:ext cx="118125" cy="29375"/>
            </a:xfrm>
            <a:custGeom>
              <a:avLst/>
              <a:gdLst/>
              <a:ahLst/>
              <a:cxnLst/>
              <a:rect l="l" t="t" r="r" b="b"/>
              <a:pathLst>
                <a:path w="4725" h="1175" extrusionOk="0">
                  <a:moveTo>
                    <a:pt x="321" y="0"/>
                  </a:moveTo>
                  <a:lnTo>
                    <a:pt x="241" y="27"/>
                  </a:lnTo>
                  <a:lnTo>
                    <a:pt x="108" y="107"/>
                  </a:lnTo>
                  <a:lnTo>
                    <a:pt x="28" y="240"/>
                  </a:lnTo>
                  <a:lnTo>
                    <a:pt x="1" y="320"/>
                  </a:lnTo>
                  <a:lnTo>
                    <a:pt x="1" y="400"/>
                  </a:lnTo>
                  <a:lnTo>
                    <a:pt x="1" y="1174"/>
                  </a:lnTo>
                  <a:lnTo>
                    <a:pt x="4724" y="1174"/>
                  </a:lnTo>
                  <a:lnTo>
                    <a:pt x="4724" y="400"/>
                  </a:lnTo>
                  <a:lnTo>
                    <a:pt x="4698" y="320"/>
                  </a:lnTo>
                  <a:lnTo>
                    <a:pt x="4671" y="240"/>
                  </a:lnTo>
                  <a:lnTo>
                    <a:pt x="4591" y="107"/>
                  </a:lnTo>
                  <a:lnTo>
                    <a:pt x="4484" y="2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09025" y="1557225"/>
              <a:ext cx="46075" cy="60725"/>
            </a:xfrm>
            <a:custGeom>
              <a:avLst/>
              <a:gdLst/>
              <a:ahLst/>
              <a:cxnLst/>
              <a:rect l="l" t="t" r="r" b="b"/>
              <a:pathLst>
                <a:path w="1843" h="2429" extrusionOk="0">
                  <a:moveTo>
                    <a:pt x="1" y="0"/>
                  </a:moveTo>
                  <a:lnTo>
                    <a:pt x="1" y="2429"/>
                  </a:lnTo>
                  <a:lnTo>
                    <a:pt x="1842" y="242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353000" y="1331725"/>
              <a:ext cx="157475" cy="286225"/>
            </a:xfrm>
            <a:custGeom>
              <a:avLst/>
              <a:gdLst/>
              <a:ahLst/>
              <a:cxnLst/>
              <a:rect l="l" t="t" r="r" b="b"/>
              <a:pathLst>
                <a:path w="6299" h="11449" extrusionOk="0">
                  <a:moveTo>
                    <a:pt x="1655" y="1175"/>
                  </a:moveTo>
                  <a:lnTo>
                    <a:pt x="1735" y="1202"/>
                  </a:lnTo>
                  <a:lnTo>
                    <a:pt x="1868" y="1282"/>
                  </a:lnTo>
                  <a:lnTo>
                    <a:pt x="1948" y="1415"/>
                  </a:lnTo>
                  <a:lnTo>
                    <a:pt x="1975" y="1495"/>
                  </a:lnTo>
                  <a:lnTo>
                    <a:pt x="1975" y="1575"/>
                  </a:lnTo>
                  <a:lnTo>
                    <a:pt x="1975" y="2349"/>
                  </a:lnTo>
                  <a:lnTo>
                    <a:pt x="1975" y="2429"/>
                  </a:lnTo>
                  <a:lnTo>
                    <a:pt x="1948" y="2509"/>
                  </a:lnTo>
                  <a:lnTo>
                    <a:pt x="1868" y="2616"/>
                  </a:lnTo>
                  <a:lnTo>
                    <a:pt x="1735" y="2723"/>
                  </a:lnTo>
                  <a:lnTo>
                    <a:pt x="1655" y="2723"/>
                  </a:lnTo>
                  <a:lnTo>
                    <a:pt x="1575" y="2749"/>
                  </a:lnTo>
                  <a:lnTo>
                    <a:pt x="1495" y="2723"/>
                  </a:lnTo>
                  <a:lnTo>
                    <a:pt x="1441" y="2723"/>
                  </a:lnTo>
                  <a:lnTo>
                    <a:pt x="1308" y="2616"/>
                  </a:lnTo>
                  <a:lnTo>
                    <a:pt x="1228" y="2509"/>
                  </a:lnTo>
                  <a:lnTo>
                    <a:pt x="1201" y="2429"/>
                  </a:lnTo>
                  <a:lnTo>
                    <a:pt x="1201" y="2349"/>
                  </a:lnTo>
                  <a:lnTo>
                    <a:pt x="1201" y="1575"/>
                  </a:lnTo>
                  <a:lnTo>
                    <a:pt x="1201" y="1495"/>
                  </a:lnTo>
                  <a:lnTo>
                    <a:pt x="1228" y="1415"/>
                  </a:lnTo>
                  <a:lnTo>
                    <a:pt x="1308" y="1282"/>
                  </a:lnTo>
                  <a:lnTo>
                    <a:pt x="1441" y="1202"/>
                  </a:lnTo>
                  <a:lnTo>
                    <a:pt x="1495" y="1175"/>
                  </a:lnTo>
                  <a:close/>
                  <a:moveTo>
                    <a:pt x="3229" y="1175"/>
                  </a:moveTo>
                  <a:lnTo>
                    <a:pt x="3309" y="1202"/>
                  </a:lnTo>
                  <a:lnTo>
                    <a:pt x="3443" y="1282"/>
                  </a:lnTo>
                  <a:lnTo>
                    <a:pt x="3523" y="1415"/>
                  </a:lnTo>
                  <a:lnTo>
                    <a:pt x="3550" y="1495"/>
                  </a:lnTo>
                  <a:lnTo>
                    <a:pt x="3550" y="1575"/>
                  </a:lnTo>
                  <a:lnTo>
                    <a:pt x="3550" y="2349"/>
                  </a:lnTo>
                  <a:lnTo>
                    <a:pt x="3550" y="2429"/>
                  </a:lnTo>
                  <a:lnTo>
                    <a:pt x="3523" y="2509"/>
                  </a:lnTo>
                  <a:lnTo>
                    <a:pt x="3443" y="2616"/>
                  </a:lnTo>
                  <a:lnTo>
                    <a:pt x="3309" y="2723"/>
                  </a:lnTo>
                  <a:lnTo>
                    <a:pt x="3229" y="2723"/>
                  </a:lnTo>
                  <a:lnTo>
                    <a:pt x="3149" y="2749"/>
                  </a:lnTo>
                  <a:lnTo>
                    <a:pt x="3069" y="2723"/>
                  </a:lnTo>
                  <a:lnTo>
                    <a:pt x="2989" y="2723"/>
                  </a:lnTo>
                  <a:lnTo>
                    <a:pt x="2882" y="2616"/>
                  </a:lnTo>
                  <a:lnTo>
                    <a:pt x="2802" y="2509"/>
                  </a:lnTo>
                  <a:lnTo>
                    <a:pt x="2776" y="2429"/>
                  </a:lnTo>
                  <a:lnTo>
                    <a:pt x="2749" y="2349"/>
                  </a:lnTo>
                  <a:lnTo>
                    <a:pt x="2749" y="1575"/>
                  </a:lnTo>
                  <a:lnTo>
                    <a:pt x="2776" y="1495"/>
                  </a:lnTo>
                  <a:lnTo>
                    <a:pt x="2802" y="1415"/>
                  </a:lnTo>
                  <a:lnTo>
                    <a:pt x="2882" y="1282"/>
                  </a:lnTo>
                  <a:lnTo>
                    <a:pt x="2989" y="1202"/>
                  </a:lnTo>
                  <a:lnTo>
                    <a:pt x="3069" y="1175"/>
                  </a:lnTo>
                  <a:close/>
                  <a:moveTo>
                    <a:pt x="4804" y="1175"/>
                  </a:moveTo>
                  <a:lnTo>
                    <a:pt x="4884" y="1202"/>
                  </a:lnTo>
                  <a:lnTo>
                    <a:pt x="4991" y="1282"/>
                  </a:lnTo>
                  <a:lnTo>
                    <a:pt x="5097" y="1415"/>
                  </a:lnTo>
                  <a:lnTo>
                    <a:pt x="5097" y="1495"/>
                  </a:lnTo>
                  <a:lnTo>
                    <a:pt x="5124" y="1575"/>
                  </a:lnTo>
                  <a:lnTo>
                    <a:pt x="5124" y="2349"/>
                  </a:lnTo>
                  <a:lnTo>
                    <a:pt x="5097" y="2429"/>
                  </a:lnTo>
                  <a:lnTo>
                    <a:pt x="5097" y="2509"/>
                  </a:lnTo>
                  <a:lnTo>
                    <a:pt x="4991" y="2616"/>
                  </a:lnTo>
                  <a:lnTo>
                    <a:pt x="4884" y="2723"/>
                  </a:lnTo>
                  <a:lnTo>
                    <a:pt x="4804" y="2723"/>
                  </a:lnTo>
                  <a:lnTo>
                    <a:pt x="4724" y="2749"/>
                  </a:lnTo>
                  <a:lnTo>
                    <a:pt x="4644" y="2723"/>
                  </a:lnTo>
                  <a:lnTo>
                    <a:pt x="4564" y="2723"/>
                  </a:lnTo>
                  <a:lnTo>
                    <a:pt x="4457" y="2616"/>
                  </a:lnTo>
                  <a:lnTo>
                    <a:pt x="4350" y="2509"/>
                  </a:lnTo>
                  <a:lnTo>
                    <a:pt x="4350" y="2429"/>
                  </a:lnTo>
                  <a:lnTo>
                    <a:pt x="4323" y="2349"/>
                  </a:lnTo>
                  <a:lnTo>
                    <a:pt x="4323" y="1575"/>
                  </a:lnTo>
                  <a:lnTo>
                    <a:pt x="4350" y="1495"/>
                  </a:lnTo>
                  <a:lnTo>
                    <a:pt x="4350" y="1415"/>
                  </a:lnTo>
                  <a:lnTo>
                    <a:pt x="4457" y="1282"/>
                  </a:lnTo>
                  <a:lnTo>
                    <a:pt x="4564" y="1202"/>
                  </a:lnTo>
                  <a:lnTo>
                    <a:pt x="4644" y="1175"/>
                  </a:lnTo>
                  <a:close/>
                  <a:moveTo>
                    <a:pt x="1655" y="3523"/>
                  </a:moveTo>
                  <a:lnTo>
                    <a:pt x="1735" y="3550"/>
                  </a:lnTo>
                  <a:lnTo>
                    <a:pt x="1868" y="3630"/>
                  </a:lnTo>
                  <a:lnTo>
                    <a:pt x="1948" y="3763"/>
                  </a:lnTo>
                  <a:lnTo>
                    <a:pt x="1975" y="3843"/>
                  </a:lnTo>
                  <a:lnTo>
                    <a:pt x="1975" y="3924"/>
                  </a:lnTo>
                  <a:lnTo>
                    <a:pt x="1975" y="4697"/>
                  </a:lnTo>
                  <a:lnTo>
                    <a:pt x="1975" y="4777"/>
                  </a:lnTo>
                  <a:lnTo>
                    <a:pt x="1948" y="4857"/>
                  </a:lnTo>
                  <a:lnTo>
                    <a:pt x="1868" y="4991"/>
                  </a:lnTo>
                  <a:lnTo>
                    <a:pt x="1735" y="5071"/>
                  </a:lnTo>
                  <a:lnTo>
                    <a:pt x="1655" y="5098"/>
                  </a:lnTo>
                  <a:lnTo>
                    <a:pt x="1495" y="5098"/>
                  </a:lnTo>
                  <a:lnTo>
                    <a:pt x="1441" y="5071"/>
                  </a:lnTo>
                  <a:lnTo>
                    <a:pt x="1308" y="4991"/>
                  </a:lnTo>
                  <a:lnTo>
                    <a:pt x="1228" y="4857"/>
                  </a:lnTo>
                  <a:lnTo>
                    <a:pt x="1201" y="4777"/>
                  </a:lnTo>
                  <a:lnTo>
                    <a:pt x="1201" y="4697"/>
                  </a:lnTo>
                  <a:lnTo>
                    <a:pt x="1201" y="3924"/>
                  </a:lnTo>
                  <a:lnTo>
                    <a:pt x="1201" y="3843"/>
                  </a:lnTo>
                  <a:lnTo>
                    <a:pt x="1228" y="3763"/>
                  </a:lnTo>
                  <a:lnTo>
                    <a:pt x="1308" y="3630"/>
                  </a:lnTo>
                  <a:lnTo>
                    <a:pt x="1441" y="3550"/>
                  </a:lnTo>
                  <a:lnTo>
                    <a:pt x="1495" y="3523"/>
                  </a:lnTo>
                  <a:close/>
                  <a:moveTo>
                    <a:pt x="3229" y="3523"/>
                  </a:moveTo>
                  <a:lnTo>
                    <a:pt x="3309" y="3550"/>
                  </a:lnTo>
                  <a:lnTo>
                    <a:pt x="3443" y="3630"/>
                  </a:lnTo>
                  <a:lnTo>
                    <a:pt x="3523" y="3763"/>
                  </a:lnTo>
                  <a:lnTo>
                    <a:pt x="3550" y="3843"/>
                  </a:lnTo>
                  <a:lnTo>
                    <a:pt x="3550" y="3924"/>
                  </a:lnTo>
                  <a:lnTo>
                    <a:pt x="3550" y="4697"/>
                  </a:lnTo>
                  <a:lnTo>
                    <a:pt x="3550" y="4777"/>
                  </a:lnTo>
                  <a:lnTo>
                    <a:pt x="3523" y="4857"/>
                  </a:lnTo>
                  <a:lnTo>
                    <a:pt x="3443" y="4991"/>
                  </a:lnTo>
                  <a:lnTo>
                    <a:pt x="3309" y="5071"/>
                  </a:lnTo>
                  <a:lnTo>
                    <a:pt x="3229" y="5098"/>
                  </a:lnTo>
                  <a:lnTo>
                    <a:pt x="3069" y="5098"/>
                  </a:lnTo>
                  <a:lnTo>
                    <a:pt x="2989" y="5071"/>
                  </a:lnTo>
                  <a:lnTo>
                    <a:pt x="2882" y="4991"/>
                  </a:lnTo>
                  <a:lnTo>
                    <a:pt x="2802" y="4857"/>
                  </a:lnTo>
                  <a:lnTo>
                    <a:pt x="2776" y="4777"/>
                  </a:lnTo>
                  <a:lnTo>
                    <a:pt x="2749" y="4697"/>
                  </a:lnTo>
                  <a:lnTo>
                    <a:pt x="2749" y="3924"/>
                  </a:lnTo>
                  <a:lnTo>
                    <a:pt x="2776" y="3843"/>
                  </a:lnTo>
                  <a:lnTo>
                    <a:pt x="2802" y="3763"/>
                  </a:lnTo>
                  <a:lnTo>
                    <a:pt x="2882" y="3630"/>
                  </a:lnTo>
                  <a:lnTo>
                    <a:pt x="2989" y="3550"/>
                  </a:lnTo>
                  <a:lnTo>
                    <a:pt x="3069" y="3523"/>
                  </a:lnTo>
                  <a:close/>
                  <a:moveTo>
                    <a:pt x="4804" y="3523"/>
                  </a:moveTo>
                  <a:lnTo>
                    <a:pt x="4884" y="3550"/>
                  </a:lnTo>
                  <a:lnTo>
                    <a:pt x="4991" y="3630"/>
                  </a:lnTo>
                  <a:lnTo>
                    <a:pt x="5097" y="3763"/>
                  </a:lnTo>
                  <a:lnTo>
                    <a:pt x="5097" y="3843"/>
                  </a:lnTo>
                  <a:lnTo>
                    <a:pt x="5124" y="3924"/>
                  </a:lnTo>
                  <a:lnTo>
                    <a:pt x="5124" y="4697"/>
                  </a:lnTo>
                  <a:lnTo>
                    <a:pt x="5097" y="4777"/>
                  </a:lnTo>
                  <a:lnTo>
                    <a:pt x="5097" y="4857"/>
                  </a:lnTo>
                  <a:lnTo>
                    <a:pt x="4991" y="4991"/>
                  </a:lnTo>
                  <a:lnTo>
                    <a:pt x="4884" y="5071"/>
                  </a:lnTo>
                  <a:lnTo>
                    <a:pt x="4804" y="5098"/>
                  </a:lnTo>
                  <a:lnTo>
                    <a:pt x="4644" y="5098"/>
                  </a:lnTo>
                  <a:lnTo>
                    <a:pt x="4564" y="5071"/>
                  </a:lnTo>
                  <a:lnTo>
                    <a:pt x="4457" y="4991"/>
                  </a:lnTo>
                  <a:lnTo>
                    <a:pt x="4350" y="4857"/>
                  </a:lnTo>
                  <a:lnTo>
                    <a:pt x="4350" y="4777"/>
                  </a:lnTo>
                  <a:lnTo>
                    <a:pt x="4323" y="4697"/>
                  </a:lnTo>
                  <a:lnTo>
                    <a:pt x="4323" y="3924"/>
                  </a:lnTo>
                  <a:lnTo>
                    <a:pt x="4350" y="3843"/>
                  </a:lnTo>
                  <a:lnTo>
                    <a:pt x="4350" y="3763"/>
                  </a:lnTo>
                  <a:lnTo>
                    <a:pt x="4457" y="3630"/>
                  </a:lnTo>
                  <a:lnTo>
                    <a:pt x="4564" y="3550"/>
                  </a:lnTo>
                  <a:lnTo>
                    <a:pt x="4644" y="3523"/>
                  </a:lnTo>
                  <a:close/>
                  <a:moveTo>
                    <a:pt x="1575" y="5872"/>
                  </a:moveTo>
                  <a:lnTo>
                    <a:pt x="1655" y="5898"/>
                  </a:lnTo>
                  <a:lnTo>
                    <a:pt x="1735" y="5925"/>
                  </a:lnTo>
                  <a:lnTo>
                    <a:pt x="1868" y="6005"/>
                  </a:lnTo>
                  <a:lnTo>
                    <a:pt x="1948" y="6112"/>
                  </a:lnTo>
                  <a:lnTo>
                    <a:pt x="1975" y="6192"/>
                  </a:lnTo>
                  <a:lnTo>
                    <a:pt x="1975" y="6272"/>
                  </a:lnTo>
                  <a:lnTo>
                    <a:pt x="1975" y="7072"/>
                  </a:lnTo>
                  <a:lnTo>
                    <a:pt x="1975" y="7152"/>
                  </a:lnTo>
                  <a:lnTo>
                    <a:pt x="1948" y="7206"/>
                  </a:lnTo>
                  <a:lnTo>
                    <a:pt x="1868" y="7339"/>
                  </a:lnTo>
                  <a:lnTo>
                    <a:pt x="1735" y="7419"/>
                  </a:lnTo>
                  <a:lnTo>
                    <a:pt x="1655" y="7446"/>
                  </a:lnTo>
                  <a:lnTo>
                    <a:pt x="1495" y="7446"/>
                  </a:lnTo>
                  <a:lnTo>
                    <a:pt x="1441" y="7419"/>
                  </a:lnTo>
                  <a:lnTo>
                    <a:pt x="1308" y="7339"/>
                  </a:lnTo>
                  <a:lnTo>
                    <a:pt x="1228" y="7206"/>
                  </a:lnTo>
                  <a:lnTo>
                    <a:pt x="1201" y="7152"/>
                  </a:lnTo>
                  <a:lnTo>
                    <a:pt x="1201" y="7072"/>
                  </a:lnTo>
                  <a:lnTo>
                    <a:pt x="1201" y="6272"/>
                  </a:lnTo>
                  <a:lnTo>
                    <a:pt x="1201" y="6192"/>
                  </a:lnTo>
                  <a:lnTo>
                    <a:pt x="1228" y="6112"/>
                  </a:lnTo>
                  <a:lnTo>
                    <a:pt x="1308" y="6005"/>
                  </a:lnTo>
                  <a:lnTo>
                    <a:pt x="1441" y="5925"/>
                  </a:lnTo>
                  <a:lnTo>
                    <a:pt x="1495" y="5898"/>
                  </a:lnTo>
                  <a:lnTo>
                    <a:pt x="1575" y="5872"/>
                  </a:lnTo>
                  <a:close/>
                  <a:moveTo>
                    <a:pt x="3149" y="5872"/>
                  </a:moveTo>
                  <a:lnTo>
                    <a:pt x="3229" y="5898"/>
                  </a:lnTo>
                  <a:lnTo>
                    <a:pt x="3309" y="5925"/>
                  </a:lnTo>
                  <a:lnTo>
                    <a:pt x="3443" y="6005"/>
                  </a:lnTo>
                  <a:lnTo>
                    <a:pt x="3523" y="6112"/>
                  </a:lnTo>
                  <a:lnTo>
                    <a:pt x="3550" y="6192"/>
                  </a:lnTo>
                  <a:lnTo>
                    <a:pt x="3550" y="6272"/>
                  </a:lnTo>
                  <a:lnTo>
                    <a:pt x="3550" y="7072"/>
                  </a:lnTo>
                  <a:lnTo>
                    <a:pt x="3550" y="7152"/>
                  </a:lnTo>
                  <a:lnTo>
                    <a:pt x="3523" y="7206"/>
                  </a:lnTo>
                  <a:lnTo>
                    <a:pt x="3443" y="7339"/>
                  </a:lnTo>
                  <a:lnTo>
                    <a:pt x="3309" y="7419"/>
                  </a:lnTo>
                  <a:lnTo>
                    <a:pt x="3229" y="7446"/>
                  </a:lnTo>
                  <a:lnTo>
                    <a:pt x="3069" y="7446"/>
                  </a:lnTo>
                  <a:lnTo>
                    <a:pt x="2989" y="7419"/>
                  </a:lnTo>
                  <a:lnTo>
                    <a:pt x="2882" y="7339"/>
                  </a:lnTo>
                  <a:lnTo>
                    <a:pt x="2802" y="7206"/>
                  </a:lnTo>
                  <a:lnTo>
                    <a:pt x="2776" y="7152"/>
                  </a:lnTo>
                  <a:lnTo>
                    <a:pt x="2749" y="7072"/>
                  </a:lnTo>
                  <a:lnTo>
                    <a:pt x="2749" y="6272"/>
                  </a:lnTo>
                  <a:lnTo>
                    <a:pt x="2776" y="6192"/>
                  </a:lnTo>
                  <a:lnTo>
                    <a:pt x="2802" y="6112"/>
                  </a:lnTo>
                  <a:lnTo>
                    <a:pt x="2882" y="6005"/>
                  </a:lnTo>
                  <a:lnTo>
                    <a:pt x="2989" y="5925"/>
                  </a:lnTo>
                  <a:lnTo>
                    <a:pt x="3069" y="5898"/>
                  </a:lnTo>
                  <a:lnTo>
                    <a:pt x="3149" y="5872"/>
                  </a:lnTo>
                  <a:close/>
                  <a:moveTo>
                    <a:pt x="4724" y="5872"/>
                  </a:moveTo>
                  <a:lnTo>
                    <a:pt x="4804" y="5898"/>
                  </a:lnTo>
                  <a:lnTo>
                    <a:pt x="4884" y="5925"/>
                  </a:lnTo>
                  <a:lnTo>
                    <a:pt x="4991" y="6005"/>
                  </a:lnTo>
                  <a:lnTo>
                    <a:pt x="5097" y="6112"/>
                  </a:lnTo>
                  <a:lnTo>
                    <a:pt x="5097" y="6192"/>
                  </a:lnTo>
                  <a:lnTo>
                    <a:pt x="5124" y="6272"/>
                  </a:lnTo>
                  <a:lnTo>
                    <a:pt x="5124" y="7072"/>
                  </a:lnTo>
                  <a:lnTo>
                    <a:pt x="5097" y="7152"/>
                  </a:lnTo>
                  <a:lnTo>
                    <a:pt x="5097" y="7206"/>
                  </a:lnTo>
                  <a:lnTo>
                    <a:pt x="4991" y="7339"/>
                  </a:lnTo>
                  <a:lnTo>
                    <a:pt x="4884" y="7419"/>
                  </a:lnTo>
                  <a:lnTo>
                    <a:pt x="4804" y="7446"/>
                  </a:lnTo>
                  <a:lnTo>
                    <a:pt x="4644" y="7446"/>
                  </a:lnTo>
                  <a:lnTo>
                    <a:pt x="4564" y="7419"/>
                  </a:lnTo>
                  <a:lnTo>
                    <a:pt x="4457" y="7339"/>
                  </a:lnTo>
                  <a:lnTo>
                    <a:pt x="4350" y="7206"/>
                  </a:lnTo>
                  <a:lnTo>
                    <a:pt x="4350" y="7152"/>
                  </a:lnTo>
                  <a:lnTo>
                    <a:pt x="4323" y="7072"/>
                  </a:lnTo>
                  <a:lnTo>
                    <a:pt x="4323" y="6272"/>
                  </a:lnTo>
                  <a:lnTo>
                    <a:pt x="4350" y="6192"/>
                  </a:lnTo>
                  <a:lnTo>
                    <a:pt x="4350" y="6112"/>
                  </a:lnTo>
                  <a:lnTo>
                    <a:pt x="4457" y="6005"/>
                  </a:lnTo>
                  <a:lnTo>
                    <a:pt x="4564" y="5925"/>
                  </a:lnTo>
                  <a:lnTo>
                    <a:pt x="4644" y="5898"/>
                  </a:lnTo>
                  <a:lnTo>
                    <a:pt x="4724" y="5872"/>
                  </a:lnTo>
                  <a:close/>
                  <a:moveTo>
                    <a:pt x="321" y="1"/>
                  </a:moveTo>
                  <a:lnTo>
                    <a:pt x="241" y="27"/>
                  </a:lnTo>
                  <a:lnTo>
                    <a:pt x="134" y="107"/>
                  </a:lnTo>
                  <a:lnTo>
                    <a:pt x="54" y="241"/>
                  </a:lnTo>
                  <a:lnTo>
                    <a:pt x="27" y="294"/>
                  </a:lnTo>
                  <a:lnTo>
                    <a:pt x="0" y="374"/>
                  </a:lnTo>
                  <a:lnTo>
                    <a:pt x="0" y="11449"/>
                  </a:lnTo>
                  <a:lnTo>
                    <a:pt x="1441" y="11449"/>
                  </a:lnTo>
                  <a:lnTo>
                    <a:pt x="1441" y="9020"/>
                  </a:lnTo>
                  <a:lnTo>
                    <a:pt x="1228" y="9020"/>
                  </a:lnTo>
                  <a:lnTo>
                    <a:pt x="1175" y="8994"/>
                  </a:lnTo>
                  <a:lnTo>
                    <a:pt x="1041" y="8914"/>
                  </a:lnTo>
                  <a:lnTo>
                    <a:pt x="961" y="8780"/>
                  </a:lnTo>
                  <a:lnTo>
                    <a:pt x="934" y="8727"/>
                  </a:lnTo>
                  <a:lnTo>
                    <a:pt x="934" y="8647"/>
                  </a:lnTo>
                  <a:lnTo>
                    <a:pt x="934" y="8567"/>
                  </a:lnTo>
                  <a:lnTo>
                    <a:pt x="961" y="8487"/>
                  </a:lnTo>
                  <a:lnTo>
                    <a:pt x="1041" y="8353"/>
                  </a:lnTo>
                  <a:lnTo>
                    <a:pt x="1175" y="8273"/>
                  </a:lnTo>
                  <a:lnTo>
                    <a:pt x="1228" y="8247"/>
                  </a:lnTo>
                  <a:lnTo>
                    <a:pt x="5071" y="8247"/>
                  </a:lnTo>
                  <a:lnTo>
                    <a:pt x="5151" y="8273"/>
                  </a:lnTo>
                  <a:lnTo>
                    <a:pt x="5257" y="8353"/>
                  </a:lnTo>
                  <a:lnTo>
                    <a:pt x="5337" y="8487"/>
                  </a:lnTo>
                  <a:lnTo>
                    <a:pt x="5364" y="8567"/>
                  </a:lnTo>
                  <a:lnTo>
                    <a:pt x="5391" y="8647"/>
                  </a:lnTo>
                  <a:lnTo>
                    <a:pt x="5364" y="8727"/>
                  </a:lnTo>
                  <a:lnTo>
                    <a:pt x="5337" y="8780"/>
                  </a:lnTo>
                  <a:lnTo>
                    <a:pt x="5257" y="8914"/>
                  </a:lnTo>
                  <a:lnTo>
                    <a:pt x="5151" y="8994"/>
                  </a:lnTo>
                  <a:lnTo>
                    <a:pt x="5071" y="9020"/>
                  </a:lnTo>
                  <a:lnTo>
                    <a:pt x="4857" y="9020"/>
                  </a:lnTo>
                  <a:lnTo>
                    <a:pt x="4857" y="11449"/>
                  </a:lnTo>
                  <a:lnTo>
                    <a:pt x="6298" y="11449"/>
                  </a:lnTo>
                  <a:lnTo>
                    <a:pt x="6298" y="374"/>
                  </a:lnTo>
                  <a:lnTo>
                    <a:pt x="6298" y="294"/>
                  </a:lnTo>
                  <a:lnTo>
                    <a:pt x="6271" y="241"/>
                  </a:lnTo>
                  <a:lnTo>
                    <a:pt x="6191" y="107"/>
                  </a:lnTo>
                  <a:lnTo>
                    <a:pt x="6058" y="27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>
            <a:spLocks noGrp="1"/>
          </p:cNvSpPr>
          <p:nvPr>
            <p:ph type="title"/>
          </p:nvPr>
        </p:nvSpPr>
        <p:spPr>
          <a:xfrm flipH="1">
            <a:off x="3650045" y="425302"/>
            <a:ext cx="4526392" cy="58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Parameter SVM</a:t>
            </a:r>
            <a:endParaRPr sz="3200" dirty="0"/>
          </a:p>
        </p:txBody>
      </p:sp>
      <p:sp>
        <p:nvSpPr>
          <p:cNvPr id="1124" name="Google Shape;1124;p33"/>
          <p:cNvSpPr txBox="1">
            <a:spLocks noGrp="1"/>
          </p:cNvSpPr>
          <p:nvPr>
            <p:ph type="subTitle" idx="1"/>
          </p:nvPr>
        </p:nvSpPr>
        <p:spPr>
          <a:xfrm flipH="1">
            <a:off x="3356511" y="1014611"/>
            <a:ext cx="5614387" cy="354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b="1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 C Parameter</a:t>
            </a:r>
          </a:p>
          <a:p>
            <a:pPr marL="0" indent="0" algn="l"/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C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mengontrol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trade-off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hyperplane yang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margin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meminimalkan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Nilai C yang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berusaha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margin yang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200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l"/>
            <a:endParaRPr lang="en-US" sz="1400" b="1" kern="100" dirty="0">
              <a:latin typeface="Outfi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400" b="1" kern="100" dirty="0">
                <a:effectLst/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2. Parameter Kerne</a:t>
            </a:r>
            <a:r>
              <a:rPr lang="en-US" sz="1400" b="1" kern="100" dirty="0">
                <a:latin typeface="Outfi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</a:p>
          <a:p>
            <a:pPr marL="0" indent="0" algn="l"/>
            <a:r>
              <a:rPr lang="en-ID" sz="1200" dirty="0">
                <a:solidFill>
                  <a:srgbClr val="374151"/>
                </a:solidFill>
                <a:latin typeface="Outfit" panose="020B0604020202020204" charset="0"/>
              </a:rPr>
              <a:t>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arameter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tertentu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ada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dalam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fungsi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kernel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dipilih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Misalnya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untuk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kernel RBF (Radial Basis Function),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terdapat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parameter </a:t>
            </a:r>
            <a:r>
              <a:rPr lang="el-GR" sz="1200" b="0" i="0" dirty="0">
                <a:solidFill>
                  <a:srgbClr val="374151"/>
                </a:solidFill>
                <a:effectLst/>
                <a:latin typeface="Söhne"/>
              </a:rPr>
              <a:t>γ (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gamma)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mengontrol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sejauh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mana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pengaruh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setiap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titik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data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terhadap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pemetaan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ke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dimensi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yang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lebih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 </a:t>
            </a:r>
            <a:r>
              <a:rPr lang="en-ID" sz="1200" b="0" i="0" dirty="0" err="1">
                <a:solidFill>
                  <a:srgbClr val="374151"/>
                </a:solidFill>
                <a:effectLst/>
                <a:latin typeface="Outfit" panose="020B0604020202020204" charset="0"/>
              </a:rPr>
              <a:t>tinggi</a:t>
            </a:r>
            <a:r>
              <a:rPr lang="en-ID" sz="1200" b="0" i="0" dirty="0">
                <a:solidFill>
                  <a:srgbClr val="374151"/>
                </a:solidFill>
                <a:effectLst/>
                <a:latin typeface="Outfit" panose="020B0604020202020204" charset="0"/>
              </a:rPr>
              <a:t>.</a:t>
            </a:r>
            <a:endParaRPr lang="en-ID" sz="1200" kern="100" dirty="0">
              <a:effectLst/>
              <a:latin typeface="Outfi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5" name="Google Shape;1125;p33"/>
          <p:cNvGrpSpPr/>
          <p:nvPr/>
        </p:nvGrpSpPr>
        <p:grpSpPr>
          <a:xfrm>
            <a:off x="351769" y="1765436"/>
            <a:ext cx="2902118" cy="2834176"/>
            <a:chOff x="427969" y="1765436"/>
            <a:chExt cx="2902118" cy="2834176"/>
          </a:xfrm>
        </p:grpSpPr>
        <p:grpSp>
          <p:nvGrpSpPr>
            <p:cNvPr id="1126" name="Google Shape;1126;p33"/>
            <p:cNvGrpSpPr/>
            <p:nvPr/>
          </p:nvGrpSpPr>
          <p:grpSpPr>
            <a:xfrm>
              <a:off x="1742000" y="1765436"/>
              <a:ext cx="1568874" cy="1322988"/>
              <a:chOff x="-1648900" y="1470161"/>
              <a:chExt cx="1568874" cy="1322988"/>
            </a:xfrm>
          </p:grpSpPr>
          <p:sp>
            <p:nvSpPr>
              <p:cNvPr id="1127" name="Google Shape;1127;p33"/>
              <p:cNvSpPr/>
              <p:nvPr/>
            </p:nvSpPr>
            <p:spPr>
              <a:xfrm>
                <a:off x="-1018824" y="2462890"/>
                <a:ext cx="394015" cy="262643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5116" extrusionOk="0">
                    <a:moveTo>
                      <a:pt x="1" y="0"/>
                    </a:moveTo>
                    <a:lnTo>
                      <a:pt x="631" y="5116"/>
                    </a:lnTo>
                    <a:lnTo>
                      <a:pt x="7674" y="5116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-1018824" y="2462890"/>
                <a:ext cx="371427" cy="125469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444" extrusionOk="0">
                    <a:moveTo>
                      <a:pt x="1" y="0"/>
                    </a:moveTo>
                    <a:lnTo>
                      <a:pt x="306" y="2444"/>
                    </a:lnTo>
                    <a:lnTo>
                      <a:pt x="7235" y="1508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extrusionOk="0">
                    <a:moveTo>
                      <a:pt x="76" y="1"/>
                    </a:moveTo>
                    <a:lnTo>
                      <a:pt x="38" y="39"/>
                    </a:lnTo>
                    <a:lnTo>
                      <a:pt x="0" y="96"/>
                    </a:lnTo>
                    <a:lnTo>
                      <a:pt x="0" y="154"/>
                    </a:lnTo>
                    <a:lnTo>
                      <a:pt x="0" y="20254"/>
                    </a:lnTo>
                    <a:lnTo>
                      <a:pt x="0" y="20311"/>
                    </a:lnTo>
                    <a:lnTo>
                      <a:pt x="38" y="20349"/>
                    </a:lnTo>
                    <a:lnTo>
                      <a:pt x="76" y="20387"/>
                    </a:lnTo>
                    <a:lnTo>
                      <a:pt x="134" y="20406"/>
                    </a:lnTo>
                    <a:lnTo>
                      <a:pt x="30407" y="20406"/>
                    </a:lnTo>
                    <a:lnTo>
                      <a:pt x="30465" y="20387"/>
                    </a:lnTo>
                    <a:lnTo>
                      <a:pt x="30522" y="20349"/>
                    </a:lnTo>
                    <a:lnTo>
                      <a:pt x="30560" y="20311"/>
                    </a:lnTo>
                    <a:lnTo>
                      <a:pt x="30560" y="202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39"/>
                    </a:lnTo>
                    <a:lnTo>
                      <a:pt x="30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fill="none" extrusionOk="0">
                    <a:moveTo>
                      <a:pt x="30407" y="20406"/>
                    </a:moveTo>
                    <a:lnTo>
                      <a:pt x="134" y="20406"/>
                    </a:lnTo>
                    <a:lnTo>
                      <a:pt x="134" y="20406"/>
                    </a:lnTo>
                    <a:lnTo>
                      <a:pt x="76" y="20387"/>
                    </a:lnTo>
                    <a:lnTo>
                      <a:pt x="38" y="20349"/>
                    </a:lnTo>
                    <a:lnTo>
                      <a:pt x="0" y="20311"/>
                    </a:lnTo>
                    <a:lnTo>
                      <a:pt x="0" y="2025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96"/>
                    </a:lnTo>
                    <a:lnTo>
                      <a:pt x="38" y="39"/>
                    </a:lnTo>
                    <a:lnTo>
                      <a:pt x="76" y="1"/>
                    </a:lnTo>
                    <a:lnTo>
                      <a:pt x="134" y="1"/>
                    </a:lnTo>
                    <a:lnTo>
                      <a:pt x="30407" y="1"/>
                    </a:lnTo>
                    <a:lnTo>
                      <a:pt x="30407" y="1"/>
                    </a:lnTo>
                    <a:lnTo>
                      <a:pt x="30465" y="1"/>
                    </a:lnTo>
                    <a:lnTo>
                      <a:pt x="30522" y="39"/>
                    </a:lnTo>
                    <a:lnTo>
                      <a:pt x="30560" y="96"/>
                    </a:lnTo>
                    <a:lnTo>
                      <a:pt x="30560" y="154"/>
                    </a:lnTo>
                    <a:lnTo>
                      <a:pt x="30560" y="20254"/>
                    </a:lnTo>
                    <a:lnTo>
                      <a:pt x="30560" y="20254"/>
                    </a:lnTo>
                    <a:lnTo>
                      <a:pt x="30560" y="20311"/>
                    </a:lnTo>
                    <a:lnTo>
                      <a:pt x="30522" y="20349"/>
                    </a:lnTo>
                    <a:lnTo>
                      <a:pt x="30465" y="20387"/>
                    </a:lnTo>
                    <a:lnTo>
                      <a:pt x="30407" y="20406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extrusionOk="0">
                    <a:moveTo>
                      <a:pt x="0" y="0"/>
                    </a:moveTo>
                    <a:lnTo>
                      <a:pt x="0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fill="none" extrusionOk="0">
                    <a:moveTo>
                      <a:pt x="29224" y="19031"/>
                    </a:moveTo>
                    <a:lnTo>
                      <a:pt x="0" y="19031"/>
                    </a:lnTo>
                    <a:lnTo>
                      <a:pt x="0" y="0"/>
                    </a:lnTo>
                    <a:lnTo>
                      <a:pt x="29224" y="0"/>
                    </a:lnTo>
                    <a:lnTo>
                      <a:pt x="29224" y="1903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extrusionOk="0">
                    <a:moveTo>
                      <a:pt x="4658" y="1"/>
                    </a:moveTo>
                    <a:lnTo>
                      <a:pt x="4410" y="20"/>
                    </a:lnTo>
                    <a:lnTo>
                      <a:pt x="4161" y="58"/>
                    </a:lnTo>
                    <a:lnTo>
                      <a:pt x="3913" y="96"/>
                    </a:lnTo>
                    <a:lnTo>
                      <a:pt x="3684" y="153"/>
                    </a:lnTo>
                    <a:lnTo>
                      <a:pt x="3455" y="230"/>
                    </a:lnTo>
                    <a:lnTo>
                      <a:pt x="3226" y="306"/>
                    </a:lnTo>
                    <a:lnTo>
                      <a:pt x="2997" y="382"/>
                    </a:lnTo>
                    <a:lnTo>
                      <a:pt x="2787" y="478"/>
                    </a:lnTo>
                    <a:lnTo>
                      <a:pt x="2577" y="592"/>
                    </a:lnTo>
                    <a:lnTo>
                      <a:pt x="2157" y="840"/>
                    </a:lnTo>
                    <a:lnTo>
                      <a:pt x="1794" y="1127"/>
                    </a:lnTo>
                    <a:lnTo>
                      <a:pt x="1432" y="1432"/>
                    </a:lnTo>
                    <a:lnTo>
                      <a:pt x="1126" y="1795"/>
                    </a:lnTo>
                    <a:lnTo>
                      <a:pt x="840" y="2157"/>
                    </a:lnTo>
                    <a:lnTo>
                      <a:pt x="592" y="2558"/>
                    </a:lnTo>
                    <a:lnTo>
                      <a:pt x="477" y="2787"/>
                    </a:lnTo>
                    <a:lnTo>
                      <a:pt x="382" y="2997"/>
                    </a:lnTo>
                    <a:lnTo>
                      <a:pt x="306" y="3226"/>
                    </a:lnTo>
                    <a:lnTo>
                      <a:pt x="229" y="3455"/>
                    </a:lnTo>
                    <a:lnTo>
                      <a:pt x="153" y="3685"/>
                    </a:lnTo>
                    <a:lnTo>
                      <a:pt x="96" y="3914"/>
                    </a:lnTo>
                    <a:lnTo>
                      <a:pt x="57" y="4162"/>
                    </a:lnTo>
                    <a:lnTo>
                      <a:pt x="19" y="4410"/>
                    </a:lnTo>
                    <a:lnTo>
                      <a:pt x="19" y="4658"/>
                    </a:lnTo>
                    <a:lnTo>
                      <a:pt x="0" y="4906"/>
                    </a:lnTo>
                    <a:lnTo>
                      <a:pt x="19" y="5307"/>
                    </a:lnTo>
                    <a:lnTo>
                      <a:pt x="77" y="5689"/>
                    </a:lnTo>
                    <a:lnTo>
                      <a:pt x="153" y="6071"/>
                    </a:lnTo>
                    <a:lnTo>
                      <a:pt x="248" y="6452"/>
                    </a:lnTo>
                    <a:lnTo>
                      <a:pt x="382" y="6796"/>
                    </a:lnTo>
                    <a:lnTo>
                      <a:pt x="554" y="7140"/>
                    </a:lnTo>
                    <a:lnTo>
                      <a:pt x="726" y="7483"/>
                    </a:lnTo>
                    <a:lnTo>
                      <a:pt x="936" y="7789"/>
                    </a:lnTo>
                    <a:lnTo>
                      <a:pt x="1088" y="7979"/>
                    </a:lnTo>
                    <a:lnTo>
                      <a:pt x="1260" y="8189"/>
                    </a:lnTo>
                    <a:lnTo>
                      <a:pt x="1623" y="8590"/>
                    </a:lnTo>
                    <a:lnTo>
                      <a:pt x="2043" y="8991"/>
                    </a:lnTo>
                    <a:lnTo>
                      <a:pt x="2463" y="9392"/>
                    </a:lnTo>
                    <a:lnTo>
                      <a:pt x="2844" y="9774"/>
                    </a:lnTo>
                    <a:lnTo>
                      <a:pt x="3016" y="9965"/>
                    </a:lnTo>
                    <a:lnTo>
                      <a:pt x="3169" y="10136"/>
                    </a:lnTo>
                    <a:lnTo>
                      <a:pt x="3283" y="10308"/>
                    </a:lnTo>
                    <a:lnTo>
                      <a:pt x="3379" y="10461"/>
                    </a:lnTo>
                    <a:lnTo>
                      <a:pt x="3436" y="10614"/>
                    </a:lnTo>
                    <a:lnTo>
                      <a:pt x="3455" y="10747"/>
                    </a:lnTo>
                    <a:lnTo>
                      <a:pt x="3455" y="11568"/>
                    </a:lnTo>
                    <a:lnTo>
                      <a:pt x="3474" y="11625"/>
                    </a:lnTo>
                    <a:lnTo>
                      <a:pt x="3474" y="11682"/>
                    </a:lnTo>
                    <a:lnTo>
                      <a:pt x="3551" y="11778"/>
                    </a:lnTo>
                    <a:lnTo>
                      <a:pt x="3646" y="11835"/>
                    </a:lnTo>
                    <a:lnTo>
                      <a:pt x="3703" y="11854"/>
                    </a:lnTo>
                    <a:lnTo>
                      <a:pt x="6108" y="11854"/>
                    </a:lnTo>
                    <a:lnTo>
                      <a:pt x="6166" y="11835"/>
                    </a:lnTo>
                    <a:lnTo>
                      <a:pt x="6261" y="11778"/>
                    </a:lnTo>
                    <a:lnTo>
                      <a:pt x="6318" y="11682"/>
                    </a:lnTo>
                    <a:lnTo>
                      <a:pt x="6337" y="11625"/>
                    </a:lnTo>
                    <a:lnTo>
                      <a:pt x="6357" y="11568"/>
                    </a:lnTo>
                    <a:lnTo>
                      <a:pt x="6357" y="10747"/>
                    </a:lnTo>
                    <a:lnTo>
                      <a:pt x="6376" y="10614"/>
                    </a:lnTo>
                    <a:lnTo>
                      <a:pt x="6433" y="10461"/>
                    </a:lnTo>
                    <a:lnTo>
                      <a:pt x="6528" y="10308"/>
                    </a:lnTo>
                    <a:lnTo>
                      <a:pt x="6643" y="10136"/>
                    </a:lnTo>
                    <a:lnTo>
                      <a:pt x="6796" y="9965"/>
                    </a:lnTo>
                    <a:lnTo>
                      <a:pt x="6967" y="9774"/>
                    </a:lnTo>
                    <a:lnTo>
                      <a:pt x="7349" y="9392"/>
                    </a:lnTo>
                    <a:lnTo>
                      <a:pt x="7769" y="8991"/>
                    </a:lnTo>
                    <a:lnTo>
                      <a:pt x="8170" y="8590"/>
                    </a:lnTo>
                    <a:lnTo>
                      <a:pt x="8552" y="8189"/>
                    </a:lnTo>
                    <a:lnTo>
                      <a:pt x="8723" y="7979"/>
                    </a:lnTo>
                    <a:lnTo>
                      <a:pt x="8857" y="7789"/>
                    </a:lnTo>
                    <a:lnTo>
                      <a:pt x="9067" y="7483"/>
                    </a:lnTo>
                    <a:lnTo>
                      <a:pt x="9258" y="7140"/>
                    </a:lnTo>
                    <a:lnTo>
                      <a:pt x="9430" y="6796"/>
                    </a:lnTo>
                    <a:lnTo>
                      <a:pt x="9563" y="6452"/>
                    </a:lnTo>
                    <a:lnTo>
                      <a:pt x="9659" y="6071"/>
                    </a:lnTo>
                    <a:lnTo>
                      <a:pt x="9735" y="5689"/>
                    </a:lnTo>
                    <a:lnTo>
                      <a:pt x="9792" y="5307"/>
                    </a:lnTo>
                    <a:lnTo>
                      <a:pt x="9811" y="4906"/>
                    </a:lnTo>
                    <a:lnTo>
                      <a:pt x="9792" y="4658"/>
                    </a:lnTo>
                    <a:lnTo>
                      <a:pt x="9773" y="4410"/>
                    </a:lnTo>
                    <a:lnTo>
                      <a:pt x="9754" y="4162"/>
                    </a:lnTo>
                    <a:lnTo>
                      <a:pt x="9697" y="3914"/>
                    </a:lnTo>
                    <a:lnTo>
                      <a:pt x="9659" y="3685"/>
                    </a:lnTo>
                    <a:lnTo>
                      <a:pt x="9582" y="3455"/>
                    </a:lnTo>
                    <a:lnTo>
                      <a:pt x="9506" y="3226"/>
                    </a:lnTo>
                    <a:lnTo>
                      <a:pt x="9411" y="2997"/>
                    </a:lnTo>
                    <a:lnTo>
                      <a:pt x="9315" y="2787"/>
                    </a:lnTo>
                    <a:lnTo>
                      <a:pt x="9220" y="2558"/>
                    </a:lnTo>
                    <a:lnTo>
                      <a:pt x="8972" y="2157"/>
                    </a:lnTo>
                    <a:lnTo>
                      <a:pt x="8685" y="1795"/>
                    </a:lnTo>
                    <a:lnTo>
                      <a:pt x="8361" y="1432"/>
                    </a:lnTo>
                    <a:lnTo>
                      <a:pt x="8017" y="1127"/>
                    </a:lnTo>
                    <a:lnTo>
                      <a:pt x="7635" y="840"/>
                    </a:lnTo>
                    <a:lnTo>
                      <a:pt x="7235" y="592"/>
                    </a:lnTo>
                    <a:lnTo>
                      <a:pt x="7025" y="478"/>
                    </a:lnTo>
                    <a:lnTo>
                      <a:pt x="6815" y="382"/>
                    </a:lnTo>
                    <a:lnTo>
                      <a:pt x="6586" y="306"/>
                    </a:lnTo>
                    <a:lnTo>
                      <a:pt x="6357" y="230"/>
                    </a:lnTo>
                    <a:lnTo>
                      <a:pt x="6127" y="153"/>
                    </a:lnTo>
                    <a:lnTo>
                      <a:pt x="5898" y="96"/>
                    </a:lnTo>
                    <a:lnTo>
                      <a:pt x="5650" y="58"/>
                    </a:lnTo>
                    <a:lnTo>
                      <a:pt x="5402" y="20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fill="none" extrusionOk="0">
                    <a:moveTo>
                      <a:pt x="0" y="4906"/>
                    </a:moveTo>
                    <a:lnTo>
                      <a:pt x="0" y="4906"/>
                    </a:lnTo>
                    <a:lnTo>
                      <a:pt x="19" y="4658"/>
                    </a:lnTo>
                    <a:lnTo>
                      <a:pt x="19" y="4410"/>
                    </a:lnTo>
                    <a:lnTo>
                      <a:pt x="57" y="4162"/>
                    </a:lnTo>
                    <a:lnTo>
                      <a:pt x="96" y="3914"/>
                    </a:lnTo>
                    <a:lnTo>
                      <a:pt x="153" y="3685"/>
                    </a:lnTo>
                    <a:lnTo>
                      <a:pt x="229" y="3455"/>
                    </a:lnTo>
                    <a:lnTo>
                      <a:pt x="306" y="3226"/>
                    </a:lnTo>
                    <a:lnTo>
                      <a:pt x="382" y="2997"/>
                    </a:lnTo>
                    <a:lnTo>
                      <a:pt x="477" y="2787"/>
                    </a:lnTo>
                    <a:lnTo>
                      <a:pt x="592" y="2558"/>
                    </a:lnTo>
                    <a:lnTo>
                      <a:pt x="840" y="2157"/>
                    </a:lnTo>
                    <a:lnTo>
                      <a:pt x="1126" y="1795"/>
                    </a:lnTo>
                    <a:lnTo>
                      <a:pt x="1432" y="1432"/>
                    </a:lnTo>
                    <a:lnTo>
                      <a:pt x="1794" y="1127"/>
                    </a:lnTo>
                    <a:lnTo>
                      <a:pt x="2157" y="840"/>
                    </a:lnTo>
                    <a:lnTo>
                      <a:pt x="2577" y="592"/>
                    </a:lnTo>
                    <a:lnTo>
                      <a:pt x="2787" y="478"/>
                    </a:lnTo>
                    <a:lnTo>
                      <a:pt x="2997" y="382"/>
                    </a:lnTo>
                    <a:lnTo>
                      <a:pt x="3226" y="306"/>
                    </a:lnTo>
                    <a:lnTo>
                      <a:pt x="3455" y="230"/>
                    </a:lnTo>
                    <a:lnTo>
                      <a:pt x="3684" y="153"/>
                    </a:lnTo>
                    <a:lnTo>
                      <a:pt x="3913" y="96"/>
                    </a:lnTo>
                    <a:lnTo>
                      <a:pt x="4161" y="58"/>
                    </a:lnTo>
                    <a:lnTo>
                      <a:pt x="4410" y="20"/>
                    </a:lnTo>
                    <a:lnTo>
                      <a:pt x="4658" y="1"/>
                    </a:lnTo>
                    <a:lnTo>
                      <a:pt x="4906" y="1"/>
                    </a:lnTo>
                    <a:lnTo>
                      <a:pt x="4906" y="1"/>
                    </a:lnTo>
                    <a:lnTo>
                      <a:pt x="5154" y="1"/>
                    </a:lnTo>
                    <a:lnTo>
                      <a:pt x="5402" y="20"/>
                    </a:lnTo>
                    <a:lnTo>
                      <a:pt x="5650" y="58"/>
                    </a:lnTo>
                    <a:lnTo>
                      <a:pt x="5898" y="96"/>
                    </a:lnTo>
                    <a:lnTo>
                      <a:pt x="6127" y="153"/>
                    </a:lnTo>
                    <a:lnTo>
                      <a:pt x="6357" y="230"/>
                    </a:lnTo>
                    <a:lnTo>
                      <a:pt x="6586" y="306"/>
                    </a:lnTo>
                    <a:lnTo>
                      <a:pt x="6815" y="382"/>
                    </a:lnTo>
                    <a:lnTo>
                      <a:pt x="7025" y="478"/>
                    </a:lnTo>
                    <a:lnTo>
                      <a:pt x="7235" y="592"/>
                    </a:lnTo>
                    <a:lnTo>
                      <a:pt x="7635" y="840"/>
                    </a:lnTo>
                    <a:lnTo>
                      <a:pt x="8017" y="1127"/>
                    </a:lnTo>
                    <a:lnTo>
                      <a:pt x="8361" y="1432"/>
                    </a:lnTo>
                    <a:lnTo>
                      <a:pt x="8685" y="1795"/>
                    </a:lnTo>
                    <a:lnTo>
                      <a:pt x="8972" y="2157"/>
                    </a:lnTo>
                    <a:lnTo>
                      <a:pt x="9220" y="2558"/>
                    </a:lnTo>
                    <a:lnTo>
                      <a:pt x="9315" y="2787"/>
                    </a:lnTo>
                    <a:lnTo>
                      <a:pt x="9411" y="2997"/>
                    </a:lnTo>
                    <a:lnTo>
                      <a:pt x="9506" y="3226"/>
                    </a:lnTo>
                    <a:lnTo>
                      <a:pt x="9582" y="3455"/>
                    </a:lnTo>
                    <a:lnTo>
                      <a:pt x="9659" y="3685"/>
                    </a:lnTo>
                    <a:lnTo>
                      <a:pt x="9697" y="3914"/>
                    </a:lnTo>
                    <a:lnTo>
                      <a:pt x="9754" y="4162"/>
                    </a:lnTo>
                    <a:lnTo>
                      <a:pt x="9773" y="4410"/>
                    </a:lnTo>
                    <a:lnTo>
                      <a:pt x="9792" y="4658"/>
                    </a:lnTo>
                    <a:lnTo>
                      <a:pt x="9811" y="4906"/>
                    </a:lnTo>
                    <a:lnTo>
                      <a:pt x="9811" y="4906"/>
                    </a:lnTo>
                    <a:lnTo>
                      <a:pt x="9792" y="5307"/>
                    </a:lnTo>
                    <a:lnTo>
                      <a:pt x="9735" y="5689"/>
                    </a:lnTo>
                    <a:lnTo>
                      <a:pt x="9659" y="6071"/>
                    </a:lnTo>
                    <a:lnTo>
                      <a:pt x="9563" y="6452"/>
                    </a:lnTo>
                    <a:lnTo>
                      <a:pt x="9430" y="6796"/>
                    </a:lnTo>
                    <a:lnTo>
                      <a:pt x="9258" y="7140"/>
                    </a:lnTo>
                    <a:lnTo>
                      <a:pt x="9067" y="7483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723" y="7979"/>
                    </a:lnTo>
                    <a:lnTo>
                      <a:pt x="8552" y="8189"/>
                    </a:lnTo>
                    <a:lnTo>
                      <a:pt x="8170" y="8590"/>
                    </a:lnTo>
                    <a:lnTo>
                      <a:pt x="7769" y="8991"/>
                    </a:lnTo>
                    <a:lnTo>
                      <a:pt x="7349" y="9392"/>
                    </a:lnTo>
                    <a:lnTo>
                      <a:pt x="6967" y="9774"/>
                    </a:lnTo>
                    <a:lnTo>
                      <a:pt x="6796" y="9965"/>
                    </a:lnTo>
                    <a:lnTo>
                      <a:pt x="6643" y="10136"/>
                    </a:lnTo>
                    <a:lnTo>
                      <a:pt x="6528" y="10308"/>
                    </a:lnTo>
                    <a:lnTo>
                      <a:pt x="6433" y="10461"/>
                    </a:lnTo>
                    <a:lnTo>
                      <a:pt x="6376" y="10614"/>
                    </a:lnTo>
                    <a:lnTo>
                      <a:pt x="6357" y="10747"/>
                    </a:lnTo>
                    <a:lnTo>
                      <a:pt x="6357" y="11568"/>
                    </a:lnTo>
                    <a:lnTo>
                      <a:pt x="6357" y="11568"/>
                    </a:lnTo>
                    <a:lnTo>
                      <a:pt x="6337" y="11625"/>
                    </a:lnTo>
                    <a:lnTo>
                      <a:pt x="6318" y="11682"/>
                    </a:lnTo>
                    <a:lnTo>
                      <a:pt x="6261" y="11778"/>
                    </a:lnTo>
                    <a:lnTo>
                      <a:pt x="6166" y="11835"/>
                    </a:lnTo>
                    <a:lnTo>
                      <a:pt x="6108" y="11854"/>
                    </a:lnTo>
                    <a:lnTo>
                      <a:pt x="6051" y="11854"/>
                    </a:lnTo>
                    <a:lnTo>
                      <a:pt x="5269" y="11854"/>
                    </a:lnTo>
                    <a:lnTo>
                      <a:pt x="4543" y="11854"/>
                    </a:lnTo>
                    <a:lnTo>
                      <a:pt x="3761" y="11854"/>
                    </a:lnTo>
                    <a:lnTo>
                      <a:pt x="3761" y="11854"/>
                    </a:lnTo>
                    <a:lnTo>
                      <a:pt x="3703" y="11854"/>
                    </a:lnTo>
                    <a:lnTo>
                      <a:pt x="3646" y="11835"/>
                    </a:lnTo>
                    <a:lnTo>
                      <a:pt x="3551" y="11778"/>
                    </a:lnTo>
                    <a:lnTo>
                      <a:pt x="3474" y="11682"/>
                    </a:lnTo>
                    <a:lnTo>
                      <a:pt x="3474" y="11625"/>
                    </a:lnTo>
                    <a:lnTo>
                      <a:pt x="3455" y="11568"/>
                    </a:lnTo>
                    <a:lnTo>
                      <a:pt x="3455" y="10747"/>
                    </a:lnTo>
                    <a:lnTo>
                      <a:pt x="3455" y="10747"/>
                    </a:lnTo>
                    <a:lnTo>
                      <a:pt x="3436" y="10614"/>
                    </a:lnTo>
                    <a:lnTo>
                      <a:pt x="3379" y="10461"/>
                    </a:lnTo>
                    <a:lnTo>
                      <a:pt x="3283" y="10308"/>
                    </a:lnTo>
                    <a:lnTo>
                      <a:pt x="3169" y="10136"/>
                    </a:lnTo>
                    <a:lnTo>
                      <a:pt x="3016" y="9965"/>
                    </a:lnTo>
                    <a:lnTo>
                      <a:pt x="2844" y="9774"/>
                    </a:lnTo>
                    <a:lnTo>
                      <a:pt x="2463" y="9392"/>
                    </a:lnTo>
                    <a:lnTo>
                      <a:pt x="2043" y="8991"/>
                    </a:lnTo>
                    <a:lnTo>
                      <a:pt x="1623" y="8590"/>
                    </a:lnTo>
                    <a:lnTo>
                      <a:pt x="1260" y="8189"/>
                    </a:lnTo>
                    <a:lnTo>
                      <a:pt x="1088" y="797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726" y="7483"/>
                    </a:lnTo>
                    <a:lnTo>
                      <a:pt x="554" y="7140"/>
                    </a:lnTo>
                    <a:lnTo>
                      <a:pt x="382" y="6796"/>
                    </a:lnTo>
                    <a:lnTo>
                      <a:pt x="248" y="6452"/>
                    </a:lnTo>
                    <a:lnTo>
                      <a:pt x="153" y="6071"/>
                    </a:lnTo>
                    <a:lnTo>
                      <a:pt x="77" y="5689"/>
                    </a:lnTo>
                    <a:lnTo>
                      <a:pt x="19" y="5307"/>
                    </a:lnTo>
                    <a:lnTo>
                      <a:pt x="0" y="49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-1000189" y="1910182"/>
                <a:ext cx="301865" cy="348890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796" extrusionOk="0">
                    <a:moveTo>
                      <a:pt x="726" y="77"/>
                    </a:moveTo>
                    <a:lnTo>
                      <a:pt x="859" y="96"/>
                    </a:lnTo>
                    <a:lnTo>
                      <a:pt x="1012" y="134"/>
                    </a:lnTo>
                    <a:lnTo>
                      <a:pt x="1146" y="191"/>
                    </a:lnTo>
                    <a:lnTo>
                      <a:pt x="1298" y="287"/>
                    </a:lnTo>
                    <a:lnTo>
                      <a:pt x="1432" y="382"/>
                    </a:lnTo>
                    <a:lnTo>
                      <a:pt x="1566" y="535"/>
                    </a:lnTo>
                    <a:lnTo>
                      <a:pt x="1680" y="688"/>
                    </a:lnTo>
                    <a:lnTo>
                      <a:pt x="1775" y="860"/>
                    </a:lnTo>
                    <a:lnTo>
                      <a:pt x="1871" y="1050"/>
                    </a:lnTo>
                    <a:lnTo>
                      <a:pt x="1928" y="1260"/>
                    </a:lnTo>
                    <a:lnTo>
                      <a:pt x="2005" y="1489"/>
                    </a:lnTo>
                    <a:lnTo>
                      <a:pt x="2062" y="1738"/>
                    </a:lnTo>
                    <a:lnTo>
                      <a:pt x="2157" y="2310"/>
                    </a:lnTo>
                    <a:lnTo>
                      <a:pt x="2231" y="2879"/>
                    </a:lnTo>
                    <a:lnTo>
                      <a:pt x="2231" y="2879"/>
                    </a:lnTo>
                    <a:lnTo>
                      <a:pt x="1947" y="2826"/>
                    </a:lnTo>
                    <a:lnTo>
                      <a:pt x="1661" y="2768"/>
                    </a:lnTo>
                    <a:lnTo>
                      <a:pt x="1413" y="2673"/>
                    </a:lnTo>
                    <a:lnTo>
                      <a:pt x="1184" y="2577"/>
                    </a:lnTo>
                    <a:lnTo>
                      <a:pt x="974" y="2463"/>
                    </a:lnTo>
                    <a:lnTo>
                      <a:pt x="802" y="2329"/>
                    </a:lnTo>
                    <a:lnTo>
                      <a:pt x="649" y="2196"/>
                    </a:lnTo>
                    <a:lnTo>
                      <a:pt x="516" y="2062"/>
                    </a:lnTo>
                    <a:lnTo>
                      <a:pt x="401" y="1909"/>
                    </a:lnTo>
                    <a:lnTo>
                      <a:pt x="306" y="1757"/>
                    </a:lnTo>
                    <a:lnTo>
                      <a:pt x="229" y="1604"/>
                    </a:lnTo>
                    <a:lnTo>
                      <a:pt x="153" y="1451"/>
                    </a:lnTo>
                    <a:lnTo>
                      <a:pt x="115" y="1299"/>
                    </a:lnTo>
                    <a:lnTo>
                      <a:pt x="77" y="1146"/>
                    </a:lnTo>
                    <a:lnTo>
                      <a:pt x="77" y="955"/>
                    </a:lnTo>
                    <a:lnTo>
                      <a:pt x="77" y="821"/>
                    </a:lnTo>
                    <a:lnTo>
                      <a:pt x="96" y="707"/>
                    </a:lnTo>
                    <a:lnTo>
                      <a:pt x="115" y="592"/>
                    </a:lnTo>
                    <a:lnTo>
                      <a:pt x="153" y="478"/>
                    </a:lnTo>
                    <a:lnTo>
                      <a:pt x="210" y="382"/>
                    </a:lnTo>
                    <a:lnTo>
                      <a:pt x="268" y="287"/>
                    </a:lnTo>
                    <a:lnTo>
                      <a:pt x="344" y="211"/>
                    </a:lnTo>
                    <a:lnTo>
                      <a:pt x="420" y="153"/>
                    </a:lnTo>
                    <a:lnTo>
                      <a:pt x="497" y="115"/>
                    </a:lnTo>
                    <a:lnTo>
                      <a:pt x="573" y="96"/>
                    </a:lnTo>
                    <a:lnTo>
                      <a:pt x="726" y="77"/>
                    </a:lnTo>
                    <a:close/>
                    <a:moveTo>
                      <a:pt x="5154" y="77"/>
                    </a:moveTo>
                    <a:lnTo>
                      <a:pt x="5307" y="96"/>
                    </a:lnTo>
                    <a:lnTo>
                      <a:pt x="5383" y="115"/>
                    </a:lnTo>
                    <a:lnTo>
                      <a:pt x="5459" y="153"/>
                    </a:lnTo>
                    <a:lnTo>
                      <a:pt x="5536" y="211"/>
                    </a:lnTo>
                    <a:lnTo>
                      <a:pt x="5612" y="287"/>
                    </a:lnTo>
                    <a:lnTo>
                      <a:pt x="5669" y="382"/>
                    </a:lnTo>
                    <a:lnTo>
                      <a:pt x="5708" y="478"/>
                    </a:lnTo>
                    <a:lnTo>
                      <a:pt x="5746" y="592"/>
                    </a:lnTo>
                    <a:lnTo>
                      <a:pt x="5784" y="707"/>
                    </a:lnTo>
                    <a:lnTo>
                      <a:pt x="5803" y="821"/>
                    </a:lnTo>
                    <a:lnTo>
                      <a:pt x="5803" y="955"/>
                    </a:lnTo>
                    <a:lnTo>
                      <a:pt x="5784" y="1146"/>
                    </a:lnTo>
                    <a:lnTo>
                      <a:pt x="5765" y="1299"/>
                    </a:lnTo>
                    <a:lnTo>
                      <a:pt x="5708" y="1451"/>
                    </a:lnTo>
                    <a:lnTo>
                      <a:pt x="5650" y="1604"/>
                    </a:lnTo>
                    <a:lnTo>
                      <a:pt x="5574" y="1757"/>
                    </a:lnTo>
                    <a:lnTo>
                      <a:pt x="5479" y="1909"/>
                    </a:lnTo>
                    <a:lnTo>
                      <a:pt x="5364" y="2062"/>
                    </a:lnTo>
                    <a:lnTo>
                      <a:pt x="5230" y="2196"/>
                    </a:lnTo>
                    <a:lnTo>
                      <a:pt x="5078" y="2329"/>
                    </a:lnTo>
                    <a:lnTo>
                      <a:pt x="4887" y="2463"/>
                    </a:lnTo>
                    <a:lnTo>
                      <a:pt x="4696" y="2577"/>
                    </a:lnTo>
                    <a:lnTo>
                      <a:pt x="4467" y="2673"/>
                    </a:lnTo>
                    <a:lnTo>
                      <a:pt x="4219" y="2768"/>
                    </a:lnTo>
                    <a:lnTo>
                      <a:pt x="3932" y="2826"/>
                    </a:lnTo>
                    <a:lnTo>
                      <a:pt x="3649" y="2879"/>
                    </a:lnTo>
                    <a:lnTo>
                      <a:pt x="3649" y="2879"/>
                    </a:lnTo>
                    <a:lnTo>
                      <a:pt x="3722" y="2310"/>
                    </a:lnTo>
                    <a:lnTo>
                      <a:pt x="3818" y="1738"/>
                    </a:lnTo>
                    <a:lnTo>
                      <a:pt x="3875" y="1489"/>
                    </a:lnTo>
                    <a:lnTo>
                      <a:pt x="3932" y="1260"/>
                    </a:lnTo>
                    <a:lnTo>
                      <a:pt x="4009" y="1050"/>
                    </a:lnTo>
                    <a:lnTo>
                      <a:pt x="4104" y="860"/>
                    </a:lnTo>
                    <a:lnTo>
                      <a:pt x="4200" y="688"/>
                    </a:lnTo>
                    <a:lnTo>
                      <a:pt x="4314" y="535"/>
                    </a:lnTo>
                    <a:lnTo>
                      <a:pt x="4448" y="382"/>
                    </a:lnTo>
                    <a:lnTo>
                      <a:pt x="4581" y="287"/>
                    </a:lnTo>
                    <a:lnTo>
                      <a:pt x="4715" y="191"/>
                    </a:lnTo>
                    <a:lnTo>
                      <a:pt x="4868" y="134"/>
                    </a:lnTo>
                    <a:lnTo>
                      <a:pt x="5001" y="96"/>
                    </a:lnTo>
                    <a:lnTo>
                      <a:pt x="5154" y="77"/>
                    </a:lnTo>
                    <a:close/>
                    <a:moveTo>
                      <a:pt x="630" y="1"/>
                    </a:moveTo>
                    <a:lnTo>
                      <a:pt x="554" y="20"/>
                    </a:lnTo>
                    <a:lnTo>
                      <a:pt x="458" y="58"/>
                    </a:lnTo>
                    <a:lnTo>
                      <a:pt x="382" y="96"/>
                    </a:lnTo>
                    <a:lnTo>
                      <a:pt x="287" y="153"/>
                    </a:lnTo>
                    <a:lnTo>
                      <a:pt x="210" y="249"/>
                    </a:lnTo>
                    <a:lnTo>
                      <a:pt x="153" y="344"/>
                    </a:lnTo>
                    <a:lnTo>
                      <a:pt x="96" y="440"/>
                    </a:lnTo>
                    <a:lnTo>
                      <a:pt x="58" y="573"/>
                    </a:lnTo>
                    <a:lnTo>
                      <a:pt x="19" y="688"/>
                    </a:lnTo>
                    <a:lnTo>
                      <a:pt x="0" y="821"/>
                    </a:lnTo>
                    <a:lnTo>
                      <a:pt x="0" y="955"/>
                    </a:lnTo>
                    <a:lnTo>
                      <a:pt x="19" y="1165"/>
                    </a:lnTo>
                    <a:lnTo>
                      <a:pt x="38" y="1318"/>
                    </a:lnTo>
                    <a:lnTo>
                      <a:pt x="96" y="1489"/>
                    </a:lnTo>
                    <a:lnTo>
                      <a:pt x="153" y="1642"/>
                    </a:lnTo>
                    <a:lnTo>
                      <a:pt x="229" y="1795"/>
                    </a:lnTo>
                    <a:lnTo>
                      <a:pt x="325" y="1967"/>
                    </a:lnTo>
                    <a:lnTo>
                      <a:pt x="458" y="2119"/>
                    </a:lnTo>
                    <a:lnTo>
                      <a:pt x="592" y="2253"/>
                    </a:lnTo>
                    <a:lnTo>
                      <a:pt x="764" y="2406"/>
                    </a:lnTo>
                    <a:lnTo>
                      <a:pt x="936" y="2520"/>
                    </a:lnTo>
                    <a:lnTo>
                      <a:pt x="1146" y="2654"/>
                    </a:lnTo>
                    <a:lnTo>
                      <a:pt x="1375" y="2749"/>
                    </a:lnTo>
                    <a:lnTo>
                      <a:pt x="1642" y="2845"/>
                    </a:lnTo>
                    <a:lnTo>
                      <a:pt x="1928" y="2902"/>
                    </a:lnTo>
                    <a:lnTo>
                      <a:pt x="2234" y="2959"/>
                    </a:lnTo>
                    <a:lnTo>
                      <a:pt x="2237" y="2960"/>
                    </a:lnTo>
                    <a:lnTo>
                      <a:pt x="2237" y="2960"/>
                    </a:lnTo>
                    <a:lnTo>
                      <a:pt x="2272" y="3532"/>
                    </a:lnTo>
                    <a:lnTo>
                      <a:pt x="2310" y="4181"/>
                    </a:lnTo>
                    <a:lnTo>
                      <a:pt x="2329" y="4792"/>
                    </a:lnTo>
                    <a:lnTo>
                      <a:pt x="2329" y="5364"/>
                    </a:lnTo>
                    <a:lnTo>
                      <a:pt x="2310" y="6395"/>
                    </a:lnTo>
                    <a:lnTo>
                      <a:pt x="2310" y="6681"/>
                    </a:lnTo>
                    <a:lnTo>
                      <a:pt x="2291" y="6796"/>
                    </a:lnTo>
                    <a:lnTo>
                      <a:pt x="2367" y="6796"/>
                    </a:lnTo>
                    <a:lnTo>
                      <a:pt x="2386" y="6395"/>
                    </a:lnTo>
                    <a:lnTo>
                      <a:pt x="2405" y="5364"/>
                    </a:lnTo>
                    <a:lnTo>
                      <a:pt x="2405" y="4792"/>
                    </a:lnTo>
                    <a:lnTo>
                      <a:pt x="2386" y="4181"/>
                    </a:lnTo>
                    <a:lnTo>
                      <a:pt x="2348" y="3532"/>
                    </a:lnTo>
                    <a:lnTo>
                      <a:pt x="2314" y="2968"/>
                    </a:lnTo>
                    <a:lnTo>
                      <a:pt x="2314" y="2968"/>
                    </a:lnTo>
                    <a:lnTo>
                      <a:pt x="2577" y="2997"/>
                    </a:lnTo>
                    <a:lnTo>
                      <a:pt x="2940" y="3016"/>
                    </a:lnTo>
                    <a:lnTo>
                      <a:pt x="3303" y="2997"/>
                    </a:lnTo>
                    <a:lnTo>
                      <a:pt x="3566" y="2968"/>
                    </a:lnTo>
                    <a:lnTo>
                      <a:pt x="3566" y="2968"/>
                    </a:lnTo>
                    <a:lnTo>
                      <a:pt x="3532" y="3532"/>
                    </a:lnTo>
                    <a:lnTo>
                      <a:pt x="3493" y="4181"/>
                    </a:lnTo>
                    <a:lnTo>
                      <a:pt x="3474" y="4792"/>
                    </a:lnTo>
                    <a:lnTo>
                      <a:pt x="3474" y="5364"/>
                    </a:lnTo>
                    <a:lnTo>
                      <a:pt x="3493" y="6395"/>
                    </a:lnTo>
                    <a:lnTo>
                      <a:pt x="3493" y="6796"/>
                    </a:lnTo>
                    <a:lnTo>
                      <a:pt x="3570" y="6796"/>
                    </a:lnTo>
                    <a:lnTo>
                      <a:pt x="3570" y="6681"/>
                    </a:lnTo>
                    <a:lnTo>
                      <a:pt x="3551" y="6185"/>
                    </a:lnTo>
                    <a:lnTo>
                      <a:pt x="3551" y="5364"/>
                    </a:lnTo>
                    <a:lnTo>
                      <a:pt x="3551" y="4792"/>
                    </a:lnTo>
                    <a:lnTo>
                      <a:pt x="3570" y="4181"/>
                    </a:lnTo>
                    <a:lnTo>
                      <a:pt x="3608" y="3532"/>
                    </a:lnTo>
                    <a:lnTo>
                      <a:pt x="3643" y="2960"/>
                    </a:lnTo>
                    <a:lnTo>
                      <a:pt x="3643" y="2960"/>
                    </a:lnTo>
                    <a:lnTo>
                      <a:pt x="3646" y="2959"/>
                    </a:lnTo>
                    <a:lnTo>
                      <a:pt x="3952" y="2902"/>
                    </a:lnTo>
                    <a:lnTo>
                      <a:pt x="4238" y="2845"/>
                    </a:lnTo>
                    <a:lnTo>
                      <a:pt x="4486" y="2749"/>
                    </a:lnTo>
                    <a:lnTo>
                      <a:pt x="4734" y="2654"/>
                    </a:lnTo>
                    <a:lnTo>
                      <a:pt x="4925" y="2520"/>
                    </a:lnTo>
                    <a:lnTo>
                      <a:pt x="5116" y="2406"/>
                    </a:lnTo>
                    <a:lnTo>
                      <a:pt x="5288" y="2253"/>
                    </a:lnTo>
                    <a:lnTo>
                      <a:pt x="5421" y="2119"/>
                    </a:lnTo>
                    <a:lnTo>
                      <a:pt x="5536" y="1967"/>
                    </a:lnTo>
                    <a:lnTo>
                      <a:pt x="5650" y="1795"/>
                    </a:lnTo>
                    <a:lnTo>
                      <a:pt x="5727" y="1642"/>
                    </a:lnTo>
                    <a:lnTo>
                      <a:pt x="5784" y="1489"/>
                    </a:lnTo>
                    <a:lnTo>
                      <a:pt x="5841" y="1318"/>
                    </a:lnTo>
                    <a:lnTo>
                      <a:pt x="5860" y="1165"/>
                    </a:lnTo>
                    <a:lnTo>
                      <a:pt x="5879" y="955"/>
                    </a:lnTo>
                    <a:lnTo>
                      <a:pt x="5879" y="821"/>
                    </a:lnTo>
                    <a:lnTo>
                      <a:pt x="5860" y="688"/>
                    </a:lnTo>
                    <a:lnTo>
                      <a:pt x="5822" y="573"/>
                    </a:lnTo>
                    <a:lnTo>
                      <a:pt x="5784" y="440"/>
                    </a:lnTo>
                    <a:lnTo>
                      <a:pt x="5727" y="344"/>
                    </a:lnTo>
                    <a:lnTo>
                      <a:pt x="5669" y="249"/>
                    </a:lnTo>
                    <a:lnTo>
                      <a:pt x="5593" y="153"/>
                    </a:lnTo>
                    <a:lnTo>
                      <a:pt x="5498" y="96"/>
                    </a:lnTo>
                    <a:lnTo>
                      <a:pt x="5421" y="58"/>
                    </a:lnTo>
                    <a:lnTo>
                      <a:pt x="5326" y="20"/>
                    </a:lnTo>
                    <a:lnTo>
                      <a:pt x="5230" y="1"/>
                    </a:lnTo>
                    <a:lnTo>
                      <a:pt x="5154" y="1"/>
                    </a:lnTo>
                    <a:lnTo>
                      <a:pt x="5001" y="20"/>
                    </a:lnTo>
                    <a:lnTo>
                      <a:pt x="4849" y="58"/>
                    </a:lnTo>
                    <a:lnTo>
                      <a:pt x="4696" y="115"/>
                    </a:lnTo>
                    <a:lnTo>
                      <a:pt x="4543" y="211"/>
                    </a:lnTo>
                    <a:lnTo>
                      <a:pt x="4391" y="344"/>
                    </a:lnTo>
                    <a:lnTo>
                      <a:pt x="4257" y="478"/>
                    </a:lnTo>
                    <a:lnTo>
                      <a:pt x="4142" y="650"/>
                    </a:lnTo>
                    <a:lnTo>
                      <a:pt x="4028" y="821"/>
                    </a:lnTo>
                    <a:lnTo>
                      <a:pt x="3952" y="1012"/>
                    </a:lnTo>
                    <a:lnTo>
                      <a:pt x="3875" y="1241"/>
                    </a:lnTo>
                    <a:lnTo>
                      <a:pt x="3799" y="1470"/>
                    </a:lnTo>
                    <a:lnTo>
                      <a:pt x="3742" y="1718"/>
                    </a:lnTo>
                    <a:lnTo>
                      <a:pt x="3646" y="2291"/>
                    </a:lnTo>
                    <a:lnTo>
                      <a:pt x="3571" y="2889"/>
                    </a:lnTo>
                    <a:lnTo>
                      <a:pt x="3571" y="2889"/>
                    </a:lnTo>
                    <a:lnTo>
                      <a:pt x="3303" y="2921"/>
                    </a:lnTo>
                    <a:lnTo>
                      <a:pt x="2940" y="2940"/>
                    </a:lnTo>
                    <a:lnTo>
                      <a:pt x="2577" y="2921"/>
                    </a:lnTo>
                    <a:lnTo>
                      <a:pt x="2308" y="2889"/>
                    </a:lnTo>
                    <a:lnTo>
                      <a:pt x="2308" y="2889"/>
                    </a:lnTo>
                    <a:lnTo>
                      <a:pt x="2234" y="2291"/>
                    </a:lnTo>
                    <a:lnTo>
                      <a:pt x="2138" y="1718"/>
                    </a:lnTo>
                    <a:lnTo>
                      <a:pt x="2081" y="1470"/>
                    </a:lnTo>
                    <a:lnTo>
                      <a:pt x="2005" y="1241"/>
                    </a:lnTo>
                    <a:lnTo>
                      <a:pt x="1928" y="1012"/>
                    </a:lnTo>
                    <a:lnTo>
                      <a:pt x="1852" y="821"/>
                    </a:lnTo>
                    <a:lnTo>
                      <a:pt x="1737" y="650"/>
                    </a:lnTo>
                    <a:lnTo>
                      <a:pt x="1623" y="478"/>
                    </a:lnTo>
                    <a:lnTo>
                      <a:pt x="1489" y="344"/>
                    </a:lnTo>
                    <a:lnTo>
                      <a:pt x="1336" y="211"/>
                    </a:lnTo>
                    <a:lnTo>
                      <a:pt x="1184" y="115"/>
                    </a:lnTo>
                    <a:lnTo>
                      <a:pt x="1031" y="58"/>
                    </a:lnTo>
                    <a:lnTo>
                      <a:pt x="878" y="20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-815987" y="1684806"/>
                <a:ext cx="195082" cy="24010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677" extrusionOk="0">
                    <a:moveTo>
                      <a:pt x="306" y="0"/>
                    </a:moveTo>
                    <a:lnTo>
                      <a:pt x="230" y="19"/>
                    </a:lnTo>
                    <a:lnTo>
                      <a:pt x="173" y="38"/>
                    </a:lnTo>
                    <a:lnTo>
                      <a:pt x="115" y="77"/>
                    </a:lnTo>
                    <a:lnTo>
                      <a:pt x="77" y="134"/>
                    </a:lnTo>
                    <a:lnTo>
                      <a:pt x="39" y="191"/>
                    </a:lnTo>
                    <a:lnTo>
                      <a:pt x="1" y="268"/>
                    </a:lnTo>
                    <a:lnTo>
                      <a:pt x="1" y="344"/>
                    </a:lnTo>
                    <a:lnTo>
                      <a:pt x="1" y="401"/>
                    </a:lnTo>
                    <a:lnTo>
                      <a:pt x="20" y="477"/>
                    </a:lnTo>
                    <a:lnTo>
                      <a:pt x="39" y="535"/>
                    </a:lnTo>
                    <a:lnTo>
                      <a:pt x="96" y="592"/>
                    </a:lnTo>
                    <a:lnTo>
                      <a:pt x="134" y="630"/>
                    </a:lnTo>
                    <a:lnTo>
                      <a:pt x="192" y="668"/>
                    </a:lnTo>
                    <a:lnTo>
                      <a:pt x="268" y="707"/>
                    </a:lnTo>
                    <a:lnTo>
                      <a:pt x="573" y="783"/>
                    </a:lnTo>
                    <a:lnTo>
                      <a:pt x="860" y="897"/>
                    </a:lnTo>
                    <a:lnTo>
                      <a:pt x="1146" y="1050"/>
                    </a:lnTo>
                    <a:lnTo>
                      <a:pt x="1394" y="1203"/>
                    </a:lnTo>
                    <a:lnTo>
                      <a:pt x="1642" y="1375"/>
                    </a:lnTo>
                    <a:lnTo>
                      <a:pt x="1891" y="1585"/>
                    </a:lnTo>
                    <a:lnTo>
                      <a:pt x="2101" y="1795"/>
                    </a:lnTo>
                    <a:lnTo>
                      <a:pt x="2291" y="2024"/>
                    </a:lnTo>
                    <a:lnTo>
                      <a:pt x="2463" y="2272"/>
                    </a:lnTo>
                    <a:lnTo>
                      <a:pt x="2616" y="2520"/>
                    </a:lnTo>
                    <a:lnTo>
                      <a:pt x="2750" y="2806"/>
                    </a:lnTo>
                    <a:lnTo>
                      <a:pt x="2864" y="3093"/>
                    </a:lnTo>
                    <a:lnTo>
                      <a:pt x="2959" y="3379"/>
                    </a:lnTo>
                    <a:lnTo>
                      <a:pt x="3017" y="3684"/>
                    </a:lnTo>
                    <a:lnTo>
                      <a:pt x="3055" y="3990"/>
                    </a:lnTo>
                    <a:lnTo>
                      <a:pt x="3074" y="4314"/>
                    </a:lnTo>
                    <a:lnTo>
                      <a:pt x="3074" y="4391"/>
                    </a:lnTo>
                    <a:lnTo>
                      <a:pt x="3112" y="4448"/>
                    </a:lnTo>
                    <a:lnTo>
                      <a:pt x="3131" y="4505"/>
                    </a:lnTo>
                    <a:lnTo>
                      <a:pt x="3189" y="4562"/>
                    </a:lnTo>
                    <a:lnTo>
                      <a:pt x="3227" y="4620"/>
                    </a:lnTo>
                    <a:lnTo>
                      <a:pt x="3303" y="4639"/>
                    </a:lnTo>
                    <a:lnTo>
                      <a:pt x="3360" y="4658"/>
                    </a:lnTo>
                    <a:lnTo>
                      <a:pt x="3437" y="4677"/>
                    </a:lnTo>
                    <a:lnTo>
                      <a:pt x="3513" y="4658"/>
                    </a:lnTo>
                    <a:lnTo>
                      <a:pt x="3570" y="4639"/>
                    </a:lnTo>
                    <a:lnTo>
                      <a:pt x="3628" y="4620"/>
                    </a:lnTo>
                    <a:lnTo>
                      <a:pt x="3685" y="4562"/>
                    </a:lnTo>
                    <a:lnTo>
                      <a:pt x="3742" y="4505"/>
                    </a:lnTo>
                    <a:lnTo>
                      <a:pt x="3761" y="4448"/>
                    </a:lnTo>
                    <a:lnTo>
                      <a:pt x="3780" y="4391"/>
                    </a:lnTo>
                    <a:lnTo>
                      <a:pt x="3799" y="4314"/>
                    </a:lnTo>
                    <a:lnTo>
                      <a:pt x="3780" y="3932"/>
                    </a:lnTo>
                    <a:lnTo>
                      <a:pt x="3723" y="3570"/>
                    </a:lnTo>
                    <a:lnTo>
                      <a:pt x="3647" y="3207"/>
                    </a:lnTo>
                    <a:lnTo>
                      <a:pt x="3551" y="2844"/>
                    </a:lnTo>
                    <a:lnTo>
                      <a:pt x="3418" y="2501"/>
                    </a:lnTo>
                    <a:lnTo>
                      <a:pt x="3246" y="2176"/>
                    </a:lnTo>
                    <a:lnTo>
                      <a:pt x="3074" y="1871"/>
                    </a:lnTo>
                    <a:lnTo>
                      <a:pt x="2864" y="1585"/>
                    </a:lnTo>
                    <a:lnTo>
                      <a:pt x="2635" y="1298"/>
                    </a:lnTo>
                    <a:lnTo>
                      <a:pt x="2368" y="1050"/>
                    </a:lnTo>
                    <a:lnTo>
                      <a:pt x="2101" y="821"/>
                    </a:lnTo>
                    <a:lnTo>
                      <a:pt x="1795" y="592"/>
                    </a:lnTo>
                    <a:lnTo>
                      <a:pt x="1490" y="420"/>
                    </a:lnTo>
                    <a:lnTo>
                      <a:pt x="1146" y="248"/>
                    </a:lnTo>
                    <a:lnTo>
                      <a:pt x="803" y="115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-865939" y="1670072"/>
                <a:ext cx="40197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4" extrusionOk="0">
                    <a:moveTo>
                      <a:pt x="325" y="1"/>
                    </a:moveTo>
                    <a:lnTo>
                      <a:pt x="248" y="20"/>
                    </a:lnTo>
                    <a:lnTo>
                      <a:pt x="172" y="58"/>
                    </a:lnTo>
                    <a:lnTo>
                      <a:pt x="115" y="115"/>
                    </a:lnTo>
                    <a:lnTo>
                      <a:pt x="58" y="173"/>
                    </a:lnTo>
                    <a:lnTo>
                      <a:pt x="39" y="230"/>
                    </a:lnTo>
                    <a:lnTo>
                      <a:pt x="0" y="306"/>
                    </a:lnTo>
                    <a:lnTo>
                      <a:pt x="0" y="383"/>
                    </a:lnTo>
                    <a:lnTo>
                      <a:pt x="0" y="478"/>
                    </a:lnTo>
                    <a:lnTo>
                      <a:pt x="39" y="555"/>
                    </a:lnTo>
                    <a:lnTo>
                      <a:pt x="58" y="612"/>
                    </a:lnTo>
                    <a:lnTo>
                      <a:pt x="115" y="669"/>
                    </a:lnTo>
                    <a:lnTo>
                      <a:pt x="172" y="726"/>
                    </a:lnTo>
                    <a:lnTo>
                      <a:pt x="248" y="764"/>
                    </a:lnTo>
                    <a:lnTo>
                      <a:pt x="325" y="784"/>
                    </a:lnTo>
                    <a:lnTo>
                      <a:pt x="478" y="784"/>
                    </a:lnTo>
                    <a:lnTo>
                      <a:pt x="554" y="764"/>
                    </a:lnTo>
                    <a:lnTo>
                      <a:pt x="611" y="726"/>
                    </a:lnTo>
                    <a:lnTo>
                      <a:pt x="668" y="669"/>
                    </a:lnTo>
                    <a:lnTo>
                      <a:pt x="726" y="612"/>
                    </a:lnTo>
                    <a:lnTo>
                      <a:pt x="764" y="555"/>
                    </a:lnTo>
                    <a:lnTo>
                      <a:pt x="783" y="478"/>
                    </a:lnTo>
                    <a:lnTo>
                      <a:pt x="783" y="383"/>
                    </a:lnTo>
                    <a:lnTo>
                      <a:pt x="783" y="306"/>
                    </a:lnTo>
                    <a:lnTo>
                      <a:pt x="764" y="230"/>
                    </a:lnTo>
                    <a:lnTo>
                      <a:pt x="726" y="173"/>
                    </a:lnTo>
                    <a:lnTo>
                      <a:pt x="668" y="115"/>
                    </a:lnTo>
                    <a:lnTo>
                      <a:pt x="611" y="58"/>
                    </a:lnTo>
                    <a:lnTo>
                      <a:pt x="554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-1055069" y="2049360"/>
                <a:ext cx="412599" cy="4928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96" extrusionOk="0">
                    <a:moveTo>
                      <a:pt x="39" y="96"/>
                    </a:move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close/>
                    <a:moveTo>
                      <a:pt x="7979" y="96"/>
                    </a:moveTo>
                    <a:lnTo>
                      <a:pt x="7979" y="96"/>
                    </a:lnTo>
                    <a:lnTo>
                      <a:pt x="7960" y="96"/>
                    </a:lnTo>
                    <a:lnTo>
                      <a:pt x="7960" y="96"/>
                    </a:lnTo>
                    <a:lnTo>
                      <a:pt x="7979" y="96"/>
                    </a:lnTo>
                    <a:close/>
                    <a:moveTo>
                      <a:pt x="39" y="76"/>
                    </a:move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76"/>
                    </a:moveTo>
                    <a:lnTo>
                      <a:pt x="1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1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7998" y="38"/>
                    </a:lnTo>
                    <a:lnTo>
                      <a:pt x="7998" y="38"/>
                    </a:lnTo>
                    <a:lnTo>
                      <a:pt x="8017" y="38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36" y="0"/>
                    </a:move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close/>
                  </a:path>
                </a:pathLst>
              </a:custGeom>
              <a:solidFill>
                <a:srgbClr val="F9E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-1053118" y="2054237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-646416" y="2054237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1"/>
                    </a:moveTo>
                    <a:lnTo>
                      <a:pt x="19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3"/>
              <p:cNvSpPr/>
              <p:nvPr/>
            </p:nvSpPr>
            <p:spPr>
              <a:xfrm>
                <a:off x="-1053118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-1054094" y="2053262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-644465" y="2051311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-643490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3"/>
              <p:cNvSpPr/>
              <p:nvPr/>
            </p:nvSpPr>
            <p:spPr>
              <a:xfrm>
                <a:off x="-642514" y="2049360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fill="none" extrusionOk="0">
                    <a:moveTo>
                      <a:pt x="9773" y="1"/>
                    </a:move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887" y="4085"/>
                    </a:lnTo>
                    <a:lnTo>
                      <a:pt x="4887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3742" y="6662"/>
                    </a:lnTo>
                    <a:lnTo>
                      <a:pt x="4524" y="6662"/>
                    </a:lnTo>
                    <a:lnTo>
                      <a:pt x="5250" y="6662"/>
                    </a:lnTo>
                    <a:lnTo>
                      <a:pt x="6032" y="6662"/>
                    </a:lnTo>
                    <a:lnTo>
                      <a:pt x="6032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-882624" y="2129704"/>
                <a:ext cx="65712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2520" extrusionOk="0">
                    <a:moveTo>
                      <a:pt x="20" y="0"/>
                    </a:moveTo>
                    <a:lnTo>
                      <a:pt x="39" y="1088"/>
                    </a:lnTo>
                    <a:lnTo>
                      <a:pt x="20" y="2119"/>
                    </a:lnTo>
                    <a:lnTo>
                      <a:pt x="20" y="2405"/>
                    </a:lnTo>
                    <a:lnTo>
                      <a:pt x="1" y="2520"/>
                    </a:lnTo>
                    <a:lnTo>
                      <a:pt x="77" y="2520"/>
                    </a:lnTo>
                    <a:lnTo>
                      <a:pt x="96" y="2119"/>
                    </a:lnTo>
                    <a:lnTo>
                      <a:pt x="115" y="1088"/>
                    </a:lnTo>
                    <a:lnTo>
                      <a:pt x="96" y="0"/>
                    </a:lnTo>
                    <a:close/>
                    <a:moveTo>
                      <a:pt x="1203" y="0"/>
                    </a:moveTo>
                    <a:lnTo>
                      <a:pt x="1184" y="1088"/>
                    </a:lnTo>
                    <a:lnTo>
                      <a:pt x="1203" y="2119"/>
                    </a:lnTo>
                    <a:lnTo>
                      <a:pt x="1203" y="2520"/>
                    </a:lnTo>
                    <a:lnTo>
                      <a:pt x="1280" y="2520"/>
                    </a:lnTo>
                    <a:lnTo>
                      <a:pt x="1280" y="2405"/>
                    </a:lnTo>
                    <a:lnTo>
                      <a:pt x="1261" y="1909"/>
                    </a:lnTo>
                    <a:lnTo>
                      <a:pt x="1261" y="1088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-929650" y="2223756"/>
                <a:ext cx="160789" cy="14410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07" extrusionOk="0">
                    <a:moveTo>
                      <a:pt x="1" y="1"/>
                    </a:moveTo>
                    <a:lnTo>
                      <a:pt x="1" y="1490"/>
                    </a:lnTo>
                    <a:lnTo>
                      <a:pt x="20" y="1681"/>
                    </a:lnTo>
                    <a:lnTo>
                      <a:pt x="58" y="1852"/>
                    </a:lnTo>
                    <a:lnTo>
                      <a:pt x="115" y="2024"/>
                    </a:lnTo>
                    <a:lnTo>
                      <a:pt x="211" y="2177"/>
                    </a:lnTo>
                    <a:lnTo>
                      <a:pt x="306" y="2310"/>
                    </a:lnTo>
                    <a:lnTo>
                      <a:pt x="421" y="2444"/>
                    </a:lnTo>
                    <a:lnTo>
                      <a:pt x="554" y="2539"/>
                    </a:lnTo>
                    <a:lnTo>
                      <a:pt x="688" y="2635"/>
                    </a:lnTo>
                    <a:lnTo>
                      <a:pt x="841" y="2711"/>
                    </a:lnTo>
                    <a:lnTo>
                      <a:pt x="993" y="2749"/>
                    </a:lnTo>
                    <a:lnTo>
                      <a:pt x="1165" y="2788"/>
                    </a:lnTo>
                    <a:lnTo>
                      <a:pt x="1337" y="2807"/>
                    </a:lnTo>
                    <a:lnTo>
                      <a:pt x="1795" y="2807"/>
                    </a:lnTo>
                    <a:lnTo>
                      <a:pt x="1967" y="2788"/>
                    </a:lnTo>
                    <a:lnTo>
                      <a:pt x="2119" y="2749"/>
                    </a:lnTo>
                    <a:lnTo>
                      <a:pt x="2291" y="2711"/>
                    </a:lnTo>
                    <a:lnTo>
                      <a:pt x="2444" y="2635"/>
                    </a:lnTo>
                    <a:lnTo>
                      <a:pt x="2578" y="2539"/>
                    </a:lnTo>
                    <a:lnTo>
                      <a:pt x="2711" y="2444"/>
                    </a:lnTo>
                    <a:lnTo>
                      <a:pt x="2826" y="2310"/>
                    </a:lnTo>
                    <a:lnTo>
                      <a:pt x="2921" y="2177"/>
                    </a:lnTo>
                    <a:lnTo>
                      <a:pt x="3017" y="2024"/>
                    </a:lnTo>
                    <a:lnTo>
                      <a:pt x="3074" y="1852"/>
                    </a:lnTo>
                    <a:lnTo>
                      <a:pt x="3112" y="1681"/>
                    </a:lnTo>
                    <a:lnTo>
                      <a:pt x="3131" y="1490"/>
                    </a:lnTo>
                    <a:lnTo>
                      <a:pt x="31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-939455" y="2233562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153" y="1"/>
                    </a:moveTo>
                    <a:lnTo>
                      <a:pt x="77" y="39"/>
                    </a:lnTo>
                    <a:lnTo>
                      <a:pt x="20" y="96"/>
                    </a:lnTo>
                    <a:lnTo>
                      <a:pt x="1" y="153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63"/>
                    </a:lnTo>
                    <a:lnTo>
                      <a:pt x="173" y="382"/>
                    </a:lnTo>
                    <a:lnTo>
                      <a:pt x="3284" y="821"/>
                    </a:lnTo>
                    <a:lnTo>
                      <a:pt x="3322" y="821"/>
                    </a:lnTo>
                    <a:lnTo>
                      <a:pt x="3379" y="802"/>
                    </a:lnTo>
                    <a:lnTo>
                      <a:pt x="3437" y="764"/>
                    </a:lnTo>
                    <a:lnTo>
                      <a:pt x="3494" y="707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497"/>
                    </a:lnTo>
                    <a:lnTo>
                      <a:pt x="3418" y="459"/>
                    </a:lnTo>
                    <a:lnTo>
                      <a:pt x="3341" y="421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-939455" y="2267856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230" y="1"/>
                    </a:moveTo>
                    <a:lnTo>
                      <a:pt x="153" y="20"/>
                    </a:lnTo>
                    <a:lnTo>
                      <a:pt x="77" y="39"/>
                    </a:lnTo>
                    <a:lnTo>
                      <a:pt x="20" y="96"/>
                    </a:lnTo>
                    <a:lnTo>
                      <a:pt x="1" y="173"/>
                    </a:lnTo>
                    <a:lnTo>
                      <a:pt x="1" y="249"/>
                    </a:lnTo>
                    <a:lnTo>
                      <a:pt x="39" y="325"/>
                    </a:lnTo>
                    <a:lnTo>
                      <a:pt x="96" y="363"/>
                    </a:lnTo>
                    <a:lnTo>
                      <a:pt x="173" y="402"/>
                    </a:lnTo>
                    <a:lnTo>
                      <a:pt x="3284" y="822"/>
                    </a:lnTo>
                    <a:lnTo>
                      <a:pt x="3379" y="822"/>
                    </a:lnTo>
                    <a:lnTo>
                      <a:pt x="3437" y="783"/>
                    </a:lnTo>
                    <a:lnTo>
                      <a:pt x="3494" y="726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516"/>
                    </a:lnTo>
                    <a:lnTo>
                      <a:pt x="3418" y="459"/>
                    </a:lnTo>
                    <a:lnTo>
                      <a:pt x="3341" y="440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-937504" y="2304101"/>
                <a:ext cx="171570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784" extrusionOk="0">
                    <a:moveTo>
                      <a:pt x="154" y="1"/>
                    </a:moveTo>
                    <a:lnTo>
                      <a:pt x="77" y="39"/>
                    </a:lnTo>
                    <a:lnTo>
                      <a:pt x="20" y="77"/>
                    </a:lnTo>
                    <a:lnTo>
                      <a:pt x="1" y="154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45"/>
                    </a:lnTo>
                    <a:lnTo>
                      <a:pt x="173" y="383"/>
                    </a:lnTo>
                    <a:lnTo>
                      <a:pt x="3131" y="784"/>
                    </a:lnTo>
                    <a:lnTo>
                      <a:pt x="3227" y="784"/>
                    </a:lnTo>
                    <a:lnTo>
                      <a:pt x="3284" y="745"/>
                    </a:lnTo>
                    <a:lnTo>
                      <a:pt x="3322" y="688"/>
                    </a:lnTo>
                    <a:lnTo>
                      <a:pt x="3341" y="631"/>
                    </a:lnTo>
                    <a:lnTo>
                      <a:pt x="3341" y="535"/>
                    </a:lnTo>
                    <a:lnTo>
                      <a:pt x="3303" y="478"/>
                    </a:lnTo>
                    <a:lnTo>
                      <a:pt x="3246" y="421"/>
                    </a:lnTo>
                    <a:lnTo>
                      <a:pt x="3170" y="402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1"/>
                    </a:move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6624" y="1"/>
                    </a:moveTo>
                    <a:lnTo>
                      <a:pt x="821" y="1"/>
                    </a:lnTo>
                    <a:lnTo>
                      <a:pt x="821" y="1"/>
                    </a:ln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-1466649" y="1739687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-1466649" y="1799445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-1466649" y="1859203"/>
                <a:ext cx="126444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2444" y="77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extrusionOk="0">
                    <a:moveTo>
                      <a:pt x="1756" y="0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fill="none" extrusionOk="0">
                    <a:moveTo>
                      <a:pt x="7559" y="0"/>
                    </a:moveTo>
                    <a:lnTo>
                      <a:pt x="1756" y="0"/>
                    </a:lnTo>
                    <a:lnTo>
                      <a:pt x="1756" y="0"/>
                    </a:ln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fill="none" extrusionOk="0">
                    <a:moveTo>
                      <a:pt x="263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0"/>
                    </a:move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8380" y="0"/>
                    </a:moveTo>
                    <a:lnTo>
                      <a:pt x="821" y="0"/>
                    </a:lnTo>
                    <a:lnTo>
                      <a:pt x="821" y="0"/>
                    </a:ln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-1466649" y="2178681"/>
                <a:ext cx="215618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-1466649" y="2239466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-1466649" y="2299224"/>
                <a:ext cx="126444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0" y="0"/>
                    </a:move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fill="none" extrusionOk="0">
                    <a:moveTo>
                      <a:pt x="7234" y="0"/>
                    </a:moveTo>
                    <a:lnTo>
                      <a:pt x="0" y="0"/>
                    </a:ln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-446504" y="2178681"/>
                <a:ext cx="191130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3722" y="77"/>
                    </a:lnTo>
                    <a:lnTo>
                      <a:pt x="3722" y="39"/>
                    </a:lnTo>
                    <a:lnTo>
                      <a:pt x="3722" y="20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-446504" y="2239466"/>
                <a:ext cx="191130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22" y="57"/>
                    </a:lnTo>
                    <a:lnTo>
                      <a:pt x="3722" y="38"/>
                    </a:lnTo>
                    <a:lnTo>
                      <a:pt x="3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fill="none" extrusionOk="0">
                    <a:moveTo>
                      <a:pt x="1871" y="1"/>
                    </a:moveTo>
                    <a:lnTo>
                      <a:pt x="38" y="1"/>
                    </a:lnTo>
                    <a:lnTo>
                      <a:pt x="38" y="1"/>
                    </a:lnTo>
                    <a:lnTo>
                      <a:pt x="19" y="2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-1169708" y="2712754"/>
                <a:ext cx="876074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17065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17065" y="1566"/>
                    </a:lnTo>
                    <a:lnTo>
                      <a:pt x="17065" y="192"/>
                    </a:lnTo>
                    <a:lnTo>
                      <a:pt x="17046" y="115"/>
                    </a:lnTo>
                    <a:lnTo>
                      <a:pt x="17008" y="39"/>
                    </a:lnTo>
                    <a:lnTo>
                      <a:pt x="1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-1169708" y="2712754"/>
                <a:ext cx="364548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7101" y="1566"/>
                    </a:lnTo>
                    <a:lnTo>
                      <a:pt x="7101" y="192"/>
                    </a:lnTo>
                    <a:lnTo>
                      <a:pt x="7082" y="115"/>
                    </a:lnTo>
                    <a:lnTo>
                      <a:pt x="7044" y="39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025" y="39"/>
                    </a:lnTo>
                    <a:lnTo>
                      <a:pt x="7025" y="0"/>
                    </a:lnTo>
                    <a:close/>
                  </a:path>
                </a:pathLst>
              </a:custGeom>
              <a:solidFill>
                <a:srgbClr val="BAC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fill="none" extrusionOk="0">
                    <a:moveTo>
                      <a:pt x="702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7025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33"/>
            <p:cNvGrpSpPr/>
            <p:nvPr/>
          </p:nvGrpSpPr>
          <p:grpSpPr>
            <a:xfrm>
              <a:off x="427969" y="2891562"/>
              <a:ext cx="2902118" cy="1707857"/>
              <a:chOff x="5879397" y="2862025"/>
              <a:chExt cx="2952307" cy="1737393"/>
            </a:xfrm>
          </p:grpSpPr>
          <p:sp>
            <p:nvSpPr>
              <p:cNvPr id="1196" name="Google Shape;1196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1" name="Google Shape;1201;p3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202" name="Google Shape;1202;p3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6" name="Google Shape;1206;p3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207" name="Google Shape;1207;p3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1" name="Google Shape;1211;p33"/>
            <p:cNvGrpSpPr/>
            <p:nvPr/>
          </p:nvGrpSpPr>
          <p:grpSpPr>
            <a:xfrm>
              <a:off x="579050" y="2013912"/>
              <a:ext cx="1637718" cy="2585699"/>
              <a:chOff x="731450" y="2018675"/>
              <a:chExt cx="1637718" cy="2585699"/>
            </a:xfrm>
          </p:grpSpPr>
          <p:sp>
            <p:nvSpPr>
              <p:cNvPr id="1212" name="Google Shape;1212;p33"/>
              <p:cNvSpPr/>
              <p:nvPr/>
            </p:nvSpPr>
            <p:spPr>
              <a:xfrm flipH="1">
                <a:off x="822380" y="2413921"/>
                <a:ext cx="326853" cy="59781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12675" extrusionOk="0">
                    <a:moveTo>
                      <a:pt x="0" y="0"/>
                    </a:moveTo>
                    <a:lnTo>
                      <a:pt x="2730" y="9678"/>
                    </a:lnTo>
                    <a:lnTo>
                      <a:pt x="2768" y="9831"/>
                    </a:lnTo>
                    <a:lnTo>
                      <a:pt x="2863" y="10251"/>
                    </a:lnTo>
                    <a:lnTo>
                      <a:pt x="2959" y="10537"/>
                    </a:lnTo>
                    <a:lnTo>
                      <a:pt x="3054" y="10823"/>
                    </a:lnTo>
                    <a:lnTo>
                      <a:pt x="3188" y="11148"/>
                    </a:lnTo>
                    <a:lnTo>
                      <a:pt x="3360" y="11453"/>
                    </a:lnTo>
                    <a:lnTo>
                      <a:pt x="3551" y="11759"/>
                    </a:lnTo>
                    <a:lnTo>
                      <a:pt x="3761" y="12045"/>
                    </a:lnTo>
                    <a:lnTo>
                      <a:pt x="3894" y="12179"/>
                    </a:lnTo>
                    <a:lnTo>
                      <a:pt x="4028" y="12293"/>
                    </a:lnTo>
                    <a:lnTo>
                      <a:pt x="4161" y="12389"/>
                    </a:lnTo>
                    <a:lnTo>
                      <a:pt x="4314" y="12484"/>
                    </a:lnTo>
                    <a:lnTo>
                      <a:pt x="4467" y="12560"/>
                    </a:lnTo>
                    <a:lnTo>
                      <a:pt x="4639" y="12618"/>
                    </a:lnTo>
                    <a:lnTo>
                      <a:pt x="4810" y="12656"/>
                    </a:lnTo>
                    <a:lnTo>
                      <a:pt x="5001" y="12675"/>
                    </a:lnTo>
                    <a:lnTo>
                      <a:pt x="5192" y="12656"/>
                    </a:lnTo>
                    <a:lnTo>
                      <a:pt x="5402" y="12637"/>
                    </a:lnTo>
                    <a:lnTo>
                      <a:pt x="5612" y="12579"/>
                    </a:lnTo>
                    <a:lnTo>
                      <a:pt x="5841" y="12503"/>
                    </a:lnTo>
                    <a:lnTo>
                      <a:pt x="6013" y="12427"/>
                    </a:lnTo>
                    <a:lnTo>
                      <a:pt x="6185" y="12331"/>
                    </a:lnTo>
                    <a:lnTo>
                      <a:pt x="6338" y="12217"/>
                    </a:lnTo>
                    <a:lnTo>
                      <a:pt x="6471" y="12102"/>
                    </a:lnTo>
                    <a:lnTo>
                      <a:pt x="6567" y="11969"/>
                    </a:lnTo>
                    <a:lnTo>
                      <a:pt x="6662" y="11816"/>
                    </a:lnTo>
                    <a:lnTo>
                      <a:pt x="6757" y="11663"/>
                    </a:lnTo>
                    <a:lnTo>
                      <a:pt x="6815" y="11491"/>
                    </a:lnTo>
                    <a:lnTo>
                      <a:pt x="6853" y="11320"/>
                    </a:lnTo>
                    <a:lnTo>
                      <a:pt x="6891" y="11148"/>
                    </a:lnTo>
                    <a:lnTo>
                      <a:pt x="6910" y="10938"/>
                    </a:lnTo>
                    <a:lnTo>
                      <a:pt x="6929" y="10747"/>
                    </a:lnTo>
                    <a:lnTo>
                      <a:pt x="6910" y="10537"/>
                    </a:lnTo>
                    <a:lnTo>
                      <a:pt x="6891" y="10308"/>
                    </a:lnTo>
                    <a:lnTo>
                      <a:pt x="6834" y="9869"/>
                    </a:lnTo>
                    <a:lnTo>
                      <a:pt x="6719" y="9373"/>
                    </a:lnTo>
                    <a:lnTo>
                      <a:pt x="6547" y="8876"/>
                    </a:lnTo>
                    <a:lnTo>
                      <a:pt x="6357" y="8361"/>
                    </a:lnTo>
                    <a:lnTo>
                      <a:pt x="6128" y="7826"/>
                    </a:lnTo>
                    <a:lnTo>
                      <a:pt x="5879" y="7292"/>
                    </a:lnTo>
                    <a:lnTo>
                      <a:pt x="5612" y="6738"/>
                    </a:lnTo>
                    <a:lnTo>
                      <a:pt x="5307" y="6185"/>
                    </a:lnTo>
                    <a:lnTo>
                      <a:pt x="5001" y="5631"/>
                    </a:lnTo>
                    <a:lnTo>
                      <a:pt x="4677" y="5097"/>
                    </a:lnTo>
                    <a:lnTo>
                      <a:pt x="4333" y="4562"/>
                    </a:lnTo>
                    <a:lnTo>
                      <a:pt x="3665" y="3513"/>
                    </a:lnTo>
                    <a:lnTo>
                      <a:pt x="3016" y="2558"/>
                    </a:lnTo>
                    <a:lnTo>
                      <a:pt x="2405" y="1718"/>
                    </a:lnTo>
                    <a:lnTo>
                      <a:pt x="1871" y="1012"/>
                    </a:lnTo>
                    <a:lnTo>
                      <a:pt x="1451" y="458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extrusionOk="0">
                    <a:moveTo>
                      <a:pt x="6147" y="1"/>
                    </a:moveTo>
                    <a:lnTo>
                      <a:pt x="0" y="3990"/>
                    </a:lnTo>
                    <a:lnTo>
                      <a:pt x="172" y="4162"/>
                    </a:lnTo>
                    <a:lnTo>
                      <a:pt x="649" y="4601"/>
                    </a:lnTo>
                    <a:lnTo>
                      <a:pt x="993" y="4887"/>
                    </a:lnTo>
                    <a:lnTo>
                      <a:pt x="1394" y="5173"/>
                    </a:lnTo>
                    <a:lnTo>
                      <a:pt x="1814" y="5479"/>
                    </a:lnTo>
                    <a:lnTo>
                      <a:pt x="2291" y="5765"/>
                    </a:lnTo>
                    <a:lnTo>
                      <a:pt x="2787" y="6013"/>
                    </a:lnTo>
                    <a:lnTo>
                      <a:pt x="3054" y="6128"/>
                    </a:lnTo>
                    <a:lnTo>
                      <a:pt x="3303" y="6242"/>
                    </a:lnTo>
                    <a:lnTo>
                      <a:pt x="3570" y="6319"/>
                    </a:lnTo>
                    <a:lnTo>
                      <a:pt x="3837" y="6395"/>
                    </a:lnTo>
                    <a:lnTo>
                      <a:pt x="4104" y="6452"/>
                    </a:lnTo>
                    <a:lnTo>
                      <a:pt x="4352" y="6471"/>
                    </a:lnTo>
                    <a:lnTo>
                      <a:pt x="4620" y="6491"/>
                    </a:lnTo>
                    <a:lnTo>
                      <a:pt x="4887" y="6471"/>
                    </a:lnTo>
                    <a:lnTo>
                      <a:pt x="5135" y="6433"/>
                    </a:lnTo>
                    <a:lnTo>
                      <a:pt x="5383" y="6376"/>
                    </a:lnTo>
                    <a:lnTo>
                      <a:pt x="5631" y="6281"/>
                    </a:lnTo>
                    <a:lnTo>
                      <a:pt x="5879" y="6147"/>
                    </a:lnTo>
                    <a:lnTo>
                      <a:pt x="6108" y="5975"/>
                    </a:lnTo>
                    <a:lnTo>
                      <a:pt x="6318" y="5784"/>
                    </a:lnTo>
                    <a:lnTo>
                      <a:pt x="6490" y="5612"/>
                    </a:lnTo>
                    <a:lnTo>
                      <a:pt x="6624" y="5422"/>
                    </a:lnTo>
                    <a:lnTo>
                      <a:pt x="6757" y="5212"/>
                    </a:lnTo>
                    <a:lnTo>
                      <a:pt x="6853" y="5002"/>
                    </a:lnTo>
                    <a:lnTo>
                      <a:pt x="6929" y="4792"/>
                    </a:lnTo>
                    <a:lnTo>
                      <a:pt x="6987" y="4563"/>
                    </a:lnTo>
                    <a:lnTo>
                      <a:pt x="7044" y="4334"/>
                    </a:lnTo>
                    <a:lnTo>
                      <a:pt x="7082" y="4104"/>
                    </a:lnTo>
                    <a:lnTo>
                      <a:pt x="7101" y="3856"/>
                    </a:lnTo>
                    <a:lnTo>
                      <a:pt x="7101" y="3627"/>
                    </a:lnTo>
                    <a:lnTo>
                      <a:pt x="7082" y="3150"/>
                    </a:lnTo>
                    <a:lnTo>
                      <a:pt x="7025" y="2673"/>
                    </a:lnTo>
                    <a:lnTo>
                      <a:pt x="6929" y="2196"/>
                    </a:lnTo>
                    <a:lnTo>
                      <a:pt x="6815" y="1757"/>
                    </a:lnTo>
                    <a:lnTo>
                      <a:pt x="6681" y="1337"/>
                    </a:lnTo>
                    <a:lnTo>
                      <a:pt x="6547" y="974"/>
                    </a:lnTo>
                    <a:lnTo>
                      <a:pt x="6433" y="650"/>
                    </a:lnTo>
                    <a:lnTo>
                      <a:pt x="6223" y="172"/>
                    </a:lnTo>
                    <a:lnTo>
                      <a:pt x="6147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fill="none" extrusionOk="0">
                    <a:moveTo>
                      <a:pt x="6147" y="1"/>
                    </a:moveTo>
                    <a:lnTo>
                      <a:pt x="6147" y="1"/>
                    </a:lnTo>
                    <a:lnTo>
                      <a:pt x="6223" y="172"/>
                    </a:lnTo>
                    <a:lnTo>
                      <a:pt x="6433" y="650"/>
                    </a:lnTo>
                    <a:lnTo>
                      <a:pt x="6547" y="974"/>
                    </a:lnTo>
                    <a:lnTo>
                      <a:pt x="6681" y="1337"/>
                    </a:lnTo>
                    <a:lnTo>
                      <a:pt x="6815" y="1757"/>
                    </a:lnTo>
                    <a:lnTo>
                      <a:pt x="6929" y="2196"/>
                    </a:lnTo>
                    <a:lnTo>
                      <a:pt x="7025" y="2673"/>
                    </a:lnTo>
                    <a:lnTo>
                      <a:pt x="7082" y="3150"/>
                    </a:lnTo>
                    <a:lnTo>
                      <a:pt x="7101" y="3627"/>
                    </a:lnTo>
                    <a:lnTo>
                      <a:pt x="7101" y="3856"/>
                    </a:lnTo>
                    <a:lnTo>
                      <a:pt x="7082" y="4104"/>
                    </a:lnTo>
                    <a:lnTo>
                      <a:pt x="7044" y="4334"/>
                    </a:lnTo>
                    <a:lnTo>
                      <a:pt x="6987" y="4563"/>
                    </a:lnTo>
                    <a:lnTo>
                      <a:pt x="6929" y="4792"/>
                    </a:lnTo>
                    <a:lnTo>
                      <a:pt x="6853" y="5002"/>
                    </a:lnTo>
                    <a:lnTo>
                      <a:pt x="6757" y="5212"/>
                    </a:lnTo>
                    <a:lnTo>
                      <a:pt x="6624" y="5422"/>
                    </a:lnTo>
                    <a:lnTo>
                      <a:pt x="6490" y="5612"/>
                    </a:lnTo>
                    <a:lnTo>
                      <a:pt x="6318" y="5784"/>
                    </a:lnTo>
                    <a:lnTo>
                      <a:pt x="6318" y="5784"/>
                    </a:lnTo>
                    <a:lnTo>
                      <a:pt x="6108" y="5975"/>
                    </a:lnTo>
                    <a:lnTo>
                      <a:pt x="5879" y="6147"/>
                    </a:lnTo>
                    <a:lnTo>
                      <a:pt x="5631" y="6281"/>
                    </a:lnTo>
                    <a:lnTo>
                      <a:pt x="5383" y="6376"/>
                    </a:lnTo>
                    <a:lnTo>
                      <a:pt x="5135" y="6433"/>
                    </a:lnTo>
                    <a:lnTo>
                      <a:pt x="4887" y="6471"/>
                    </a:lnTo>
                    <a:lnTo>
                      <a:pt x="4620" y="6491"/>
                    </a:lnTo>
                    <a:lnTo>
                      <a:pt x="4352" y="6471"/>
                    </a:lnTo>
                    <a:lnTo>
                      <a:pt x="4104" y="6452"/>
                    </a:lnTo>
                    <a:lnTo>
                      <a:pt x="3837" y="6395"/>
                    </a:lnTo>
                    <a:lnTo>
                      <a:pt x="3570" y="6319"/>
                    </a:lnTo>
                    <a:lnTo>
                      <a:pt x="3303" y="6242"/>
                    </a:lnTo>
                    <a:lnTo>
                      <a:pt x="3054" y="6128"/>
                    </a:lnTo>
                    <a:lnTo>
                      <a:pt x="2787" y="6013"/>
                    </a:lnTo>
                    <a:lnTo>
                      <a:pt x="2291" y="5765"/>
                    </a:lnTo>
                    <a:lnTo>
                      <a:pt x="1814" y="5479"/>
                    </a:lnTo>
                    <a:lnTo>
                      <a:pt x="1394" y="5173"/>
                    </a:lnTo>
                    <a:lnTo>
                      <a:pt x="993" y="4887"/>
                    </a:lnTo>
                    <a:lnTo>
                      <a:pt x="649" y="4601"/>
                    </a:lnTo>
                    <a:lnTo>
                      <a:pt x="172" y="4162"/>
                    </a:lnTo>
                    <a:lnTo>
                      <a:pt x="0" y="3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 flipH="1">
                <a:off x="864685" y="2851474"/>
                <a:ext cx="46882" cy="8555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14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39" y="76"/>
                    </a:lnTo>
                    <a:lnTo>
                      <a:pt x="191" y="344"/>
                    </a:lnTo>
                    <a:lnTo>
                      <a:pt x="440" y="783"/>
                    </a:lnTo>
                    <a:lnTo>
                      <a:pt x="707" y="1298"/>
                    </a:lnTo>
                    <a:lnTo>
                      <a:pt x="840" y="1565"/>
                    </a:lnTo>
                    <a:lnTo>
                      <a:pt x="936" y="1814"/>
                    </a:lnTo>
                    <a:lnTo>
                      <a:pt x="993" y="1794"/>
                    </a:lnTo>
                    <a:lnTo>
                      <a:pt x="859" y="1508"/>
                    </a:lnTo>
                    <a:lnTo>
                      <a:pt x="726" y="1203"/>
                    </a:lnTo>
                    <a:lnTo>
                      <a:pt x="420" y="611"/>
                    </a:lnTo>
                    <a:lnTo>
                      <a:pt x="153" y="17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extrusionOk="0">
                    <a:moveTo>
                      <a:pt x="955" y="0"/>
                    </a:move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fill="none" extrusionOk="0">
                    <a:moveTo>
                      <a:pt x="1738" y="3761"/>
                    </a:move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 flipH="1">
                <a:off x="1059149" y="2186112"/>
                <a:ext cx="181019" cy="255776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423" extrusionOk="0">
                    <a:moveTo>
                      <a:pt x="2959" y="1"/>
                    </a:moveTo>
                    <a:lnTo>
                      <a:pt x="2806" y="20"/>
                    </a:lnTo>
                    <a:lnTo>
                      <a:pt x="2654" y="77"/>
                    </a:lnTo>
                    <a:lnTo>
                      <a:pt x="2501" y="154"/>
                    </a:lnTo>
                    <a:lnTo>
                      <a:pt x="2386" y="268"/>
                    </a:lnTo>
                    <a:lnTo>
                      <a:pt x="2272" y="402"/>
                    </a:lnTo>
                    <a:lnTo>
                      <a:pt x="2157" y="535"/>
                    </a:lnTo>
                    <a:lnTo>
                      <a:pt x="2081" y="688"/>
                    </a:lnTo>
                    <a:lnTo>
                      <a:pt x="2005" y="841"/>
                    </a:lnTo>
                    <a:lnTo>
                      <a:pt x="1966" y="994"/>
                    </a:lnTo>
                    <a:lnTo>
                      <a:pt x="1928" y="1127"/>
                    </a:lnTo>
                    <a:lnTo>
                      <a:pt x="1928" y="1204"/>
                    </a:lnTo>
                    <a:lnTo>
                      <a:pt x="1947" y="1261"/>
                    </a:lnTo>
                    <a:lnTo>
                      <a:pt x="1966" y="1337"/>
                    </a:lnTo>
                    <a:lnTo>
                      <a:pt x="2005" y="1394"/>
                    </a:lnTo>
                    <a:lnTo>
                      <a:pt x="2062" y="1433"/>
                    </a:lnTo>
                    <a:lnTo>
                      <a:pt x="2138" y="1490"/>
                    </a:lnTo>
                    <a:lnTo>
                      <a:pt x="2196" y="1528"/>
                    </a:lnTo>
                    <a:lnTo>
                      <a:pt x="2272" y="1585"/>
                    </a:lnTo>
                    <a:lnTo>
                      <a:pt x="2310" y="1662"/>
                    </a:lnTo>
                    <a:lnTo>
                      <a:pt x="2348" y="1738"/>
                    </a:lnTo>
                    <a:lnTo>
                      <a:pt x="2348" y="1833"/>
                    </a:lnTo>
                    <a:lnTo>
                      <a:pt x="2348" y="1929"/>
                    </a:lnTo>
                    <a:lnTo>
                      <a:pt x="2329" y="2024"/>
                    </a:lnTo>
                    <a:lnTo>
                      <a:pt x="2291" y="2120"/>
                    </a:lnTo>
                    <a:lnTo>
                      <a:pt x="2215" y="2292"/>
                    </a:lnTo>
                    <a:lnTo>
                      <a:pt x="1890" y="2826"/>
                    </a:lnTo>
                    <a:lnTo>
                      <a:pt x="1527" y="3322"/>
                    </a:lnTo>
                    <a:lnTo>
                      <a:pt x="1394" y="3494"/>
                    </a:lnTo>
                    <a:lnTo>
                      <a:pt x="1298" y="3570"/>
                    </a:lnTo>
                    <a:lnTo>
                      <a:pt x="1222" y="3647"/>
                    </a:lnTo>
                    <a:lnTo>
                      <a:pt x="1127" y="3704"/>
                    </a:lnTo>
                    <a:lnTo>
                      <a:pt x="1031" y="3742"/>
                    </a:lnTo>
                    <a:lnTo>
                      <a:pt x="917" y="3761"/>
                    </a:lnTo>
                    <a:lnTo>
                      <a:pt x="802" y="3761"/>
                    </a:lnTo>
                    <a:lnTo>
                      <a:pt x="688" y="3723"/>
                    </a:lnTo>
                    <a:lnTo>
                      <a:pt x="611" y="3723"/>
                    </a:lnTo>
                    <a:lnTo>
                      <a:pt x="554" y="3742"/>
                    </a:lnTo>
                    <a:lnTo>
                      <a:pt x="497" y="3780"/>
                    </a:lnTo>
                    <a:lnTo>
                      <a:pt x="439" y="3857"/>
                    </a:lnTo>
                    <a:lnTo>
                      <a:pt x="325" y="4086"/>
                    </a:lnTo>
                    <a:lnTo>
                      <a:pt x="210" y="4296"/>
                    </a:lnTo>
                    <a:lnTo>
                      <a:pt x="115" y="4525"/>
                    </a:lnTo>
                    <a:lnTo>
                      <a:pt x="39" y="4773"/>
                    </a:lnTo>
                    <a:lnTo>
                      <a:pt x="19" y="4888"/>
                    </a:lnTo>
                    <a:lnTo>
                      <a:pt x="0" y="4945"/>
                    </a:lnTo>
                    <a:lnTo>
                      <a:pt x="19" y="5002"/>
                    </a:lnTo>
                    <a:lnTo>
                      <a:pt x="39" y="5059"/>
                    </a:lnTo>
                    <a:lnTo>
                      <a:pt x="77" y="5098"/>
                    </a:lnTo>
                    <a:lnTo>
                      <a:pt x="153" y="5174"/>
                    </a:lnTo>
                    <a:lnTo>
                      <a:pt x="306" y="5269"/>
                    </a:lnTo>
                    <a:lnTo>
                      <a:pt x="478" y="5346"/>
                    </a:lnTo>
                    <a:lnTo>
                      <a:pt x="649" y="5403"/>
                    </a:lnTo>
                    <a:lnTo>
                      <a:pt x="840" y="5422"/>
                    </a:lnTo>
                    <a:lnTo>
                      <a:pt x="1031" y="5422"/>
                    </a:lnTo>
                    <a:lnTo>
                      <a:pt x="1203" y="5403"/>
                    </a:lnTo>
                    <a:lnTo>
                      <a:pt x="1394" y="5346"/>
                    </a:lnTo>
                    <a:lnTo>
                      <a:pt x="1566" y="5288"/>
                    </a:lnTo>
                    <a:lnTo>
                      <a:pt x="1737" y="5212"/>
                    </a:lnTo>
                    <a:lnTo>
                      <a:pt x="1890" y="5117"/>
                    </a:lnTo>
                    <a:lnTo>
                      <a:pt x="2043" y="5002"/>
                    </a:lnTo>
                    <a:lnTo>
                      <a:pt x="2176" y="4888"/>
                    </a:lnTo>
                    <a:lnTo>
                      <a:pt x="2444" y="4620"/>
                    </a:lnTo>
                    <a:lnTo>
                      <a:pt x="2673" y="4334"/>
                    </a:lnTo>
                    <a:lnTo>
                      <a:pt x="2825" y="4124"/>
                    </a:lnTo>
                    <a:lnTo>
                      <a:pt x="2959" y="3895"/>
                    </a:lnTo>
                    <a:lnTo>
                      <a:pt x="3093" y="3666"/>
                    </a:lnTo>
                    <a:lnTo>
                      <a:pt x="3226" y="3437"/>
                    </a:lnTo>
                    <a:lnTo>
                      <a:pt x="3322" y="3189"/>
                    </a:lnTo>
                    <a:lnTo>
                      <a:pt x="3436" y="2941"/>
                    </a:lnTo>
                    <a:lnTo>
                      <a:pt x="3513" y="2692"/>
                    </a:lnTo>
                    <a:lnTo>
                      <a:pt x="3589" y="2444"/>
                    </a:lnTo>
                    <a:lnTo>
                      <a:pt x="3703" y="2024"/>
                    </a:lnTo>
                    <a:lnTo>
                      <a:pt x="3761" y="1795"/>
                    </a:lnTo>
                    <a:lnTo>
                      <a:pt x="3799" y="1547"/>
                    </a:lnTo>
                    <a:lnTo>
                      <a:pt x="3837" y="1299"/>
                    </a:lnTo>
                    <a:lnTo>
                      <a:pt x="3837" y="1051"/>
                    </a:lnTo>
                    <a:lnTo>
                      <a:pt x="3799" y="822"/>
                    </a:lnTo>
                    <a:lnTo>
                      <a:pt x="3761" y="707"/>
                    </a:lnTo>
                    <a:lnTo>
                      <a:pt x="3723" y="612"/>
                    </a:lnTo>
                    <a:lnTo>
                      <a:pt x="3665" y="478"/>
                    </a:lnTo>
                    <a:lnTo>
                      <a:pt x="3551" y="364"/>
                    </a:lnTo>
                    <a:lnTo>
                      <a:pt x="3436" y="230"/>
                    </a:lnTo>
                    <a:lnTo>
                      <a:pt x="3303" y="116"/>
                    </a:lnTo>
                    <a:lnTo>
                      <a:pt x="3226" y="77"/>
                    </a:lnTo>
                    <a:lnTo>
                      <a:pt x="3131" y="39"/>
                    </a:lnTo>
                    <a:lnTo>
                      <a:pt x="3054" y="20"/>
                    </a:lnTo>
                    <a:lnTo>
                      <a:pt x="2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extrusionOk="0">
                    <a:moveTo>
                      <a:pt x="917" y="1"/>
                    </a:moveTo>
                    <a:lnTo>
                      <a:pt x="631" y="20"/>
                    </a:lnTo>
                    <a:lnTo>
                      <a:pt x="402" y="77"/>
                    </a:lnTo>
                    <a:lnTo>
                      <a:pt x="230" y="153"/>
                    </a:lnTo>
                    <a:lnTo>
                      <a:pt x="96" y="249"/>
                    </a:lnTo>
                    <a:lnTo>
                      <a:pt x="20" y="344"/>
                    </a:lnTo>
                    <a:lnTo>
                      <a:pt x="1" y="402"/>
                    </a:lnTo>
                    <a:lnTo>
                      <a:pt x="1" y="459"/>
                    </a:lnTo>
                    <a:lnTo>
                      <a:pt x="1" y="516"/>
                    </a:lnTo>
                    <a:lnTo>
                      <a:pt x="20" y="573"/>
                    </a:lnTo>
                    <a:lnTo>
                      <a:pt x="77" y="669"/>
                    </a:lnTo>
                    <a:lnTo>
                      <a:pt x="154" y="726"/>
                    </a:lnTo>
                    <a:lnTo>
                      <a:pt x="287" y="802"/>
                    </a:lnTo>
                    <a:lnTo>
                      <a:pt x="669" y="1012"/>
                    </a:lnTo>
                    <a:lnTo>
                      <a:pt x="1184" y="1241"/>
                    </a:lnTo>
                    <a:lnTo>
                      <a:pt x="1757" y="1490"/>
                    </a:lnTo>
                    <a:lnTo>
                      <a:pt x="2368" y="1738"/>
                    </a:lnTo>
                    <a:lnTo>
                      <a:pt x="2921" y="1948"/>
                    </a:lnTo>
                    <a:lnTo>
                      <a:pt x="3379" y="2081"/>
                    </a:lnTo>
                    <a:lnTo>
                      <a:pt x="3570" y="2120"/>
                    </a:lnTo>
                    <a:lnTo>
                      <a:pt x="3704" y="2120"/>
                    </a:lnTo>
                    <a:lnTo>
                      <a:pt x="3780" y="2100"/>
                    </a:lnTo>
                    <a:lnTo>
                      <a:pt x="3857" y="2043"/>
                    </a:lnTo>
                    <a:lnTo>
                      <a:pt x="3933" y="1967"/>
                    </a:lnTo>
                    <a:lnTo>
                      <a:pt x="3990" y="1852"/>
                    </a:lnTo>
                    <a:lnTo>
                      <a:pt x="4143" y="1566"/>
                    </a:lnTo>
                    <a:lnTo>
                      <a:pt x="4257" y="1241"/>
                    </a:lnTo>
                    <a:lnTo>
                      <a:pt x="4372" y="917"/>
                    </a:lnTo>
                    <a:lnTo>
                      <a:pt x="4448" y="631"/>
                    </a:lnTo>
                    <a:lnTo>
                      <a:pt x="4506" y="363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fill="none" extrusionOk="0">
                    <a:moveTo>
                      <a:pt x="4506" y="363"/>
                    </a:moveTo>
                    <a:lnTo>
                      <a:pt x="4506" y="363"/>
                    </a:lnTo>
                    <a:lnTo>
                      <a:pt x="4448" y="631"/>
                    </a:lnTo>
                    <a:lnTo>
                      <a:pt x="4372" y="917"/>
                    </a:lnTo>
                    <a:lnTo>
                      <a:pt x="4257" y="1241"/>
                    </a:lnTo>
                    <a:lnTo>
                      <a:pt x="4143" y="1566"/>
                    </a:lnTo>
                    <a:lnTo>
                      <a:pt x="3990" y="1852"/>
                    </a:lnTo>
                    <a:lnTo>
                      <a:pt x="3933" y="1967"/>
                    </a:lnTo>
                    <a:lnTo>
                      <a:pt x="3857" y="2043"/>
                    </a:lnTo>
                    <a:lnTo>
                      <a:pt x="3780" y="2100"/>
                    </a:lnTo>
                    <a:lnTo>
                      <a:pt x="3704" y="2120"/>
                    </a:lnTo>
                    <a:lnTo>
                      <a:pt x="3704" y="2120"/>
                    </a:lnTo>
                    <a:lnTo>
                      <a:pt x="3570" y="2120"/>
                    </a:lnTo>
                    <a:lnTo>
                      <a:pt x="3379" y="2081"/>
                    </a:lnTo>
                    <a:lnTo>
                      <a:pt x="2921" y="1948"/>
                    </a:lnTo>
                    <a:lnTo>
                      <a:pt x="2368" y="1738"/>
                    </a:lnTo>
                    <a:lnTo>
                      <a:pt x="1757" y="1490"/>
                    </a:lnTo>
                    <a:lnTo>
                      <a:pt x="1184" y="1241"/>
                    </a:lnTo>
                    <a:lnTo>
                      <a:pt x="669" y="1012"/>
                    </a:lnTo>
                    <a:lnTo>
                      <a:pt x="287" y="802"/>
                    </a:lnTo>
                    <a:lnTo>
                      <a:pt x="154" y="726"/>
                    </a:lnTo>
                    <a:lnTo>
                      <a:pt x="77" y="669"/>
                    </a:lnTo>
                    <a:lnTo>
                      <a:pt x="77" y="669"/>
                    </a:lnTo>
                    <a:lnTo>
                      <a:pt x="20" y="573"/>
                    </a:lnTo>
                    <a:lnTo>
                      <a:pt x="1" y="516"/>
                    </a:lnTo>
                    <a:lnTo>
                      <a:pt x="1" y="459"/>
                    </a:lnTo>
                    <a:lnTo>
                      <a:pt x="1" y="402"/>
                    </a:lnTo>
                    <a:lnTo>
                      <a:pt x="20" y="344"/>
                    </a:lnTo>
                    <a:lnTo>
                      <a:pt x="96" y="249"/>
                    </a:lnTo>
                    <a:lnTo>
                      <a:pt x="230" y="153"/>
                    </a:lnTo>
                    <a:lnTo>
                      <a:pt x="402" y="77"/>
                    </a:lnTo>
                    <a:lnTo>
                      <a:pt x="631" y="20"/>
                    </a:lnTo>
                    <a:lnTo>
                      <a:pt x="917" y="1"/>
                    </a:lnTo>
                    <a:lnTo>
                      <a:pt x="917" y="1"/>
                    </a:lnTo>
                    <a:lnTo>
                      <a:pt x="36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extrusionOk="0">
                    <a:moveTo>
                      <a:pt x="402" y="1"/>
                    </a:moveTo>
                    <a:lnTo>
                      <a:pt x="1" y="1738"/>
                    </a:lnTo>
                    <a:lnTo>
                      <a:pt x="20" y="1814"/>
                    </a:lnTo>
                    <a:lnTo>
                      <a:pt x="58" y="1967"/>
                    </a:lnTo>
                    <a:lnTo>
                      <a:pt x="115" y="2043"/>
                    </a:lnTo>
                    <a:lnTo>
                      <a:pt x="173" y="2138"/>
                    </a:lnTo>
                    <a:lnTo>
                      <a:pt x="268" y="2215"/>
                    </a:lnTo>
                    <a:lnTo>
                      <a:pt x="382" y="2291"/>
                    </a:lnTo>
                    <a:lnTo>
                      <a:pt x="573" y="2367"/>
                    </a:lnTo>
                    <a:lnTo>
                      <a:pt x="745" y="2406"/>
                    </a:lnTo>
                    <a:lnTo>
                      <a:pt x="993" y="2406"/>
                    </a:lnTo>
                    <a:lnTo>
                      <a:pt x="1089" y="2387"/>
                    </a:lnTo>
                    <a:lnTo>
                      <a:pt x="1146" y="2348"/>
                    </a:lnTo>
                    <a:lnTo>
                      <a:pt x="1203" y="2329"/>
                    </a:lnTo>
                    <a:lnTo>
                      <a:pt x="2043" y="764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fill="none" extrusionOk="0">
                    <a:moveTo>
                      <a:pt x="2043" y="764"/>
                    </a:moveTo>
                    <a:lnTo>
                      <a:pt x="1203" y="2329"/>
                    </a:lnTo>
                    <a:lnTo>
                      <a:pt x="1203" y="2329"/>
                    </a:lnTo>
                    <a:lnTo>
                      <a:pt x="1146" y="2348"/>
                    </a:lnTo>
                    <a:lnTo>
                      <a:pt x="1089" y="2387"/>
                    </a:lnTo>
                    <a:lnTo>
                      <a:pt x="993" y="2406"/>
                    </a:lnTo>
                    <a:lnTo>
                      <a:pt x="879" y="2406"/>
                    </a:lnTo>
                    <a:lnTo>
                      <a:pt x="745" y="2406"/>
                    </a:lnTo>
                    <a:lnTo>
                      <a:pt x="573" y="2367"/>
                    </a:lnTo>
                    <a:lnTo>
                      <a:pt x="382" y="2291"/>
                    </a:lnTo>
                    <a:lnTo>
                      <a:pt x="382" y="2291"/>
                    </a:lnTo>
                    <a:lnTo>
                      <a:pt x="268" y="2215"/>
                    </a:lnTo>
                    <a:lnTo>
                      <a:pt x="173" y="2138"/>
                    </a:lnTo>
                    <a:lnTo>
                      <a:pt x="115" y="2043"/>
                    </a:lnTo>
                    <a:lnTo>
                      <a:pt x="58" y="1967"/>
                    </a:lnTo>
                    <a:lnTo>
                      <a:pt x="20" y="1814"/>
                    </a:lnTo>
                    <a:lnTo>
                      <a:pt x="1" y="1738"/>
                    </a:lnTo>
                    <a:lnTo>
                      <a:pt x="4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extrusionOk="0">
                    <a:moveTo>
                      <a:pt x="14526" y="1"/>
                    </a:move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  <a:lnTo>
                      <a:pt x="16073" y="20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fill="none" extrusionOk="0">
                    <a:moveTo>
                      <a:pt x="16073" y="20"/>
                    </a:moveTo>
                    <a:lnTo>
                      <a:pt x="16073" y="20"/>
                    </a:lnTo>
                    <a:lnTo>
                      <a:pt x="15653" y="1"/>
                    </a:lnTo>
                    <a:lnTo>
                      <a:pt x="15175" y="1"/>
                    </a:lnTo>
                    <a:lnTo>
                      <a:pt x="14526" y="1"/>
                    </a:ln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 flipH="1">
                <a:off x="1308566" y="3404252"/>
                <a:ext cx="751763" cy="992163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1036" extrusionOk="0">
                    <a:moveTo>
                      <a:pt x="15901" y="0"/>
                    </a:moveTo>
                    <a:lnTo>
                      <a:pt x="15748" y="248"/>
                    </a:lnTo>
                    <a:lnTo>
                      <a:pt x="15557" y="477"/>
                    </a:lnTo>
                    <a:lnTo>
                      <a:pt x="15347" y="687"/>
                    </a:lnTo>
                    <a:lnTo>
                      <a:pt x="15099" y="859"/>
                    </a:lnTo>
                    <a:lnTo>
                      <a:pt x="14851" y="1031"/>
                    </a:lnTo>
                    <a:lnTo>
                      <a:pt x="14564" y="1165"/>
                    </a:lnTo>
                    <a:lnTo>
                      <a:pt x="14259" y="1260"/>
                    </a:lnTo>
                    <a:lnTo>
                      <a:pt x="13934" y="1356"/>
                    </a:lnTo>
                    <a:lnTo>
                      <a:pt x="13591" y="1432"/>
                    </a:lnTo>
                    <a:lnTo>
                      <a:pt x="13247" y="1508"/>
                    </a:lnTo>
                    <a:lnTo>
                      <a:pt x="12885" y="1546"/>
                    </a:lnTo>
                    <a:lnTo>
                      <a:pt x="12503" y="1585"/>
                    </a:lnTo>
                    <a:lnTo>
                      <a:pt x="11720" y="1623"/>
                    </a:lnTo>
                    <a:lnTo>
                      <a:pt x="10938" y="1642"/>
                    </a:lnTo>
                    <a:lnTo>
                      <a:pt x="9124" y="1623"/>
                    </a:lnTo>
                    <a:lnTo>
                      <a:pt x="8552" y="1623"/>
                    </a:lnTo>
                    <a:lnTo>
                      <a:pt x="7998" y="1642"/>
                    </a:lnTo>
                    <a:lnTo>
                      <a:pt x="7502" y="1699"/>
                    </a:lnTo>
                    <a:lnTo>
                      <a:pt x="7044" y="1775"/>
                    </a:lnTo>
                    <a:lnTo>
                      <a:pt x="6834" y="1814"/>
                    </a:lnTo>
                    <a:lnTo>
                      <a:pt x="6643" y="1871"/>
                    </a:lnTo>
                    <a:lnTo>
                      <a:pt x="6471" y="1947"/>
                    </a:lnTo>
                    <a:lnTo>
                      <a:pt x="6299" y="2024"/>
                    </a:lnTo>
                    <a:lnTo>
                      <a:pt x="6147" y="2138"/>
                    </a:lnTo>
                    <a:lnTo>
                      <a:pt x="6032" y="2234"/>
                    </a:lnTo>
                    <a:lnTo>
                      <a:pt x="5917" y="2367"/>
                    </a:lnTo>
                    <a:lnTo>
                      <a:pt x="5841" y="2501"/>
                    </a:lnTo>
                    <a:lnTo>
                      <a:pt x="5631" y="2921"/>
                    </a:lnTo>
                    <a:lnTo>
                      <a:pt x="5421" y="3417"/>
                    </a:lnTo>
                    <a:lnTo>
                      <a:pt x="5192" y="3932"/>
                    </a:lnTo>
                    <a:lnTo>
                      <a:pt x="4963" y="4524"/>
                    </a:lnTo>
                    <a:lnTo>
                      <a:pt x="4505" y="5784"/>
                    </a:lnTo>
                    <a:lnTo>
                      <a:pt x="4009" y="7177"/>
                    </a:lnTo>
                    <a:lnTo>
                      <a:pt x="3531" y="8666"/>
                    </a:lnTo>
                    <a:lnTo>
                      <a:pt x="3035" y="10232"/>
                    </a:lnTo>
                    <a:lnTo>
                      <a:pt x="2558" y="11797"/>
                    </a:lnTo>
                    <a:lnTo>
                      <a:pt x="2100" y="13362"/>
                    </a:lnTo>
                    <a:lnTo>
                      <a:pt x="1279" y="16283"/>
                    </a:lnTo>
                    <a:lnTo>
                      <a:pt x="611" y="18726"/>
                    </a:lnTo>
                    <a:lnTo>
                      <a:pt x="0" y="21035"/>
                    </a:lnTo>
                    <a:lnTo>
                      <a:pt x="38" y="21035"/>
                    </a:lnTo>
                    <a:lnTo>
                      <a:pt x="96" y="20883"/>
                    </a:lnTo>
                    <a:lnTo>
                      <a:pt x="382" y="19795"/>
                    </a:lnTo>
                    <a:lnTo>
                      <a:pt x="878" y="17905"/>
                    </a:lnTo>
                    <a:lnTo>
                      <a:pt x="1565" y="15424"/>
                    </a:lnTo>
                    <a:lnTo>
                      <a:pt x="2386" y="12598"/>
                    </a:lnTo>
                    <a:lnTo>
                      <a:pt x="2825" y="11129"/>
                    </a:lnTo>
                    <a:lnTo>
                      <a:pt x="3283" y="9659"/>
                    </a:lnTo>
                    <a:lnTo>
                      <a:pt x="3741" y="8227"/>
                    </a:lnTo>
                    <a:lnTo>
                      <a:pt x="4200" y="6834"/>
                    </a:lnTo>
                    <a:lnTo>
                      <a:pt x="4639" y="5555"/>
                    </a:lnTo>
                    <a:lnTo>
                      <a:pt x="5078" y="4391"/>
                    </a:lnTo>
                    <a:lnTo>
                      <a:pt x="5498" y="3360"/>
                    </a:lnTo>
                    <a:lnTo>
                      <a:pt x="5688" y="2921"/>
                    </a:lnTo>
                    <a:lnTo>
                      <a:pt x="5879" y="2520"/>
                    </a:lnTo>
                    <a:lnTo>
                      <a:pt x="5975" y="2405"/>
                    </a:lnTo>
                    <a:lnTo>
                      <a:pt x="6070" y="2272"/>
                    </a:lnTo>
                    <a:lnTo>
                      <a:pt x="6185" y="2176"/>
                    </a:lnTo>
                    <a:lnTo>
                      <a:pt x="6337" y="2081"/>
                    </a:lnTo>
                    <a:lnTo>
                      <a:pt x="6566" y="1966"/>
                    </a:lnTo>
                    <a:lnTo>
                      <a:pt x="6853" y="1871"/>
                    </a:lnTo>
                    <a:lnTo>
                      <a:pt x="7158" y="1795"/>
                    </a:lnTo>
                    <a:lnTo>
                      <a:pt x="7502" y="1756"/>
                    </a:lnTo>
                    <a:lnTo>
                      <a:pt x="7884" y="1718"/>
                    </a:lnTo>
                    <a:lnTo>
                      <a:pt x="8265" y="1699"/>
                    </a:lnTo>
                    <a:lnTo>
                      <a:pt x="9124" y="1680"/>
                    </a:lnTo>
                    <a:lnTo>
                      <a:pt x="10938" y="1699"/>
                    </a:lnTo>
                    <a:lnTo>
                      <a:pt x="11739" y="1680"/>
                    </a:lnTo>
                    <a:lnTo>
                      <a:pt x="12503" y="1642"/>
                    </a:lnTo>
                    <a:lnTo>
                      <a:pt x="12885" y="1604"/>
                    </a:lnTo>
                    <a:lnTo>
                      <a:pt x="13247" y="1566"/>
                    </a:lnTo>
                    <a:lnTo>
                      <a:pt x="13610" y="1489"/>
                    </a:lnTo>
                    <a:lnTo>
                      <a:pt x="13954" y="1413"/>
                    </a:lnTo>
                    <a:lnTo>
                      <a:pt x="14278" y="1317"/>
                    </a:lnTo>
                    <a:lnTo>
                      <a:pt x="14583" y="1203"/>
                    </a:lnTo>
                    <a:lnTo>
                      <a:pt x="14870" y="1069"/>
                    </a:lnTo>
                    <a:lnTo>
                      <a:pt x="15137" y="917"/>
                    </a:lnTo>
                    <a:lnTo>
                      <a:pt x="15385" y="726"/>
                    </a:lnTo>
                    <a:lnTo>
                      <a:pt x="15595" y="516"/>
                    </a:lnTo>
                    <a:lnTo>
                      <a:pt x="15786" y="287"/>
                    </a:lnTo>
                    <a:lnTo>
                      <a:pt x="15939" y="19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 flipH="1">
                <a:off x="1986469" y="4372982"/>
                <a:ext cx="103574" cy="58532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241" extrusionOk="0">
                    <a:moveTo>
                      <a:pt x="191" y="0"/>
                    </a:moveTo>
                    <a:lnTo>
                      <a:pt x="0" y="649"/>
                    </a:lnTo>
                    <a:lnTo>
                      <a:pt x="2005" y="1241"/>
                    </a:lnTo>
                    <a:lnTo>
                      <a:pt x="2195" y="59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extrusionOk="0">
                    <a:moveTo>
                      <a:pt x="3895" y="0"/>
                    </a:moveTo>
                    <a:lnTo>
                      <a:pt x="2960" y="58"/>
                    </a:lnTo>
                    <a:lnTo>
                      <a:pt x="1967" y="344"/>
                    </a:lnTo>
                    <a:lnTo>
                      <a:pt x="669" y="688"/>
                    </a:lnTo>
                    <a:lnTo>
                      <a:pt x="535" y="745"/>
                    </a:lnTo>
                    <a:lnTo>
                      <a:pt x="421" y="783"/>
                    </a:lnTo>
                    <a:lnTo>
                      <a:pt x="306" y="840"/>
                    </a:lnTo>
                    <a:lnTo>
                      <a:pt x="230" y="917"/>
                    </a:lnTo>
                    <a:lnTo>
                      <a:pt x="154" y="974"/>
                    </a:lnTo>
                    <a:lnTo>
                      <a:pt x="96" y="1050"/>
                    </a:lnTo>
                    <a:lnTo>
                      <a:pt x="58" y="1127"/>
                    </a:lnTo>
                    <a:lnTo>
                      <a:pt x="20" y="1203"/>
                    </a:lnTo>
                    <a:lnTo>
                      <a:pt x="20" y="1260"/>
                    </a:lnTo>
                    <a:lnTo>
                      <a:pt x="1" y="1337"/>
                    </a:lnTo>
                    <a:lnTo>
                      <a:pt x="20" y="1413"/>
                    </a:lnTo>
                    <a:lnTo>
                      <a:pt x="39" y="1470"/>
                    </a:lnTo>
                    <a:lnTo>
                      <a:pt x="58" y="1527"/>
                    </a:lnTo>
                    <a:lnTo>
                      <a:pt x="116" y="1566"/>
                    </a:lnTo>
                    <a:lnTo>
                      <a:pt x="154" y="1604"/>
                    </a:lnTo>
                    <a:lnTo>
                      <a:pt x="211" y="1642"/>
                    </a:lnTo>
                    <a:lnTo>
                      <a:pt x="440" y="1699"/>
                    </a:lnTo>
                    <a:lnTo>
                      <a:pt x="860" y="1776"/>
                    </a:lnTo>
                    <a:lnTo>
                      <a:pt x="1394" y="1871"/>
                    </a:lnTo>
                    <a:lnTo>
                      <a:pt x="1986" y="1947"/>
                    </a:lnTo>
                    <a:lnTo>
                      <a:pt x="2597" y="2005"/>
                    </a:lnTo>
                    <a:lnTo>
                      <a:pt x="3151" y="2024"/>
                    </a:lnTo>
                    <a:lnTo>
                      <a:pt x="3609" y="2024"/>
                    </a:lnTo>
                    <a:lnTo>
                      <a:pt x="3780" y="1986"/>
                    </a:lnTo>
                    <a:lnTo>
                      <a:pt x="3914" y="1947"/>
                    </a:lnTo>
                    <a:lnTo>
                      <a:pt x="3971" y="1890"/>
                    </a:lnTo>
                    <a:lnTo>
                      <a:pt x="4009" y="1814"/>
                    </a:lnTo>
                    <a:lnTo>
                      <a:pt x="4048" y="1699"/>
                    </a:lnTo>
                    <a:lnTo>
                      <a:pt x="4067" y="1566"/>
                    </a:lnTo>
                    <a:lnTo>
                      <a:pt x="4067" y="1260"/>
                    </a:lnTo>
                    <a:lnTo>
                      <a:pt x="4029" y="917"/>
                    </a:lnTo>
                    <a:lnTo>
                      <a:pt x="3990" y="573"/>
                    </a:lnTo>
                    <a:lnTo>
                      <a:pt x="3952" y="287"/>
                    </a:lnTo>
                    <a:lnTo>
                      <a:pt x="38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fill="none" extrusionOk="0">
                    <a:moveTo>
                      <a:pt x="3895" y="0"/>
                    </a:moveTo>
                    <a:lnTo>
                      <a:pt x="3895" y="0"/>
                    </a:lnTo>
                    <a:lnTo>
                      <a:pt x="3952" y="287"/>
                    </a:lnTo>
                    <a:lnTo>
                      <a:pt x="3990" y="573"/>
                    </a:lnTo>
                    <a:lnTo>
                      <a:pt x="4029" y="917"/>
                    </a:lnTo>
                    <a:lnTo>
                      <a:pt x="4067" y="1260"/>
                    </a:lnTo>
                    <a:lnTo>
                      <a:pt x="4067" y="1566"/>
                    </a:lnTo>
                    <a:lnTo>
                      <a:pt x="4048" y="1699"/>
                    </a:lnTo>
                    <a:lnTo>
                      <a:pt x="4009" y="1814"/>
                    </a:lnTo>
                    <a:lnTo>
                      <a:pt x="3971" y="1890"/>
                    </a:lnTo>
                    <a:lnTo>
                      <a:pt x="3914" y="1947"/>
                    </a:lnTo>
                    <a:lnTo>
                      <a:pt x="3914" y="1947"/>
                    </a:lnTo>
                    <a:lnTo>
                      <a:pt x="3780" y="1986"/>
                    </a:lnTo>
                    <a:lnTo>
                      <a:pt x="3609" y="2024"/>
                    </a:lnTo>
                    <a:lnTo>
                      <a:pt x="3399" y="2024"/>
                    </a:lnTo>
                    <a:lnTo>
                      <a:pt x="3151" y="2024"/>
                    </a:lnTo>
                    <a:lnTo>
                      <a:pt x="2597" y="2005"/>
                    </a:lnTo>
                    <a:lnTo>
                      <a:pt x="1986" y="1947"/>
                    </a:lnTo>
                    <a:lnTo>
                      <a:pt x="1394" y="1871"/>
                    </a:lnTo>
                    <a:lnTo>
                      <a:pt x="860" y="1776"/>
                    </a:lnTo>
                    <a:lnTo>
                      <a:pt x="440" y="1699"/>
                    </a:lnTo>
                    <a:lnTo>
                      <a:pt x="211" y="1642"/>
                    </a:lnTo>
                    <a:lnTo>
                      <a:pt x="211" y="1642"/>
                    </a:lnTo>
                    <a:lnTo>
                      <a:pt x="154" y="1604"/>
                    </a:lnTo>
                    <a:lnTo>
                      <a:pt x="116" y="1566"/>
                    </a:lnTo>
                    <a:lnTo>
                      <a:pt x="58" y="1527"/>
                    </a:lnTo>
                    <a:lnTo>
                      <a:pt x="39" y="1470"/>
                    </a:lnTo>
                    <a:lnTo>
                      <a:pt x="20" y="1413"/>
                    </a:lnTo>
                    <a:lnTo>
                      <a:pt x="1" y="1337"/>
                    </a:lnTo>
                    <a:lnTo>
                      <a:pt x="20" y="1260"/>
                    </a:lnTo>
                    <a:lnTo>
                      <a:pt x="20" y="1203"/>
                    </a:lnTo>
                    <a:lnTo>
                      <a:pt x="58" y="1127"/>
                    </a:lnTo>
                    <a:lnTo>
                      <a:pt x="96" y="1050"/>
                    </a:lnTo>
                    <a:lnTo>
                      <a:pt x="154" y="974"/>
                    </a:lnTo>
                    <a:lnTo>
                      <a:pt x="230" y="917"/>
                    </a:lnTo>
                    <a:lnTo>
                      <a:pt x="306" y="840"/>
                    </a:lnTo>
                    <a:lnTo>
                      <a:pt x="421" y="783"/>
                    </a:lnTo>
                    <a:lnTo>
                      <a:pt x="535" y="745"/>
                    </a:lnTo>
                    <a:lnTo>
                      <a:pt x="669" y="688"/>
                    </a:lnTo>
                    <a:lnTo>
                      <a:pt x="669" y="688"/>
                    </a:lnTo>
                    <a:lnTo>
                      <a:pt x="1967" y="344"/>
                    </a:lnTo>
                    <a:lnTo>
                      <a:pt x="2960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extrusionOk="0">
                    <a:moveTo>
                      <a:pt x="0" y="0"/>
                    </a:moveTo>
                    <a:lnTo>
                      <a:pt x="382" y="1737"/>
                    </a:lnTo>
                    <a:lnTo>
                      <a:pt x="420" y="1794"/>
                    </a:lnTo>
                    <a:lnTo>
                      <a:pt x="516" y="1909"/>
                    </a:lnTo>
                    <a:lnTo>
                      <a:pt x="611" y="1985"/>
                    </a:lnTo>
                    <a:lnTo>
                      <a:pt x="707" y="2023"/>
                    </a:lnTo>
                    <a:lnTo>
                      <a:pt x="821" y="2062"/>
                    </a:lnTo>
                    <a:lnTo>
                      <a:pt x="955" y="2081"/>
                    </a:lnTo>
                    <a:lnTo>
                      <a:pt x="1165" y="2062"/>
                    </a:lnTo>
                    <a:lnTo>
                      <a:pt x="1337" y="2023"/>
                    </a:lnTo>
                    <a:lnTo>
                      <a:pt x="1451" y="1966"/>
                    </a:lnTo>
                    <a:lnTo>
                      <a:pt x="1566" y="1909"/>
                    </a:lnTo>
                    <a:lnTo>
                      <a:pt x="1623" y="1852"/>
                    </a:lnTo>
                    <a:lnTo>
                      <a:pt x="1680" y="1813"/>
                    </a:lnTo>
                    <a:lnTo>
                      <a:pt x="1699" y="1756"/>
                    </a:lnTo>
                    <a:lnTo>
                      <a:pt x="179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fill="none" extrusionOk="0">
                    <a:moveTo>
                      <a:pt x="1795" y="0"/>
                    </a:moveTo>
                    <a:lnTo>
                      <a:pt x="1699" y="1756"/>
                    </a:lnTo>
                    <a:lnTo>
                      <a:pt x="1699" y="1756"/>
                    </a:lnTo>
                    <a:lnTo>
                      <a:pt x="1680" y="1813"/>
                    </a:lnTo>
                    <a:lnTo>
                      <a:pt x="1623" y="1852"/>
                    </a:lnTo>
                    <a:lnTo>
                      <a:pt x="1566" y="1909"/>
                    </a:lnTo>
                    <a:lnTo>
                      <a:pt x="1451" y="1966"/>
                    </a:lnTo>
                    <a:lnTo>
                      <a:pt x="1337" y="2023"/>
                    </a:lnTo>
                    <a:lnTo>
                      <a:pt x="1165" y="2062"/>
                    </a:lnTo>
                    <a:lnTo>
                      <a:pt x="955" y="2081"/>
                    </a:lnTo>
                    <a:lnTo>
                      <a:pt x="955" y="2081"/>
                    </a:lnTo>
                    <a:lnTo>
                      <a:pt x="821" y="2062"/>
                    </a:lnTo>
                    <a:lnTo>
                      <a:pt x="707" y="2023"/>
                    </a:lnTo>
                    <a:lnTo>
                      <a:pt x="611" y="1985"/>
                    </a:lnTo>
                    <a:lnTo>
                      <a:pt x="516" y="1909"/>
                    </a:lnTo>
                    <a:lnTo>
                      <a:pt x="420" y="1794"/>
                    </a:lnTo>
                    <a:lnTo>
                      <a:pt x="382" y="17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extrusionOk="0">
                    <a:moveTo>
                      <a:pt x="15480" y="1"/>
                    </a:move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  <a:lnTo>
                      <a:pt x="16607" y="20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fill="none" extrusionOk="0">
                    <a:moveTo>
                      <a:pt x="16607" y="20"/>
                    </a:moveTo>
                    <a:lnTo>
                      <a:pt x="16607" y="20"/>
                    </a:lnTo>
                    <a:lnTo>
                      <a:pt x="16091" y="1"/>
                    </a:lnTo>
                    <a:lnTo>
                      <a:pt x="15480" y="1"/>
                    </a:ln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 flipH="1">
                <a:off x="1605660" y="3404252"/>
                <a:ext cx="675261" cy="1056072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22391" extrusionOk="0">
                    <a:moveTo>
                      <a:pt x="14259" y="0"/>
                    </a:moveTo>
                    <a:lnTo>
                      <a:pt x="14202" y="134"/>
                    </a:lnTo>
                    <a:lnTo>
                      <a:pt x="14145" y="268"/>
                    </a:lnTo>
                    <a:lnTo>
                      <a:pt x="14069" y="401"/>
                    </a:lnTo>
                    <a:lnTo>
                      <a:pt x="13973" y="535"/>
                    </a:lnTo>
                    <a:lnTo>
                      <a:pt x="13878" y="649"/>
                    </a:lnTo>
                    <a:lnTo>
                      <a:pt x="13763" y="764"/>
                    </a:lnTo>
                    <a:lnTo>
                      <a:pt x="13629" y="859"/>
                    </a:lnTo>
                    <a:lnTo>
                      <a:pt x="13496" y="974"/>
                    </a:lnTo>
                    <a:lnTo>
                      <a:pt x="13210" y="1126"/>
                    </a:lnTo>
                    <a:lnTo>
                      <a:pt x="12904" y="1279"/>
                    </a:lnTo>
                    <a:lnTo>
                      <a:pt x="12580" y="1413"/>
                    </a:lnTo>
                    <a:lnTo>
                      <a:pt x="12217" y="1546"/>
                    </a:lnTo>
                    <a:lnTo>
                      <a:pt x="11816" y="1642"/>
                    </a:lnTo>
                    <a:lnTo>
                      <a:pt x="11415" y="1737"/>
                    </a:lnTo>
                    <a:lnTo>
                      <a:pt x="10976" y="1833"/>
                    </a:lnTo>
                    <a:lnTo>
                      <a:pt x="10518" y="1909"/>
                    </a:lnTo>
                    <a:lnTo>
                      <a:pt x="9812" y="2005"/>
                    </a:lnTo>
                    <a:lnTo>
                      <a:pt x="9087" y="2100"/>
                    </a:lnTo>
                    <a:lnTo>
                      <a:pt x="7579" y="2253"/>
                    </a:lnTo>
                    <a:lnTo>
                      <a:pt x="6052" y="2367"/>
                    </a:lnTo>
                    <a:lnTo>
                      <a:pt x="4582" y="2520"/>
                    </a:lnTo>
                    <a:lnTo>
                      <a:pt x="3895" y="2615"/>
                    </a:lnTo>
                    <a:lnTo>
                      <a:pt x="3246" y="2711"/>
                    </a:lnTo>
                    <a:lnTo>
                      <a:pt x="2635" y="2825"/>
                    </a:lnTo>
                    <a:lnTo>
                      <a:pt x="2081" y="2978"/>
                    </a:lnTo>
                    <a:lnTo>
                      <a:pt x="1814" y="3054"/>
                    </a:lnTo>
                    <a:lnTo>
                      <a:pt x="1585" y="3131"/>
                    </a:lnTo>
                    <a:lnTo>
                      <a:pt x="1375" y="3226"/>
                    </a:lnTo>
                    <a:lnTo>
                      <a:pt x="1165" y="3341"/>
                    </a:lnTo>
                    <a:lnTo>
                      <a:pt x="993" y="3436"/>
                    </a:lnTo>
                    <a:lnTo>
                      <a:pt x="821" y="3570"/>
                    </a:lnTo>
                    <a:lnTo>
                      <a:pt x="688" y="3684"/>
                    </a:lnTo>
                    <a:lnTo>
                      <a:pt x="573" y="3837"/>
                    </a:lnTo>
                    <a:lnTo>
                      <a:pt x="497" y="3952"/>
                    </a:lnTo>
                    <a:lnTo>
                      <a:pt x="421" y="4085"/>
                    </a:lnTo>
                    <a:lnTo>
                      <a:pt x="363" y="4257"/>
                    </a:lnTo>
                    <a:lnTo>
                      <a:pt x="306" y="4429"/>
                    </a:lnTo>
                    <a:lnTo>
                      <a:pt x="211" y="4830"/>
                    </a:lnTo>
                    <a:lnTo>
                      <a:pt x="134" y="5307"/>
                    </a:lnTo>
                    <a:lnTo>
                      <a:pt x="77" y="5841"/>
                    </a:lnTo>
                    <a:lnTo>
                      <a:pt x="20" y="6433"/>
                    </a:lnTo>
                    <a:lnTo>
                      <a:pt x="1" y="7063"/>
                    </a:lnTo>
                    <a:lnTo>
                      <a:pt x="1" y="7731"/>
                    </a:lnTo>
                    <a:lnTo>
                      <a:pt x="20" y="8819"/>
                    </a:lnTo>
                    <a:lnTo>
                      <a:pt x="58" y="9964"/>
                    </a:lnTo>
                    <a:lnTo>
                      <a:pt x="134" y="11148"/>
                    </a:lnTo>
                    <a:lnTo>
                      <a:pt x="211" y="12369"/>
                    </a:lnTo>
                    <a:lnTo>
                      <a:pt x="325" y="13591"/>
                    </a:lnTo>
                    <a:lnTo>
                      <a:pt x="440" y="14813"/>
                    </a:lnTo>
                    <a:lnTo>
                      <a:pt x="688" y="17141"/>
                    </a:lnTo>
                    <a:lnTo>
                      <a:pt x="936" y="19222"/>
                    </a:lnTo>
                    <a:lnTo>
                      <a:pt x="1165" y="20883"/>
                    </a:lnTo>
                    <a:lnTo>
                      <a:pt x="1375" y="22391"/>
                    </a:lnTo>
                    <a:lnTo>
                      <a:pt x="1432" y="22391"/>
                    </a:lnTo>
                    <a:lnTo>
                      <a:pt x="1375" y="21971"/>
                    </a:lnTo>
                    <a:lnTo>
                      <a:pt x="1050" y="19661"/>
                    </a:lnTo>
                    <a:lnTo>
                      <a:pt x="840" y="17943"/>
                    </a:lnTo>
                    <a:lnTo>
                      <a:pt x="611" y="15996"/>
                    </a:lnTo>
                    <a:lnTo>
                      <a:pt x="401" y="13896"/>
                    </a:lnTo>
                    <a:lnTo>
                      <a:pt x="306" y="12828"/>
                    </a:lnTo>
                    <a:lnTo>
                      <a:pt x="230" y="11759"/>
                    </a:lnTo>
                    <a:lnTo>
                      <a:pt x="153" y="10690"/>
                    </a:lnTo>
                    <a:lnTo>
                      <a:pt x="96" y="9659"/>
                    </a:lnTo>
                    <a:lnTo>
                      <a:pt x="58" y="8685"/>
                    </a:lnTo>
                    <a:lnTo>
                      <a:pt x="58" y="7731"/>
                    </a:lnTo>
                    <a:lnTo>
                      <a:pt x="58" y="7063"/>
                    </a:lnTo>
                    <a:lnTo>
                      <a:pt x="77" y="6433"/>
                    </a:lnTo>
                    <a:lnTo>
                      <a:pt x="134" y="5841"/>
                    </a:lnTo>
                    <a:lnTo>
                      <a:pt x="191" y="5326"/>
                    </a:lnTo>
                    <a:lnTo>
                      <a:pt x="268" y="4849"/>
                    </a:lnTo>
                    <a:lnTo>
                      <a:pt x="363" y="4448"/>
                    </a:lnTo>
                    <a:lnTo>
                      <a:pt x="421" y="4276"/>
                    </a:lnTo>
                    <a:lnTo>
                      <a:pt x="478" y="4123"/>
                    </a:lnTo>
                    <a:lnTo>
                      <a:pt x="554" y="3971"/>
                    </a:lnTo>
                    <a:lnTo>
                      <a:pt x="611" y="3856"/>
                    </a:lnTo>
                    <a:lnTo>
                      <a:pt x="707" y="3761"/>
                    </a:lnTo>
                    <a:lnTo>
                      <a:pt x="802" y="3665"/>
                    </a:lnTo>
                    <a:lnTo>
                      <a:pt x="898" y="3570"/>
                    </a:lnTo>
                    <a:lnTo>
                      <a:pt x="1031" y="3493"/>
                    </a:lnTo>
                    <a:lnTo>
                      <a:pt x="1299" y="3322"/>
                    </a:lnTo>
                    <a:lnTo>
                      <a:pt x="1623" y="3188"/>
                    </a:lnTo>
                    <a:lnTo>
                      <a:pt x="1948" y="3073"/>
                    </a:lnTo>
                    <a:lnTo>
                      <a:pt x="2291" y="2959"/>
                    </a:lnTo>
                    <a:lnTo>
                      <a:pt x="2673" y="2883"/>
                    </a:lnTo>
                    <a:lnTo>
                      <a:pt x="3074" y="2806"/>
                    </a:lnTo>
                    <a:lnTo>
                      <a:pt x="3933" y="2654"/>
                    </a:lnTo>
                    <a:lnTo>
                      <a:pt x="4868" y="2539"/>
                    </a:lnTo>
                    <a:lnTo>
                      <a:pt x="6338" y="2405"/>
                    </a:lnTo>
                    <a:lnTo>
                      <a:pt x="7865" y="2272"/>
                    </a:lnTo>
                    <a:lnTo>
                      <a:pt x="8628" y="2215"/>
                    </a:lnTo>
                    <a:lnTo>
                      <a:pt x="9373" y="2119"/>
                    </a:lnTo>
                    <a:lnTo>
                      <a:pt x="10098" y="2024"/>
                    </a:lnTo>
                    <a:lnTo>
                      <a:pt x="10785" y="1928"/>
                    </a:lnTo>
                    <a:lnTo>
                      <a:pt x="11453" y="1795"/>
                    </a:lnTo>
                    <a:lnTo>
                      <a:pt x="12064" y="1642"/>
                    </a:lnTo>
                    <a:lnTo>
                      <a:pt x="12351" y="1546"/>
                    </a:lnTo>
                    <a:lnTo>
                      <a:pt x="12618" y="1470"/>
                    </a:lnTo>
                    <a:lnTo>
                      <a:pt x="12885" y="1356"/>
                    </a:lnTo>
                    <a:lnTo>
                      <a:pt x="13114" y="1241"/>
                    </a:lnTo>
                    <a:lnTo>
                      <a:pt x="13343" y="1126"/>
                    </a:lnTo>
                    <a:lnTo>
                      <a:pt x="13534" y="1012"/>
                    </a:lnTo>
                    <a:lnTo>
                      <a:pt x="13725" y="859"/>
                    </a:lnTo>
                    <a:lnTo>
                      <a:pt x="13897" y="726"/>
                    </a:lnTo>
                    <a:lnTo>
                      <a:pt x="14030" y="554"/>
                    </a:lnTo>
                    <a:lnTo>
                      <a:pt x="14145" y="382"/>
                    </a:lnTo>
                    <a:lnTo>
                      <a:pt x="14240" y="210"/>
                    </a:lnTo>
                    <a:lnTo>
                      <a:pt x="14317" y="19"/>
                    </a:lnTo>
                    <a:lnTo>
                      <a:pt x="14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 flipH="1">
                <a:off x="1644377" y="3347512"/>
                <a:ext cx="80133" cy="10541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235" extrusionOk="0">
                    <a:moveTo>
                      <a:pt x="554" y="1"/>
                    </a:moveTo>
                    <a:lnTo>
                      <a:pt x="420" y="115"/>
                    </a:lnTo>
                    <a:lnTo>
                      <a:pt x="305" y="230"/>
                    </a:lnTo>
                    <a:lnTo>
                      <a:pt x="210" y="344"/>
                    </a:lnTo>
                    <a:lnTo>
                      <a:pt x="134" y="440"/>
                    </a:lnTo>
                    <a:lnTo>
                      <a:pt x="76" y="554"/>
                    </a:lnTo>
                    <a:lnTo>
                      <a:pt x="38" y="650"/>
                    </a:lnTo>
                    <a:lnTo>
                      <a:pt x="0" y="764"/>
                    </a:lnTo>
                    <a:lnTo>
                      <a:pt x="0" y="860"/>
                    </a:lnTo>
                    <a:lnTo>
                      <a:pt x="19" y="1012"/>
                    </a:lnTo>
                    <a:lnTo>
                      <a:pt x="76" y="1165"/>
                    </a:lnTo>
                    <a:lnTo>
                      <a:pt x="153" y="1318"/>
                    </a:lnTo>
                    <a:lnTo>
                      <a:pt x="267" y="1432"/>
                    </a:lnTo>
                    <a:lnTo>
                      <a:pt x="458" y="1623"/>
                    </a:lnTo>
                    <a:lnTo>
                      <a:pt x="687" y="1776"/>
                    </a:lnTo>
                    <a:lnTo>
                      <a:pt x="916" y="1910"/>
                    </a:lnTo>
                    <a:lnTo>
                      <a:pt x="1145" y="2024"/>
                    </a:lnTo>
                    <a:lnTo>
                      <a:pt x="1527" y="2177"/>
                    </a:lnTo>
                    <a:lnTo>
                      <a:pt x="1680" y="2234"/>
                    </a:lnTo>
                    <a:lnTo>
                      <a:pt x="1699" y="2177"/>
                    </a:lnTo>
                    <a:lnTo>
                      <a:pt x="1623" y="2158"/>
                    </a:lnTo>
                    <a:lnTo>
                      <a:pt x="1241" y="2005"/>
                    </a:lnTo>
                    <a:lnTo>
                      <a:pt x="993" y="1890"/>
                    </a:lnTo>
                    <a:lnTo>
                      <a:pt x="725" y="1738"/>
                    </a:lnTo>
                    <a:lnTo>
                      <a:pt x="458" y="1547"/>
                    </a:lnTo>
                    <a:lnTo>
                      <a:pt x="344" y="1451"/>
                    </a:lnTo>
                    <a:lnTo>
                      <a:pt x="248" y="1337"/>
                    </a:lnTo>
                    <a:lnTo>
                      <a:pt x="172" y="1222"/>
                    </a:lnTo>
                    <a:lnTo>
                      <a:pt x="115" y="1108"/>
                    </a:lnTo>
                    <a:lnTo>
                      <a:pt x="76" y="993"/>
                    </a:lnTo>
                    <a:lnTo>
                      <a:pt x="57" y="860"/>
                    </a:lnTo>
                    <a:lnTo>
                      <a:pt x="57" y="764"/>
                    </a:lnTo>
                    <a:lnTo>
                      <a:pt x="76" y="669"/>
                    </a:lnTo>
                    <a:lnTo>
                      <a:pt x="115" y="573"/>
                    </a:lnTo>
                    <a:lnTo>
                      <a:pt x="172" y="478"/>
                    </a:lnTo>
                    <a:lnTo>
                      <a:pt x="248" y="382"/>
                    </a:lnTo>
                    <a:lnTo>
                      <a:pt x="344" y="268"/>
                    </a:lnTo>
                    <a:lnTo>
                      <a:pt x="458" y="153"/>
                    </a:lnTo>
                    <a:lnTo>
                      <a:pt x="592" y="58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 flipH="1">
                <a:off x="2165650" y="4444107"/>
                <a:ext cx="106263" cy="36034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764" extrusionOk="0">
                    <a:moveTo>
                      <a:pt x="2215" y="0"/>
                    </a:moveTo>
                    <a:lnTo>
                      <a:pt x="0" y="172"/>
                    </a:lnTo>
                    <a:lnTo>
                      <a:pt x="58" y="764"/>
                    </a:lnTo>
                    <a:lnTo>
                      <a:pt x="2253" y="592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fill="none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extrusionOk="0">
                    <a:moveTo>
                      <a:pt x="3475" y="0"/>
                    </a:moveTo>
                    <a:lnTo>
                      <a:pt x="3284" y="19"/>
                    </a:lnTo>
                    <a:lnTo>
                      <a:pt x="2330" y="19"/>
                    </a:lnTo>
                    <a:lnTo>
                      <a:pt x="1929" y="57"/>
                    </a:lnTo>
                    <a:lnTo>
                      <a:pt x="1738" y="57"/>
                    </a:lnTo>
                    <a:lnTo>
                      <a:pt x="1547" y="96"/>
                    </a:lnTo>
                    <a:lnTo>
                      <a:pt x="1356" y="134"/>
                    </a:lnTo>
                    <a:lnTo>
                      <a:pt x="1184" y="191"/>
                    </a:lnTo>
                    <a:lnTo>
                      <a:pt x="1032" y="286"/>
                    </a:lnTo>
                    <a:lnTo>
                      <a:pt x="879" y="420"/>
                    </a:lnTo>
                    <a:lnTo>
                      <a:pt x="764" y="554"/>
                    </a:lnTo>
                    <a:lnTo>
                      <a:pt x="631" y="649"/>
                    </a:lnTo>
                    <a:lnTo>
                      <a:pt x="383" y="802"/>
                    </a:lnTo>
                    <a:lnTo>
                      <a:pt x="268" y="878"/>
                    </a:lnTo>
                    <a:lnTo>
                      <a:pt x="173" y="974"/>
                    </a:lnTo>
                    <a:lnTo>
                      <a:pt x="96" y="1107"/>
                    </a:lnTo>
                    <a:lnTo>
                      <a:pt x="20" y="1279"/>
                    </a:lnTo>
                    <a:lnTo>
                      <a:pt x="1" y="1375"/>
                    </a:lnTo>
                    <a:lnTo>
                      <a:pt x="1" y="1527"/>
                    </a:lnTo>
                    <a:lnTo>
                      <a:pt x="1" y="1928"/>
                    </a:lnTo>
                    <a:lnTo>
                      <a:pt x="20" y="2443"/>
                    </a:lnTo>
                    <a:lnTo>
                      <a:pt x="58" y="3016"/>
                    </a:lnTo>
                    <a:lnTo>
                      <a:pt x="154" y="4104"/>
                    </a:lnTo>
                    <a:lnTo>
                      <a:pt x="230" y="4753"/>
                    </a:lnTo>
                    <a:lnTo>
                      <a:pt x="268" y="4944"/>
                    </a:lnTo>
                    <a:lnTo>
                      <a:pt x="306" y="5078"/>
                    </a:lnTo>
                    <a:lnTo>
                      <a:pt x="344" y="5211"/>
                    </a:lnTo>
                    <a:lnTo>
                      <a:pt x="402" y="5307"/>
                    </a:lnTo>
                    <a:lnTo>
                      <a:pt x="459" y="5402"/>
                    </a:lnTo>
                    <a:lnTo>
                      <a:pt x="535" y="5459"/>
                    </a:lnTo>
                    <a:lnTo>
                      <a:pt x="688" y="5574"/>
                    </a:lnTo>
                    <a:lnTo>
                      <a:pt x="879" y="5669"/>
                    </a:lnTo>
                    <a:lnTo>
                      <a:pt x="1089" y="5784"/>
                    </a:lnTo>
                    <a:lnTo>
                      <a:pt x="1337" y="5898"/>
                    </a:lnTo>
                    <a:lnTo>
                      <a:pt x="1623" y="6089"/>
                    </a:lnTo>
                    <a:lnTo>
                      <a:pt x="1795" y="6204"/>
                    </a:lnTo>
                    <a:lnTo>
                      <a:pt x="1967" y="6299"/>
                    </a:lnTo>
                    <a:lnTo>
                      <a:pt x="2177" y="6376"/>
                    </a:lnTo>
                    <a:lnTo>
                      <a:pt x="2387" y="6433"/>
                    </a:lnTo>
                    <a:lnTo>
                      <a:pt x="2597" y="6471"/>
                    </a:lnTo>
                    <a:lnTo>
                      <a:pt x="2807" y="6490"/>
                    </a:lnTo>
                    <a:lnTo>
                      <a:pt x="3017" y="6490"/>
                    </a:lnTo>
                    <a:lnTo>
                      <a:pt x="3227" y="6471"/>
                    </a:lnTo>
                    <a:lnTo>
                      <a:pt x="3437" y="6433"/>
                    </a:lnTo>
                    <a:lnTo>
                      <a:pt x="3628" y="6395"/>
                    </a:lnTo>
                    <a:lnTo>
                      <a:pt x="3838" y="6318"/>
                    </a:lnTo>
                    <a:lnTo>
                      <a:pt x="4028" y="6242"/>
                    </a:lnTo>
                    <a:lnTo>
                      <a:pt x="4200" y="6127"/>
                    </a:lnTo>
                    <a:lnTo>
                      <a:pt x="4372" y="6013"/>
                    </a:lnTo>
                    <a:lnTo>
                      <a:pt x="4544" y="5860"/>
                    </a:lnTo>
                    <a:lnTo>
                      <a:pt x="4697" y="5708"/>
                    </a:lnTo>
                    <a:lnTo>
                      <a:pt x="4830" y="5536"/>
                    </a:lnTo>
                    <a:lnTo>
                      <a:pt x="4964" y="5345"/>
                    </a:lnTo>
                    <a:lnTo>
                      <a:pt x="5155" y="4963"/>
                    </a:lnTo>
                    <a:lnTo>
                      <a:pt x="5307" y="4581"/>
                    </a:lnTo>
                    <a:lnTo>
                      <a:pt x="5441" y="4161"/>
                    </a:lnTo>
                    <a:lnTo>
                      <a:pt x="5536" y="3741"/>
                    </a:lnTo>
                    <a:lnTo>
                      <a:pt x="5575" y="3302"/>
                    </a:lnTo>
                    <a:lnTo>
                      <a:pt x="5594" y="2882"/>
                    </a:lnTo>
                    <a:lnTo>
                      <a:pt x="5575" y="2443"/>
                    </a:lnTo>
                    <a:lnTo>
                      <a:pt x="5536" y="2233"/>
                    </a:lnTo>
                    <a:lnTo>
                      <a:pt x="5498" y="2024"/>
                    </a:lnTo>
                    <a:lnTo>
                      <a:pt x="5441" y="1833"/>
                    </a:lnTo>
                    <a:lnTo>
                      <a:pt x="5384" y="1623"/>
                    </a:lnTo>
                    <a:lnTo>
                      <a:pt x="5307" y="1413"/>
                    </a:lnTo>
                    <a:lnTo>
                      <a:pt x="5212" y="1222"/>
                    </a:lnTo>
                    <a:lnTo>
                      <a:pt x="5116" y="1050"/>
                    </a:lnTo>
                    <a:lnTo>
                      <a:pt x="5002" y="878"/>
                    </a:lnTo>
                    <a:lnTo>
                      <a:pt x="4868" y="706"/>
                    </a:lnTo>
                    <a:lnTo>
                      <a:pt x="4735" y="554"/>
                    </a:lnTo>
                    <a:lnTo>
                      <a:pt x="4582" y="420"/>
                    </a:lnTo>
                    <a:lnTo>
                      <a:pt x="4410" y="286"/>
                    </a:lnTo>
                    <a:lnTo>
                      <a:pt x="4238" y="191"/>
                    </a:lnTo>
                    <a:lnTo>
                      <a:pt x="4067" y="115"/>
                    </a:lnTo>
                    <a:lnTo>
                      <a:pt x="3876" y="57"/>
                    </a:lnTo>
                    <a:lnTo>
                      <a:pt x="3666" y="19"/>
                    </a:lnTo>
                    <a:lnTo>
                      <a:pt x="347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fill="none" extrusionOk="0">
                    <a:moveTo>
                      <a:pt x="3284" y="19"/>
                    </a:moveTo>
                    <a:lnTo>
                      <a:pt x="3284" y="19"/>
                    </a:lnTo>
                    <a:lnTo>
                      <a:pt x="3475" y="0"/>
                    </a:lnTo>
                    <a:lnTo>
                      <a:pt x="3666" y="19"/>
                    </a:lnTo>
                    <a:lnTo>
                      <a:pt x="3876" y="57"/>
                    </a:lnTo>
                    <a:lnTo>
                      <a:pt x="4067" y="115"/>
                    </a:lnTo>
                    <a:lnTo>
                      <a:pt x="4238" y="191"/>
                    </a:lnTo>
                    <a:lnTo>
                      <a:pt x="4410" y="286"/>
                    </a:lnTo>
                    <a:lnTo>
                      <a:pt x="4582" y="420"/>
                    </a:lnTo>
                    <a:lnTo>
                      <a:pt x="4735" y="554"/>
                    </a:lnTo>
                    <a:lnTo>
                      <a:pt x="4735" y="554"/>
                    </a:lnTo>
                    <a:lnTo>
                      <a:pt x="4868" y="706"/>
                    </a:lnTo>
                    <a:lnTo>
                      <a:pt x="5002" y="878"/>
                    </a:lnTo>
                    <a:lnTo>
                      <a:pt x="5116" y="1050"/>
                    </a:lnTo>
                    <a:lnTo>
                      <a:pt x="5212" y="1222"/>
                    </a:lnTo>
                    <a:lnTo>
                      <a:pt x="5307" y="1413"/>
                    </a:lnTo>
                    <a:lnTo>
                      <a:pt x="5384" y="1623"/>
                    </a:lnTo>
                    <a:lnTo>
                      <a:pt x="5441" y="1833"/>
                    </a:lnTo>
                    <a:lnTo>
                      <a:pt x="5498" y="2024"/>
                    </a:lnTo>
                    <a:lnTo>
                      <a:pt x="5498" y="2024"/>
                    </a:lnTo>
                    <a:lnTo>
                      <a:pt x="5536" y="2233"/>
                    </a:lnTo>
                    <a:lnTo>
                      <a:pt x="5575" y="2443"/>
                    </a:lnTo>
                    <a:lnTo>
                      <a:pt x="5594" y="2882"/>
                    </a:lnTo>
                    <a:lnTo>
                      <a:pt x="5575" y="3302"/>
                    </a:lnTo>
                    <a:lnTo>
                      <a:pt x="5536" y="3741"/>
                    </a:lnTo>
                    <a:lnTo>
                      <a:pt x="5441" y="4161"/>
                    </a:lnTo>
                    <a:lnTo>
                      <a:pt x="5307" y="4581"/>
                    </a:lnTo>
                    <a:lnTo>
                      <a:pt x="5155" y="4963"/>
                    </a:lnTo>
                    <a:lnTo>
                      <a:pt x="4964" y="5345"/>
                    </a:lnTo>
                    <a:lnTo>
                      <a:pt x="4964" y="5345"/>
                    </a:lnTo>
                    <a:lnTo>
                      <a:pt x="4830" y="5536"/>
                    </a:lnTo>
                    <a:lnTo>
                      <a:pt x="4697" y="5708"/>
                    </a:lnTo>
                    <a:lnTo>
                      <a:pt x="4544" y="5860"/>
                    </a:lnTo>
                    <a:lnTo>
                      <a:pt x="4372" y="6013"/>
                    </a:lnTo>
                    <a:lnTo>
                      <a:pt x="4200" y="6127"/>
                    </a:lnTo>
                    <a:lnTo>
                      <a:pt x="4028" y="6242"/>
                    </a:lnTo>
                    <a:lnTo>
                      <a:pt x="3838" y="6318"/>
                    </a:lnTo>
                    <a:lnTo>
                      <a:pt x="3628" y="6395"/>
                    </a:lnTo>
                    <a:lnTo>
                      <a:pt x="3437" y="6433"/>
                    </a:lnTo>
                    <a:lnTo>
                      <a:pt x="3227" y="6471"/>
                    </a:lnTo>
                    <a:lnTo>
                      <a:pt x="3017" y="6490"/>
                    </a:lnTo>
                    <a:lnTo>
                      <a:pt x="2807" y="6490"/>
                    </a:lnTo>
                    <a:lnTo>
                      <a:pt x="2597" y="6471"/>
                    </a:lnTo>
                    <a:lnTo>
                      <a:pt x="2387" y="6433"/>
                    </a:lnTo>
                    <a:lnTo>
                      <a:pt x="2177" y="6376"/>
                    </a:lnTo>
                    <a:lnTo>
                      <a:pt x="1967" y="6299"/>
                    </a:lnTo>
                    <a:lnTo>
                      <a:pt x="1967" y="6299"/>
                    </a:lnTo>
                    <a:lnTo>
                      <a:pt x="1795" y="6204"/>
                    </a:lnTo>
                    <a:lnTo>
                      <a:pt x="1623" y="6089"/>
                    </a:lnTo>
                    <a:lnTo>
                      <a:pt x="1623" y="6089"/>
                    </a:lnTo>
                    <a:lnTo>
                      <a:pt x="1337" y="5898"/>
                    </a:lnTo>
                    <a:lnTo>
                      <a:pt x="1089" y="5784"/>
                    </a:lnTo>
                    <a:lnTo>
                      <a:pt x="879" y="5669"/>
                    </a:lnTo>
                    <a:lnTo>
                      <a:pt x="688" y="5574"/>
                    </a:lnTo>
                    <a:lnTo>
                      <a:pt x="535" y="5459"/>
                    </a:lnTo>
                    <a:lnTo>
                      <a:pt x="459" y="5402"/>
                    </a:lnTo>
                    <a:lnTo>
                      <a:pt x="402" y="5307"/>
                    </a:lnTo>
                    <a:lnTo>
                      <a:pt x="344" y="5211"/>
                    </a:lnTo>
                    <a:lnTo>
                      <a:pt x="306" y="5078"/>
                    </a:lnTo>
                    <a:lnTo>
                      <a:pt x="268" y="4944"/>
                    </a:lnTo>
                    <a:lnTo>
                      <a:pt x="230" y="4753"/>
                    </a:lnTo>
                    <a:lnTo>
                      <a:pt x="230" y="4753"/>
                    </a:lnTo>
                    <a:lnTo>
                      <a:pt x="154" y="4104"/>
                    </a:lnTo>
                    <a:lnTo>
                      <a:pt x="58" y="3016"/>
                    </a:lnTo>
                    <a:lnTo>
                      <a:pt x="20" y="2443"/>
                    </a:lnTo>
                    <a:lnTo>
                      <a:pt x="1" y="1928"/>
                    </a:lnTo>
                    <a:lnTo>
                      <a:pt x="1" y="1527"/>
                    </a:lnTo>
                    <a:lnTo>
                      <a:pt x="1" y="1375"/>
                    </a:lnTo>
                    <a:lnTo>
                      <a:pt x="20" y="1279"/>
                    </a:lnTo>
                    <a:lnTo>
                      <a:pt x="20" y="1279"/>
                    </a:lnTo>
                    <a:lnTo>
                      <a:pt x="96" y="1107"/>
                    </a:lnTo>
                    <a:lnTo>
                      <a:pt x="173" y="974"/>
                    </a:lnTo>
                    <a:lnTo>
                      <a:pt x="268" y="878"/>
                    </a:lnTo>
                    <a:lnTo>
                      <a:pt x="383" y="802"/>
                    </a:lnTo>
                    <a:lnTo>
                      <a:pt x="631" y="649"/>
                    </a:lnTo>
                    <a:lnTo>
                      <a:pt x="764" y="554"/>
                    </a:lnTo>
                    <a:lnTo>
                      <a:pt x="879" y="420"/>
                    </a:lnTo>
                    <a:lnTo>
                      <a:pt x="879" y="420"/>
                    </a:lnTo>
                    <a:lnTo>
                      <a:pt x="1032" y="286"/>
                    </a:lnTo>
                    <a:lnTo>
                      <a:pt x="1184" y="191"/>
                    </a:lnTo>
                    <a:lnTo>
                      <a:pt x="1356" y="134"/>
                    </a:lnTo>
                    <a:lnTo>
                      <a:pt x="1547" y="96"/>
                    </a:lnTo>
                    <a:lnTo>
                      <a:pt x="1738" y="57"/>
                    </a:lnTo>
                    <a:lnTo>
                      <a:pt x="1929" y="57"/>
                    </a:lnTo>
                    <a:lnTo>
                      <a:pt x="2330" y="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extrusionOk="0">
                    <a:moveTo>
                      <a:pt x="9430" y="1"/>
                    </a:moveTo>
                    <a:lnTo>
                      <a:pt x="3169" y="4086"/>
                    </a:lnTo>
                    <a:lnTo>
                      <a:pt x="2769" y="5556"/>
                    </a:lnTo>
                    <a:lnTo>
                      <a:pt x="2330" y="7178"/>
                    </a:lnTo>
                    <a:lnTo>
                      <a:pt x="1833" y="9182"/>
                    </a:lnTo>
                    <a:lnTo>
                      <a:pt x="1299" y="11435"/>
                    </a:lnTo>
                    <a:lnTo>
                      <a:pt x="1032" y="12599"/>
                    </a:lnTo>
                    <a:lnTo>
                      <a:pt x="783" y="13744"/>
                    </a:lnTo>
                    <a:lnTo>
                      <a:pt x="535" y="14909"/>
                    </a:lnTo>
                    <a:lnTo>
                      <a:pt x="325" y="16016"/>
                    </a:lnTo>
                    <a:lnTo>
                      <a:pt x="154" y="17066"/>
                    </a:lnTo>
                    <a:lnTo>
                      <a:pt x="1" y="18039"/>
                    </a:lnTo>
                    <a:lnTo>
                      <a:pt x="1" y="18192"/>
                    </a:lnTo>
                    <a:lnTo>
                      <a:pt x="20" y="18345"/>
                    </a:lnTo>
                    <a:lnTo>
                      <a:pt x="58" y="18478"/>
                    </a:lnTo>
                    <a:lnTo>
                      <a:pt x="96" y="18612"/>
                    </a:lnTo>
                    <a:lnTo>
                      <a:pt x="173" y="18726"/>
                    </a:lnTo>
                    <a:lnTo>
                      <a:pt x="268" y="18841"/>
                    </a:lnTo>
                    <a:lnTo>
                      <a:pt x="383" y="18936"/>
                    </a:lnTo>
                    <a:lnTo>
                      <a:pt x="497" y="19013"/>
                    </a:lnTo>
                    <a:lnTo>
                      <a:pt x="974" y="19242"/>
                    </a:lnTo>
                    <a:lnTo>
                      <a:pt x="1452" y="19452"/>
                    </a:lnTo>
                    <a:lnTo>
                      <a:pt x="1967" y="19643"/>
                    </a:lnTo>
                    <a:lnTo>
                      <a:pt x="2520" y="19795"/>
                    </a:lnTo>
                    <a:lnTo>
                      <a:pt x="3074" y="19948"/>
                    </a:lnTo>
                    <a:lnTo>
                      <a:pt x="3647" y="20082"/>
                    </a:lnTo>
                    <a:lnTo>
                      <a:pt x="4219" y="20215"/>
                    </a:lnTo>
                    <a:lnTo>
                      <a:pt x="4830" y="20311"/>
                    </a:lnTo>
                    <a:lnTo>
                      <a:pt x="5422" y="20406"/>
                    </a:lnTo>
                    <a:lnTo>
                      <a:pt x="6033" y="20483"/>
                    </a:lnTo>
                    <a:lnTo>
                      <a:pt x="6643" y="20559"/>
                    </a:lnTo>
                    <a:lnTo>
                      <a:pt x="7254" y="20616"/>
                    </a:lnTo>
                    <a:lnTo>
                      <a:pt x="8457" y="20692"/>
                    </a:lnTo>
                    <a:lnTo>
                      <a:pt x="9640" y="20731"/>
                    </a:lnTo>
                    <a:lnTo>
                      <a:pt x="10747" y="20750"/>
                    </a:lnTo>
                    <a:lnTo>
                      <a:pt x="11797" y="20750"/>
                    </a:lnTo>
                    <a:lnTo>
                      <a:pt x="12733" y="20712"/>
                    </a:lnTo>
                    <a:lnTo>
                      <a:pt x="13553" y="20673"/>
                    </a:lnTo>
                    <a:lnTo>
                      <a:pt x="14737" y="20616"/>
                    </a:lnTo>
                    <a:lnTo>
                      <a:pt x="15176" y="20578"/>
                    </a:lnTo>
                    <a:lnTo>
                      <a:pt x="15157" y="18421"/>
                    </a:lnTo>
                    <a:lnTo>
                      <a:pt x="15138" y="16150"/>
                    </a:lnTo>
                    <a:lnTo>
                      <a:pt x="15061" y="13477"/>
                    </a:lnTo>
                    <a:lnTo>
                      <a:pt x="15023" y="12065"/>
                    </a:lnTo>
                    <a:lnTo>
                      <a:pt x="14966" y="10671"/>
                    </a:lnTo>
                    <a:lnTo>
                      <a:pt x="14889" y="9316"/>
                    </a:lnTo>
                    <a:lnTo>
                      <a:pt x="14813" y="8056"/>
                    </a:lnTo>
                    <a:lnTo>
                      <a:pt x="14699" y="6892"/>
                    </a:lnTo>
                    <a:lnTo>
                      <a:pt x="14584" y="5880"/>
                    </a:lnTo>
                    <a:lnTo>
                      <a:pt x="14527" y="5441"/>
                    </a:lnTo>
                    <a:lnTo>
                      <a:pt x="14450" y="5059"/>
                    </a:lnTo>
                    <a:lnTo>
                      <a:pt x="14374" y="4735"/>
                    </a:lnTo>
                    <a:lnTo>
                      <a:pt x="14279" y="4468"/>
                    </a:lnTo>
                    <a:lnTo>
                      <a:pt x="14145" y="4124"/>
                    </a:lnTo>
                    <a:lnTo>
                      <a:pt x="14011" y="3799"/>
                    </a:lnTo>
                    <a:lnTo>
                      <a:pt x="13859" y="3475"/>
                    </a:lnTo>
                    <a:lnTo>
                      <a:pt x="13687" y="3189"/>
                    </a:lnTo>
                    <a:lnTo>
                      <a:pt x="13515" y="2921"/>
                    </a:lnTo>
                    <a:lnTo>
                      <a:pt x="13343" y="2654"/>
                    </a:lnTo>
                    <a:lnTo>
                      <a:pt x="13152" y="2406"/>
                    </a:lnTo>
                    <a:lnTo>
                      <a:pt x="12962" y="2177"/>
                    </a:lnTo>
                    <a:lnTo>
                      <a:pt x="12752" y="1967"/>
                    </a:lnTo>
                    <a:lnTo>
                      <a:pt x="12561" y="1757"/>
                    </a:lnTo>
                    <a:lnTo>
                      <a:pt x="12160" y="1394"/>
                    </a:lnTo>
                    <a:lnTo>
                      <a:pt x="11759" y="1070"/>
                    </a:lnTo>
                    <a:lnTo>
                      <a:pt x="11358" y="822"/>
                    </a:lnTo>
                    <a:lnTo>
                      <a:pt x="10976" y="593"/>
                    </a:lnTo>
                    <a:lnTo>
                      <a:pt x="10614" y="421"/>
                    </a:lnTo>
                    <a:lnTo>
                      <a:pt x="10289" y="268"/>
                    </a:lnTo>
                    <a:lnTo>
                      <a:pt x="10003" y="173"/>
                    </a:lnTo>
                    <a:lnTo>
                      <a:pt x="9583" y="39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fill="none" extrusionOk="0">
                    <a:moveTo>
                      <a:pt x="9430" y="1"/>
                    </a:moveTo>
                    <a:lnTo>
                      <a:pt x="9430" y="1"/>
                    </a:lnTo>
                    <a:lnTo>
                      <a:pt x="9583" y="39"/>
                    </a:lnTo>
                    <a:lnTo>
                      <a:pt x="10003" y="173"/>
                    </a:lnTo>
                    <a:lnTo>
                      <a:pt x="10289" y="268"/>
                    </a:lnTo>
                    <a:lnTo>
                      <a:pt x="10614" y="421"/>
                    </a:lnTo>
                    <a:lnTo>
                      <a:pt x="10976" y="593"/>
                    </a:lnTo>
                    <a:lnTo>
                      <a:pt x="11358" y="822"/>
                    </a:lnTo>
                    <a:lnTo>
                      <a:pt x="11759" y="1070"/>
                    </a:lnTo>
                    <a:lnTo>
                      <a:pt x="12160" y="1394"/>
                    </a:lnTo>
                    <a:lnTo>
                      <a:pt x="12561" y="1757"/>
                    </a:lnTo>
                    <a:lnTo>
                      <a:pt x="12752" y="1967"/>
                    </a:lnTo>
                    <a:lnTo>
                      <a:pt x="12962" y="2177"/>
                    </a:lnTo>
                    <a:lnTo>
                      <a:pt x="13152" y="2406"/>
                    </a:lnTo>
                    <a:lnTo>
                      <a:pt x="13343" y="2654"/>
                    </a:lnTo>
                    <a:lnTo>
                      <a:pt x="13515" y="2921"/>
                    </a:lnTo>
                    <a:lnTo>
                      <a:pt x="13687" y="3189"/>
                    </a:lnTo>
                    <a:lnTo>
                      <a:pt x="13859" y="3475"/>
                    </a:lnTo>
                    <a:lnTo>
                      <a:pt x="14011" y="3799"/>
                    </a:lnTo>
                    <a:lnTo>
                      <a:pt x="14145" y="4124"/>
                    </a:lnTo>
                    <a:lnTo>
                      <a:pt x="14279" y="4468"/>
                    </a:lnTo>
                    <a:lnTo>
                      <a:pt x="14279" y="4468"/>
                    </a:lnTo>
                    <a:lnTo>
                      <a:pt x="14374" y="4735"/>
                    </a:lnTo>
                    <a:lnTo>
                      <a:pt x="14450" y="5059"/>
                    </a:lnTo>
                    <a:lnTo>
                      <a:pt x="14527" y="5441"/>
                    </a:lnTo>
                    <a:lnTo>
                      <a:pt x="14584" y="5880"/>
                    </a:lnTo>
                    <a:lnTo>
                      <a:pt x="14699" y="6892"/>
                    </a:lnTo>
                    <a:lnTo>
                      <a:pt x="14813" y="8056"/>
                    </a:lnTo>
                    <a:lnTo>
                      <a:pt x="14889" y="9316"/>
                    </a:lnTo>
                    <a:lnTo>
                      <a:pt x="14966" y="10671"/>
                    </a:lnTo>
                    <a:lnTo>
                      <a:pt x="15023" y="12065"/>
                    </a:lnTo>
                    <a:lnTo>
                      <a:pt x="15061" y="13477"/>
                    </a:lnTo>
                    <a:lnTo>
                      <a:pt x="15138" y="16150"/>
                    </a:lnTo>
                    <a:lnTo>
                      <a:pt x="15157" y="18421"/>
                    </a:lnTo>
                    <a:lnTo>
                      <a:pt x="15176" y="20578"/>
                    </a:lnTo>
                    <a:lnTo>
                      <a:pt x="15176" y="20578"/>
                    </a:lnTo>
                    <a:lnTo>
                      <a:pt x="14737" y="20616"/>
                    </a:lnTo>
                    <a:lnTo>
                      <a:pt x="13553" y="20673"/>
                    </a:lnTo>
                    <a:lnTo>
                      <a:pt x="12733" y="20712"/>
                    </a:lnTo>
                    <a:lnTo>
                      <a:pt x="11797" y="20750"/>
                    </a:lnTo>
                    <a:lnTo>
                      <a:pt x="10747" y="20750"/>
                    </a:lnTo>
                    <a:lnTo>
                      <a:pt x="9640" y="20731"/>
                    </a:lnTo>
                    <a:lnTo>
                      <a:pt x="8457" y="20692"/>
                    </a:lnTo>
                    <a:lnTo>
                      <a:pt x="7254" y="20616"/>
                    </a:lnTo>
                    <a:lnTo>
                      <a:pt x="6643" y="20559"/>
                    </a:lnTo>
                    <a:lnTo>
                      <a:pt x="6033" y="20483"/>
                    </a:lnTo>
                    <a:lnTo>
                      <a:pt x="5422" y="20406"/>
                    </a:lnTo>
                    <a:lnTo>
                      <a:pt x="4830" y="20311"/>
                    </a:lnTo>
                    <a:lnTo>
                      <a:pt x="4219" y="20215"/>
                    </a:lnTo>
                    <a:lnTo>
                      <a:pt x="3647" y="20082"/>
                    </a:lnTo>
                    <a:lnTo>
                      <a:pt x="3074" y="19948"/>
                    </a:lnTo>
                    <a:lnTo>
                      <a:pt x="2520" y="19795"/>
                    </a:lnTo>
                    <a:lnTo>
                      <a:pt x="1967" y="19643"/>
                    </a:lnTo>
                    <a:lnTo>
                      <a:pt x="1452" y="19452"/>
                    </a:lnTo>
                    <a:lnTo>
                      <a:pt x="974" y="19242"/>
                    </a:lnTo>
                    <a:lnTo>
                      <a:pt x="497" y="19013"/>
                    </a:lnTo>
                    <a:lnTo>
                      <a:pt x="497" y="19013"/>
                    </a:lnTo>
                    <a:lnTo>
                      <a:pt x="383" y="18936"/>
                    </a:lnTo>
                    <a:lnTo>
                      <a:pt x="268" y="18841"/>
                    </a:lnTo>
                    <a:lnTo>
                      <a:pt x="173" y="18726"/>
                    </a:lnTo>
                    <a:lnTo>
                      <a:pt x="96" y="18612"/>
                    </a:lnTo>
                    <a:lnTo>
                      <a:pt x="58" y="18478"/>
                    </a:lnTo>
                    <a:lnTo>
                      <a:pt x="20" y="18345"/>
                    </a:lnTo>
                    <a:lnTo>
                      <a:pt x="1" y="18192"/>
                    </a:lnTo>
                    <a:lnTo>
                      <a:pt x="1" y="18039"/>
                    </a:lnTo>
                    <a:lnTo>
                      <a:pt x="1" y="18039"/>
                    </a:lnTo>
                    <a:lnTo>
                      <a:pt x="154" y="17066"/>
                    </a:lnTo>
                    <a:lnTo>
                      <a:pt x="325" y="16016"/>
                    </a:lnTo>
                    <a:lnTo>
                      <a:pt x="535" y="14909"/>
                    </a:lnTo>
                    <a:lnTo>
                      <a:pt x="783" y="13744"/>
                    </a:lnTo>
                    <a:lnTo>
                      <a:pt x="1032" y="12599"/>
                    </a:lnTo>
                    <a:lnTo>
                      <a:pt x="1299" y="11435"/>
                    </a:lnTo>
                    <a:lnTo>
                      <a:pt x="1833" y="9182"/>
                    </a:lnTo>
                    <a:lnTo>
                      <a:pt x="2330" y="7178"/>
                    </a:lnTo>
                    <a:lnTo>
                      <a:pt x="2769" y="5556"/>
                    </a:lnTo>
                    <a:lnTo>
                      <a:pt x="3169" y="40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extrusionOk="0">
                    <a:moveTo>
                      <a:pt x="9048" y="1"/>
                    </a:move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  <a:lnTo>
                      <a:pt x="9048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fill="none" extrusionOk="0">
                    <a:moveTo>
                      <a:pt x="9048" y="1"/>
                    </a:moveTo>
                    <a:lnTo>
                      <a:pt x="9048" y="1"/>
                    </a:ln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extrusionOk="0">
                    <a:moveTo>
                      <a:pt x="9411" y="1"/>
                    </a:moveTo>
                    <a:lnTo>
                      <a:pt x="8876" y="39"/>
                    </a:lnTo>
                    <a:lnTo>
                      <a:pt x="8323" y="96"/>
                    </a:lnTo>
                    <a:lnTo>
                      <a:pt x="7750" y="172"/>
                    </a:lnTo>
                    <a:lnTo>
                      <a:pt x="7177" y="268"/>
                    </a:lnTo>
                    <a:lnTo>
                      <a:pt x="6586" y="420"/>
                    </a:lnTo>
                    <a:lnTo>
                      <a:pt x="6318" y="516"/>
                    </a:lnTo>
                    <a:lnTo>
                      <a:pt x="6032" y="611"/>
                    </a:lnTo>
                    <a:lnTo>
                      <a:pt x="5765" y="726"/>
                    </a:lnTo>
                    <a:lnTo>
                      <a:pt x="5498" y="840"/>
                    </a:lnTo>
                    <a:lnTo>
                      <a:pt x="5230" y="974"/>
                    </a:lnTo>
                    <a:lnTo>
                      <a:pt x="4982" y="1127"/>
                    </a:lnTo>
                    <a:lnTo>
                      <a:pt x="4753" y="1299"/>
                    </a:lnTo>
                    <a:lnTo>
                      <a:pt x="4524" y="1470"/>
                    </a:lnTo>
                    <a:lnTo>
                      <a:pt x="4295" y="1680"/>
                    </a:lnTo>
                    <a:lnTo>
                      <a:pt x="4066" y="1890"/>
                    </a:lnTo>
                    <a:lnTo>
                      <a:pt x="3837" y="2138"/>
                    </a:lnTo>
                    <a:lnTo>
                      <a:pt x="3627" y="2387"/>
                    </a:lnTo>
                    <a:lnTo>
                      <a:pt x="3188" y="2940"/>
                    </a:lnTo>
                    <a:lnTo>
                      <a:pt x="2787" y="3532"/>
                    </a:lnTo>
                    <a:lnTo>
                      <a:pt x="2386" y="4143"/>
                    </a:lnTo>
                    <a:lnTo>
                      <a:pt x="2005" y="4773"/>
                    </a:lnTo>
                    <a:lnTo>
                      <a:pt x="1661" y="5422"/>
                    </a:lnTo>
                    <a:lnTo>
                      <a:pt x="1336" y="6032"/>
                    </a:lnTo>
                    <a:lnTo>
                      <a:pt x="1050" y="6643"/>
                    </a:lnTo>
                    <a:lnTo>
                      <a:pt x="783" y="7197"/>
                    </a:lnTo>
                    <a:lnTo>
                      <a:pt x="363" y="8151"/>
                    </a:lnTo>
                    <a:lnTo>
                      <a:pt x="96" y="8800"/>
                    </a:lnTo>
                    <a:lnTo>
                      <a:pt x="0" y="9048"/>
                    </a:lnTo>
                    <a:lnTo>
                      <a:pt x="5975" y="12274"/>
                    </a:lnTo>
                    <a:lnTo>
                      <a:pt x="8189" y="8208"/>
                    </a:lnTo>
                    <a:lnTo>
                      <a:pt x="11491" y="77"/>
                    </a:lnTo>
                    <a:lnTo>
                      <a:pt x="11300" y="58"/>
                    </a:lnTo>
                    <a:lnTo>
                      <a:pt x="10728" y="20"/>
                    </a:lnTo>
                    <a:lnTo>
                      <a:pt x="10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fill="none" extrusionOk="0">
                    <a:moveTo>
                      <a:pt x="8189" y="8208"/>
                    </a:moveTo>
                    <a:lnTo>
                      <a:pt x="5975" y="12274"/>
                    </a:lnTo>
                    <a:lnTo>
                      <a:pt x="0" y="9048"/>
                    </a:lnTo>
                    <a:lnTo>
                      <a:pt x="0" y="9048"/>
                    </a:lnTo>
                    <a:lnTo>
                      <a:pt x="96" y="8800"/>
                    </a:lnTo>
                    <a:lnTo>
                      <a:pt x="363" y="8151"/>
                    </a:lnTo>
                    <a:lnTo>
                      <a:pt x="783" y="7197"/>
                    </a:lnTo>
                    <a:lnTo>
                      <a:pt x="1050" y="6643"/>
                    </a:lnTo>
                    <a:lnTo>
                      <a:pt x="1336" y="6032"/>
                    </a:lnTo>
                    <a:lnTo>
                      <a:pt x="1661" y="5422"/>
                    </a:lnTo>
                    <a:lnTo>
                      <a:pt x="2005" y="4773"/>
                    </a:lnTo>
                    <a:lnTo>
                      <a:pt x="2386" y="4143"/>
                    </a:lnTo>
                    <a:lnTo>
                      <a:pt x="2787" y="3532"/>
                    </a:lnTo>
                    <a:lnTo>
                      <a:pt x="3188" y="2940"/>
                    </a:lnTo>
                    <a:lnTo>
                      <a:pt x="3627" y="2387"/>
                    </a:lnTo>
                    <a:lnTo>
                      <a:pt x="3837" y="2138"/>
                    </a:lnTo>
                    <a:lnTo>
                      <a:pt x="4066" y="1890"/>
                    </a:lnTo>
                    <a:lnTo>
                      <a:pt x="4295" y="1680"/>
                    </a:lnTo>
                    <a:lnTo>
                      <a:pt x="4524" y="1470"/>
                    </a:lnTo>
                    <a:lnTo>
                      <a:pt x="4524" y="1470"/>
                    </a:lnTo>
                    <a:lnTo>
                      <a:pt x="4753" y="1299"/>
                    </a:lnTo>
                    <a:lnTo>
                      <a:pt x="4982" y="1127"/>
                    </a:lnTo>
                    <a:lnTo>
                      <a:pt x="5230" y="974"/>
                    </a:lnTo>
                    <a:lnTo>
                      <a:pt x="5498" y="840"/>
                    </a:lnTo>
                    <a:lnTo>
                      <a:pt x="5765" y="726"/>
                    </a:lnTo>
                    <a:lnTo>
                      <a:pt x="6032" y="611"/>
                    </a:lnTo>
                    <a:lnTo>
                      <a:pt x="6318" y="516"/>
                    </a:lnTo>
                    <a:lnTo>
                      <a:pt x="6586" y="420"/>
                    </a:lnTo>
                    <a:lnTo>
                      <a:pt x="7177" y="268"/>
                    </a:lnTo>
                    <a:lnTo>
                      <a:pt x="7750" y="172"/>
                    </a:lnTo>
                    <a:lnTo>
                      <a:pt x="8323" y="96"/>
                    </a:lnTo>
                    <a:lnTo>
                      <a:pt x="8876" y="39"/>
                    </a:lnTo>
                    <a:lnTo>
                      <a:pt x="9411" y="1"/>
                    </a:lnTo>
                    <a:lnTo>
                      <a:pt x="9907" y="1"/>
                    </a:lnTo>
                    <a:lnTo>
                      <a:pt x="10346" y="1"/>
                    </a:lnTo>
                    <a:lnTo>
                      <a:pt x="10728" y="20"/>
                    </a:lnTo>
                    <a:lnTo>
                      <a:pt x="11300" y="58"/>
                    </a:lnTo>
                    <a:lnTo>
                      <a:pt x="11491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 flipH="1">
                <a:off x="1446282" y="2900950"/>
                <a:ext cx="86501" cy="156729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323" extrusionOk="0">
                    <a:moveTo>
                      <a:pt x="1776" y="1"/>
                    </a:moveTo>
                    <a:lnTo>
                      <a:pt x="1" y="3284"/>
                    </a:lnTo>
                    <a:lnTo>
                      <a:pt x="39" y="3322"/>
                    </a:lnTo>
                    <a:lnTo>
                      <a:pt x="1833" y="20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extrusionOk="0">
                    <a:moveTo>
                      <a:pt x="3475" y="1"/>
                    </a:move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  <a:lnTo>
                      <a:pt x="3475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fill="none" extrusionOk="0">
                    <a:moveTo>
                      <a:pt x="3475" y="1"/>
                    </a:moveTo>
                    <a:lnTo>
                      <a:pt x="3475" y="1"/>
                    </a:ln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 flipH="1">
                <a:off x="1154613" y="2018675"/>
                <a:ext cx="323222" cy="398874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8457" extrusionOk="0">
                    <a:moveTo>
                      <a:pt x="1470" y="1"/>
                    </a:moveTo>
                    <a:lnTo>
                      <a:pt x="1317" y="39"/>
                    </a:lnTo>
                    <a:lnTo>
                      <a:pt x="1165" y="77"/>
                    </a:lnTo>
                    <a:lnTo>
                      <a:pt x="1012" y="115"/>
                    </a:lnTo>
                    <a:lnTo>
                      <a:pt x="859" y="172"/>
                    </a:lnTo>
                    <a:lnTo>
                      <a:pt x="725" y="268"/>
                    </a:lnTo>
                    <a:lnTo>
                      <a:pt x="592" y="344"/>
                    </a:lnTo>
                    <a:lnTo>
                      <a:pt x="477" y="459"/>
                    </a:lnTo>
                    <a:lnTo>
                      <a:pt x="363" y="592"/>
                    </a:lnTo>
                    <a:lnTo>
                      <a:pt x="286" y="726"/>
                    </a:lnTo>
                    <a:lnTo>
                      <a:pt x="210" y="860"/>
                    </a:lnTo>
                    <a:lnTo>
                      <a:pt x="134" y="1012"/>
                    </a:lnTo>
                    <a:lnTo>
                      <a:pt x="96" y="1165"/>
                    </a:lnTo>
                    <a:lnTo>
                      <a:pt x="57" y="1318"/>
                    </a:lnTo>
                    <a:lnTo>
                      <a:pt x="19" y="1489"/>
                    </a:lnTo>
                    <a:lnTo>
                      <a:pt x="19" y="1642"/>
                    </a:lnTo>
                    <a:lnTo>
                      <a:pt x="0" y="1776"/>
                    </a:lnTo>
                    <a:lnTo>
                      <a:pt x="19" y="1928"/>
                    </a:lnTo>
                    <a:lnTo>
                      <a:pt x="38" y="2062"/>
                    </a:lnTo>
                    <a:lnTo>
                      <a:pt x="77" y="2196"/>
                    </a:lnTo>
                    <a:lnTo>
                      <a:pt x="134" y="2329"/>
                    </a:lnTo>
                    <a:lnTo>
                      <a:pt x="191" y="2444"/>
                    </a:lnTo>
                    <a:lnTo>
                      <a:pt x="344" y="2654"/>
                    </a:lnTo>
                    <a:lnTo>
                      <a:pt x="897" y="3417"/>
                    </a:lnTo>
                    <a:lnTo>
                      <a:pt x="1031" y="3627"/>
                    </a:lnTo>
                    <a:lnTo>
                      <a:pt x="1088" y="3723"/>
                    </a:lnTo>
                    <a:lnTo>
                      <a:pt x="1145" y="3818"/>
                    </a:lnTo>
                    <a:lnTo>
                      <a:pt x="1184" y="3971"/>
                    </a:lnTo>
                    <a:lnTo>
                      <a:pt x="1203" y="4105"/>
                    </a:lnTo>
                    <a:lnTo>
                      <a:pt x="1222" y="4257"/>
                    </a:lnTo>
                    <a:lnTo>
                      <a:pt x="1203" y="4391"/>
                    </a:lnTo>
                    <a:lnTo>
                      <a:pt x="1165" y="4696"/>
                    </a:lnTo>
                    <a:lnTo>
                      <a:pt x="1088" y="5002"/>
                    </a:lnTo>
                    <a:lnTo>
                      <a:pt x="1012" y="5307"/>
                    </a:lnTo>
                    <a:lnTo>
                      <a:pt x="974" y="5593"/>
                    </a:lnTo>
                    <a:lnTo>
                      <a:pt x="955" y="5746"/>
                    </a:lnTo>
                    <a:lnTo>
                      <a:pt x="955" y="5899"/>
                    </a:lnTo>
                    <a:lnTo>
                      <a:pt x="974" y="6032"/>
                    </a:lnTo>
                    <a:lnTo>
                      <a:pt x="1031" y="6185"/>
                    </a:lnTo>
                    <a:lnTo>
                      <a:pt x="1069" y="6300"/>
                    </a:lnTo>
                    <a:lnTo>
                      <a:pt x="1145" y="6414"/>
                    </a:lnTo>
                    <a:lnTo>
                      <a:pt x="1298" y="6643"/>
                    </a:lnTo>
                    <a:lnTo>
                      <a:pt x="1432" y="6872"/>
                    </a:lnTo>
                    <a:lnTo>
                      <a:pt x="1470" y="6987"/>
                    </a:lnTo>
                    <a:lnTo>
                      <a:pt x="1508" y="7120"/>
                    </a:lnTo>
                    <a:lnTo>
                      <a:pt x="1546" y="7388"/>
                    </a:lnTo>
                    <a:lnTo>
                      <a:pt x="1565" y="7483"/>
                    </a:lnTo>
                    <a:lnTo>
                      <a:pt x="1604" y="7579"/>
                    </a:lnTo>
                    <a:lnTo>
                      <a:pt x="1661" y="7674"/>
                    </a:lnTo>
                    <a:lnTo>
                      <a:pt x="1718" y="7750"/>
                    </a:lnTo>
                    <a:lnTo>
                      <a:pt x="1871" y="7903"/>
                    </a:lnTo>
                    <a:lnTo>
                      <a:pt x="2043" y="8037"/>
                    </a:lnTo>
                    <a:lnTo>
                      <a:pt x="2272" y="8189"/>
                    </a:lnTo>
                    <a:lnTo>
                      <a:pt x="2501" y="8323"/>
                    </a:lnTo>
                    <a:lnTo>
                      <a:pt x="2749" y="8399"/>
                    </a:lnTo>
                    <a:lnTo>
                      <a:pt x="2882" y="8438"/>
                    </a:lnTo>
                    <a:lnTo>
                      <a:pt x="3016" y="8457"/>
                    </a:lnTo>
                    <a:lnTo>
                      <a:pt x="3188" y="8457"/>
                    </a:lnTo>
                    <a:lnTo>
                      <a:pt x="3360" y="8438"/>
                    </a:lnTo>
                    <a:lnTo>
                      <a:pt x="3703" y="8399"/>
                    </a:lnTo>
                    <a:lnTo>
                      <a:pt x="4429" y="8285"/>
                    </a:lnTo>
                    <a:lnTo>
                      <a:pt x="4658" y="8247"/>
                    </a:lnTo>
                    <a:lnTo>
                      <a:pt x="4772" y="8208"/>
                    </a:lnTo>
                    <a:lnTo>
                      <a:pt x="4887" y="8151"/>
                    </a:lnTo>
                    <a:lnTo>
                      <a:pt x="4982" y="8075"/>
                    </a:lnTo>
                    <a:lnTo>
                      <a:pt x="5078" y="7979"/>
                    </a:lnTo>
                    <a:lnTo>
                      <a:pt x="5230" y="7750"/>
                    </a:lnTo>
                    <a:lnTo>
                      <a:pt x="5765" y="6872"/>
                    </a:lnTo>
                    <a:lnTo>
                      <a:pt x="6013" y="6433"/>
                    </a:lnTo>
                    <a:lnTo>
                      <a:pt x="6242" y="5975"/>
                    </a:lnTo>
                    <a:lnTo>
                      <a:pt x="6452" y="5517"/>
                    </a:lnTo>
                    <a:lnTo>
                      <a:pt x="6605" y="5040"/>
                    </a:lnTo>
                    <a:lnTo>
                      <a:pt x="6681" y="4792"/>
                    </a:lnTo>
                    <a:lnTo>
                      <a:pt x="6738" y="4563"/>
                    </a:lnTo>
                    <a:lnTo>
                      <a:pt x="6795" y="4315"/>
                    </a:lnTo>
                    <a:lnTo>
                      <a:pt x="6815" y="4066"/>
                    </a:lnTo>
                    <a:lnTo>
                      <a:pt x="6853" y="3608"/>
                    </a:lnTo>
                    <a:lnTo>
                      <a:pt x="6834" y="3150"/>
                    </a:lnTo>
                    <a:lnTo>
                      <a:pt x="6815" y="2902"/>
                    </a:lnTo>
                    <a:lnTo>
                      <a:pt x="6795" y="2654"/>
                    </a:lnTo>
                    <a:lnTo>
                      <a:pt x="6757" y="2425"/>
                    </a:lnTo>
                    <a:lnTo>
                      <a:pt x="6700" y="2196"/>
                    </a:lnTo>
                    <a:lnTo>
                      <a:pt x="6624" y="2005"/>
                    </a:lnTo>
                    <a:lnTo>
                      <a:pt x="6547" y="1814"/>
                    </a:lnTo>
                    <a:lnTo>
                      <a:pt x="6452" y="1623"/>
                    </a:lnTo>
                    <a:lnTo>
                      <a:pt x="6337" y="1451"/>
                    </a:lnTo>
                    <a:lnTo>
                      <a:pt x="6204" y="1299"/>
                    </a:lnTo>
                    <a:lnTo>
                      <a:pt x="6070" y="1146"/>
                    </a:lnTo>
                    <a:lnTo>
                      <a:pt x="5917" y="1012"/>
                    </a:lnTo>
                    <a:lnTo>
                      <a:pt x="5746" y="879"/>
                    </a:lnTo>
                    <a:lnTo>
                      <a:pt x="5498" y="707"/>
                    </a:lnTo>
                    <a:lnTo>
                      <a:pt x="5211" y="573"/>
                    </a:lnTo>
                    <a:lnTo>
                      <a:pt x="4925" y="478"/>
                    </a:lnTo>
                    <a:lnTo>
                      <a:pt x="4772" y="459"/>
                    </a:lnTo>
                    <a:lnTo>
                      <a:pt x="4619" y="440"/>
                    </a:lnTo>
                    <a:lnTo>
                      <a:pt x="4390" y="421"/>
                    </a:lnTo>
                    <a:lnTo>
                      <a:pt x="4161" y="440"/>
                    </a:lnTo>
                    <a:lnTo>
                      <a:pt x="3703" y="478"/>
                    </a:lnTo>
                    <a:lnTo>
                      <a:pt x="3493" y="497"/>
                    </a:lnTo>
                    <a:lnTo>
                      <a:pt x="3264" y="478"/>
                    </a:lnTo>
                    <a:lnTo>
                      <a:pt x="3054" y="440"/>
                    </a:lnTo>
                    <a:lnTo>
                      <a:pt x="2940" y="401"/>
                    </a:lnTo>
                    <a:lnTo>
                      <a:pt x="2844" y="363"/>
                    </a:lnTo>
                    <a:lnTo>
                      <a:pt x="2539" y="211"/>
                    </a:lnTo>
                    <a:lnTo>
                      <a:pt x="2272" y="96"/>
                    </a:lnTo>
                    <a:lnTo>
                      <a:pt x="2119" y="58"/>
                    </a:lnTo>
                    <a:lnTo>
                      <a:pt x="1966" y="20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extrusionOk="0">
                    <a:moveTo>
                      <a:pt x="1" y="0"/>
                    </a:moveTo>
                    <a:lnTo>
                      <a:pt x="2005" y="10938"/>
                    </a:lnTo>
                    <a:lnTo>
                      <a:pt x="2387" y="10900"/>
                    </a:lnTo>
                    <a:lnTo>
                      <a:pt x="2749" y="10842"/>
                    </a:lnTo>
                    <a:lnTo>
                      <a:pt x="3112" y="10785"/>
                    </a:lnTo>
                    <a:lnTo>
                      <a:pt x="3437" y="10709"/>
                    </a:lnTo>
                    <a:lnTo>
                      <a:pt x="3742" y="10632"/>
                    </a:lnTo>
                    <a:lnTo>
                      <a:pt x="4047" y="10537"/>
                    </a:lnTo>
                    <a:lnTo>
                      <a:pt x="4315" y="10442"/>
                    </a:lnTo>
                    <a:lnTo>
                      <a:pt x="4582" y="10327"/>
                    </a:lnTo>
                    <a:lnTo>
                      <a:pt x="4811" y="10193"/>
                    </a:lnTo>
                    <a:lnTo>
                      <a:pt x="5040" y="10079"/>
                    </a:lnTo>
                    <a:lnTo>
                      <a:pt x="5250" y="9945"/>
                    </a:lnTo>
                    <a:lnTo>
                      <a:pt x="5460" y="9812"/>
                    </a:lnTo>
                    <a:lnTo>
                      <a:pt x="5803" y="9544"/>
                    </a:lnTo>
                    <a:lnTo>
                      <a:pt x="6109" y="9258"/>
                    </a:lnTo>
                    <a:lnTo>
                      <a:pt x="6357" y="8972"/>
                    </a:lnTo>
                    <a:lnTo>
                      <a:pt x="6548" y="8705"/>
                    </a:lnTo>
                    <a:lnTo>
                      <a:pt x="6701" y="8456"/>
                    </a:lnTo>
                    <a:lnTo>
                      <a:pt x="6834" y="8246"/>
                    </a:lnTo>
                    <a:lnTo>
                      <a:pt x="6911" y="8056"/>
                    </a:lnTo>
                    <a:lnTo>
                      <a:pt x="6968" y="7922"/>
                    </a:lnTo>
                    <a:lnTo>
                      <a:pt x="7025" y="7788"/>
                    </a:lnTo>
                    <a:lnTo>
                      <a:pt x="6739" y="7197"/>
                    </a:lnTo>
                    <a:lnTo>
                      <a:pt x="6433" y="6548"/>
                    </a:lnTo>
                    <a:lnTo>
                      <a:pt x="6013" y="5746"/>
                    </a:lnTo>
                    <a:lnTo>
                      <a:pt x="5517" y="4887"/>
                    </a:lnTo>
                    <a:lnTo>
                      <a:pt x="5250" y="4429"/>
                    </a:lnTo>
                    <a:lnTo>
                      <a:pt x="4964" y="3990"/>
                    </a:lnTo>
                    <a:lnTo>
                      <a:pt x="4658" y="3570"/>
                    </a:lnTo>
                    <a:lnTo>
                      <a:pt x="4353" y="3169"/>
                    </a:lnTo>
                    <a:lnTo>
                      <a:pt x="4047" y="2787"/>
                    </a:lnTo>
                    <a:lnTo>
                      <a:pt x="3742" y="2444"/>
                    </a:lnTo>
                    <a:lnTo>
                      <a:pt x="3417" y="2138"/>
                    </a:lnTo>
                    <a:lnTo>
                      <a:pt x="3093" y="1852"/>
                    </a:lnTo>
                    <a:lnTo>
                      <a:pt x="2768" y="1604"/>
                    </a:lnTo>
                    <a:lnTo>
                      <a:pt x="2444" y="1356"/>
                    </a:lnTo>
                    <a:lnTo>
                      <a:pt x="2119" y="1127"/>
                    </a:lnTo>
                    <a:lnTo>
                      <a:pt x="1814" y="936"/>
                    </a:lnTo>
                    <a:lnTo>
                      <a:pt x="1241" y="592"/>
                    </a:lnTo>
                    <a:lnTo>
                      <a:pt x="745" y="325"/>
                    </a:lnTo>
                    <a:lnTo>
                      <a:pt x="344" y="1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44" y="153"/>
                    </a:lnTo>
                    <a:lnTo>
                      <a:pt x="745" y="325"/>
                    </a:lnTo>
                    <a:lnTo>
                      <a:pt x="1241" y="592"/>
                    </a:lnTo>
                    <a:lnTo>
                      <a:pt x="1814" y="936"/>
                    </a:lnTo>
                    <a:lnTo>
                      <a:pt x="2119" y="1127"/>
                    </a:lnTo>
                    <a:lnTo>
                      <a:pt x="2444" y="1356"/>
                    </a:lnTo>
                    <a:lnTo>
                      <a:pt x="2768" y="1604"/>
                    </a:lnTo>
                    <a:lnTo>
                      <a:pt x="3093" y="1852"/>
                    </a:lnTo>
                    <a:lnTo>
                      <a:pt x="3417" y="2138"/>
                    </a:lnTo>
                    <a:lnTo>
                      <a:pt x="3742" y="2444"/>
                    </a:lnTo>
                    <a:lnTo>
                      <a:pt x="3742" y="2444"/>
                    </a:lnTo>
                    <a:lnTo>
                      <a:pt x="4047" y="2787"/>
                    </a:lnTo>
                    <a:lnTo>
                      <a:pt x="4353" y="3169"/>
                    </a:lnTo>
                    <a:lnTo>
                      <a:pt x="4658" y="3570"/>
                    </a:lnTo>
                    <a:lnTo>
                      <a:pt x="4964" y="3990"/>
                    </a:lnTo>
                    <a:lnTo>
                      <a:pt x="5250" y="4429"/>
                    </a:lnTo>
                    <a:lnTo>
                      <a:pt x="5517" y="4887"/>
                    </a:lnTo>
                    <a:lnTo>
                      <a:pt x="6013" y="5746"/>
                    </a:lnTo>
                    <a:lnTo>
                      <a:pt x="6433" y="6548"/>
                    </a:lnTo>
                    <a:lnTo>
                      <a:pt x="6739" y="7197"/>
                    </a:lnTo>
                    <a:lnTo>
                      <a:pt x="7025" y="7788"/>
                    </a:lnTo>
                    <a:lnTo>
                      <a:pt x="7025" y="7788"/>
                    </a:lnTo>
                    <a:lnTo>
                      <a:pt x="6968" y="7922"/>
                    </a:lnTo>
                    <a:lnTo>
                      <a:pt x="6911" y="8056"/>
                    </a:lnTo>
                    <a:lnTo>
                      <a:pt x="6834" y="8246"/>
                    </a:lnTo>
                    <a:lnTo>
                      <a:pt x="6701" y="8456"/>
                    </a:lnTo>
                    <a:lnTo>
                      <a:pt x="6548" y="8705"/>
                    </a:lnTo>
                    <a:lnTo>
                      <a:pt x="6357" y="8972"/>
                    </a:lnTo>
                    <a:lnTo>
                      <a:pt x="6109" y="9258"/>
                    </a:lnTo>
                    <a:lnTo>
                      <a:pt x="5803" y="9544"/>
                    </a:lnTo>
                    <a:lnTo>
                      <a:pt x="5460" y="9812"/>
                    </a:lnTo>
                    <a:lnTo>
                      <a:pt x="5250" y="9945"/>
                    </a:lnTo>
                    <a:lnTo>
                      <a:pt x="5040" y="10079"/>
                    </a:lnTo>
                    <a:lnTo>
                      <a:pt x="4811" y="10193"/>
                    </a:lnTo>
                    <a:lnTo>
                      <a:pt x="4582" y="10327"/>
                    </a:lnTo>
                    <a:lnTo>
                      <a:pt x="4315" y="10442"/>
                    </a:lnTo>
                    <a:lnTo>
                      <a:pt x="4047" y="10537"/>
                    </a:lnTo>
                    <a:lnTo>
                      <a:pt x="3742" y="10632"/>
                    </a:lnTo>
                    <a:lnTo>
                      <a:pt x="3437" y="10709"/>
                    </a:lnTo>
                    <a:lnTo>
                      <a:pt x="3112" y="10785"/>
                    </a:lnTo>
                    <a:lnTo>
                      <a:pt x="2749" y="10842"/>
                    </a:lnTo>
                    <a:lnTo>
                      <a:pt x="2387" y="10900"/>
                    </a:lnTo>
                    <a:lnTo>
                      <a:pt x="2005" y="10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extrusionOk="0">
                    <a:moveTo>
                      <a:pt x="497" y="0"/>
                    </a:moveTo>
                    <a:lnTo>
                      <a:pt x="439" y="19"/>
                    </a:lnTo>
                    <a:lnTo>
                      <a:pt x="420" y="38"/>
                    </a:lnTo>
                    <a:lnTo>
                      <a:pt x="382" y="134"/>
                    </a:lnTo>
                    <a:lnTo>
                      <a:pt x="382" y="248"/>
                    </a:lnTo>
                    <a:lnTo>
                      <a:pt x="382" y="363"/>
                    </a:lnTo>
                    <a:lnTo>
                      <a:pt x="401" y="573"/>
                    </a:lnTo>
                    <a:lnTo>
                      <a:pt x="458" y="802"/>
                    </a:lnTo>
                    <a:lnTo>
                      <a:pt x="478" y="916"/>
                    </a:lnTo>
                    <a:lnTo>
                      <a:pt x="458" y="1012"/>
                    </a:lnTo>
                    <a:lnTo>
                      <a:pt x="420" y="1203"/>
                    </a:lnTo>
                    <a:lnTo>
                      <a:pt x="325" y="1374"/>
                    </a:lnTo>
                    <a:lnTo>
                      <a:pt x="153" y="1718"/>
                    </a:lnTo>
                    <a:lnTo>
                      <a:pt x="77" y="1928"/>
                    </a:lnTo>
                    <a:lnTo>
                      <a:pt x="19" y="2157"/>
                    </a:lnTo>
                    <a:lnTo>
                      <a:pt x="0" y="2386"/>
                    </a:lnTo>
                    <a:lnTo>
                      <a:pt x="19" y="2501"/>
                    </a:lnTo>
                    <a:lnTo>
                      <a:pt x="38" y="2615"/>
                    </a:lnTo>
                    <a:lnTo>
                      <a:pt x="58" y="2711"/>
                    </a:lnTo>
                    <a:lnTo>
                      <a:pt x="115" y="2806"/>
                    </a:lnTo>
                    <a:lnTo>
                      <a:pt x="172" y="2882"/>
                    </a:lnTo>
                    <a:lnTo>
                      <a:pt x="248" y="2940"/>
                    </a:lnTo>
                    <a:lnTo>
                      <a:pt x="1127" y="1623"/>
                    </a:lnTo>
                    <a:lnTo>
                      <a:pt x="1165" y="1508"/>
                    </a:lnTo>
                    <a:lnTo>
                      <a:pt x="1184" y="1394"/>
                    </a:lnTo>
                    <a:lnTo>
                      <a:pt x="1203" y="1184"/>
                    </a:lnTo>
                    <a:lnTo>
                      <a:pt x="1165" y="974"/>
                    </a:lnTo>
                    <a:lnTo>
                      <a:pt x="1088" y="783"/>
                    </a:lnTo>
                    <a:lnTo>
                      <a:pt x="993" y="592"/>
                    </a:lnTo>
                    <a:lnTo>
                      <a:pt x="878" y="420"/>
                    </a:lnTo>
                    <a:lnTo>
                      <a:pt x="611" y="76"/>
                    </a:lnTo>
                    <a:lnTo>
                      <a:pt x="554" y="19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fill="none" extrusionOk="0">
                    <a:moveTo>
                      <a:pt x="248" y="2940"/>
                    </a:moveTo>
                    <a:lnTo>
                      <a:pt x="248" y="2940"/>
                    </a:lnTo>
                    <a:lnTo>
                      <a:pt x="172" y="2882"/>
                    </a:lnTo>
                    <a:lnTo>
                      <a:pt x="115" y="2806"/>
                    </a:lnTo>
                    <a:lnTo>
                      <a:pt x="58" y="2711"/>
                    </a:lnTo>
                    <a:lnTo>
                      <a:pt x="38" y="2615"/>
                    </a:lnTo>
                    <a:lnTo>
                      <a:pt x="38" y="2615"/>
                    </a:lnTo>
                    <a:lnTo>
                      <a:pt x="19" y="2501"/>
                    </a:lnTo>
                    <a:lnTo>
                      <a:pt x="0" y="2386"/>
                    </a:lnTo>
                    <a:lnTo>
                      <a:pt x="19" y="2157"/>
                    </a:lnTo>
                    <a:lnTo>
                      <a:pt x="77" y="1928"/>
                    </a:lnTo>
                    <a:lnTo>
                      <a:pt x="153" y="1718"/>
                    </a:lnTo>
                    <a:lnTo>
                      <a:pt x="153" y="1718"/>
                    </a:lnTo>
                    <a:lnTo>
                      <a:pt x="325" y="1374"/>
                    </a:lnTo>
                    <a:lnTo>
                      <a:pt x="420" y="1203"/>
                    </a:lnTo>
                    <a:lnTo>
                      <a:pt x="458" y="1012"/>
                    </a:lnTo>
                    <a:lnTo>
                      <a:pt x="458" y="1012"/>
                    </a:lnTo>
                    <a:lnTo>
                      <a:pt x="478" y="916"/>
                    </a:lnTo>
                    <a:lnTo>
                      <a:pt x="458" y="802"/>
                    </a:lnTo>
                    <a:lnTo>
                      <a:pt x="401" y="573"/>
                    </a:lnTo>
                    <a:lnTo>
                      <a:pt x="401" y="573"/>
                    </a:lnTo>
                    <a:lnTo>
                      <a:pt x="382" y="363"/>
                    </a:lnTo>
                    <a:lnTo>
                      <a:pt x="382" y="248"/>
                    </a:lnTo>
                    <a:lnTo>
                      <a:pt x="382" y="134"/>
                    </a:lnTo>
                    <a:lnTo>
                      <a:pt x="382" y="134"/>
                    </a:lnTo>
                    <a:lnTo>
                      <a:pt x="420" y="38"/>
                    </a:lnTo>
                    <a:lnTo>
                      <a:pt x="439" y="19"/>
                    </a:lnTo>
                    <a:lnTo>
                      <a:pt x="497" y="0"/>
                    </a:lnTo>
                    <a:lnTo>
                      <a:pt x="497" y="0"/>
                    </a:lnTo>
                    <a:lnTo>
                      <a:pt x="516" y="0"/>
                    </a:lnTo>
                    <a:lnTo>
                      <a:pt x="554" y="19"/>
                    </a:lnTo>
                    <a:lnTo>
                      <a:pt x="611" y="76"/>
                    </a:lnTo>
                    <a:lnTo>
                      <a:pt x="611" y="76"/>
                    </a:lnTo>
                    <a:lnTo>
                      <a:pt x="878" y="420"/>
                    </a:lnTo>
                    <a:lnTo>
                      <a:pt x="993" y="592"/>
                    </a:lnTo>
                    <a:lnTo>
                      <a:pt x="1088" y="783"/>
                    </a:lnTo>
                    <a:lnTo>
                      <a:pt x="1165" y="974"/>
                    </a:lnTo>
                    <a:lnTo>
                      <a:pt x="1203" y="1184"/>
                    </a:lnTo>
                    <a:lnTo>
                      <a:pt x="1184" y="1394"/>
                    </a:lnTo>
                    <a:lnTo>
                      <a:pt x="1165" y="1508"/>
                    </a:lnTo>
                    <a:lnTo>
                      <a:pt x="1127" y="16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extrusionOk="0">
                    <a:moveTo>
                      <a:pt x="955" y="0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fill="none" extrusionOk="0">
                    <a:moveTo>
                      <a:pt x="1" y="1298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03" y="1966"/>
                    </a:lnTo>
                    <a:lnTo>
                      <a:pt x="841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 flipH="1">
                <a:off x="731450" y="2796526"/>
                <a:ext cx="835528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9624" extrusionOk="0">
                    <a:moveTo>
                      <a:pt x="4009" y="1"/>
                    </a:moveTo>
                    <a:lnTo>
                      <a:pt x="0" y="19623"/>
                    </a:lnTo>
                    <a:lnTo>
                      <a:pt x="12751" y="19623"/>
                    </a:lnTo>
                    <a:lnTo>
                      <a:pt x="12904" y="19604"/>
                    </a:lnTo>
                    <a:lnTo>
                      <a:pt x="13038" y="19566"/>
                    </a:lnTo>
                    <a:lnTo>
                      <a:pt x="13152" y="19528"/>
                    </a:lnTo>
                    <a:lnTo>
                      <a:pt x="13400" y="19413"/>
                    </a:lnTo>
                    <a:lnTo>
                      <a:pt x="13610" y="19280"/>
                    </a:lnTo>
                    <a:lnTo>
                      <a:pt x="13801" y="19089"/>
                    </a:lnTo>
                    <a:lnTo>
                      <a:pt x="13973" y="18879"/>
                    </a:lnTo>
                    <a:lnTo>
                      <a:pt x="14030" y="18745"/>
                    </a:lnTo>
                    <a:lnTo>
                      <a:pt x="14087" y="18631"/>
                    </a:lnTo>
                    <a:lnTo>
                      <a:pt x="14126" y="18497"/>
                    </a:lnTo>
                    <a:lnTo>
                      <a:pt x="14164" y="18364"/>
                    </a:lnTo>
                    <a:lnTo>
                      <a:pt x="17695" y="1146"/>
                    </a:lnTo>
                    <a:lnTo>
                      <a:pt x="17714" y="1032"/>
                    </a:lnTo>
                    <a:lnTo>
                      <a:pt x="17714" y="917"/>
                    </a:lnTo>
                    <a:lnTo>
                      <a:pt x="17695" y="822"/>
                    </a:lnTo>
                    <a:lnTo>
                      <a:pt x="17676" y="726"/>
                    </a:lnTo>
                    <a:lnTo>
                      <a:pt x="17600" y="516"/>
                    </a:lnTo>
                    <a:lnTo>
                      <a:pt x="17504" y="344"/>
                    </a:lnTo>
                    <a:lnTo>
                      <a:pt x="17351" y="211"/>
                    </a:lnTo>
                    <a:lnTo>
                      <a:pt x="17180" y="96"/>
                    </a:lnTo>
                    <a:lnTo>
                      <a:pt x="17084" y="58"/>
                    </a:lnTo>
                    <a:lnTo>
                      <a:pt x="16970" y="39"/>
                    </a:lnTo>
                    <a:lnTo>
                      <a:pt x="16874" y="20"/>
                    </a:lnTo>
                    <a:lnTo>
                      <a:pt x="167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 flipH="1">
                <a:off x="1322055" y="2796526"/>
                <a:ext cx="751810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9624" extrusionOk="0">
                    <a:moveTo>
                      <a:pt x="14813" y="1"/>
                    </a:moveTo>
                    <a:lnTo>
                      <a:pt x="14622" y="20"/>
                    </a:lnTo>
                    <a:lnTo>
                      <a:pt x="14451" y="77"/>
                    </a:lnTo>
                    <a:lnTo>
                      <a:pt x="14279" y="153"/>
                    </a:lnTo>
                    <a:lnTo>
                      <a:pt x="14126" y="249"/>
                    </a:lnTo>
                    <a:lnTo>
                      <a:pt x="13992" y="383"/>
                    </a:lnTo>
                    <a:lnTo>
                      <a:pt x="13897" y="516"/>
                    </a:lnTo>
                    <a:lnTo>
                      <a:pt x="13802" y="688"/>
                    </a:lnTo>
                    <a:lnTo>
                      <a:pt x="13744" y="879"/>
                    </a:lnTo>
                    <a:lnTo>
                      <a:pt x="10404" y="17237"/>
                    </a:lnTo>
                    <a:lnTo>
                      <a:pt x="10347" y="17428"/>
                    </a:lnTo>
                    <a:lnTo>
                      <a:pt x="10251" y="17619"/>
                    </a:lnTo>
                    <a:lnTo>
                      <a:pt x="10137" y="17772"/>
                    </a:lnTo>
                    <a:lnTo>
                      <a:pt x="10003" y="17905"/>
                    </a:lnTo>
                    <a:lnTo>
                      <a:pt x="9850" y="18020"/>
                    </a:lnTo>
                    <a:lnTo>
                      <a:pt x="9659" y="18096"/>
                    </a:lnTo>
                    <a:lnTo>
                      <a:pt x="9488" y="18135"/>
                    </a:lnTo>
                    <a:lnTo>
                      <a:pt x="9278" y="18154"/>
                    </a:lnTo>
                    <a:lnTo>
                      <a:pt x="745" y="18154"/>
                    </a:lnTo>
                    <a:lnTo>
                      <a:pt x="593" y="18173"/>
                    </a:lnTo>
                    <a:lnTo>
                      <a:pt x="459" y="18211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4"/>
                    </a:lnTo>
                    <a:lnTo>
                      <a:pt x="134" y="19299"/>
                    </a:lnTo>
                    <a:lnTo>
                      <a:pt x="230" y="19413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3" y="19604"/>
                    </a:lnTo>
                    <a:lnTo>
                      <a:pt x="745" y="19623"/>
                    </a:lnTo>
                    <a:lnTo>
                      <a:pt x="10996" y="19623"/>
                    </a:lnTo>
                    <a:lnTo>
                      <a:pt x="11129" y="19604"/>
                    </a:lnTo>
                    <a:lnTo>
                      <a:pt x="11263" y="19566"/>
                    </a:lnTo>
                    <a:lnTo>
                      <a:pt x="11396" y="19528"/>
                    </a:lnTo>
                    <a:lnTo>
                      <a:pt x="11625" y="19413"/>
                    </a:lnTo>
                    <a:lnTo>
                      <a:pt x="11855" y="19280"/>
                    </a:lnTo>
                    <a:lnTo>
                      <a:pt x="12045" y="19089"/>
                    </a:lnTo>
                    <a:lnTo>
                      <a:pt x="12198" y="18879"/>
                    </a:lnTo>
                    <a:lnTo>
                      <a:pt x="12274" y="18745"/>
                    </a:lnTo>
                    <a:lnTo>
                      <a:pt x="12332" y="18631"/>
                    </a:lnTo>
                    <a:lnTo>
                      <a:pt x="12370" y="18497"/>
                    </a:lnTo>
                    <a:lnTo>
                      <a:pt x="12408" y="18364"/>
                    </a:lnTo>
                    <a:lnTo>
                      <a:pt x="15920" y="1146"/>
                    </a:lnTo>
                    <a:lnTo>
                      <a:pt x="15939" y="1032"/>
                    </a:lnTo>
                    <a:lnTo>
                      <a:pt x="15939" y="917"/>
                    </a:lnTo>
                    <a:lnTo>
                      <a:pt x="15939" y="822"/>
                    </a:lnTo>
                    <a:lnTo>
                      <a:pt x="15920" y="726"/>
                    </a:lnTo>
                    <a:lnTo>
                      <a:pt x="15844" y="516"/>
                    </a:lnTo>
                    <a:lnTo>
                      <a:pt x="15729" y="344"/>
                    </a:lnTo>
                    <a:lnTo>
                      <a:pt x="15577" y="211"/>
                    </a:lnTo>
                    <a:lnTo>
                      <a:pt x="15405" y="96"/>
                    </a:lnTo>
                    <a:lnTo>
                      <a:pt x="15309" y="58"/>
                    </a:lnTo>
                    <a:lnTo>
                      <a:pt x="15214" y="39"/>
                    </a:lnTo>
                    <a:lnTo>
                      <a:pt x="15100" y="20"/>
                    </a:lnTo>
                    <a:lnTo>
                      <a:pt x="150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 flipH="1">
                <a:off x="1424680" y="3722052"/>
                <a:ext cx="3679" cy="695967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56" extrusionOk="0">
                    <a:moveTo>
                      <a:pt x="1" y="0"/>
                    </a:moveTo>
                    <a:lnTo>
                      <a:pt x="1" y="14756"/>
                    </a:lnTo>
                    <a:lnTo>
                      <a:pt x="77" y="1475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 flipH="1">
                <a:off x="1034865" y="4416185"/>
                <a:ext cx="784212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56" extrusionOk="0">
                    <a:moveTo>
                      <a:pt x="1356" y="0"/>
                    </a:moveTo>
                    <a:lnTo>
                      <a:pt x="1203" y="19"/>
                    </a:lnTo>
                    <a:lnTo>
                      <a:pt x="1070" y="39"/>
                    </a:lnTo>
                    <a:lnTo>
                      <a:pt x="955" y="77"/>
                    </a:lnTo>
                    <a:lnTo>
                      <a:pt x="822" y="115"/>
                    </a:lnTo>
                    <a:lnTo>
                      <a:pt x="707" y="172"/>
                    </a:lnTo>
                    <a:lnTo>
                      <a:pt x="593" y="229"/>
                    </a:lnTo>
                    <a:lnTo>
                      <a:pt x="497" y="306"/>
                    </a:lnTo>
                    <a:lnTo>
                      <a:pt x="402" y="401"/>
                    </a:lnTo>
                    <a:lnTo>
                      <a:pt x="306" y="497"/>
                    </a:lnTo>
                    <a:lnTo>
                      <a:pt x="230" y="592"/>
                    </a:lnTo>
                    <a:lnTo>
                      <a:pt x="173" y="707"/>
                    </a:lnTo>
                    <a:lnTo>
                      <a:pt x="115" y="821"/>
                    </a:lnTo>
                    <a:lnTo>
                      <a:pt x="58" y="955"/>
                    </a:lnTo>
                    <a:lnTo>
                      <a:pt x="39" y="1088"/>
                    </a:lnTo>
                    <a:lnTo>
                      <a:pt x="20" y="1222"/>
                    </a:lnTo>
                    <a:lnTo>
                      <a:pt x="1" y="1356"/>
                    </a:lnTo>
                    <a:lnTo>
                      <a:pt x="77" y="1356"/>
                    </a:lnTo>
                    <a:lnTo>
                      <a:pt x="96" y="1222"/>
                    </a:lnTo>
                    <a:lnTo>
                      <a:pt x="115" y="1088"/>
                    </a:lnTo>
                    <a:lnTo>
                      <a:pt x="134" y="974"/>
                    </a:lnTo>
                    <a:lnTo>
                      <a:pt x="173" y="859"/>
                    </a:lnTo>
                    <a:lnTo>
                      <a:pt x="230" y="745"/>
                    </a:lnTo>
                    <a:lnTo>
                      <a:pt x="306" y="649"/>
                    </a:lnTo>
                    <a:lnTo>
                      <a:pt x="363" y="554"/>
                    </a:lnTo>
                    <a:lnTo>
                      <a:pt x="459" y="459"/>
                    </a:lnTo>
                    <a:lnTo>
                      <a:pt x="535" y="382"/>
                    </a:lnTo>
                    <a:lnTo>
                      <a:pt x="650" y="306"/>
                    </a:lnTo>
                    <a:lnTo>
                      <a:pt x="745" y="229"/>
                    </a:lnTo>
                    <a:lnTo>
                      <a:pt x="860" y="191"/>
                    </a:lnTo>
                    <a:lnTo>
                      <a:pt x="974" y="134"/>
                    </a:lnTo>
                    <a:lnTo>
                      <a:pt x="1089" y="115"/>
                    </a:lnTo>
                    <a:lnTo>
                      <a:pt x="1222" y="96"/>
                    </a:lnTo>
                    <a:lnTo>
                      <a:pt x="1356" y="77"/>
                    </a:lnTo>
                    <a:lnTo>
                      <a:pt x="15290" y="77"/>
                    </a:lnTo>
                    <a:lnTo>
                      <a:pt x="15424" y="96"/>
                    </a:lnTo>
                    <a:lnTo>
                      <a:pt x="15538" y="115"/>
                    </a:lnTo>
                    <a:lnTo>
                      <a:pt x="15672" y="134"/>
                    </a:lnTo>
                    <a:lnTo>
                      <a:pt x="15787" y="191"/>
                    </a:lnTo>
                    <a:lnTo>
                      <a:pt x="15882" y="229"/>
                    </a:lnTo>
                    <a:lnTo>
                      <a:pt x="15997" y="306"/>
                    </a:lnTo>
                    <a:lnTo>
                      <a:pt x="16092" y="382"/>
                    </a:lnTo>
                    <a:lnTo>
                      <a:pt x="16187" y="459"/>
                    </a:lnTo>
                    <a:lnTo>
                      <a:pt x="16264" y="554"/>
                    </a:lnTo>
                    <a:lnTo>
                      <a:pt x="16340" y="649"/>
                    </a:lnTo>
                    <a:lnTo>
                      <a:pt x="16397" y="745"/>
                    </a:lnTo>
                    <a:lnTo>
                      <a:pt x="16455" y="859"/>
                    </a:lnTo>
                    <a:lnTo>
                      <a:pt x="16493" y="974"/>
                    </a:lnTo>
                    <a:lnTo>
                      <a:pt x="16531" y="1088"/>
                    </a:lnTo>
                    <a:lnTo>
                      <a:pt x="16550" y="1222"/>
                    </a:lnTo>
                    <a:lnTo>
                      <a:pt x="16550" y="1356"/>
                    </a:lnTo>
                    <a:lnTo>
                      <a:pt x="16626" y="1356"/>
                    </a:lnTo>
                    <a:lnTo>
                      <a:pt x="16626" y="1222"/>
                    </a:lnTo>
                    <a:lnTo>
                      <a:pt x="16607" y="1088"/>
                    </a:lnTo>
                    <a:lnTo>
                      <a:pt x="16569" y="955"/>
                    </a:lnTo>
                    <a:lnTo>
                      <a:pt x="16531" y="821"/>
                    </a:lnTo>
                    <a:lnTo>
                      <a:pt x="16474" y="707"/>
                    </a:lnTo>
                    <a:lnTo>
                      <a:pt x="16397" y="592"/>
                    </a:lnTo>
                    <a:lnTo>
                      <a:pt x="16321" y="497"/>
                    </a:lnTo>
                    <a:lnTo>
                      <a:pt x="16245" y="401"/>
                    </a:lnTo>
                    <a:lnTo>
                      <a:pt x="16149" y="306"/>
                    </a:lnTo>
                    <a:lnTo>
                      <a:pt x="16035" y="229"/>
                    </a:lnTo>
                    <a:lnTo>
                      <a:pt x="15920" y="172"/>
                    </a:lnTo>
                    <a:lnTo>
                      <a:pt x="15806" y="115"/>
                    </a:lnTo>
                    <a:lnTo>
                      <a:pt x="15691" y="77"/>
                    </a:lnTo>
                    <a:lnTo>
                      <a:pt x="15558" y="39"/>
                    </a:lnTo>
                    <a:lnTo>
                      <a:pt x="15424" y="19"/>
                    </a:lnTo>
                    <a:lnTo>
                      <a:pt x="152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 flipH="1">
                <a:off x="1358083" y="4416185"/>
                <a:ext cx="63060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56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34" y="96"/>
                    </a:lnTo>
                    <a:lnTo>
                      <a:pt x="249" y="115"/>
                    </a:lnTo>
                    <a:lnTo>
                      <a:pt x="382" y="134"/>
                    </a:lnTo>
                    <a:lnTo>
                      <a:pt x="497" y="191"/>
                    </a:lnTo>
                    <a:lnTo>
                      <a:pt x="612" y="229"/>
                    </a:lnTo>
                    <a:lnTo>
                      <a:pt x="707" y="306"/>
                    </a:lnTo>
                    <a:lnTo>
                      <a:pt x="802" y="382"/>
                    </a:lnTo>
                    <a:lnTo>
                      <a:pt x="898" y="459"/>
                    </a:lnTo>
                    <a:lnTo>
                      <a:pt x="974" y="554"/>
                    </a:lnTo>
                    <a:lnTo>
                      <a:pt x="1051" y="649"/>
                    </a:lnTo>
                    <a:lnTo>
                      <a:pt x="1108" y="745"/>
                    </a:lnTo>
                    <a:lnTo>
                      <a:pt x="1165" y="859"/>
                    </a:lnTo>
                    <a:lnTo>
                      <a:pt x="1203" y="974"/>
                    </a:lnTo>
                    <a:lnTo>
                      <a:pt x="1241" y="1088"/>
                    </a:lnTo>
                    <a:lnTo>
                      <a:pt x="1261" y="1222"/>
                    </a:lnTo>
                    <a:lnTo>
                      <a:pt x="1261" y="1356"/>
                    </a:lnTo>
                    <a:lnTo>
                      <a:pt x="1337" y="1356"/>
                    </a:lnTo>
                    <a:lnTo>
                      <a:pt x="1337" y="1222"/>
                    </a:lnTo>
                    <a:lnTo>
                      <a:pt x="1318" y="1088"/>
                    </a:lnTo>
                    <a:lnTo>
                      <a:pt x="1280" y="955"/>
                    </a:lnTo>
                    <a:lnTo>
                      <a:pt x="1241" y="821"/>
                    </a:lnTo>
                    <a:lnTo>
                      <a:pt x="1184" y="707"/>
                    </a:lnTo>
                    <a:lnTo>
                      <a:pt x="1108" y="592"/>
                    </a:lnTo>
                    <a:lnTo>
                      <a:pt x="1031" y="497"/>
                    </a:lnTo>
                    <a:lnTo>
                      <a:pt x="955" y="401"/>
                    </a:lnTo>
                    <a:lnTo>
                      <a:pt x="860" y="306"/>
                    </a:lnTo>
                    <a:lnTo>
                      <a:pt x="745" y="229"/>
                    </a:lnTo>
                    <a:lnTo>
                      <a:pt x="650" y="172"/>
                    </a:lnTo>
                    <a:lnTo>
                      <a:pt x="516" y="115"/>
                    </a:lnTo>
                    <a:lnTo>
                      <a:pt x="402" y="77"/>
                    </a:lnTo>
                    <a:lnTo>
                      <a:pt x="268" y="39"/>
                    </a:lnTo>
                    <a:lnTo>
                      <a:pt x="134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 flipH="1">
                <a:off x="974534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7" y="153"/>
                    </a:lnTo>
                    <a:lnTo>
                      <a:pt x="592" y="230"/>
                    </a:lnTo>
                    <a:lnTo>
                      <a:pt x="477" y="287"/>
                    </a:lnTo>
                    <a:lnTo>
                      <a:pt x="382" y="382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7" y="917"/>
                    </a:lnTo>
                    <a:lnTo>
                      <a:pt x="38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8" y="1585"/>
                    </a:lnTo>
                    <a:lnTo>
                      <a:pt x="5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382" y="2234"/>
                    </a:lnTo>
                    <a:lnTo>
                      <a:pt x="477" y="2329"/>
                    </a:lnTo>
                    <a:lnTo>
                      <a:pt x="592" y="2406"/>
                    </a:lnTo>
                    <a:lnTo>
                      <a:pt x="687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29"/>
                    </a:lnTo>
                    <a:lnTo>
                      <a:pt x="2253" y="2234"/>
                    </a:lnTo>
                    <a:lnTo>
                      <a:pt x="2329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29" y="478"/>
                    </a:lnTo>
                    <a:lnTo>
                      <a:pt x="2253" y="382"/>
                    </a:lnTo>
                    <a:lnTo>
                      <a:pt x="2157" y="287"/>
                    </a:lnTo>
                    <a:lnTo>
                      <a:pt x="2062" y="230"/>
                    </a:lnTo>
                    <a:lnTo>
                      <a:pt x="1947" y="153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 flipH="1">
                <a:off x="1014152" y="4518817"/>
                <a:ext cx="45043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4" extrusionOk="0">
                    <a:moveTo>
                      <a:pt x="477" y="0"/>
                    </a:moveTo>
                    <a:lnTo>
                      <a:pt x="382" y="20"/>
                    </a:lnTo>
                    <a:lnTo>
                      <a:pt x="286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6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6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6" y="936"/>
                    </a:lnTo>
                    <a:lnTo>
                      <a:pt x="382" y="955"/>
                    </a:lnTo>
                    <a:lnTo>
                      <a:pt x="477" y="974"/>
                    </a:lnTo>
                    <a:lnTo>
                      <a:pt x="573" y="955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16" y="688"/>
                    </a:lnTo>
                    <a:lnTo>
                      <a:pt x="954" y="592"/>
                    </a:lnTo>
                    <a:lnTo>
                      <a:pt x="954" y="497"/>
                    </a:lnTo>
                    <a:lnTo>
                      <a:pt x="954" y="401"/>
                    </a:lnTo>
                    <a:lnTo>
                      <a:pt x="91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 flipH="1">
                <a:off x="1297759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70" y="20"/>
                    </a:lnTo>
                    <a:lnTo>
                      <a:pt x="936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287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77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7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1" y="2234"/>
                    </a:lnTo>
                    <a:lnTo>
                      <a:pt x="497" y="2329"/>
                    </a:lnTo>
                    <a:lnTo>
                      <a:pt x="592" y="2406"/>
                    </a:lnTo>
                    <a:lnTo>
                      <a:pt x="707" y="2463"/>
                    </a:lnTo>
                    <a:lnTo>
                      <a:pt x="821" y="2520"/>
                    </a:lnTo>
                    <a:lnTo>
                      <a:pt x="936" y="2578"/>
                    </a:lnTo>
                    <a:lnTo>
                      <a:pt x="107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48" y="2158"/>
                    </a:lnTo>
                    <a:lnTo>
                      <a:pt x="242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25" y="573"/>
                    </a:lnTo>
                    <a:lnTo>
                      <a:pt x="2348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 flipH="1">
                <a:off x="1336481" y="4518817"/>
                <a:ext cx="45939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78" y="0"/>
                    </a:moveTo>
                    <a:lnTo>
                      <a:pt x="382" y="20"/>
                    </a:lnTo>
                    <a:lnTo>
                      <a:pt x="306" y="39"/>
                    </a:lnTo>
                    <a:lnTo>
                      <a:pt x="210" y="96"/>
                    </a:lnTo>
                    <a:lnTo>
                      <a:pt x="153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20" y="401"/>
                    </a:lnTo>
                    <a:lnTo>
                      <a:pt x="0" y="497"/>
                    </a:lnTo>
                    <a:lnTo>
                      <a:pt x="2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53" y="840"/>
                    </a:lnTo>
                    <a:lnTo>
                      <a:pt x="210" y="898"/>
                    </a:lnTo>
                    <a:lnTo>
                      <a:pt x="306" y="936"/>
                    </a:lnTo>
                    <a:lnTo>
                      <a:pt x="382" y="955"/>
                    </a:lnTo>
                    <a:lnTo>
                      <a:pt x="478" y="974"/>
                    </a:lnTo>
                    <a:lnTo>
                      <a:pt x="592" y="955"/>
                    </a:lnTo>
                    <a:lnTo>
                      <a:pt x="669" y="936"/>
                    </a:lnTo>
                    <a:lnTo>
                      <a:pt x="764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64" y="96"/>
                    </a:lnTo>
                    <a:lnTo>
                      <a:pt x="669" y="39"/>
                    </a:lnTo>
                    <a:lnTo>
                      <a:pt x="592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 flipH="1">
                <a:off x="1755075" y="4480094"/>
                <a:ext cx="124327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3"/>
                    </a:lnTo>
                    <a:lnTo>
                      <a:pt x="593" y="230"/>
                    </a:lnTo>
                    <a:lnTo>
                      <a:pt x="478" y="287"/>
                    </a:lnTo>
                    <a:lnTo>
                      <a:pt x="402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3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3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2" y="2234"/>
                    </a:lnTo>
                    <a:lnTo>
                      <a:pt x="478" y="2329"/>
                    </a:lnTo>
                    <a:lnTo>
                      <a:pt x="593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 flipH="1">
                <a:off x="1793797" y="4518817"/>
                <a:ext cx="45986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5" h="974" extrusionOk="0">
                    <a:moveTo>
                      <a:pt x="478" y="0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55"/>
                    </a:lnTo>
                    <a:lnTo>
                      <a:pt x="478" y="974"/>
                    </a:lnTo>
                    <a:lnTo>
                      <a:pt x="573" y="955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9"/>
          <p:cNvSpPr txBox="1">
            <a:spLocks noGrp="1"/>
          </p:cNvSpPr>
          <p:nvPr>
            <p:ph type="title"/>
          </p:nvPr>
        </p:nvSpPr>
        <p:spPr>
          <a:xfrm>
            <a:off x="3838354" y="547511"/>
            <a:ext cx="4247176" cy="68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WHITE BOX TESTING</a:t>
            </a:r>
            <a:endParaRPr sz="3200" dirty="0"/>
          </a:p>
        </p:txBody>
      </p:sp>
      <p:sp>
        <p:nvSpPr>
          <p:cNvPr id="1529" name="Google Shape;1529;p39"/>
          <p:cNvSpPr txBox="1">
            <a:spLocks noGrp="1"/>
          </p:cNvSpPr>
          <p:nvPr>
            <p:ph type="subTitle" idx="1"/>
          </p:nvPr>
        </p:nvSpPr>
        <p:spPr>
          <a:xfrm>
            <a:off x="3678400" y="1331005"/>
            <a:ext cx="4713736" cy="243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White box testing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pengujian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perangkat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lunak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di mana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struktur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internal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kode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diungkapkan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diuji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konteks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SVM di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atas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contoh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white box testing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mencakup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pengujian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memastikan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bahwa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bagian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algoritma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bekerja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benar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pengujian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pelatihan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(fit),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pengujian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prediksi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(predict),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validasi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margin.</a:t>
            </a:r>
            <a:endParaRPr lang="en" dirty="0"/>
          </a:p>
        </p:txBody>
      </p:sp>
      <p:grpSp>
        <p:nvGrpSpPr>
          <p:cNvPr id="1530" name="Google Shape;1530;p39"/>
          <p:cNvGrpSpPr/>
          <p:nvPr/>
        </p:nvGrpSpPr>
        <p:grpSpPr>
          <a:xfrm>
            <a:off x="432050" y="1697550"/>
            <a:ext cx="3146493" cy="2901877"/>
            <a:chOff x="127250" y="1697550"/>
            <a:chExt cx="3146493" cy="2901877"/>
          </a:xfrm>
        </p:grpSpPr>
        <p:grpSp>
          <p:nvGrpSpPr>
            <p:cNvPr id="1531" name="Google Shape;1531;p39"/>
            <p:cNvGrpSpPr/>
            <p:nvPr/>
          </p:nvGrpSpPr>
          <p:grpSpPr>
            <a:xfrm flipH="1">
              <a:off x="127250" y="1697550"/>
              <a:ext cx="1663053" cy="1403351"/>
              <a:chOff x="-1168150" y="1945200"/>
              <a:chExt cx="1663053" cy="1403351"/>
            </a:xfrm>
          </p:grpSpPr>
          <p:sp>
            <p:nvSpPr>
              <p:cNvPr id="1532" name="Google Shape;1532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extrusionOk="0">
                    <a:moveTo>
                      <a:pt x="650" y="0"/>
                    </a:moveTo>
                    <a:lnTo>
                      <a:pt x="1" y="5135"/>
                    </a:lnTo>
                    <a:lnTo>
                      <a:pt x="7044" y="5135"/>
                    </a:lnTo>
                    <a:lnTo>
                      <a:pt x="76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fill="none" extrusionOk="0">
                    <a:moveTo>
                      <a:pt x="1" y="5135"/>
                    </a:moveTo>
                    <a:lnTo>
                      <a:pt x="7044" y="5135"/>
                    </a:lnTo>
                    <a:lnTo>
                      <a:pt x="7693" y="0"/>
                    </a:lnTo>
                    <a:lnTo>
                      <a:pt x="650" y="0"/>
                    </a:lnTo>
                    <a:lnTo>
                      <a:pt x="1" y="51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  <a:close/>
                    <a:moveTo>
                      <a:pt x="7101" y="0"/>
                    </a:moveTo>
                    <a:lnTo>
                      <a:pt x="7101" y="0"/>
                    </a:lnTo>
                    <a:lnTo>
                      <a:pt x="6930" y="1374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D9E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9"/>
              <p:cNvSpPr/>
              <p:nvPr/>
            </p:nvSpPr>
            <p:spPr>
              <a:xfrm>
                <a:off x="-375627" y="3055625"/>
                <a:ext cx="3156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0" fill="none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>
                <a:off x="1425" y="3055625"/>
                <a:ext cx="9414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75" fill="none" extrusionOk="0">
                    <a:moveTo>
                      <a:pt x="172" y="0"/>
                    </a:moveTo>
                    <a:lnTo>
                      <a:pt x="172" y="0"/>
                    </a:lnTo>
                    <a:lnTo>
                      <a:pt x="1" y="1374"/>
                    </a:lnTo>
                    <a:lnTo>
                      <a:pt x="1" y="1374"/>
                    </a:lnTo>
                    <a:lnTo>
                      <a:pt x="1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fill="none" extrusionOk="0">
                    <a:moveTo>
                      <a:pt x="7101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fill="none" extrusionOk="0">
                    <a:moveTo>
                      <a:pt x="153" y="20406"/>
                    </a:moveTo>
                    <a:lnTo>
                      <a:pt x="30408" y="20406"/>
                    </a:lnTo>
                    <a:lnTo>
                      <a:pt x="30408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lnTo>
                      <a:pt x="153" y="1"/>
                    </a:lnTo>
                    <a:lnTo>
                      <a:pt x="153" y="1"/>
                    </a:ln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153" y="2040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extrusionOk="0">
                    <a:moveTo>
                      <a:pt x="1" y="0"/>
                    </a:moveTo>
                    <a:lnTo>
                      <a:pt x="1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fill="none" extrusionOk="0">
                    <a:moveTo>
                      <a:pt x="1" y="19031"/>
                    </a:moveTo>
                    <a:lnTo>
                      <a:pt x="29224" y="19031"/>
                    </a:lnTo>
                    <a:lnTo>
                      <a:pt x="29224" y="0"/>
                    </a:lnTo>
                    <a:lnTo>
                      <a:pt x="1" y="0"/>
                    </a:lnTo>
                    <a:lnTo>
                      <a:pt x="1" y="1903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9"/>
              <p:cNvSpPr/>
              <p:nvPr/>
            </p:nvSpPr>
            <p:spPr>
              <a:xfrm>
                <a:off x="-74377" y="2156064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1756" y="1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317" y="173"/>
                    </a:lnTo>
                    <a:lnTo>
                      <a:pt x="1184" y="287"/>
                    </a:lnTo>
                    <a:lnTo>
                      <a:pt x="1088" y="421"/>
                    </a:lnTo>
                    <a:lnTo>
                      <a:pt x="1012" y="593"/>
                    </a:lnTo>
                    <a:lnTo>
                      <a:pt x="974" y="764"/>
                    </a:lnTo>
                    <a:lnTo>
                      <a:pt x="955" y="955"/>
                    </a:lnTo>
                    <a:lnTo>
                      <a:pt x="955" y="4315"/>
                    </a:lnTo>
                    <a:lnTo>
                      <a:pt x="0" y="5174"/>
                    </a:lnTo>
                    <a:lnTo>
                      <a:pt x="7559" y="5174"/>
                    </a:lnTo>
                    <a:lnTo>
                      <a:pt x="7731" y="5155"/>
                    </a:lnTo>
                    <a:lnTo>
                      <a:pt x="7884" y="5097"/>
                    </a:lnTo>
                    <a:lnTo>
                      <a:pt x="8017" y="5021"/>
                    </a:lnTo>
                    <a:lnTo>
                      <a:pt x="8151" y="4887"/>
                    </a:lnTo>
                    <a:lnTo>
                      <a:pt x="8246" y="4754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93"/>
                    </a:lnTo>
                    <a:lnTo>
                      <a:pt x="8246" y="421"/>
                    </a:lnTo>
                    <a:lnTo>
                      <a:pt x="8151" y="287"/>
                    </a:lnTo>
                    <a:lnTo>
                      <a:pt x="8017" y="173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9"/>
              <p:cNvSpPr/>
              <p:nvPr/>
            </p:nvSpPr>
            <p:spPr>
              <a:xfrm>
                <a:off x="-1074662" y="2175818"/>
                <a:ext cx="943219" cy="379181"/>
              </a:xfrm>
              <a:custGeom>
                <a:avLst/>
                <a:gdLst/>
                <a:ahLst/>
                <a:cxnLst/>
                <a:rect l="l" t="t" r="r" b="b"/>
                <a:pathLst>
                  <a:path w="17333" h="6968" extrusionOk="0">
                    <a:moveTo>
                      <a:pt x="821" y="0"/>
                    </a:moveTo>
                    <a:lnTo>
                      <a:pt x="649" y="20"/>
                    </a:lnTo>
                    <a:lnTo>
                      <a:pt x="497" y="77"/>
                    </a:lnTo>
                    <a:lnTo>
                      <a:pt x="363" y="153"/>
                    </a:lnTo>
                    <a:lnTo>
                      <a:pt x="249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0" y="955"/>
                    </a:lnTo>
                    <a:lnTo>
                      <a:pt x="0" y="6013"/>
                    </a:lnTo>
                    <a:lnTo>
                      <a:pt x="20" y="6204"/>
                    </a:lnTo>
                    <a:lnTo>
                      <a:pt x="58" y="6395"/>
                    </a:lnTo>
                    <a:lnTo>
                      <a:pt x="134" y="6548"/>
                    </a:lnTo>
                    <a:lnTo>
                      <a:pt x="249" y="6700"/>
                    </a:lnTo>
                    <a:lnTo>
                      <a:pt x="363" y="6815"/>
                    </a:lnTo>
                    <a:lnTo>
                      <a:pt x="497" y="6891"/>
                    </a:lnTo>
                    <a:lnTo>
                      <a:pt x="649" y="6949"/>
                    </a:lnTo>
                    <a:lnTo>
                      <a:pt x="821" y="6968"/>
                    </a:lnTo>
                    <a:lnTo>
                      <a:pt x="17332" y="6968"/>
                    </a:lnTo>
                    <a:lnTo>
                      <a:pt x="16378" y="6128"/>
                    </a:lnTo>
                    <a:lnTo>
                      <a:pt x="16378" y="955"/>
                    </a:lnTo>
                    <a:lnTo>
                      <a:pt x="16359" y="764"/>
                    </a:lnTo>
                    <a:lnTo>
                      <a:pt x="16321" y="592"/>
                    </a:lnTo>
                    <a:lnTo>
                      <a:pt x="16244" y="420"/>
                    </a:lnTo>
                    <a:lnTo>
                      <a:pt x="16149" y="287"/>
                    </a:lnTo>
                    <a:lnTo>
                      <a:pt x="16015" y="153"/>
                    </a:lnTo>
                    <a:lnTo>
                      <a:pt x="15882" y="77"/>
                    </a:lnTo>
                    <a:lnTo>
                      <a:pt x="15729" y="20"/>
                    </a:lnTo>
                    <a:lnTo>
                      <a:pt x="15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6"/>
                    </a:moveTo>
                    <a:lnTo>
                      <a:pt x="13095" y="76"/>
                    </a:lnTo>
                    <a:lnTo>
                      <a:pt x="13095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fill="none" extrusionOk="0">
                    <a:moveTo>
                      <a:pt x="39" y="77"/>
                    </a:moveTo>
                    <a:lnTo>
                      <a:pt x="11568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39"/>
                    </a:lnTo>
                    <a:lnTo>
                      <a:pt x="11606" y="1"/>
                    </a:lnTo>
                    <a:lnTo>
                      <a:pt x="11568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-74377" y="2622469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0" y="0"/>
                    </a:moveTo>
                    <a:lnTo>
                      <a:pt x="955" y="955"/>
                    </a:lnTo>
                    <a:lnTo>
                      <a:pt x="955" y="4372"/>
                    </a:lnTo>
                    <a:lnTo>
                      <a:pt x="974" y="4524"/>
                    </a:lnTo>
                    <a:lnTo>
                      <a:pt x="1012" y="4677"/>
                    </a:lnTo>
                    <a:lnTo>
                      <a:pt x="1069" y="4811"/>
                    </a:lnTo>
                    <a:lnTo>
                      <a:pt x="1145" y="4944"/>
                    </a:lnTo>
                    <a:lnTo>
                      <a:pt x="1241" y="5040"/>
                    </a:lnTo>
                    <a:lnTo>
                      <a:pt x="1355" y="5097"/>
                    </a:lnTo>
                    <a:lnTo>
                      <a:pt x="1489" y="5154"/>
                    </a:lnTo>
                    <a:lnTo>
                      <a:pt x="1623" y="5173"/>
                    </a:lnTo>
                    <a:lnTo>
                      <a:pt x="7559" y="5173"/>
                    </a:lnTo>
                    <a:lnTo>
                      <a:pt x="7731" y="5154"/>
                    </a:lnTo>
                    <a:lnTo>
                      <a:pt x="7884" y="5097"/>
                    </a:lnTo>
                    <a:lnTo>
                      <a:pt x="8017" y="5001"/>
                    </a:lnTo>
                    <a:lnTo>
                      <a:pt x="8151" y="4887"/>
                    </a:lnTo>
                    <a:lnTo>
                      <a:pt x="8246" y="4753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73"/>
                    </a:lnTo>
                    <a:lnTo>
                      <a:pt x="8246" y="420"/>
                    </a:lnTo>
                    <a:lnTo>
                      <a:pt x="8151" y="268"/>
                    </a:lnTo>
                    <a:lnTo>
                      <a:pt x="8017" y="153"/>
                    </a:lnTo>
                    <a:lnTo>
                      <a:pt x="7884" y="77"/>
                    </a:lnTo>
                    <a:lnTo>
                      <a:pt x="7731" y="19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-1066337" y="2622469"/>
                <a:ext cx="439421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840" y="0"/>
                    </a:moveTo>
                    <a:lnTo>
                      <a:pt x="668" y="19"/>
                    </a:lnTo>
                    <a:lnTo>
                      <a:pt x="516" y="77"/>
                    </a:lnTo>
                    <a:lnTo>
                      <a:pt x="382" y="153"/>
                    </a:lnTo>
                    <a:lnTo>
                      <a:pt x="248" y="268"/>
                    </a:lnTo>
                    <a:lnTo>
                      <a:pt x="153" y="420"/>
                    </a:lnTo>
                    <a:lnTo>
                      <a:pt x="76" y="573"/>
                    </a:lnTo>
                    <a:lnTo>
                      <a:pt x="19" y="764"/>
                    </a:lnTo>
                    <a:lnTo>
                      <a:pt x="0" y="955"/>
                    </a:lnTo>
                    <a:lnTo>
                      <a:pt x="0" y="4219"/>
                    </a:lnTo>
                    <a:lnTo>
                      <a:pt x="19" y="4410"/>
                    </a:lnTo>
                    <a:lnTo>
                      <a:pt x="76" y="4582"/>
                    </a:lnTo>
                    <a:lnTo>
                      <a:pt x="153" y="4753"/>
                    </a:lnTo>
                    <a:lnTo>
                      <a:pt x="248" y="4887"/>
                    </a:lnTo>
                    <a:lnTo>
                      <a:pt x="382" y="5001"/>
                    </a:lnTo>
                    <a:lnTo>
                      <a:pt x="516" y="5097"/>
                    </a:lnTo>
                    <a:lnTo>
                      <a:pt x="668" y="5154"/>
                    </a:lnTo>
                    <a:lnTo>
                      <a:pt x="840" y="5173"/>
                    </a:lnTo>
                    <a:lnTo>
                      <a:pt x="6395" y="5173"/>
                    </a:lnTo>
                    <a:lnTo>
                      <a:pt x="6528" y="5154"/>
                    </a:lnTo>
                    <a:lnTo>
                      <a:pt x="6662" y="5097"/>
                    </a:lnTo>
                    <a:lnTo>
                      <a:pt x="6776" y="5040"/>
                    </a:lnTo>
                    <a:lnTo>
                      <a:pt x="6891" y="4944"/>
                    </a:lnTo>
                    <a:lnTo>
                      <a:pt x="6967" y="4811"/>
                    </a:lnTo>
                    <a:lnTo>
                      <a:pt x="7025" y="4677"/>
                    </a:lnTo>
                    <a:lnTo>
                      <a:pt x="7082" y="4524"/>
                    </a:lnTo>
                    <a:lnTo>
                      <a:pt x="7082" y="4372"/>
                    </a:lnTo>
                    <a:lnTo>
                      <a:pt x="7082" y="955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fill="none" extrusionOk="0">
                    <a:moveTo>
                      <a:pt x="38" y="77"/>
                    </a:moveTo>
                    <a:lnTo>
                      <a:pt x="3684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22" y="39"/>
                    </a:lnTo>
                    <a:lnTo>
                      <a:pt x="3703" y="1"/>
                    </a:lnTo>
                    <a:lnTo>
                      <a:pt x="3684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fill="none" extrusionOk="0">
                    <a:moveTo>
                      <a:pt x="38" y="76"/>
                    </a:moveTo>
                    <a:lnTo>
                      <a:pt x="3684" y="76"/>
                    </a:lnTo>
                    <a:lnTo>
                      <a:pt x="3684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89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fill="none" extrusionOk="0">
                    <a:moveTo>
                      <a:pt x="39" y="77"/>
                    </a:moveTo>
                    <a:lnTo>
                      <a:pt x="1871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890" y="1"/>
                    </a:lnTo>
                    <a:lnTo>
                      <a:pt x="1871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17066" y="1585"/>
                    </a:lnTo>
                    <a:lnTo>
                      <a:pt x="17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fill="none" extrusionOk="0">
                    <a:moveTo>
                      <a:pt x="1" y="1585"/>
                    </a:moveTo>
                    <a:lnTo>
                      <a:pt x="17066" y="1585"/>
                    </a:lnTo>
                    <a:lnTo>
                      <a:pt x="17066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fill="none" extrusionOk="0">
                    <a:moveTo>
                      <a:pt x="7102" y="1"/>
                    </a:moveTo>
                    <a:lnTo>
                      <a:pt x="3551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9" name="Google Shape;1579;p39"/>
            <p:cNvGrpSpPr/>
            <p:nvPr/>
          </p:nvGrpSpPr>
          <p:grpSpPr>
            <a:xfrm>
              <a:off x="168969" y="2890387"/>
              <a:ext cx="2902118" cy="1707857"/>
              <a:chOff x="5879397" y="2862025"/>
              <a:chExt cx="2952307" cy="1737393"/>
            </a:xfrm>
          </p:grpSpPr>
          <p:sp>
            <p:nvSpPr>
              <p:cNvPr id="1580" name="Google Shape;1580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5" name="Google Shape;1585;p3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586" name="Google Shape;1586;p3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0" name="Google Shape;1590;p3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591" name="Google Shape;1591;p3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5" name="Google Shape;1595;p39"/>
            <p:cNvGrpSpPr/>
            <p:nvPr/>
          </p:nvGrpSpPr>
          <p:grpSpPr>
            <a:xfrm>
              <a:off x="1333025" y="2187575"/>
              <a:ext cx="1940718" cy="2411852"/>
              <a:chOff x="1333025" y="2187575"/>
              <a:chExt cx="1940718" cy="2411852"/>
            </a:xfrm>
          </p:grpSpPr>
          <p:sp>
            <p:nvSpPr>
              <p:cNvPr id="1596" name="Google Shape;1596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extrusionOk="0">
                    <a:moveTo>
                      <a:pt x="6338" y="1"/>
                    </a:moveTo>
                    <a:lnTo>
                      <a:pt x="8552" y="6243"/>
                    </a:lnTo>
                    <a:lnTo>
                      <a:pt x="1" y="8247"/>
                    </a:lnTo>
                    <a:lnTo>
                      <a:pt x="153" y="9354"/>
                    </a:lnTo>
                    <a:lnTo>
                      <a:pt x="650" y="9411"/>
                    </a:lnTo>
                    <a:lnTo>
                      <a:pt x="1967" y="9507"/>
                    </a:lnTo>
                    <a:lnTo>
                      <a:pt x="2845" y="9564"/>
                    </a:lnTo>
                    <a:lnTo>
                      <a:pt x="3818" y="9602"/>
                    </a:lnTo>
                    <a:lnTo>
                      <a:pt x="4887" y="9621"/>
                    </a:lnTo>
                    <a:lnTo>
                      <a:pt x="5994" y="9602"/>
                    </a:lnTo>
                    <a:lnTo>
                      <a:pt x="7101" y="9545"/>
                    </a:lnTo>
                    <a:lnTo>
                      <a:pt x="7655" y="9507"/>
                    </a:lnTo>
                    <a:lnTo>
                      <a:pt x="8189" y="9450"/>
                    </a:lnTo>
                    <a:lnTo>
                      <a:pt x="8724" y="9373"/>
                    </a:lnTo>
                    <a:lnTo>
                      <a:pt x="9220" y="9278"/>
                    </a:lnTo>
                    <a:lnTo>
                      <a:pt x="9716" y="9182"/>
                    </a:lnTo>
                    <a:lnTo>
                      <a:pt x="10175" y="9068"/>
                    </a:lnTo>
                    <a:lnTo>
                      <a:pt x="10594" y="8915"/>
                    </a:lnTo>
                    <a:lnTo>
                      <a:pt x="10995" y="8762"/>
                    </a:lnTo>
                    <a:lnTo>
                      <a:pt x="11358" y="8591"/>
                    </a:lnTo>
                    <a:lnTo>
                      <a:pt x="11683" y="8381"/>
                    </a:lnTo>
                    <a:lnTo>
                      <a:pt x="11816" y="8266"/>
                    </a:lnTo>
                    <a:lnTo>
                      <a:pt x="11950" y="8152"/>
                    </a:lnTo>
                    <a:lnTo>
                      <a:pt x="12064" y="8037"/>
                    </a:lnTo>
                    <a:lnTo>
                      <a:pt x="12160" y="7904"/>
                    </a:lnTo>
                    <a:lnTo>
                      <a:pt x="12255" y="7770"/>
                    </a:lnTo>
                    <a:lnTo>
                      <a:pt x="12331" y="7636"/>
                    </a:lnTo>
                    <a:lnTo>
                      <a:pt x="12389" y="7484"/>
                    </a:lnTo>
                    <a:lnTo>
                      <a:pt x="12446" y="7331"/>
                    </a:lnTo>
                    <a:lnTo>
                      <a:pt x="12484" y="7121"/>
                    </a:lnTo>
                    <a:lnTo>
                      <a:pt x="12522" y="6911"/>
                    </a:lnTo>
                    <a:lnTo>
                      <a:pt x="12541" y="6682"/>
                    </a:lnTo>
                    <a:lnTo>
                      <a:pt x="12541" y="6453"/>
                    </a:lnTo>
                    <a:lnTo>
                      <a:pt x="12522" y="5976"/>
                    </a:lnTo>
                    <a:lnTo>
                      <a:pt x="12484" y="5517"/>
                    </a:lnTo>
                    <a:lnTo>
                      <a:pt x="12389" y="5040"/>
                    </a:lnTo>
                    <a:lnTo>
                      <a:pt x="12274" y="4563"/>
                    </a:lnTo>
                    <a:lnTo>
                      <a:pt x="12141" y="4105"/>
                    </a:lnTo>
                    <a:lnTo>
                      <a:pt x="12007" y="3685"/>
                    </a:lnTo>
                    <a:lnTo>
                      <a:pt x="11854" y="3265"/>
                    </a:lnTo>
                    <a:lnTo>
                      <a:pt x="11702" y="2902"/>
                    </a:lnTo>
                    <a:lnTo>
                      <a:pt x="11434" y="2272"/>
                    </a:lnTo>
                    <a:lnTo>
                      <a:pt x="11224" y="1853"/>
                    </a:lnTo>
                    <a:lnTo>
                      <a:pt x="11148" y="170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fill="none" extrusionOk="0">
                    <a:moveTo>
                      <a:pt x="11148" y="1700"/>
                    </a:moveTo>
                    <a:lnTo>
                      <a:pt x="11148" y="1700"/>
                    </a:lnTo>
                    <a:lnTo>
                      <a:pt x="11224" y="1853"/>
                    </a:lnTo>
                    <a:lnTo>
                      <a:pt x="11434" y="2272"/>
                    </a:lnTo>
                    <a:lnTo>
                      <a:pt x="11702" y="2902"/>
                    </a:lnTo>
                    <a:lnTo>
                      <a:pt x="11854" y="3265"/>
                    </a:lnTo>
                    <a:lnTo>
                      <a:pt x="12007" y="3685"/>
                    </a:lnTo>
                    <a:lnTo>
                      <a:pt x="12141" y="4105"/>
                    </a:lnTo>
                    <a:lnTo>
                      <a:pt x="12274" y="4563"/>
                    </a:lnTo>
                    <a:lnTo>
                      <a:pt x="12389" y="5040"/>
                    </a:lnTo>
                    <a:lnTo>
                      <a:pt x="12484" y="5517"/>
                    </a:lnTo>
                    <a:lnTo>
                      <a:pt x="12522" y="5976"/>
                    </a:lnTo>
                    <a:lnTo>
                      <a:pt x="12541" y="6453"/>
                    </a:lnTo>
                    <a:lnTo>
                      <a:pt x="12541" y="6682"/>
                    </a:lnTo>
                    <a:lnTo>
                      <a:pt x="12522" y="6911"/>
                    </a:lnTo>
                    <a:lnTo>
                      <a:pt x="12484" y="7121"/>
                    </a:lnTo>
                    <a:lnTo>
                      <a:pt x="12446" y="7331"/>
                    </a:lnTo>
                    <a:lnTo>
                      <a:pt x="12446" y="7331"/>
                    </a:lnTo>
                    <a:lnTo>
                      <a:pt x="12389" y="7484"/>
                    </a:lnTo>
                    <a:lnTo>
                      <a:pt x="12331" y="7636"/>
                    </a:lnTo>
                    <a:lnTo>
                      <a:pt x="12255" y="7770"/>
                    </a:lnTo>
                    <a:lnTo>
                      <a:pt x="12160" y="7904"/>
                    </a:lnTo>
                    <a:lnTo>
                      <a:pt x="12064" y="8037"/>
                    </a:lnTo>
                    <a:lnTo>
                      <a:pt x="11950" y="8152"/>
                    </a:lnTo>
                    <a:lnTo>
                      <a:pt x="11816" y="8266"/>
                    </a:lnTo>
                    <a:lnTo>
                      <a:pt x="11683" y="8381"/>
                    </a:lnTo>
                    <a:lnTo>
                      <a:pt x="11358" y="8591"/>
                    </a:lnTo>
                    <a:lnTo>
                      <a:pt x="10995" y="8762"/>
                    </a:lnTo>
                    <a:lnTo>
                      <a:pt x="10594" y="8915"/>
                    </a:lnTo>
                    <a:lnTo>
                      <a:pt x="10175" y="9068"/>
                    </a:lnTo>
                    <a:lnTo>
                      <a:pt x="9716" y="9182"/>
                    </a:lnTo>
                    <a:lnTo>
                      <a:pt x="9220" y="9278"/>
                    </a:lnTo>
                    <a:lnTo>
                      <a:pt x="8724" y="9373"/>
                    </a:lnTo>
                    <a:lnTo>
                      <a:pt x="8189" y="9450"/>
                    </a:lnTo>
                    <a:lnTo>
                      <a:pt x="7655" y="9507"/>
                    </a:lnTo>
                    <a:lnTo>
                      <a:pt x="7101" y="9545"/>
                    </a:lnTo>
                    <a:lnTo>
                      <a:pt x="5994" y="9602"/>
                    </a:lnTo>
                    <a:lnTo>
                      <a:pt x="4887" y="9621"/>
                    </a:lnTo>
                    <a:lnTo>
                      <a:pt x="3818" y="9602"/>
                    </a:lnTo>
                    <a:lnTo>
                      <a:pt x="2845" y="9564"/>
                    </a:lnTo>
                    <a:lnTo>
                      <a:pt x="1967" y="9507"/>
                    </a:lnTo>
                    <a:lnTo>
                      <a:pt x="650" y="9411"/>
                    </a:lnTo>
                    <a:lnTo>
                      <a:pt x="153" y="9354"/>
                    </a:lnTo>
                    <a:lnTo>
                      <a:pt x="1" y="8247"/>
                    </a:lnTo>
                    <a:lnTo>
                      <a:pt x="8552" y="6243"/>
                    </a:lnTo>
                    <a:lnTo>
                      <a:pt x="63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extrusionOk="0">
                    <a:moveTo>
                      <a:pt x="2291" y="0"/>
                    </a:move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fill="none" extrusionOk="0">
                    <a:moveTo>
                      <a:pt x="4734" y="401"/>
                    </a:move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lnTo>
                      <a:pt x="2291" y="0"/>
                    </a:lnTo>
                    <a:lnTo>
                      <a:pt x="2119" y="20"/>
                    </a:ln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993" y="1508"/>
                    </a:lnTo>
                    <a:lnTo>
                      <a:pt x="993" y="1508"/>
                    </a:lnTo>
                    <a:lnTo>
                      <a:pt x="1317" y="1508"/>
                    </a:lnTo>
                    <a:lnTo>
                      <a:pt x="1642" y="1508"/>
                    </a:lnTo>
                    <a:lnTo>
                      <a:pt x="1642" y="1508"/>
                    </a:lnTo>
                    <a:lnTo>
                      <a:pt x="2444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>
                <a:off x="2242352" y="3162127"/>
                <a:ext cx="100871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879" extrusionOk="0">
                    <a:moveTo>
                      <a:pt x="1279" y="0"/>
                    </a:moveTo>
                    <a:lnTo>
                      <a:pt x="1260" y="58"/>
                    </a:lnTo>
                    <a:lnTo>
                      <a:pt x="1184" y="153"/>
                    </a:lnTo>
                    <a:lnTo>
                      <a:pt x="1145" y="184"/>
                    </a:lnTo>
                    <a:lnTo>
                      <a:pt x="1145" y="184"/>
                    </a:lnTo>
                    <a:lnTo>
                      <a:pt x="1165" y="172"/>
                    </a:lnTo>
                    <a:lnTo>
                      <a:pt x="1222" y="115"/>
                    </a:lnTo>
                    <a:lnTo>
                      <a:pt x="1260" y="77"/>
                    </a:lnTo>
                    <a:lnTo>
                      <a:pt x="1279" y="20"/>
                    </a:lnTo>
                    <a:lnTo>
                      <a:pt x="1279" y="0"/>
                    </a:lnTo>
                    <a:close/>
                    <a:moveTo>
                      <a:pt x="1145" y="184"/>
                    </a:moveTo>
                    <a:lnTo>
                      <a:pt x="1069" y="229"/>
                    </a:lnTo>
                    <a:lnTo>
                      <a:pt x="955" y="268"/>
                    </a:lnTo>
                    <a:lnTo>
                      <a:pt x="706" y="344"/>
                    </a:lnTo>
                    <a:lnTo>
                      <a:pt x="458" y="401"/>
                    </a:lnTo>
                    <a:lnTo>
                      <a:pt x="267" y="459"/>
                    </a:lnTo>
                    <a:lnTo>
                      <a:pt x="172" y="497"/>
                    </a:lnTo>
                    <a:lnTo>
                      <a:pt x="76" y="554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458" y="420"/>
                    </a:lnTo>
                    <a:lnTo>
                      <a:pt x="706" y="363"/>
                    </a:lnTo>
                    <a:lnTo>
                      <a:pt x="974" y="287"/>
                    </a:lnTo>
                    <a:lnTo>
                      <a:pt x="1088" y="229"/>
                    </a:lnTo>
                    <a:lnTo>
                      <a:pt x="1145" y="184"/>
                    </a:lnTo>
                    <a:close/>
                    <a:moveTo>
                      <a:pt x="76" y="554"/>
                    </a:moveTo>
                    <a:lnTo>
                      <a:pt x="0" y="592"/>
                    </a:lnTo>
                    <a:lnTo>
                      <a:pt x="0" y="630"/>
                    </a:lnTo>
                    <a:lnTo>
                      <a:pt x="19" y="611"/>
                    </a:lnTo>
                    <a:lnTo>
                      <a:pt x="76" y="554"/>
                    </a:lnTo>
                    <a:close/>
                    <a:moveTo>
                      <a:pt x="2272" y="649"/>
                    </a:moveTo>
                    <a:lnTo>
                      <a:pt x="2157" y="707"/>
                    </a:lnTo>
                    <a:lnTo>
                      <a:pt x="2043" y="764"/>
                    </a:lnTo>
                    <a:lnTo>
                      <a:pt x="2043" y="764"/>
                    </a:lnTo>
                    <a:lnTo>
                      <a:pt x="2176" y="707"/>
                    </a:lnTo>
                    <a:lnTo>
                      <a:pt x="2272" y="649"/>
                    </a:lnTo>
                    <a:close/>
                    <a:moveTo>
                      <a:pt x="0" y="630"/>
                    </a:moveTo>
                    <a:lnTo>
                      <a:pt x="0" y="649"/>
                    </a:lnTo>
                    <a:lnTo>
                      <a:pt x="0" y="688"/>
                    </a:lnTo>
                    <a:lnTo>
                      <a:pt x="38" y="707"/>
                    </a:lnTo>
                    <a:lnTo>
                      <a:pt x="172" y="764"/>
                    </a:lnTo>
                    <a:lnTo>
                      <a:pt x="477" y="821"/>
                    </a:lnTo>
                    <a:lnTo>
                      <a:pt x="802" y="859"/>
                    </a:lnTo>
                    <a:lnTo>
                      <a:pt x="1107" y="859"/>
                    </a:lnTo>
                    <a:lnTo>
                      <a:pt x="1432" y="878"/>
                    </a:lnTo>
                    <a:lnTo>
                      <a:pt x="1680" y="840"/>
                    </a:lnTo>
                    <a:lnTo>
                      <a:pt x="1432" y="859"/>
                    </a:lnTo>
                    <a:lnTo>
                      <a:pt x="916" y="840"/>
                    </a:lnTo>
                    <a:lnTo>
                      <a:pt x="420" y="802"/>
                    </a:lnTo>
                    <a:lnTo>
                      <a:pt x="229" y="764"/>
                    </a:lnTo>
                    <a:lnTo>
                      <a:pt x="153" y="745"/>
                    </a:lnTo>
                    <a:lnTo>
                      <a:pt x="57" y="707"/>
                    </a:lnTo>
                    <a:lnTo>
                      <a:pt x="19" y="649"/>
                    </a:lnTo>
                    <a:lnTo>
                      <a:pt x="0" y="63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2194049" y="3157865"/>
                <a:ext cx="62734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555" extrusionOk="0">
                    <a:moveTo>
                      <a:pt x="1413" y="1"/>
                    </a:moveTo>
                    <a:lnTo>
                      <a:pt x="1126" y="58"/>
                    </a:lnTo>
                    <a:lnTo>
                      <a:pt x="840" y="116"/>
                    </a:lnTo>
                    <a:lnTo>
                      <a:pt x="554" y="211"/>
                    </a:lnTo>
                    <a:lnTo>
                      <a:pt x="401" y="268"/>
                    </a:lnTo>
                    <a:lnTo>
                      <a:pt x="267" y="325"/>
                    </a:lnTo>
                    <a:lnTo>
                      <a:pt x="134" y="440"/>
                    </a:lnTo>
                    <a:lnTo>
                      <a:pt x="0" y="555"/>
                    </a:lnTo>
                    <a:lnTo>
                      <a:pt x="0" y="555"/>
                    </a:lnTo>
                    <a:lnTo>
                      <a:pt x="153" y="459"/>
                    </a:lnTo>
                    <a:lnTo>
                      <a:pt x="286" y="345"/>
                    </a:lnTo>
                    <a:lnTo>
                      <a:pt x="420" y="268"/>
                    </a:lnTo>
                    <a:lnTo>
                      <a:pt x="554" y="230"/>
                    </a:lnTo>
                    <a:lnTo>
                      <a:pt x="840" y="135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2187256" y="3172294"/>
                <a:ext cx="75476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555" extrusionOk="0">
                    <a:moveTo>
                      <a:pt x="1699" y="0"/>
                    </a:moveTo>
                    <a:lnTo>
                      <a:pt x="1241" y="77"/>
                    </a:lnTo>
                    <a:lnTo>
                      <a:pt x="1031" y="134"/>
                    </a:lnTo>
                    <a:lnTo>
                      <a:pt x="821" y="191"/>
                    </a:lnTo>
                    <a:lnTo>
                      <a:pt x="707" y="249"/>
                    </a:lnTo>
                    <a:lnTo>
                      <a:pt x="611" y="306"/>
                    </a:lnTo>
                    <a:lnTo>
                      <a:pt x="420" y="401"/>
                    </a:lnTo>
                    <a:lnTo>
                      <a:pt x="210" y="497"/>
                    </a:lnTo>
                    <a:lnTo>
                      <a:pt x="153" y="516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630" y="325"/>
                    </a:lnTo>
                    <a:lnTo>
                      <a:pt x="726" y="268"/>
                    </a:lnTo>
                    <a:lnTo>
                      <a:pt x="821" y="210"/>
                    </a:lnTo>
                    <a:lnTo>
                      <a:pt x="1031" y="153"/>
                    </a:lnTo>
                    <a:lnTo>
                      <a:pt x="1260" y="96"/>
                    </a:lnTo>
                    <a:lnTo>
                      <a:pt x="1699" y="0"/>
                    </a:lnTo>
                    <a:close/>
                    <a:moveTo>
                      <a:pt x="153" y="516"/>
                    </a:moveTo>
                    <a:lnTo>
                      <a:pt x="0" y="554"/>
                    </a:lnTo>
                    <a:lnTo>
                      <a:pt x="96" y="535"/>
                    </a:lnTo>
                    <a:lnTo>
                      <a:pt x="153" y="516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2209277" y="3187566"/>
                <a:ext cx="37338" cy="1274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87" extrusionOk="0">
                    <a:moveTo>
                      <a:pt x="841" y="0"/>
                    </a:moveTo>
                    <a:lnTo>
                      <a:pt x="612" y="38"/>
                    </a:lnTo>
                    <a:lnTo>
                      <a:pt x="402" y="95"/>
                    </a:lnTo>
                    <a:lnTo>
                      <a:pt x="211" y="210"/>
                    </a:lnTo>
                    <a:lnTo>
                      <a:pt x="421" y="115"/>
                    </a:lnTo>
                    <a:lnTo>
                      <a:pt x="631" y="57"/>
                    </a:lnTo>
                    <a:lnTo>
                      <a:pt x="841" y="0"/>
                    </a:lnTo>
                    <a:close/>
                    <a:moveTo>
                      <a:pt x="211" y="210"/>
                    </a:moveTo>
                    <a:lnTo>
                      <a:pt x="115" y="248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15" y="267"/>
                    </a:lnTo>
                    <a:lnTo>
                      <a:pt x="211" y="21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extrusionOk="0">
                    <a:moveTo>
                      <a:pt x="993" y="0"/>
                    </a:moveTo>
                    <a:lnTo>
                      <a:pt x="477" y="2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4524" y="10518"/>
                    </a:lnTo>
                    <a:lnTo>
                      <a:pt x="9792" y="8876"/>
                    </a:lnTo>
                    <a:lnTo>
                      <a:pt x="9735" y="8628"/>
                    </a:lnTo>
                    <a:lnTo>
                      <a:pt x="9544" y="7960"/>
                    </a:lnTo>
                    <a:lnTo>
                      <a:pt x="9410" y="7502"/>
                    </a:lnTo>
                    <a:lnTo>
                      <a:pt x="9220" y="6968"/>
                    </a:lnTo>
                    <a:lnTo>
                      <a:pt x="9010" y="6395"/>
                    </a:lnTo>
                    <a:lnTo>
                      <a:pt x="8742" y="5765"/>
                    </a:lnTo>
                    <a:lnTo>
                      <a:pt x="8437" y="5135"/>
                    </a:lnTo>
                    <a:lnTo>
                      <a:pt x="8093" y="4467"/>
                    </a:lnTo>
                    <a:lnTo>
                      <a:pt x="7692" y="3818"/>
                    </a:lnTo>
                    <a:lnTo>
                      <a:pt x="7483" y="3494"/>
                    </a:lnTo>
                    <a:lnTo>
                      <a:pt x="7253" y="3169"/>
                    </a:lnTo>
                    <a:lnTo>
                      <a:pt x="7005" y="2864"/>
                    </a:lnTo>
                    <a:lnTo>
                      <a:pt x="6757" y="2558"/>
                    </a:lnTo>
                    <a:lnTo>
                      <a:pt x="6490" y="2253"/>
                    </a:lnTo>
                    <a:lnTo>
                      <a:pt x="6223" y="1967"/>
                    </a:lnTo>
                    <a:lnTo>
                      <a:pt x="5917" y="1699"/>
                    </a:lnTo>
                    <a:lnTo>
                      <a:pt x="5612" y="1451"/>
                    </a:lnTo>
                    <a:lnTo>
                      <a:pt x="5287" y="1203"/>
                    </a:lnTo>
                    <a:lnTo>
                      <a:pt x="4963" y="993"/>
                    </a:lnTo>
                    <a:lnTo>
                      <a:pt x="4543" y="764"/>
                    </a:lnTo>
                    <a:lnTo>
                      <a:pt x="4123" y="573"/>
                    </a:lnTo>
                    <a:lnTo>
                      <a:pt x="3703" y="401"/>
                    </a:lnTo>
                    <a:lnTo>
                      <a:pt x="3264" y="287"/>
                    </a:lnTo>
                    <a:lnTo>
                      <a:pt x="2844" y="191"/>
                    </a:lnTo>
                    <a:lnTo>
                      <a:pt x="2443" y="115"/>
                    </a:lnTo>
                    <a:lnTo>
                      <a:pt x="2042" y="58"/>
                    </a:lnTo>
                    <a:lnTo>
                      <a:pt x="1661" y="20"/>
                    </a:lnTo>
                    <a:lnTo>
                      <a:pt x="1317" y="20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fill="none" extrusionOk="0">
                    <a:moveTo>
                      <a:pt x="0" y="58"/>
                    </a:moveTo>
                    <a:lnTo>
                      <a:pt x="0" y="58"/>
                    </a:lnTo>
                    <a:lnTo>
                      <a:pt x="134" y="58"/>
                    </a:lnTo>
                    <a:lnTo>
                      <a:pt x="477" y="20"/>
                    </a:lnTo>
                    <a:lnTo>
                      <a:pt x="993" y="0"/>
                    </a:lnTo>
                    <a:lnTo>
                      <a:pt x="1317" y="20"/>
                    </a:lnTo>
                    <a:lnTo>
                      <a:pt x="1661" y="20"/>
                    </a:lnTo>
                    <a:lnTo>
                      <a:pt x="2042" y="58"/>
                    </a:lnTo>
                    <a:lnTo>
                      <a:pt x="2443" y="115"/>
                    </a:lnTo>
                    <a:lnTo>
                      <a:pt x="2844" y="191"/>
                    </a:lnTo>
                    <a:lnTo>
                      <a:pt x="3264" y="287"/>
                    </a:lnTo>
                    <a:lnTo>
                      <a:pt x="3703" y="401"/>
                    </a:lnTo>
                    <a:lnTo>
                      <a:pt x="4123" y="573"/>
                    </a:lnTo>
                    <a:lnTo>
                      <a:pt x="4543" y="764"/>
                    </a:lnTo>
                    <a:lnTo>
                      <a:pt x="4963" y="993"/>
                    </a:lnTo>
                    <a:lnTo>
                      <a:pt x="4963" y="993"/>
                    </a:lnTo>
                    <a:lnTo>
                      <a:pt x="5287" y="1203"/>
                    </a:lnTo>
                    <a:lnTo>
                      <a:pt x="5612" y="1451"/>
                    </a:lnTo>
                    <a:lnTo>
                      <a:pt x="5917" y="1699"/>
                    </a:lnTo>
                    <a:lnTo>
                      <a:pt x="6223" y="1967"/>
                    </a:lnTo>
                    <a:lnTo>
                      <a:pt x="6490" y="2253"/>
                    </a:lnTo>
                    <a:lnTo>
                      <a:pt x="6757" y="2558"/>
                    </a:lnTo>
                    <a:lnTo>
                      <a:pt x="7005" y="2864"/>
                    </a:lnTo>
                    <a:lnTo>
                      <a:pt x="7253" y="3169"/>
                    </a:lnTo>
                    <a:lnTo>
                      <a:pt x="7483" y="3494"/>
                    </a:lnTo>
                    <a:lnTo>
                      <a:pt x="7692" y="3818"/>
                    </a:lnTo>
                    <a:lnTo>
                      <a:pt x="8093" y="4467"/>
                    </a:lnTo>
                    <a:lnTo>
                      <a:pt x="8437" y="5135"/>
                    </a:lnTo>
                    <a:lnTo>
                      <a:pt x="8742" y="5765"/>
                    </a:lnTo>
                    <a:lnTo>
                      <a:pt x="9010" y="6395"/>
                    </a:lnTo>
                    <a:lnTo>
                      <a:pt x="9220" y="6968"/>
                    </a:lnTo>
                    <a:lnTo>
                      <a:pt x="9410" y="7502"/>
                    </a:lnTo>
                    <a:lnTo>
                      <a:pt x="9544" y="7960"/>
                    </a:lnTo>
                    <a:lnTo>
                      <a:pt x="9735" y="8628"/>
                    </a:lnTo>
                    <a:lnTo>
                      <a:pt x="9792" y="8876"/>
                    </a:lnTo>
                    <a:lnTo>
                      <a:pt x="4524" y="10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extrusionOk="0">
                    <a:moveTo>
                      <a:pt x="5861" y="1"/>
                    </a:moveTo>
                    <a:lnTo>
                      <a:pt x="0" y="1700"/>
                    </a:lnTo>
                    <a:lnTo>
                      <a:pt x="707" y="2864"/>
                    </a:lnTo>
                    <a:lnTo>
                      <a:pt x="6490" y="1433"/>
                    </a:lnTo>
                    <a:lnTo>
                      <a:pt x="5861" y="1"/>
                    </a:lnTo>
                    <a:close/>
                  </a:path>
                </a:pathLst>
              </a:custGeom>
              <a:solidFill>
                <a:srgbClr val="A1B0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fill="none" extrusionOk="0">
                    <a:moveTo>
                      <a:pt x="707" y="2864"/>
                    </a:moveTo>
                    <a:lnTo>
                      <a:pt x="6490" y="1433"/>
                    </a:lnTo>
                    <a:lnTo>
                      <a:pt x="5861" y="1"/>
                    </a:lnTo>
                    <a:lnTo>
                      <a:pt x="0" y="17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extrusionOk="0">
                    <a:moveTo>
                      <a:pt x="1261" y="1"/>
                    </a:move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fill="none" extrusionOk="0">
                    <a:moveTo>
                      <a:pt x="3265" y="115"/>
                    </a:move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extrusionOk="0">
                    <a:moveTo>
                      <a:pt x="3742" y="1"/>
                    </a:moveTo>
                    <a:lnTo>
                      <a:pt x="1" y="707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fill="none" extrusionOk="0">
                    <a:moveTo>
                      <a:pt x="1" y="707"/>
                    </a:moveTo>
                    <a:lnTo>
                      <a:pt x="4639" y="16913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extrusionOk="0">
                    <a:moveTo>
                      <a:pt x="1260" y="0"/>
                    </a:move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fill="none" extrusionOk="0">
                    <a:moveTo>
                      <a:pt x="3283" y="115"/>
                    </a:move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extrusionOk="0">
                    <a:moveTo>
                      <a:pt x="3760" y="1"/>
                    </a:moveTo>
                    <a:lnTo>
                      <a:pt x="0" y="70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fill="none" extrusionOk="0">
                    <a:moveTo>
                      <a:pt x="0" y="707"/>
                    </a:moveTo>
                    <a:lnTo>
                      <a:pt x="4906" y="1702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extrusionOk="0">
                    <a:moveTo>
                      <a:pt x="23231" y="0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fill="none" extrusionOk="0">
                    <a:moveTo>
                      <a:pt x="11358" y="573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1917770" y="3312143"/>
                <a:ext cx="567844" cy="575436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12961" extrusionOk="0">
                    <a:moveTo>
                      <a:pt x="12732" y="0"/>
                    </a:moveTo>
                    <a:lnTo>
                      <a:pt x="12732" y="19"/>
                    </a:lnTo>
                    <a:lnTo>
                      <a:pt x="12637" y="248"/>
                    </a:lnTo>
                    <a:lnTo>
                      <a:pt x="12560" y="401"/>
                    </a:lnTo>
                    <a:lnTo>
                      <a:pt x="12465" y="611"/>
                    </a:lnTo>
                    <a:lnTo>
                      <a:pt x="12331" y="840"/>
                    </a:lnTo>
                    <a:lnTo>
                      <a:pt x="12159" y="1107"/>
                    </a:lnTo>
                    <a:lnTo>
                      <a:pt x="11950" y="1374"/>
                    </a:lnTo>
                    <a:lnTo>
                      <a:pt x="11701" y="1661"/>
                    </a:lnTo>
                    <a:lnTo>
                      <a:pt x="11415" y="1966"/>
                    </a:lnTo>
                    <a:lnTo>
                      <a:pt x="11091" y="2252"/>
                    </a:lnTo>
                    <a:lnTo>
                      <a:pt x="10709" y="2539"/>
                    </a:lnTo>
                    <a:lnTo>
                      <a:pt x="10270" y="2825"/>
                    </a:lnTo>
                    <a:lnTo>
                      <a:pt x="9793" y="3073"/>
                    </a:lnTo>
                    <a:lnTo>
                      <a:pt x="9525" y="3207"/>
                    </a:lnTo>
                    <a:lnTo>
                      <a:pt x="9258" y="3321"/>
                    </a:lnTo>
                    <a:lnTo>
                      <a:pt x="8953" y="3436"/>
                    </a:lnTo>
                    <a:lnTo>
                      <a:pt x="8647" y="3531"/>
                    </a:lnTo>
                    <a:lnTo>
                      <a:pt x="8323" y="3627"/>
                    </a:lnTo>
                    <a:lnTo>
                      <a:pt x="7998" y="3703"/>
                    </a:lnTo>
                    <a:lnTo>
                      <a:pt x="7445" y="3818"/>
                    </a:lnTo>
                    <a:lnTo>
                      <a:pt x="6586" y="3951"/>
                    </a:lnTo>
                    <a:lnTo>
                      <a:pt x="5803" y="4104"/>
                    </a:lnTo>
                    <a:lnTo>
                      <a:pt x="4925" y="4276"/>
                    </a:lnTo>
                    <a:lnTo>
                      <a:pt x="3990" y="4505"/>
                    </a:lnTo>
                    <a:lnTo>
                      <a:pt x="3532" y="4619"/>
                    </a:lnTo>
                    <a:lnTo>
                      <a:pt x="3074" y="4753"/>
                    </a:lnTo>
                    <a:lnTo>
                      <a:pt x="2635" y="4906"/>
                    </a:lnTo>
                    <a:lnTo>
                      <a:pt x="2196" y="5058"/>
                    </a:lnTo>
                    <a:lnTo>
                      <a:pt x="1795" y="5230"/>
                    </a:lnTo>
                    <a:lnTo>
                      <a:pt x="1413" y="5421"/>
                    </a:lnTo>
                    <a:lnTo>
                      <a:pt x="1050" y="5612"/>
                    </a:lnTo>
                    <a:lnTo>
                      <a:pt x="745" y="5822"/>
                    </a:lnTo>
                    <a:lnTo>
                      <a:pt x="459" y="6051"/>
                    </a:lnTo>
                    <a:lnTo>
                      <a:pt x="344" y="6166"/>
                    </a:lnTo>
                    <a:lnTo>
                      <a:pt x="229" y="6280"/>
                    </a:lnTo>
                    <a:lnTo>
                      <a:pt x="172" y="6375"/>
                    </a:lnTo>
                    <a:lnTo>
                      <a:pt x="134" y="6471"/>
                    </a:lnTo>
                    <a:lnTo>
                      <a:pt x="96" y="6605"/>
                    </a:lnTo>
                    <a:lnTo>
                      <a:pt x="58" y="6738"/>
                    </a:lnTo>
                    <a:lnTo>
                      <a:pt x="20" y="7082"/>
                    </a:lnTo>
                    <a:lnTo>
                      <a:pt x="0" y="7464"/>
                    </a:lnTo>
                    <a:lnTo>
                      <a:pt x="20" y="7845"/>
                    </a:lnTo>
                    <a:lnTo>
                      <a:pt x="39" y="8265"/>
                    </a:lnTo>
                    <a:lnTo>
                      <a:pt x="134" y="9143"/>
                    </a:lnTo>
                    <a:lnTo>
                      <a:pt x="268" y="10059"/>
                    </a:lnTo>
                    <a:lnTo>
                      <a:pt x="420" y="10957"/>
                    </a:lnTo>
                    <a:lnTo>
                      <a:pt x="592" y="11739"/>
                    </a:lnTo>
                    <a:lnTo>
                      <a:pt x="726" y="12388"/>
                    </a:lnTo>
                    <a:lnTo>
                      <a:pt x="859" y="12961"/>
                    </a:lnTo>
                    <a:lnTo>
                      <a:pt x="917" y="12961"/>
                    </a:lnTo>
                    <a:lnTo>
                      <a:pt x="878" y="12789"/>
                    </a:lnTo>
                    <a:lnTo>
                      <a:pt x="688" y="11911"/>
                    </a:lnTo>
                    <a:lnTo>
                      <a:pt x="554" y="11243"/>
                    </a:lnTo>
                    <a:lnTo>
                      <a:pt x="401" y="10499"/>
                    </a:lnTo>
                    <a:lnTo>
                      <a:pt x="268" y="9716"/>
                    </a:lnTo>
                    <a:lnTo>
                      <a:pt x="172" y="8914"/>
                    </a:lnTo>
                    <a:lnTo>
                      <a:pt x="96" y="8151"/>
                    </a:lnTo>
                    <a:lnTo>
                      <a:pt x="77" y="7788"/>
                    </a:lnTo>
                    <a:lnTo>
                      <a:pt x="58" y="7464"/>
                    </a:lnTo>
                    <a:lnTo>
                      <a:pt x="77" y="7082"/>
                    </a:lnTo>
                    <a:lnTo>
                      <a:pt x="115" y="6757"/>
                    </a:lnTo>
                    <a:lnTo>
                      <a:pt x="134" y="6624"/>
                    </a:lnTo>
                    <a:lnTo>
                      <a:pt x="172" y="6509"/>
                    </a:lnTo>
                    <a:lnTo>
                      <a:pt x="229" y="6395"/>
                    </a:lnTo>
                    <a:lnTo>
                      <a:pt x="287" y="6318"/>
                    </a:lnTo>
                    <a:lnTo>
                      <a:pt x="420" y="6166"/>
                    </a:lnTo>
                    <a:lnTo>
                      <a:pt x="592" y="6013"/>
                    </a:lnTo>
                    <a:lnTo>
                      <a:pt x="764" y="5860"/>
                    </a:lnTo>
                    <a:lnTo>
                      <a:pt x="974" y="5726"/>
                    </a:lnTo>
                    <a:lnTo>
                      <a:pt x="1203" y="5593"/>
                    </a:lnTo>
                    <a:lnTo>
                      <a:pt x="1432" y="5459"/>
                    </a:lnTo>
                    <a:lnTo>
                      <a:pt x="1947" y="5230"/>
                    </a:lnTo>
                    <a:lnTo>
                      <a:pt x="2367" y="5058"/>
                    </a:lnTo>
                    <a:lnTo>
                      <a:pt x="2806" y="4906"/>
                    </a:lnTo>
                    <a:lnTo>
                      <a:pt x="3245" y="4772"/>
                    </a:lnTo>
                    <a:lnTo>
                      <a:pt x="3703" y="4638"/>
                    </a:lnTo>
                    <a:lnTo>
                      <a:pt x="4620" y="4409"/>
                    </a:lnTo>
                    <a:lnTo>
                      <a:pt x="5517" y="4219"/>
                    </a:lnTo>
                    <a:lnTo>
                      <a:pt x="6338" y="4066"/>
                    </a:lnTo>
                    <a:lnTo>
                      <a:pt x="7063" y="3932"/>
                    </a:lnTo>
                    <a:lnTo>
                      <a:pt x="7636" y="3837"/>
                    </a:lnTo>
                    <a:lnTo>
                      <a:pt x="7998" y="3760"/>
                    </a:lnTo>
                    <a:lnTo>
                      <a:pt x="8361" y="3684"/>
                    </a:lnTo>
                    <a:lnTo>
                      <a:pt x="8705" y="3570"/>
                    </a:lnTo>
                    <a:lnTo>
                      <a:pt x="9048" y="3455"/>
                    </a:lnTo>
                    <a:lnTo>
                      <a:pt x="9354" y="3340"/>
                    </a:lnTo>
                    <a:lnTo>
                      <a:pt x="9640" y="3226"/>
                    </a:lnTo>
                    <a:lnTo>
                      <a:pt x="9926" y="3092"/>
                    </a:lnTo>
                    <a:lnTo>
                      <a:pt x="10174" y="2940"/>
                    </a:lnTo>
                    <a:lnTo>
                      <a:pt x="10422" y="2806"/>
                    </a:lnTo>
                    <a:lnTo>
                      <a:pt x="10862" y="2501"/>
                    </a:lnTo>
                    <a:lnTo>
                      <a:pt x="11262" y="2176"/>
                    </a:lnTo>
                    <a:lnTo>
                      <a:pt x="11606" y="1871"/>
                    </a:lnTo>
                    <a:lnTo>
                      <a:pt x="11892" y="1546"/>
                    </a:lnTo>
                    <a:lnTo>
                      <a:pt x="12121" y="1241"/>
                    </a:lnTo>
                    <a:lnTo>
                      <a:pt x="12312" y="954"/>
                    </a:lnTo>
                    <a:lnTo>
                      <a:pt x="12484" y="706"/>
                    </a:lnTo>
                    <a:lnTo>
                      <a:pt x="12599" y="477"/>
                    </a:lnTo>
                    <a:lnTo>
                      <a:pt x="12751" y="134"/>
                    </a:lnTo>
                    <a:lnTo>
                      <a:pt x="12789" y="19"/>
                    </a:lnTo>
                    <a:lnTo>
                      <a:pt x="1273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2166923" y="2558731"/>
                <a:ext cx="681413" cy="862777"/>
              </a:xfrm>
              <a:custGeom>
                <a:avLst/>
                <a:gdLst/>
                <a:ahLst/>
                <a:cxnLst/>
                <a:rect l="l" t="t" r="r" b="b"/>
                <a:pathLst>
                  <a:path w="15348" h="19433" extrusionOk="0">
                    <a:moveTo>
                      <a:pt x="5956" y="1"/>
                    </a:moveTo>
                    <a:lnTo>
                      <a:pt x="3322" y="268"/>
                    </a:lnTo>
                    <a:lnTo>
                      <a:pt x="77" y="5727"/>
                    </a:lnTo>
                    <a:lnTo>
                      <a:pt x="19" y="6376"/>
                    </a:lnTo>
                    <a:lnTo>
                      <a:pt x="0" y="7063"/>
                    </a:lnTo>
                    <a:lnTo>
                      <a:pt x="0" y="7884"/>
                    </a:lnTo>
                    <a:lnTo>
                      <a:pt x="19" y="8323"/>
                    </a:lnTo>
                    <a:lnTo>
                      <a:pt x="58" y="8762"/>
                    </a:lnTo>
                    <a:lnTo>
                      <a:pt x="96" y="9201"/>
                    </a:lnTo>
                    <a:lnTo>
                      <a:pt x="172" y="9602"/>
                    </a:lnTo>
                    <a:lnTo>
                      <a:pt x="268" y="10003"/>
                    </a:lnTo>
                    <a:lnTo>
                      <a:pt x="382" y="10346"/>
                    </a:lnTo>
                    <a:lnTo>
                      <a:pt x="458" y="10499"/>
                    </a:lnTo>
                    <a:lnTo>
                      <a:pt x="535" y="10652"/>
                    </a:lnTo>
                    <a:lnTo>
                      <a:pt x="630" y="10785"/>
                    </a:lnTo>
                    <a:lnTo>
                      <a:pt x="726" y="10881"/>
                    </a:lnTo>
                    <a:lnTo>
                      <a:pt x="993" y="11148"/>
                    </a:lnTo>
                    <a:lnTo>
                      <a:pt x="1241" y="11377"/>
                    </a:lnTo>
                    <a:lnTo>
                      <a:pt x="1489" y="11587"/>
                    </a:lnTo>
                    <a:lnTo>
                      <a:pt x="1718" y="11759"/>
                    </a:lnTo>
                    <a:lnTo>
                      <a:pt x="1928" y="11950"/>
                    </a:lnTo>
                    <a:lnTo>
                      <a:pt x="2138" y="12160"/>
                    </a:lnTo>
                    <a:lnTo>
                      <a:pt x="2310" y="12389"/>
                    </a:lnTo>
                    <a:lnTo>
                      <a:pt x="2444" y="12618"/>
                    </a:lnTo>
                    <a:lnTo>
                      <a:pt x="2558" y="12885"/>
                    </a:lnTo>
                    <a:lnTo>
                      <a:pt x="2654" y="13152"/>
                    </a:lnTo>
                    <a:lnTo>
                      <a:pt x="2692" y="13439"/>
                    </a:lnTo>
                    <a:lnTo>
                      <a:pt x="2730" y="13744"/>
                    </a:lnTo>
                    <a:lnTo>
                      <a:pt x="2749" y="14928"/>
                    </a:lnTo>
                    <a:lnTo>
                      <a:pt x="2787" y="15577"/>
                    </a:lnTo>
                    <a:lnTo>
                      <a:pt x="2825" y="16206"/>
                    </a:lnTo>
                    <a:lnTo>
                      <a:pt x="2883" y="16836"/>
                    </a:lnTo>
                    <a:lnTo>
                      <a:pt x="2940" y="17390"/>
                    </a:lnTo>
                    <a:lnTo>
                      <a:pt x="3035" y="17886"/>
                    </a:lnTo>
                    <a:lnTo>
                      <a:pt x="3073" y="18096"/>
                    </a:lnTo>
                    <a:lnTo>
                      <a:pt x="3131" y="18287"/>
                    </a:lnTo>
                    <a:lnTo>
                      <a:pt x="3379" y="18440"/>
                    </a:lnTo>
                    <a:lnTo>
                      <a:pt x="3722" y="18612"/>
                    </a:lnTo>
                    <a:lnTo>
                      <a:pt x="4142" y="18783"/>
                    </a:lnTo>
                    <a:lnTo>
                      <a:pt x="4658" y="18955"/>
                    </a:lnTo>
                    <a:lnTo>
                      <a:pt x="5250" y="19108"/>
                    </a:lnTo>
                    <a:lnTo>
                      <a:pt x="5918" y="19242"/>
                    </a:lnTo>
                    <a:lnTo>
                      <a:pt x="6643" y="19356"/>
                    </a:lnTo>
                    <a:lnTo>
                      <a:pt x="7044" y="19394"/>
                    </a:lnTo>
                    <a:lnTo>
                      <a:pt x="7445" y="19413"/>
                    </a:lnTo>
                    <a:lnTo>
                      <a:pt x="7865" y="19432"/>
                    </a:lnTo>
                    <a:lnTo>
                      <a:pt x="8743" y="19432"/>
                    </a:lnTo>
                    <a:lnTo>
                      <a:pt x="9201" y="19394"/>
                    </a:lnTo>
                    <a:lnTo>
                      <a:pt x="9659" y="19356"/>
                    </a:lnTo>
                    <a:lnTo>
                      <a:pt x="10136" y="19299"/>
                    </a:lnTo>
                    <a:lnTo>
                      <a:pt x="10632" y="19203"/>
                    </a:lnTo>
                    <a:lnTo>
                      <a:pt x="11129" y="19108"/>
                    </a:lnTo>
                    <a:lnTo>
                      <a:pt x="11625" y="18993"/>
                    </a:lnTo>
                    <a:lnTo>
                      <a:pt x="12140" y="18841"/>
                    </a:lnTo>
                    <a:lnTo>
                      <a:pt x="12656" y="18688"/>
                    </a:lnTo>
                    <a:lnTo>
                      <a:pt x="13190" y="18497"/>
                    </a:lnTo>
                    <a:lnTo>
                      <a:pt x="13725" y="18268"/>
                    </a:lnTo>
                    <a:lnTo>
                      <a:pt x="14259" y="18020"/>
                    </a:lnTo>
                    <a:lnTo>
                      <a:pt x="14813" y="17753"/>
                    </a:lnTo>
                    <a:lnTo>
                      <a:pt x="15347" y="17447"/>
                    </a:lnTo>
                    <a:lnTo>
                      <a:pt x="15252" y="16607"/>
                    </a:lnTo>
                    <a:lnTo>
                      <a:pt x="15118" y="15710"/>
                    </a:lnTo>
                    <a:lnTo>
                      <a:pt x="14965" y="14775"/>
                    </a:lnTo>
                    <a:lnTo>
                      <a:pt x="14794" y="13820"/>
                    </a:lnTo>
                    <a:lnTo>
                      <a:pt x="14603" y="12847"/>
                    </a:lnTo>
                    <a:lnTo>
                      <a:pt x="14374" y="11854"/>
                    </a:lnTo>
                    <a:lnTo>
                      <a:pt x="14125" y="10862"/>
                    </a:lnTo>
                    <a:lnTo>
                      <a:pt x="13858" y="9869"/>
                    </a:lnTo>
                    <a:lnTo>
                      <a:pt x="13534" y="8896"/>
                    </a:lnTo>
                    <a:lnTo>
                      <a:pt x="13209" y="7941"/>
                    </a:lnTo>
                    <a:lnTo>
                      <a:pt x="12827" y="7025"/>
                    </a:lnTo>
                    <a:lnTo>
                      <a:pt x="12617" y="6586"/>
                    </a:lnTo>
                    <a:lnTo>
                      <a:pt x="12408" y="6147"/>
                    </a:lnTo>
                    <a:lnTo>
                      <a:pt x="12198" y="5708"/>
                    </a:lnTo>
                    <a:lnTo>
                      <a:pt x="11969" y="5307"/>
                    </a:lnTo>
                    <a:lnTo>
                      <a:pt x="11739" y="4906"/>
                    </a:lnTo>
                    <a:lnTo>
                      <a:pt x="11491" y="4525"/>
                    </a:lnTo>
                    <a:lnTo>
                      <a:pt x="11224" y="4143"/>
                    </a:lnTo>
                    <a:lnTo>
                      <a:pt x="10957" y="3799"/>
                    </a:lnTo>
                    <a:lnTo>
                      <a:pt x="10690" y="3475"/>
                    </a:lnTo>
                    <a:lnTo>
                      <a:pt x="10384" y="3150"/>
                    </a:lnTo>
                    <a:lnTo>
                      <a:pt x="59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extrusionOk="0">
                    <a:moveTo>
                      <a:pt x="974" y="1"/>
                    </a:move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  <a:lnTo>
                      <a:pt x="11720" y="2043"/>
                    </a:lnTo>
                    <a:lnTo>
                      <a:pt x="8762" y="423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fill="none" extrusionOk="0">
                    <a:moveTo>
                      <a:pt x="11720" y="2043"/>
                    </a:moveTo>
                    <a:lnTo>
                      <a:pt x="8762" y="4238"/>
                    </a:lnTo>
                    <a:lnTo>
                      <a:pt x="974" y="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extrusionOk="0">
                    <a:moveTo>
                      <a:pt x="325" y="1"/>
                    </a:moveTo>
                    <a:lnTo>
                      <a:pt x="211" y="20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fill="none" extrusionOk="0">
                    <a:moveTo>
                      <a:pt x="5479" y="2673"/>
                    </a:move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3131" y="364"/>
                    </a:lnTo>
                    <a:lnTo>
                      <a:pt x="3017" y="364"/>
                    </a:lnTo>
                    <a:lnTo>
                      <a:pt x="2921" y="364"/>
                    </a:lnTo>
                    <a:lnTo>
                      <a:pt x="2692" y="364"/>
                    </a:lnTo>
                    <a:lnTo>
                      <a:pt x="2692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lnTo>
                      <a:pt x="1241" y="1"/>
                    </a:lnTo>
                    <a:lnTo>
                      <a:pt x="669" y="1"/>
                    </a:lnTo>
                    <a:lnTo>
                      <a:pt x="325" y="1"/>
                    </a:lnTo>
                    <a:lnTo>
                      <a:pt x="211" y="20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extrusionOk="0">
                    <a:moveTo>
                      <a:pt x="9659" y="1"/>
                    </a:move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  <a:lnTo>
                      <a:pt x="9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fill="none" extrusionOk="0">
                    <a:moveTo>
                      <a:pt x="9659" y="1"/>
                    </a:moveTo>
                    <a:lnTo>
                      <a:pt x="9659" y="1"/>
                    </a:ln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9"/>
              <p:cNvSpPr/>
              <p:nvPr/>
            </p:nvSpPr>
            <p:spPr>
              <a:xfrm>
                <a:off x="1913508" y="2756208"/>
                <a:ext cx="229713" cy="236461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5326" extrusionOk="0">
                    <a:moveTo>
                      <a:pt x="1070" y="0"/>
                    </a:moveTo>
                    <a:lnTo>
                      <a:pt x="1" y="878"/>
                    </a:lnTo>
                    <a:lnTo>
                      <a:pt x="3761" y="5326"/>
                    </a:lnTo>
                    <a:lnTo>
                      <a:pt x="5174" y="4295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9"/>
              <p:cNvSpPr/>
              <p:nvPr/>
            </p:nvSpPr>
            <p:spPr>
              <a:xfrm>
                <a:off x="2170297" y="2845179"/>
                <a:ext cx="114457" cy="79694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795" extrusionOk="0">
                    <a:moveTo>
                      <a:pt x="2558" y="0"/>
                    </a:moveTo>
                    <a:lnTo>
                      <a:pt x="1" y="1757"/>
                    </a:lnTo>
                    <a:lnTo>
                      <a:pt x="20" y="1795"/>
                    </a:lnTo>
                    <a:lnTo>
                      <a:pt x="2578" y="20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9"/>
              <p:cNvSpPr/>
              <p:nvPr/>
            </p:nvSpPr>
            <p:spPr>
              <a:xfrm>
                <a:off x="2688092" y="2743466"/>
                <a:ext cx="131417" cy="40090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9030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96" y="230"/>
                    </a:lnTo>
                    <a:lnTo>
                      <a:pt x="325" y="745"/>
                    </a:lnTo>
                    <a:lnTo>
                      <a:pt x="630" y="1490"/>
                    </a:lnTo>
                    <a:lnTo>
                      <a:pt x="1031" y="2463"/>
                    </a:lnTo>
                    <a:lnTo>
                      <a:pt x="1451" y="3609"/>
                    </a:lnTo>
                    <a:lnTo>
                      <a:pt x="1871" y="4868"/>
                    </a:lnTo>
                    <a:lnTo>
                      <a:pt x="2081" y="5536"/>
                    </a:lnTo>
                    <a:lnTo>
                      <a:pt x="2291" y="6224"/>
                    </a:lnTo>
                    <a:lnTo>
                      <a:pt x="2482" y="6930"/>
                    </a:lnTo>
                    <a:lnTo>
                      <a:pt x="2635" y="7636"/>
                    </a:lnTo>
                    <a:lnTo>
                      <a:pt x="2787" y="8342"/>
                    </a:lnTo>
                    <a:lnTo>
                      <a:pt x="2921" y="9030"/>
                    </a:lnTo>
                    <a:lnTo>
                      <a:pt x="2959" y="9030"/>
                    </a:lnTo>
                    <a:lnTo>
                      <a:pt x="2806" y="8228"/>
                    </a:lnTo>
                    <a:lnTo>
                      <a:pt x="2635" y="7426"/>
                    </a:lnTo>
                    <a:lnTo>
                      <a:pt x="2425" y="6624"/>
                    </a:lnTo>
                    <a:lnTo>
                      <a:pt x="2215" y="5823"/>
                    </a:lnTo>
                    <a:lnTo>
                      <a:pt x="1986" y="5040"/>
                    </a:lnTo>
                    <a:lnTo>
                      <a:pt x="1737" y="4296"/>
                    </a:lnTo>
                    <a:lnTo>
                      <a:pt x="1489" y="3589"/>
                    </a:lnTo>
                    <a:lnTo>
                      <a:pt x="1241" y="2921"/>
                    </a:lnTo>
                    <a:lnTo>
                      <a:pt x="783" y="1738"/>
                    </a:lnTo>
                    <a:lnTo>
                      <a:pt x="401" y="822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9"/>
              <p:cNvSpPr/>
              <p:nvPr/>
            </p:nvSpPr>
            <p:spPr>
              <a:xfrm>
                <a:off x="2198267" y="2248576"/>
                <a:ext cx="197524" cy="241567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5441" extrusionOk="0">
                    <a:moveTo>
                      <a:pt x="611" y="0"/>
                    </a:moveTo>
                    <a:lnTo>
                      <a:pt x="478" y="19"/>
                    </a:lnTo>
                    <a:lnTo>
                      <a:pt x="363" y="39"/>
                    </a:lnTo>
                    <a:lnTo>
                      <a:pt x="249" y="96"/>
                    </a:lnTo>
                    <a:lnTo>
                      <a:pt x="172" y="153"/>
                    </a:lnTo>
                    <a:lnTo>
                      <a:pt x="96" y="249"/>
                    </a:lnTo>
                    <a:lnTo>
                      <a:pt x="39" y="363"/>
                    </a:lnTo>
                    <a:lnTo>
                      <a:pt x="20" y="1069"/>
                    </a:lnTo>
                    <a:lnTo>
                      <a:pt x="1" y="1795"/>
                    </a:lnTo>
                    <a:lnTo>
                      <a:pt x="1" y="2635"/>
                    </a:lnTo>
                    <a:lnTo>
                      <a:pt x="39" y="3513"/>
                    </a:lnTo>
                    <a:lnTo>
                      <a:pt x="77" y="3933"/>
                    </a:lnTo>
                    <a:lnTo>
                      <a:pt x="115" y="4314"/>
                    </a:lnTo>
                    <a:lnTo>
                      <a:pt x="172" y="4658"/>
                    </a:lnTo>
                    <a:lnTo>
                      <a:pt x="249" y="4944"/>
                    </a:lnTo>
                    <a:lnTo>
                      <a:pt x="306" y="5059"/>
                    </a:lnTo>
                    <a:lnTo>
                      <a:pt x="344" y="5154"/>
                    </a:lnTo>
                    <a:lnTo>
                      <a:pt x="401" y="5250"/>
                    </a:lnTo>
                    <a:lnTo>
                      <a:pt x="459" y="5307"/>
                    </a:lnTo>
                    <a:lnTo>
                      <a:pt x="573" y="5364"/>
                    </a:lnTo>
                    <a:lnTo>
                      <a:pt x="726" y="5402"/>
                    </a:lnTo>
                    <a:lnTo>
                      <a:pt x="917" y="5440"/>
                    </a:lnTo>
                    <a:lnTo>
                      <a:pt x="1356" y="5440"/>
                    </a:lnTo>
                    <a:lnTo>
                      <a:pt x="1604" y="5421"/>
                    </a:lnTo>
                    <a:lnTo>
                      <a:pt x="2119" y="5345"/>
                    </a:lnTo>
                    <a:lnTo>
                      <a:pt x="2616" y="5231"/>
                    </a:lnTo>
                    <a:lnTo>
                      <a:pt x="3093" y="5097"/>
                    </a:lnTo>
                    <a:lnTo>
                      <a:pt x="3303" y="5021"/>
                    </a:lnTo>
                    <a:lnTo>
                      <a:pt x="3475" y="4944"/>
                    </a:lnTo>
                    <a:lnTo>
                      <a:pt x="3608" y="4868"/>
                    </a:lnTo>
                    <a:lnTo>
                      <a:pt x="3723" y="4772"/>
                    </a:lnTo>
                    <a:lnTo>
                      <a:pt x="3799" y="4677"/>
                    </a:lnTo>
                    <a:lnTo>
                      <a:pt x="3875" y="4543"/>
                    </a:lnTo>
                    <a:lnTo>
                      <a:pt x="3952" y="4391"/>
                    </a:lnTo>
                    <a:lnTo>
                      <a:pt x="4028" y="4219"/>
                    </a:lnTo>
                    <a:lnTo>
                      <a:pt x="4143" y="3837"/>
                    </a:lnTo>
                    <a:lnTo>
                      <a:pt x="4257" y="3417"/>
                    </a:lnTo>
                    <a:lnTo>
                      <a:pt x="4334" y="3016"/>
                    </a:lnTo>
                    <a:lnTo>
                      <a:pt x="4410" y="2654"/>
                    </a:lnTo>
                    <a:lnTo>
                      <a:pt x="4448" y="2367"/>
                    </a:lnTo>
                    <a:lnTo>
                      <a:pt x="4448" y="2195"/>
                    </a:lnTo>
                    <a:lnTo>
                      <a:pt x="4448" y="2176"/>
                    </a:lnTo>
                    <a:lnTo>
                      <a:pt x="4410" y="2119"/>
                    </a:lnTo>
                    <a:lnTo>
                      <a:pt x="4276" y="1986"/>
                    </a:lnTo>
                    <a:lnTo>
                      <a:pt x="4085" y="1814"/>
                    </a:lnTo>
                    <a:lnTo>
                      <a:pt x="3818" y="1623"/>
                    </a:lnTo>
                    <a:lnTo>
                      <a:pt x="3513" y="1394"/>
                    </a:lnTo>
                    <a:lnTo>
                      <a:pt x="3169" y="1146"/>
                    </a:lnTo>
                    <a:lnTo>
                      <a:pt x="2787" y="917"/>
                    </a:lnTo>
                    <a:lnTo>
                      <a:pt x="2406" y="668"/>
                    </a:lnTo>
                    <a:lnTo>
                      <a:pt x="2005" y="458"/>
                    </a:lnTo>
                    <a:lnTo>
                      <a:pt x="1623" y="287"/>
                    </a:lnTo>
                    <a:lnTo>
                      <a:pt x="1260" y="134"/>
                    </a:lnTo>
                    <a:lnTo>
                      <a:pt x="917" y="39"/>
                    </a:lnTo>
                    <a:lnTo>
                      <a:pt x="745" y="19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extrusionOk="0">
                    <a:moveTo>
                      <a:pt x="2214" y="1"/>
                    </a:moveTo>
                    <a:lnTo>
                      <a:pt x="0" y="143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fill="none" extrusionOk="0">
                    <a:moveTo>
                      <a:pt x="0" y="1432"/>
                    </a:moveTo>
                    <a:lnTo>
                      <a:pt x="401" y="374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2170297" y="2187575"/>
                <a:ext cx="322947" cy="326277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7349" extrusionOk="0">
                    <a:moveTo>
                      <a:pt x="3284" y="0"/>
                    </a:moveTo>
                    <a:lnTo>
                      <a:pt x="3074" y="38"/>
                    </a:lnTo>
                    <a:lnTo>
                      <a:pt x="2883" y="76"/>
                    </a:lnTo>
                    <a:lnTo>
                      <a:pt x="2692" y="134"/>
                    </a:lnTo>
                    <a:lnTo>
                      <a:pt x="2348" y="267"/>
                    </a:lnTo>
                    <a:lnTo>
                      <a:pt x="2177" y="325"/>
                    </a:lnTo>
                    <a:lnTo>
                      <a:pt x="2024" y="363"/>
                    </a:lnTo>
                    <a:lnTo>
                      <a:pt x="1719" y="420"/>
                    </a:lnTo>
                    <a:lnTo>
                      <a:pt x="1566" y="439"/>
                    </a:lnTo>
                    <a:lnTo>
                      <a:pt x="1432" y="496"/>
                    </a:lnTo>
                    <a:lnTo>
                      <a:pt x="1260" y="554"/>
                    </a:lnTo>
                    <a:lnTo>
                      <a:pt x="1108" y="649"/>
                    </a:lnTo>
                    <a:lnTo>
                      <a:pt x="955" y="744"/>
                    </a:lnTo>
                    <a:lnTo>
                      <a:pt x="821" y="859"/>
                    </a:lnTo>
                    <a:lnTo>
                      <a:pt x="688" y="974"/>
                    </a:lnTo>
                    <a:lnTo>
                      <a:pt x="573" y="1107"/>
                    </a:lnTo>
                    <a:lnTo>
                      <a:pt x="459" y="1241"/>
                    </a:lnTo>
                    <a:lnTo>
                      <a:pt x="363" y="1393"/>
                    </a:lnTo>
                    <a:lnTo>
                      <a:pt x="287" y="1546"/>
                    </a:lnTo>
                    <a:lnTo>
                      <a:pt x="211" y="1718"/>
                    </a:lnTo>
                    <a:lnTo>
                      <a:pt x="153" y="1871"/>
                    </a:lnTo>
                    <a:lnTo>
                      <a:pt x="96" y="2042"/>
                    </a:lnTo>
                    <a:lnTo>
                      <a:pt x="58" y="2214"/>
                    </a:lnTo>
                    <a:lnTo>
                      <a:pt x="20" y="2386"/>
                    </a:lnTo>
                    <a:lnTo>
                      <a:pt x="1" y="2558"/>
                    </a:lnTo>
                    <a:lnTo>
                      <a:pt x="1" y="2730"/>
                    </a:lnTo>
                    <a:lnTo>
                      <a:pt x="20" y="2844"/>
                    </a:lnTo>
                    <a:lnTo>
                      <a:pt x="39" y="2901"/>
                    </a:lnTo>
                    <a:lnTo>
                      <a:pt x="58" y="2940"/>
                    </a:lnTo>
                    <a:lnTo>
                      <a:pt x="115" y="2997"/>
                    </a:lnTo>
                    <a:lnTo>
                      <a:pt x="192" y="3016"/>
                    </a:lnTo>
                    <a:lnTo>
                      <a:pt x="363" y="2997"/>
                    </a:lnTo>
                    <a:lnTo>
                      <a:pt x="497" y="2997"/>
                    </a:lnTo>
                    <a:lnTo>
                      <a:pt x="611" y="3016"/>
                    </a:lnTo>
                    <a:lnTo>
                      <a:pt x="879" y="3054"/>
                    </a:lnTo>
                    <a:lnTo>
                      <a:pt x="1127" y="3092"/>
                    </a:lnTo>
                    <a:lnTo>
                      <a:pt x="1394" y="3111"/>
                    </a:lnTo>
                    <a:lnTo>
                      <a:pt x="1490" y="3092"/>
                    </a:lnTo>
                    <a:lnTo>
                      <a:pt x="1604" y="3073"/>
                    </a:lnTo>
                    <a:lnTo>
                      <a:pt x="1680" y="3054"/>
                    </a:lnTo>
                    <a:lnTo>
                      <a:pt x="1738" y="3054"/>
                    </a:lnTo>
                    <a:lnTo>
                      <a:pt x="1795" y="3073"/>
                    </a:lnTo>
                    <a:lnTo>
                      <a:pt x="1833" y="3130"/>
                    </a:lnTo>
                    <a:lnTo>
                      <a:pt x="1890" y="3188"/>
                    </a:lnTo>
                    <a:lnTo>
                      <a:pt x="1986" y="3379"/>
                    </a:lnTo>
                    <a:lnTo>
                      <a:pt x="2139" y="3722"/>
                    </a:lnTo>
                    <a:lnTo>
                      <a:pt x="2272" y="4028"/>
                    </a:lnTo>
                    <a:lnTo>
                      <a:pt x="2406" y="4352"/>
                    </a:lnTo>
                    <a:lnTo>
                      <a:pt x="2520" y="4677"/>
                    </a:lnTo>
                    <a:lnTo>
                      <a:pt x="2635" y="5020"/>
                    </a:lnTo>
                    <a:lnTo>
                      <a:pt x="2711" y="5345"/>
                    </a:lnTo>
                    <a:lnTo>
                      <a:pt x="2788" y="5688"/>
                    </a:lnTo>
                    <a:lnTo>
                      <a:pt x="2845" y="6051"/>
                    </a:lnTo>
                    <a:lnTo>
                      <a:pt x="2902" y="6395"/>
                    </a:lnTo>
                    <a:lnTo>
                      <a:pt x="2921" y="6585"/>
                    </a:lnTo>
                    <a:lnTo>
                      <a:pt x="2940" y="6795"/>
                    </a:lnTo>
                    <a:lnTo>
                      <a:pt x="2997" y="6967"/>
                    </a:lnTo>
                    <a:lnTo>
                      <a:pt x="3036" y="7044"/>
                    </a:lnTo>
                    <a:lnTo>
                      <a:pt x="3093" y="7120"/>
                    </a:lnTo>
                    <a:lnTo>
                      <a:pt x="3150" y="7196"/>
                    </a:lnTo>
                    <a:lnTo>
                      <a:pt x="3207" y="7234"/>
                    </a:lnTo>
                    <a:lnTo>
                      <a:pt x="3284" y="7273"/>
                    </a:lnTo>
                    <a:lnTo>
                      <a:pt x="3379" y="7311"/>
                    </a:lnTo>
                    <a:lnTo>
                      <a:pt x="3551" y="7349"/>
                    </a:lnTo>
                    <a:lnTo>
                      <a:pt x="3742" y="7349"/>
                    </a:lnTo>
                    <a:lnTo>
                      <a:pt x="3952" y="7330"/>
                    </a:lnTo>
                    <a:lnTo>
                      <a:pt x="4143" y="7311"/>
                    </a:lnTo>
                    <a:lnTo>
                      <a:pt x="4486" y="7234"/>
                    </a:lnTo>
                    <a:lnTo>
                      <a:pt x="5345" y="7063"/>
                    </a:lnTo>
                    <a:lnTo>
                      <a:pt x="5784" y="7005"/>
                    </a:lnTo>
                    <a:lnTo>
                      <a:pt x="6223" y="6948"/>
                    </a:lnTo>
                    <a:lnTo>
                      <a:pt x="6510" y="6910"/>
                    </a:lnTo>
                    <a:lnTo>
                      <a:pt x="6643" y="6853"/>
                    </a:lnTo>
                    <a:lnTo>
                      <a:pt x="6777" y="6814"/>
                    </a:lnTo>
                    <a:lnTo>
                      <a:pt x="6911" y="6738"/>
                    </a:lnTo>
                    <a:lnTo>
                      <a:pt x="7006" y="6662"/>
                    </a:lnTo>
                    <a:lnTo>
                      <a:pt x="7101" y="6566"/>
                    </a:lnTo>
                    <a:lnTo>
                      <a:pt x="7178" y="6452"/>
                    </a:lnTo>
                    <a:lnTo>
                      <a:pt x="7235" y="6299"/>
                    </a:lnTo>
                    <a:lnTo>
                      <a:pt x="7254" y="6146"/>
                    </a:lnTo>
                    <a:lnTo>
                      <a:pt x="7273" y="5994"/>
                    </a:lnTo>
                    <a:lnTo>
                      <a:pt x="7254" y="5841"/>
                    </a:lnTo>
                    <a:lnTo>
                      <a:pt x="7216" y="5211"/>
                    </a:lnTo>
                    <a:lnTo>
                      <a:pt x="7120" y="4600"/>
                    </a:lnTo>
                    <a:lnTo>
                      <a:pt x="7006" y="3970"/>
                    </a:lnTo>
                    <a:lnTo>
                      <a:pt x="6853" y="3360"/>
                    </a:lnTo>
                    <a:lnTo>
                      <a:pt x="6701" y="2863"/>
                    </a:lnTo>
                    <a:lnTo>
                      <a:pt x="6510" y="2367"/>
                    </a:lnTo>
                    <a:lnTo>
                      <a:pt x="6395" y="2119"/>
                    </a:lnTo>
                    <a:lnTo>
                      <a:pt x="6281" y="1890"/>
                    </a:lnTo>
                    <a:lnTo>
                      <a:pt x="6128" y="1642"/>
                    </a:lnTo>
                    <a:lnTo>
                      <a:pt x="5994" y="1432"/>
                    </a:lnTo>
                    <a:lnTo>
                      <a:pt x="5823" y="1222"/>
                    </a:lnTo>
                    <a:lnTo>
                      <a:pt x="5651" y="1012"/>
                    </a:lnTo>
                    <a:lnTo>
                      <a:pt x="5460" y="821"/>
                    </a:lnTo>
                    <a:lnTo>
                      <a:pt x="5250" y="649"/>
                    </a:lnTo>
                    <a:lnTo>
                      <a:pt x="5021" y="477"/>
                    </a:lnTo>
                    <a:lnTo>
                      <a:pt x="4792" y="344"/>
                    </a:lnTo>
                    <a:lnTo>
                      <a:pt x="4544" y="229"/>
                    </a:lnTo>
                    <a:lnTo>
                      <a:pt x="4276" y="134"/>
                    </a:lnTo>
                    <a:lnTo>
                      <a:pt x="4085" y="76"/>
                    </a:lnTo>
                    <a:lnTo>
                      <a:pt x="3895" y="38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783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extrusionOk="0">
                    <a:moveTo>
                      <a:pt x="574" y="1"/>
                    </a:move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fill="none" extrusionOk="0">
                    <a:moveTo>
                      <a:pt x="574" y="1"/>
                    </a:moveTo>
                    <a:lnTo>
                      <a:pt x="574" y="1"/>
                    </a:ln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2224549" y="2356194"/>
                <a:ext cx="12742" cy="1358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06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58" y="39"/>
                    </a:lnTo>
                    <a:lnTo>
                      <a:pt x="19" y="96"/>
                    </a:lnTo>
                    <a:lnTo>
                      <a:pt x="0" y="153"/>
                    </a:lnTo>
                    <a:lnTo>
                      <a:pt x="0" y="211"/>
                    </a:lnTo>
                    <a:lnTo>
                      <a:pt x="38" y="249"/>
                    </a:lnTo>
                    <a:lnTo>
                      <a:pt x="77" y="287"/>
                    </a:lnTo>
                    <a:lnTo>
                      <a:pt x="134" y="306"/>
                    </a:lnTo>
                    <a:lnTo>
                      <a:pt x="191" y="287"/>
                    </a:lnTo>
                    <a:lnTo>
                      <a:pt x="248" y="268"/>
                    </a:lnTo>
                    <a:lnTo>
                      <a:pt x="268" y="211"/>
                    </a:lnTo>
                    <a:lnTo>
                      <a:pt x="287" y="153"/>
                    </a:lnTo>
                    <a:lnTo>
                      <a:pt x="287" y="96"/>
                    </a:lnTo>
                    <a:lnTo>
                      <a:pt x="248" y="58"/>
                    </a:lnTo>
                    <a:lnTo>
                      <a:pt x="210" y="20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2217757" y="2425674"/>
                <a:ext cx="50880" cy="3565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03" extrusionOk="0">
                    <a:moveTo>
                      <a:pt x="1146" y="1"/>
                    </a:moveTo>
                    <a:lnTo>
                      <a:pt x="1" y="153"/>
                    </a:lnTo>
                    <a:lnTo>
                      <a:pt x="20" y="249"/>
                    </a:lnTo>
                    <a:lnTo>
                      <a:pt x="20" y="363"/>
                    </a:lnTo>
                    <a:lnTo>
                      <a:pt x="58" y="478"/>
                    </a:lnTo>
                    <a:lnTo>
                      <a:pt x="134" y="593"/>
                    </a:lnTo>
                    <a:lnTo>
                      <a:pt x="172" y="650"/>
                    </a:lnTo>
                    <a:lnTo>
                      <a:pt x="230" y="688"/>
                    </a:lnTo>
                    <a:lnTo>
                      <a:pt x="306" y="745"/>
                    </a:lnTo>
                    <a:lnTo>
                      <a:pt x="382" y="764"/>
                    </a:lnTo>
                    <a:lnTo>
                      <a:pt x="459" y="783"/>
                    </a:lnTo>
                    <a:lnTo>
                      <a:pt x="573" y="802"/>
                    </a:lnTo>
                    <a:lnTo>
                      <a:pt x="669" y="783"/>
                    </a:lnTo>
                    <a:lnTo>
                      <a:pt x="764" y="764"/>
                    </a:lnTo>
                    <a:lnTo>
                      <a:pt x="840" y="726"/>
                    </a:lnTo>
                    <a:lnTo>
                      <a:pt x="917" y="669"/>
                    </a:lnTo>
                    <a:lnTo>
                      <a:pt x="974" y="612"/>
                    </a:lnTo>
                    <a:lnTo>
                      <a:pt x="1012" y="535"/>
                    </a:lnTo>
                    <a:lnTo>
                      <a:pt x="1089" y="402"/>
                    </a:lnTo>
                    <a:lnTo>
                      <a:pt x="1127" y="249"/>
                    </a:lnTo>
                    <a:lnTo>
                      <a:pt x="1146" y="115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9"/>
              <p:cNvSpPr/>
              <p:nvPr/>
            </p:nvSpPr>
            <p:spPr>
              <a:xfrm>
                <a:off x="2222019" y="2337547"/>
                <a:ext cx="29702" cy="1105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49" extrusionOk="0">
                    <a:moveTo>
                      <a:pt x="191" y="1"/>
                    </a:moveTo>
                    <a:lnTo>
                      <a:pt x="95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95" y="39"/>
                    </a:lnTo>
                    <a:lnTo>
                      <a:pt x="267" y="39"/>
                    </a:lnTo>
                    <a:lnTo>
                      <a:pt x="363" y="58"/>
                    </a:lnTo>
                    <a:lnTo>
                      <a:pt x="439" y="96"/>
                    </a:lnTo>
                    <a:lnTo>
                      <a:pt x="515" y="134"/>
                    </a:lnTo>
                    <a:lnTo>
                      <a:pt x="573" y="191"/>
                    </a:lnTo>
                    <a:lnTo>
                      <a:pt x="630" y="249"/>
                    </a:lnTo>
                    <a:lnTo>
                      <a:pt x="668" y="249"/>
                    </a:lnTo>
                    <a:lnTo>
                      <a:pt x="611" y="172"/>
                    </a:lnTo>
                    <a:lnTo>
                      <a:pt x="534" y="115"/>
                    </a:lnTo>
                    <a:lnTo>
                      <a:pt x="458" y="58"/>
                    </a:lnTo>
                    <a:lnTo>
                      <a:pt x="382" y="39"/>
                    </a:lnTo>
                    <a:lnTo>
                      <a:pt x="286" y="20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2272852" y="2534180"/>
                <a:ext cx="174615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241" extrusionOk="0">
                    <a:moveTo>
                      <a:pt x="3398" y="0"/>
                    </a:moveTo>
                    <a:lnTo>
                      <a:pt x="3169" y="115"/>
                    </a:lnTo>
                    <a:lnTo>
                      <a:pt x="2921" y="191"/>
                    </a:lnTo>
                    <a:lnTo>
                      <a:pt x="2673" y="267"/>
                    </a:lnTo>
                    <a:lnTo>
                      <a:pt x="2424" y="325"/>
                    </a:lnTo>
                    <a:lnTo>
                      <a:pt x="2195" y="363"/>
                    </a:lnTo>
                    <a:lnTo>
                      <a:pt x="1947" y="382"/>
                    </a:lnTo>
                    <a:lnTo>
                      <a:pt x="1489" y="401"/>
                    </a:lnTo>
                    <a:lnTo>
                      <a:pt x="1107" y="401"/>
                    </a:lnTo>
                    <a:lnTo>
                      <a:pt x="783" y="363"/>
                    </a:lnTo>
                    <a:lnTo>
                      <a:pt x="497" y="325"/>
                    </a:lnTo>
                    <a:lnTo>
                      <a:pt x="0" y="954"/>
                    </a:lnTo>
                    <a:lnTo>
                      <a:pt x="478" y="1088"/>
                    </a:lnTo>
                    <a:lnTo>
                      <a:pt x="917" y="1184"/>
                    </a:lnTo>
                    <a:lnTo>
                      <a:pt x="1317" y="1222"/>
                    </a:lnTo>
                    <a:lnTo>
                      <a:pt x="1699" y="1241"/>
                    </a:lnTo>
                    <a:lnTo>
                      <a:pt x="2043" y="1222"/>
                    </a:lnTo>
                    <a:lnTo>
                      <a:pt x="2367" y="1184"/>
                    </a:lnTo>
                    <a:lnTo>
                      <a:pt x="2673" y="1126"/>
                    </a:lnTo>
                    <a:lnTo>
                      <a:pt x="2921" y="1069"/>
                    </a:lnTo>
                    <a:lnTo>
                      <a:pt x="3169" y="974"/>
                    </a:lnTo>
                    <a:lnTo>
                      <a:pt x="3360" y="897"/>
                    </a:lnTo>
                    <a:lnTo>
                      <a:pt x="3665" y="725"/>
                    </a:lnTo>
                    <a:lnTo>
                      <a:pt x="3856" y="611"/>
                    </a:lnTo>
                    <a:lnTo>
                      <a:pt x="3932" y="554"/>
                    </a:lnTo>
                    <a:lnTo>
                      <a:pt x="3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9"/>
              <p:cNvSpPr/>
              <p:nvPr/>
            </p:nvSpPr>
            <p:spPr>
              <a:xfrm>
                <a:off x="2530485" y="2897700"/>
                <a:ext cx="743259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9624" extrusionOk="0">
                    <a:moveTo>
                      <a:pt x="2978" y="1"/>
                    </a:moveTo>
                    <a:lnTo>
                      <a:pt x="0" y="19624"/>
                    </a:lnTo>
                    <a:lnTo>
                      <a:pt x="12980" y="19624"/>
                    </a:lnTo>
                    <a:lnTo>
                      <a:pt x="13171" y="19604"/>
                    </a:lnTo>
                    <a:lnTo>
                      <a:pt x="13362" y="19566"/>
                    </a:lnTo>
                    <a:lnTo>
                      <a:pt x="13533" y="19471"/>
                    </a:lnTo>
                    <a:lnTo>
                      <a:pt x="13705" y="19356"/>
                    </a:lnTo>
                    <a:lnTo>
                      <a:pt x="13839" y="19223"/>
                    </a:lnTo>
                    <a:lnTo>
                      <a:pt x="13934" y="19070"/>
                    </a:lnTo>
                    <a:lnTo>
                      <a:pt x="14030" y="18879"/>
                    </a:lnTo>
                    <a:lnTo>
                      <a:pt x="14068" y="18688"/>
                    </a:lnTo>
                    <a:lnTo>
                      <a:pt x="16740" y="993"/>
                    </a:lnTo>
                    <a:lnTo>
                      <a:pt x="16740" y="803"/>
                    </a:lnTo>
                    <a:lnTo>
                      <a:pt x="16702" y="631"/>
                    </a:lnTo>
                    <a:lnTo>
                      <a:pt x="16645" y="459"/>
                    </a:lnTo>
                    <a:lnTo>
                      <a:pt x="16530" y="306"/>
                    </a:lnTo>
                    <a:lnTo>
                      <a:pt x="16397" y="192"/>
                    </a:lnTo>
                    <a:lnTo>
                      <a:pt x="16244" y="96"/>
                    </a:lnTo>
                    <a:lnTo>
                      <a:pt x="16072" y="20"/>
                    </a:lnTo>
                    <a:lnTo>
                      <a:pt x="15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9"/>
              <p:cNvSpPr/>
              <p:nvPr/>
            </p:nvSpPr>
            <p:spPr>
              <a:xfrm>
                <a:off x="2054200" y="2897700"/>
                <a:ext cx="664453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19624" extrusionOk="0">
                    <a:moveTo>
                      <a:pt x="13916" y="1"/>
                    </a:moveTo>
                    <a:lnTo>
                      <a:pt x="13687" y="20"/>
                    </a:lnTo>
                    <a:lnTo>
                      <a:pt x="13477" y="77"/>
                    </a:lnTo>
                    <a:lnTo>
                      <a:pt x="13286" y="173"/>
                    </a:lnTo>
                    <a:lnTo>
                      <a:pt x="13133" y="306"/>
                    </a:lnTo>
                    <a:lnTo>
                      <a:pt x="12980" y="440"/>
                    </a:lnTo>
                    <a:lnTo>
                      <a:pt x="12866" y="631"/>
                    </a:lnTo>
                    <a:lnTo>
                      <a:pt x="12770" y="822"/>
                    </a:lnTo>
                    <a:lnTo>
                      <a:pt x="12713" y="1032"/>
                    </a:lnTo>
                    <a:lnTo>
                      <a:pt x="10270" y="17772"/>
                    </a:lnTo>
                    <a:lnTo>
                      <a:pt x="10251" y="17848"/>
                    </a:lnTo>
                    <a:lnTo>
                      <a:pt x="10213" y="17925"/>
                    </a:lnTo>
                    <a:lnTo>
                      <a:pt x="10175" y="17982"/>
                    </a:lnTo>
                    <a:lnTo>
                      <a:pt x="10117" y="18058"/>
                    </a:lnTo>
                    <a:lnTo>
                      <a:pt x="10041" y="18096"/>
                    </a:lnTo>
                    <a:lnTo>
                      <a:pt x="9965" y="18135"/>
                    </a:lnTo>
                    <a:lnTo>
                      <a:pt x="9888" y="18154"/>
                    </a:lnTo>
                    <a:lnTo>
                      <a:pt x="9812" y="18173"/>
                    </a:lnTo>
                    <a:lnTo>
                      <a:pt x="592" y="18173"/>
                    </a:lnTo>
                    <a:lnTo>
                      <a:pt x="459" y="18230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5"/>
                    </a:lnTo>
                    <a:lnTo>
                      <a:pt x="134" y="19299"/>
                    </a:lnTo>
                    <a:lnTo>
                      <a:pt x="230" y="19414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2" y="19624"/>
                    </a:lnTo>
                    <a:lnTo>
                      <a:pt x="11186" y="19624"/>
                    </a:lnTo>
                    <a:lnTo>
                      <a:pt x="11396" y="19604"/>
                    </a:lnTo>
                    <a:lnTo>
                      <a:pt x="11587" y="19566"/>
                    </a:lnTo>
                    <a:lnTo>
                      <a:pt x="11759" y="19471"/>
                    </a:lnTo>
                    <a:lnTo>
                      <a:pt x="11912" y="19356"/>
                    </a:lnTo>
                    <a:lnTo>
                      <a:pt x="12045" y="19223"/>
                    </a:lnTo>
                    <a:lnTo>
                      <a:pt x="12160" y="19070"/>
                    </a:lnTo>
                    <a:lnTo>
                      <a:pt x="12236" y="18879"/>
                    </a:lnTo>
                    <a:lnTo>
                      <a:pt x="12274" y="18688"/>
                    </a:lnTo>
                    <a:lnTo>
                      <a:pt x="14947" y="993"/>
                    </a:lnTo>
                    <a:lnTo>
                      <a:pt x="14966" y="803"/>
                    </a:lnTo>
                    <a:lnTo>
                      <a:pt x="14927" y="631"/>
                    </a:lnTo>
                    <a:lnTo>
                      <a:pt x="14851" y="459"/>
                    </a:lnTo>
                    <a:lnTo>
                      <a:pt x="14756" y="306"/>
                    </a:lnTo>
                    <a:lnTo>
                      <a:pt x="14622" y="192"/>
                    </a:lnTo>
                    <a:lnTo>
                      <a:pt x="14469" y="96"/>
                    </a:lnTo>
                    <a:lnTo>
                      <a:pt x="14298" y="20"/>
                    </a:lnTo>
                    <a:lnTo>
                      <a:pt x="14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313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fill="none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9"/>
              <p:cNvSpPr/>
              <p:nvPr/>
            </p:nvSpPr>
            <p:spPr>
              <a:xfrm>
                <a:off x="2294030" y="4423126"/>
                <a:ext cx="738197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37" extrusionOk="0">
                    <a:moveTo>
                      <a:pt x="1203" y="1"/>
                    </a:moveTo>
                    <a:lnTo>
                      <a:pt x="1069" y="20"/>
                    </a:lnTo>
                    <a:lnTo>
                      <a:pt x="955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306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92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36"/>
                    </a:lnTo>
                    <a:lnTo>
                      <a:pt x="39" y="1070"/>
                    </a:lnTo>
                    <a:lnTo>
                      <a:pt x="20" y="1203"/>
                    </a:lnTo>
                    <a:lnTo>
                      <a:pt x="1" y="1337"/>
                    </a:lnTo>
                    <a:lnTo>
                      <a:pt x="77" y="1337"/>
                    </a:lnTo>
                    <a:lnTo>
                      <a:pt x="96" y="1203"/>
                    </a:lnTo>
                    <a:lnTo>
                      <a:pt x="115" y="1070"/>
                    </a:lnTo>
                    <a:lnTo>
                      <a:pt x="134" y="955"/>
                    </a:lnTo>
                    <a:lnTo>
                      <a:pt x="172" y="841"/>
                    </a:lnTo>
                    <a:lnTo>
                      <a:pt x="230" y="726"/>
                    </a:lnTo>
                    <a:lnTo>
                      <a:pt x="287" y="631"/>
                    </a:lnTo>
                    <a:lnTo>
                      <a:pt x="363" y="535"/>
                    </a:lnTo>
                    <a:lnTo>
                      <a:pt x="459" y="440"/>
                    </a:lnTo>
                    <a:lnTo>
                      <a:pt x="535" y="363"/>
                    </a:lnTo>
                    <a:lnTo>
                      <a:pt x="630" y="287"/>
                    </a:lnTo>
                    <a:lnTo>
                      <a:pt x="745" y="230"/>
                    </a:lnTo>
                    <a:lnTo>
                      <a:pt x="859" y="172"/>
                    </a:lnTo>
                    <a:lnTo>
                      <a:pt x="974" y="134"/>
                    </a:lnTo>
                    <a:lnTo>
                      <a:pt x="1089" y="96"/>
                    </a:lnTo>
                    <a:lnTo>
                      <a:pt x="1222" y="77"/>
                    </a:lnTo>
                    <a:lnTo>
                      <a:pt x="15405" y="77"/>
                    </a:lnTo>
                    <a:lnTo>
                      <a:pt x="15538" y="96"/>
                    </a:lnTo>
                    <a:lnTo>
                      <a:pt x="15653" y="134"/>
                    </a:lnTo>
                    <a:lnTo>
                      <a:pt x="15786" y="172"/>
                    </a:lnTo>
                    <a:lnTo>
                      <a:pt x="15882" y="230"/>
                    </a:lnTo>
                    <a:lnTo>
                      <a:pt x="15996" y="287"/>
                    </a:lnTo>
                    <a:lnTo>
                      <a:pt x="16092" y="363"/>
                    </a:lnTo>
                    <a:lnTo>
                      <a:pt x="16187" y="440"/>
                    </a:lnTo>
                    <a:lnTo>
                      <a:pt x="16264" y="535"/>
                    </a:lnTo>
                    <a:lnTo>
                      <a:pt x="16340" y="631"/>
                    </a:lnTo>
                    <a:lnTo>
                      <a:pt x="16397" y="726"/>
                    </a:lnTo>
                    <a:lnTo>
                      <a:pt x="16454" y="841"/>
                    </a:lnTo>
                    <a:lnTo>
                      <a:pt x="16493" y="955"/>
                    </a:lnTo>
                    <a:lnTo>
                      <a:pt x="16531" y="1070"/>
                    </a:lnTo>
                    <a:lnTo>
                      <a:pt x="16550" y="1203"/>
                    </a:lnTo>
                    <a:lnTo>
                      <a:pt x="16550" y="1337"/>
                    </a:lnTo>
                    <a:lnTo>
                      <a:pt x="16626" y="1337"/>
                    </a:lnTo>
                    <a:lnTo>
                      <a:pt x="16626" y="1203"/>
                    </a:lnTo>
                    <a:lnTo>
                      <a:pt x="16607" y="1070"/>
                    </a:lnTo>
                    <a:lnTo>
                      <a:pt x="16569" y="936"/>
                    </a:lnTo>
                    <a:lnTo>
                      <a:pt x="16512" y="802"/>
                    </a:lnTo>
                    <a:lnTo>
                      <a:pt x="16473" y="688"/>
                    </a:lnTo>
                    <a:lnTo>
                      <a:pt x="16397" y="592"/>
                    </a:lnTo>
                    <a:lnTo>
                      <a:pt x="16321" y="478"/>
                    </a:lnTo>
                    <a:lnTo>
                      <a:pt x="16225" y="382"/>
                    </a:lnTo>
                    <a:lnTo>
                      <a:pt x="16130" y="306"/>
                    </a:lnTo>
                    <a:lnTo>
                      <a:pt x="16034" y="230"/>
                    </a:lnTo>
                    <a:lnTo>
                      <a:pt x="15920" y="153"/>
                    </a:lnTo>
                    <a:lnTo>
                      <a:pt x="15805" y="96"/>
                    </a:lnTo>
                    <a:lnTo>
                      <a:pt x="15691" y="58"/>
                    </a:lnTo>
                    <a:lnTo>
                      <a:pt x="15557" y="20"/>
                    </a:lnTo>
                    <a:lnTo>
                      <a:pt x="154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9"/>
              <p:cNvSpPr/>
              <p:nvPr/>
            </p:nvSpPr>
            <p:spPr>
              <a:xfrm>
                <a:off x="2668602" y="4423126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"/>
                    </a:moveTo>
                    <a:lnTo>
                      <a:pt x="0" y="77"/>
                    </a:lnTo>
                    <a:lnTo>
                      <a:pt x="134" y="77"/>
                    </a:lnTo>
                    <a:lnTo>
                      <a:pt x="249" y="96"/>
                    </a:lnTo>
                    <a:lnTo>
                      <a:pt x="382" y="134"/>
                    </a:lnTo>
                    <a:lnTo>
                      <a:pt x="497" y="172"/>
                    </a:lnTo>
                    <a:lnTo>
                      <a:pt x="611" y="230"/>
                    </a:lnTo>
                    <a:lnTo>
                      <a:pt x="707" y="287"/>
                    </a:lnTo>
                    <a:lnTo>
                      <a:pt x="802" y="363"/>
                    </a:lnTo>
                    <a:lnTo>
                      <a:pt x="898" y="440"/>
                    </a:lnTo>
                    <a:lnTo>
                      <a:pt x="974" y="535"/>
                    </a:lnTo>
                    <a:lnTo>
                      <a:pt x="1050" y="631"/>
                    </a:lnTo>
                    <a:lnTo>
                      <a:pt x="1108" y="726"/>
                    </a:lnTo>
                    <a:lnTo>
                      <a:pt x="1165" y="841"/>
                    </a:lnTo>
                    <a:lnTo>
                      <a:pt x="1203" y="955"/>
                    </a:lnTo>
                    <a:lnTo>
                      <a:pt x="1241" y="1070"/>
                    </a:lnTo>
                    <a:lnTo>
                      <a:pt x="1260" y="1203"/>
                    </a:lnTo>
                    <a:lnTo>
                      <a:pt x="1260" y="1337"/>
                    </a:lnTo>
                    <a:lnTo>
                      <a:pt x="1337" y="1337"/>
                    </a:lnTo>
                    <a:lnTo>
                      <a:pt x="1337" y="1203"/>
                    </a:lnTo>
                    <a:lnTo>
                      <a:pt x="1317" y="1070"/>
                    </a:lnTo>
                    <a:lnTo>
                      <a:pt x="1279" y="936"/>
                    </a:lnTo>
                    <a:lnTo>
                      <a:pt x="1241" y="802"/>
                    </a:lnTo>
                    <a:lnTo>
                      <a:pt x="1184" y="688"/>
                    </a:lnTo>
                    <a:lnTo>
                      <a:pt x="1108" y="592"/>
                    </a:lnTo>
                    <a:lnTo>
                      <a:pt x="1031" y="478"/>
                    </a:lnTo>
                    <a:lnTo>
                      <a:pt x="955" y="382"/>
                    </a:lnTo>
                    <a:lnTo>
                      <a:pt x="859" y="306"/>
                    </a:lnTo>
                    <a:lnTo>
                      <a:pt x="745" y="230"/>
                    </a:lnTo>
                    <a:lnTo>
                      <a:pt x="649" y="153"/>
                    </a:lnTo>
                    <a:lnTo>
                      <a:pt x="516" y="96"/>
                    </a:lnTo>
                    <a:lnTo>
                      <a:pt x="401" y="58"/>
                    </a:lnTo>
                    <a:lnTo>
                      <a:pt x="268" y="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2971963" y="4482440"/>
                <a:ext cx="117032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4"/>
                    </a:lnTo>
                    <a:lnTo>
                      <a:pt x="574" y="230"/>
                    </a:lnTo>
                    <a:lnTo>
                      <a:pt x="478" y="306"/>
                    </a:lnTo>
                    <a:lnTo>
                      <a:pt x="383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54" y="688"/>
                    </a:lnTo>
                    <a:lnTo>
                      <a:pt x="96" y="802"/>
                    </a:lnTo>
                    <a:lnTo>
                      <a:pt x="58" y="917"/>
                    </a:lnTo>
                    <a:lnTo>
                      <a:pt x="20" y="1051"/>
                    </a:lnTo>
                    <a:lnTo>
                      <a:pt x="1" y="1184"/>
                    </a:lnTo>
                    <a:lnTo>
                      <a:pt x="1" y="1318"/>
                    </a:lnTo>
                    <a:lnTo>
                      <a:pt x="1" y="1451"/>
                    </a:lnTo>
                    <a:lnTo>
                      <a:pt x="20" y="1585"/>
                    </a:lnTo>
                    <a:lnTo>
                      <a:pt x="58" y="1700"/>
                    </a:lnTo>
                    <a:lnTo>
                      <a:pt x="96" y="1833"/>
                    </a:lnTo>
                    <a:lnTo>
                      <a:pt x="154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3" y="2253"/>
                    </a:lnTo>
                    <a:lnTo>
                      <a:pt x="478" y="2330"/>
                    </a:lnTo>
                    <a:lnTo>
                      <a:pt x="574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3009256" y="4518889"/>
                <a:ext cx="42444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75" extrusionOk="0">
                    <a:moveTo>
                      <a:pt x="478" y="1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17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17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9"/>
              <p:cNvSpPr/>
              <p:nvPr/>
            </p:nvSpPr>
            <p:spPr>
              <a:xfrm>
                <a:off x="2667758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401" y="383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401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30"/>
                    </a:lnTo>
                    <a:lnTo>
                      <a:pt x="2253" y="2253"/>
                    </a:lnTo>
                    <a:lnTo>
                      <a:pt x="2348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48" y="478"/>
                    </a:lnTo>
                    <a:lnTo>
                      <a:pt x="2253" y="383"/>
                    </a:lnTo>
                    <a:lnTo>
                      <a:pt x="2157" y="306"/>
                    </a:lnTo>
                    <a:lnTo>
                      <a:pt x="2062" y="230"/>
                    </a:lnTo>
                    <a:lnTo>
                      <a:pt x="1947" y="154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9"/>
              <p:cNvSpPr/>
              <p:nvPr/>
            </p:nvSpPr>
            <p:spPr>
              <a:xfrm>
                <a:off x="2705051" y="4518889"/>
                <a:ext cx="43243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5" extrusionOk="0">
                    <a:moveTo>
                      <a:pt x="477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9"/>
              <p:cNvSpPr/>
              <p:nvPr/>
            </p:nvSpPr>
            <p:spPr>
              <a:xfrm>
                <a:off x="2237247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382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2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29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29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>
                <a:off x="2274540" y="4518889"/>
                <a:ext cx="42400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5" extrusionOk="0">
                    <a:moveTo>
                      <a:pt x="478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465583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RUMUS MANUAL</a:t>
            </a: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D6A-1D40-F48D-0776-2F83CE06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725" y="1457260"/>
            <a:ext cx="7126670" cy="307221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4E18-059D-9E31-F0F6-2204AE20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3" y="1014283"/>
            <a:ext cx="6607113" cy="3520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2"/>
          <p:cNvSpPr txBox="1">
            <a:spLocks noGrp="1"/>
          </p:cNvSpPr>
          <p:nvPr>
            <p:ph type="title"/>
          </p:nvPr>
        </p:nvSpPr>
        <p:spPr>
          <a:xfrm>
            <a:off x="3457118" y="525751"/>
            <a:ext cx="4649675" cy="642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1"/>
          </p:nvPr>
        </p:nvSpPr>
        <p:spPr>
          <a:xfrm>
            <a:off x="2575859" y="926296"/>
            <a:ext cx="5962556" cy="3691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kern="100" dirty="0">
                <a:latin typeface="Calibri"/>
                <a:ea typeface="Calibri"/>
                <a:cs typeface="Times New Roman"/>
              </a:rPr>
              <a:t>                 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Contoh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kode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implementasi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SVM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dari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awal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tanpa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kern="100" dirty="0" err="1">
                <a:effectLst/>
                <a:latin typeface="Calibri"/>
                <a:ea typeface="Calibri"/>
                <a:cs typeface="Times New Roman"/>
              </a:rPr>
              <a:t>menggunakan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library</a:t>
            </a:r>
            <a:endParaRPr lang="en-ID" kern="100" dirty="0">
              <a:effectLst/>
              <a:latin typeface="Calibri"/>
              <a:ea typeface="Calibri"/>
              <a:cs typeface="Times New Roman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D" dirty="0"/>
          </a:p>
          <a:p>
            <a:endParaRPr lang="en-ID" dirty="0">
              <a:effectLst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merepresentasikan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Support Vector Machine (SVM).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OOP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mengorganisir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de-DE" sz="1200" kern="100" dirty="0">
                <a:effectLst/>
                <a:latin typeface="Calibri"/>
                <a:ea typeface="Calibri"/>
                <a:cs typeface="Times New Roman"/>
              </a:rPr>
              <a:t>Fungsi inisialisasi</a:t>
            </a:r>
            <a:r>
              <a:rPr lang="de-DE" b="1" kern="100" dirty="0">
                <a:latin typeface="Calibri"/>
                <a:ea typeface="Calibri"/>
                <a:cs typeface="Times New Roman"/>
              </a:rPr>
              <a:t> </a:t>
            </a:r>
            <a:r>
              <a:rPr lang="de-DE" sz="1200" b="1" kern="100" dirty="0">
                <a:effectLst/>
                <a:latin typeface="Calibri"/>
                <a:ea typeface="Calibri"/>
                <a:cs typeface="Times New Roman"/>
              </a:rPr>
              <a:t> __init__</a:t>
            </a:r>
            <a:r>
              <a:rPr lang="de-DE" sz="1200" kern="100" dirty="0">
                <a:effectLst/>
                <a:latin typeface="Calibri"/>
                <a:ea typeface="Calibri"/>
                <a:cs typeface="Times New Roman"/>
              </a:rPr>
              <a:t> adalah metode khusus yang dipanggil ketika objek kelas dibuat. 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Dalam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hal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ini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,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metode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tersebut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digunakan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untuk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menginisialisasi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parameter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pembelajaran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seperti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learning rate dan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jumlah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epochs,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serta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variabel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alibri"/>
                <a:ea typeface="Calibri"/>
                <a:cs typeface="Times New Roman"/>
              </a:rPr>
              <a:t>bobot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 (</a:t>
            </a:r>
            <a:r>
              <a:rPr lang="en-US" sz="1200" b="1" kern="100" dirty="0">
                <a:effectLst/>
                <a:latin typeface="Calibri"/>
                <a:ea typeface="Calibri"/>
                <a:cs typeface="Times New Roman"/>
              </a:rPr>
              <a:t>w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), bias (</a:t>
            </a:r>
            <a:r>
              <a:rPr lang="en-US" sz="1200" b="1" kern="100" dirty="0">
                <a:effectLst/>
                <a:latin typeface="Calibri"/>
                <a:ea typeface="Calibri"/>
                <a:cs typeface="Times New Roman"/>
              </a:rPr>
              <a:t>b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), dan support vectors (</a:t>
            </a:r>
            <a:r>
              <a:rPr lang="en-US" sz="1200" b="1" kern="100" dirty="0" err="1">
                <a:effectLst/>
                <a:latin typeface="Calibri"/>
                <a:ea typeface="Calibri"/>
                <a:cs typeface="Times New Roman"/>
              </a:rPr>
              <a:t>support_vectors</a:t>
            </a:r>
            <a:r>
              <a:rPr lang="en-US" sz="1200" kern="100" dirty="0">
                <a:effectLst/>
                <a:latin typeface="Calibri"/>
                <a:ea typeface="Calibri"/>
                <a:cs typeface="Times New Roman"/>
              </a:rPr>
              <a:t>).</a:t>
            </a:r>
            <a:endParaRPr lang="en-ID" sz="1100" kern="100" dirty="0">
              <a:effectLst/>
              <a:latin typeface="Calibri"/>
              <a:ea typeface="Calibri"/>
              <a:cs typeface="Times New Roman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1672" name="Google Shape;1672;p42"/>
          <p:cNvSpPr/>
          <p:nvPr/>
        </p:nvSpPr>
        <p:spPr>
          <a:xfrm>
            <a:off x="1430747" y="1040764"/>
            <a:ext cx="437295" cy="2894681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666280" y="628373"/>
            <a:ext cx="1751606" cy="3346712"/>
            <a:chOff x="5186401" y="494525"/>
            <a:chExt cx="1834973" cy="3724678"/>
          </a:xfrm>
        </p:grpSpPr>
        <p:sp>
          <p:nvSpPr>
            <p:cNvPr id="1674" name="Google Shape;1674;p42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rogrammer working on laptop computer in office studio">
            <a:extLst>
              <a:ext uri="{FF2B5EF4-FFF2-40B4-BE49-F238E27FC236}">
                <a16:creationId xmlns:a16="http://schemas.microsoft.com/office/drawing/2014/main" id="{100C4C4A-83D2-B4FE-131B-6EB708AB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1" y="926296"/>
            <a:ext cx="1668126" cy="25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6B49C-4A18-4460-9B90-2D4AE2EC9D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56" y="1358036"/>
            <a:ext cx="4450080" cy="1478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465583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ID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3D6A-1D40-F48D-0776-2F83CE06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076" y="259184"/>
            <a:ext cx="7126670" cy="4063887"/>
          </a:xfrm>
        </p:spPr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Hasil Keputusan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B13371-8542-A832-4930-7AA03D62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 batas keputusan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FE82F-15C8-8CE8-5D10-B7202C63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44019-F37C-4BD0-8315-C2B116CF95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691316"/>
            <a:ext cx="6523901" cy="3357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4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place Digitalization Project Proposal by Slidesgo">
  <a:themeElements>
    <a:clrScheme name="Simple Light">
      <a:dk1>
        <a:srgbClr val="345792"/>
      </a:dk1>
      <a:lt1>
        <a:srgbClr val="0A0A0A"/>
      </a:lt1>
      <a:dk2>
        <a:srgbClr val="E8EEFD"/>
      </a:dk2>
      <a:lt2>
        <a:srgbClr val="5484D8"/>
      </a:lt2>
      <a:accent1>
        <a:srgbClr val="90ABF0"/>
      </a:accent1>
      <a:accent2>
        <a:srgbClr val="C0D4F8"/>
      </a:accent2>
      <a:accent3>
        <a:srgbClr val="BBC6EB"/>
      </a:accent3>
      <a:accent4>
        <a:srgbClr val="729AE5"/>
      </a:accent4>
      <a:accent5>
        <a:srgbClr val="4F5872"/>
      </a:accent5>
      <a:accent6>
        <a:srgbClr val="BCDDCB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1172</Words>
  <Application>Microsoft Office PowerPoint</Application>
  <PresentationFormat>On-screen Show (16:9)</PresentationFormat>
  <Paragraphs>126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Bodoni MT</vt:lpstr>
      <vt:lpstr>Arsenal</vt:lpstr>
      <vt:lpstr>Outfit</vt:lpstr>
      <vt:lpstr>Anuphan</vt:lpstr>
      <vt:lpstr>PT Sans</vt:lpstr>
      <vt:lpstr>Söhne</vt:lpstr>
      <vt:lpstr>Arial</vt:lpstr>
      <vt:lpstr>Sohne</vt:lpstr>
      <vt:lpstr>Symbol</vt:lpstr>
      <vt:lpstr>Calibri</vt:lpstr>
      <vt:lpstr>Shohn</vt:lpstr>
      <vt:lpstr>Loved by the King</vt:lpstr>
      <vt:lpstr>Workplace Digitalization Project Proposal by Slidesgo</vt:lpstr>
      <vt:lpstr>Introduction to Support Vector Machines (SVM)</vt:lpstr>
      <vt:lpstr>DEFINISI SVM</vt:lpstr>
      <vt:lpstr>HYPERPLANE</vt:lpstr>
      <vt:lpstr>MARGINS</vt:lpstr>
      <vt:lpstr>Parameter SVM</vt:lpstr>
      <vt:lpstr>WHITE BOX TESTING</vt:lpstr>
      <vt:lpstr>RUMUS MANUAL</vt:lpstr>
      <vt:lpstr>Implementasi SVM Tanpa Library </vt:lpstr>
      <vt:lpstr> </vt:lpstr>
      <vt:lpstr>PowerPoint Presentation</vt:lpstr>
      <vt:lpstr>Pelatihan Menggunakan SVM </vt:lpstr>
      <vt:lpstr>Contoh Penggunaan SVM   </vt:lpstr>
      <vt:lpstr>Visualisasi hasil dengan grafik </vt:lpstr>
      <vt:lpstr>Kelebihan dan Kekurangan SVM </vt:lpstr>
      <vt:lpstr>Kesimpulan</vt:lpstr>
      <vt:lpstr>Pertanyaan dan Diskusi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Support Vector Machines (SVM)</dc:title>
  <dc:creator>USER</dc:creator>
  <cp:lastModifiedBy>SDN SAMBIREJO 01 GAYAMSARI</cp:lastModifiedBy>
  <cp:revision>40</cp:revision>
  <dcterms:modified xsi:type="dcterms:W3CDTF">2023-11-21T02:07:16Z</dcterms:modified>
</cp:coreProperties>
</file>