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6"/>
  </p:notesMasterIdLst>
  <p:sldIdLst>
    <p:sldId id="256" r:id="rId2"/>
    <p:sldId id="260" r:id="rId3"/>
    <p:sldId id="303" r:id="rId4"/>
    <p:sldId id="297" r:id="rId5"/>
    <p:sldId id="321" r:id="rId6"/>
    <p:sldId id="304" r:id="rId7"/>
    <p:sldId id="289" r:id="rId8"/>
    <p:sldId id="300" r:id="rId9"/>
    <p:sldId id="288" r:id="rId10"/>
    <p:sldId id="301" r:id="rId11"/>
    <p:sldId id="305" r:id="rId12"/>
    <p:sldId id="299" r:id="rId13"/>
    <p:sldId id="306" r:id="rId14"/>
    <p:sldId id="308" r:id="rId15"/>
    <p:sldId id="309" r:id="rId16"/>
    <p:sldId id="310" r:id="rId17"/>
    <p:sldId id="311" r:id="rId18"/>
    <p:sldId id="312" r:id="rId19"/>
    <p:sldId id="314" r:id="rId20"/>
    <p:sldId id="324" r:id="rId21"/>
    <p:sldId id="323" r:id="rId22"/>
    <p:sldId id="325" r:id="rId23"/>
    <p:sldId id="326" r:id="rId24"/>
    <p:sldId id="327" r:id="rId25"/>
    <p:sldId id="334" r:id="rId26"/>
    <p:sldId id="328" r:id="rId27"/>
    <p:sldId id="329" r:id="rId28"/>
    <p:sldId id="330" r:id="rId29"/>
    <p:sldId id="331" r:id="rId30"/>
    <p:sldId id="332" r:id="rId31"/>
    <p:sldId id="333" r:id="rId32"/>
    <p:sldId id="318" r:id="rId33"/>
    <p:sldId id="320" r:id="rId34"/>
    <p:sldId id="279" r:id="rId35"/>
  </p:sldIdLst>
  <p:sldSz cx="9144000" cy="5143500" type="screen16x9"/>
  <p:notesSz cx="6858000" cy="9144000"/>
  <p:embeddedFontLst>
    <p:embeddedFont>
      <p:font typeface="Lato Light" panose="020B0604020202020204" charset="0"/>
      <p:regular r:id="rId37"/>
      <p:bold r:id="rId38"/>
      <p:italic r:id="rId39"/>
      <p:boldItalic r:id="rId40"/>
    </p:embeddedFont>
    <p:embeddedFont>
      <p:font typeface="Copperplate Gothic Bold" panose="020E0705020206020404" pitchFamily="34" charset="0"/>
      <p:regular r:id="rId41"/>
    </p:embeddedFont>
    <p:embeddedFont>
      <p:font typeface="Noto Sans" panose="020B0604020202020204" charset="0"/>
      <p:regular r:id="rId42"/>
      <p:bold r:id="rId43"/>
      <p:italic r:id="rId44"/>
      <p:boldItalic r:id="rId45"/>
    </p:embeddedFont>
    <p:embeddedFont>
      <p:font typeface="Century Gothic" panose="020B0502020202020204" pitchFamily="34" charset="0"/>
      <p:regular r:id="rId46"/>
      <p:bold r:id="rId47"/>
      <p:italic r:id="rId48"/>
      <p:boldItalic r:id="rId49"/>
    </p:embeddedFont>
    <p:embeddedFont>
      <p:font typeface="Stencil" panose="040409050D0802020404" pitchFamily="82" charset="0"/>
      <p:regular r:id="rId50"/>
    </p:embeddedFont>
    <p:embeddedFont>
      <p:font typeface="Rockwell" panose="02060603020205020403" pitchFamily="18"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Modern No. 20" panose="02070704070505020303" pitchFamily="18" charset="0"/>
      <p:regular r:id="rId59"/>
    </p:embeddedFont>
    <p:embeddedFont>
      <p:font typeface="Roboto Slab Regular" panose="020B0604020202020204" charset="0"/>
      <p:regular r:id="rId60"/>
      <p:bold r:id="rId61"/>
    </p:embeddedFont>
    <p:embeddedFont>
      <p:font typeface="Open Sans" panose="020B060603050402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26C7E4-F28F-47E8-BC3B-2A3C8DB96775}">
  <a:tblStyle styleId="{EF26C7E4-F28F-47E8-BC3B-2A3C8DB967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font" Target="fonts/font2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125B5-F6D4-4EDE-A785-4E5C98A5B154}" type="doc">
      <dgm:prSet loTypeId="urn:microsoft.com/office/officeart/2005/8/layout/hList7" loCatId="process" qsTypeId="urn:microsoft.com/office/officeart/2005/8/quickstyle/3d2" qsCatId="3D" csTypeId="urn:microsoft.com/office/officeart/2005/8/colors/colorful5" csCatId="colorful" phldr="1"/>
      <dgm:spPr/>
      <dgm:t>
        <a:bodyPr/>
        <a:lstStyle/>
        <a:p>
          <a:endParaRPr lang="en-US"/>
        </a:p>
      </dgm:t>
    </dgm:pt>
    <dgm:pt modelId="{7A2C9525-317C-4934-B1A4-7FC2DD6438DC}">
      <dgm:prSet phldrT="[Text]"/>
      <dgm:spPr/>
      <dgm:t>
        <a:bodyPr/>
        <a:lstStyle/>
        <a:p>
          <a:r>
            <a:rPr lang="en-US" b="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Transport problem</a:t>
          </a:r>
        </a:p>
      </dgm:t>
    </dgm:pt>
    <dgm:pt modelId="{9992FA47-6070-494B-BF84-6CA87E161BAA}" type="parTrans" cxnId="{A99A16A4-49E7-43E0-855F-18E06A7C5C1F}">
      <dgm:prSet/>
      <dgm:spPr/>
      <dgm:t>
        <a:bodyPr/>
        <a:lstStyle/>
        <a:p>
          <a:endParaRPr lang="en-US"/>
        </a:p>
      </dgm:t>
    </dgm:pt>
    <dgm:pt modelId="{C18B6B56-B8FF-48DE-9009-056A4498662B}" type="sibTrans" cxnId="{A99A16A4-49E7-43E0-855F-18E06A7C5C1F}">
      <dgm:prSet/>
      <dgm:spPr/>
      <dgm:t>
        <a:bodyPr/>
        <a:lstStyle/>
        <a:p>
          <a:endParaRPr lang="en-US"/>
        </a:p>
      </dgm:t>
    </dgm:pt>
    <dgm:pt modelId="{746CF4CC-15EC-4264-8683-9B54939630A3}">
      <dgm:prSet phldrT="[Text]" custT="1"/>
      <dgm:spPr/>
      <dgm:t>
        <a:bodyPr/>
        <a:lstStyle/>
        <a:p>
          <a:pPr>
            <a:buFont typeface="Wingdings" panose="05000000000000000000" pitchFamily="2" charset="2"/>
            <a:buChar char="§"/>
          </a:pPr>
          <a:r>
            <a:rPr lang="en-US" sz="180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Consuming</a:t>
          </a:r>
          <a:endParaRPr lang="en-US" sz="1800" dirty="0">
            <a:solidFill>
              <a:srgbClr val="000000"/>
            </a:solidFill>
            <a:effectLst>
              <a:outerShdw blurRad="38100" dist="38100" dir="2700000" algn="tl">
                <a:srgbClr val="000000">
                  <a:alpha val="43137"/>
                </a:srgbClr>
              </a:outerShdw>
            </a:effectLst>
          </a:endParaRPr>
        </a:p>
      </dgm:t>
    </dgm:pt>
    <dgm:pt modelId="{77C4B95C-1938-49DA-A021-B01D6E967EE3}" type="parTrans" cxnId="{35B0CF7B-6FD9-4FF2-A593-C10B9179F78C}">
      <dgm:prSet/>
      <dgm:spPr/>
      <dgm:t>
        <a:bodyPr/>
        <a:lstStyle/>
        <a:p>
          <a:endParaRPr lang="en-US"/>
        </a:p>
      </dgm:t>
    </dgm:pt>
    <dgm:pt modelId="{51B5E5E8-ED03-45E5-A61D-401D9B975249}" type="sibTrans" cxnId="{35B0CF7B-6FD9-4FF2-A593-C10B9179F78C}">
      <dgm:prSet/>
      <dgm:spPr/>
      <dgm:t>
        <a:bodyPr/>
        <a:lstStyle/>
        <a:p>
          <a:endParaRPr lang="en-US"/>
        </a:p>
      </dgm:t>
    </dgm:pt>
    <dgm:pt modelId="{0C14630E-49F5-41EA-965C-59238B6ADFB0}">
      <dgm:prSet phldrT="[Text]"/>
      <dgm:spPr/>
      <dgm:t>
        <a:bodyPr/>
        <a:lstStyle/>
        <a:p>
          <a:pPr>
            <a:buFont typeface="Wingdings" panose="05000000000000000000" pitchFamily="2" charset="2"/>
            <a:buChar char="§"/>
          </a:pPr>
          <a:r>
            <a:rPr lang="en-US"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Have to go out</a:t>
          </a:r>
          <a:endParaRPr lang="en-US" dirty="0">
            <a:solidFill>
              <a:srgbClr val="000000"/>
            </a:solidFill>
            <a:effectLst>
              <a:outerShdw blurRad="38100" dist="38100" dir="2700000" algn="tl">
                <a:srgbClr val="000000">
                  <a:alpha val="43137"/>
                </a:srgbClr>
              </a:outerShdw>
            </a:effectLst>
          </a:endParaRPr>
        </a:p>
      </dgm:t>
    </dgm:pt>
    <dgm:pt modelId="{4BE4B513-122C-4466-81B5-23670981E594}" type="sibTrans" cxnId="{DD9F608E-6546-417B-9C0C-62921A8B008E}">
      <dgm:prSet/>
      <dgm:spPr/>
      <dgm:t>
        <a:bodyPr/>
        <a:lstStyle/>
        <a:p>
          <a:endParaRPr lang="en-US"/>
        </a:p>
      </dgm:t>
    </dgm:pt>
    <dgm:pt modelId="{4193105E-4006-4DDA-A578-0415FF6464CF}" type="parTrans" cxnId="{DD9F608E-6546-417B-9C0C-62921A8B008E}">
      <dgm:prSet/>
      <dgm:spPr/>
      <dgm:t>
        <a:bodyPr/>
        <a:lstStyle/>
        <a:p>
          <a:endParaRPr lang="en-US"/>
        </a:p>
      </dgm:t>
    </dgm:pt>
    <dgm:pt modelId="{32B31CAA-A7EE-4858-809B-6253FCBAA1F6}">
      <dgm:prSet phldrT="[Text]" custT="1"/>
      <dgm:spPr/>
      <dgm:t>
        <a:bodyPr/>
        <a:lstStyle/>
        <a:p>
          <a:pPr>
            <a:buFont typeface="Wingdings" panose="05000000000000000000" pitchFamily="2" charset="2"/>
            <a:buChar char="§"/>
          </a:pPr>
          <a:r>
            <a:rPr lang="en-US" sz="210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Needed agent</a:t>
          </a:r>
          <a:endParaRPr lang="en-US" sz="2100" dirty="0">
            <a:solidFill>
              <a:srgbClr val="000000"/>
            </a:solidFill>
            <a:effectLst>
              <a:outerShdw blurRad="38100" dist="38100" dir="2700000" algn="tl">
                <a:srgbClr val="000000">
                  <a:alpha val="43137"/>
                </a:srgbClr>
              </a:outerShdw>
            </a:effectLst>
          </a:endParaRPr>
        </a:p>
      </dgm:t>
    </dgm:pt>
    <dgm:pt modelId="{14F5A2DE-09E8-4A57-B579-07E27EE69DDA}" type="parTrans" cxnId="{A8F0ED2D-9793-4A3F-A53D-81936FFBB438}">
      <dgm:prSet/>
      <dgm:spPr/>
      <dgm:t>
        <a:bodyPr/>
        <a:lstStyle/>
        <a:p>
          <a:endParaRPr lang="en-US"/>
        </a:p>
      </dgm:t>
    </dgm:pt>
    <dgm:pt modelId="{3D0EE093-163F-4962-BB33-A3C0A9D294CA}" type="sibTrans" cxnId="{A8F0ED2D-9793-4A3F-A53D-81936FFBB438}">
      <dgm:prSet/>
      <dgm:spPr/>
      <dgm:t>
        <a:bodyPr/>
        <a:lstStyle/>
        <a:p>
          <a:endParaRPr lang="en-US"/>
        </a:p>
      </dgm:t>
    </dgm:pt>
    <dgm:pt modelId="{E935399C-E140-41EC-B45B-EA84210296D2}">
      <dgm:prSet phldrT="[Text]" custT="1"/>
      <dgm:spPr/>
      <dgm:t>
        <a:bodyPr/>
        <a:lstStyle/>
        <a:p>
          <a:pPr>
            <a:buFont typeface="Wingdings" panose="05000000000000000000" pitchFamily="2" charset="2"/>
            <a:buChar char="§"/>
          </a:pPr>
          <a:r>
            <a:rPr lang="en-US" sz="200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Expensive</a:t>
          </a:r>
          <a:endParaRPr lang="en-US" sz="2000" dirty="0">
            <a:solidFill>
              <a:srgbClr val="000000"/>
            </a:solidFill>
            <a:effectLst>
              <a:outerShdw blurRad="38100" dist="38100" dir="2700000" algn="tl">
                <a:srgbClr val="000000">
                  <a:alpha val="43137"/>
                </a:srgbClr>
              </a:outerShdw>
            </a:effectLst>
          </a:endParaRPr>
        </a:p>
      </dgm:t>
    </dgm:pt>
    <dgm:pt modelId="{0A1A6A92-2D41-4B20-B11C-ABEDDD3D6EF6}" type="parTrans" cxnId="{D954C66A-17FB-493E-BA1D-29A2FC10EDD9}">
      <dgm:prSet/>
      <dgm:spPr/>
      <dgm:t>
        <a:bodyPr/>
        <a:lstStyle/>
        <a:p>
          <a:endParaRPr lang="en-US"/>
        </a:p>
      </dgm:t>
    </dgm:pt>
    <dgm:pt modelId="{4DB951E4-2A54-461A-927C-D62408B81E4B}" type="sibTrans" cxnId="{D954C66A-17FB-493E-BA1D-29A2FC10EDD9}">
      <dgm:prSet/>
      <dgm:spPr/>
      <dgm:t>
        <a:bodyPr/>
        <a:lstStyle/>
        <a:p>
          <a:endParaRPr lang="en-US"/>
        </a:p>
      </dgm:t>
    </dgm:pt>
    <dgm:pt modelId="{B2C1F16F-4468-446E-84C9-2D8487A7E7FD}" type="pres">
      <dgm:prSet presAssocID="{D34125B5-F6D4-4EDE-A785-4E5C98A5B154}" presName="Name0" presStyleCnt="0">
        <dgm:presLayoutVars>
          <dgm:dir/>
          <dgm:resizeHandles val="exact"/>
        </dgm:presLayoutVars>
      </dgm:prSet>
      <dgm:spPr/>
      <dgm:t>
        <a:bodyPr/>
        <a:lstStyle/>
        <a:p>
          <a:endParaRPr lang="en-US"/>
        </a:p>
      </dgm:t>
    </dgm:pt>
    <dgm:pt modelId="{BC47A779-2FAE-440D-84C0-7B024EF316C9}" type="pres">
      <dgm:prSet presAssocID="{D34125B5-F6D4-4EDE-A785-4E5C98A5B154}" presName="fgShape" presStyleLbl="fgShp" presStyleIdx="0" presStyleCnt="1"/>
      <dgm:spPr/>
    </dgm:pt>
    <dgm:pt modelId="{561E84E0-767B-4A91-99A8-36A24C18767B}" type="pres">
      <dgm:prSet presAssocID="{D34125B5-F6D4-4EDE-A785-4E5C98A5B154}" presName="linComp" presStyleCnt="0"/>
      <dgm:spPr/>
    </dgm:pt>
    <dgm:pt modelId="{8AAF62F4-6B13-45D8-9FDB-5FB0A07A21DC}" type="pres">
      <dgm:prSet presAssocID="{7A2C9525-317C-4934-B1A4-7FC2DD6438DC}" presName="compNode" presStyleCnt="0"/>
      <dgm:spPr/>
    </dgm:pt>
    <dgm:pt modelId="{4DD049C4-A8B7-4200-BED8-BBAD1D817781}" type="pres">
      <dgm:prSet presAssocID="{7A2C9525-317C-4934-B1A4-7FC2DD6438DC}" presName="bkgdShape" presStyleLbl="node1" presStyleIdx="0" presStyleCnt="5"/>
      <dgm:spPr/>
      <dgm:t>
        <a:bodyPr/>
        <a:lstStyle/>
        <a:p>
          <a:endParaRPr lang="en-US"/>
        </a:p>
      </dgm:t>
    </dgm:pt>
    <dgm:pt modelId="{9528CC9D-FA8C-46DA-AD43-27A97A383BA0}" type="pres">
      <dgm:prSet presAssocID="{7A2C9525-317C-4934-B1A4-7FC2DD6438DC}" presName="nodeTx" presStyleLbl="node1" presStyleIdx="0" presStyleCnt="5">
        <dgm:presLayoutVars>
          <dgm:bulletEnabled val="1"/>
        </dgm:presLayoutVars>
      </dgm:prSet>
      <dgm:spPr/>
      <dgm:t>
        <a:bodyPr/>
        <a:lstStyle/>
        <a:p>
          <a:endParaRPr lang="en-US"/>
        </a:p>
      </dgm:t>
    </dgm:pt>
    <dgm:pt modelId="{45EA647C-227A-4385-B826-28DDC6F1FB62}" type="pres">
      <dgm:prSet presAssocID="{7A2C9525-317C-4934-B1A4-7FC2DD6438DC}" presName="invisiNode" presStyleLbl="node1" presStyleIdx="0" presStyleCnt="5"/>
      <dgm:spPr/>
    </dgm:pt>
    <dgm:pt modelId="{0F346C55-0B97-4442-A1E1-BF4913644CC9}" type="pres">
      <dgm:prSet presAssocID="{7A2C9525-317C-4934-B1A4-7FC2DD6438DC}" presName="imagNode" presStyleLbl="fgImgPlace1" presStyleIdx="0" presStyleCnt="5" custScaleX="92040" custScaleY="94885" custLinFactNeighborX="1312" custLinFactNeighborY="207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F507992C-903B-4D73-98A9-FAC7499D1C5E}" type="pres">
      <dgm:prSet presAssocID="{C18B6B56-B8FF-48DE-9009-056A4498662B}" presName="sibTrans" presStyleLbl="sibTrans2D1" presStyleIdx="0" presStyleCnt="0"/>
      <dgm:spPr/>
      <dgm:t>
        <a:bodyPr/>
        <a:lstStyle/>
        <a:p>
          <a:endParaRPr lang="en-US"/>
        </a:p>
      </dgm:t>
    </dgm:pt>
    <dgm:pt modelId="{83FBD0A3-A639-43A4-ABA5-7780FE0264AE}" type="pres">
      <dgm:prSet presAssocID="{0C14630E-49F5-41EA-965C-59238B6ADFB0}" presName="compNode" presStyleCnt="0"/>
      <dgm:spPr/>
    </dgm:pt>
    <dgm:pt modelId="{AC22B521-3F13-491D-AE10-7354FB21380F}" type="pres">
      <dgm:prSet presAssocID="{0C14630E-49F5-41EA-965C-59238B6ADFB0}" presName="bkgdShape" presStyleLbl="node1" presStyleIdx="1" presStyleCnt="5"/>
      <dgm:spPr/>
      <dgm:t>
        <a:bodyPr/>
        <a:lstStyle/>
        <a:p>
          <a:endParaRPr lang="en-US"/>
        </a:p>
      </dgm:t>
    </dgm:pt>
    <dgm:pt modelId="{53AAB50E-11C2-4710-8E90-E23B672BB044}" type="pres">
      <dgm:prSet presAssocID="{0C14630E-49F5-41EA-965C-59238B6ADFB0}" presName="nodeTx" presStyleLbl="node1" presStyleIdx="1" presStyleCnt="5">
        <dgm:presLayoutVars>
          <dgm:bulletEnabled val="1"/>
        </dgm:presLayoutVars>
      </dgm:prSet>
      <dgm:spPr/>
      <dgm:t>
        <a:bodyPr/>
        <a:lstStyle/>
        <a:p>
          <a:endParaRPr lang="en-US"/>
        </a:p>
      </dgm:t>
    </dgm:pt>
    <dgm:pt modelId="{FEE5EDF2-05E0-4260-AC41-05F48A6D2AC2}" type="pres">
      <dgm:prSet presAssocID="{0C14630E-49F5-41EA-965C-59238B6ADFB0}" presName="invisiNode" presStyleLbl="node1" presStyleIdx="1" presStyleCnt="5"/>
      <dgm:spPr/>
    </dgm:pt>
    <dgm:pt modelId="{0FF455C4-22B0-4363-B269-FE4511A0EF97}" type="pres">
      <dgm:prSet presAssocID="{0C14630E-49F5-41EA-965C-59238B6ADFB0}"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dgm:spPr>
    </dgm:pt>
    <dgm:pt modelId="{B48B2CF0-F4E5-4EDE-B97C-6298FAA18B89}" type="pres">
      <dgm:prSet presAssocID="{4BE4B513-122C-4466-81B5-23670981E594}" presName="sibTrans" presStyleLbl="sibTrans2D1" presStyleIdx="0" presStyleCnt="0"/>
      <dgm:spPr/>
      <dgm:t>
        <a:bodyPr/>
        <a:lstStyle/>
        <a:p>
          <a:endParaRPr lang="en-US"/>
        </a:p>
      </dgm:t>
    </dgm:pt>
    <dgm:pt modelId="{26DDF21D-80BA-45AE-97BD-C145A28172FA}" type="pres">
      <dgm:prSet presAssocID="{746CF4CC-15EC-4264-8683-9B54939630A3}" presName="compNode" presStyleCnt="0"/>
      <dgm:spPr/>
    </dgm:pt>
    <dgm:pt modelId="{4CD4D1B8-4127-4EA6-8982-84E080DBA6EF}" type="pres">
      <dgm:prSet presAssocID="{746CF4CC-15EC-4264-8683-9B54939630A3}" presName="bkgdShape" presStyleLbl="node1" presStyleIdx="2" presStyleCnt="5"/>
      <dgm:spPr/>
      <dgm:t>
        <a:bodyPr/>
        <a:lstStyle/>
        <a:p>
          <a:endParaRPr lang="en-US"/>
        </a:p>
      </dgm:t>
    </dgm:pt>
    <dgm:pt modelId="{692CC469-C053-4D03-9EF2-8B95C098747D}" type="pres">
      <dgm:prSet presAssocID="{746CF4CC-15EC-4264-8683-9B54939630A3}" presName="nodeTx" presStyleLbl="node1" presStyleIdx="2" presStyleCnt="5">
        <dgm:presLayoutVars>
          <dgm:bulletEnabled val="1"/>
        </dgm:presLayoutVars>
      </dgm:prSet>
      <dgm:spPr/>
      <dgm:t>
        <a:bodyPr/>
        <a:lstStyle/>
        <a:p>
          <a:endParaRPr lang="en-US"/>
        </a:p>
      </dgm:t>
    </dgm:pt>
    <dgm:pt modelId="{CE27137F-6C06-45D2-A5A6-9E6FCA3CFA81}" type="pres">
      <dgm:prSet presAssocID="{746CF4CC-15EC-4264-8683-9B54939630A3}" presName="invisiNode" presStyleLbl="node1" presStyleIdx="2" presStyleCnt="5"/>
      <dgm:spPr/>
    </dgm:pt>
    <dgm:pt modelId="{AA7C79C3-3DEA-4F0A-BE65-3ABF1AE519D6}" type="pres">
      <dgm:prSet presAssocID="{746CF4CC-15EC-4264-8683-9B54939630A3}"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40AF9520-5C2A-4E3A-8667-4D7E127E8A2A}" type="pres">
      <dgm:prSet presAssocID="{51B5E5E8-ED03-45E5-A61D-401D9B975249}" presName="sibTrans" presStyleLbl="sibTrans2D1" presStyleIdx="0" presStyleCnt="0"/>
      <dgm:spPr/>
      <dgm:t>
        <a:bodyPr/>
        <a:lstStyle/>
        <a:p>
          <a:endParaRPr lang="en-US"/>
        </a:p>
      </dgm:t>
    </dgm:pt>
    <dgm:pt modelId="{1E7FDBEE-6122-4B12-881B-F865E35563B4}" type="pres">
      <dgm:prSet presAssocID="{E935399C-E140-41EC-B45B-EA84210296D2}" presName="compNode" presStyleCnt="0"/>
      <dgm:spPr/>
    </dgm:pt>
    <dgm:pt modelId="{17897BB0-B654-4208-96A0-26D35E390272}" type="pres">
      <dgm:prSet presAssocID="{E935399C-E140-41EC-B45B-EA84210296D2}" presName="bkgdShape" presStyleLbl="node1" presStyleIdx="3" presStyleCnt="5"/>
      <dgm:spPr/>
      <dgm:t>
        <a:bodyPr/>
        <a:lstStyle/>
        <a:p>
          <a:endParaRPr lang="en-US"/>
        </a:p>
      </dgm:t>
    </dgm:pt>
    <dgm:pt modelId="{41AD0ECB-D80A-4B95-BE9F-0AA9C409C5D1}" type="pres">
      <dgm:prSet presAssocID="{E935399C-E140-41EC-B45B-EA84210296D2}" presName="nodeTx" presStyleLbl="node1" presStyleIdx="3" presStyleCnt="5">
        <dgm:presLayoutVars>
          <dgm:bulletEnabled val="1"/>
        </dgm:presLayoutVars>
      </dgm:prSet>
      <dgm:spPr/>
      <dgm:t>
        <a:bodyPr/>
        <a:lstStyle/>
        <a:p>
          <a:endParaRPr lang="en-US"/>
        </a:p>
      </dgm:t>
    </dgm:pt>
    <dgm:pt modelId="{1E376297-3FC2-41D9-AB5D-6D764F93F580}" type="pres">
      <dgm:prSet presAssocID="{E935399C-E140-41EC-B45B-EA84210296D2}" presName="invisiNode" presStyleLbl="node1" presStyleIdx="3" presStyleCnt="5"/>
      <dgm:spPr/>
    </dgm:pt>
    <dgm:pt modelId="{63E268B6-BDDA-45C8-90CE-59FCB544DAFA}" type="pres">
      <dgm:prSet presAssocID="{E935399C-E140-41EC-B45B-EA84210296D2}"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EEE06D4B-B07E-45D8-84C3-11CDF8CE57D5}" type="pres">
      <dgm:prSet presAssocID="{4DB951E4-2A54-461A-927C-D62408B81E4B}" presName="sibTrans" presStyleLbl="sibTrans2D1" presStyleIdx="0" presStyleCnt="0"/>
      <dgm:spPr/>
      <dgm:t>
        <a:bodyPr/>
        <a:lstStyle/>
        <a:p>
          <a:endParaRPr lang="en-US"/>
        </a:p>
      </dgm:t>
    </dgm:pt>
    <dgm:pt modelId="{80C39ACC-36F2-432F-A8E9-1D6CEF46C0C0}" type="pres">
      <dgm:prSet presAssocID="{32B31CAA-A7EE-4858-809B-6253FCBAA1F6}" presName="compNode" presStyleCnt="0"/>
      <dgm:spPr/>
    </dgm:pt>
    <dgm:pt modelId="{24E5460D-82F9-4A2F-AF9B-02BB5C4155DC}" type="pres">
      <dgm:prSet presAssocID="{32B31CAA-A7EE-4858-809B-6253FCBAA1F6}" presName="bkgdShape" presStyleLbl="node1" presStyleIdx="4" presStyleCnt="5" custLinFactNeighborX="709"/>
      <dgm:spPr/>
      <dgm:t>
        <a:bodyPr/>
        <a:lstStyle/>
        <a:p>
          <a:endParaRPr lang="en-US"/>
        </a:p>
      </dgm:t>
    </dgm:pt>
    <dgm:pt modelId="{29722A9D-5A7C-4C88-8FD9-7F4A4B022A1C}" type="pres">
      <dgm:prSet presAssocID="{32B31CAA-A7EE-4858-809B-6253FCBAA1F6}" presName="nodeTx" presStyleLbl="node1" presStyleIdx="4" presStyleCnt="5">
        <dgm:presLayoutVars>
          <dgm:bulletEnabled val="1"/>
        </dgm:presLayoutVars>
      </dgm:prSet>
      <dgm:spPr/>
      <dgm:t>
        <a:bodyPr/>
        <a:lstStyle/>
        <a:p>
          <a:endParaRPr lang="en-US"/>
        </a:p>
      </dgm:t>
    </dgm:pt>
    <dgm:pt modelId="{949F0D2C-B64D-4109-964A-FD10A66C0432}" type="pres">
      <dgm:prSet presAssocID="{32B31CAA-A7EE-4858-809B-6253FCBAA1F6}" presName="invisiNode" presStyleLbl="node1" presStyleIdx="4" presStyleCnt="5"/>
      <dgm:spPr/>
    </dgm:pt>
    <dgm:pt modelId="{BEF5F6F5-8274-4292-9F94-645067A5D778}" type="pres">
      <dgm:prSet presAssocID="{32B31CAA-A7EE-4858-809B-6253FCBAA1F6}"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dgm:spPr>
    </dgm:pt>
  </dgm:ptLst>
  <dgm:cxnLst>
    <dgm:cxn modelId="{D709ED21-EB86-44FD-9197-E53E3CABCF59}" type="presOf" srcId="{4BE4B513-122C-4466-81B5-23670981E594}" destId="{B48B2CF0-F4E5-4EDE-B97C-6298FAA18B89}" srcOrd="0" destOrd="0" presId="urn:microsoft.com/office/officeart/2005/8/layout/hList7"/>
    <dgm:cxn modelId="{908FA990-A32C-4F1C-9225-DC54FF322330}" type="presOf" srcId="{51B5E5E8-ED03-45E5-A61D-401D9B975249}" destId="{40AF9520-5C2A-4E3A-8667-4D7E127E8A2A}" srcOrd="0" destOrd="0" presId="urn:microsoft.com/office/officeart/2005/8/layout/hList7"/>
    <dgm:cxn modelId="{A2BFE4B9-EE26-4B39-913D-DA84C1AE3F21}" type="presOf" srcId="{32B31CAA-A7EE-4858-809B-6253FCBAA1F6}" destId="{24E5460D-82F9-4A2F-AF9B-02BB5C4155DC}" srcOrd="0" destOrd="0" presId="urn:microsoft.com/office/officeart/2005/8/layout/hList7"/>
    <dgm:cxn modelId="{A384001A-AAFF-42A7-9984-7BBF7D1374AE}" type="presOf" srcId="{32B31CAA-A7EE-4858-809B-6253FCBAA1F6}" destId="{29722A9D-5A7C-4C88-8FD9-7F4A4B022A1C}" srcOrd="1" destOrd="0" presId="urn:microsoft.com/office/officeart/2005/8/layout/hList7"/>
    <dgm:cxn modelId="{9A98DD92-936C-45D3-B483-7A4E843ACAF3}" type="presOf" srcId="{4DB951E4-2A54-461A-927C-D62408B81E4B}" destId="{EEE06D4B-B07E-45D8-84C3-11CDF8CE57D5}" srcOrd="0" destOrd="0" presId="urn:microsoft.com/office/officeart/2005/8/layout/hList7"/>
    <dgm:cxn modelId="{3299BE3A-37CF-43EF-BA5E-806F53FCA515}" type="presOf" srcId="{D34125B5-F6D4-4EDE-A785-4E5C98A5B154}" destId="{B2C1F16F-4468-446E-84C9-2D8487A7E7FD}" srcOrd="0" destOrd="0" presId="urn:microsoft.com/office/officeart/2005/8/layout/hList7"/>
    <dgm:cxn modelId="{A99A16A4-49E7-43E0-855F-18E06A7C5C1F}" srcId="{D34125B5-F6D4-4EDE-A785-4E5C98A5B154}" destId="{7A2C9525-317C-4934-B1A4-7FC2DD6438DC}" srcOrd="0" destOrd="0" parTransId="{9992FA47-6070-494B-BF84-6CA87E161BAA}" sibTransId="{C18B6B56-B8FF-48DE-9009-056A4498662B}"/>
    <dgm:cxn modelId="{D954C66A-17FB-493E-BA1D-29A2FC10EDD9}" srcId="{D34125B5-F6D4-4EDE-A785-4E5C98A5B154}" destId="{E935399C-E140-41EC-B45B-EA84210296D2}" srcOrd="3" destOrd="0" parTransId="{0A1A6A92-2D41-4B20-B11C-ABEDDD3D6EF6}" sibTransId="{4DB951E4-2A54-461A-927C-D62408B81E4B}"/>
    <dgm:cxn modelId="{F8B16121-A02E-449A-8AFA-A62EEB11C81A}" type="presOf" srcId="{746CF4CC-15EC-4264-8683-9B54939630A3}" destId="{4CD4D1B8-4127-4EA6-8982-84E080DBA6EF}" srcOrd="0" destOrd="0" presId="urn:microsoft.com/office/officeart/2005/8/layout/hList7"/>
    <dgm:cxn modelId="{DD9F608E-6546-417B-9C0C-62921A8B008E}" srcId="{D34125B5-F6D4-4EDE-A785-4E5C98A5B154}" destId="{0C14630E-49F5-41EA-965C-59238B6ADFB0}" srcOrd="1" destOrd="0" parTransId="{4193105E-4006-4DDA-A578-0415FF6464CF}" sibTransId="{4BE4B513-122C-4466-81B5-23670981E594}"/>
    <dgm:cxn modelId="{069C9D88-D304-49E7-8D79-E25A4A67CA65}" type="presOf" srcId="{C18B6B56-B8FF-48DE-9009-056A4498662B}" destId="{F507992C-903B-4D73-98A9-FAC7499D1C5E}" srcOrd="0" destOrd="0" presId="urn:microsoft.com/office/officeart/2005/8/layout/hList7"/>
    <dgm:cxn modelId="{A5540ADD-1231-4086-AC57-44C88BC7B548}" type="presOf" srcId="{0C14630E-49F5-41EA-965C-59238B6ADFB0}" destId="{AC22B521-3F13-491D-AE10-7354FB21380F}" srcOrd="0" destOrd="0" presId="urn:microsoft.com/office/officeart/2005/8/layout/hList7"/>
    <dgm:cxn modelId="{A8F0ED2D-9793-4A3F-A53D-81936FFBB438}" srcId="{D34125B5-F6D4-4EDE-A785-4E5C98A5B154}" destId="{32B31CAA-A7EE-4858-809B-6253FCBAA1F6}" srcOrd="4" destOrd="0" parTransId="{14F5A2DE-09E8-4A57-B579-07E27EE69DDA}" sibTransId="{3D0EE093-163F-4962-BB33-A3C0A9D294CA}"/>
    <dgm:cxn modelId="{1767D336-5B83-427E-A723-E277B7924F30}" type="presOf" srcId="{746CF4CC-15EC-4264-8683-9B54939630A3}" destId="{692CC469-C053-4D03-9EF2-8B95C098747D}" srcOrd="1" destOrd="0" presId="urn:microsoft.com/office/officeart/2005/8/layout/hList7"/>
    <dgm:cxn modelId="{35B0CF7B-6FD9-4FF2-A593-C10B9179F78C}" srcId="{D34125B5-F6D4-4EDE-A785-4E5C98A5B154}" destId="{746CF4CC-15EC-4264-8683-9B54939630A3}" srcOrd="2" destOrd="0" parTransId="{77C4B95C-1938-49DA-A021-B01D6E967EE3}" sibTransId="{51B5E5E8-ED03-45E5-A61D-401D9B975249}"/>
    <dgm:cxn modelId="{E7032765-3CEA-4EA9-8E5B-8E2172B563FB}" type="presOf" srcId="{E935399C-E140-41EC-B45B-EA84210296D2}" destId="{41AD0ECB-D80A-4B95-BE9F-0AA9C409C5D1}" srcOrd="1" destOrd="0" presId="urn:microsoft.com/office/officeart/2005/8/layout/hList7"/>
    <dgm:cxn modelId="{09F92101-C6FE-478D-936D-84E96953C9F5}" type="presOf" srcId="{7A2C9525-317C-4934-B1A4-7FC2DD6438DC}" destId="{9528CC9D-FA8C-46DA-AD43-27A97A383BA0}" srcOrd="1" destOrd="0" presId="urn:microsoft.com/office/officeart/2005/8/layout/hList7"/>
    <dgm:cxn modelId="{B01E279F-1C77-4026-BBD6-EAA47ECFC911}" type="presOf" srcId="{0C14630E-49F5-41EA-965C-59238B6ADFB0}" destId="{53AAB50E-11C2-4710-8E90-E23B672BB044}" srcOrd="1" destOrd="0" presId="urn:microsoft.com/office/officeart/2005/8/layout/hList7"/>
    <dgm:cxn modelId="{9A6E8D4C-B9E3-4E27-80DE-C6A622B76A7D}" type="presOf" srcId="{E935399C-E140-41EC-B45B-EA84210296D2}" destId="{17897BB0-B654-4208-96A0-26D35E390272}" srcOrd="0" destOrd="0" presId="urn:microsoft.com/office/officeart/2005/8/layout/hList7"/>
    <dgm:cxn modelId="{5295CB33-EC60-4BF7-981D-CCA60C74FFAC}" type="presOf" srcId="{7A2C9525-317C-4934-B1A4-7FC2DD6438DC}" destId="{4DD049C4-A8B7-4200-BED8-BBAD1D817781}" srcOrd="0" destOrd="0" presId="urn:microsoft.com/office/officeart/2005/8/layout/hList7"/>
    <dgm:cxn modelId="{B8FAB74D-2AF6-4664-AD59-9B16159E6EFE}" type="presParOf" srcId="{B2C1F16F-4468-446E-84C9-2D8487A7E7FD}" destId="{BC47A779-2FAE-440D-84C0-7B024EF316C9}" srcOrd="0" destOrd="0" presId="urn:microsoft.com/office/officeart/2005/8/layout/hList7"/>
    <dgm:cxn modelId="{2EFDF27F-3711-4493-A483-09672DF4858B}" type="presParOf" srcId="{B2C1F16F-4468-446E-84C9-2D8487A7E7FD}" destId="{561E84E0-767B-4A91-99A8-36A24C18767B}" srcOrd="1" destOrd="0" presId="urn:microsoft.com/office/officeart/2005/8/layout/hList7"/>
    <dgm:cxn modelId="{B3B16C48-2D9F-4F71-978D-58A6DD489D31}" type="presParOf" srcId="{561E84E0-767B-4A91-99A8-36A24C18767B}" destId="{8AAF62F4-6B13-45D8-9FDB-5FB0A07A21DC}" srcOrd="0" destOrd="0" presId="urn:microsoft.com/office/officeart/2005/8/layout/hList7"/>
    <dgm:cxn modelId="{3A991E2B-21E4-4C45-9A80-6D81CBFC6BED}" type="presParOf" srcId="{8AAF62F4-6B13-45D8-9FDB-5FB0A07A21DC}" destId="{4DD049C4-A8B7-4200-BED8-BBAD1D817781}" srcOrd="0" destOrd="0" presId="urn:microsoft.com/office/officeart/2005/8/layout/hList7"/>
    <dgm:cxn modelId="{76BFED41-20AF-4EFA-9D30-32CE6126AA86}" type="presParOf" srcId="{8AAF62F4-6B13-45D8-9FDB-5FB0A07A21DC}" destId="{9528CC9D-FA8C-46DA-AD43-27A97A383BA0}" srcOrd="1" destOrd="0" presId="urn:microsoft.com/office/officeart/2005/8/layout/hList7"/>
    <dgm:cxn modelId="{90C1BC05-36E8-40E1-9FCA-2CE0150587C2}" type="presParOf" srcId="{8AAF62F4-6B13-45D8-9FDB-5FB0A07A21DC}" destId="{45EA647C-227A-4385-B826-28DDC6F1FB62}" srcOrd="2" destOrd="0" presId="urn:microsoft.com/office/officeart/2005/8/layout/hList7"/>
    <dgm:cxn modelId="{7DD5E8E0-E8A0-40FB-9E1E-AF77C71DE071}" type="presParOf" srcId="{8AAF62F4-6B13-45D8-9FDB-5FB0A07A21DC}" destId="{0F346C55-0B97-4442-A1E1-BF4913644CC9}" srcOrd="3" destOrd="0" presId="urn:microsoft.com/office/officeart/2005/8/layout/hList7"/>
    <dgm:cxn modelId="{0AA8C5B1-6E08-4D29-B723-A9806E2860C8}" type="presParOf" srcId="{561E84E0-767B-4A91-99A8-36A24C18767B}" destId="{F507992C-903B-4D73-98A9-FAC7499D1C5E}" srcOrd="1" destOrd="0" presId="urn:microsoft.com/office/officeart/2005/8/layout/hList7"/>
    <dgm:cxn modelId="{56021CD5-9ABA-420C-82B5-A9E77FA1C902}" type="presParOf" srcId="{561E84E0-767B-4A91-99A8-36A24C18767B}" destId="{83FBD0A3-A639-43A4-ABA5-7780FE0264AE}" srcOrd="2" destOrd="0" presId="urn:microsoft.com/office/officeart/2005/8/layout/hList7"/>
    <dgm:cxn modelId="{C52E6369-D5D2-4117-80E1-1F854D1DE6E2}" type="presParOf" srcId="{83FBD0A3-A639-43A4-ABA5-7780FE0264AE}" destId="{AC22B521-3F13-491D-AE10-7354FB21380F}" srcOrd="0" destOrd="0" presId="urn:microsoft.com/office/officeart/2005/8/layout/hList7"/>
    <dgm:cxn modelId="{1AB07259-A2F1-416F-8E06-4D8FF62A796F}" type="presParOf" srcId="{83FBD0A3-A639-43A4-ABA5-7780FE0264AE}" destId="{53AAB50E-11C2-4710-8E90-E23B672BB044}" srcOrd="1" destOrd="0" presId="urn:microsoft.com/office/officeart/2005/8/layout/hList7"/>
    <dgm:cxn modelId="{F6836160-F790-4BCE-83C9-C2E4E547BFC2}" type="presParOf" srcId="{83FBD0A3-A639-43A4-ABA5-7780FE0264AE}" destId="{FEE5EDF2-05E0-4260-AC41-05F48A6D2AC2}" srcOrd="2" destOrd="0" presId="urn:microsoft.com/office/officeart/2005/8/layout/hList7"/>
    <dgm:cxn modelId="{66463109-195B-47D6-BC55-C277051822AA}" type="presParOf" srcId="{83FBD0A3-A639-43A4-ABA5-7780FE0264AE}" destId="{0FF455C4-22B0-4363-B269-FE4511A0EF97}" srcOrd="3" destOrd="0" presId="urn:microsoft.com/office/officeart/2005/8/layout/hList7"/>
    <dgm:cxn modelId="{04BE1637-BE24-4729-B290-050AE1FF2BEE}" type="presParOf" srcId="{561E84E0-767B-4A91-99A8-36A24C18767B}" destId="{B48B2CF0-F4E5-4EDE-B97C-6298FAA18B89}" srcOrd="3" destOrd="0" presId="urn:microsoft.com/office/officeart/2005/8/layout/hList7"/>
    <dgm:cxn modelId="{9703E06C-4F45-468C-8EB3-241C24E6A4A8}" type="presParOf" srcId="{561E84E0-767B-4A91-99A8-36A24C18767B}" destId="{26DDF21D-80BA-45AE-97BD-C145A28172FA}" srcOrd="4" destOrd="0" presId="urn:microsoft.com/office/officeart/2005/8/layout/hList7"/>
    <dgm:cxn modelId="{0646D7C6-4F30-4926-8FD2-85D3F307C1E7}" type="presParOf" srcId="{26DDF21D-80BA-45AE-97BD-C145A28172FA}" destId="{4CD4D1B8-4127-4EA6-8982-84E080DBA6EF}" srcOrd="0" destOrd="0" presId="urn:microsoft.com/office/officeart/2005/8/layout/hList7"/>
    <dgm:cxn modelId="{F7C21B94-88A2-4D23-A9D3-D0DB183A4AD2}" type="presParOf" srcId="{26DDF21D-80BA-45AE-97BD-C145A28172FA}" destId="{692CC469-C053-4D03-9EF2-8B95C098747D}" srcOrd="1" destOrd="0" presId="urn:microsoft.com/office/officeart/2005/8/layout/hList7"/>
    <dgm:cxn modelId="{5338E7F9-1D87-4045-B380-FA4B774343EB}" type="presParOf" srcId="{26DDF21D-80BA-45AE-97BD-C145A28172FA}" destId="{CE27137F-6C06-45D2-A5A6-9E6FCA3CFA81}" srcOrd="2" destOrd="0" presId="urn:microsoft.com/office/officeart/2005/8/layout/hList7"/>
    <dgm:cxn modelId="{1C0BBC1E-0737-4759-A427-303A219162F1}" type="presParOf" srcId="{26DDF21D-80BA-45AE-97BD-C145A28172FA}" destId="{AA7C79C3-3DEA-4F0A-BE65-3ABF1AE519D6}" srcOrd="3" destOrd="0" presId="urn:microsoft.com/office/officeart/2005/8/layout/hList7"/>
    <dgm:cxn modelId="{EAD129C0-9B8F-4194-8CDE-2ABD9FE40664}" type="presParOf" srcId="{561E84E0-767B-4A91-99A8-36A24C18767B}" destId="{40AF9520-5C2A-4E3A-8667-4D7E127E8A2A}" srcOrd="5" destOrd="0" presId="urn:microsoft.com/office/officeart/2005/8/layout/hList7"/>
    <dgm:cxn modelId="{3271DE23-7EEE-46AF-9724-2750D3346BEC}" type="presParOf" srcId="{561E84E0-767B-4A91-99A8-36A24C18767B}" destId="{1E7FDBEE-6122-4B12-881B-F865E35563B4}" srcOrd="6" destOrd="0" presId="urn:microsoft.com/office/officeart/2005/8/layout/hList7"/>
    <dgm:cxn modelId="{43893E8A-C869-4A84-AC09-1B3252E51FF5}" type="presParOf" srcId="{1E7FDBEE-6122-4B12-881B-F865E35563B4}" destId="{17897BB0-B654-4208-96A0-26D35E390272}" srcOrd="0" destOrd="0" presId="urn:microsoft.com/office/officeart/2005/8/layout/hList7"/>
    <dgm:cxn modelId="{50ECCE39-C8D5-4502-A0A4-3DDBD5E76DBC}" type="presParOf" srcId="{1E7FDBEE-6122-4B12-881B-F865E35563B4}" destId="{41AD0ECB-D80A-4B95-BE9F-0AA9C409C5D1}" srcOrd="1" destOrd="0" presId="urn:microsoft.com/office/officeart/2005/8/layout/hList7"/>
    <dgm:cxn modelId="{356063D8-3501-4AAC-B775-FE6D23FC4281}" type="presParOf" srcId="{1E7FDBEE-6122-4B12-881B-F865E35563B4}" destId="{1E376297-3FC2-41D9-AB5D-6D764F93F580}" srcOrd="2" destOrd="0" presId="urn:microsoft.com/office/officeart/2005/8/layout/hList7"/>
    <dgm:cxn modelId="{9F5BE101-B3C3-4698-963A-F62E38F90BB7}" type="presParOf" srcId="{1E7FDBEE-6122-4B12-881B-F865E35563B4}" destId="{63E268B6-BDDA-45C8-90CE-59FCB544DAFA}" srcOrd="3" destOrd="0" presId="urn:microsoft.com/office/officeart/2005/8/layout/hList7"/>
    <dgm:cxn modelId="{51C8A064-59E1-4BFF-A5E2-DA7745446D18}" type="presParOf" srcId="{561E84E0-767B-4A91-99A8-36A24C18767B}" destId="{EEE06D4B-B07E-45D8-84C3-11CDF8CE57D5}" srcOrd="7" destOrd="0" presId="urn:microsoft.com/office/officeart/2005/8/layout/hList7"/>
    <dgm:cxn modelId="{220649E6-4DDE-4FA0-9816-3D4065762129}" type="presParOf" srcId="{561E84E0-767B-4A91-99A8-36A24C18767B}" destId="{80C39ACC-36F2-432F-A8E9-1D6CEF46C0C0}" srcOrd="8" destOrd="0" presId="urn:microsoft.com/office/officeart/2005/8/layout/hList7"/>
    <dgm:cxn modelId="{9BE6757E-FEC7-47F3-90A1-45855F55DC6D}" type="presParOf" srcId="{80C39ACC-36F2-432F-A8E9-1D6CEF46C0C0}" destId="{24E5460D-82F9-4A2F-AF9B-02BB5C4155DC}" srcOrd="0" destOrd="0" presId="urn:microsoft.com/office/officeart/2005/8/layout/hList7"/>
    <dgm:cxn modelId="{E3C3F555-B7F4-468E-871D-45AC813B9B87}" type="presParOf" srcId="{80C39ACC-36F2-432F-A8E9-1D6CEF46C0C0}" destId="{29722A9D-5A7C-4C88-8FD9-7F4A4B022A1C}" srcOrd="1" destOrd="0" presId="urn:microsoft.com/office/officeart/2005/8/layout/hList7"/>
    <dgm:cxn modelId="{4B7D5224-02BE-4180-8A15-C5DDDE3107A0}" type="presParOf" srcId="{80C39ACC-36F2-432F-A8E9-1D6CEF46C0C0}" destId="{949F0D2C-B64D-4109-964A-FD10A66C0432}" srcOrd="2" destOrd="0" presId="urn:microsoft.com/office/officeart/2005/8/layout/hList7"/>
    <dgm:cxn modelId="{5E488E28-2AE1-456C-AA9D-9AAAE39009EB}" type="presParOf" srcId="{80C39ACC-36F2-432F-A8E9-1D6CEF46C0C0}" destId="{BEF5F6F5-8274-4292-9F94-645067A5D77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085AB-F374-43F8-A54C-07EE245FA9BD}" type="doc">
      <dgm:prSet loTypeId="urn:microsoft.com/office/officeart/2008/layout/AlternatingHexagons" loCatId="list" qsTypeId="urn:microsoft.com/office/officeart/2005/8/quickstyle/3d2" qsCatId="3D" csTypeId="urn:microsoft.com/office/officeart/2005/8/colors/colorful5" csCatId="colorful" phldr="1"/>
      <dgm:spPr/>
      <dgm:t>
        <a:bodyPr/>
        <a:lstStyle/>
        <a:p>
          <a:endParaRPr lang="en-US"/>
        </a:p>
      </dgm:t>
    </dgm:pt>
    <dgm:pt modelId="{268AA251-2055-428B-969A-AE286C15DE63}">
      <dgm:prSet phldrT="[Text]"/>
      <dgm:spPr/>
      <dgm:t>
        <a:bodyPr/>
        <a:lstStyle/>
        <a:p>
          <a:r>
            <a:rPr 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 studio code</a:t>
          </a:r>
        </a:p>
      </dgm:t>
    </dgm:pt>
    <dgm:pt modelId="{F9FB5D8D-CFAF-4BB2-9B2B-442CF6E5C79B}" type="parTrans" cxnId="{3246F562-EEAA-4AED-BC8F-4B16B90455B7}">
      <dgm:prSet/>
      <dgm:spPr/>
      <dgm:t>
        <a:bodyPr/>
        <a:lstStyle/>
        <a:p>
          <a:endParaRPr lang="en-US"/>
        </a:p>
      </dgm:t>
    </dgm:pt>
    <dgm:pt modelId="{3AD19070-11C2-43FE-A224-F9720A6842E6}" type="sibTrans" cxnId="{3246F562-EEAA-4AED-BC8F-4B16B90455B7}">
      <dgm:prSet/>
      <dgm:spPr/>
      <dgm:t>
        <a:bodyPr/>
        <a:lstStyle/>
        <a:p>
          <a:endParaRPr lang="en-US"/>
        </a:p>
      </dgm:t>
    </dgm:pt>
    <dgm:pt modelId="{31DE8970-2C40-4BF5-A5DC-E7BD71283774}">
      <dgm:prSet phldrT="[Text]" custT="1"/>
      <dgm:spPr/>
      <dgm:t>
        <a:bodyPr/>
        <a:lstStyle/>
        <a:p>
          <a:r>
            <a:rPr lang="en-US" sz="1000" dirty="0">
              <a:solidFill>
                <a:srgbClr val="000000"/>
              </a:solidFill>
              <a:latin typeface="Times New Roman" panose="02020603050405020304" pitchFamily="18" charset="0"/>
              <a:cs typeface="Times New Roman" panose="02020603050405020304" pitchFamily="18" charset="0"/>
            </a:rPr>
            <a:t>For writing languages (PHP, JS, html)</a:t>
          </a:r>
        </a:p>
      </dgm:t>
    </dgm:pt>
    <dgm:pt modelId="{FAD32919-F60F-411A-A102-62F27B651C7B}" type="parTrans" cxnId="{59B8C197-E97E-4B2A-AD25-D44F8059FEFD}">
      <dgm:prSet/>
      <dgm:spPr/>
      <dgm:t>
        <a:bodyPr/>
        <a:lstStyle/>
        <a:p>
          <a:endParaRPr lang="en-US"/>
        </a:p>
      </dgm:t>
    </dgm:pt>
    <dgm:pt modelId="{E25EDF27-A4FF-4817-8B62-35954BF2F0A8}" type="sibTrans" cxnId="{59B8C197-E97E-4B2A-AD25-D44F8059FEFD}">
      <dgm:prSet/>
      <dgm:spPr/>
      <dgm:t>
        <a:bodyPr/>
        <a:lstStyle/>
        <a:p>
          <a:endParaRPr lang="en-US"/>
        </a:p>
      </dgm:t>
    </dgm:pt>
    <dgm:pt modelId="{FDDBAA7E-DF66-4073-854D-65F67CC87DA2}">
      <dgm:prSet phldrT="[Text]" custT="1"/>
      <dgm:spPr/>
      <dgm:t>
        <a:bodyPr/>
        <a:lstStyle/>
        <a:p>
          <a:r>
            <a:rPr lang="en-US" sz="11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Phpmy</a:t>
          </a:r>
          <a:r>
            <a:rPr lang="en-US" sz="11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a:t>
          </a:r>
          <a:endParaRPr 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A50A6746-509A-43E9-9BE2-977910E49BEC}" type="parTrans" cxnId="{0CBA763F-0C20-4680-B412-3559E9F0959C}">
      <dgm:prSet/>
      <dgm:spPr/>
      <dgm:t>
        <a:bodyPr/>
        <a:lstStyle/>
        <a:p>
          <a:endParaRPr lang="en-US"/>
        </a:p>
      </dgm:t>
    </dgm:pt>
    <dgm:pt modelId="{1A569C6D-4F1A-4434-AFC3-86ADB4A68C66}" type="sibTrans" cxnId="{0CBA763F-0C20-4680-B412-3559E9F0959C}">
      <dgm:prSet/>
      <dgm:spPr/>
      <dgm:t>
        <a:bodyPr/>
        <a:lstStyle/>
        <a:p>
          <a:endParaRPr lang="en-US"/>
        </a:p>
      </dgm:t>
    </dgm:pt>
    <dgm:pt modelId="{6F33F850-E355-41B9-A780-76FE8CAD2696}">
      <dgm:prSet phldrT="[Text]" custT="1"/>
      <dgm:spPr/>
      <dgm:t>
        <a:bodyPr/>
        <a:lstStyle/>
        <a:p>
          <a:r>
            <a:rPr lang="en-US" sz="1000" dirty="0">
              <a:solidFill>
                <a:srgbClr val="000000"/>
              </a:solidFill>
              <a:latin typeface="Times New Roman" panose="02020603050405020304" pitchFamily="18" charset="0"/>
              <a:cs typeface="Times New Roman" panose="02020603050405020304" pitchFamily="18" charset="0"/>
            </a:rPr>
            <a:t>Used for creating databases</a:t>
          </a:r>
        </a:p>
      </dgm:t>
    </dgm:pt>
    <dgm:pt modelId="{A948D77D-E995-439B-9038-13AE2239C493}" type="parTrans" cxnId="{E405E523-BD31-4D77-BF57-7C2F99635D8A}">
      <dgm:prSet/>
      <dgm:spPr/>
      <dgm:t>
        <a:bodyPr/>
        <a:lstStyle/>
        <a:p>
          <a:endParaRPr lang="en-US"/>
        </a:p>
      </dgm:t>
    </dgm:pt>
    <dgm:pt modelId="{91846A98-8DAE-48D4-9A21-98FBA12B9183}" type="sibTrans" cxnId="{E405E523-BD31-4D77-BF57-7C2F99635D8A}">
      <dgm:prSet/>
      <dgm:spPr/>
      <dgm:t>
        <a:bodyPr/>
        <a:lstStyle/>
        <a:p>
          <a:endParaRPr lang="en-US"/>
        </a:p>
      </dgm:t>
    </dgm:pt>
    <dgm:pt modelId="{D1ED1102-8A1E-4122-8352-7D765A4E6C87}">
      <dgm:prSet phldrT="[Text]" custT="1"/>
      <dgm:spPr/>
      <dgm:t>
        <a:bodyPr/>
        <a:lstStyle/>
        <a:p>
          <a:r>
            <a:rPr lang="en-US" sz="11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Photo-shop</a:t>
          </a:r>
        </a:p>
      </dgm:t>
    </dgm:pt>
    <dgm:pt modelId="{91D97D6F-665B-4B03-BD3E-D10EF57E74B1}" type="parTrans" cxnId="{AE4BD652-A5D5-4B3C-8829-59DA282A5E8F}">
      <dgm:prSet/>
      <dgm:spPr/>
      <dgm:t>
        <a:bodyPr/>
        <a:lstStyle/>
        <a:p>
          <a:endParaRPr lang="en-US"/>
        </a:p>
      </dgm:t>
    </dgm:pt>
    <dgm:pt modelId="{820B6035-081C-41AF-9A2F-1F1D24D93AEF}" type="sibTrans" cxnId="{AE4BD652-A5D5-4B3C-8829-59DA282A5E8F}">
      <dgm:prSet/>
      <dgm:spPr/>
      <dgm:t>
        <a:bodyPr/>
        <a:lstStyle/>
        <a:p>
          <a:endParaRPr lang="en-US"/>
        </a:p>
      </dgm:t>
    </dgm:pt>
    <dgm:pt modelId="{7C34BBF7-0D19-4EE0-9904-8A152424E502}">
      <dgm:prSet phldrT="[Text]" custT="1"/>
      <dgm:spPr/>
      <dgm:t>
        <a:bodyPr/>
        <a:lstStyle/>
        <a:p>
          <a:r>
            <a:rPr lang="en-US" sz="1000" dirty="0">
              <a:solidFill>
                <a:srgbClr val="000000"/>
              </a:solidFill>
              <a:latin typeface="Times New Roman" panose="02020603050405020304" pitchFamily="18" charset="0"/>
              <a:cs typeface="Times New Roman" panose="02020603050405020304" pitchFamily="18" charset="0"/>
            </a:rPr>
            <a:t>For editing products image</a:t>
          </a:r>
        </a:p>
      </dgm:t>
    </dgm:pt>
    <dgm:pt modelId="{7E56B66F-26F7-4113-8F71-6CABD3905BF1}" type="parTrans" cxnId="{176F891C-C0A3-436F-A881-5D59E7903999}">
      <dgm:prSet/>
      <dgm:spPr/>
      <dgm:t>
        <a:bodyPr/>
        <a:lstStyle/>
        <a:p>
          <a:endParaRPr lang="en-US"/>
        </a:p>
      </dgm:t>
    </dgm:pt>
    <dgm:pt modelId="{C5DDAEA3-FD91-4EF6-9F6F-3F9DB1490D93}" type="sibTrans" cxnId="{176F891C-C0A3-436F-A881-5D59E7903999}">
      <dgm:prSet/>
      <dgm:spPr/>
      <dgm:t>
        <a:bodyPr/>
        <a:lstStyle/>
        <a:p>
          <a:endParaRPr lang="en-US"/>
        </a:p>
      </dgm:t>
    </dgm:pt>
    <dgm:pt modelId="{2405041D-7B4F-4A4B-9B2B-3BC65D91ED85}" type="pres">
      <dgm:prSet presAssocID="{875085AB-F374-43F8-A54C-07EE245FA9BD}" presName="Name0" presStyleCnt="0">
        <dgm:presLayoutVars>
          <dgm:chMax/>
          <dgm:chPref/>
          <dgm:dir/>
          <dgm:animLvl val="lvl"/>
        </dgm:presLayoutVars>
      </dgm:prSet>
      <dgm:spPr/>
      <dgm:t>
        <a:bodyPr/>
        <a:lstStyle/>
        <a:p>
          <a:endParaRPr lang="en-US"/>
        </a:p>
      </dgm:t>
    </dgm:pt>
    <dgm:pt modelId="{584E22C2-9977-424A-92B2-83AD6ED5C480}" type="pres">
      <dgm:prSet presAssocID="{268AA251-2055-428B-969A-AE286C15DE63}" presName="composite" presStyleCnt="0"/>
      <dgm:spPr/>
    </dgm:pt>
    <dgm:pt modelId="{5F553E37-C9BA-4BF5-9530-8198EE109F1A}" type="pres">
      <dgm:prSet presAssocID="{268AA251-2055-428B-969A-AE286C15DE63}" presName="Parent1" presStyleLbl="node1" presStyleIdx="0" presStyleCnt="6">
        <dgm:presLayoutVars>
          <dgm:chMax val="1"/>
          <dgm:chPref val="1"/>
          <dgm:bulletEnabled val="1"/>
        </dgm:presLayoutVars>
      </dgm:prSet>
      <dgm:spPr/>
      <dgm:t>
        <a:bodyPr/>
        <a:lstStyle/>
        <a:p>
          <a:endParaRPr lang="en-US"/>
        </a:p>
      </dgm:t>
    </dgm:pt>
    <dgm:pt modelId="{C3FEFBE5-6233-4A37-B325-3919ADA55C75}" type="pres">
      <dgm:prSet presAssocID="{268AA251-2055-428B-969A-AE286C15DE63}" presName="Childtext1" presStyleLbl="revTx" presStyleIdx="0" presStyleCnt="3" custScaleX="116527" custLinFactNeighborX="18512" custLinFactNeighborY="-3978">
        <dgm:presLayoutVars>
          <dgm:chMax val="0"/>
          <dgm:chPref val="0"/>
          <dgm:bulletEnabled val="1"/>
        </dgm:presLayoutVars>
      </dgm:prSet>
      <dgm:spPr/>
      <dgm:t>
        <a:bodyPr/>
        <a:lstStyle/>
        <a:p>
          <a:endParaRPr lang="en-US"/>
        </a:p>
      </dgm:t>
    </dgm:pt>
    <dgm:pt modelId="{93E813BE-1464-4259-AD8E-45E6E2E9301A}" type="pres">
      <dgm:prSet presAssocID="{268AA251-2055-428B-969A-AE286C15DE63}" presName="BalanceSpacing" presStyleCnt="0"/>
      <dgm:spPr/>
    </dgm:pt>
    <dgm:pt modelId="{85954FB7-AAA8-45E1-AEB6-BBFE7C700E92}" type="pres">
      <dgm:prSet presAssocID="{268AA251-2055-428B-969A-AE286C15DE63}" presName="BalanceSpacing1" presStyleCnt="0"/>
      <dgm:spPr/>
    </dgm:pt>
    <dgm:pt modelId="{420B6B43-78B4-4C19-8F28-A27F0521F7F1}" type="pres">
      <dgm:prSet presAssocID="{3AD19070-11C2-43FE-A224-F9720A6842E6}" presName="Accent1Text" presStyleLbl="node1" presStyleIdx="1" presStyleCnt="6" custLinFactNeighborX="11641"/>
      <dgm:spPr/>
      <dgm:t>
        <a:bodyPr/>
        <a:lstStyle/>
        <a:p>
          <a:endParaRPr lang="en-US"/>
        </a:p>
      </dgm:t>
    </dgm:pt>
    <dgm:pt modelId="{3A809D98-5D9B-425D-A50E-DBBD7ADF0E83}" type="pres">
      <dgm:prSet presAssocID="{3AD19070-11C2-43FE-A224-F9720A6842E6}" presName="spaceBetweenRectangles" presStyleCnt="0"/>
      <dgm:spPr/>
    </dgm:pt>
    <dgm:pt modelId="{DE92D794-D2B9-4DA3-A372-7605DA3DE80B}" type="pres">
      <dgm:prSet presAssocID="{FDDBAA7E-DF66-4073-854D-65F67CC87DA2}" presName="composite" presStyleCnt="0"/>
      <dgm:spPr/>
    </dgm:pt>
    <dgm:pt modelId="{ECF2CCCA-52AA-4AAC-95A2-04872D6CC1D4}" type="pres">
      <dgm:prSet presAssocID="{FDDBAA7E-DF66-4073-854D-65F67CC87DA2}" presName="Parent1" presStyleLbl="node1" presStyleIdx="2" presStyleCnt="6" custScaleX="116159" custLinFactNeighborX="-1739" custLinFactNeighborY="-295">
        <dgm:presLayoutVars>
          <dgm:chMax val="1"/>
          <dgm:chPref val="1"/>
          <dgm:bulletEnabled val="1"/>
        </dgm:presLayoutVars>
      </dgm:prSet>
      <dgm:spPr/>
      <dgm:t>
        <a:bodyPr/>
        <a:lstStyle/>
        <a:p>
          <a:endParaRPr lang="en-US"/>
        </a:p>
      </dgm:t>
    </dgm:pt>
    <dgm:pt modelId="{69D9BF15-6F20-469B-A004-6E076B81D6D2}" type="pres">
      <dgm:prSet presAssocID="{FDDBAA7E-DF66-4073-854D-65F67CC87DA2}" presName="Childtext1" presStyleLbl="revTx" presStyleIdx="1" presStyleCnt="3" custLinFactNeighborX="-10437" custLinFactNeighborY="2033">
        <dgm:presLayoutVars>
          <dgm:chMax val="0"/>
          <dgm:chPref val="0"/>
          <dgm:bulletEnabled val="1"/>
        </dgm:presLayoutVars>
      </dgm:prSet>
      <dgm:spPr/>
      <dgm:t>
        <a:bodyPr/>
        <a:lstStyle/>
        <a:p>
          <a:endParaRPr lang="en-US"/>
        </a:p>
      </dgm:t>
    </dgm:pt>
    <dgm:pt modelId="{F6474DA0-11D5-43C7-8CC0-F34128880DB9}" type="pres">
      <dgm:prSet presAssocID="{FDDBAA7E-DF66-4073-854D-65F67CC87DA2}" presName="BalanceSpacing" presStyleCnt="0"/>
      <dgm:spPr/>
    </dgm:pt>
    <dgm:pt modelId="{8F2476BF-9F71-4BE1-83AA-C541FB48E32F}" type="pres">
      <dgm:prSet presAssocID="{FDDBAA7E-DF66-4073-854D-65F67CC87DA2}" presName="BalanceSpacing1" presStyleCnt="0"/>
      <dgm:spPr/>
    </dgm:pt>
    <dgm:pt modelId="{BB834F10-71B0-4357-A9D5-AE935287682D}" type="pres">
      <dgm:prSet presAssocID="{1A569C6D-4F1A-4434-AFC3-86ADB4A68C66}" presName="Accent1Text" presStyleLbl="node1" presStyleIdx="3" presStyleCnt="6"/>
      <dgm:spPr/>
      <dgm:t>
        <a:bodyPr/>
        <a:lstStyle/>
        <a:p>
          <a:endParaRPr lang="en-US"/>
        </a:p>
      </dgm:t>
    </dgm:pt>
    <dgm:pt modelId="{9218CBD6-86C3-44B4-A0E8-28003EE5029C}" type="pres">
      <dgm:prSet presAssocID="{1A569C6D-4F1A-4434-AFC3-86ADB4A68C66}" presName="spaceBetweenRectangles" presStyleCnt="0"/>
      <dgm:spPr/>
    </dgm:pt>
    <dgm:pt modelId="{7B7C3011-B467-4699-A7AF-95F7249D3AAF}" type="pres">
      <dgm:prSet presAssocID="{D1ED1102-8A1E-4122-8352-7D765A4E6C87}" presName="composite" presStyleCnt="0"/>
      <dgm:spPr/>
    </dgm:pt>
    <dgm:pt modelId="{D4B54D09-F32A-498F-81B7-489F9BAC3A96}" type="pres">
      <dgm:prSet presAssocID="{D1ED1102-8A1E-4122-8352-7D765A4E6C87}" presName="Parent1" presStyleLbl="node1" presStyleIdx="4" presStyleCnt="6">
        <dgm:presLayoutVars>
          <dgm:chMax val="1"/>
          <dgm:chPref val="1"/>
          <dgm:bulletEnabled val="1"/>
        </dgm:presLayoutVars>
      </dgm:prSet>
      <dgm:spPr/>
      <dgm:t>
        <a:bodyPr/>
        <a:lstStyle/>
        <a:p>
          <a:endParaRPr lang="en-US"/>
        </a:p>
      </dgm:t>
    </dgm:pt>
    <dgm:pt modelId="{07ED991E-3E3B-4B00-979D-BB2CB1AB2EF1}" type="pres">
      <dgm:prSet presAssocID="{D1ED1102-8A1E-4122-8352-7D765A4E6C87}" presName="Childtext1" presStyleLbl="revTx" presStyleIdx="2" presStyleCnt="3" custLinFactNeighborX="15089" custLinFactNeighborY="-3705">
        <dgm:presLayoutVars>
          <dgm:chMax val="0"/>
          <dgm:chPref val="0"/>
          <dgm:bulletEnabled val="1"/>
        </dgm:presLayoutVars>
      </dgm:prSet>
      <dgm:spPr/>
      <dgm:t>
        <a:bodyPr/>
        <a:lstStyle/>
        <a:p>
          <a:endParaRPr lang="en-US"/>
        </a:p>
      </dgm:t>
    </dgm:pt>
    <dgm:pt modelId="{DA122BCC-9DD6-438F-A69A-CCC649A718E1}" type="pres">
      <dgm:prSet presAssocID="{D1ED1102-8A1E-4122-8352-7D765A4E6C87}" presName="BalanceSpacing" presStyleCnt="0"/>
      <dgm:spPr/>
    </dgm:pt>
    <dgm:pt modelId="{1B423E0F-5B54-47A5-AF82-BDD037A4D34E}" type="pres">
      <dgm:prSet presAssocID="{D1ED1102-8A1E-4122-8352-7D765A4E6C87}" presName="BalanceSpacing1" presStyleCnt="0"/>
      <dgm:spPr/>
    </dgm:pt>
    <dgm:pt modelId="{E462EE05-83FE-4786-81A9-85F1847013E6}" type="pres">
      <dgm:prSet presAssocID="{820B6035-081C-41AF-9A2F-1F1D24D93AEF}" presName="Accent1Text" presStyleLbl="node1" presStyleIdx="5" presStyleCnt="6"/>
      <dgm:spPr/>
      <dgm:t>
        <a:bodyPr/>
        <a:lstStyle/>
        <a:p>
          <a:endParaRPr lang="en-US"/>
        </a:p>
      </dgm:t>
    </dgm:pt>
  </dgm:ptLst>
  <dgm:cxnLst>
    <dgm:cxn modelId="{0CBA763F-0C20-4680-B412-3559E9F0959C}" srcId="{875085AB-F374-43F8-A54C-07EE245FA9BD}" destId="{FDDBAA7E-DF66-4073-854D-65F67CC87DA2}" srcOrd="1" destOrd="0" parTransId="{A50A6746-509A-43E9-9BE2-977910E49BEC}" sibTransId="{1A569C6D-4F1A-4434-AFC3-86ADB4A68C66}"/>
    <dgm:cxn modelId="{92898197-7AE7-419F-BC71-5B9F87FE088C}" type="presOf" srcId="{820B6035-081C-41AF-9A2F-1F1D24D93AEF}" destId="{E462EE05-83FE-4786-81A9-85F1847013E6}" srcOrd="0" destOrd="0" presId="urn:microsoft.com/office/officeart/2008/layout/AlternatingHexagons"/>
    <dgm:cxn modelId="{3246F562-EEAA-4AED-BC8F-4B16B90455B7}" srcId="{875085AB-F374-43F8-A54C-07EE245FA9BD}" destId="{268AA251-2055-428B-969A-AE286C15DE63}" srcOrd="0" destOrd="0" parTransId="{F9FB5D8D-CFAF-4BB2-9B2B-442CF6E5C79B}" sibTransId="{3AD19070-11C2-43FE-A224-F9720A6842E6}"/>
    <dgm:cxn modelId="{59B8C197-E97E-4B2A-AD25-D44F8059FEFD}" srcId="{268AA251-2055-428B-969A-AE286C15DE63}" destId="{31DE8970-2C40-4BF5-A5DC-E7BD71283774}" srcOrd="0" destOrd="0" parTransId="{FAD32919-F60F-411A-A102-62F27B651C7B}" sibTransId="{E25EDF27-A4FF-4817-8B62-35954BF2F0A8}"/>
    <dgm:cxn modelId="{8F106CB7-1D72-4C44-B0E1-1CD2D608D86B}" type="presOf" srcId="{7C34BBF7-0D19-4EE0-9904-8A152424E502}" destId="{07ED991E-3E3B-4B00-979D-BB2CB1AB2EF1}" srcOrd="0" destOrd="0" presId="urn:microsoft.com/office/officeart/2008/layout/AlternatingHexagons"/>
    <dgm:cxn modelId="{E405E523-BD31-4D77-BF57-7C2F99635D8A}" srcId="{FDDBAA7E-DF66-4073-854D-65F67CC87DA2}" destId="{6F33F850-E355-41B9-A780-76FE8CAD2696}" srcOrd="0" destOrd="0" parTransId="{A948D77D-E995-439B-9038-13AE2239C493}" sibTransId="{91846A98-8DAE-48D4-9A21-98FBA12B9183}"/>
    <dgm:cxn modelId="{EC30ABC7-1D96-42CF-BBA9-1EDEDC3447EB}" type="presOf" srcId="{1A569C6D-4F1A-4434-AFC3-86ADB4A68C66}" destId="{BB834F10-71B0-4357-A9D5-AE935287682D}" srcOrd="0" destOrd="0" presId="urn:microsoft.com/office/officeart/2008/layout/AlternatingHexagons"/>
    <dgm:cxn modelId="{FD21CC75-6544-476E-8B3D-9CFA6A7B0C9C}" type="presOf" srcId="{6F33F850-E355-41B9-A780-76FE8CAD2696}" destId="{69D9BF15-6F20-469B-A004-6E076B81D6D2}" srcOrd="0" destOrd="0" presId="urn:microsoft.com/office/officeart/2008/layout/AlternatingHexagons"/>
    <dgm:cxn modelId="{8C3B4D94-9EFE-4074-8767-3DF9CE1CF8CA}" type="presOf" srcId="{FDDBAA7E-DF66-4073-854D-65F67CC87DA2}" destId="{ECF2CCCA-52AA-4AAC-95A2-04872D6CC1D4}" srcOrd="0" destOrd="0" presId="urn:microsoft.com/office/officeart/2008/layout/AlternatingHexagons"/>
    <dgm:cxn modelId="{176F891C-C0A3-436F-A881-5D59E7903999}" srcId="{D1ED1102-8A1E-4122-8352-7D765A4E6C87}" destId="{7C34BBF7-0D19-4EE0-9904-8A152424E502}" srcOrd="0" destOrd="0" parTransId="{7E56B66F-26F7-4113-8F71-6CABD3905BF1}" sibTransId="{C5DDAEA3-FD91-4EF6-9F6F-3F9DB1490D93}"/>
    <dgm:cxn modelId="{A96B08E3-D65B-47FD-BC3C-F1B8A31F2A93}" type="presOf" srcId="{268AA251-2055-428B-969A-AE286C15DE63}" destId="{5F553E37-C9BA-4BF5-9530-8198EE109F1A}" srcOrd="0" destOrd="0" presId="urn:microsoft.com/office/officeart/2008/layout/AlternatingHexagons"/>
    <dgm:cxn modelId="{F4D4430E-96C0-4F48-BA19-1F3B311DE68F}" type="presOf" srcId="{3AD19070-11C2-43FE-A224-F9720A6842E6}" destId="{420B6B43-78B4-4C19-8F28-A27F0521F7F1}" srcOrd="0" destOrd="0" presId="urn:microsoft.com/office/officeart/2008/layout/AlternatingHexagons"/>
    <dgm:cxn modelId="{AE4BD652-A5D5-4B3C-8829-59DA282A5E8F}" srcId="{875085AB-F374-43F8-A54C-07EE245FA9BD}" destId="{D1ED1102-8A1E-4122-8352-7D765A4E6C87}" srcOrd="2" destOrd="0" parTransId="{91D97D6F-665B-4B03-BD3E-D10EF57E74B1}" sibTransId="{820B6035-081C-41AF-9A2F-1F1D24D93AEF}"/>
    <dgm:cxn modelId="{FAF3C4F1-EB1A-4D3F-BCB7-4ADC2D69829A}" type="presOf" srcId="{31DE8970-2C40-4BF5-A5DC-E7BD71283774}" destId="{C3FEFBE5-6233-4A37-B325-3919ADA55C75}" srcOrd="0" destOrd="0" presId="urn:microsoft.com/office/officeart/2008/layout/AlternatingHexagons"/>
    <dgm:cxn modelId="{46A940AD-AFC4-4237-A42F-AB95CAA68B4E}" type="presOf" srcId="{875085AB-F374-43F8-A54C-07EE245FA9BD}" destId="{2405041D-7B4F-4A4B-9B2B-3BC65D91ED85}" srcOrd="0" destOrd="0" presId="urn:microsoft.com/office/officeart/2008/layout/AlternatingHexagons"/>
    <dgm:cxn modelId="{603DE5CC-00E5-4F60-9841-5441F24FC4B4}" type="presOf" srcId="{D1ED1102-8A1E-4122-8352-7D765A4E6C87}" destId="{D4B54D09-F32A-498F-81B7-489F9BAC3A96}" srcOrd="0" destOrd="0" presId="urn:microsoft.com/office/officeart/2008/layout/AlternatingHexagons"/>
    <dgm:cxn modelId="{EEA1DA86-227C-4F9F-A41E-124D71F38185}" type="presParOf" srcId="{2405041D-7B4F-4A4B-9B2B-3BC65D91ED85}" destId="{584E22C2-9977-424A-92B2-83AD6ED5C480}" srcOrd="0" destOrd="0" presId="urn:microsoft.com/office/officeart/2008/layout/AlternatingHexagons"/>
    <dgm:cxn modelId="{737C802E-1B09-4660-9497-B471FA3E274C}" type="presParOf" srcId="{584E22C2-9977-424A-92B2-83AD6ED5C480}" destId="{5F553E37-C9BA-4BF5-9530-8198EE109F1A}" srcOrd="0" destOrd="0" presId="urn:microsoft.com/office/officeart/2008/layout/AlternatingHexagons"/>
    <dgm:cxn modelId="{42AE95B5-D711-4D05-83DF-0D6E80DBDAC2}" type="presParOf" srcId="{584E22C2-9977-424A-92B2-83AD6ED5C480}" destId="{C3FEFBE5-6233-4A37-B325-3919ADA55C75}" srcOrd="1" destOrd="0" presId="urn:microsoft.com/office/officeart/2008/layout/AlternatingHexagons"/>
    <dgm:cxn modelId="{726B84A8-B850-439F-A8C7-00AD35595DB6}" type="presParOf" srcId="{584E22C2-9977-424A-92B2-83AD6ED5C480}" destId="{93E813BE-1464-4259-AD8E-45E6E2E9301A}" srcOrd="2" destOrd="0" presId="urn:microsoft.com/office/officeart/2008/layout/AlternatingHexagons"/>
    <dgm:cxn modelId="{E44F9202-4A8B-45AE-9B62-B2104AD0EB33}" type="presParOf" srcId="{584E22C2-9977-424A-92B2-83AD6ED5C480}" destId="{85954FB7-AAA8-45E1-AEB6-BBFE7C700E92}" srcOrd="3" destOrd="0" presId="urn:microsoft.com/office/officeart/2008/layout/AlternatingHexagons"/>
    <dgm:cxn modelId="{4E16B411-EB90-4DC3-A772-4CF72FAC6B50}" type="presParOf" srcId="{584E22C2-9977-424A-92B2-83AD6ED5C480}" destId="{420B6B43-78B4-4C19-8F28-A27F0521F7F1}" srcOrd="4" destOrd="0" presId="urn:microsoft.com/office/officeart/2008/layout/AlternatingHexagons"/>
    <dgm:cxn modelId="{373AB8E2-13DA-405B-B9E7-AABB5E1A5DFC}" type="presParOf" srcId="{2405041D-7B4F-4A4B-9B2B-3BC65D91ED85}" destId="{3A809D98-5D9B-425D-A50E-DBBD7ADF0E83}" srcOrd="1" destOrd="0" presId="urn:microsoft.com/office/officeart/2008/layout/AlternatingHexagons"/>
    <dgm:cxn modelId="{C01230E2-28D6-48A2-96AD-3AD2B4E37FBB}" type="presParOf" srcId="{2405041D-7B4F-4A4B-9B2B-3BC65D91ED85}" destId="{DE92D794-D2B9-4DA3-A372-7605DA3DE80B}" srcOrd="2" destOrd="0" presId="urn:microsoft.com/office/officeart/2008/layout/AlternatingHexagons"/>
    <dgm:cxn modelId="{D5B5B3B2-AEC0-4478-81F3-88FD194ECF61}" type="presParOf" srcId="{DE92D794-D2B9-4DA3-A372-7605DA3DE80B}" destId="{ECF2CCCA-52AA-4AAC-95A2-04872D6CC1D4}" srcOrd="0" destOrd="0" presId="urn:microsoft.com/office/officeart/2008/layout/AlternatingHexagons"/>
    <dgm:cxn modelId="{BE53CF2A-CF3F-4522-AD29-7DB05282F3D0}" type="presParOf" srcId="{DE92D794-D2B9-4DA3-A372-7605DA3DE80B}" destId="{69D9BF15-6F20-469B-A004-6E076B81D6D2}" srcOrd="1" destOrd="0" presId="urn:microsoft.com/office/officeart/2008/layout/AlternatingHexagons"/>
    <dgm:cxn modelId="{CD8ACB6A-BD5B-4ED1-9C1D-F4C3BBC2A5F0}" type="presParOf" srcId="{DE92D794-D2B9-4DA3-A372-7605DA3DE80B}" destId="{F6474DA0-11D5-43C7-8CC0-F34128880DB9}" srcOrd="2" destOrd="0" presId="urn:microsoft.com/office/officeart/2008/layout/AlternatingHexagons"/>
    <dgm:cxn modelId="{4C03F524-F955-484B-B378-C68071A0616D}" type="presParOf" srcId="{DE92D794-D2B9-4DA3-A372-7605DA3DE80B}" destId="{8F2476BF-9F71-4BE1-83AA-C541FB48E32F}" srcOrd="3" destOrd="0" presId="urn:microsoft.com/office/officeart/2008/layout/AlternatingHexagons"/>
    <dgm:cxn modelId="{ACDAC3FD-5EA2-4938-9711-15B887F36A1A}" type="presParOf" srcId="{DE92D794-D2B9-4DA3-A372-7605DA3DE80B}" destId="{BB834F10-71B0-4357-A9D5-AE935287682D}" srcOrd="4" destOrd="0" presId="urn:microsoft.com/office/officeart/2008/layout/AlternatingHexagons"/>
    <dgm:cxn modelId="{B350592B-FAB6-440F-984D-5BECD3501CC8}" type="presParOf" srcId="{2405041D-7B4F-4A4B-9B2B-3BC65D91ED85}" destId="{9218CBD6-86C3-44B4-A0E8-28003EE5029C}" srcOrd="3" destOrd="0" presId="urn:microsoft.com/office/officeart/2008/layout/AlternatingHexagons"/>
    <dgm:cxn modelId="{108E4D07-5F7A-4E91-88D6-1445ABC27DF6}" type="presParOf" srcId="{2405041D-7B4F-4A4B-9B2B-3BC65D91ED85}" destId="{7B7C3011-B467-4699-A7AF-95F7249D3AAF}" srcOrd="4" destOrd="0" presId="urn:microsoft.com/office/officeart/2008/layout/AlternatingHexagons"/>
    <dgm:cxn modelId="{44C36D08-3E9E-4D19-93E0-97D1F9D3C6A3}" type="presParOf" srcId="{7B7C3011-B467-4699-A7AF-95F7249D3AAF}" destId="{D4B54D09-F32A-498F-81B7-489F9BAC3A96}" srcOrd="0" destOrd="0" presId="urn:microsoft.com/office/officeart/2008/layout/AlternatingHexagons"/>
    <dgm:cxn modelId="{AD22C970-1BD5-4D76-BB54-61D959E7D5C2}" type="presParOf" srcId="{7B7C3011-B467-4699-A7AF-95F7249D3AAF}" destId="{07ED991E-3E3B-4B00-979D-BB2CB1AB2EF1}" srcOrd="1" destOrd="0" presId="urn:microsoft.com/office/officeart/2008/layout/AlternatingHexagons"/>
    <dgm:cxn modelId="{B9BFF7C1-3DA9-4D0F-83FC-AC465DBC0501}" type="presParOf" srcId="{7B7C3011-B467-4699-A7AF-95F7249D3AAF}" destId="{DA122BCC-9DD6-438F-A69A-CCC649A718E1}" srcOrd="2" destOrd="0" presId="urn:microsoft.com/office/officeart/2008/layout/AlternatingHexagons"/>
    <dgm:cxn modelId="{3C4190AA-7792-4A54-9D8D-E2927756200B}" type="presParOf" srcId="{7B7C3011-B467-4699-A7AF-95F7249D3AAF}" destId="{1B423E0F-5B54-47A5-AF82-BDD037A4D34E}" srcOrd="3" destOrd="0" presId="urn:microsoft.com/office/officeart/2008/layout/AlternatingHexagons"/>
    <dgm:cxn modelId="{D3C6F587-D5E1-4F78-81DD-20BB56EE9AA9}" type="presParOf" srcId="{7B7C3011-B467-4699-A7AF-95F7249D3AAF}" destId="{E462EE05-83FE-4786-81A9-85F1847013E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FBA80A-01CF-4138-8BCF-64AC0C261252}"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n-US"/>
        </a:p>
      </dgm:t>
    </dgm:pt>
    <dgm:pt modelId="{80C8CAC4-13FC-4863-BE42-CB84FE015F87}">
      <dgm:prSet phldrT="[Text]"/>
      <dgm:spPr/>
      <dgm:t>
        <a:bodyPr/>
        <a:lstStyle/>
        <a:p>
          <a:r>
            <a:rPr lang="en-US"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records of admission of customers and access control. </a:t>
          </a:r>
          <a:endParaRPr lang="en-US" b="0" dirty="0">
            <a:solidFill>
              <a:srgbClr val="000000"/>
            </a:solidFill>
            <a:effectLst>
              <a:outerShdw blurRad="38100" dist="38100" dir="2700000" algn="tl">
                <a:srgbClr val="000000">
                  <a:alpha val="43137"/>
                </a:srgbClr>
              </a:outerShdw>
            </a:effectLst>
          </a:endParaRPr>
        </a:p>
      </dgm:t>
    </dgm:pt>
    <dgm:pt modelId="{744E00DB-3C5F-4823-AE95-9B8450C1EAD0}" type="parTrans" cxnId="{CCF89C2D-7C5A-44CC-8D4A-370DA0E68208}">
      <dgm:prSet/>
      <dgm:spPr/>
      <dgm:t>
        <a:bodyPr/>
        <a:lstStyle/>
        <a:p>
          <a:endParaRPr lang="en-US"/>
        </a:p>
      </dgm:t>
    </dgm:pt>
    <dgm:pt modelId="{00162717-1123-4E95-8463-AE82396DE485}" type="sibTrans" cxnId="{CCF89C2D-7C5A-44CC-8D4A-370DA0E68208}">
      <dgm:prSet/>
      <dgm:spPr/>
      <dgm:t>
        <a:bodyPr/>
        <a:lstStyle/>
        <a:p>
          <a:endParaRPr lang="en-US"/>
        </a:p>
      </dgm:t>
    </dgm:pt>
    <dgm:pt modelId="{6974C945-6889-4B0F-94CD-31220A78ABAF}">
      <dgm:prSet phldrT="[Text]"/>
      <dgm:spPr/>
      <dgm:t>
        <a:bodyPr/>
        <a:lstStyle/>
        <a:p>
          <a:r>
            <a:rPr lang="en-US" b="1" i="0" dirty="0">
              <a:solidFill>
                <a:srgbClr val="000000"/>
              </a:solidFill>
              <a:effectLst/>
              <a:latin typeface="Times New Roman" panose="02020603050405020304" pitchFamily="18" charset="0"/>
              <a:cs typeface="Times New Roman" panose="02020603050405020304" pitchFamily="18" charset="0"/>
            </a:rPr>
            <a:t>Registration, login, logout</a:t>
          </a:r>
          <a:endParaRPr lang="en-US" b="1" dirty="0">
            <a:solidFill>
              <a:srgbClr val="000000"/>
            </a:solidFill>
          </a:endParaRPr>
        </a:p>
      </dgm:t>
    </dgm:pt>
    <dgm:pt modelId="{067D1245-EFB2-4E0C-AF27-57D4F4370660}" type="parTrans" cxnId="{18864836-F9AC-44EB-A184-84C3FF1D5881}">
      <dgm:prSet/>
      <dgm:spPr/>
      <dgm:t>
        <a:bodyPr/>
        <a:lstStyle/>
        <a:p>
          <a:endParaRPr lang="en-US"/>
        </a:p>
      </dgm:t>
    </dgm:pt>
    <dgm:pt modelId="{3577C1E1-3DD8-4DB8-9012-0FEDE8DF61BB}" type="sibTrans" cxnId="{18864836-F9AC-44EB-A184-84C3FF1D5881}">
      <dgm:prSet/>
      <dgm:spPr/>
      <dgm:t>
        <a:bodyPr/>
        <a:lstStyle/>
        <a:p>
          <a:endParaRPr lang="en-US"/>
        </a:p>
      </dgm:t>
    </dgm:pt>
    <dgm:pt modelId="{63FF6CF3-2A75-4BFF-8600-CEB86A2F6B69}">
      <dgm:prSet phldrT="[Text]"/>
      <dgm:spPr/>
      <dgm:t>
        <a:bodyPr/>
        <a:lstStyle/>
        <a:p>
          <a:r>
            <a:rPr lang="en-US" b="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the records of products. </a:t>
          </a:r>
          <a:endParaRPr lang="en-US" b="0" dirty="0">
            <a:solidFill>
              <a:srgbClr val="000000"/>
            </a:solidFill>
            <a:effectLst>
              <a:outerShdw blurRad="38100" dist="38100" dir="2700000" algn="tl">
                <a:srgbClr val="000000">
                  <a:alpha val="43137"/>
                </a:srgbClr>
              </a:outerShdw>
            </a:effectLst>
          </a:endParaRPr>
        </a:p>
      </dgm:t>
    </dgm:pt>
    <dgm:pt modelId="{59A41089-96EF-45EC-B9EC-40E7C6355452}" type="parTrans" cxnId="{C3A51E4D-0AB0-479C-85DC-E62368A7E55E}">
      <dgm:prSet/>
      <dgm:spPr/>
      <dgm:t>
        <a:bodyPr/>
        <a:lstStyle/>
        <a:p>
          <a:endParaRPr lang="en-US"/>
        </a:p>
      </dgm:t>
    </dgm:pt>
    <dgm:pt modelId="{176BB09A-F04E-463E-9FC3-18F47CFC319A}" type="sibTrans" cxnId="{C3A51E4D-0AB0-479C-85DC-E62368A7E55E}">
      <dgm:prSet/>
      <dgm:spPr/>
      <dgm:t>
        <a:bodyPr/>
        <a:lstStyle/>
        <a:p>
          <a:endParaRPr lang="en-US"/>
        </a:p>
      </dgm:t>
    </dgm:pt>
    <dgm:pt modelId="{34F725DC-FD86-4852-95F3-D2ED89114146}">
      <dgm:prSet phldrT="[Text]"/>
      <dgm:spPr/>
      <dgm:t>
        <a:bodyPr/>
        <a:lstStyle/>
        <a:p>
          <a:r>
            <a:rPr lang="en-US" b="1" i="0" dirty="0">
              <a:solidFill>
                <a:srgbClr val="000000"/>
              </a:solidFill>
              <a:effectLst/>
              <a:latin typeface="Times New Roman" panose="02020603050405020304" pitchFamily="18" charset="0"/>
              <a:cs typeface="Times New Roman" panose="02020603050405020304" pitchFamily="18" charset="0"/>
            </a:rPr>
            <a:t>Stock report, product master</a:t>
          </a:r>
          <a:endParaRPr lang="en-US" b="1" dirty="0">
            <a:solidFill>
              <a:srgbClr val="000000"/>
            </a:solidFill>
          </a:endParaRPr>
        </a:p>
      </dgm:t>
    </dgm:pt>
    <dgm:pt modelId="{53BBD85D-0885-45D9-BFB0-344804B66FB8}" type="parTrans" cxnId="{676AB501-26F9-4E1F-8381-C856D0247DF7}">
      <dgm:prSet/>
      <dgm:spPr/>
      <dgm:t>
        <a:bodyPr/>
        <a:lstStyle/>
        <a:p>
          <a:endParaRPr lang="en-US"/>
        </a:p>
      </dgm:t>
    </dgm:pt>
    <dgm:pt modelId="{339183AA-20E9-42CF-B435-68DD38C575C8}" type="sibTrans" cxnId="{676AB501-26F9-4E1F-8381-C856D0247DF7}">
      <dgm:prSet/>
      <dgm:spPr/>
      <dgm:t>
        <a:bodyPr/>
        <a:lstStyle/>
        <a:p>
          <a:endParaRPr lang="en-US"/>
        </a:p>
      </dgm:t>
    </dgm:pt>
    <dgm:pt modelId="{9E196FEE-ADEB-4B95-9523-1FD296277009}">
      <dgm:prSet phldrT="[Text]"/>
      <dgm:spPr/>
      <dgm:t>
        <a:bodyPr/>
        <a:lstStyle/>
        <a:p>
          <a:r>
            <a:rPr lang="en-US" b="1" i="0" dirty="0">
              <a:solidFill>
                <a:srgbClr val="000000"/>
              </a:solidFill>
              <a:effectLst/>
              <a:latin typeface="Times New Roman" panose="02020603050405020304" pitchFamily="18" charset="0"/>
              <a:cs typeface="Times New Roman" panose="02020603050405020304" pitchFamily="18" charset="0"/>
            </a:rPr>
            <a:t>Transaction, payment, price master</a:t>
          </a:r>
          <a:endParaRPr lang="en-US" b="1" dirty="0">
            <a:solidFill>
              <a:srgbClr val="000000"/>
            </a:solidFill>
          </a:endParaRPr>
        </a:p>
      </dgm:t>
    </dgm:pt>
    <dgm:pt modelId="{2A4A879F-46DE-436D-BE42-D4D1AF194BF7}" type="parTrans" cxnId="{FF1962C1-0159-4CB7-BDC6-F37B915ACFBE}">
      <dgm:prSet/>
      <dgm:spPr/>
      <dgm:t>
        <a:bodyPr/>
        <a:lstStyle/>
        <a:p>
          <a:endParaRPr lang="en-US"/>
        </a:p>
      </dgm:t>
    </dgm:pt>
    <dgm:pt modelId="{1E2CE186-F62D-45EA-9EF2-D9EE1AFE374A}" type="sibTrans" cxnId="{FF1962C1-0159-4CB7-BDC6-F37B915ACFBE}">
      <dgm:prSet/>
      <dgm:spPr/>
      <dgm:t>
        <a:bodyPr/>
        <a:lstStyle/>
        <a:p>
          <a:endParaRPr lang="en-US"/>
        </a:p>
      </dgm:t>
    </dgm:pt>
    <dgm:pt modelId="{EFD033B5-125C-475C-AB25-22BF980471C5}">
      <dgm:prSet phldrT="[Text]"/>
      <dgm:spPr/>
      <dgm:t>
        <a:bodyPr/>
        <a:lstStyle/>
        <a:p>
          <a:r>
            <a:rPr lang="en-US"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the daily sell</a:t>
          </a:r>
          <a:r>
            <a:rPr lang="en-US" i="0" dirty="0">
              <a:solidFill>
                <a:srgbClr val="000000"/>
              </a:solidFill>
              <a:effectLst/>
              <a:latin typeface="Times New Roman" panose="02020603050405020304" pitchFamily="18" charset="0"/>
              <a:cs typeface="Times New Roman" panose="02020603050405020304" pitchFamily="18" charset="0"/>
            </a:rPr>
            <a:t>. </a:t>
          </a:r>
          <a:endParaRPr lang="en-US" dirty="0">
            <a:solidFill>
              <a:srgbClr val="000000"/>
            </a:solidFill>
          </a:endParaRPr>
        </a:p>
      </dgm:t>
    </dgm:pt>
    <dgm:pt modelId="{8B30CE61-A63D-4A69-B75A-90FABCCA5984}" type="parTrans" cxnId="{E8F05442-C43A-44A8-B38C-097B8359DE04}">
      <dgm:prSet/>
      <dgm:spPr/>
      <dgm:t>
        <a:bodyPr/>
        <a:lstStyle/>
        <a:p>
          <a:endParaRPr lang="en-US"/>
        </a:p>
      </dgm:t>
    </dgm:pt>
    <dgm:pt modelId="{9746FD92-AEDD-447F-A45F-BA5964C8CBD7}" type="sibTrans" cxnId="{E8F05442-C43A-44A8-B38C-097B8359DE04}">
      <dgm:prSet/>
      <dgm:spPr/>
      <dgm:t>
        <a:bodyPr/>
        <a:lstStyle/>
        <a:p>
          <a:endParaRPr lang="en-US"/>
        </a:p>
      </dgm:t>
    </dgm:pt>
    <dgm:pt modelId="{FA0DB294-1A11-4CF1-AD3B-1EAAA30B14A0}" type="pres">
      <dgm:prSet presAssocID="{3AFBA80A-01CF-4138-8BCF-64AC0C261252}" presName="linear" presStyleCnt="0">
        <dgm:presLayoutVars>
          <dgm:animLvl val="lvl"/>
          <dgm:resizeHandles val="exact"/>
        </dgm:presLayoutVars>
      </dgm:prSet>
      <dgm:spPr/>
      <dgm:t>
        <a:bodyPr/>
        <a:lstStyle/>
        <a:p>
          <a:endParaRPr lang="en-US"/>
        </a:p>
      </dgm:t>
    </dgm:pt>
    <dgm:pt modelId="{F4635E70-6A95-49C4-A2FE-8AE316A2AB17}" type="pres">
      <dgm:prSet presAssocID="{80C8CAC4-13FC-4863-BE42-CB84FE015F87}" presName="parentText" presStyleLbl="node1" presStyleIdx="0" presStyleCnt="3">
        <dgm:presLayoutVars>
          <dgm:chMax val="0"/>
          <dgm:bulletEnabled val="1"/>
        </dgm:presLayoutVars>
      </dgm:prSet>
      <dgm:spPr/>
      <dgm:t>
        <a:bodyPr/>
        <a:lstStyle/>
        <a:p>
          <a:endParaRPr lang="en-US"/>
        </a:p>
      </dgm:t>
    </dgm:pt>
    <dgm:pt modelId="{CF9E3939-6B37-45EA-9202-29CE54BD5FA9}" type="pres">
      <dgm:prSet presAssocID="{80C8CAC4-13FC-4863-BE42-CB84FE015F87}" presName="childText" presStyleLbl="revTx" presStyleIdx="0" presStyleCnt="3">
        <dgm:presLayoutVars>
          <dgm:bulletEnabled val="1"/>
        </dgm:presLayoutVars>
      </dgm:prSet>
      <dgm:spPr/>
      <dgm:t>
        <a:bodyPr/>
        <a:lstStyle/>
        <a:p>
          <a:endParaRPr lang="en-US"/>
        </a:p>
      </dgm:t>
    </dgm:pt>
    <dgm:pt modelId="{68CE8820-0D6E-4597-AC6A-157D04EF520D}" type="pres">
      <dgm:prSet presAssocID="{63FF6CF3-2A75-4BFF-8600-CEB86A2F6B69}" presName="parentText" presStyleLbl="node1" presStyleIdx="1" presStyleCnt="3">
        <dgm:presLayoutVars>
          <dgm:chMax val="0"/>
          <dgm:bulletEnabled val="1"/>
        </dgm:presLayoutVars>
      </dgm:prSet>
      <dgm:spPr/>
      <dgm:t>
        <a:bodyPr/>
        <a:lstStyle/>
        <a:p>
          <a:endParaRPr lang="en-US"/>
        </a:p>
      </dgm:t>
    </dgm:pt>
    <dgm:pt modelId="{DDE150B0-A05B-4054-97DA-B98D855539CF}" type="pres">
      <dgm:prSet presAssocID="{63FF6CF3-2A75-4BFF-8600-CEB86A2F6B69}" presName="childText" presStyleLbl="revTx" presStyleIdx="1" presStyleCnt="3">
        <dgm:presLayoutVars>
          <dgm:bulletEnabled val="1"/>
        </dgm:presLayoutVars>
      </dgm:prSet>
      <dgm:spPr/>
      <dgm:t>
        <a:bodyPr/>
        <a:lstStyle/>
        <a:p>
          <a:endParaRPr lang="en-US"/>
        </a:p>
      </dgm:t>
    </dgm:pt>
    <dgm:pt modelId="{E5AA12A8-9FD0-406B-9762-3D765BEB04E2}" type="pres">
      <dgm:prSet presAssocID="{EFD033B5-125C-475C-AB25-22BF980471C5}" presName="parentText" presStyleLbl="node1" presStyleIdx="2" presStyleCnt="3">
        <dgm:presLayoutVars>
          <dgm:chMax val="0"/>
          <dgm:bulletEnabled val="1"/>
        </dgm:presLayoutVars>
      </dgm:prSet>
      <dgm:spPr/>
      <dgm:t>
        <a:bodyPr/>
        <a:lstStyle/>
        <a:p>
          <a:endParaRPr lang="en-US"/>
        </a:p>
      </dgm:t>
    </dgm:pt>
    <dgm:pt modelId="{5A936439-DAC9-415C-BEF3-9A33DCBC05D3}" type="pres">
      <dgm:prSet presAssocID="{EFD033B5-125C-475C-AB25-22BF980471C5}" presName="childText" presStyleLbl="revTx" presStyleIdx="2" presStyleCnt="3">
        <dgm:presLayoutVars>
          <dgm:bulletEnabled val="1"/>
        </dgm:presLayoutVars>
      </dgm:prSet>
      <dgm:spPr/>
      <dgm:t>
        <a:bodyPr/>
        <a:lstStyle/>
        <a:p>
          <a:endParaRPr lang="en-US"/>
        </a:p>
      </dgm:t>
    </dgm:pt>
  </dgm:ptLst>
  <dgm:cxnLst>
    <dgm:cxn modelId="{A61E9839-CF1B-4FCF-BA7A-DBF5AD8A5ADB}" type="presOf" srcId="{EFD033B5-125C-475C-AB25-22BF980471C5}" destId="{E5AA12A8-9FD0-406B-9762-3D765BEB04E2}" srcOrd="0" destOrd="0" presId="urn:microsoft.com/office/officeart/2005/8/layout/vList2"/>
    <dgm:cxn modelId="{46A08545-031C-41FC-B9B5-E54DAE8BE481}" type="presOf" srcId="{3AFBA80A-01CF-4138-8BCF-64AC0C261252}" destId="{FA0DB294-1A11-4CF1-AD3B-1EAAA30B14A0}" srcOrd="0" destOrd="0" presId="urn:microsoft.com/office/officeart/2005/8/layout/vList2"/>
    <dgm:cxn modelId="{676AB501-26F9-4E1F-8381-C856D0247DF7}" srcId="{63FF6CF3-2A75-4BFF-8600-CEB86A2F6B69}" destId="{34F725DC-FD86-4852-95F3-D2ED89114146}" srcOrd="0" destOrd="0" parTransId="{53BBD85D-0885-45D9-BFB0-344804B66FB8}" sibTransId="{339183AA-20E9-42CF-B435-68DD38C575C8}"/>
    <dgm:cxn modelId="{D07197F3-5843-4A06-8481-FCF4F0FB65C9}" type="presOf" srcId="{34F725DC-FD86-4852-95F3-D2ED89114146}" destId="{DDE150B0-A05B-4054-97DA-B98D855539CF}" srcOrd="0" destOrd="0" presId="urn:microsoft.com/office/officeart/2005/8/layout/vList2"/>
    <dgm:cxn modelId="{C3A51E4D-0AB0-479C-85DC-E62368A7E55E}" srcId="{3AFBA80A-01CF-4138-8BCF-64AC0C261252}" destId="{63FF6CF3-2A75-4BFF-8600-CEB86A2F6B69}" srcOrd="1" destOrd="0" parTransId="{59A41089-96EF-45EC-B9EC-40E7C6355452}" sibTransId="{176BB09A-F04E-463E-9FC3-18F47CFC319A}"/>
    <dgm:cxn modelId="{E4C74A28-E522-40BF-BB65-02DD0307051B}" type="presOf" srcId="{6974C945-6889-4B0F-94CD-31220A78ABAF}" destId="{CF9E3939-6B37-45EA-9202-29CE54BD5FA9}" srcOrd="0" destOrd="0" presId="urn:microsoft.com/office/officeart/2005/8/layout/vList2"/>
    <dgm:cxn modelId="{B8069866-7A2E-4A2B-8306-45BAAD5448D3}" type="presOf" srcId="{9E196FEE-ADEB-4B95-9523-1FD296277009}" destId="{5A936439-DAC9-415C-BEF3-9A33DCBC05D3}" srcOrd="0" destOrd="0" presId="urn:microsoft.com/office/officeart/2005/8/layout/vList2"/>
    <dgm:cxn modelId="{6BEE3E3B-9864-4CE6-B307-1BE6A0E9E629}" type="presOf" srcId="{80C8CAC4-13FC-4863-BE42-CB84FE015F87}" destId="{F4635E70-6A95-49C4-A2FE-8AE316A2AB17}" srcOrd="0" destOrd="0" presId="urn:microsoft.com/office/officeart/2005/8/layout/vList2"/>
    <dgm:cxn modelId="{E8F05442-C43A-44A8-B38C-097B8359DE04}" srcId="{3AFBA80A-01CF-4138-8BCF-64AC0C261252}" destId="{EFD033B5-125C-475C-AB25-22BF980471C5}" srcOrd="2" destOrd="0" parTransId="{8B30CE61-A63D-4A69-B75A-90FABCCA5984}" sibTransId="{9746FD92-AEDD-447F-A45F-BA5964C8CBD7}"/>
    <dgm:cxn modelId="{FF1962C1-0159-4CB7-BDC6-F37B915ACFBE}" srcId="{EFD033B5-125C-475C-AB25-22BF980471C5}" destId="{9E196FEE-ADEB-4B95-9523-1FD296277009}" srcOrd="0" destOrd="0" parTransId="{2A4A879F-46DE-436D-BE42-D4D1AF194BF7}" sibTransId="{1E2CE186-F62D-45EA-9EF2-D9EE1AFE374A}"/>
    <dgm:cxn modelId="{CCF89C2D-7C5A-44CC-8D4A-370DA0E68208}" srcId="{3AFBA80A-01CF-4138-8BCF-64AC0C261252}" destId="{80C8CAC4-13FC-4863-BE42-CB84FE015F87}" srcOrd="0" destOrd="0" parTransId="{744E00DB-3C5F-4823-AE95-9B8450C1EAD0}" sibTransId="{00162717-1123-4E95-8463-AE82396DE485}"/>
    <dgm:cxn modelId="{18864836-F9AC-44EB-A184-84C3FF1D5881}" srcId="{80C8CAC4-13FC-4863-BE42-CB84FE015F87}" destId="{6974C945-6889-4B0F-94CD-31220A78ABAF}" srcOrd="0" destOrd="0" parTransId="{067D1245-EFB2-4E0C-AF27-57D4F4370660}" sibTransId="{3577C1E1-3DD8-4DB8-9012-0FEDE8DF61BB}"/>
    <dgm:cxn modelId="{F7CF263E-C277-4969-9019-19C80F3B5B07}" type="presOf" srcId="{63FF6CF3-2A75-4BFF-8600-CEB86A2F6B69}" destId="{68CE8820-0D6E-4597-AC6A-157D04EF520D}" srcOrd="0" destOrd="0" presId="urn:microsoft.com/office/officeart/2005/8/layout/vList2"/>
    <dgm:cxn modelId="{7C470D6D-ABCB-4864-B52D-AD3D6A7A5AC3}" type="presParOf" srcId="{FA0DB294-1A11-4CF1-AD3B-1EAAA30B14A0}" destId="{F4635E70-6A95-49C4-A2FE-8AE316A2AB17}" srcOrd="0" destOrd="0" presId="urn:microsoft.com/office/officeart/2005/8/layout/vList2"/>
    <dgm:cxn modelId="{F331D085-E6FE-477F-B712-A2C3D1E4B94F}" type="presParOf" srcId="{FA0DB294-1A11-4CF1-AD3B-1EAAA30B14A0}" destId="{CF9E3939-6B37-45EA-9202-29CE54BD5FA9}" srcOrd="1" destOrd="0" presId="urn:microsoft.com/office/officeart/2005/8/layout/vList2"/>
    <dgm:cxn modelId="{BFAA7D5F-FE72-48D2-BBA6-E526980E14DA}" type="presParOf" srcId="{FA0DB294-1A11-4CF1-AD3B-1EAAA30B14A0}" destId="{68CE8820-0D6E-4597-AC6A-157D04EF520D}" srcOrd="2" destOrd="0" presId="urn:microsoft.com/office/officeart/2005/8/layout/vList2"/>
    <dgm:cxn modelId="{D0D8F0D9-1352-4B7B-B0A0-AA4A1723975F}" type="presParOf" srcId="{FA0DB294-1A11-4CF1-AD3B-1EAAA30B14A0}" destId="{DDE150B0-A05B-4054-97DA-B98D855539CF}" srcOrd="3" destOrd="0" presId="urn:microsoft.com/office/officeart/2005/8/layout/vList2"/>
    <dgm:cxn modelId="{CE28AFE3-D7D3-4C2E-A022-F044CA5D880C}" type="presParOf" srcId="{FA0DB294-1A11-4CF1-AD3B-1EAAA30B14A0}" destId="{E5AA12A8-9FD0-406B-9762-3D765BEB04E2}" srcOrd="4" destOrd="0" presId="urn:microsoft.com/office/officeart/2005/8/layout/vList2"/>
    <dgm:cxn modelId="{47E8847C-FF36-4783-856C-AA78429C16C5}" type="presParOf" srcId="{FA0DB294-1A11-4CF1-AD3B-1EAAA30B14A0}" destId="{5A936439-DAC9-415C-BEF3-9A33DCBC05D3}"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FBA80A-01CF-4138-8BCF-64AC0C261252}"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n-US"/>
        </a:p>
      </dgm:t>
    </dgm:pt>
    <dgm:pt modelId="{80C8CAC4-13FC-4863-BE42-CB84FE015F87}">
      <dgm:prSet phldrT="[Text]" custT="1"/>
      <dgm:spPr/>
      <dgm:t>
        <a:bodyPr/>
        <a:lstStyle/>
        <a:p>
          <a:r>
            <a:rPr lang="en-US" sz="170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details about the product it is delivered or not. </a:t>
          </a:r>
          <a:endParaRPr lang="en-US" sz="1700" b="0" dirty="0">
            <a:solidFill>
              <a:srgbClr val="000000"/>
            </a:solidFill>
            <a:effectLst>
              <a:outerShdw blurRad="38100" dist="38100" dir="2700000" algn="tl">
                <a:srgbClr val="000000">
                  <a:alpha val="43137"/>
                </a:srgbClr>
              </a:outerShdw>
            </a:effectLst>
          </a:endParaRPr>
        </a:p>
      </dgm:t>
    </dgm:pt>
    <dgm:pt modelId="{744E00DB-3C5F-4823-AE95-9B8450C1EAD0}" type="parTrans" cxnId="{CCF89C2D-7C5A-44CC-8D4A-370DA0E68208}">
      <dgm:prSet/>
      <dgm:spPr/>
      <dgm:t>
        <a:bodyPr/>
        <a:lstStyle/>
        <a:p>
          <a:endParaRPr lang="en-US"/>
        </a:p>
      </dgm:t>
    </dgm:pt>
    <dgm:pt modelId="{00162717-1123-4E95-8463-AE82396DE485}" type="sibTrans" cxnId="{CCF89C2D-7C5A-44CC-8D4A-370DA0E68208}">
      <dgm:prSet/>
      <dgm:spPr/>
      <dgm:t>
        <a:bodyPr/>
        <a:lstStyle/>
        <a:p>
          <a:endParaRPr lang="en-US"/>
        </a:p>
      </dgm:t>
    </dgm:pt>
    <dgm:pt modelId="{6974C945-6889-4B0F-94CD-31220A78ABAF}">
      <dgm:prSet phldrT="[Text]" custT="1"/>
      <dgm:spPr/>
      <dgm:t>
        <a:bodyPr/>
        <a:lstStyle/>
        <a:p>
          <a:r>
            <a:rPr lang="en-US" sz="1300" b="1" i="0" dirty="0" err="1">
              <a:solidFill>
                <a:srgbClr val="000000"/>
              </a:solidFill>
              <a:effectLst/>
              <a:latin typeface="Times New Roman" panose="02020603050405020304" pitchFamily="18" charset="0"/>
              <a:cs typeface="Times New Roman" panose="02020603050405020304" pitchFamily="18" charset="0"/>
            </a:rPr>
            <a:t>Maintainence</a:t>
          </a:r>
          <a:endParaRPr lang="en-US" sz="1300" b="1" dirty="0">
            <a:solidFill>
              <a:srgbClr val="000000"/>
            </a:solidFill>
          </a:endParaRPr>
        </a:p>
      </dgm:t>
    </dgm:pt>
    <dgm:pt modelId="{067D1245-EFB2-4E0C-AF27-57D4F4370660}" type="parTrans" cxnId="{18864836-F9AC-44EB-A184-84C3FF1D5881}">
      <dgm:prSet/>
      <dgm:spPr/>
      <dgm:t>
        <a:bodyPr/>
        <a:lstStyle/>
        <a:p>
          <a:endParaRPr lang="en-US"/>
        </a:p>
      </dgm:t>
    </dgm:pt>
    <dgm:pt modelId="{3577C1E1-3DD8-4DB8-9012-0FEDE8DF61BB}" type="sibTrans" cxnId="{18864836-F9AC-44EB-A184-84C3FF1D5881}">
      <dgm:prSet/>
      <dgm:spPr/>
      <dgm:t>
        <a:bodyPr/>
        <a:lstStyle/>
        <a:p>
          <a:endParaRPr lang="en-US"/>
        </a:p>
      </dgm:t>
    </dgm:pt>
    <dgm:pt modelId="{63FF6CF3-2A75-4BFF-8600-CEB86A2F6B69}">
      <dgm:prSet phldrT="[Text]" custT="1"/>
      <dgm:spPr/>
      <dgm:t>
        <a:bodyPr/>
        <a:lstStyle/>
        <a:p>
          <a:r>
            <a:rPr lang="en-US" sz="170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Storing the items selected by the customer in the temporary storage. </a:t>
          </a:r>
          <a:endParaRPr lang="en-US" sz="1700" b="0" dirty="0">
            <a:solidFill>
              <a:srgbClr val="000000"/>
            </a:solidFill>
            <a:effectLst>
              <a:outerShdw blurRad="38100" dist="38100" dir="2700000" algn="tl">
                <a:srgbClr val="000000">
                  <a:alpha val="43137"/>
                </a:srgbClr>
              </a:outerShdw>
            </a:effectLst>
          </a:endParaRPr>
        </a:p>
      </dgm:t>
    </dgm:pt>
    <dgm:pt modelId="{59A41089-96EF-45EC-B9EC-40E7C6355452}" type="parTrans" cxnId="{C3A51E4D-0AB0-479C-85DC-E62368A7E55E}">
      <dgm:prSet/>
      <dgm:spPr/>
      <dgm:t>
        <a:bodyPr/>
        <a:lstStyle/>
        <a:p>
          <a:endParaRPr lang="en-US"/>
        </a:p>
      </dgm:t>
    </dgm:pt>
    <dgm:pt modelId="{176BB09A-F04E-463E-9FC3-18F47CFC319A}" type="sibTrans" cxnId="{C3A51E4D-0AB0-479C-85DC-E62368A7E55E}">
      <dgm:prSet/>
      <dgm:spPr/>
      <dgm:t>
        <a:bodyPr/>
        <a:lstStyle/>
        <a:p>
          <a:endParaRPr lang="en-US"/>
        </a:p>
      </dgm:t>
    </dgm:pt>
    <dgm:pt modelId="{34F725DC-FD86-4852-95F3-D2ED89114146}">
      <dgm:prSet phldrT="[Text]" custT="1"/>
      <dgm:spPr/>
      <dgm:t>
        <a:bodyPr/>
        <a:lstStyle/>
        <a:p>
          <a:r>
            <a:rPr lang="en-US" sz="1300" b="1" i="0" dirty="0">
              <a:solidFill>
                <a:srgbClr val="000000"/>
              </a:solidFill>
              <a:effectLst/>
              <a:latin typeface="Times New Roman" panose="02020603050405020304" pitchFamily="18" charset="0"/>
              <a:cs typeface="Times New Roman" panose="02020603050405020304" pitchFamily="18" charset="0"/>
            </a:rPr>
            <a:t>Cart manage, order report, delivery report</a:t>
          </a:r>
          <a:endParaRPr lang="en-US" sz="1300" b="1" dirty="0">
            <a:solidFill>
              <a:srgbClr val="000000"/>
            </a:solidFill>
          </a:endParaRPr>
        </a:p>
      </dgm:t>
    </dgm:pt>
    <dgm:pt modelId="{53BBD85D-0885-45D9-BFB0-344804B66FB8}" type="parTrans" cxnId="{676AB501-26F9-4E1F-8381-C856D0247DF7}">
      <dgm:prSet/>
      <dgm:spPr/>
      <dgm:t>
        <a:bodyPr/>
        <a:lstStyle/>
        <a:p>
          <a:endParaRPr lang="en-US"/>
        </a:p>
      </dgm:t>
    </dgm:pt>
    <dgm:pt modelId="{339183AA-20E9-42CF-B435-68DD38C575C8}" type="sibTrans" cxnId="{676AB501-26F9-4E1F-8381-C856D0247DF7}">
      <dgm:prSet/>
      <dgm:spPr/>
      <dgm:t>
        <a:bodyPr/>
        <a:lstStyle/>
        <a:p>
          <a:endParaRPr lang="en-US"/>
        </a:p>
      </dgm:t>
    </dgm:pt>
    <dgm:pt modelId="{9E196FEE-ADEB-4B95-9523-1FD296277009}">
      <dgm:prSet phldrT="[Text]" custT="1"/>
      <dgm:spPr/>
      <dgm:t>
        <a:bodyPr/>
        <a:lstStyle/>
        <a:p>
          <a:r>
            <a:rPr lang="en-US" sz="1300" b="1" i="0" dirty="0">
              <a:solidFill>
                <a:srgbClr val="000000"/>
              </a:solidFill>
              <a:effectLst/>
              <a:latin typeface="Times New Roman" panose="02020603050405020304" pitchFamily="18" charset="0"/>
              <a:cs typeface="Times New Roman" panose="02020603050405020304" pitchFamily="18" charset="0"/>
            </a:rPr>
            <a:t>Reporting</a:t>
          </a:r>
          <a:endParaRPr lang="en-US" sz="1300" b="1" dirty="0">
            <a:solidFill>
              <a:srgbClr val="000000"/>
            </a:solidFill>
          </a:endParaRPr>
        </a:p>
      </dgm:t>
    </dgm:pt>
    <dgm:pt modelId="{2A4A879F-46DE-436D-BE42-D4D1AF194BF7}" type="parTrans" cxnId="{FF1962C1-0159-4CB7-BDC6-F37B915ACFBE}">
      <dgm:prSet/>
      <dgm:spPr/>
      <dgm:t>
        <a:bodyPr/>
        <a:lstStyle/>
        <a:p>
          <a:endParaRPr lang="en-US"/>
        </a:p>
      </dgm:t>
    </dgm:pt>
    <dgm:pt modelId="{1E2CE186-F62D-45EA-9EF2-D9EE1AFE374A}" type="sibTrans" cxnId="{FF1962C1-0159-4CB7-BDC6-F37B915ACFBE}">
      <dgm:prSet/>
      <dgm:spPr/>
      <dgm:t>
        <a:bodyPr/>
        <a:lstStyle/>
        <a:p>
          <a:endParaRPr lang="en-US"/>
        </a:p>
      </dgm:t>
    </dgm:pt>
    <dgm:pt modelId="{EFD033B5-125C-475C-AB25-22BF980471C5}">
      <dgm:prSet phldrT="[Text]" custT="1"/>
      <dgm:spPr/>
      <dgm:t>
        <a:bodyPr/>
        <a:lstStyle/>
        <a:p>
          <a:r>
            <a:rPr lang="en-US" sz="1700"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Storing the feedback given by the customer. </a:t>
          </a:r>
          <a:endParaRPr lang="en-US" sz="1700" dirty="0">
            <a:solidFill>
              <a:srgbClr val="000000"/>
            </a:solidFill>
            <a:effectLst>
              <a:outerShdw blurRad="38100" dist="38100" dir="2700000" algn="tl">
                <a:srgbClr val="000000">
                  <a:alpha val="43137"/>
                </a:srgbClr>
              </a:outerShdw>
            </a:effectLst>
          </a:endParaRPr>
        </a:p>
      </dgm:t>
    </dgm:pt>
    <dgm:pt modelId="{8B30CE61-A63D-4A69-B75A-90FABCCA5984}" type="parTrans" cxnId="{E8F05442-C43A-44A8-B38C-097B8359DE04}">
      <dgm:prSet/>
      <dgm:spPr/>
      <dgm:t>
        <a:bodyPr/>
        <a:lstStyle/>
        <a:p>
          <a:endParaRPr lang="en-US"/>
        </a:p>
      </dgm:t>
    </dgm:pt>
    <dgm:pt modelId="{9746FD92-AEDD-447F-A45F-BA5964C8CBD7}" type="sibTrans" cxnId="{E8F05442-C43A-44A8-B38C-097B8359DE04}">
      <dgm:prSet/>
      <dgm:spPr/>
      <dgm:t>
        <a:bodyPr/>
        <a:lstStyle/>
        <a:p>
          <a:endParaRPr lang="en-US"/>
        </a:p>
      </dgm:t>
    </dgm:pt>
    <dgm:pt modelId="{FA0DB294-1A11-4CF1-AD3B-1EAAA30B14A0}" type="pres">
      <dgm:prSet presAssocID="{3AFBA80A-01CF-4138-8BCF-64AC0C261252}" presName="linear" presStyleCnt="0">
        <dgm:presLayoutVars>
          <dgm:animLvl val="lvl"/>
          <dgm:resizeHandles val="exact"/>
        </dgm:presLayoutVars>
      </dgm:prSet>
      <dgm:spPr/>
      <dgm:t>
        <a:bodyPr/>
        <a:lstStyle/>
        <a:p>
          <a:endParaRPr lang="en-US"/>
        </a:p>
      </dgm:t>
    </dgm:pt>
    <dgm:pt modelId="{F4635E70-6A95-49C4-A2FE-8AE316A2AB17}" type="pres">
      <dgm:prSet presAssocID="{80C8CAC4-13FC-4863-BE42-CB84FE015F87}" presName="parentText" presStyleLbl="node1" presStyleIdx="0" presStyleCnt="3">
        <dgm:presLayoutVars>
          <dgm:chMax val="0"/>
          <dgm:bulletEnabled val="1"/>
        </dgm:presLayoutVars>
      </dgm:prSet>
      <dgm:spPr/>
      <dgm:t>
        <a:bodyPr/>
        <a:lstStyle/>
        <a:p>
          <a:endParaRPr lang="en-US"/>
        </a:p>
      </dgm:t>
    </dgm:pt>
    <dgm:pt modelId="{CF9E3939-6B37-45EA-9202-29CE54BD5FA9}" type="pres">
      <dgm:prSet presAssocID="{80C8CAC4-13FC-4863-BE42-CB84FE015F87}" presName="childText" presStyleLbl="revTx" presStyleIdx="0" presStyleCnt="3">
        <dgm:presLayoutVars>
          <dgm:bulletEnabled val="1"/>
        </dgm:presLayoutVars>
      </dgm:prSet>
      <dgm:spPr/>
      <dgm:t>
        <a:bodyPr/>
        <a:lstStyle/>
        <a:p>
          <a:endParaRPr lang="en-US"/>
        </a:p>
      </dgm:t>
    </dgm:pt>
    <dgm:pt modelId="{68CE8820-0D6E-4597-AC6A-157D04EF520D}" type="pres">
      <dgm:prSet presAssocID="{63FF6CF3-2A75-4BFF-8600-CEB86A2F6B69}" presName="parentText" presStyleLbl="node1" presStyleIdx="1" presStyleCnt="3">
        <dgm:presLayoutVars>
          <dgm:chMax val="0"/>
          <dgm:bulletEnabled val="1"/>
        </dgm:presLayoutVars>
      </dgm:prSet>
      <dgm:spPr/>
      <dgm:t>
        <a:bodyPr/>
        <a:lstStyle/>
        <a:p>
          <a:endParaRPr lang="en-US"/>
        </a:p>
      </dgm:t>
    </dgm:pt>
    <dgm:pt modelId="{DDE150B0-A05B-4054-97DA-B98D855539CF}" type="pres">
      <dgm:prSet presAssocID="{63FF6CF3-2A75-4BFF-8600-CEB86A2F6B69}" presName="childText" presStyleLbl="revTx" presStyleIdx="1" presStyleCnt="3">
        <dgm:presLayoutVars>
          <dgm:bulletEnabled val="1"/>
        </dgm:presLayoutVars>
      </dgm:prSet>
      <dgm:spPr/>
      <dgm:t>
        <a:bodyPr/>
        <a:lstStyle/>
        <a:p>
          <a:endParaRPr lang="en-US"/>
        </a:p>
      </dgm:t>
    </dgm:pt>
    <dgm:pt modelId="{E5AA12A8-9FD0-406B-9762-3D765BEB04E2}" type="pres">
      <dgm:prSet presAssocID="{EFD033B5-125C-475C-AB25-22BF980471C5}" presName="parentText" presStyleLbl="node1" presStyleIdx="2" presStyleCnt="3">
        <dgm:presLayoutVars>
          <dgm:chMax val="0"/>
          <dgm:bulletEnabled val="1"/>
        </dgm:presLayoutVars>
      </dgm:prSet>
      <dgm:spPr/>
      <dgm:t>
        <a:bodyPr/>
        <a:lstStyle/>
        <a:p>
          <a:endParaRPr lang="en-US"/>
        </a:p>
      </dgm:t>
    </dgm:pt>
    <dgm:pt modelId="{5A936439-DAC9-415C-BEF3-9A33DCBC05D3}" type="pres">
      <dgm:prSet presAssocID="{EFD033B5-125C-475C-AB25-22BF980471C5}" presName="childText" presStyleLbl="revTx" presStyleIdx="2" presStyleCnt="3">
        <dgm:presLayoutVars>
          <dgm:bulletEnabled val="1"/>
        </dgm:presLayoutVars>
      </dgm:prSet>
      <dgm:spPr/>
      <dgm:t>
        <a:bodyPr/>
        <a:lstStyle/>
        <a:p>
          <a:endParaRPr lang="en-US"/>
        </a:p>
      </dgm:t>
    </dgm:pt>
  </dgm:ptLst>
  <dgm:cxnLst>
    <dgm:cxn modelId="{A61E9839-CF1B-4FCF-BA7A-DBF5AD8A5ADB}" type="presOf" srcId="{EFD033B5-125C-475C-AB25-22BF980471C5}" destId="{E5AA12A8-9FD0-406B-9762-3D765BEB04E2}" srcOrd="0" destOrd="0" presId="urn:microsoft.com/office/officeart/2005/8/layout/vList2"/>
    <dgm:cxn modelId="{46A08545-031C-41FC-B9B5-E54DAE8BE481}" type="presOf" srcId="{3AFBA80A-01CF-4138-8BCF-64AC0C261252}" destId="{FA0DB294-1A11-4CF1-AD3B-1EAAA30B14A0}" srcOrd="0" destOrd="0" presId="urn:microsoft.com/office/officeart/2005/8/layout/vList2"/>
    <dgm:cxn modelId="{676AB501-26F9-4E1F-8381-C856D0247DF7}" srcId="{63FF6CF3-2A75-4BFF-8600-CEB86A2F6B69}" destId="{34F725DC-FD86-4852-95F3-D2ED89114146}" srcOrd="0" destOrd="0" parTransId="{53BBD85D-0885-45D9-BFB0-344804B66FB8}" sibTransId="{339183AA-20E9-42CF-B435-68DD38C575C8}"/>
    <dgm:cxn modelId="{D07197F3-5843-4A06-8481-FCF4F0FB65C9}" type="presOf" srcId="{34F725DC-FD86-4852-95F3-D2ED89114146}" destId="{DDE150B0-A05B-4054-97DA-B98D855539CF}" srcOrd="0" destOrd="0" presId="urn:microsoft.com/office/officeart/2005/8/layout/vList2"/>
    <dgm:cxn modelId="{C3A51E4D-0AB0-479C-85DC-E62368A7E55E}" srcId="{3AFBA80A-01CF-4138-8BCF-64AC0C261252}" destId="{63FF6CF3-2A75-4BFF-8600-CEB86A2F6B69}" srcOrd="1" destOrd="0" parTransId="{59A41089-96EF-45EC-B9EC-40E7C6355452}" sibTransId="{176BB09A-F04E-463E-9FC3-18F47CFC319A}"/>
    <dgm:cxn modelId="{E4C74A28-E522-40BF-BB65-02DD0307051B}" type="presOf" srcId="{6974C945-6889-4B0F-94CD-31220A78ABAF}" destId="{CF9E3939-6B37-45EA-9202-29CE54BD5FA9}" srcOrd="0" destOrd="0" presId="urn:microsoft.com/office/officeart/2005/8/layout/vList2"/>
    <dgm:cxn modelId="{B8069866-7A2E-4A2B-8306-45BAAD5448D3}" type="presOf" srcId="{9E196FEE-ADEB-4B95-9523-1FD296277009}" destId="{5A936439-DAC9-415C-BEF3-9A33DCBC05D3}" srcOrd="0" destOrd="0" presId="urn:microsoft.com/office/officeart/2005/8/layout/vList2"/>
    <dgm:cxn modelId="{6BEE3E3B-9864-4CE6-B307-1BE6A0E9E629}" type="presOf" srcId="{80C8CAC4-13FC-4863-BE42-CB84FE015F87}" destId="{F4635E70-6A95-49C4-A2FE-8AE316A2AB17}" srcOrd="0" destOrd="0" presId="urn:microsoft.com/office/officeart/2005/8/layout/vList2"/>
    <dgm:cxn modelId="{E8F05442-C43A-44A8-B38C-097B8359DE04}" srcId="{3AFBA80A-01CF-4138-8BCF-64AC0C261252}" destId="{EFD033B5-125C-475C-AB25-22BF980471C5}" srcOrd="2" destOrd="0" parTransId="{8B30CE61-A63D-4A69-B75A-90FABCCA5984}" sibTransId="{9746FD92-AEDD-447F-A45F-BA5964C8CBD7}"/>
    <dgm:cxn modelId="{FF1962C1-0159-4CB7-BDC6-F37B915ACFBE}" srcId="{EFD033B5-125C-475C-AB25-22BF980471C5}" destId="{9E196FEE-ADEB-4B95-9523-1FD296277009}" srcOrd="0" destOrd="0" parTransId="{2A4A879F-46DE-436D-BE42-D4D1AF194BF7}" sibTransId="{1E2CE186-F62D-45EA-9EF2-D9EE1AFE374A}"/>
    <dgm:cxn modelId="{CCF89C2D-7C5A-44CC-8D4A-370DA0E68208}" srcId="{3AFBA80A-01CF-4138-8BCF-64AC0C261252}" destId="{80C8CAC4-13FC-4863-BE42-CB84FE015F87}" srcOrd="0" destOrd="0" parTransId="{744E00DB-3C5F-4823-AE95-9B8450C1EAD0}" sibTransId="{00162717-1123-4E95-8463-AE82396DE485}"/>
    <dgm:cxn modelId="{18864836-F9AC-44EB-A184-84C3FF1D5881}" srcId="{80C8CAC4-13FC-4863-BE42-CB84FE015F87}" destId="{6974C945-6889-4B0F-94CD-31220A78ABAF}" srcOrd="0" destOrd="0" parTransId="{067D1245-EFB2-4E0C-AF27-57D4F4370660}" sibTransId="{3577C1E1-3DD8-4DB8-9012-0FEDE8DF61BB}"/>
    <dgm:cxn modelId="{F7CF263E-C277-4969-9019-19C80F3B5B07}" type="presOf" srcId="{63FF6CF3-2A75-4BFF-8600-CEB86A2F6B69}" destId="{68CE8820-0D6E-4597-AC6A-157D04EF520D}" srcOrd="0" destOrd="0" presId="urn:microsoft.com/office/officeart/2005/8/layout/vList2"/>
    <dgm:cxn modelId="{7C470D6D-ABCB-4864-B52D-AD3D6A7A5AC3}" type="presParOf" srcId="{FA0DB294-1A11-4CF1-AD3B-1EAAA30B14A0}" destId="{F4635E70-6A95-49C4-A2FE-8AE316A2AB17}" srcOrd="0" destOrd="0" presId="urn:microsoft.com/office/officeart/2005/8/layout/vList2"/>
    <dgm:cxn modelId="{F331D085-E6FE-477F-B712-A2C3D1E4B94F}" type="presParOf" srcId="{FA0DB294-1A11-4CF1-AD3B-1EAAA30B14A0}" destId="{CF9E3939-6B37-45EA-9202-29CE54BD5FA9}" srcOrd="1" destOrd="0" presId="urn:microsoft.com/office/officeart/2005/8/layout/vList2"/>
    <dgm:cxn modelId="{BFAA7D5F-FE72-48D2-BBA6-E526980E14DA}" type="presParOf" srcId="{FA0DB294-1A11-4CF1-AD3B-1EAAA30B14A0}" destId="{68CE8820-0D6E-4597-AC6A-157D04EF520D}" srcOrd="2" destOrd="0" presId="urn:microsoft.com/office/officeart/2005/8/layout/vList2"/>
    <dgm:cxn modelId="{D0D8F0D9-1352-4B7B-B0A0-AA4A1723975F}" type="presParOf" srcId="{FA0DB294-1A11-4CF1-AD3B-1EAAA30B14A0}" destId="{DDE150B0-A05B-4054-97DA-B98D855539CF}" srcOrd="3" destOrd="0" presId="urn:microsoft.com/office/officeart/2005/8/layout/vList2"/>
    <dgm:cxn modelId="{CE28AFE3-D7D3-4C2E-A022-F044CA5D880C}" type="presParOf" srcId="{FA0DB294-1A11-4CF1-AD3B-1EAAA30B14A0}" destId="{E5AA12A8-9FD0-406B-9762-3D765BEB04E2}" srcOrd="4" destOrd="0" presId="urn:microsoft.com/office/officeart/2005/8/layout/vList2"/>
    <dgm:cxn modelId="{47E8847C-FF36-4783-856C-AA78429C16C5}" type="presParOf" srcId="{FA0DB294-1A11-4CF1-AD3B-1EAAA30B14A0}" destId="{5A936439-DAC9-415C-BEF3-9A33DCBC05D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7492EF-F9C5-498C-9F63-95E1EA208786}" type="doc">
      <dgm:prSet loTypeId="urn:microsoft.com/office/officeart/2005/8/layout/hProcess4" loCatId="process" qsTypeId="urn:microsoft.com/office/officeart/2005/8/quickstyle/simple1" qsCatId="simple" csTypeId="urn:microsoft.com/office/officeart/2005/8/colors/accent1_2" csCatId="accent1"/>
      <dgm:spPr/>
      <dgm:t>
        <a:bodyPr/>
        <a:lstStyle/>
        <a:p>
          <a:endParaRPr lang="en-US"/>
        </a:p>
      </dgm:t>
    </dgm:pt>
    <dgm:pt modelId="{F711C5ED-3500-49C4-B35E-8BF0B62058EC}">
      <dgm:prSet/>
      <dgm:spPr/>
      <dgm:t>
        <a:bodyPr/>
        <a:lstStyle/>
        <a:p>
          <a:pPr rtl="0"/>
          <a:r>
            <a:rPr lang="en-US" b="1" i="0"/>
            <a:t>3. Performance:</a:t>
          </a:r>
          <a:endParaRPr lang="en-US"/>
        </a:p>
      </dgm:t>
    </dgm:pt>
    <dgm:pt modelId="{45413B13-61D4-4E31-A451-C73598727B0D}" type="parTrans" cxnId="{FDFA1316-C527-4F37-B6BA-93F9FF4E0B90}">
      <dgm:prSet/>
      <dgm:spPr/>
      <dgm:t>
        <a:bodyPr/>
        <a:lstStyle/>
        <a:p>
          <a:endParaRPr lang="en-US"/>
        </a:p>
      </dgm:t>
    </dgm:pt>
    <dgm:pt modelId="{A3CCA435-A4AA-4D88-969F-CB2ED2186517}" type="sibTrans" cxnId="{FDFA1316-C527-4F37-B6BA-93F9FF4E0B90}">
      <dgm:prSet/>
      <dgm:spPr/>
      <dgm:t>
        <a:bodyPr/>
        <a:lstStyle/>
        <a:p>
          <a:endParaRPr lang="en-US"/>
        </a:p>
      </dgm:t>
    </dgm:pt>
    <dgm:pt modelId="{C2F4341E-3EA1-4766-B009-90D5C54C5953}">
      <dgm:prSet custT="1"/>
      <dgm:spPr/>
      <dgm:t>
        <a:bodyPr/>
        <a:lstStyle/>
        <a:p>
          <a:pPr algn="l" rtl="0"/>
          <a:r>
            <a:rPr lang="en-US" sz="1200" b="0" i="0" dirty="0">
              <a:latin typeface="Times New Roman" panose="02020603050405020304" pitchFamily="18" charset="0"/>
              <a:cs typeface="Times New Roman" panose="02020603050405020304" pitchFamily="18" charset="0"/>
            </a:rPr>
            <a:t>Our website’s homepage load in less than 3 seconds</a:t>
          </a:r>
          <a:endParaRPr lang="en-US" sz="1200" dirty="0">
            <a:latin typeface="Times New Roman" panose="02020603050405020304" pitchFamily="18" charset="0"/>
            <a:cs typeface="Times New Roman" panose="02020603050405020304" pitchFamily="18" charset="0"/>
          </a:endParaRPr>
        </a:p>
      </dgm:t>
    </dgm:pt>
    <dgm:pt modelId="{0C489370-F523-4F7F-B25E-2F21EC4F481E}" type="parTrans" cxnId="{D77FDF1E-43CC-4700-9ECD-DC42846BDEF9}">
      <dgm:prSet/>
      <dgm:spPr/>
      <dgm:t>
        <a:bodyPr/>
        <a:lstStyle/>
        <a:p>
          <a:endParaRPr lang="en-US"/>
        </a:p>
      </dgm:t>
    </dgm:pt>
    <dgm:pt modelId="{46BCA90F-6789-4E07-A0F3-99D3EEA799DB}" type="sibTrans" cxnId="{D77FDF1E-43CC-4700-9ECD-DC42846BDEF9}">
      <dgm:prSet/>
      <dgm:spPr/>
      <dgm:t>
        <a:bodyPr/>
        <a:lstStyle/>
        <a:p>
          <a:endParaRPr lang="en-US"/>
        </a:p>
      </dgm:t>
    </dgm:pt>
    <dgm:pt modelId="{ADFD86F1-6AE9-48A8-A0C9-A1F670B43604}">
      <dgm:prSet custT="1"/>
      <dgm:spPr/>
      <dgm:t>
        <a:bodyPr/>
        <a:lstStyle/>
        <a:p>
          <a:pPr algn="l" rtl="0"/>
          <a:r>
            <a:rPr lang="en-US" sz="1200" b="0" i="0" dirty="0">
              <a:latin typeface="Times New Roman" panose="02020603050405020304" pitchFamily="18" charset="0"/>
              <a:cs typeface="Times New Roman" panose="02020603050405020304" pitchFamily="18" charset="0"/>
            </a:rPr>
            <a:t>Performance give the greater priority in our project</a:t>
          </a:r>
          <a:endParaRPr lang="en-US" sz="1200" dirty="0">
            <a:latin typeface="Times New Roman" panose="02020603050405020304" pitchFamily="18" charset="0"/>
            <a:cs typeface="Times New Roman" panose="02020603050405020304" pitchFamily="18" charset="0"/>
          </a:endParaRPr>
        </a:p>
      </dgm:t>
    </dgm:pt>
    <dgm:pt modelId="{0B837F0D-1DA5-4532-9F59-F63B7FE154E6}" type="parTrans" cxnId="{5F136D37-F54D-41B9-A6F6-07FBB458F17A}">
      <dgm:prSet/>
      <dgm:spPr/>
      <dgm:t>
        <a:bodyPr/>
        <a:lstStyle/>
        <a:p>
          <a:endParaRPr lang="en-US"/>
        </a:p>
      </dgm:t>
    </dgm:pt>
    <dgm:pt modelId="{F8363995-C547-46D3-97A5-1A93D4FE7B23}" type="sibTrans" cxnId="{5F136D37-F54D-41B9-A6F6-07FBB458F17A}">
      <dgm:prSet/>
      <dgm:spPr/>
      <dgm:t>
        <a:bodyPr/>
        <a:lstStyle/>
        <a:p>
          <a:endParaRPr lang="en-US"/>
        </a:p>
      </dgm:t>
    </dgm:pt>
    <dgm:pt modelId="{05B86686-64CC-457E-BC3C-52A8D2268FB1}">
      <dgm:prSet/>
      <dgm:spPr/>
      <dgm:t>
        <a:bodyPr/>
        <a:lstStyle/>
        <a:p>
          <a:pPr rtl="0"/>
          <a:r>
            <a:rPr lang="en-US" b="1" i="0"/>
            <a:t>4. Scalability: </a:t>
          </a:r>
          <a:endParaRPr lang="en-US"/>
        </a:p>
      </dgm:t>
    </dgm:pt>
    <dgm:pt modelId="{58F20D66-E661-4F30-875A-42DBAB945C4C}" type="parTrans" cxnId="{8270B839-3C1B-4E36-A9D6-BD983DA699A9}">
      <dgm:prSet/>
      <dgm:spPr/>
      <dgm:t>
        <a:bodyPr/>
        <a:lstStyle/>
        <a:p>
          <a:endParaRPr lang="en-US"/>
        </a:p>
      </dgm:t>
    </dgm:pt>
    <dgm:pt modelId="{29AF6CCD-05B6-4525-927D-A9DE7A7C46E3}" type="sibTrans" cxnId="{8270B839-3C1B-4E36-A9D6-BD983DA699A9}">
      <dgm:prSet/>
      <dgm:spPr/>
      <dgm:t>
        <a:bodyPr/>
        <a:lstStyle/>
        <a:p>
          <a:endParaRPr lang="en-US"/>
        </a:p>
      </dgm:t>
    </dgm:pt>
    <dgm:pt modelId="{C4B817BF-4703-4CF7-A346-69A9C5E5A600}">
      <dgm:prSet/>
      <dgm:spPr/>
      <dgm:t>
        <a:bodyPr/>
        <a:lstStyle/>
        <a:p>
          <a:pPr rtl="0"/>
          <a:r>
            <a:rPr lang="en-US" b="0" i="0"/>
            <a:t>How the website can grow and expand its functionality without affecting its performance</a:t>
          </a:r>
          <a:endParaRPr lang="en-US"/>
        </a:p>
      </dgm:t>
    </dgm:pt>
    <dgm:pt modelId="{0D5A09AF-5FC7-4915-8658-0137024D0DB2}" type="parTrans" cxnId="{7ED5CD06-0303-42CC-9ABA-0A06D80CB0D2}">
      <dgm:prSet/>
      <dgm:spPr/>
      <dgm:t>
        <a:bodyPr/>
        <a:lstStyle/>
        <a:p>
          <a:endParaRPr lang="en-US"/>
        </a:p>
      </dgm:t>
    </dgm:pt>
    <dgm:pt modelId="{162785DF-E7C9-4B2D-B656-0EFCC693E2E4}" type="sibTrans" cxnId="{7ED5CD06-0303-42CC-9ABA-0A06D80CB0D2}">
      <dgm:prSet/>
      <dgm:spPr/>
      <dgm:t>
        <a:bodyPr/>
        <a:lstStyle/>
        <a:p>
          <a:endParaRPr lang="en-US"/>
        </a:p>
      </dgm:t>
    </dgm:pt>
    <dgm:pt modelId="{FF2038A0-B393-4363-863E-A8CDD83DC930}">
      <dgm:prSet/>
      <dgm:spPr/>
      <dgm:t>
        <a:bodyPr/>
        <a:lstStyle/>
        <a:p>
          <a:pPr rtl="0"/>
          <a:r>
            <a:rPr lang="en-US" b="0" i="0"/>
            <a:t>How much a website can growth</a:t>
          </a:r>
          <a:endParaRPr lang="en-US"/>
        </a:p>
      </dgm:t>
    </dgm:pt>
    <dgm:pt modelId="{52F65561-6B23-4E17-8C48-29F9677E1685}" type="parTrans" cxnId="{3873207A-5449-4F6E-9B28-95AB4B333C75}">
      <dgm:prSet/>
      <dgm:spPr/>
      <dgm:t>
        <a:bodyPr/>
        <a:lstStyle/>
        <a:p>
          <a:endParaRPr lang="en-US"/>
        </a:p>
      </dgm:t>
    </dgm:pt>
    <dgm:pt modelId="{970E2971-558E-48A2-B755-5AB05EFC80FC}" type="sibTrans" cxnId="{3873207A-5449-4F6E-9B28-95AB4B333C75}">
      <dgm:prSet/>
      <dgm:spPr/>
      <dgm:t>
        <a:bodyPr/>
        <a:lstStyle/>
        <a:p>
          <a:endParaRPr lang="en-US"/>
        </a:p>
      </dgm:t>
    </dgm:pt>
    <dgm:pt modelId="{37E70179-DA16-4C4D-B0B0-8B4CE402F1AA}">
      <dgm:prSet/>
      <dgm:spPr/>
      <dgm:t>
        <a:bodyPr/>
        <a:lstStyle/>
        <a:p>
          <a:pPr rtl="0"/>
          <a:r>
            <a:rPr lang="en-US" b="1" i="0"/>
            <a:t>6. Privacy: </a:t>
          </a:r>
          <a:endParaRPr lang="en-US"/>
        </a:p>
      </dgm:t>
    </dgm:pt>
    <dgm:pt modelId="{36727DC7-0976-4B14-A816-B1D326AA28DE}" type="parTrans" cxnId="{1C3AC594-F147-4125-8E01-EAA6C9EB9C3E}">
      <dgm:prSet/>
      <dgm:spPr/>
      <dgm:t>
        <a:bodyPr/>
        <a:lstStyle/>
        <a:p>
          <a:endParaRPr lang="en-US"/>
        </a:p>
      </dgm:t>
    </dgm:pt>
    <dgm:pt modelId="{7808EF31-E679-40FB-9DD3-C0EB436C1E71}" type="sibTrans" cxnId="{1C3AC594-F147-4125-8E01-EAA6C9EB9C3E}">
      <dgm:prSet/>
      <dgm:spPr/>
      <dgm:t>
        <a:bodyPr/>
        <a:lstStyle/>
        <a:p>
          <a:endParaRPr lang="en-US"/>
        </a:p>
      </dgm:t>
    </dgm:pt>
    <dgm:pt modelId="{8AFA232A-AC8E-45B9-A9C3-9CCC1E5C894D}">
      <dgm:prSet/>
      <dgm:spPr/>
      <dgm:t>
        <a:bodyPr/>
        <a:lstStyle/>
        <a:p>
          <a:pPr rtl="0"/>
          <a:r>
            <a:rPr lang="en-US" b="0" i="0"/>
            <a:t>Use MD5 encryption in database for storing password of users</a:t>
          </a:r>
          <a:endParaRPr lang="en-US"/>
        </a:p>
      </dgm:t>
    </dgm:pt>
    <dgm:pt modelId="{47A2B9D9-F45E-4592-959C-05540C3F3B38}" type="parTrans" cxnId="{BF0360E6-FE5B-4A32-BCEA-238E1649A4CE}">
      <dgm:prSet/>
      <dgm:spPr/>
      <dgm:t>
        <a:bodyPr/>
        <a:lstStyle/>
        <a:p>
          <a:endParaRPr lang="en-US"/>
        </a:p>
      </dgm:t>
    </dgm:pt>
    <dgm:pt modelId="{E0800B03-117D-4751-A184-DE7595840264}" type="sibTrans" cxnId="{BF0360E6-FE5B-4A32-BCEA-238E1649A4CE}">
      <dgm:prSet/>
      <dgm:spPr/>
      <dgm:t>
        <a:bodyPr/>
        <a:lstStyle/>
        <a:p>
          <a:endParaRPr lang="en-US"/>
        </a:p>
      </dgm:t>
    </dgm:pt>
    <dgm:pt modelId="{4A697809-5632-4AFC-A43B-717B4EDBF398}">
      <dgm:prSet/>
      <dgm:spPr/>
      <dgm:t>
        <a:bodyPr/>
        <a:lstStyle/>
        <a:p>
          <a:pPr rtl="0"/>
          <a:r>
            <a:rPr lang="en-US" b="0" i="0"/>
            <a:t>Payment module or transactions not monitored by the system </a:t>
          </a:r>
          <a:endParaRPr lang="en-US"/>
        </a:p>
      </dgm:t>
    </dgm:pt>
    <dgm:pt modelId="{8AB499B9-9C37-4FFE-8392-9A3D7B2AFEBE}" type="parTrans" cxnId="{74C08C41-A52B-462E-839C-D394E2DC44BA}">
      <dgm:prSet/>
      <dgm:spPr/>
      <dgm:t>
        <a:bodyPr/>
        <a:lstStyle/>
        <a:p>
          <a:endParaRPr lang="en-US"/>
        </a:p>
      </dgm:t>
    </dgm:pt>
    <dgm:pt modelId="{30DFC0AB-A66F-4027-B20C-724543395068}" type="sibTrans" cxnId="{74C08C41-A52B-462E-839C-D394E2DC44BA}">
      <dgm:prSet/>
      <dgm:spPr/>
      <dgm:t>
        <a:bodyPr/>
        <a:lstStyle/>
        <a:p>
          <a:endParaRPr lang="en-US"/>
        </a:p>
      </dgm:t>
    </dgm:pt>
    <dgm:pt modelId="{91F7549C-6408-4575-953E-CDC29A92449C}" type="pres">
      <dgm:prSet presAssocID="{867492EF-F9C5-498C-9F63-95E1EA208786}" presName="Name0" presStyleCnt="0">
        <dgm:presLayoutVars>
          <dgm:dir/>
          <dgm:animLvl val="lvl"/>
          <dgm:resizeHandles val="exact"/>
        </dgm:presLayoutVars>
      </dgm:prSet>
      <dgm:spPr/>
      <dgm:t>
        <a:bodyPr/>
        <a:lstStyle/>
        <a:p>
          <a:endParaRPr lang="en-US"/>
        </a:p>
      </dgm:t>
    </dgm:pt>
    <dgm:pt modelId="{301CD70E-7D61-4587-81D3-AF6F56981BA7}" type="pres">
      <dgm:prSet presAssocID="{867492EF-F9C5-498C-9F63-95E1EA208786}" presName="tSp" presStyleCnt="0"/>
      <dgm:spPr/>
    </dgm:pt>
    <dgm:pt modelId="{3F4AE3DE-F1D0-47C5-AFDC-6706398C0307}" type="pres">
      <dgm:prSet presAssocID="{867492EF-F9C5-498C-9F63-95E1EA208786}" presName="bSp" presStyleCnt="0"/>
      <dgm:spPr/>
    </dgm:pt>
    <dgm:pt modelId="{5E9A146D-66F8-4ADF-8F93-E51B5ACD73BA}" type="pres">
      <dgm:prSet presAssocID="{867492EF-F9C5-498C-9F63-95E1EA208786}" presName="process" presStyleCnt="0"/>
      <dgm:spPr/>
    </dgm:pt>
    <dgm:pt modelId="{53B525A9-6820-4A7F-893A-BEA2B1C73D10}" type="pres">
      <dgm:prSet presAssocID="{F711C5ED-3500-49C4-B35E-8BF0B62058EC}" presName="composite1" presStyleCnt="0"/>
      <dgm:spPr/>
    </dgm:pt>
    <dgm:pt modelId="{DD2558BA-A54C-4EE8-B21D-086087F44345}" type="pres">
      <dgm:prSet presAssocID="{F711C5ED-3500-49C4-B35E-8BF0B62058EC}" presName="dummyNode1" presStyleLbl="node1" presStyleIdx="0" presStyleCnt="3"/>
      <dgm:spPr/>
    </dgm:pt>
    <dgm:pt modelId="{DAA024F1-90F8-494B-AC94-ED1673314BA5}" type="pres">
      <dgm:prSet presAssocID="{F711C5ED-3500-49C4-B35E-8BF0B62058EC}" presName="childNode1" presStyleLbl="bgAcc1" presStyleIdx="0" presStyleCnt="3">
        <dgm:presLayoutVars>
          <dgm:bulletEnabled val="1"/>
        </dgm:presLayoutVars>
      </dgm:prSet>
      <dgm:spPr/>
      <dgm:t>
        <a:bodyPr/>
        <a:lstStyle/>
        <a:p>
          <a:endParaRPr lang="en-US"/>
        </a:p>
      </dgm:t>
    </dgm:pt>
    <dgm:pt modelId="{B08D7DF2-7BDB-4658-AD54-AE68D76B0D8F}" type="pres">
      <dgm:prSet presAssocID="{F711C5ED-3500-49C4-B35E-8BF0B62058EC}" presName="childNode1tx" presStyleLbl="bgAcc1" presStyleIdx="0" presStyleCnt="3">
        <dgm:presLayoutVars>
          <dgm:bulletEnabled val="1"/>
        </dgm:presLayoutVars>
      </dgm:prSet>
      <dgm:spPr/>
      <dgm:t>
        <a:bodyPr/>
        <a:lstStyle/>
        <a:p>
          <a:endParaRPr lang="en-US"/>
        </a:p>
      </dgm:t>
    </dgm:pt>
    <dgm:pt modelId="{ECF331C4-3177-412F-96F2-9C3D86082D34}" type="pres">
      <dgm:prSet presAssocID="{F711C5ED-3500-49C4-B35E-8BF0B62058EC}" presName="parentNode1" presStyleLbl="node1" presStyleIdx="0" presStyleCnt="3">
        <dgm:presLayoutVars>
          <dgm:chMax val="1"/>
          <dgm:bulletEnabled val="1"/>
        </dgm:presLayoutVars>
      </dgm:prSet>
      <dgm:spPr/>
      <dgm:t>
        <a:bodyPr/>
        <a:lstStyle/>
        <a:p>
          <a:endParaRPr lang="en-US"/>
        </a:p>
      </dgm:t>
    </dgm:pt>
    <dgm:pt modelId="{873959E7-E24D-431C-B14E-E49D91777AB6}" type="pres">
      <dgm:prSet presAssocID="{F711C5ED-3500-49C4-B35E-8BF0B62058EC}" presName="connSite1" presStyleCnt="0"/>
      <dgm:spPr/>
    </dgm:pt>
    <dgm:pt modelId="{BEF3B94C-07B0-4AC5-8DE2-14C8A31CFA10}" type="pres">
      <dgm:prSet presAssocID="{A3CCA435-A4AA-4D88-969F-CB2ED2186517}" presName="Name9" presStyleLbl="sibTrans2D1" presStyleIdx="0" presStyleCnt="2"/>
      <dgm:spPr/>
      <dgm:t>
        <a:bodyPr/>
        <a:lstStyle/>
        <a:p>
          <a:endParaRPr lang="en-US"/>
        </a:p>
      </dgm:t>
    </dgm:pt>
    <dgm:pt modelId="{B3951C8C-D664-4EA4-A407-A2CB340A0A4B}" type="pres">
      <dgm:prSet presAssocID="{05B86686-64CC-457E-BC3C-52A8D2268FB1}" presName="composite2" presStyleCnt="0"/>
      <dgm:spPr/>
    </dgm:pt>
    <dgm:pt modelId="{38243F60-5B97-4A05-A72B-3BEBDB714B24}" type="pres">
      <dgm:prSet presAssocID="{05B86686-64CC-457E-BC3C-52A8D2268FB1}" presName="dummyNode2" presStyleLbl="node1" presStyleIdx="0" presStyleCnt="3"/>
      <dgm:spPr/>
    </dgm:pt>
    <dgm:pt modelId="{CEC313A6-85CB-428D-A82E-14EE008ABB28}" type="pres">
      <dgm:prSet presAssocID="{05B86686-64CC-457E-BC3C-52A8D2268FB1}" presName="childNode2" presStyleLbl="bgAcc1" presStyleIdx="1" presStyleCnt="3">
        <dgm:presLayoutVars>
          <dgm:bulletEnabled val="1"/>
        </dgm:presLayoutVars>
      </dgm:prSet>
      <dgm:spPr/>
      <dgm:t>
        <a:bodyPr/>
        <a:lstStyle/>
        <a:p>
          <a:endParaRPr lang="en-US"/>
        </a:p>
      </dgm:t>
    </dgm:pt>
    <dgm:pt modelId="{4DFCBD19-973B-477E-B682-518965B758CA}" type="pres">
      <dgm:prSet presAssocID="{05B86686-64CC-457E-BC3C-52A8D2268FB1}" presName="childNode2tx" presStyleLbl="bgAcc1" presStyleIdx="1" presStyleCnt="3">
        <dgm:presLayoutVars>
          <dgm:bulletEnabled val="1"/>
        </dgm:presLayoutVars>
      </dgm:prSet>
      <dgm:spPr/>
      <dgm:t>
        <a:bodyPr/>
        <a:lstStyle/>
        <a:p>
          <a:endParaRPr lang="en-US"/>
        </a:p>
      </dgm:t>
    </dgm:pt>
    <dgm:pt modelId="{479540F9-9685-4E22-A123-38A2C021B0E0}" type="pres">
      <dgm:prSet presAssocID="{05B86686-64CC-457E-BC3C-52A8D2268FB1}" presName="parentNode2" presStyleLbl="node1" presStyleIdx="1" presStyleCnt="3">
        <dgm:presLayoutVars>
          <dgm:chMax val="0"/>
          <dgm:bulletEnabled val="1"/>
        </dgm:presLayoutVars>
      </dgm:prSet>
      <dgm:spPr/>
      <dgm:t>
        <a:bodyPr/>
        <a:lstStyle/>
        <a:p>
          <a:endParaRPr lang="en-US"/>
        </a:p>
      </dgm:t>
    </dgm:pt>
    <dgm:pt modelId="{2B8DA2AF-090D-4CBB-989D-32BDBBEDEEE4}" type="pres">
      <dgm:prSet presAssocID="{05B86686-64CC-457E-BC3C-52A8D2268FB1}" presName="connSite2" presStyleCnt="0"/>
      <dgm:spPr/>
    </dgm:pt>
    <dgm:pt modelId="{72992F9A-17C8-498A-86B2-9AA9D9DAA48F}" type="pres">
      <dgm:prSet presAssocID="{29AF6CCD-05B6-4525-927D-A9DE7A7C46E3}" presName="Name18" presStyleLbl="sibTrans2D1" presStyleIdx="1" presStyleCnt="2"/>
      <dgm:spPr/>
      <dgm:t>
        <a:bodyPr/>
        <a:lstStyle/>
        <a:p>
          <a:endParaRPr lang="en-US"/>
        </a:p>
      </dgm:t>
    </dgm:pt>
    <dgm:pt modelId="{F339B042-41FE-40E3-B149-D9D8973D7914}" type="pres">
      <dgm:prSet presAssocID="{37E70179-DA16-4C4D-B0B0-8B4CE402F1AA}" presName="composite1" presStyleCnt="0"/>
      <dgm:spPr/>
    </dgm:pt>
    <dgm:pt modelId="{07E792E1-88B9-489F-94FF-6691C551EEF2}" type="pres">
      <dgm:prSet presAssocID="{37E70179-DA16-4C4D-B0B0-8B4CE402F1AA}" presName="dummyNode1" presStyleLbl="node1" presStyleIdx="1" presStyleCnt="3"/>
      <dgm:spPr/>
    </dgm:pt>
    <dgm:pt modelId="{6DE250B7-150C-46A0-8D0E-0F8A7DB62CAF}" type="pres">
      <dgm:prSet presAssocID="{37E70179-DA16-4C4D-B0B0-8B4CE402F1AA}" presName="childNode1" presStyleLbl="bgAcc1" presStyleIdx="2" presStyleCnt="3">
        <dgm:presLayoutVars>
          <dgm:bulletEnabled val="1"/>
        </dgm:presLayoutVars>
      </dgm:prSet>
      <dgm:spPr/>
      <dgm:t>
        <a:bodyPr/>
        <a:lstStyle/>
        <a:p>
          <a:endParaRPr lang="en-US"/>
        </a:p>
      </dgm:t>
    </dgm:pt>
    <dgm:pt modelId="{CE34BE14-02A9-4030-8B74-54E0D12681A2}" type="pres">
      <dgm:prSet presAssocID="{37E70179-DA16-4C4D-B0B0-8B4CE402F1AA}" presName="childNode1tx" presStyleLbl="bgAcc1" presStyleIdx="2" presStyleCnt="3">
        <dgm:presLayoutVars>
          <dgm:bulletEnabled val="1"/>
        </dgm:presLayoutVars>
      </dgm:prSet>
      <dgm:spPr/>
      <dgm:t>
        <a:bodyPr/>
        <a:lstStyle/>
        <a:p>
          <a:endParaRPr lang="en-US"/>
        </a:p>
      </dgm:t>
    </dgm:pt>
    <dgm:pt modelId="{6EF8B8A1-7959-42A7-86CE-141C4231B0FC}" type="pres">
      <dgm:prSet presAssocID="{37E70179-DA16-4C4D-B0B0-8B4CE402F1AA}" presName="parentNode1" presStyleLbl="node1" presStyleIdx="2" presStyleCnt="3">
        <dgm:presLayoutVars>
          <dgm:chMax val="1"/>
          <dgm:bulletEnabled val="1"/>
        </dgm:presLayoutVars>
      </dgm:prSet>
      <dgm:spPr/>
      <dgm:t>
        <a:bodyPr/>
        <a:lstStyle/>
        <a:p>
          <a:endParaRPr lang="en-US"/>
        </a:p>
      </dgm:t>
    </dgm:pt>
    <dgm:pt modelId="{E628A184-5C64-4871-9465-1FEC6E48B7F6}" type="pres">
      <dgm:prSet presAssocID="{37E70179-DA16-4C4D-B0B0-8B4CE402F1AA}" presName="connSite1" presStyleCnt="0"/>
      <dgm:spPr/>
    </dgm:pt>
  </dgm:ptLst>
  <dgm:cxnLst>
    <dgm:cxn modelId="{FDFA1316-C527-4F37-B6BA-93F9FF4E0B90}" srcId="{867492EF-F9C5-498C-9F63-95E1EA208786}" destId="{F711C5ED-3500-49C4-B35E-8BF0B62058EC}" srcOrd="0" destOrd="0" parTransId="{45413B13-61D4-4E31-A451-C73598727B0D}" sibTransId="{A3CCA435-A4AA-4D88-969F-CB2ED2186517}"/>
    <dgm:cxn modelId="{028E8B13-767F-4920-AA10-30365CE48843}" type="presOf" srcId="{4A697809-5632-4AFC-A43B-717B4EDBF398}" destId="{6DE250B7-150C-46A0-8D0E-0F8A7DB62CAF}" srcOrd="0" destOrd="1" presId="urn:microsoft.com/office/officeart/2005/8/layout/hProcess4"/>
    <dgm:cxn modelId="{7181CB63-C0B0-49C0-AC62-8749E6AAA6DB}" type="presOf" srcId="{ADFD86F1-6AE9-48A8-A0C9-A1F670B43604}" destId="{DAA024F1-90F8-494B-AC94-ED1673314BA5}" srcOrd="0" destOrd="1" presId="urn:microsoft.com/office/officeart/2005/8/layout/hProcess4"/>
    <dgm:cxn modelId="{26BCEA65-CE38-435C-9C94-0A878BD13495}" type="presOf" srcId="{8AFA232A-AC8E-45B9-A9C3-9CCC1E5C894D}" destId="{6DE250B7-150C-46A0-8D0E-0F8A7DB62CAF}" srcOrd="0" destOrd="0" presId="urn:microsoft.com/office/officeart/2005/8/layout/hProcess4"/>
    <dgm:cxn modelId="{8270B839-3C1B-4E36-A9D6-BD983DA699A9}" srcId="{867492EF-F9C5-498C-9F63-95E1EA208786}" destId="{05B86686-64CC-457E-BC3C-52A8D2268FB1}" srcOrd="1" destOrd="0" parTransId="{58F20D66-E661-4F30-875A-42DBAB945C4C}" sibTransId="{29AF6CCD-05B6-4525-927D-A9DE7A7C46E3}"/>
    <dgm:cxn modelId="{7ED5CD06-0303-42CC-9ABA-0A06D80CB0D2}" srcId="{05B86686-64CC-457E-BC3C-52A8D2268FB1}" destId="{C4B817BF-4703-4CF7-A346-69A9C5E5A600}" srcOrd="0" destOrd="0" parTransId="{0D5A09AF-5FC7-4915-8658-0137024D0DB2}" sibTransId="{162785DF-E7C9-4B2D-B656-0EFCC693E2E4}"/>
    <dgm:cxn modelId="{5F136D37-F54D-41B9-A6F6-07FBB458F17A}" srcId="{F711C5ED-3500-49C4-B35E-8BF0B62058EC}" destId="{ADFD86F1-6AE9-48A8-A0C9-A1F670B43604}" srcOrd="1" destOrd="0" parTransId="{0B837F0D-1DA5-4532-9F59-F63B7FE154E6}" sibTransId="{F8363995-C547-46D3-97A5-1A93D4FE7B23}"/>
    <dgm:cxn modelId="{1F3C6BFC-0F7A-47EF-A675-078F730FF38E}" type="presOf" srcId="{FF2038A0-B393-4363-863E-A8CDD83DC930}" destId="{CEC313A6-85CB-428D-A82E-14EE008ABB28}" srcOrd="0" destOrd="1" presId="urn:microsoft.com/office/officeart/2005/8/layout/hProcess4"/>
    <dgm:cxn modelId="{37F51FE1-1F46-415C-9A8D-8FB73E72C829}" type="presOf" srcId="{8AFA232A-AC8E-45B9-A9C3-9CCC1E5C894D}" destId="{CE34BE14-02A9-4030-8B74-54E0D12681A2}" srcOrd="1" destOrd="0" presId="urn:microsoft.com/office/officeart/2005/8/layout/hProcess4"/>
    <dgm:cxn modelId="{ADE3B151-1178-4703-BC8F-370347E7F2DC}" type="presOf" srcId="{ADFD86F1-6AE9-48A8-A0C9-A1F670B43604}" destId="{B08D7DF2-7BDB-4658-AD54-AE68D76B0D8F}" srcOrd="1" destOrd="1" presId="urn:microsoft.com/office/officeart/2005/8/layout/hProcess4"/>
    <dgm:cxn modelId="{1716F43C-F428-4999-8EE6-09825C16F17F}" type="presOf" srcId="{C2F4341E-3EA1-4766-B009-90D5C54C5953}" destId="{DAA024F1-90F8-494B-AC94-ED1673314BA5}" srcOrd="0" destOrd="0" presId="urn:microsoft.com/office/officeart/2005/8/layout/hProcess4"/>
    <dgm:cxn modelId="{C3B633B3-2691-446F-BF32-2A18285DCA99}" type="presOf" srcId="{FF2038A0-B393-4363-863E-A8CDD83DC930}" destId="{4DFCBD19-973B-477E-B682-518965B758CA}" srcOrd="1" destOrd="1" presId="urn:microsoft.com/office/officeart/2005/8/layout/hProcess4"/>
    <dgm:cxn modelId="{DA225375-3868-46C8-9E15-828E8A64AA71}" type="presOf" srcId="{C4B817BF-4703-4CF7-A346-69A9C5E5A600}" destId="{4DFCBD19-973B-477E-B682-518965B758CA}" srcOrd="1" destOrd="0" presId="urn:microsoft.com/office/officeart/2005/8/layout/hProcess4"/>
    <dgm:cxn modelId="{D77FDF1E-43CC-4700-9ECD-DC42846BDEF9}" srcId="{F711C5ED-3500-49C4-B35E-8BF0B62058EC}" destId="{C2F4341E-3EA1-4766-B009-90D5C54C5953}" srcOrd="0" destOrd="0" parTransId="{0C489370-F523-4F7F-B25E-2F21EC4F481E}" sibTransId="{46BCA90F-6789-4E07-A0F3-99D3EEA799DB}"/>
    <dgm:cxn modelId="{0EFB1CF8-FF51-4573-B21B-488ABEDB6799}" type="presOf" srcId="{C2F4341E-3EA1-4766-B009-90D5C54C5953}" destId="{B08D7DF2-7BDB-4658-AD54-AE68D76B0D8F}" srcOrd="1" destOrd="0" presId="urn:microsoft.com/office/officeart/2005/8/layout/hProcess4"/>
    <dgm:cxn modelId="{96523A62-FB89-48EF-9400-52CBBDDAB45C}" type="presOf" srcId="{29AF6CCD-05B6-4525-927D-A9DE7A7C46E3}" destId="{72992F9A-17C8-498A-86B2-9AA9D9DAA48F}" srcOrd="0" destOrd="0" presId="urn:microsoft.com/office/officeart/2005/8/layout/hProcess4"/>
    <dgm:cxn modelId="{14B2D6D9-F585-47A9-B398-64C9F29D8A38}" type="presOf" srcId="{A3CCA435-A4AA-4D88-969F-CB2ED2186517}" destId="{BEF3B94C-07B0-4AC5-8DE2-14C8A31CFA10}" srcOrd="0" destOrd="0" presId="urn:microsoft.com/office/officeart/2005/8/layout/hProcess4"/>
    <dgm:cxn modelId="{BF0360E6-FE5B-4A32-BCEA-238E1649A4CE}" srcId="{37E70179-DA16-4C4D-B0B0-8B4CE402F1AA}" destId="{8AFA232A-AC8E-45B9-A9C3-9CCC1E5C894D}" srcOrd="0" destOrd="0" parTransId="{47A2B9D9-F45E-4592-959C-05540C3F3B38}" sibTransId="{E0800B03-117D-4751-A184-DE7595840264}"/>
    <dgm:cxn modelId="{016175C6-D98E-44F0-AC2D-C71F8AE0A3A0}" type="presOf" srcId="{4A697809-5632-4AFC-A43B-717B4EDBF398}" destId="{CE34BE14-02A9-4030-8B74-54E0D12681A2}" srcOrd="1" destOrd="1" presId="urn:microsoft.com/office/officeart/2005/8/layout/hProcess4"/>
    <dgm:cxn modelId="{74C08C41-A52B-462E-839C-D394E2DC44BA}" srcId="{37E70179-DA16-4C4D-B0B0-8B4CE402F1AA}" destId="{4A697809-5632-4AFC-A43B-717B4EDBF398}" srcOrd="1" destOrd="0" parTransId="{8AB499B9-9C37-4FFE-8392-9A3D7B2AFEBE}" sibTransId="{30DFC0AB-A66F-4027-B20C-724543395068}"/>
    <dgm:cxn modelId="{AB1B95FB-5039-43BF-9B80-0B2456950AF7}" type="presOf" srcId="{867492EF-F9C5-498C-9F63-95E1EA208786}" destId="{91F7549C-6408-4575-953E-CDC29A92449C}" srcOrd="0" destOrd="0" presId="urn:microsoft.com/office/officeart/2005/8/layout/hProcess4"/>
    <dgm:cxn modelId="{9B25E270-5CDD-4863-8929-35D5507A85BF}" type="presOf" srcId="{F711C5ED-3500-49C4-B35E-8BF0B62058EC}" destId="{ECF331C4-3177-412F-96F2-9C3D86082D34}" srcOrd="0" destOrd="0" presId="urn:microsoft.com/office/officeart/2005/8/layout/hProcess4"/>
    <dgm:cxn modelId="{3873207A-5449-4F6E-9B28-95AB4B333C75}" srcId="{05B86686-64CC-457E-BC3C-52A8D2268FB1}" destId="{FF2038A0-B393-4363-863E-A8CDD83DC930}" srcOrd="1" destOrd="0" parTransId="{52F65561-6B23-4E17-8C48-29F9677E1685}" sibTransId="{970E2971-558E-48A2-B755-5AB05EFC80FC}"/>
    <dgm:cxn modelId="{1C3AC594-F147-4125-8E01-EAA6C9EB9C3E}" srcId="{867492EF-F9C5-498C-9F63-95E1EA208786}" destId="{37E70179-DA16-4C4D-B0B0-8B4CE402F1AA}" srcOrd="2" destOrd="0" parTransId="{36727DC7-0976-4B14-A816-B1D326AA28DE}" sibTransId="{7808EF31-E679-40FB-9DD3-C0EB436C1E71}"/>
    <dgm:cxn modelId="{C8974D17-E39C-4ED6-B477-8428EB950B58}" type="presOf" srcId="{C4B817BF-4703-4CF7-A346-69A9C5E5A600}" destId="{CEC313A6-85CB-428D-A82E-14EE008ABB28}" srcOrd="0" destOrd="0" presId="urn:microsoft.com/office/officeart/2005/8/layout/hProcess4"/>
    <dgm:cxn modelId="{3B8D5B74-7DC8-4CA4-88A8-431F8E9F5EFB}" type="presOf" srcId="{37E70179-DA16-4C4D-B0B0-8B4CE402F1AA}" destId="{6EF8B8A1-7959-42A7-86CE-141C4231B0FC}" srcOrd="0" destOrd="0" presId="urn:microsoft.com/office/officeart/2005/8/layout/hProcess4"/>
    <dgm:cxn modelId="{E25E2044-82DB-4DA7-93C5-4A34ECBB0701}" type="presOf" srcId="{05B86686-64CC-457E-BC3C-52A8D2268FB1}" destId="{479540F9-9685-4E22-A123-38A2C021B0E0}" srcOrd="0" destOrd="0" presId="urn:microsoft.com/office/officeart/2005/8/layout/hProcess4"/>
    <dgm:cxn modelId="{09CFCF8B-022C-492F-8513-6BC71C1C94AC}" type="presParOf" srcId="{91F7549C-6408-4575-953E-CDC29A92449C}" destId="{301CD70E-7D61-4587-81D3-AF6F56981BA7}" srcOrd="0" destOrd="0" presId="urn:microsoft.com/office/officeart/2005/8/layout/hProcess4"/>
    <dgm:cxn modelId="{BB39EA33-5038-4028-80CD-D5FF6D59C434}" type="presParOf" srcId="{91F7549C-6408-4575-953E-CDC29A92449C}" destId="{3F4AE3DE-F1D0-47C5-AFDC-6706398C0307}" srcOrd="1" destOrd="0" presId="urn:microsoft.com/office/officeart/2005/8/layout/hProcess4"/>
    <dgm:cxn modelId="{4F3BF400-D901-41D6-8D73-1B527E585B7E}" type="presParOf" srcId="{91F7549C-6408-4575-953E-CDC29A92449C}" destId="{5E9A146D-66F8-4ADF-8F93-E51B5ACD73BA}" srcOrd="2" destOrd="0" presId="urn:microsoft.com/office/officeart/2005/8/layout/hProcess4"/>
    <dgm:cxn modelId="{A884E252-8CD3-405D-9407-30D2BFE601F8}" type="presParOf" srcId="{5E9A146D-66F8-4ADF-8F93-E51B5ACD73BA}" destId="{53B525A9-6820-4A7F-893A-BEA2B1C73D10}" srcOrd="0" destOrd="0" presId="urn:microsoft.com/office/officeart/2005/8/layout/hProcess4"/>
    <dgm:cxn modelId="{A9474079-20D2-474C-8CFF-CB1C9A375907}" type="presParOf" srcId="{53B525A9-6820-4A7F-893A-BEA2B1C73D10}" destId="{DD2558BA-A54C-4EE8-B21D-086087F44345}" srcOrd="0" destOrd="0" presId="urn:microsoft.com/office/officeart/2005/8/layout/hProcess4"/>
    <dgm:cxn modelId="{C1995491-68DD-4160-97E4-701AEE83DC04}" type="presParOf" srcId="{53B525A9-6820-4A7F-893A-BEA2B1C73D10}" destId="{DAA024F1-90F8-494B-AC94-ED1673314BA5}" srcOrd="1" destOrd="0" presId="urn:microsoft.com/office/officeart/2005/8/layout/hProcess4"/>
    <dgm:cxn modelId="{FEB268DC-3991-45F1-82A7-EF50F309A824}" type="presParOf" srcId="{53B525A9-6820-4A7F-893A-BEA2B1C73D10}" destId="{B08D7DF2-7BDB-4658-AD54-AE68D76B0D8F}" srcOrd="2" destOrd="0" presId="urn:microsoft.com/office/officeart/2005/8/layout/hProcess4"/>
    <dgm:cxn modelId="{EE41EA89-69CF-43FF-A991-77FE4205EE04}" type="presParOf" srcId="{53B525A9-6820-4A7F-893A-BEA2B1C73D10}" destId="{ECF331C4-3177-412F-96F2-9C3D86082D34}" srcOrd="3" destOrd="0" presId="urn:microsoft.com/office/officeart/2005/8/layout/hProcess4"/>
    <dgm:cxn modelId="{B83DD17A-0733-4C00-8534-C1A07D2AC3BC}" type="presParOf" srcId="{53B525A9-6820-4A7F-893A-BEA2B1C73D10}" destId="{873959E7-E24D-431C-B14E-E49D91777AB6}" srcOrd="4" destOrd="0" presId="urn:microsoft.com/office/officeart/2005/8/layout/hProcess4"/>
    <dgm:cxn modelId="{EE99049A-8CBB-42B5-937D-F9E175EF4A0A}" type="presParOf" srcId="{5E9A146D-66F8-4ADF-8F93-E51B5ACD73BA}" destId="{BEF3B94C-07B0-4AC5-8DE2-14C8A31CFA10}" srcOrd="1" destOrd="0" presId="urn:microsoft.com/office/officeart/2005/8/layout/hProcess4"/>
    <dgm:cxn modelId="{9BB160DB-E622-4028-A18A-1F62CA892055}" type="presParOf" srcId="{5E9A146D-66F8-4ADF-8F93-E51B5ACD73BA}" destId="{B3951C8C-D664-4EA4-A407-A2CB340A0A4B}" srcOrd="2" destOrd="0" presId="urn:microsoft.com/office/officeart/2005/8/layout/hProcess4"/>
    <dgm:cxn modelId="{18FD18A7-9C2A-441A-B414-20F35ABC80DE}" type="presParOf" srcId="{B3951C8C-D664-4EA4-A407-A2CB340A0A4B}" destId="{38243F60-5B97-4A05-A72B-3BEBDB714B24}" srcOrd="0" destOrd="0" presId="urn:microsoft.com/office/officeart/2005/8/layout/hProcess4"/>
    <dgm:cxn modelId="{8E94B303-02FC-48A9-86EB-FA40AB46B589}" type="presParOf" srcId="{B3951C8C-D664-4EA4-A407-A2CB340A0A4B}" destId="{CEC313A6-85CB-428D-A82E-14EE008ABB28}" srcOrd="1" destOrd="0" presId="urn:microsoft.com/office/officeart/2005/8/layout/hProcess4"/>
    <dgm:cxn modelId="{792E71DB-BF6F-4D8E-80AB-CDFE6F0C2854}" type="presParOf" srcId="{B3951C8C-D664-4EA4-A407-A2CB340A0A4B}" destId="{4DFCBD19-973B-477E-B682-518965B758CA}" srcOrd="2" destOrd="0" presId="urn:microsoft.com/office/officeart/2005/8/layout/hProcess4"/>
    <dgm:cxn modelId="{2738C81E-F43E-4F77-862A-72D4C035E7A4}" type="presParOf" srcId="{B3951C8C-D664-4EA4-A407-A2CB340A0A4B}" destId="{479540F9-9685-4E22-A123-38A2C021B0E0}" srcOrd="3" destOrd="0" presId="urn:microsoft.com/office/officeart/2005/8/layout/hProcess4"/>
    <dgm:cxn modelId="{93624209-CAB3-4A03-9078-670EAE1898D3}" type="presParOf" srcId="{B3951C8C-D664-4EA4-A407-A2CB340A0A4B}" destId="{2B8DA2AF-090D-4CBB-989D-32BDBBEDEEE4}" srcOrd="4" destOrd="0" presId="urn:microsoft.com/office/officeart/2005/8/layout/hProcess4"/>
    <dgm:cxn modelId="{2A03BA3F-51D0-4500-AD21-C6D871B3807C}" type="presParOf" srcId="{5E9A146D-66F8-4ADF-8F93-E51B5ACD73BA}" destId="{72992F9A-17C8-498A-86B2-9AA9D9DAA48F}" srcOrd="3" destOrd="0" presId="urn:microsoft.com/office/officeart/2005/8/layout/hProcess4"/>
    <dgm:cxn modelId="{DCC143F0-7B3B-488B-9138-5F0DF03E15D5}" type="presParOf" srcId="{5E9A146D-66F8-4ADF-8F93-E51B5ACD73BA}" destId="{F339B042-41FE-40E3-B149-D9D8973D7914}" srcOrd="4" destOrd="0" presId="urn:microsoft.com/office/officeart/2005/8/layout/hProcess4"/>
    <dgm:cxn modelId="{4CE1E330-0689-4824-BB0E-C618AEEA3DD6}" type="presParOf" srcId="{F339B042-41FE-40E3-B149-D9D8973D7914}" destId="{07E792E1-88B9-489F-94FF-6691C551EEF2}" srcOrd="0" destOrd="0" presId="urn:microsoft.com/office/officeart/2005/8/layout/hProcess4"/>
    <dgm:cxn modelId="{F360B8EF-F9A1-428E-90BA-7F773290B63A}" type="presParOf" srcId="{F339B042-41FE-40E3-B149-D9D8973D7914}" destId="{6DE250B7-150C-46A0-8D0E-0F8A7DB62CAF}" srcOrd="1" destOrd="0" presId="urn:microsoft.com/office/officeart/2005/8/layout/hProcess4"/>
    <dgm:cxn modelId="{08AA57B8-7124-4EC3-A082-5008D60E0AE6}" type="presParOf" srcId="{F339B042-41FE-40E3-B149-D9D8973D7914}" destId="{CE34BE14-02A9-4030-8B74-54E0D12681A2}" srcOrd="2" destOrd="0" presId="urn:microsoft.com/office/officeart/2005/8/layout/hProcess4"/>
    <dgm:cxn modelId="{F5EF8B48-8481-4BFD-B46D-77CAF0B5D25E}" type="presParOf" srcId="{F339B042-41FE-40E3-B149-D9D8973D7914}" destId="{6EF8B8A1-7959-42A7-86CE-141C4231B0FC}" srcOrd="3" destOrd="0" presId="urn:microsoft.com/office/officeart/2005/8/layout/hProcess4"/>
    <dgm:cxn modelId="{7A17BB78-18FD-4A32-8EDA-158FF9919766}" type="presParOf" srcId="{F339B042-41FE-40E3-B149-D9D8973D7914}" destId="{E628A184-5C64-4871-9465-1FEC6E48B7F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049C4-A8B7-4200-BED8-BBAD1D817781}">
      <dsp:nvSpPr>
        <dsp:cNvPr id="0" name=""/>
        <dsp:cNvSpPr/>
      </dsp:nvSpPr>
      <dsp:spPr>
        <a:xfrm>
          <a:off x="0" y="0"/>
          <a:ext cx="1372118" cy="3005847"/>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Transport problem</a:t>
          </a:r>
        </a:p>
      </dsp:txBody>
      <dsp:txXfrm>
        <a:off x="0" y="1202338"/>
        <a:ext cx="1372118" cy="1202338"/>
      </dsp:txXfrm>
    </dsp:sp>
    <dsp:sp modelId="{0F346C55-0B97-4442-A1E1-BF4913644CC9}">
      <dsp:nvSpPr>
        <dsp:cNvPr id="0" name=""/>
        <dsp:cNvSpPr/>
      </dsp:nvSpPr>
      <dsp:spPr>
        <a:xfrm>
          <a:off x="238555" y="226709"/>
          <a:ext cx="921271" cy="94974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C22B521-3F13-491D-AE10-7354FB21380F}">
      <dsp:nvSpPr>
        <dsp:cNvPr id="0" name=""/>
        <dsp:cNvSpPr/>
      </dsp:nvSpPr>
      <dsp:spPr>
        <a:xfrm>
          <a:off x="1413281" y="0"/>
          <a:ext cx="1372118" cy="3005847"/>
        </a:xfrm>
        <a:prstGeom prst="roundRect">
          <a:avLst>
            <a:gd name="adj" fmla="val 10000"/>
          </a:avLst>
        </a:prstGeom>
        <a:gradFill rotWithShape="0">
          <a:gsLst>
            <a:gs pos="0">
              <a:schemeClr val="accent5">
                <a:hueOff val="-2179023"/>
                <a:satOff val="-18108"/>
                <a:lumOff val="2500"/>
                <a:alphaOff val="0"/>
                <a:tint val="100000"/>
                <a:shade val="100000"/>
                <a:satMod val="130000"/>
              </a:schemeClr>
            </a:gs>
            <a:gs pos="100000">
              <a:schemeClr val="accent5">
                <a:hueOff val="-2179023"/>
                <a:satOff val="-18108"/>
                <a:lumOff val="25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buFont typeface="Wingdings" panose="05000000000000000000" pitchFamily="2" charset="2"/>
            <a:buChar char="§"/>
          </a:pPr>
          <a:r>
            <a:rPr lang="en-US" sz="21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Have to go out</a:t>
          </a:r>
          <a:endParaRPr lang="en-US" sz="2100" kern="1200" dirty="0">
            <a:solidFill>
              <a:srgbClr val="000000"/>
            </a:solidFill>
            <a:effectLst>
              <a:outerShdw blurRad="38100" dist="38100" dir="2700000" algn="tl">
                <a:srgbClr val="000000">
                  <a:alpha val="43137"/>
                </a:srgbClr>
              </a:outerShdw>
            </a:effectLst>
          </a:endParaRPr>
        </a:p>
      </dsp:txBody>
      <dsp:txXfrm>
        <a:off x="1413281" y="1202338"/>
        <a:ext cx="1372118" cy="1202338"/>
      </dsp:txXfrm>
    </dsp:sp>
    <dsp:sp modelId="{0FF455C4-22B0-4363-B269-FE4511A0EF97}">
      <dsp:nvSpPr>
        <dsp:cNvPr id="0" name=""/>
        <dsp:cNvSpPr/>
      </dsp:nvSpPr>
      <dsp:spPr>
        <a:xfrm>
          <a:off x="1598867" y="180350"/>
          <a:ext cx="1000947" cy="100094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CD4D1B8-4127-4EA6-8982-84E080DBA6EF}">
      <dsp:nvSpPr>
        <dsp:cNvPr id="0" name=""/>
        <dsp:cNvSpPr/>
      </dsp:nvSpPr>
      <dsp:spPr>
        <a:xfrm>
          <a:off x="2826563" y="0"/>
          <a:ext cx="1372118" cy="3005847"/>
        </a:xfrm>
        <a:prstGeom prst="roundRect">
          <a:avLst>
            <a:gd name="adj" fmla="val 10000"/>
          </a:avLst>
        </a:prstGeom>
        <a:gradFill rotWithShape="0">
          <a:gsLst>
            <a:gs pos="0">
              <a:schemeClr val="accent5">
                <a:hueOff val="-4358045"/>
                <a:satOff val="-36216"/>
                <a:lumOff val="5000"/>
                <a:alphaOff val="0"/>
                <a:tint val="100000"/>
                <a:shade val="100000"/>
                <a:satMod val="130000"/>
              </a:schemeClr>
            </a:gs>
            <a:gs pos="100000">
              <a:schemeClr val="accent5">
                <a:hueOff val="-4358045"/>
                <a:satOff val="-36216"/>
                <a:lumOff val="5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buFont typeface="Wingdings" panose="05000000000000000000" pitchFamily="2" charset="2"/>
            <a:buChar char="§"/>
          </a:pPr>
          <a:r>
            <a:rPr lang="en-US" sz="18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Consuming</a:t>
          </a:r>
          <a:endParaRPr lang="en-US" sz="1800" kern="1200" dirty="0">
            <a:solidFill>
              <a:srgbClr val="000000"/>
            </a:solidFill>
            <a:effectLst>
              <a:outerShdw blurRad="38100" dist="38100" dir="2700000" algn="tl">
                <a:srgbClr val="000000">
                  <a:alpha val="43137"/>
                </a:srgbClr>
              </a:outerShdw>
            </a:effectLst>
          </a:endParaRPr>
        </a:p>
      </dsp:txBody>
      <dsp:txXfrm>
        <a:off x="2826563" y="1202338"/>
        <a:ext cx="1372118" cy="1202338"/>
      </dsp:txXfrm>
    </dsp:sp>
    <dsp:sp modelId="{AA7C79C3-3DEA-4F0A-BE65-3ABF1AE519D6}">
      <dsp:nvSpPr>
        <dsp:cNvPr id="0" name=""/>
        <dsp:cNvSpPr/>
      </dsp:nvSpPr>
      <dsp:spPr>
        <a:xfrm>
          <a:off x="3012148" y="180350"/>
          <a:ext cx="1000947" cy="100094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7897BB0-B654-4208-96A0-26D35E390272}">
      <dsp:nvSpPr>
        <dsp:cNvPr id="0" name=""/>
        <dsp:cNvSpPr/>
      </dsp:nvSpPr>
      <dsp:spPr>
        <a:xfrm>
          <a:off x="4239845" y="0"/>
          <a:ext cx="1372118" cy="3005847"/>
        </a:xfrm>
        <a:prstGeom prst="roundRect">
          <a:avLst>
            <a:gd name="adj" fmla="val 10000"/>
          </a:avLst>
        </a:prstGeom>
        <a:gradFill rotWithShape="0">
          <a:gsLst>
            <a:gs pos="0">
              <a:schemeClr val="accent5">
                <a:hueOff val="-6537068"/>
                <a:satOff val="-54325"/>
                <a:lumOff val="7500"/>
                <a:alphaOff val="0"/>
                <a:tint val="100000"/>
                <a:shade val="100000"/>
                <a:satMod val="130000"/>
              </a:schemeClr>
            </a:gs>
            <a:gs pos="100000">
              <a:schemeClr val="accent5">
                <a:hueOff val="-6537068"/>
                <a:satOff val="-54325"/>
                <a:lumOff val="75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buFont typeface="Wingdings" panose="05000000000000000000" pitchFamily="2" charset="2"/>
            <a:buChar char="§"/>
          </a:pPr>
          <a:r>
            <a:rPr lang="en-US" sz="20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Expensive</a:t>
          </a:r>
          <a:endParaRPr lang="en-US" sz="2000" kern="1200" dirty="0">
            <a:solidFill>
              <a:srgbClr val="000000"/>
            </a:solidFill>
            <a:effectLst>
              <a:outerShdw blurRad="38100" dist="38100" dir="2700000" algn="tl">
                <a:srgbClr val="000000">
                  <a:alpha val="43137"/>
                </a:srgbClr>
              </a:outerShdw>
            </a:effectLst>
          </a:endParaRPr>
        </a:p>
      </dsp:txBody>
      <dsp:txXfrm>
        <a:off x="4239845" y="1202338"/>
        <a:ext cx="1372118" cy="1202338"/>
      </dsp:txXfrm>
    </dsp:sp>
    <dsp:sp modelId="{63E268B6-BDDA-45C8-90CE-59FCB544DAFA}">
      <dsp:nvSpPr>
        <dsp:cNvPr id="0" name=""/>
        <dsp:cNvSpPr/>
      </dsp:nvSpPr>
      <dsp:spPr>
        <a:xfrm>
          <a:off x="4425430" y="180350"/>
          <a:ext cx="1000947" cy="100094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4E5460D-82F9-4A2F-AF9B-02BB5C4155DC}">
      <dsp:nvSpPr>
        <dsp:cNvPr id="0" name=""/>
        <dsp:cNvSpPr/>
      </dsp:nvSpPr>
      <dsp:spPr>
        <a:xfrm>
          <a:off x="5653126" y="0"/>
          <a:ext cx="1372118" cy="3005847"/>
        </a:xfrm>
        <a:prstGeom prst="roundRect">
          <a:avLst>
            <a:gd name="adj" fmla="val 10000"/>
          </a:avLst>
        </a:prstGeom>
        <a:gradFill rotWithShape="0">
          <a:gsLst>
            <a:gs pos="0">
              <a:schemeClr val="accent5">
                <a:hueOff val="-8716090"/>
                <a:satOff val="-72433"/>
                <a:lumOff val="10000"/>
                <a:alphaOff val="0"/>
                <a:tint val="100000"/>
                <a:shade val="100000"/>
                <a:satMod val="130000"/>
              </a:schemeClr>
            </a:gs>
            <a:gs pos="100000">
              <a:schemeClr val="accent5">
                <a:hueOff val="-8716090"/>
                <a:satOff val="-72433"/>
                <a:lumOff val="10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buFont typeface="Wingdings" panose="05000000000000000000" pitchFamily="2" charset="2"/>
            <a:buChar char="§"/>
          </a:pPr>
          <a:r>
            <a:rPr lang="en-US" sz="21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Needed agent</a:t>
          </a:r>
          <a:endParaRPr lang="en-US" sz="2100" kern="1200" dirty="0">
            <a:solidFill>
              <a:srgbClr val="000000"/>
            </a:solidFill>
            <a:effectLst>
              <a:outerShdw blurRad="38100" dist="38100" dir="2700000" algn="tl">
                <a:srgbClr val="000000">
                  <a:alpha val="43137"/>
                </a:srgbClr>
              </a:outerShdw>
            </a:effectLst>
          </a:endParaRPr>
        </a:p>
      </dsp:txBody>
      <dsp:txXfrm>
        <a:off x="5653126" y="1202338"/>
        <a:ext cx="1372118" cy="1202338"/>
      </dsp:txXfrm>
    </dsp:sp>
    <dsp:sp modelId="{BEF5F6F5-8274-4292-9F94-645067A5D778}">
      <dsp:nvSpPr>
        <dsp:cNvPr id="0" name=""/>
        <dsp:cNvSpPr/>
      </dsp:nvSpPr>
      <dsp:spPr>
        <a:xfrm>
          <a:off x="5838712" y="180350"/>
          <a:ext cx="1000947" cy="1000947"/>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000" b="-1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C47A779-2FAE-440D-84C0-7B024EF316C9}">
      <dsp:nvSpPr>
        <dsp:cNvPr id="0" name=""/>
        <dsp:cNvSpPr/>
      </dsp:nvSpPr>
      <dsp:spPr>
        <a:xfrm>
          <a:off x="281009" y="2404677"/>
          <a:ext cx="6463225" cy="450877"/>
        </a:xfrm>
        <a:prstGeom prst="leftRightArrow">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53E37-C9BA-4BF5-9530-8198EE109F1A}">
      <dsp:nvSpPr>
        <dsp:cNvPr id="0" name=""/>
        <dsp:cNvSpPr/>
      </dsp:nvSpPr>
      <dsp:spPr>
        <a:xfrm rot="5400000">
          <a:off x="2722712" y="56257"/>
          <a:ext cx="850642" cy="740058"/>
        </a:xfrm>
        <a:prstGeom prst="hexagon">
          <a:avLst>
            <a:gd name="adj" fmla="val 25000"/>
            <a:gd name="vf" fmla="val 11547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 studio code</a:t>
          </a:r>
        </a:p>
      </dsp:txBody>
      <dsp:txXfrm rot="-5400000">
        <a:off x="2893330" y="133523"/>
        <a:ext cx="509406" cy="585526"/>
      </dsp:txXfrm>
    </dsp:sp>
    <dsp:sp modelId="{C3FEFBE5-6233-4A37-B325-3919ADA55C75}">
      <dsp:nvSpPr>
        <dsp:cNvPr id="0" name=""/>
        <dsp:cNvSpPr/>
      </dsp:nvSpPr>
      <dsp:spPr>
        <a:xfrm>
          <a:off x="3637811" y="150790"/>
          <a:ext cx="1106210" cy="5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a:solidFill>
                <a:srgbClr val="000000"/>
              </a:solidFill>
              <a:latin typeface="Times New Roman" panose="02020603050405020304" pitchFamily="18" charset="0"/>
              <a:cs typeface="Times New Roman" panose="02020603050405020304" pitchFamily="18" charset="0"/>
            </a:rPr>
            <a:t>For writing languages (PHP, JS, html)</a:t>
          </a:r>
        </a:p>
      </dsp:txBody>
      <dsp:txXfrm>
        <a:off x="3637811" y="150790"/>
        <a:ext cx="1106210" cy="510385"/>
      </dsp:txXfrm>
    </dsp:sp>
    <dsp:sp modelId="{420B6B43-78B4-4C19-8F28-A27F0521F7F1}">
      <dsp:nvSpPr>
        <dsp:cNvPr id="0" name=""/>
        <dsp:cNvSpPr/>
      </dsp:nvSpPr>
      <dsp:spPr>
        <a:xfrm rot="5400000">
          <a:off x="2009599" y="56257"/>
          <a:ext cx="850642" cy="740058"/>
        </a:xfrm>
        <a:prstGeom prst="hexagon">
          <a:avLst>
            <a:gd name="adj" fmla="val 25000"/>
            <a:gd name="vf" fmla="val 115470"/>
          </a:avLst>
        </a:prstGeom>
        <a:gradFill rotWithShape="0">
          <a:gsLst>
            <a:gs pos="0">
              <a:schemeClr val="accent5">
                <a:hueOff val="-1743218"/>
                <a:satOff val="-14487"/>
                <a:lumOff val="2000"/>
                <a:alphaOff val="0"/>
                <a:tint val="100000"/>
                <a:shade val="100000"/>
                <a:satMod val="130000"/>
              </a:schemeClr>
            </a:gs>
            <a:gs pos="100000">
              <a:schemeClr val="accent5">
                <a:hueOff val="-1743218"/>
                <a:satOff val="-14487"/>
                <a:lumOff val="2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180217" y="133523"/>
        <a:ext cx="509406" cy="585526"/>
      </dsp:txXfrm>
    </dsp:sp>
    <dsp:sp modelId="{ECF2CCCA-52AA-4AAC-95A2-04872D6CC1D4}">
      <dsp:nvSpPr>
        <dsp:cNvPr id="0" name=""/>
        <dsp:cNvSpPr/>
      </dsp:nvSpPr>
      <dsp:spPr>
        <a:xfrm rot="5400000">
          <a:off x="2347903" y="715980"/>
          <a:ext cx="850642" cy="859644"/>
        </a:xfrm>
        <a:prstGeom prst="hexagon">
          <a:avLst>
            <a:gd name="adj" fmla="val 25000"/>
            <a:gd name="vf" fmla="val 115470"/>
          </a:avLst>
        </a:prstGeom>
        <a:gradFill rotWithShape="0">
          <a:gsLst>
            <a:gs pos="0">
              <a:schemeClr val="accent5">
                <a:hueOff val="-3486436"/>
                <a:satOff val="-28973"/>
                <a:lumOff val="4000"/>
                <a:alphaOff val="0"/>
                <a:tint val="100000"/>
                <a:shade val="100000"/>
                <a:satMod val="130000"/>
              </a:schemeClr>
            </a:gs>
            <a:gs pos="100000">
              <a:schemeClr val="accent5">
                <a:hueOff val="-3486436"/>
                <a:satOff val="-28973"/>
                <a:lumOff val="4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Phpmy</a:t>
          </a:r>
          <a:r>
            <a:rPr lang="en-US" sz="1100" b="1"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a:t>
          </a:r>
          <a:endParaRPr lang="en-US" sz="1800" b="1"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rot="-5400000">
        <a:off x="2486676" y="862255"/>
        <a:ext cx="573096" cy="567094"/>
      </dsp:txXfrm>
    </dsp:sp>
    <dsp:sp modelId="{69D9BF15-6F20-469B-A004-6E076B81D6D2}">
      <dsp:nvSpPr>
        <dsp:cNvPr id="0" name=""/>
        <dsp:cNvSpPr/>
      </dsp:nvSpPr>
      <dsp:spPr>
        <a:xfrm>
          <a:off x="1370864" y="903495"/>
          <a:ext cx="918693" cy="5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r>
            <a:rPr lang="en-US" sz="1000" kern="1200" dirty="0">
              <a:solidFill>
                <a:srgbClr val="000000"/>
              </a:solidFill>
              <a:latin typeface="Times New Roman" panose="02020603050405020304" pitchFamily="18" charset="0"/>
              <a:cs typeface="Times New Roman" panose="02020603050405020304" pitchFamily="18" charset="0"/>
            </a:rPr>
            <a:t>Used for creating databases</a:t>
          </a:r>
        </a:p>
      </dsp:txBody>
      <dsp:txXfrm>
        <a:off x="1370864" y="903495"/>
        <a:ext cx="918693" cy="510385"/>
      </dsp:txXfrm>
    </dsp:sp>
    <dsp:sp modelId="{BB834F10-71B0-4357-A9D5-AE935287682D}">
      <dsp:nvSpPr>
        <dsp:cNvPr id="0" name=""/>
        <dsp:cNvSpPr/>
      </dsp:nvSpPr>
      <dsp:spPr>
        <a:xfrm rot="5400000">
          <a:off x="3160036" y="778282"/>
          <a:ext cx="850642" cy="740058"/>
        </a:xfrm>
        <a:prstGeom prst="hexagon">
          <a:avLst>
            <a:gd name="adj" fmla="val 25000"/>
            <a:gd name="vf" fmla="val 115470"/>
          </a:avLst>
        </a:prstGeom>
        <a:gradFill rotWithShape="0">
          <a:gsLst>
            <a:gs pos="0">
              <a:schemeClr val="accent5">
                <a:hueOff val="-5229654"/>
                <a:satOff val="-43460"/>
                <a:lumOff val="6000"/>
                <a:alphaOff val="0"/>
                <a:tint val="100000"/>
                <a:shade val="100000"/>
                <a:satMod val="130000"/>
              </a:schemeClr>
            </a:gs>
            <a:gs pos="100000">
              <a:schemeClr val="accent5">
                <a:hueOff val="-5229654"/>
                <a:satOff val="-43460"/>
                <a:lumOff val="6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3330654" y="855548"/>
        <a:ext cx="509406" cy="585526"/>
      </dsp:txXfrm>
    </dsp:sp>
    <dsp:sp modelId="{D4B54D09-F32A-498F-81B7-489F9BAC3A96}">
      <dsp:nvSpPr>
        <dsp:cNvPr id="0" name=""/>
        <dsp:cNvSpPr/>
      </dsp:nvSpPr>
      <dsp:spPr>
        <a:xfrm rot="5400000">
          <a:off x="2761936" y="1500307"/>
          <a:ext cx="850642" cy="740058"/>
        </a:xfrm>
        <a:prstGeom prst="hexagon">
          <a:avLst>
            <a:gd name="adj" fmla="val 25000"/>
            <a:gd name="vf" fmla="val 115470"/>
          </a:avLst>
        </a:prstGeom>
        <a:gradFill rotWithShape="0">
          <a:gsLst>
            <a:gs pos="0">
              <a:schemeClr val="accent5">
                <a:hueOff val="-6972872"/>
                <a:satOff val="-57946"/>
                <a:lumOff val="8000"/>
                <a:alphaOff val="0"/>
                <a:tint val="100000"/>
                <a:shade val="100000"/>
                <a:satMod val="130000"/>
              </a:schemeClr>
            </a:gs>
            <a:gs pos="100000">
              <a:schemeClr val="accent5">
                <a:hueOff val="-6972872"/>
                <a:satOff val="-57946"/>
                <a:lumOff val="8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Photo-shop</a:t>
          </a:r>
        </a:p>
      </dsp:txBody>
      <dsp:txXfrm rot="-5400000">
        <a:off x="2932554" y="1577573"/>
        <a:ext cx="509406" cy="585526"/>
      </dsp:txXfrm>
    </dsp:sp>
    <dsp:sp modelId="{07ED991E-3E3B-4B00-979D-BB2CB1AB2EF1}">
      <dsp:nvSpPr>
        <dsp:cNvPr id="0" name=""/>
        <dsp:cNvSpPr/>
      </dsp:nvSpPr>
      <dsp:spPr>
        <a:xfrm>
          <a:off x="3722986" y="1596234"/>
          <a:ext cx="949316" cy="5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kern="1200" dirty="0">
              <a:solidFill>
                <a:srgbClr val="000000"/>
              </a:solidFill>
              <a:latin typeface="Times New Roman" panose="02020603050405020304" pitchFamily="18" charset="0"/>
              <a:cs typeface="Times New Roman" panose="02020603050405020304" pitchFamily="18" charset="0"/>
            </a:rPr>
            <a:t>For editing products image</a:t>
          </a:r>
        </a:p>
      </dsp:txBody>
      <dsp:txXfrm>
        <a:off x="3722986" y="1596234"/>
        <a:ext cx="949316" cy="510385"/>
      </dsp:txXfrm>
    </dsp:sp>
    <dsp:sp modelId="{E462EE05-83FE-4786-81A9-85F1847013E6}">
      <dsp:nvSpPr>
        <dsp:cNvPr id="0" name=""/>
        <dsp:cNvSpPr/>
      </dsp:nvSpPr>
      <dsp:spPr>
        <a:xfrm rot="5400000">
          <a:off x="1962672" y="1500307"/>
          <a:ext cx="850642" cy="740058"/>
        </a:xfrm>
        <a:prstGeom prst="hexagon">
          <a:avLst>
            <a:gd name="adj" fmla="val 25000"/>
            <a:gd name="vf" fmla="val 115470"/>
          </a:avLst>
        </a:prstGeom>
        <a:gradFill rotWithShape="0">
          <a:gsLst>
            <a:gs pos="0">
              <a:schemeClr val="accent5">
                <a:hueOff val="-8716090"/>
                <a:satOff val="-72433"/>
                <a:lumOff val="10000"/>
                <a:alphaOff val="0"/>
                <a:tint val="100000"/>
                <a:shade val="100000"/>
                <a:satMod val="130000"/>
              </a:schemeClr>
            </a:gs>
            <a:gs pos="100000">
              <a:schemeClr val="accent5">
                <a:hueOff val="-8716090"/>
                <a:satOff val="-72433"/>
                <a:lumOff val="10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133290" y="1577573"/>
        <a:ext cx="509406" cy="5855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35E70-6A95-49C4-A2FE-8AE316A2AB17}">
      <dsp:nvSpPr>
        <dsp:cNvPr id="0" name=""/>
        <dsp:cNvSpPr/>
      </dsp:nvSpPr>
      <dsp:spPr>
        <a:xfrm>
          <a:off x="0" y="415849"/>
          <a:ext cx="5850749" cy="397800"/>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records of admission of customers and access control. </a:t>
          </a:r>
          <a:endParaRPr lang="en-US" sz="1700" b="0" kern="1200" dirty="0">
            <a:solidFill>
              <a:srgbClr val="000000"/>
            </a:solidFill>
            <a:effectLst>
              <a:outerShdw blurRad="38100" dist="38100" dir="2700000" algn="tl">
                <a:srgbClr val="000000">
                  <a:alpha val="43137"/>
                </a:srgbClr>
              </a:outerShdw>
            </a:effectLst>
          </a:endParaRPr>
        </a:p>
      </dsp:txBody>
      <dsp:txXfrm>
        <a:off x="19419" y="435268"/>
        <a:ext cx="5811911" cy="358962"/>
      </dsp:txXfrm>
    </dsp:sp>
    <dsp:sp modelId="{CF9E3939-6B37-45EA-9202-29CE54BD5FA9}">
      <dsp:nvSpPr>
        <dsp:cNvPr id="0" name=""/>
        <dsp:cNvSpPr/>
      </dsp:nvSpPr>
      <dsp:spPr>
        <a:xfrm>
          <a:off x="0" y="813649"/>
          <a:ext cx="5850749"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76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i="0" kern="1200" dirty="0">
              <a:solidFill>
                <a:srgbClr val="000000"/>
              </a:solidFill>
              <a:effectLst/>
              <a:latin typeface="Times New Roman" panose="02020603050405020304" pitchFamily="18" charset="0"/>
              <a:cs typeface="Times New Roman" panose="02020603050405020304" pitchFamily="18" charset="0"/>
            </a:rPr>
            <a:t>Registration, login, logout</a:t>
          </a:r>
          <a:endParaRPr lang="en-US" sz="1300" b="1" kern="1200" dirty="0">
            <a:solidFill>
              <a:srgbClr val="000000"/>
            </a:solidFill>
          </a:endParaRPr>
        </a:p>
      </dsp:txBody>
      <dsp:txXfrm>
        <a:off x="0" y="813649"/>
        <a:ext cx="5850749" cy="281520"/>
      </dsp:txXfrm>
    </dsp:sp>
    <dsp:sp modelId="{68CE8820-0D6E-4597-AC6A-157D04EF520D}">
      <dsp:nvSpPr>
        <dsp:cNvPr id="0" name=""/>
        <dsp:cNvSpPr/>
      </dsp:nvSpPr>
      <dsp:spPr>
        <a:xfrm>
          <a:off x="0" y="1095169"/>
          <a:ext cx="5850749" cy="397800"/>
        </a:xfrm>
        <a:prstGeom prst="roundRect">
          <a:avLst/>
        </a:prstGeom>
        <a:gradFill rotWithShape="0">
          <a:gsLst>
            <a:gs pos="0">
              <a:schemeClr val="accent4">
                <a:hueOff val="10378281"/>
                <a:satOff val="-239"/>
                <a:lumOff val="-4019"/>
                <a:alphaOff val="0"/>
                <a:tint val="100000"/>
                <a:shade val="100000"/>
                <a:satMod val="130000"/>
              </a:schemeClr>
            </a:gs>
            <a:gs pos="100000">
              <a:schemeClr val="accent4">
                <a:hueOff val="10378281"/>
                <a:satOff val="-239"/>
                <a:lumOff val="-401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the records of products. </a:t>
          </a:r>
          <a:endParaRPr lang="en-US" sz="1700" b="0" kern="1200" dirty="0">
            <a:solidFill>
              <a:srgbClr val="000000"/>
            </a:solidFill>
            <a:effectLst>
              <a:outerShdw blurRad="38100" dist="38100" dir="2700000" algn="tl">
                <a:srgbClr val="000000">
                  <a:alpha val="43137"/>
                </a:srgbClr>
              </a:outerShdw>
            </a:effectLst>
          </a:endParaRPr>
        </a:p>
      </dsp:txBody>
      <dsp:txXfrm>
        <a:off x="19419" y="1114588"/>
        <a:ext cx="5811911" cy="358962"/>
      </dsp:txXfrm>
    </dsp:sp>
    <dsp:sp modelId="{DDE150B0-A05B-4054-97DA-B98D855539CF}">
      <dsp:nvSpPr>
        <dsp:cNvPr id="0" name=""/>
        <dsp:cNvSpPr/>
      </dsp:nvSpPr>
      <dsp:spPr>
        <a:xfrm>
          <a:off x="0" y="1492969"/>
          <a:ext cx="5850749"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76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i="0" kern="1200" dirty="0">
              <a:solidFill>
                <a:srgbClr val="000000"/>
              </a:solidFill>
              <a:effectLst/>
              <a:latin typeface="Times New Roman" panose="02020603050405020304" pitchFamily="18" charset="0"/>
              <a:cs typeface="Times New Roman" panose="02020603050405020304" pitchFamily="18" charset="0"/>
            </a:rPr>
            <a:t>Stock report, product master</a:t>
          </a:r>
          <a:endParaRPr lang="en-US" sz="1300" b="1" kern="1200" dirty="0">
            <a:solidFill>
              <a:srgbClr val="000000"/>
            </a:solidFill>
          </a:endParaRPr>
        </a:p>
      </dsp:txBody>
      <dsp:txXfrm>
        <a:off x="0" y="1492969"/>
        <a:ext cx="5850749" cy="281520"/>
      </dsp:txXfrm>
    </dsp:sp>
    <dsp:sp modelId="{E5AA12A8-9FD0-406B-9762-3D765BEB04E2}">
      <dsp:nvSpPr>
        <dsp:cNvPr id="0" name=""/>
        <dsp:cNvSpPr/>
      </dsp:nvSpPr>
      <dsp:spPr>
        <a:xfrm>
          <a:off x="0" y="1774489"/>
          <a:ext cx="5850749" cy="397800"/>
        </a:xfrm>
        <a:prstGeom prst="roundRect">
          <a:avLst/>
        </a:prstGeom>
        <a:gradFill rotWithShape="0">
          <a:gsLst>
            <a:gs pos="0">
              <a:schemeClr val="accent4">
                <a:hueOff val="20756561"/>
                <a:satOff val="-478"/>
                <a:lumOff val="-8039"/>
                <a:alphaOff val="0"/>
                <a:tint val="100000"/>
                <a:shade val="100000"/>
                <a:satMod val="130000"/>
              </a:schemeClr>
            </a:gs>
            <a:gs pos="100000">
              <a:schemeClr val="accent4">
                <a:hueOff val="20756561"/>
                <a:satOff val="-478"/>
                <a:lumOff val="-803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the daily sell</a:t>
          </a:r>
          <a:r>
            <a:rPr lang="en-US" sz="1700" i="0" kern="1200" dirty="0">
              <a:solidFill>
                <a:srgbClr val="000000"/>
              </a:solidFill>
              <a:effectLst/>
              <a:latin typeface="Times New Roman" panose="02020603050405020304" pitchFamily="18" charset="0"/>
              <a:cs typeface="Times New Roman" panose="02020603050405020304" pitchFamily="18" charset="0"/>
            </a:rPr>
            <a:t>. </a:t>
          </a:r>
          <a:endParaRPr lang="en-US" sz="1700" kern="1200" dirty="0">
            <a:solidFill>
              <a:srgbClr val="000000"/>
            </a:solidFill>
          </a:endParaRPr>
        </a:p>
      </dsp:txBody>
      <dsp:txXfrm>
        <a:off x="19419" y="1793908"/>
        <a:ext cx="5811911" cy="358962"/>
      </dsp:txXfrm>
    </dsp:sp>
    <dsp:sp modelId="{5A936439-DAC9-415C-BEF3-9A33DCBC05D3}">
      <dsp:nvSpPr>
        <dsp:cNvPr id="0" name=""/>
        <dsp:cNvSpPr/>
      </dsp:nvSpPr>
      <dsp:spPr>
        <a:xfrm>
          <a:off x="0" y="2172289"/>
          <a:ext cx="5850749"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76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i="0" kern="1200" dirty="0">
              <a:solidFill>
                <a:srgbClr val="000000"/>
              </a:solidFill>
              <a:effectLst/>
              <a:latin typeface="Times New Roman" panose="02020603050405020304" pitchFamily="18" charset="0"/>
              <a:cs typeface="Times New Roman" panose="02020603050405020304" pitchFamily="18" charset="0"/>
            </a:rPr>
            <a:t>Transaction, payment, price master</a:t>
          </a:r>
          <a:endParaRPr lang="en-US" sz="1300" b="1" kern="1200" dirty="0">
            <a:solidFill>
              <a:srgbClr val="000000"/>
            </a:solidFill>
          </a:endParaRPr>
        </a:p>
      </dsp:txBody>
      <dsp:txXfrm>
        <a:off x="0" y="2172289"/>
        <a:ext cx="5850749" cy="28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35E70-6A95-49C4-A2FE-8AE316A2AB17}">
      <dsp:nvSpPr>
        <dsp:cNvPr id="0" name=""/>
        <dsp:cNvSpPr/>
      </dsp:nvSpPr>
      <dsp:spPr>
        <a:xfrm>
          <a:off x="0" y="34008"/>
          <a:ext cx="6102782" cy="468000"/>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Keeping details about the product it is delivered or not. </a:t>
          </a:r>
          <a:endParaRPr lang="en-US" sz="1700" b="0" kern="1200" dirty="0">
            <a:solidFill>
              <a:srgbClr val="000000"/>
            </a:solidFill>
            <a:effectLst>
              <a:outerShdw blurRad="38100" dist="38100" dir="2700000" algn="tl">
                <a:srgbClr val="000000">
                  <a:alpha val="43137"/>
                </a:srgbClr>
              </a:outerShdw>
            </a:effectLst>
          </a:endParaRPr>
        </a:p>
      </dsp:txBody>
      <dsp:txXfrm>
        <a:off x="22846" y="56854"/>
        <a:ext cx="6057090" cy="422308"/>
      </dsp:txXfrm>
    </dsp:sp>
    <dsp:sp modelId="{CF9E3939-6B37-45EA-9202-29CE54BD5FA9}">
      <dsp:nvSpPr>
        <dsp:cNvPr id="0" name=""/>
        <dsp:cNvSpPr/>
      </dsp:nvSpPr>
      <dsp:spPr>
        <a:xfrm>
          <a:off x="0" y="502009"/>
          <a:ext cx="610278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76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b="1" i="0" kern="1200" dirty="0" err="1">
              <a:solidFill>
                <a:srgbClr val="000000"/>
              </a:solidFill>
              <a:effectLst/>
              <a:latin typeface="Times New Roman" panose="02020603050405020304" pitchFamily="18" charset="0"/>
              <a:cs typeface="Times New Roman" panose="02020603050405020304" pitchFamily="18" charset="0"/>
            </a:rPr>
            <a:t>Maintainence</a:t>
          </a:r>
          <a:endParaRPr lang="en-US" sz="1300" b="1" kern="1200" dirty="0">
            <a:solidFill>
              <a:srgbClr val="000000"/>
            </a:solidFill>
          </a:endParaRPr>
        </a:p>
      </dsp:txBody>
      <dsp:txXfrm>
        <a:off x="0" y="502009"/>
        <a:ext cx="6102782" cy="414000"/>
      </dsp:txXfrm>
    </dsp:sp>
    <dsp:sp modelId="{68CE8820-0D6E-4597-AC6A-157D04EF520D}">
      <dsp:nvSpPr>
        <dsp:cNvPr id="0" name=""/>
        <dsp:cNvSpPr/>
      </dsp:nvSpPr>
      <dsp:spPr>
        <a:xfrm>
          <a:off x="0" y="916009"/>
          <a:ext cx="6102782" cy="468000"/>
        </a:xfrm>
        <a:prstGeom prst="roundRect">
          <a:avLst/>
        </a:prstGeom>
        <a:gradFill rotWithShape="0">
          <a:gsLst>
            <a:gs pos="0">
              <a:schemeClr val="accent4">
                <a:hueOff val="10378281"/>
                <a:satOff val="-239"/>
                <a:lumOff val="-4019"/>
                <a:alphaOff val="0"/>
                <a:tint val="100000"/>
                <a:shade val="100000"/>
                <a:satMod val="130000"/>
              </a:schemeClr>
            </a:gs>
            <a:gs pos="100000">
              <a:schemeClr val="accent4">
                <a:hueOff val="10378281"/>
                <a:satOff val="-239"/>
                <a:lumOff val="-401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Storing the items selected by the customer in the temporary storage. </a:t>
          </a:r>
          <a:endParaRPr lang="en-US" sz="1700" b="0" kern="1200" dirty="0">
            <a:solidFill>
              <a:srgbClr val="000000"/>
            </a:solidFill>
            <a:effectLst>
              <a:outerShdw blurRad="38100" dist="38100" dir="2700000" algn="tl">
                <a:srgbClr val="000000">
                  <a:alpha val="43137"/>
                </a:srgbClr>
              </a:outerShdw>
            </a:effectLst>
          </a:endParaRPr>
        </a:p>
      </dsp:txBody>
      <dsp:txXfrm>
        <a:off x="22846" y="938855"/>
        <a:ext cx="6057090" cy="422308"/>
      </dsp:txXfrm>
    </dsp:sp>
    <dsp:sp modelId="{DDE150B0-A05B-4054-97DA-B98D855539CF}">
      <dsp:nvSpPr>
        <dsp:cNvPr id="0" name=""/>
        <dsp:cNvSpPr/>
      </dsp:nvSpPr>
      <dsp:spPr>
        <a:xfrm>
          <a:off x="0" y="1384009"/>
          <a:ext cx="610278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76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b="1" i="0" kern="1200" dirty="0">
              <a:solidFill>
                <a:srgbClr val="000000"/>
              </a:solidFill>
              <a:effectLst/>
              <a:latin typeface="Times New Roman" panose="02020603050405020304" pitchFamily="18" charset="0"/>
              <a:cs typeface="Times New Roman" panose="02020603050405020304" pitchFamily="18" charset="0"/>
            </a:rPr>
            <a:t>Cart manage, order report, delivery report</a:t>
          </a:r>
          <a:endParaRPr lang="en-US" sz="1300" b="1" kern="1200" dirty="0">
            <a:solidFill>
              <a:srgbClr val="000000"/>
            </a:solidFill>
          </a:endParaRPr>
        </a:p>
      </dsp:txBody>
      <dsp:txXfrm>
        <a:off x="0" y="1384009"/>
        <a:ext cx="6102782" cy="414000"/>
      </dsp:txXfrm>
    </dsp:sp>
    <dsp:sp modelId="{E5AA12A8-9FD0-406B-9762-3D765BEB04E2}">
      <dsp:nvSpPr>
        <dsp:cNvPr id="0" name=""/>
        <dsp:cNvSpPr/>
      </dsp:nvSpPr>
      <dsp:spPr>
        <a:xfrm>
          <a:off x="0" y="1798009"/>
          <a:ext cx="6102782" cy="468000"/>
        </a:xfrm>
        <a:prstGeom prst="roundRect">
          <a:avLst/>
        </a:prstGeom>
        <a:gradFill rotWithShape="0">
          <a:gsLst>
            <a:gs pos="0">
              <a:schemeClr val="accent4">
                <a:hueOff val="20756561"/>
                <a:satOff val="-478"/>
                <a:lumOff val="-8039"/>
                <a:alphaOff val="0"/>
                <a:tint val="100000"/>
                <a:shade val="100000"/>
                <a:satMod val="130000"/>
              </a:schemeClr>
            </a:gs>
            <a:gs pos="100000">
              <a:schemeClr val="accent4">
                <a:hueOff val="20756561"/>
                <a:satOff val="-478"/>
                <a:lumOff val="-803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0"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Storing the feedback given by the customer. </a:t>
          </a:r>
          <a:endParaRPr lang="en-US" sz="1700" kern="1200" dirty="0">
            <a:solidFill>
              <a:srgbClr val="000000"/>
            </a:solidFill>
            <a:effectLst>
              <a:outerShdw blurRad="38100" dist="38100" dir="2700000" algn="tl">
                <a:srgbClr val="000000">
                  <a:alpha val="43137"/>
                </a:srgbClr>
              </a:outerShdw>
            </a:effectLst>
          </a:endParaRPr>
        </a:p>
      </dsp:txBody>
      <dsp:txXfrm>
        <a:off x="22846" y="1820855"/>
        <a:ext cx="6057090" cy="422308"/>
      </dsp:txXfrm>
    </dsp:sp>
    <dsp:sp modelId="{5A936439-DAC9-415C-BEF3-9A33DCBC05D3}">
      <dsp:nvSpPr>
        <dsp:cNvPr id="0" name=""/>
        <dsp:cNvSpPr/>
      </dsp:nvSpPr>
      <dsp:spPr>
        <a:xfrm>
          <a:off x="0" y="2266009"/>
          <a:ext cx="610278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76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b="1" i="0" kern="1200" dirty="0">
              <a:solidFill>
                <a:srgbClr val="000000"/>
              </a:solidFill>
              <a:effectLst/>
              <a:latin typeface="Times New Roman" panose="02020603050405020304" pitchFamily="18" charset="0"/>
              <a:cs typeface="Times New Roman" panose="02020603050405020304" pitchFamily="18" charset="0"/>
            </a:rPr>
            <a:t>Reporting</a:t>
          </a:r>
          <a:endParaRPr lang="en-US" sz="1300" b="1" kern="1200" dirty="0">
            <a:solidFill>
              <a:srgbClr val="000000"/>
            </a:solidFill>
          </a:endParaRPr>
        </a:p>
      </dsp:txBody>
      <dsp:txXfrm>
        <a:off x="0" y="2266009"/>
        <a:ext cx="6102782" cy="41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024F1-90F8-494B-AC94-ED1673314BA5}">
      <dsp:nvSpPr>
        <dsp:cNvPr id="0" name=""/>
        <dsp:cNvSpPr/>
      </dsp:nvSpPr>
      <dsp:spPr>
        <a:xfrm>
          <a:off x="2212" y="970886"/>
          <a:ext cx="1675835" cy="13822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b="0" i="0" kern="1200" dirty="0">
              <a:latin typeface="Times New Roman" panose="02020603050405020304" pitchFamily="18" charset="0"/>
              <a:cs typeface="Times New Roman" panose="02020603050405020304" pitchFamily="18" charset="0"/>
            </a:rPr>
            <a:t>Our website’s homepage load in less than 3 seconds</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b="0" i="0" kern="1200" dirty="0">
              <a:latin typeface="Times New Roman" panose="02020603050405020304" pitchFamily="18" charset="0"/>
              <a:cs typeface="Times New Roman" panose="02020603050405020304" pitchFamily="18" charset="0"/>
            </a:rPr>
            <a:t>Performance give the greater priority in our project</a:t>
          </a:r>
          <a:endParaRPr lang="en-US" sz="1200" kern="1200" dirty="0">
            <a:latin typeface="Times New Roman" panose="02020603050405020304" pitchFamily="18" charset="0"/>
            <a:cs typeface="Times New Roman" panose="02020603050405020304" pitchFamily="18" charset="0"/>
          </a:endParaRPr>
        </a:p>
      </dsp:txBody>
      <dsp:txXfrm>
        <a:off x="34021" y="1002695"/>
        <a:ext cx="1612217" cy="1022407"/>
      </dsp:txXfrm>
    </dsp:sp>
    <dsp:sp modelId="{BEF3B94C-07B0-4AC5-8DE2-14C8A31CFA10}">
      <dsp:nvSpPr>
        <dsp:cNvPr id="0" name=""/>
        <dsp:cNvSpPr/>
      </dsp:nvSpPr>
      <dsp:spPr>
        <a:xfrm>
          <a:off x="949551" y="1320066"/>
          <a:ext cx="1818619" cy="1818619"/>
        </a:xfrm>
        <a:prstGeom prst="leftCircularArrow">
          <a:avLst>
            <a:gd name="adj1" fmla="val 2993"/>
            <a:gd name="adj2" fmla="val 366956"/>
            <a:gd name="adj3" fmla="val 2142467"/>
            <a:gd name="adj4" fmla="val 9024489"/>
            <a:gd name="adj5" fmla="val 349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F331C4-3177-412F-96F2-9C3D86082D34}">
      <dsp:nvSpPr>
        <dsp:cNvPr id="0" name=""/>
        <dsp:cNvSpPr/>
      </dsp:nvSpPr>
      <dsp:spPr>
        <a:xfrm>
          <a:off x="374620" y="2056911"/>
          <a:ext cx="1489631" cy="592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b="1" i="0" kern="1200"/>
            <a:t>3. Performance:</a:t>
          </a:r>
          <a:endParaRPr lang="en-US" sz="1600" kern="1200"/>
        </a:p>
      </dsp:txBody>
      <dsp:txXfrm>
        <a:off x="391970" y="2074261"/>
        <a:ext cx="1454931" cy="557677"/>
      </dsp:txXfrm>
    </dsp:sp>
    <dsp:sp modelId="{CEC313A6-85CB-428D-A82E-14EE008ABB28}">
      <dsp:nvSpPr>
        <dsp:cNvPr id="0" name=""/>
        <dsp:cNvSpPr/>
      </dsp:nvSpPr>
      <dsp:spPr>
        <a:xfrm>
          <a:off x="2123465" y="970886"/>
          <a:ext cx="1675835" cy="13822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rtl="0">
            <a:lnSpc>
              <a:spcPct val="90000"/>
            </a:lnSpc>
            <a:spcBef>
              <a:spcPct val="0"/>
            </a:spcBef>
            <a:spcAft>
              <a:spcPct val="15000"/>
            </a:spcAft>
            <a:buChar char="••"/>
          </a:pPr>
          <a:r>
            <a:rPr lang="en-US" sz="1000" b="0" i="0" kern="1200"/>
            <a:t>How the website can grow and expand its functionality without affecting its performance</a:t>
          </a:r>
          <a:endParaRPr lang="en-US" sz="1000" kern="1200"/>
        </a:p>
        <a:p>
          <a:pPr marL="57150" lvl="1" indent="-57150" algn="l" defTabSz="444500" rtl="0">
            <a:lnSpc>
              <a:spcPct val="90000"/>
            </a:lnSpc>
            <a:spcBef>
              <a:spcPct val="0"/>
            </a:spcBef>
            <a:spcAft>
              <a:spcPct val="15000"/>
            </a:spcAft>
            <a:buChar char="••"/>
          </a:pPr>
          <a:r>
            <a:rPr lang="en-US" sz="1000" b="0" i="0" kern="1200"/>
            <a:t>How much a website can growth</a:t>
          </a:r>
          <a:endParaRPr lang="en-US" sz="1000" kern="1200"/>
        </a:p>
      </dsp:txBody>
      <dsp:txXfrm>
        <a:off x="2155274" y="1298884"/>
        <a:ext cx="1612217" cy="1022407"/>
      </dsp:txXfrm>
    </dsp:sp>
    <dsp:sp modelId="{72992F9A-17C8-498A-86B2-9AA9D9DAA48F}">
      <dsp:nvSpPr>
        <dsp:cNvPr id="0" name=""/>
        <dsp:cNvSpPr/>
      </dsp:nvSpPr>
      <dsp:spPr>
        <a:xfrm>
          <a:off x="3056839" y="131105"/>
          <a:ext cx="2032753" cy="2032753"/>
        </a:xfrm>
        <a:prstGeom prst="circularArrow">
          <a:avLst>
            <a:gd name="adj1" fmla="val 2678"/>
            <a:gd name="adj2" fmla="val 325887"/>
            <a:gd name="adj3" fmla="val 19498603"/>
            <a:gd name="adj4" fmla="val 12575511"/>
            <a:gd name="adj5" fmla="val 312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540F9-9685-4E22-A123-38A2C021B0E0}">
      <dsp:nvSpPr>
        <dsp:cNvPr id="0" name=""/>
        <dsp:cNvSpPr/>
      </dsp:nvSpPr>
      <dsp:spPr>
        <a:xfrm>
          <a:off x="2495873" y="674697"/>
          <a:ext cx="1489631" cy="592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b="1" i="0" kern="1200"/>
            <a:t>4. Scalability: </a:t>
          </a:r>
          <a:endParaRPr lang="en-US" sz="1600" kern="1200"/>
        </a:p>
      </dsp:txBody>
      <dsp:txXfrm>
        <a:off x="2513223" y="692047"/>
        <a:ext cx="1454931" cy="557677"/>
      </dsp:txXfrm>
    </dsp:sp>
    <dsp:sp modelId="{6DE250B7-150C-46A0-8D0E-0F8A7DB62CAF}">
      <dsp:nvSpPr>
        <dsp:cNvPr id="0" name=""/>
        <dsp:cNvSpPr/>
      </dsp:nvSpPr>
      <dsp:spPr>
        <a:xfrm>
          <a:off x="4244718" y="970886"/>
          <a:ext cx="1675835" cy="13822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rtl="0">
            <a:lnSpc>
              <a:spcPct val="90000"/>
            </a:lnSpc>
            <a:spcBef>
              <a:spcPct val="0"/>
            </a:spcBef>
            <a:spcAft>
              <a:spcPct val="15000"/>
            </a:spcAft>
            <a:buChar char="••"/>
          </a:pPr>
          <a:r>
            <a:rPr lang="en-US" sz="1000" b="0" i="0" kern="1200"/>
            <a:t>Use MD5 encryption in database for storing password of users</a:t>
          </a:r>
          <a:endParaRPr lang="en-US" sz="1000" kern="1200"/>
        </a:p>
        <a:p>
          <a:pPr marL="57150" lvl="1" indent="-57150" algn="l" defTabSz="444500" rtl="0">
            <a:lnSpc>
              <a:spcPct val="90000"/>
            </a:lnSpc>
            <a:spcBef>
              <a:spcPct val="0"/>
            </a:spcBef>
            <a:spcAft>
              <a:spcPct val="15000"/>
            </a:spcAft>
            <a:buChar char="••"/>
          </a:pPr>
          <a:r>
            <a:rPr lang="en-US" sz="1000" b="0" i="0" kern="1200"/>
            <a:t>Payment module or transactions not monitored by the system </a:t>
          </a:r>
          <a:endParaRPr lang="en-US" sz="1000" kern="1200"/>
        </a:p>
      </dsp:txBody>
      <dsp:txXfrm>
        <a:off x="4276527" y="1002695"/>
        <a:ext cx="1612217" cy="1022407"/>
      </dsp:txXfrm>
    </dsp:sp>
    <dsp:sp modelId="{6EF8B8A1-7959-42A7-86CE-141C4231B0FC}">
      <dsp:nvSpPr>
        <dsp:cNvPr id="0" name=""/>
        <dsp:cNvSpPr/>
      </dsp:nvSpPr>
      <dsp:spPr>
        <a:xfrm>
          <a:off x="4617126" y="2056911"/>
          <a:ext cx="1489631" cy="592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b="1" i="0" kern="1200"/>
            <a:t>6. Privacy: </a:t>
          </a:r>
          <a:endParaRPr lang="en-US" sz="1600" kern="1200"/>
        </a:p>
      </dsp:txBody>
      <dsp:txXfrm>
        <a:off x="4634476" y="2074261"/>
        <a:ext cx="1454931" cy="557677"/>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496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70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C3F01-B5B4-419F-8ABA-0325D922B48B}" type="datetime1">
              <a:rPr lang="en-US" smtClean="0"/>
              <a:t>19-Feb-22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1DEA-EFCF-412B-9D08-34F4B3780FE2}" type="slidenum">
              <a:rPr lang="en-US" smtClean="0"/>
              <a:t>‹#›</a:t>
            </a:fld>
            <a:endParaRPr lang="en-US"/>
          </a:p>
        </p:txBody>
      </p:sp>
    </p:spTree>
    <p:extLst>
      <p:ext uri="{BB962C8B-B14F-4D97-AF65-F5344CB8AC3E}">
        <p14:creationId xmlns:p14="http://schemas.microsoft.com/office/powerpoint/2010/main" val="14494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7" r:id="rId5"/>
    <p:sldLayoutId id="2147483658" r:id="rId6"/>
    <p:sldLayoutId id="2147483659" r:id="rId7"/>
    <p:sldLayoutId id="2147483660" r:id="rId8"/>
    <p:sldLayoutId id="2147483662" r:id="rId9"/>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2.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24.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614423" y="1877438"/>
            <a:ext cx="3915154" cy="6943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Online Shopping</a:t>
            </a:r>
            <a:r>
              <a:rPr lang="en-US" sz="4000" b="1" dirty="0"/>
              <a:t/>
            </a:r>
            <a:br>
              <a:rPr lang="en-US" sz="4000" b="1" dirty="0"/>
            </a:br>
            <a:endParaRPr sz="40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A953284D-0477-434C-8992-7EE45CEE36AA}"/>
              </a:ext>
            </a:extLst>
          </p:cNvPr>
          <p:cNvSpPr/>
          <p:nvPr/>
        </p:nvSpPr>
        <p:spPr>
          <a:xfrm>
            <a:off x="2984184" y="2078679"/>
            <a:ext cx="3313729" cy="1200329"/>
          </a:xfrm>
          <a:prstGeom prst="rect">
            <a:avLst/>
          </a:prstGeom>
          <a:noFill/>
          <a:scene3d>
            <a:camera prst="obliqueBottomRight"/>
            <a:lightRig rig="threePt" dir="t"/>
          </a:scene3d>
        </p:spPr>
        <p:txBody>
          <a:bodyPr wrap="none" lIns="91440" tIns="45720" rIns="91440" bIns="45720">
            <a:spAutoFit/>
          </a:bodyPr>
          <a:lstStyle/>
          <a:p>
            <a:pPr algn="ctr"/>
            <a:r>
              <a:rPr lang="en-US" sz="7200" b="1" dirty="0">
                <a:ln w="12700">
                  <a:solidFill>
                    <a:schemeClr val="accent5"/>
                  </a:solidFill>
                  <a:prstDash val="solid"/>
                </a:ln>
                <a:solidFill>
                  <a:srgbClr val="C00000"/>
                </a:solidFill>
                <a:effectLst>
                  <a:outerShdw blurRad="38100" dist="38100" dir="2700000" algn="tl">
                    <a:srgbClr val="000000">
                      <a:alpha val="43137"/>
                    </a:srgbClr>
                  </a:outerShdw>
                </a:effectLst>
              </a:rPr>
              <a:t>E-shop</a:t>
            </a:r>
          </a:p>
        </p:txBody>
      </p:sp>
      <p:sp>
        <p:nvSpPr>
          <p:cNvPr id="2" name="TextBox 1"/>
          <p:cNvSpPr txBox="1"/>
          <p:nvPr/>
        </p:nvSpPr>
        <p:spPr>
          <a:xfrm>
            <a:off x="8053026"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tencil" panose="040409050D0802020404" pitchFamily="82" charset="0"/>
              </a:rPr>
              <a:t>Language &amp; Tools</a:t>
            </a:r>
            <a:endParaRPr lang="en-US" dirty="0">
              <a:latin typeface="Stencil" panose="040409050D0802020404" pitchFamily="82" charset="0"/>
            </a:endParaRPr>
          </a:p>
        </p:txBody>
      </p:sp>
      <p:grpSp>
        <p:nvGrpSpPr>
          <p:cNvPr id="4" name="Group 3"/>
          <p:cNvGrpSpPr/>
          <p:nvPr/>
        </p:nvGrpSpPr>
        <p:grpSpPr>
          <a:xfrm>
            <a:off x="385460" y="1080728"/>
            <a:ext cx="7886700" cy="3258833"/>
            <a:chOff x="782109" y="1756014"/>
            <a:chExt cx="10905890" cy="4345111"/>
          </a:xfrm>
        </p:grpSpPr>
        <p:grpSp>
          <p:nvGrpSpPr>
            <p:cNvPr id="5" name="Group 4">
              <a:extLst>
                <a:ext uri="{FF2B5EF4-FFF2-40B4-BE49-F238E27FC236}">
                  <a16:creationId xmlns:a16="http://schemas.microsoft.com/office/drawing/2014/main" id="{336A3661-A128-46A5-88A5-77614E07C296}"/>
                </a:ext>
              </a:extLst>
            </p:cNvPr>
            <p:cNvGrpSpPr/>
            <p:nvPr/>
          </p:nvGrpSpPr>
          <p:grpSpPr>
            <a:xfrm>
              <a:off x="870555" y="1756014"/>
              <a:ext cx="10817444" cy="4345111"/>
              <a:chOff x="-621670" y="2148854"/>
              <a:chExt cx="10377812" cy="3467739"/>
            </a:xfrm>
          </p:grpSpPr>
          <p:grpSp>
            <p:nvGrpSpPr>
              <p:cNvPr id="10" name="Group 9">
                <a:extLst>
                  <a:ext uri="{FF2B5EF4-FFF2-40B4-BE49-F238E27FC236}">
                    <a16:creationId xmlns:a16="http://schemas.microsoft.com/office/drawing/2014/main" id="{1E673629-F5D2-4D43-BBE4-40A1FC37A96A}"/>
                  </a:ext>
                </a:extLst>
              </p:cNvPr>
              <p:cNvGrpSpPr/>
              <p:nvPr/>
            </p:nvGrpSpPr>
            <p:grpSpPr>
              <a:xfrm>
                <a:off x="-621670" y="2148854"/>
                <a:ext cx="10377812" cy="3467739"/>
                <a:chOff x="-621670" y="2148854"/>
                <a:chExt cx="10377812" cy="3467739"/>
              </a:xfrm>
            </p:grpSpPr>
            <p:grpSp>
              <p:nvGrpSpPr>
                <p:cNvPr id="13" name="Group 12">
                  <a:extLst>
                    <a:ext uri="{FF2B5EF4-FFF2-40B4-BE49-F238E27FC236}">
                      <a16:creationId xmlns:a16="http://schemas.microsoft.com/office/drawing/2014/main" id="{ED4D52B4-455E-413A-8418-F6407E4BB0BD}"/>
                    </a:ext>
                  </a:extLst>
                </p:cNvPr>
                <p:cNvGrpSpPr/>
                <p:nvPr/>
              </p:nvGrpSpPr>
              <p:grpSpPr>
                <a:xfrm>
                  <a:off x="4562475" y="2148854"/>
                  <a:ext cx="5193667" cy="1556372"/>
                  <a:chOff x="4562475" y="2148854"/>
                  <a:chExt cx="5193667" cy="1556372"/>
                </a:xfrm>
              </p:grpSpPr>
              <p:sp>
                <p:nvSpPr>
                  <p:cNvPr id="29" name="Rectangle 28">
                    <a:extLst>
                      <a:ext uri="{FF2B5EF4-FFF2-40B4-BE49-F238E27FC236}">
                        <a16:creationId xmlns:a16="http://schemas.microsoft.com/office/drawing/2014/main" id="{8A3E0152-1CCB-4F42-BEBD-EA51E537C71A}"/>
                      </a:ext>
                    </a:extLst>
                  </p:cNvPr>
                  <p:cNvSpPr/>
                  <p:nvPr/>
                </p:nvSpPr>
                <p:spPr>
                  <a:xfrm>
                    <a:off x="5842120" y="2148854"/>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Rectangle 29">
                    <a:extLst>
                      <a:ext uri="{FF2B5EF4-FFF2-40B4-BE49-F238E27FC236}">
                        <a16:creationId xmlns:a16="http://schemas.microsoft.com/office/drawing/2014/main" id="{86DFB5A2-EDFF-4235-B46C-30E57A64574A}"/>
                      </a:ext>
                    </a:extLst>
                  </p:cNvPr>
                  <p:cNvSpPr/>
                  <p:nvPr/>
                </p:nvSpPr>
                <p:spPr>
                  <a:xfrm>
                    <a:off x="5868142" y="2580903"/>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Rectangle 30">
                    <a:extLst>
                      <a:ext uri="{FF2B5EF4-FFF2-40B4-BE49-F238E27FC236}">
                        <a16:creationId xmlns:a16="http://schemas.microsoft.com/office/drawing/2014/main" id="{0577DA37-84F7-4AFB-958B-467F5736ABB0}"/>
                      </a:ext>
                    </a:extLst>
                  </p:cNvPr>
                  <p:cNvSpPr/>
                  <p:nvPr/>
                </p:nvSpPr>
                <p:spPr>
                  <a:xfrm>
                    <a:off x="5868142" y="3012951"/>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2" name="Freeform 9">
                    <a:extLst>
                      <a:ext uri="{FF2B5EF4-FFF2-40B4-BE49-F238E27FC236}">
                        <a16:creationId xmlns:a16="http://schemas.microsoft.com/office/drawing/2014/main" id="{BBEEDDF7-95FE-4392-A833-13607CAFC9A3}"/>
                      </a:ext>
                    </a:extLst>
                  </p:cNvPr>
                  <p:cNvSpPr/>
                  <p:nvPr/>
                </p:nvSpPr>
                <p:spPr>
                  <a:xfrm>
                    <a:off x="4562475" y="2152650"/>
                    <a:ext cx="1311299" cy="1543050"/>
                  </a:xfrm>
                  <a:custGeom>
                    <a:avLst/>
                    <a:gdLst>
                      <a:gd name="connsiteX0" fmla="*/ 1295400 w 1304925"/>
                      <a:gd name="connsiteY0" fmla="*/ 0 h 1533525"/>
                      <a:gd name="connsiteX1" fmla="*/ 0 w 1304925"/>
                      <a:gd name="connsiteY1" fmla="*/ 1533525 h 1533525"/>
                      <a:gd name="connsiteX2" fmla="*/ 1304925 w 1304925"/>
                      <a:gd name="connsiteY2" fmla="*/ 333375 h 1533525"/>
                      <a:gd name="connsiteX3" fmla="*/ 1295400 w 1304925"/>
                      <a:gd name="connsiteY3" fmla="*/ 0 h 1533525"/>
                      <a:gd name="connsiteX0" fmla="*/ 1304925 w 1304925"/>
                      <a:gd name="connsiteY0" fmla="*/ 0 h 1543050"/>
                      <a:gd name="connsiteX1" fmla="*/ 0 w 1304925"/>
                      <a:gd name="connsiteY1" fmla="*/ 1543050 h 1543050"/>
                      <a:gd name="connsiteX2" fmla="*/ 1304925 w 1304925"/>
                      <a:gd name="connsiteY2" fmla="*/ 342900 h 1543050"/>
                      <a:gd name="connsiteX3" fmla="*/ 1304925 w 1304925"/>
                      <a:gd name="connsiteY3" fmla="*/ 0 h 1543050"/>
                      <a:gd name="connsiteX0" fmla="*/ 1304925 w 1304925"/>
                      <a:gd name="connsiteY0" fmla="*/ 0 h 1543050"/>
                      <a:gd name="connsiteX1" fmla="*/ 0 w 1304925"/>
                      <a:gd name="connsiteY1" fmla="*/ 1543050 h 1543050"/>
                      <a:gd name="connsiteX2" fmla="*/ 1301782 w 1304925"/>
                      <a:gd name="connsiteY2" fmla="*/ 355469 h 1543050"/>
                      <a:gd name="connsiteX3" fmla="*/ 1304925 w 1304925"/>
                      <a:gd name="connsiteY3" fmla="*/ 0 h 1543050"/>
                      <a:gd name="connsiteX0" fmla="*/ 1304925 w 1311299"/>
                      <a:gd name="connsiteY0" fmla="*/ 0 h 1543050"/>
                      <a:gd name="connsiteX1" fmla="*/ 0 w 1311299"/>
                      <a:gd name="connsiteY1" fmla="*/ 1543050 h 1543050"/>
                      <a:gd name="connsiteX2" fmla="*/ 1311209 w 1311299"/>
                      <a:gd name="connsiteY2" fmla="*/ 355469 h 1543050"/>
                      <a:gd name="connsiteX3" fmla="*/ 1304925 w 1311299"/>
                      <a:gd name="connsiteY3" fmla="*/ 0 h 1543050"/>
                    </a:gdLst>
                    <a:ahLst/>
                    <a:cxnLst>
                      <a:cxn ang="0">
                        <a:pos x="connsiteX0" y="connsiteY0"/>
                      </a:cxn>
                      <a:cxn ang="0">
                        <a:pos x="connsiteX1" y="connsiteY1"/>
                      </a:cxn>
                      <a:cxn ang="0">
                        <a:pos x="connsiteX2" y="connsiteY2"/>
                      </a:cxn>
                      <a:cxn ang="0">
                        <a:pos x="connsiteX3" y="connsiteY3"/>
                      </a:cxn>
                    </a:cxnLst>
                    <a:rect l="l" t="t" r="r" b="b"/>
                    <a:pathLst>
                      <a:path w="1311299" h="1543050">
                        <a:moveTo>
                          <a:pt x="1304925" y="0"/>
                        </a:moveTo>
                        <a:lnTo>
                          <a:pt x="0" y="1543050"/>
                        </a:lnTo>
                        <a:lnTo>
                          <a:pt x="1311209" y="355469"/>
                        </a:lnTo>
                        <a:cubicBezTo>
                          <a:pt x="1312257" y="236979"/>
                          <a:pt x="1303877" y="118490"/>
                          <a:pt x="13049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3" name="Freeform 10">
                    <a:extLst>
                      <a:ext uri="{FF2B5EF4-FFF2-40B4-BE49-F238E27FC236}">
                        <a16:creationId xmlns:a16="http://schemas.microsoft.com/office/drawing/2014/main" id="{39E83B05-7600-4E22-B764-5F9DC781B8E0}"/>
                      </a:ext>
                    </a:extLst>
                  </p:cNvPr>
                  <p:cNvSpPr/>
                  <p:nvPr/>
                </p:nvSpPr>
                <p:spPr>
                  <a:xfrm>
                    <a:off x="4562475" y="2581275"/>
                    <a:ext cx="1314450" cy="1123950"/>
                  </a:xfrm>
                  <a:custGeom>
                    <a:avLst/>
                    <a:gdLst>
                      <a:gd name="connsiteX0" fmla="*/ 1304925 w 1314450"/>
                      <a:gd name="connsiteY0" fmla="*/ 0 h 1123950"/>
                      <a:gd name="connsiteX1" fmla="*/ 0 w 1314450"/>
                      <a:gd name="connsiteY1" fmla="*/ 1123950 h 1123950"/>
                      <a:gd name="connsiteX2" fmla="*/ 1314450 w 1314450"/>
                      <a:gd name="connsiteY2" fmla="*/ 352425 h 1123950"/>
                      <a:gd name="connsiteX3" fmla="*/ 1304925 w 1314450"/>
                      <a:gd name="connsiteY3" fmla="*/ 0 h 1123950"/>
                      <a:gd name="connsiteX0" fmla="*/ 1304925 w 1314450"/>
                      <a:gd name="connsiteY0" fmla="*/ 0 h 1123950"/>
                      <a:gd name="connsiteX1" fmla="*/ 0 w 1314450"/>
                      <a:gd name="connsiteY1" fmla="*/ 1123950 h 1123950"/>
                      <a:gd name="connsiteX2" fmla="*/ 1314450 w 1314450"/>
                      <a:gd name="connsiteY2" fmla="*/ 358709 h 1123950"/>
                      <a:gd name="connsiteX3" fmla="*/ 1304925 w 1314450"/>
                      <a:gd name="connsiteY3" fmla="*/ 0 h 1123950"/>
                    </a:gdLst>
                    <a:ahLst/>
                    <a:cxnLst>
                      <a:cxn ang="0">
                        <a:pos x="connsiteX0" y="connsiteY0"/>
                      </a:cxn>
                      <a:cxn ang="0">
                        <a:pos x="connsiteX1" y="connsiteY1"/>
                      </a:cxn>
                      <a:cxn ang="0">
                        <a:pos x="connsiteX2" y="connsiteY2"/>
                      </a:cxn>
                      <a:cxn ang="0">
                        <a:pos x="connsiteX3" y="connsiteY3"/>
                      </a:cxn>
                    </a:cxnLst>
                    <a:rect l="l" t="t" r="r" b="b"/>
                    <a:pathLst>
                      <a:path w="1314450" h="1123950">
                        <a:moveTo>
                          <a:pt x="1304925" y="0"/>
                        </a:moveTo>
                        <a:lnTo>
                          <a:pt x="0" y="1123950"/>
                        </a:lnTo>
                        <a:lnTo>
                          <a:pt x="1314450" y="358709"/>
                        </a:lnTo>
                        <a:lnTo>
                          <a:pt x="13049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Freeform 11">
                    <a:extLst>
                      <a:ext uri="{FF2B5EF4-FFF2-40B4-BE49-F238E27FC236}">
                        <a16:creationId xmlns:a16="http://schemas.microsoft.com/office/drawing/2014/main" id="{24A42643-F24C-49F5-A9C9-10D4155CD42C}"/>
                      </a:ext>
                    </a:extLst>
                  </p:cNvPr>
                  <p:cNvSpPr/>
                  <p:nvPr/>
                </p:nvSpPr>
                <p:spPr>
                  <a:xfrm>
                    <a:off x="4562475" y="3013044"/>
                    <a:ext cx="1314547" cy="692182"/>
                  </a:xfrm>
                  <a:custGeom>
                    <a:avLst/>
                    <a:gdLst>
                      <a:gd name="connsiteX0" fmla="*/ 1314450 w 1323975"/>
                      <a:gd name="connsiteY0" fmla="*/ 0 h 695325"/>
                      <a:gd name="connsiteX1" fmla="*/ 0 w 1323975"/>
                      <a:gd name="connsiteY1" fmla="*/ 695325 h 695325"/>
                      <a:gd name="connsiteX2" fmla="*/ 1323975 w 1323975"/>
                      <a:gd name="connsiteY2" fmla="*/ 3429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7147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048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242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61852 h 695325"/>
                      <a:gd name="connsiteX3" fmla="*/ 1314450 w 1323975"/>
                      <a:gd name="connsiteY3" fmla="*/ 0 h 695325"/>
                      <a:gd name="connsiteX0" fmla="*/ 1314450 w 1323975"/>
                      <a:gd name="connsiteY0" fmla="*/ 0 h 689040"/>
                      <a:gd name="connsiteX1" fmla="*/ 0 w 1323975"/>
                      <a:gd name="connsiteY1" fmla="*/ 689040 h 689040"/>
                      <a:gd name="connsiteX2" fmla="*/ 1323975 w 1323975"/>
                      <a:gd name="connsiteY2" fmla="*/ 355567 h 689040"/>
                      <a:gd name="connsiteX3" fmla="*/ 1314450 w 1323975"/>
                      <a:gd name="connsiteY3" fmla="*/ 0 h 689040"/>
                      <a:gd name="connsiteX0" fmla="*/ 1317592 w 1323975"/>
                      <a:gd name="connsiteY0" fmla="*/ 0 h 685898"/>
                      <a:gd name="connsiteX1" fmla="*/ 0 w 1323975"/>
                      <a:gd name="connsiteY1" fmla="*/ 685898 h 685898"/>
                      <a:gd name="connsiteX2" fmla="*/ 1323975 w 1323975"/>
                      <a:gd name="connsiteY2" fmla="*/ 352425 h 685898"/>
                      <a:gd name="connsiteX3" fmla="*/ 1317592 w 1323975"/>
                      <a:gd name="connsiteY3" fmla="*/ 0 h 685898"/>
                      <a:gd name="connsiteX0" fmla="*/ 1317592 w 1330259"/>
                      <a:gd name="connsiteY0" fmla="*/ 0 h 685898"/>
                      <a:gd name="connsiteX1" fmla="*/ 0 w 1330259"/>
                      <a:gd name="connsiteY1" fmla="*/ 685898 h 685898"/>
                      <a:gd name="connsiteX2" fmla="*/ 1330259 w 1330259"/>
                      <a:gd name="connsiteY2" fmla="*/ 346141 h 685898"/>
                      <a:gd name="connsiteX3" fmla="*/ 1317592 w 1330259"/>
                      <a:gd name="connsiteY3" fmla="*/ 0 h 685898"/>
                      <a:gd name="connsiteX0" fmla="*/ 1323877 w 1330259"/>
                      <a:gd name="connsiteY0" fmla="*/ 0 h 695325"/>
                      <a:gd name="connsiteX1" fmla="*/ 0 w 1330259"/>
                      <a:gd name="connsiteY1" fmla="*/ 695325 h 695325"/>
                      <a:gd name="connsiteX2" fmla="*/ 1330259 w 1330259"/>
                      <a:gd name="connsiteY2" fmla="*/ 355568 h 695325"/>
                      <a:gd name="connsiteX3" fmla="*/ 1323877 w 1330259"/>
                      <a:gd name="connsiteY3" fmla="*/ 0 h 695325"/>
                      <a:gd name="connsiteX0" fmla="*/ 1305023 w 1330259"/>
                      <a:gd name="connsiteY0" fmla="*/ 0 h 692182"/>
                      <a:gd name="connsiteX1" fmla="*/ 0 w 1330259"/>
                      <a:gd name="connsiteY1" fmla="*/ 692182 h 692182"/>
                      <a:gd name="connsiteX2" fmla="*/ 1330259 w 1330259"/>
                      <a:gd name="connsiteY2" fmla="*/ 352425 h 692182"/>
                      <a:gd name="connsiteX3" fmla="*/ 1305023 w 1330259"/>
                      <a:gd name="connsiteY3" fmla="*/ 0 h 692182"/>
                      <a:gd name="connsiteX0" fmla="*/ 1305023 w 1305023"/>
                      <a:gd name="connsiteY0" fmla="*/ 0 h 692182"/>
                      <a:gd name="connsiteX1" fmla="*/ 0 w 1305023"/>
                      <a:gd name="connsiteY1" fmla="*/ 692182 h 692182"/>
                      <a:gd name="connsiteX2" fmla="*/ 1301978 w 1305023"/>
                      <a:gd name="connsiteY2" fmla="*/ 355567 h 692182"/>
                      <a:gd name="connsiteX3" fmla="*/ 1305023 w 1305023"/>
                      <a:gd name="connsiteY3" fmla="*/ 0 h 692182"/>
                      <a:gd name="connsiteX0" fmla="*/ 1305023 w 1314547"/>
                      <a:gd name="connsiteY0" fmla="*/ 0 h 692182"/>
                      <a:gd name="connsiteX1" fmla="*/ 0 w 1314547"/>
                      <a:gd name="connsiteY1" fmla="*/ 692182 h 692182"/>
                      <a:gd name="connsiteX2" fmla="*/ 1314547 w 1314547"/>
                      <a:gd name="connsiteY2" fmla="*/ 355567 h 692182"/>
                      <a:gd name="connsiteX3" fmla="*/ 1305023 w 1314547"/>
                      <a:gd name="connsiteY3" fmla="*/ 0 h 692182"/>
                    </a:gdLst>
                    <a:ahLst/>
                    <a:cxnLst>
                      <a:cxn ang="0">
                        <a:pos x="connsiteX0" y="connsiteY0"/>
                      </a:cxn>
                      <a:cxn ang="0">
                        <a:pos x="connsiteX1" y="connsiteY1"/>
                      </a:cxn>
                      <a:cxn ang="0">
                        <a:pos x="connsiteX2" y="connsiteY2"/>
                      </a:cxn>
                      <a:cxn ang="0">
                        <a:pos x="connsiteX3" y="connsiteY3"/>
                      </a:cxn>
                    </a:cxnLst>
                    <a:rect l="l" t="t" r="r" b="b"/>
                    <a:pathLst>
                      <a:path w="1314547" h="692182">
                        <a:moveTo>
                          <a:pt x="1305023" y="0"/>
                        </a:moveTo>
                        <a:lnTo>
                          <a:pt x="0" y="692182"/>
                        </a:lnTo>
                        <a:lnTo>
                          <a:pt x="1314547" y="355567"/>
                        </a:lnTo>
                        <a:lnTo>
                          <a:pt x="13050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grpSp>
              <p:nvGrpSpPr>
                <p:cNvPr id="14" name="Group 13">
                  <a:extLst>
                    <a:ext uri="{FF2B5EF4-FFF2-40B4-BE49-F238E27FC236}">
                      <a16:creationId xmlns:a16="http://schemas.microsoft.com/office/drawing/2014/main" id="{52A681E0-408A-47C5-81A8-43B6CADC022C}"/>
                    </a:ext>
                  </a:extLst>
                </p:cNvPr>
                <p:cNvGrpSpPr/>
                <p:nvPr/>
              </p:nvGrpSpPr>
              <p:grpSpPr>
                <a:xfrm rot="10800000">
                  <a:off x="-621670" y="3705224"/>
                  <a:ext cx="5193718" cy="1560837"/>
                  <a:chOff x="4562427" y="2144388"/>
                  <a:chExt cx="5193718" cy="1560837"/>
                </a:xfrm>
                <a:solidFill>
                  <a:srgbClr val="F6BF4A"/>
                </a:solidFill>
              </p:grpSpPr>
              <p:sp>
                <p:nvSpPr>
                  <p:cNvPr id="23" name="Rectangle 22">
                    <a:extLst>
                      <a:ext uri="{FF2B5EF4-FFF2-40B4-BE49-F238E27FC236}">
                        <a16:creationId xmlns:a16="http://schemas.microsoft.com/office/drawing/2014/main" id="{E564F011-814E-4DE0-B35D-5707EFA7F7FA}"/>
                      </a:ext>
                    </a:extLst>
                  </p:cNvPr>
                  <p:cNvSpPr/>
                  <p:nvPr/>
                </p:nvSpPr>
                <p:spPr>
                  <a:xfrm>
                    <a:off x="5868145" y="2148855"/>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Rectangle 23">
                    <a:extLst>
                      <a:ext uri="{FF2B5EF4-FFF2-40B4-BE49-F238E27FC236}">
                        <a16:creationId xmlns:a16="http://schemas.microsoft.com/office/drawing/2014/main" id="{08062D4E-4A73-41E9-877D-8D1CA05C8BE1}"/>
                      </a:ext>
                    </a:extLst>
                  </p:cNvPr>
                  <p:cNvSpPr/>
                  <p:nvPr/>
                </p:nvSpPr>
                <p:spPr>
                  <a:xfrm>
                    <a:off x="5868145" y="2580903"/>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Rectangle 24">
                    <a:extLst>
                      <a:ext uri="{FF2B5EF4-FFF2-40B4-BE49-F238E27FC236}">
                        <a16:creationId xmlns:a16="http://schemas.microsoft.com/office/drawing/2014/main" id="{E337782F-FDC8-4766-81B1-85431B1F6F9E}"/>
                      </a:ext>
                    </a:extLst>
                  </p:cNvPr>
                  <p:cNvSpPr/>
                  <p:nvPr/>
                </p:nvSpPr>
                <p:spPr>
                  <a:xfrm>
                    <a:off x="5868145" y="3012951"/>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6" name="Freeform 19">
                    <a:extLst>
                      <a:ext uri="{FF2B5EF4-FFF2-40B4-BE49-F238E27FC236}">
                        <a16:creationId xmlns:a16="http://schemas.microsoft.com/office/drawing/2014/main" id="{491B7F7D-26F8-4B8B-B335-01076C2957DF}"/>
                      </a:ext>
                    </a:extLst>
                  </p:cNvPr>
                  <p:cNvSpPr/>
                  <p:nvPr/>
                </p:nvSpPr>
                <p:spPr>
                  <a:xfrm>
                    <a:off x="4562475" y="2144388"/>
                    <a:ext cx="1316915" cy="1551312"/>
                  </a:xfrm>
                  <a:custGeom>
                    <a:avLst/>
                    <a:gdLst>
                      <a:gd name="connsiteX0" fmla="*/ 1295400 w 1304925"/>
                      <a:gd name="connsiteY0" fmla="*/ 0 h 1533525"/>
                      <a:gd name="connsiteX1" fmla="*/ 0 w 1304925"/>
                      <a:gd name="connsiteY1" fmla="*/ 1533525 h 1533525"/>
                      <a:gd name="connsiteX2" fmla="*/ 1304925 w 1304925"/>
                      <a:gd name="connsiteY2" fmla="*/ 333375 h 1533525"/>
                      <a:gd name="connsiteX3" fmla="*/ 1295400 w 1304925"/>
                      <a:gd name="connsiteY3" fmla="*/ 0 h 1533525"/>
                      <a:gd name="connsiteX0" fmla="*/ 1304925 w 1304925"/>
                      <a:gd name="connsiteY0" fmla="*/ 0 h 1543050"/>
                      <a:gd name="connsiteX1" fmla="*/ 0 w 1304925"/>
                      <a:gd name="connsiteY1" fmla="*/ 1543050 h 1543050"/>
                      <a:gd name="connsiteX2" fmla="*/ 1304925 w 1304925"/>
                      <a:gd name="connsiteY2" fmla="*/ 342900 h 1543050"/>
                      <a:gd name="connsiteX3" fmla="*/ 1304925 w 1304925"/>
                      <a:gd name="connsiteY3" fmla="*/ 0 h 1543050"/>
                      <a:gd name="connsiteX0" fmla="*/ 1304925 w 1314161"/>
                      <a:gd name="connsiteY0" fmla="*/ 0 h 1543050"/>
                      <a:gd name="connsiteX1" fmla="*/ 0 w 1314161"/>
                      <a:gd name="connsiteY1" fmla="*/ 1543050 h 1543050"/>
                      <a:gd name="connsiteX2" fmla="*/ 1314161 w 1314161"/>
                      <a:gd name="connsiteY2" fmla="*/ 342900 h 1543050"/>
                      <a:gd name="connsiteX3" fmla="*/ 1304925 w 1314161"/>
                      <a:gd name="connsiteY3" fmla="*/ 0 h 1543050"/>
                      <a:gd name="connsiteX0" fmla="*/ 1304925 w 1314161"/>
                      <a:gd name="connsiteY0" fmla="*/ 0 h 1543050"/>
                      <a:gd name="connsiteX1" fmla="*/ 0 w 1314161"/>
                      <a:gd name="connsiteY1" fmla="*/ 1543050 h 1543050"/>
                      <a:gd name="connsiteX2" fmla="*/ 1314161 w 1314161"/>
                      <a:gd name="connsiteY2" fmla="*/ 342900 h 1543050"/>
                      <a:gd name="connsiteX3" fmla="*/ 1304925 w 1314161"/>
                      <a:gd name="connsiteY3" fmla="*/ 0 h 1543050"/>
                      <a:gd name="connsiteX0" fmla="*/ 1304925 w 1316915"/>
                      <a:gd name="connsiteY0" fmla="*/ 0 h 1543050"/>
                      <a:gd name="connsiteX1" fmla="*/ 0 w 1316915"/>
                      <a:gd name="connsiteY1" fmla="*/ 1543050 h 1543050"/>
                      <a:gd name="connsiteX2" fmla="*/ 1316915 w 1316915"/>
                      <a:gd name="connsiteY2" fmla="*/ 345654 h 1543050"/>
                      <a:gd name="connsiteX3" fmla="*/ 1304925 w 1316915"/>
                      <a:gd name="connsiteY3" fmla="*/ 0 h 1543050"/>
                      <a:gd name="connsiteX0" fmla="*/ 1310433 w 1316915"/>
                      <a:gd name="connsiteY0" fmla="*/ 0 h 1543050"/>
                      <a:gd name="connsiteX1" fmla="*/ 0 w 1316915"/>
                      <a:gd name="connsiteY1" fmla="*/ 1543050 h 1543050"/>
                      <a:gd name="connsiteX2" fmla="*/ 1316915 w 1316915"/>
                      <a:gd name="connsiteY2" fmla="*/ 345654 h 1543050"/>
                      <a:gd name="connsiteX3" fmla="*/ 1310433 w 1316915"/>
                      <a:gd name="connsiteY3" fmla="*/ 0 h 1543050"/>
                      <a:gd name="connsiteX0" fmla="*/ 1310433 w 1316915"/>
                      <a:gd name="connsiteY0" fmla="*/ 0 h 1543050"/>
                      <a:gd name="connsiteX1" fmla="*/ 0 w 1316915"/>
                      <a:gd name="connsiteY1" fmla="*/ 1543050 h 1543050"/>
                      <a:gd name="connsiteX2" fmla="*/ 1316915 w 1316915"/>
                      <a:gd name="connsiteY2" fmla="*/ 353916 h 1543050"/>
                      <a:gd name="connsiteX3" fmla="*/ 1310433 w 1316915"/>
                      <a:gd name="connsiteY3" fmla="*/ 0 h 1543050"/>
                      <a:gd name="connsiteX0" fmla="*/ 1313187 w 1316915"/>
                      <a:gd name="connsiteY0" fmla="*/ 0 h 1551312"/>
                      <a:gd name="connsiteX1" fmla="*/ 0 w 1316915"/>
                      <a:gd name="connsiteY1" fmla="*/ 1551312 h 1551312"/>
                      <a:gd name="connsiteX2" fmla="*/ 1316915 w 1316915"/>
                      <a:gd name="connsiteY2" fmla="*/ 362178 h 1551312"/>
                      <a:gd name="connsiteX3" fmla="*/ 1313187 w 1316915"/>
                      <a:gd name="connsiteY3" fmla="*/ 0 h 1551312"/>
                    </a:gdLst>
                    <a:ahLst/>
                    <a:cxnLst>
                      <a:cxn ang="0">
                        <a:pos x="connsiteX0" y="connsiteY0"/>
                      </a:cxn>
                      <a:cxn ang="0">
                        <a:pos x="connsiteX1" y="connsiteY1"/>
                      </a:cxn>
                      <a:cxn ang="0">
                        <a:pos x="connsiteX2" y="connsiteY2"/>
                      </a:cxn>
                      <a:cxn ang="0">
                        <a:pos x="connsiteX3" y="connsiteY3"/>
                      </a:cxn>
                    </a:cxnLst>
                    <a:rect l="l" t="t" r="r" b="b"/>
                    <a:pathLst>
                      <a:path w="1316915" h="1551312">
                        <a:moveTo>
                          <a:pt x="1313187" y="0"/>
                        </a:moveTo>
                        <a:lnTo>
                          <a:pt x="0" y="1551312"/>
                        </a:lnTo>
                        <a:lnTo>
                          <a:pt x="1316915" y="362178"/>
                        </a:lnTo>
                        <a:cubicBezTo>
                          <a:pt x="1315672" y="241452"/>
                          <a:pt x="1314430" y="120726"/>
                          <a:pt x="13131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7" name="Freeform 20">
                    <a:extLst>
                      <a:ext uri="{FF2B5EF4-FFF2-40B4-BE49-F238E27FC236}">
                        <a16:creationId xmlns:a16="http://schemas.microsoft.com/office/drawing/2014/main" id="{31DCE0B2-C49B-4EA2-86BC-6E2B020AB6ED}"/>
                      </a:ext>
                    </a:extLst>
                  </p:cNvPr>
                  <p:cNvSpPr/>
                  <p:nvPr/>
                </p:nvSpPr>
                <p:spPr>
                  <a:xfrm>
                    <a:off x="4562427" y="2580400"/>
                    <a:ext cx="1314449" cy="1124599"/>
                  </a:xfrm>
                  <a:custGeom>
                    <a:avLst/>
                    <a:gdLst>
                      <a:gd name="connsiteX0" fmla="*/ 1304925 w 1314450"/>
                      <a:gd name="connsiteY0" fmla="*/ 0 h 1123950"/>
                      <a:gd name="connsiteX1" fmla="*/ 0 w 1314450"/>
                      <a:gd name="connsiteY1" fmla="*/ 1123950 h 1123950"/>
                      <a:gd name="connsiteX2" fmla="*/ 1314450 w 1314450"/>
                      <a:gd name="connsiteY2" fmla="*/ 352425 h 1123950"/>
                      <a:gd name="connsiteX3" fmla="*/ 1304925 w 1314450"/>
                      <a:gd name="connsiteY3" fmla="*/ 0 h 1123950"/>
                      <a:gd name="connsiteX0" fmla="*/ 1304925 w 1308292"/>
                      <a:gd name="connsiteY0" fmla="*/ 0 h 1123950"/>
                      <a:gd name="connsiteX1" fmla="*/ 0 w 1308292"/>
                      <a:gd name="connsiteY1" fmla="*/ 1123950 h 1123950"/>
                      <a:gd name="connsiteX2" fmla="*/ 1308292 w 1308292"/>
                      <a:gd name="connsiteY2" fmla="*/ 358582 h 1123950"/>
                      <a:gd name="connsiteX3" fmla="*/ 1304925 w 1308292"/>
                      <a:gd name="connsiteY3" fmla="*/ 0 h 1123950"/>
                      <a:gd name="connsiteX0" fmla="*/ 1298767 w 1308292"/>
                      <a:gd name="connsiteY0" fmla="*/ 0 h 1123950"/>
                      <a:gd name="connsiteX1" fmla="*/ 0 w 1308292"/>
                      <a:gd name="connsiteY1" fmla="*/ 1123950 h 1123950"/>
                      <a:gd name="connsiteX2" fmla="*/ 1308292 w 1308292"/>
                      <a:gd name="connsiteY2" fmla="*/ 358582 h 1123950"/>
                      <a:gd name="connsiteX3" fmla="*/ 1298767 w 1308292"/>
                      <a:gd name="connsiteY3" fmla="*/ 0 h 1123950"/>
                      <a:gd name="connsiteX0" fmla="*/ 1301846 w 1308292"/>
                      <a:gd name="connsiteY0" fmla="*/ 0 h 1127029"/>
                      <a:gd name="connsiteX1" fmla="*/ 0 w 1308292"/>
                      <a:gd name="connsiteY1" fmla="*/ 1127029 h 1127029"/>
                      <a:gd name="connsiteX2" fmla="*/ 1308292 w 1308292"/>
                      <a:gd name="connsiteY2" fmla="*/ 361661 h 1127029"/>
                      <a:gd name="connsiteX3" fmla="*/ 1301846 w 1308292"/>
                      <a:gd name="connsiteY3" fmla="*/ 0 h 1127029"/>
                      <a:gd name="connsiteX0" fmla="*/ 1308004 w 1308365"/>
                      <a:gd name="connsiteY0" fmla="*/ 0 h 1130108"/>
                      <a:gd name="connsiteX1" fmla="*/ 0 w 1308365"/>
                      <a:gd name="connsiteY1" fmla="*/ 1130108 h 1130108"/>
                      <a:gd name="connsiteX2" fmla="*/ 1308292 w 1308365"/>
                      <a:gd name="connsiteY2" fmla="*/ 364740 h 1130108"/>
                      <a:gd name="connsiteX3" fmla="*/ 1308004 w 1308365"/>
                      <a:gd name="connsiteY3" fmla="*/ 0 h 1130108"/>
                      <a:gd name="connsiteX0" fmla="*/ 1308004 w 1314449"/>
                      <a:gd name="connsiteY0" fmla="*/ 0 h 1130108"/>
                      <a:gd name="connsiteX1" fmla="*/ 0 w 1314449"/>
                      <a:gd name="connsiteY1" fmla="*/ 1130108 h 1130108"/>
                      <a:gd name="connsiteX2" fmla="*/ 1314449 w 1314449"/>
                      <a:gd name="connsiteY2" fmla="*/ 361661 h 1130108"/>
                      <a:gd name="connsiteX3" fmla="*/ 1308004 w 1314449"/>
                      <a:gd name="connsiteY3" fmla="*/ 0 h 1130108"/>
                      <a:gd name="connsiteX0" fmla="*/ 1310758 w 1314449"/>
                      <a:gd name="connsiteY0" fmla="*/ 0 h 1121845"/>
                      <a:gd name="connsiteX1" fmla="*/ 0 w 1314449"/>
                      <a:gd name="connsiteY1" fmla="*/ 1121845 h 1121845"/>
                      <a:gd name="connsiteX2" fmla="*/ 1314449 w 1314449"/>
                      <a:gd name="connsiteY2" fmla="*/ 353398 h 1121845"/>
                      <a:gd name="connsiteX3" fmla="*/ 1310758 w 1314449"/>
                      <a:gd name="connsiteY3" fmla="*/ 0 h 1121845"/>
                      <a:gd name="connsiteX0" fmla="*/ 1310758 w 1314449"/>
                      <a:gd name="connsiteY0" fmla="*/ 0 h 1124599"/>
                      <a:gd name="connsiteX1" fmla="*/ 0 w 1314449"/>
                      <a:gd name="connsiteY1" fmla="*/ 1124599 h 1124599"/>
                      <a:gd name="connsiteX2" fmla="*/ 1314449 w 1314449"/>
                      <a:gd name="connsiteY2" fmla="*/ 356152 h 1124599"/>
                      <a:gd name="connsiteX3" fmla="*/ 1310758 w 1314449"/>
                      <a:gd name="connsiteY3" fmla="*/ 0 h 1124599"/>
                    </a:gdLst>
                    <a:ahLst/>
                    <a:cxnLst>
                      <a:cxn ang="0">
                        <a:pos x="connsiteX0" y="connsiteY0"/>
                      </a:cxn>
                      <a:cxn ang="0">
                        <a:pos x="connsiteX1" y="connsiteY1"/>
                      </a:cxn>
                      <a:cxn ang="0">
                        <a:pos x="connsiteX2" y="connsiteY2"/>
                      </a:cxn>
                      <a:cxn ang="0">
                        <a:pos x="connsiteX3" y="connsiteY3"/>
                      </a:cxn>
                    </a:cxnLst>
                    <a:rect l="l" t="t" r="r" b="b"/>
                    <a:pathLst>
                      <a:path w="1314449" h="1124599">
                        <a:moveTo>
                          <a:pt x="1310758" y="0"/>
                        </a:moveTo>
                        <a:lnTo>
                          <a:pt x="0" y="1124599"/>
                        </a:lnTo>
                        <a:lnTo>
                          <a:pt x="1314449" y="356152"/>
                        </a:lnTo>
                        <a:cubicBezTo>
                          <a:pt x="1313327" y="236625"/>
                          <a:pt x="1311880" y="119527"/>
                          <a:pt x="131075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Freeform 21">
                    <a:extLst>
                      <a:ext uri="{FF2B5EF4-FFF2-40B4-BE49-F238E27FC236}">
                        <a16:creationId xmlns:a16="http://schemas.microsoft.com/office/drawing/2014/main" id="{32B993A6-B0FE-476A-90FD-F1FC32802AC0}"/>
                      </a:ext>
                    </a:extLst>
                  </p:cNvPr>
                  <p:cNvSpPr/>
                  <p:nvPr/>
                </p:nvSpPr>
                <p:spPr>
                  <a:xfrm>
                    <a:off x="4562475" y="3012654"/>
                    <a:ext cx="1327054" cy="692571"/>
                  </a:xfrm>
                  <a:custGeom>
                    <a:avLst/>
                    <a:gdLst>
                      <a:gd name="connsiteX0" fmla="*/ 1314450 w 1323975"/>
                      <a:gd name="connsiteY0" fmla="*/ 0 h 695325"/>
                      <a:gd name="connsiteX1" fmla="*/ 0 w 1323975"/>
                      <a:gd name="connsiteY1" fmla="*/ 695325 h 695325"/>
                      <a:gd name="connsiteX2" fmla="*/ 1323975 w 1323975"/>
                      <a:gd name="connsiteY2" fmla="*/ 3429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7147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048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242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5504 h 695325"/>
                      <a:gd name="connsiteX3" fmla="*/ 1314450 w 1323975"/>
                      <a:gd name="connsiteY3" fmla="*/ 0 h 695325"/>
                      <a:gd name="connsiteX0" fmla="*/ 1311372 w 1323975"/>
                      <a:gd name="connsiteY0" fmla="*/ 0 h 695325"/>
                      <a:gd name="connsiteX1" fmla="*/ 0 w 1323975"/>
                      <a:gd name="connsiteY1" fmla="*/ 695325 h 695325"/>
                      <a:gd name="connsiteX2" fmla="*/ 1323975 w 1323975"/>
                      <a:gd name="connsiteY2" fmla="*/ 355504 h 695325"/>
                      <a:gd name="connsiteX3" fmla="*/ 1311372 w 1323975"/>
                      <a:gd name="connsiteY3" fmla="*/ 0 h 695325"/>
                      <a:gd name="connsiteX0" fmla="*/ 1311372 w 1327054"/>
                      <a:gd name="connsiteY0" fmla="*/ 0 h 695325"/>
                      <a:gd name="connsiteX1" fmla="*/ 0 w 1327054"/>
                      <a:gd name="connsiteY1" fmla="*/ 695325 h 695325"/>
                      <a:gd name="connsiteX2" fmla="*/ 1327054 w 1327054"/>
                      <a:gd name="connsiteY2" fmla="*/ 358582 h 695325"/>
                      <a:gd name="connsiteX3" fmla="*/ 1311372 w 1327054"/>
                      <a:gd name="connsiteY3" fmla="*/ 0 h 695325"/>
                      <a:gd name="connsiteX0" fmla="*/ 1311372 w 1327054"/>
                      <a:gd name="connsiteY0" fmla="*/ 0 h 692571"/>
                      <a:gd name="connsiteX1" fmla="*/ 0 w 1327054"/>
                      <a:gd name="connsiteY1" fmla="*/ 692571 h 692571"/>
                      <a:gd name="connsiteX2" fmla="*/ 1327054 w 1327054"/>
                      <a:gd name="connsiteY2" fmla="*/ 355828 h 692571"/>
                      <a:gd name="connsiteX3" fmla="*/ 1311372 w 1327054"/>
                      <a:gd name="connsiteY3" fmla="*/ 0 h 692571"/>
                    </a:gdLst>
                    <a:ahLst/>
                    <a:cxnLst>
                      <a:cxn ang="0">
                        <a:pos x="connsiteX0" y="connsiteY0"/>
                      </a:cxn>
                      <a:cxn ang="0">
                        <a:pos x="connsiteX1" y="connsiteY1"/>
                      </a:cxn>
                      <a:cxn ang="0">
                        <a:pos x="connsiteX2" y="connsiteY2"/>
                      </a:cxn>
                      <a:cxn ang="0">
                        <a:pos x="connsiteX3" y="connsiteY3"/>
                      </a:cxn>
                    </a:cxnLst>
                    <a:rect l="l" t="t" r="r" b="b"/>
                    <a:pathLst>
                      <a:path w="1327054" h="692571">
                        <a:moveTo>
                          <a:pt x="1311372" y="0"/>
                        </a:moveTo>
                        <a:lnTo>
                          <a:pt x="0" y="692571"/>
                        </a:lnTo>
                        <a:lnTo>
                          <a:pt x="1327054" y="355828"/>
                        </a:lnTo>
                        <a:lnTo>
                          <a:pt x="131137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sp>
              <p:nvSpPr>
                <p:cNvPr id="15" name="Oval 14">
                  <a:extLst>
                    <a:ext uri="{FF2B5EF4-FFF2-40B4-BE49-F238E27FC236}">
                      <a16:creationId xmlns:a16="http://schemas.microsoft.com/office/drawing/2014/main" id="{5A9E527F-EA2F-47CD-94AF-1C34A26F9B2D}"/>
                    </a:ext>
                  </a:extLst>
                </p:cNvPr>
                <p:cNvSpPr/>
                <p:nvPr/>
              </p:nvSpPr>
              <p:spPr>
                <a:xfrm>
                  <a:off x="3813820" y="2953519"/>
                  <a:ext cx="1512168" cy="1512168"/>
                </a:xfrm>
                <a:prstGeom prst="ellipse">
                  <a:avLst/>
                </a:prstGeom>
                <a:solidFill>
                  <a:schemeClr val="bg1"/>
                </a:solidFill>
                <a:ln w="155575">
                  <a:gradFill>
                    <a:gsLst>
                      <a:gs pos="41000">
                        <a:schemeClr val="accent2"/>
                      </a:gs>
                      <a:gs pos="60000">
                        <a:schemeClr val="accent3"/>
                      </a:gs>
                    </a:gsLst>
                    <a:lin ang="7800000" scaled="0"/>
                  </a:gradFill>
                </a:ln>
                <a:effectLst>
                  <a:outerShdw blurRad="101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extBox 15">
                  <a:extLst>
                    <a:ext uri="{FF2B5EF4-FFF2-40B4-BE49-F238E27FC236}">
                      <a16:creationId xmlns:a16="http://schemas.microsoft.com/office/drawing/2014/main" id="{AE7A113B-5AEA-4B44-AA66-86153B88491F}"/>
                    </a:ext>
                  </a:extLst>
                </p:cNvPr>
                <p:cNvSpPr txBox="1"/>
                <p:nvPr/>
              </p:nvSpPr>
              <p:spPr>
                <a:xfrm>
                  <a:off x="6967668" y="2226193"/>
                  <a:ext cx="2736304" cy="294756"/>
                </a:xfrm>
                <a:prstGeom prst="rect">
                  <a:avLst/>
                </a:prstGeom>
                <a:noFill/>
              </p:spPr>
              <p:txBody>
                <a:bodyPr wrap="square" rtlCol="0">
                  <a:spAutoFit/>
                </a:bodyPr>
                <a:lstStyle/>
                <a:p>
                  <a:r>
                    <a:rPr lang="en-US" altLang="ko-KR" sz="1200" b="1" dirty="0">
                      <a:solidFill>
                        <a:schemeClr val="bg1"/>
                      </a:solidFill>
                      <a:effectLst>
                        <a:outerShdw blurRad="38100" dist="38100" dir="2700000" algn="tl">
                          <a:srgbClr val="000000">
                            <a:alpha val="43137"/>
                          </a:srgbClr>
                        </a:outerShdw>
                      </a:effectLst>
                    </a:rPr>
                    <a:t>PHP</a:t>
                  </a:r>
                  <a:endParaRPr lang="ko-KR" altLang="en-US" sz="1200" b="1" dirty="0">
                    <a:solidFill>
                      <a:schemeClr val="bg1"/>
                    </a:solidFill>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31FC5D04-7C91-422A-9CF7-3713030AD251}"/>
                    </a:ext>
                  </a:extLst>
                </p:cNvPr>
                <p:cNvSpPr txBox="1"/>
                <p:nvPr/>
              </p:nvSpPr>
              <p:spPr>
                <a:xfrm>
                  <a:off x="6967668" y="2643474"/>
                  <a:ext cx="2736304" cy="294756"/>
                </a:xfrm>
                <a:prstGeom prst="rect">
                  <a:avLst/>
                </a:prstGeom>
                <a:noFill/>
              </p:spPr>
              <p:txBody>
                <a:bodyPr wrap="square" rtlCol="0">
                  <a:spAutoFit/>
                </a:bodyPr>
                <a:lstStyle/>
                <a:p>
                  <a:r>
                    <a:rPr lang="en-US" altLang="ko-KR" sz="1200" b="1" dirty="0">
                      <a:solidFill>
                        <a:schemeClr val="bg1"/>
                      </a:solidFill>
                      <a:effectLst>
                        <a:outerShdw blurRad="38100" dist="38100" dir="2700000" algn="tl">
                          <a:srgbClr val="000000">
                            <a:alpha val="43137"/>
                          </a:srgbClr>
                        </a:outerShdw>
                      </a:effectLst>
                    </a:rPr>
                    <a:t>MySQL</a:t>
                  </a:r>
                  <a:endParaRPr lang="ko-KR" altLang="en-US" sz="1200" b="1" dirty="0">
                    <a:solidFill>
                      <a:schemeClr val="bg1"/>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3194B260-AC78-4E7B-B129-B3E1FD96029E}"/>
                    </a:ext>
                  </a:extLst>
                </p:cNvPr>
                <p:cNvSpPr txBox="1"/>
                <p:nvPr/>
              </p:nvSpPr>
              <p:spPr>
                <a:xfrm>
                  <a:off x="6909408" y="3057154"/>
                  <a:ext cx="2637764" cy="294756"/>
                </a:xfrm>
                <a:prstGeom prst="rect">
                  <a:avLst/>
                </a:prstGeom>
                <a:noFill/>
              </p:spPr>
              <p:txBody>
                <a:bodyPr wrap="square" rtlCol="0">
                  <a:spAutoFit/>
                </a:bodyPr>
                <a:lstStyle/>
                <a:p>
                  <a:r>
                    <a:rPr lang="en-US" altLang="ko-KR" sz="1200" b="1" dirty="0">
                      <a:solidFill>
                        <a:schemeClr val="bg1"/>
                      </a:solidFill>
                      <a:effectLst>
                        <a:outerShdw blurRad="38100" dist="38100" dir="2700000" algn="tl">
                          <a:srgbClr val="000000">
                            <a:alpha val="43137"/>
                          </a:srgbClr>
                        </a:outerShdw>
                      </a:effectLst>
                    </a:rPr>
                    <a:t>JavaScript</a:t>
                  </a:r>
                  <a:endParaRPr lang="ko-KR" altLang="en-US" sz="1200" b="1" dirty="0">
                    <a:solidFill>
                      <a:schemeClr val="bg1"/>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1912131F-C85A-4777-8A9A-97B88A05F21D}"/>
                    </a:ext>
                  </a:extLst>
                </p:cNvPr>
                <p:cNvSpPr txBox="1"/>
                <p:nvPr/>
              </p:nvSpPr>
              <p:spPr>
                <a:xfrm>
                  <a:off x="649660" y="4078978"/>
                  <a:ext cx="2592288" cy="294756"/>
                </a:xfrm>
                <a:prstGeom prst="rect">
                  <a:avLst/>
                </a:prstGeom>
                <a:noFill/>
              </p:spPr>
              <p:txBody>
                <a:bodyPr wrap="square" rtlCol="0">
                  <a:spAutoFit/>
                </a:bodyPr>
                <a:lstStyle/>
                <a:p>
                  <a:r>
                    <a:rPr lang="en-US" altLang="ko-KR" sz="1200" b="1" dirty="0">
                      <a:solidFill>
                        <a:schemeClr val="bg1"/>
                      </a:solidFill>
                      <a:effectLst>
                        <a:outerShdw blurRad="38100" dist="38100" dir="2700000" algn="tl">
                          <a:srgbClr val="000000">
                            <a:alpha val="43137"/>
                          </a:srgbClr>
                        </a:outerShdw>
                      </a:effectLst>
                    </a:rPr>
                    <a:t>HTML 5</a:t>
                  </a:r>
                  <a:endParaRPr lang="ko-KR" altLang="en-US" sz="1200" b="1" dirty="0">
                    <a:solidFill>
                      <a:schemeClr val="bg1"/>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8AE0E18E-2EC2-4931-930E-8C03380512D5}"/>
                    </a:ext>
                  </a:extLst>
                </p:cNvPr>
                <p:cNvSpPr txBox="1"/>
                <p:nvPr/>
              </p:nvSpPr>
              <p:spPr>
                <a:xfrm>
                  <a:off x="649660" y="4515990"/>
                  <a:ext cx="2592288" cy="294756"/>
                </a:xfrm>
                <a:prstGeom prst="rect">
                  <a:avLst/>
                </a:prstGeom>
                <a:noFill/>
              </p:spPr>
              <p:txBody>
                <a:bodyPr wrap="square" rtlCol="0">
                  <a:spAutoFit/>
                </a:bodyPr>
                <a:lstStyle/>
                <a:p>
                  <a:r>
                    <a:rPr lang="en-US" altLang="ko-KR" sz="1200" b="1" dirty="0">
                      <a:solidFill>
                        <a:schemeClr val="bg1"/>
                      </a:solidFill>
                      <a:effectLst>
                        <a:outerShdw blurRad="38100" dist="38100" dir="2700000" algn="tl">
                          <a:srgbClr val="000000">
                            <a:alpha val="43137"/>
                          </a:srgbClr>
                        </a:outerShdw>
                      </a:effectLst>
                    </a:rPr>
                    <a:t>CSS 3</a:t>
                  </a:r>
                  <a:endParaRPr lang="ko-KR" altLang="en-US" sz="1200" b="1" dirty="0">
                    <a:solidFill>
                      <a:schemeClr val="bg1"/>
                    </a:solidFill>
                    <a:effectLst>
                      <a:outerShdw blurRad="38100" dist="38100" dir="2700000" algn="tl">
                        <a:srgbClr val="000000">
                          <a:alpha val="43137"/>
                        </a:srgbClr>
                      </a:outerShdw>
                    </a:effectLst>
                  </a:endParaRPr>
                </a:p>
              </p:txBody>
            </p:sp>
            <p:sp>
              <p:nvSpPr>
                <p:cNvPr id="21" name="TextBox 20">
                  <a:extLst>
                    <a:ext uri="{FF2B5EF4-FFF2-40B4-BE49-F238E27FC236}">
                      <a16:creationId xmlns:a16="http://schemas.microsoft.com/office/drawing/2014/main" id="{4DCD76FC-F657-4F0B-A0ED-2BDA86EE93C9}"/>
                    </a:ext>
                  </a:extLst>
                </p:cNvPr>
                <p:cNvSpPr txBox="1"/>
                <p:nvPr/>
              </p:nvSpPr>
              <p:spPr>
                <a:xfrm>
                  <a:off x="649660" y="4943477"/>
                  <a:ext cx="2592288" cy="294756"/>
                </a:xfrm>
                <a:prstGeom prst="rect">
                  <a:avLst/>
                </a:prstGeom>
                <a:noFill/>
              </p:spPr>
              <p:txBody>
                <a:bodyPr wrap="square" rtlCol="0">
                  <a:spAutoFit/>
                </a:bodyPr>
                <a:lstStyle/>
                <a:p>
                  <a:r>
                    <a:rPr lang="en-US" altLang="ko-KR" sz="1200" b="1" dirty="0">
                      <a:solidFill>
                        <a:schemeClr val="bg1"/>
                      </a:solidFill>
                      <a:effectLst>
                        <a:outerShdw blurRad="38100" dist="38100" dir="2700000" algn="tl">
                          <a:srgbClr val="000000">
                            <a:alpha val="43137"/>
                          </a:srgbClr>
                        </a:outerShdw>
                      </a:effectLst>
                    </a:rPr>
                    <a:t>Bootstrap</a:t>
                  </a:r>
                  <a:endParaRPr lang="en-US" altLang="ko-KR" sz="900" b="1" dirty="0">
                    <a:solidFill>
                      <a:schemeClr val="bg1"/>
                    </a:solidFill>
                    <a:effectLst>
                      <a:outerShdw blurRad="38100" dist="38100" dir="2700000" algn="tl">
                        <a:srgbClr val="000000">
                          <a:alpha val="43137"/>
                        </a:srgbClr>
                      </a:outerShdw>
                    </a:effectLst>
                  </a:endParaRPr>
                </a:p>
              </p:txBody>
            </p:sp>
            <p:sp>
              <p:nvSpPr>
                <p:cNvPr id="22" name="TextBox 21">
                  <a:extLst>
                    <a:ext uri="{FF2B5EF4-FFF2-40B4-BE49-F238E27FC236}">
                      <a16:creationId xmlns:a16="http://schemas.microsoft.com/office/drawing/2014/main" id="{C31BF151-27DF-407C-8048-98B2EE35E0E1}"/>
                    </a:ext>
                  </a:extLst>
                </p:cNvPr>
                <p:cNvSpPr txBox="1"/>
                <p:nvPr/>
              </p:nvSpPr>
              <p:spPr>
                <a:xfrm>
                  <a:off x="649660" y="5370964"/>
                  <a:ext cx="2592288" cy="245629"/>
                </a:xfrm>
                <a:prstGeom prst="rect">
                  <a:avLst/>
                </a:prstGeom>
                <a:noFill/>
              </p:spPr>
              <p:txBody>
                <a:bodyPr wrap="square" rtlCol="0">
                  <a:spAutoFit/>
                </a:bodyPr>
                <a:lstStyle/>
                <a:p>
                  <a:r>
                    <a:rPr lang="en-US" altLang="ko-KR" sz="900" b="1" dirty="0">
                      <a:solidFill>
                        <a:schemeClr val="bg1"/>
                      </a:solidFill>
                    </a:rPr>
                    <a:t>Bootstrap</a:t>
                  </a:r>
                </a:p>
              </p:txBody>
            </p:sp>
          </p:grpSp>
          <p:sp>
            <p:nvSpPr>
              <p:cNvPr id="11" name="Arc 10">
                <a:extLst>
                  <a:ext uri="{FF2B5EF4-FFF2-40B4-BE49-F238E27FC236}">
                    <a16:creationId xmlns:a16="http://schemas.microsoft.com/office/drawing/2014/main" id="{F0A03470-ADEF-45A6-A3BE-FA18F352351A}"/>
                  </a:ext>
                </a:extLst>
              </p:cNvPr>
              <p:cNvSpPr/>
              <p:nvPr/>
            </p:nvSpPr>
            <p:spPr>
              <a:xfrm rot="13443396">
                <a:off x="3536681" y="2682362"/>
                <a:ext cx="2131010" cy="2036379"/>
              </a:xfrm>
              <a:prstGeom prst="arc">
                <a:avLst>
                  <a:gd name="adj1" fmla="val 11157028"/>
                  <a:gd name="adj2" fmla="val 21283066"/>
                </a:avLst>
              </a:prstGeom>
              <a:ln w="31750">
                <a:solidFill>
                  <a:schemeClr val="bg1">
                    <a:lumMod val="7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dirty="0"/>
              </a:p>
            </p:txBody>
          </p:sp>
          <p:sp>
            <p:nvSpPr>
              <p:cNvPr id="12" name="Arc 11">
                <a:extLst>
                  <a:ext uri="{FF2B5EF4-FFF2-40B4-BE49-F238E27FC236}">
                    <a16:creationId xmlns:a16="http://schemas.microsoft.com/office/drawing/2014/main" id="{A7906F3E-4EC3-4B58-A23B-09009B9EC4B0}"/>
                  </a:ext>
                </a:extLst>
              </p:cNvPr>
              <p:cNvSpPr/>
              <p:nvPr/>
            </p:nvSpPr>
            <p:spPr>
              <a:xfrm rot="2668890">
                <a:off x="3505590" y="2699438"/>
                <a:ext cx="2036379" cy="2036379"/>
              </a:xfrm>
              <a:prstGeom prst="arc">
                <a:avLst>
                  <a:gd name="adj1" fmla="val 11157028"/>
                  <a:gd name="adj2" fmla="val 21283066"/>
                </a:avLst>
              </a:prstGeom>
              <a:ln w="31750">
                <a:solidFill>
                  <a:schemeClr val="bg1">
                    <a:lumMod val="7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dirty="0"/>
              </a:p>
            </p:txBody>
          </p:sp>
        </p:grpSp>
        <p:sp>
          <p:nvSpPr>
            <p:cNvPr id="6" name="TextBox 5">
              <a:extLst>
                <a:ext uri="{FF2B5EF4-FFF2-40B4-BE49-F238E27FC236}">
                  <a16:creationId xmlns:a16="http://schemas.microsoft.com/office/drawing/2014/main" id="{98957C6E-404B-49DF-8706-F46C6BF4E4A5}"/>
                </a:ext>
              </a:extLst>
            </p:cNvPr>
            <p:cNvSpPr txBox="1"/>
            <p:nvPr/>
          </p:nvSpPr>
          <p:spPr>
            <a:xfrm>
              <a:off x="5587641" y="3792575"/>
              <a:ext cx="1383273" cy="615553"/>
            </a:xfrm>
            <a:prstGeom prst="rect">
              <a:avLst/>
            </a:prstGeom>
            <a:noFill/>
          </p:spPr>
          <p:txBody>
            <a:bodyPr wrap="square" rtlCol="0">
              <a:spAutoFit/>
            </a:bodyPr>
            <a:lstStyle/>
            <a:p>
              <a:pPr algn="ctr"/>
              <a:r>
                <a:rPr lang="en-US" altLang="ko-KR" sz="1200" b="1" dirty="0">
                  <a:solidFill>
                    <a:srgbClr val="00B050"/>
                  </a:solidFill>
                  <a:effectLst>
                    <a:outerShdw blurRad="38100" dist="38100" dir="2700000" algn="tl">
                      <a:srgbClr val="000000">
                        <a:alpha val="43137"/>
                      </a:srgbClr>
                    </a:outerShdw>
                  </a:effectLst>
                </a:rPr>
                <a:t>Languages</a:t>
              </a:r>
            </a:p>
            <a:p>
              <a:pPr algn="ctr"/>
              <a:r>
                <a:rPr lang="en-US" altLang="ko-KR" sz="1200" b="1" dirty="0">
                  <a:solidFill>
                    <a:srgbClr val="00B050"/>
                  </a:solidFill>
                  <a:effectLst>
                    <a:outerShdw blurRad="38100" dist="38100" dir="2700000" algn="tl">
                      <a:srgbClr val="000000">
                        <a:alpha val="43137"/>
                      </a:srgbClr>
                    </a:outerShdw>
                  </a:effectLst>
                </a:rPr>
                <a:t>&amp; Tools</a:t>
              </a:r>
              <a:endParaRPr lang="ko-KR" altLang="en-US" sz="1200" b="1" dirty="0">
                <a:solidFill>
                  <a:srgbClr val="00B05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802177B-E5D8-4526-8C97-A9F4B91F0B63}"/>
                </a:ext>
              </a:extLst>
            </p:cNvPr>
            <p:cNvSpPr txBox="1"/>
            <p:nvPr/>
          </p:nvSpPr>
          <p:spPr>
            <a:xfrm>
              <a:off x="6334141" y="3179097"/>
              <a:ext cx="258420" cy="338555"/>
            </a:xfrm>
            <a:prstGeom prst="rect">
              <a:avLst/>
            </a:prstGeom>
            <a:noFill/>
          </p:spPr>
          <p:txBody>
            <a:bodyPr wrap="square" rtlCol="0">
              <a:spAutoFit/>
            </a:bodyPr>
            <a:lstStyle/>
            <a:p>
              <a:endParaRPr lang="en-US" sz="1050" dirty="0"/>
            </a:p>
          </p:txBody>
        </p:sp>
        <p:pic>
          <p:nvPicPr>
            <p:cNvPr id="8" name="Picture 2" descr="Programming Language Icon High Res Stock Images | Shutterstock">
              <a:extLst>
                <a:ext uri="{FF2B5EF4-FFF2-40B4-BE49-F238E27FC236}">
                  <a16:creationId xmlns:a16="http://schemas.microsoft.com/office/drawing/2014/main" id="{DAD2E9B5-6829-41E5-8B21-7272EB9049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6974" y="3097598"/>
              <a:ext cx="865919" cy="5897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4C49C4-B9C1-42B3-B22E-F819B9ABA21C}"/>
                </a:ext>
              </a:extLst>
            </p:cNvPr>
            <p:cNvSpPr txBox="1"/>
            <p:nvPr/>
          </p:nvSpPr>
          <p:spPr>
            <a:xfrm>
              <a:off x="782109" y="2838735"/>
              <a:ext cx="3651895" cy="882293"/>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This languages and tools used for the e-shopping project.</a:t>
              </a:r>
              <a:endParaRPr lang="ko-KR" altLang="en-US" dirty="0">
                <a:latin typeface="Times New Roman" panose="02020603050405020304" pitchFamily="18" charset="0"/>
                <a:cs typeface="Times New Roman" panose="02020603050405020304" pitchFamily="18" charset="0"/>
              </a:endParaRPr>
            </a:p>
            <a:p>
              <a:pPr algn="r"/>
              <a:endParaRPr lang="en-US" altLang="ko-KR" sz="900" dirty="0">
                <a:solidFill>
                  <a:schemeClr val="tx1">
                    <a:lumMod val="75000"/>
                    <a:lumOff val="25000"/>
                  </a:schemeClr>
                </a:solidFill>
              </a:endParaRPr>
            </a:p>
          </p:txBody>
        </p:sp>
      </p:grpSp>
      <p:sp>
        <p:nvSpPr>
          <p:cNvPr id="35" name="TextBox 34">
            <a:extLst>
              <a:ext uri="{FF2B5EF4-FFF2-40B4-BE49-F238E27FC236}">
                <a16:creationId xmlns:a16="http://schemas.microsoft.com/office/drawing/2014/main" id="{8B2C8ACC-70D8-435F-83DB-6C945D6F815D}"/>
              </a:ext>
            </a:extLst>
          </p:cNvPr>
          <p:cNvSpPr txBox="1"/>
          <p:nvPr/>
        </p:nvSpPr>
        <p:spPr>
          <a:xfrm>
            <a:off x="1154256" y="116508"/>
            <a:ext cx="6833933" cy="800219"/>
          </a:xfrm>
          <a:prstGeom prst="rect">
            <a:avLst/>
          </a:prstGeom>
          <a:noFill/>
        </p:spPr>
        <p:txBody>
          <a:bodyPr wrap="square" rtlCol="0">
            <a:spAutoFit/>
          </a:bodyPr>
          <a:lstStyle/>
          <a:p>
            <a:pPr algn="ctr"/>
            <a:r>
              <a:rPr lang="en-US" sz="3200" dirty="0">
                <a:latin typeface="Stencil" panose="040409050D0802020404" pitchFamily="82" charset="0"/>
              </a:rPr>
              <a:t>Language and tools</a:t>
            </a:r>
          </a:p>
          <a:p>
            <a:endParaRPr lang="en-US" dirty="0"/>
          </a:p>
        </p:txBody>
      </p:sp>
      <p:graphicFrame>
        <p:nvGraphicFramePr>
          <p:cNvPr id="3" name="Diagram 2">
            <a:extLst>
              <a:ext uri="{FF2B5EF4-FFF2-40B4-BE49-F238E27FC236}">
                <a16:creationId xmlns:a16="http://schemas.microsoft.com/office/drawing/2014/main" id="{71950D1D-18D8-4714-9B60-79E1508EDE80}"/>
              </a:ext>
            </a:extLst>
          </p:cNvPr>
          <p:cNvGraphicFramePr/>
          <p:nvPr>
            <p:extLst>
              <p:ext uri="{D42A27DB-BD31-4B8C-83A1-F6EECF244321}">
                <p14:modId xmlns:p14="http://schemas.microsoft.com/office/powerpoint/2010/main" val="587056913"/>
              </p:ext>
            </p:extLst>
          </p:nvPr>
        </p:nvGraphicFramePr>
        <p:xfrm>
          <a:off x="3887493" y="2635299"/>
          <a:ext cx="5995809" cy="229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Date Placeholder 35"/>
          <p:cNvSpPr>
            <a:spLocks noGrp="1"/>
          </p:cNvSpPr>
          <p:nvPr>
            <p:ph type="dt" sz="half" idx="10"/>
          </p:nvPr>
        </p:nvSpPr>
        <p:spPr/>
        <p:txBody>
          <a:bodyPr/>
          <a:lstStyle/>
          <a:p>
            <a:endParaRPr lang="en-US" dirty="0"/>
          </a:p>
        </p:txBody>
      </p:sp>
      <p:sp>
        <p:nvSpPr>
          <p:cNvPr id="37" name="Slide Number Placeholder 36"/>
          <p:cNvSpPr>
            <a:spLocks noGrp="1"/>
          </p:cNvSpPr>
          <p:nvPr>
            <p:ph type="sldNum" sz="quarter" idx="12"/>
          </p:nvPr>
        </p:nvSpPr>
        <p:spPr/>
        <p:txBody>
          <a:bodyPr/>
          <a:lstStyle/>
          <a:p>
            <a:fld id="{EA5C1DEA-EFCF-412B-9D08-34F4B3780FE2}" type="slidenum">
              <a:rPr lang="en-US" smtClean="0"/>
              <a:t>10</a:t>
            </a:fld>
            <a:endParaRPr lang="en-US"/>
          </a:p>
        </p:txBody>
      </p:sp>
      <p:sp>
        <p:nvSpPr>
          <p:cNvPr id="38" name="TextBox 37"/>
          <p:cNvSpPr txBox="1"/>
          <p:nvPr/>
        </p:nvSpPr>
        <p:spPr>
          <a:xfrm>
            <a:off x="8053026" y="4787866"/>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462972915"/>
      </p:ext>
    </p:extLst>
  </p:cSld>
  <p:clrMapOvr>
    <a:masterClrMapping/>
  </p:clrMapOvr>
  <mc:AlternateContent xmlns:mc="http://schemas.openxmlformats.org/markup-compatibility/2006" xmlns:p14="http://schemas.microsoft.com/office/powerpoint/2010/main">
    <mc:Choice Requires="p14">
      <p:transition spd="slow" p14:dur="25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18A31F-910D-4E42-929C-F18C497913EF}"/>
              </a:ext>
            </a:extLst>
          </p:cNvPr>
          <p:cNvPicPr>
            <a:picLocks noChangeAspect="1"/>
          </p:cNvPicPr>
          <p:nvPr/>
        </p:nvPicPr>
        <p:blipFill>
          <a:blip r:embed="rId2"/>
          <a:stretch>
            <a:fillRect/>
          </a:stretch>
        </p:blipFill>
        <p:spPr>
          <a:xfrm>
            <a:off x="1546699" y="958888"/>
            <a:ext cx="5710136" cy="37784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20E9379D-6E39-4FD5-B012-8F35393A4011}"/>
              </a:ext>
            </a:extLst>
          </p:cNvPr>
          <p:cNvSpPr>
            <a:spLocks noGrp="1"/>
          </p:cNvSpPr>
          <p:nvPr>
            <p:ph type="sldNum" idx="12"/>
          </p:nvPr>
        </p:nvSpPr>
        <p:spPr/>
        <p:txBody>
          <a:bodyPr/>
          <a:lstStyle/>
          <a:p>
            <a:fld id="{EA5C1DEA-EFCF-412B-9D08-34F4B3780FE2}" type="slidenum">
              <a:rPr lang="en-US" smtClean="0"/>
              <a:t>11</a:t>
            </a:fld>
            <a:endParaRPr lang="en-US"/>
          </a:p>
        </p:txBody>
      </p:sp>
      <p:sp>
        <p:nvSpPr>
          <p:cNvPr id="7" name="TextBox 6">
            <a:extLst>
              <a:ext uri="{FF2B5EF4-FFF2-40B4-BE49-F238E27FC236}">
                <a16:creationId xmlns:a16="http://schemas.microsoft.com/office/drawing/2014/main" id="{CE8535AA-E320-4ED1-B62F-FD2E8679B97C}"/>
              </a:ext>
            </a:extLst>
          </p:cNvPr>
          <p:cNvSpPr txBox="1"/>
          <p:nvPr/>
        </p:nvSpPr>
        <p:spPr>
          <a:xfrm>
            <a:off x="1155033" y="326338"/>
            <a:ext cx="6833933" cy="800219"/>
          </a:xfrm>
          <a:prstGeom prst="rect">
            <a:avLst/>
          </a:prstGeom>
          <a:noFill/>
        </p:spPr>
        <p:txBody>
          <a:bodyPr wrap="square" rtlCol="0">
            <a:spAutoFit/>
          </a:bodyPr>
          <a:lstStyle/>
          <a:p>
            <a:pPr algn="ctr"/>
            <a:r>
              <a:rPr lang="en-US" sz="3200" dirty="0">
                <a:solidFill>
                  <a:schemeClr val="bg1"/>
                </a:solidFill>
                <a:latin typeface="Stencil" panose="040409050D0802020404" pitchFamily="82" charset="0"/>
              </a:rPr>
              <a:t>Use case diagram</a:t>
            </a:r>
          </a:p>
          <a:p>
            <a:endParaRPr lang="en-US" dirty="0">
              <a:solidFill>
                <a:schemeClr val="bg1"/>
              </a:solidFill>
            </a:endParaRPr>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50843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Shape 402"/>
        <p:cNvGrpSpPr/>
        <p:nvPr/>
      </p:nvGrpSpPr>
      <p:grpSpPr>
        <a:xfrm>
          <a:off x="0" y="0"/>
          <a:ext cx="0" cy="0"/>
          <a:chOff x="0" y="0"/>
          <a:chExt cx="0" cy="0"/>
        </a:xfrm>
      </p:grpSpPr>
      <p:pic>
        <p:nvPicPr>
          <p:cNvPr id="405" name="Google Shape;405;p17" descr="photo-1434030216411-0b793f4b4173.jpg"/>
          <p:cNvPicPr preferRelativeResize="0"/>
          <p:nvPr/>
        </p:nvPicPr>
        <p:blipFill>
          <a:blip r:embed="rId3">
            <a:alphaModFix/>
          </a:blip>
          <a:stretch>
            <a:fillRect/>
          </a:stretch>
        </p:blipFill>
        <p:spPr>
          <a:xfrm>
            <a:off x="6846212" y="2213397"/>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p:cNvSpPr txBox="1"/>
          <p:nvPr/>
        </p:nvSpPr>
        <p:spPr>
          <a:xfrm>
            <a:off x="1391055" y="458493"/>
            <a:ext cx="6833933" cy="738664"/>
          </a:xfrm>
          <a:prstGeom prst="rect">
            <a:avLst/>
          </a:prstGeom>
          <a:noFill/>
        </p:spPr>
        <p:txBody>
          <a:bodyPr wrap="square" rtlCol="0">
            <a:spAutoFit/>
          </a:bodyPr>
          <a:lstStyle/>
          <a:p>
            <a:pPr algn="ctr"/>
            <a:r>
              <a:rPr lang="en-US" sz="2800" dirty="0">
                <a:latin typeface="Stencil" panose="040409050D0802020404" pitchFamily="82" charset="0"/>
              </a:rPr>
              <a:t>System Functional Requirements</a:t>
            </a:r>
          </a:p>
          <a:p>
            <a:endParaRPr lang="en-US" dirty="0"/>
          </a:p>
        </p:txBody>
      </p:sp>
      <p:sp>
        <p:nvSpPr>
          <p:cNvPr id="3" name="TextBox 2"/>
          <p:cNvSpPr txBox="1"/>
          <p:nvPr/>
        </p:nvSpPr>
        <p:spPr>
          <a:xfrm>
            <a:off x="824636" y="1517832"/>
            <a:ext cx="5924145" cy="1015663"/>
          </a:xfrm>
          <a:prstGeom prst="rect">
            <a:avLst/>
          </a:prstGeom>
          <a:noFill/>
        </p:spPr>
        <p:txBody>
          <a:bodyPr wrap="square" rtlCol="0">
            <a:spAutoFit/>
          </a:bodyPr>
          <a:lstStyle/>
          <a:p>
            <a:pPr marL="0" indent="0">
              <a:buNone/>
            </a:pPr>
            <a:r>
              <a:rPr lang="en-US" sz="1800" b="1" i="0" dirty="0">
                <a:effectLst/>
                <a:latin typeface="Times New Roman" panose="02020603050405020304" pitchFamily="18" charset="0"/>
                <a:cs typeface="Times New Roman" panose="02020603050405020304" pitchFamily="18" charset="0"/>
              </a:rPr>
              <a:t>The System must provide following functionalities</a:t>
            </a:r>
            <a:endParaRPr lang="en-US" sz="1600" i="0" dirty="0">
              <a:effectLst/>
              <a:latin typeface="Times New Roman" panose="02020603050405020304" pitchFamily="18" charset="0"/>
              <a:cs typeface="Times New Roman" panose="02020603050405020304" pitchFamily="18" charset="0"/>
            </a:endParaRPr>
          </a:p>
          <a:p>
            <a:pPr marL="0" indent="0" algn="just">
              <a:buNone/>
            </a:pPr>
            <a:endParaRPr lang="en-US" sz="1100" i="0" dirty="0">
              <a:effectLst/>
              <a:latin typeface="Times New Roman" panose="02020603050405020304" pitchFamily="18" charset="0"/>
              <a:cs typeface="Times New Roman" panose="02020603050405020304" pitchFamily="18" charset="0"/>
            </a:endParaRPr>
          </a:p>
          <a:p>
            <a:pPr marL="0" indent="0" algn="just">
              <a:buNone/>
            </a:pPr>
            <a:endParaRPr lang="en-US" sz="1100" dirty="0">
              <a:latin typeface="Times New Roman" panose="02020603050405020304" pitchFamily="18" charset="0"/>
              <a:cs typeface="Times New Roman" panose="02020603050405020304" pitchFamily="18" charset="0"/>
            </a:endParaRPr>
          </a:p>
          <a:p>
            <a:pPr marL="0" indent="0" algn="just">
              <a:buNone/>
            </a:pPr>
            <a:endParaRPr lang="en-US" sz="1100" dirty="0">
              <a:latin typeface="Times New Roman" panose="02020603050405020304" pitchFamily="18" charset="0"/>
              <a:cs typeface="Times New Roman" panose="02020603050405020304" pitchFamily="18" charset="0"/>
            </a:endParaRPr>
          </a:p>
          <a:p>
            <a:endParaRPr lang="en-US" sz="900" dirty="0"/>
          </a:p>
        </p:txBody>
      </p:sp>
      <p:graphicFrame>
        <p:nvGraphicFramePr>
          <p:cNvPr id="4" name="Diagram 3">
            <a:extLst>
              <a:ext uri="{FF2B5EF4-FFF2-40B4-BE49-F238E27FC236}">
                <a16:creationId xmlns:a16="http://schemas.microsoft.com/office/drawing/2014/main" id="{52C8E143-7F26-4064-A0C7-44B1C217B26E}"/>
              </a:ext>
            </a:extLst>
          </p:cNvPr>
          <p:cNvGraphicFramePr/>
          <p:nvPr>
            <p:extLst>
              <p:ext uri="{D42A27DB-BD31-4B8C-83A1-F6EECF244321}">
                <p14:modId xmlns:p14="http://schemas.microsoft.com/office/powerpoint/2010/main" val="3863978193"/>
              </p:ext>
            </p:extLst>
          </p:nvPr>
        </p:nvGraphicFramePr>
        <p:xfrm>
          <a:off x="900247" y="1663429"/>
          <a:ext cx="5850749" cy="2869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6646742" y="4842029"/>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986677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119F6C-8EA7-4AB1-977D-0C6652A1BF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6A28109E-B4C6-4808-887F-4FC0FA153619}"/>
              </a:ext>
            </a:extLst>
          </p:cNvPr>
          <p:cNvSpPr txBox="1"/>
          <p:nvPr/>
        </p:nvSpPr>
        <p:spPr>
          <a:xfrm>
            <a:off x="1439694" y="668778"/>
            <a:ext cx="6833933" cy="738664"/>
          </a:xfrm>
          <a:prstGeom prst="rect">
            <a:avLst/>
          </a:prstGeom>
          <a:noFill/>
        </p:spPr>
        <p:txBody>
          <a:bodyPr wrap="square" rtlCol="0">
            <a:spAutoFit/>
          </a:bodyPr>
          <a:lstStyle/>
          <a:p>
            <a:pPr algn="ctr"/>
            <a:r>
              <a:rPr lang="en-US" sz="2800" dirty="0">
                <a:latin typeface="Stencil" panose="040409050D0802020404" pitchFamily="82" charset="0"/>
              </a:rPr>
              <a:t>System Functional Requirements</a:t>
            </a:r>
          </a:p>
          <a:p>
            <a:endParaRPr lang="en-US" dirty="0"/>
          </a:p>
        </p:txBody>
      </p:sp>
      <p:graphicFrame>
        <p:nvGraphicFramePr>
          <p:cNvPr id="5" name="Diagram 4">
            <a:extLst>
              <a:ext uri="{FF2B5EF4-FFF2-40B4-BE49-F238E27FC236}">
                <a16:creationId xmlns:a16="http://schemas.microsoft.com/office/drawing/2014/main" id="{C528916C-B3E0-43D7-A278-A779FEA33BAE}"/>
              </a:ext>
            </a:extLst>
          </p:cNvPr>
          <p:cNvGraphicFramePr/>
          <p:nvPr>
            <p:extLst>
              <p:ext uri="{D42A27DB-BD31-4B8C-83A1-F6EECF244321}">
                <p14:modId xmlns:p14="http://schemas.microsoft.com/office/powerpoint/2010/main" val="919887379"/>
              </p:ext>
            </p:extLst>
          </p:nvPr>
        </p:nvGraphicFramePr>
        <p:xfrm>
          <a:off x="1439694" y="1750975"/>
          <a:ext cx="6102782" cy="2714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581659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985711" y="1444123"/>
            <a:ext cx="7155602" cy="2932385"/>
            <a:chOff x="985711" y="1444123"/>
            <a:chExt cx="7155602" cy="2932385"/>
          </a:xfrm>
        </p:grpSpPr>
        <p:grpSp>
          <p:nvGrpSpPr>
            <p:cNvPr id="2" name="Group 1"/>
            <p:cNvGrpSpPr/>
            <p:nvPr/>
          </p:nvGrpSpPr>
          <p:grpSpPr>
            <a:xfrm>
              <a:off x="3525171" y="1444123"/>
              <a:ext cx="4616142" cy="2932385"/>
              <a:chOff x="5705689" y="1618377"/>
              <a:chExt cx="5600335" cy="4123622"/>
            </a:xfrm>
          </p:grpSpPr>
          <p:sp>
            <p:nvSpPr>
              <p:cNvPr id="3" name="Rectangle 2">
                <a:extLst>
                  <a:ext uri="{FF2B5EF4-FFF2-40B4-BE49-F238E27FC236}">
                    <a16:creationId xmlns:a16="http://schemas.microsoft.com/office/drawing/2014/main" id="{572A260B-E44B-4442-935B-1A05EC22A3EF}"/>
                  </a:ext>
                </a:extLst>
              </p:cNvPr>
              <p:cNvSpPr/>
              <p:nvPr/>
            </p:nvSpPr>
            <p:spPr>
              <a:xfrm>
                <a:off x="5705689" y="1618377"/>
                <a:ext cx="5600335" cy="952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9B62B21-15F0-49E4-9C0A-46E2135E470B}"/>
                  </a:ext>
                </a:extLst>
              </p:cNvPr>
              <p:cNvSpPr/>
              <p:nvPr/>
            </p:nvSpPr>
            <p:spPr>
              <a:xfrm>
                <a:off x="5705689" y="2661284"/>
                <a:ext cx="5600335" cy="9525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CB51B94-506F-4380-A597-06AB89D66D77}"/>
                  </a:ext>
                </a:extLst>
              </p:cNvPr>
              <p:cNvSpPr/>
              <p:nvPr/>
            </p:nvSpPr>
            <p:spPr>
              <a:xfrm>
                <a:off x="5705689" y="3704191"/>
                <a:ext cx="5600335" cy="952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AE17829E-6DBD-46E2-A0FA-EF1A05D59AA2}"/>
                  </a:ext>
                </a:extLst>
              </p:cNvPr>
              <p:cNvSpPr/>
              <p:nvPr/>
            </p:nvSpPr>
            <p:spPr>
              <a:xfrm>
                <a:off x="5705689" y="4755199"/>
                <a:ext cx="5600335" cy="95258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9CEC0D7-DE8B-498C-B626-42C96E041667}"/>
                  </a:ext>
                </a:extLst>
              </p:cNvPr>
              <p:cNvSpPr txBox="1"/>
              <p:nvPr/>
            </p:nvSpPr>
            <p:spPr>
              <a:xfrm>
                <a:off x="5813112" y="1702252"/>
                <a:ext cx="1177107" cy="9211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id="{710F1FA9-DFA5-44DD-ACE2-E0B67BEBD639}"/>
                  </a:ext>
                </a:extLst>
              </p:cNvPr>
              <p:cNvSpPr txBox="1"/>
              <p:nvPr/>
            </p:nvSpPr>
            <p:spPr>
              <a:xfrm>
                <a:off x="5813112" y="2722531"/>
                <a:ext cx="1177107" cy="9211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02</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 name="TextBox 8">
                <a:extLst>
                  <a:ext uri="{FF2B5EF4-FFF2-40B4-BE49-F238E27FC236}">
                    <a16:creationId xmlns:a16="http://schemas.microsoft.com/office/drawing/2014/main" id="{D4972E19-7853-4F29-A477-B3FC2B9801F4}"/>
                  </a:ext>
                </a:extLst>
              </p:cNvPr>
              <p:cNvSpPr txBox="1"/>
              <p:nvPr/>
            </p:nvSpPr>
            <p:spPr>
              <a:xfrm>
                <a:off x="5813112" y="3781311"/>
                <a:ext cx="1177107" cy="9211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03</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id="{0C2DEC08-2D9E-4E4E-9381-354A4120B26C}"/>
                  </a:ext>
                </a:extLst>
              </p:cNvPr>
              <p:cNvSpPr txBox="1"/>
              <p:nvPr/>
            </p:nvSpPr>
            <p:spPr>
              <a:xfrm>
                <a:off x="5813112" y="4820838"/>
                <a:ext cx="1177107" cy="9211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04</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1" name="TextBox 10">
                <a:extLst>
                  <a:ext uri="{FF2B5EF4-FFF2-40B4-BE49-F238E27FC236}">
                    <a16:creationId xmlns:a16="http://schemas.microsoft.com/office/drawing/2014/main" id="{CCF5E8D6-2132-4973-98AF-E170110635BC}"/>
                  </a:ext>
                </a:extLst>
              </p:cNvPr>
              <p:cNvSpPr txBox="1"/>
              <p:nvPr/>
            </p:nvSpPr>
            <p:spPr>
              <a:xfrm>
                <a:off x="6849566" y="1831535"/>
                <a:ext cx="4026886" cy="692491"/>
              </a:xfrm>
              <a:prstGeom prst="rect">
                <a:avLst/>
              </a:prstGeom>
              <a:noFill/>
            </p:spPr>
            <p:txBody>
              <a:bodyPr wrap="square" rtlCol="0">
                <a:spAutoFit/>
              </a:bodyPr>
              <a:lstStyle/>
              <a:p>
                <a:pPr lvl="0" algn="just">
                  <a:buClrTx/>
                  <a:defRPr/>
                </a:pPr>
                <a:r>
                  <a:rPr lang="en-US" sz="1300" kern="1200" dirty="0">
                    <a:solidFill>
                      <a:srgbClr val="FFFFFF"/>
                    </a:solidFill>
                    <a:latin typeface="Rockwell" panose="02060603020205020403" pitchFamily="18" charset="0"/>
                    <a:ea typeface="+mn-ea"/>
                    <a:cs typeface="+mn-cs"/>
                  </a:rPr>
                  <a:t>How much our website to be intuitive and easy-to-use</a:t>
                </a:r>
                <a:endParaRPr kumimoji="0" lang="en-GB" sz="1300" b="0" i="0" u="none" strike="noStrike" kern="1200" cap="none" spc="0" normalizeH="0" baseline="0" noProof="0" dirty="0">
                  <a:ln>
                    <a:noFill/>
                  </a:ln>
                  <a:solidFill>
                    <a:srgbClr val="FFFFFF"/>
                  </a:solidFill>
                  <a:effectLst/>
                  <a:uLnTx/>
                  <a:uFillTx/>
                  <a:latin typeface="Rockwell" panose="02060603020205020403" pitchFamily="18" charset="0"/>
                  <a:ea typeface="Noto Sans" panose="020B0502040504020204" pitchFamily="34"/>
                  <a:cs typeface="Noto Sans" panose="020B0502040504020204" pitchFamily="34"/>
                </a:endParaRPr>
              </a:p>
            </p:txBody>
          </p:sp>
          <p:sp>
            <p:nvSpPr>
              <p:cNvPr id="12" name="TextBox 11">
                <a:extLst>
                  <a:ext uri="{FF2B5EF4-FFF2-40B4-BE49-F238E27FC236}">
                    <a16:creationId xmlns:a16="http://schemas.microsoft.com/office/drawing/2014/main" id="{AFE0ADF0-60ED-427C-8750-80ACC702B290}"/>
                  </a:ext>
                </a:extLst>
              </p:cNvPr>
              <p:cNvSpPr txBox="1"/>
              <p:nvPr/>
            </p:nvSpPr>
            <p:spPr>
              <a:xfrm>
                <a:off x="6849566" y="2859610"/>
                <a:ext cx="4026886" cy="701837"/>
              </a:xfrm>
              <a:prstGeom prst="rect">
                <a:avLst/>
              </a:prstGeom>
              <a:noFill/>
            </p:spPr>
            <p:txBody>
              <a:bodyPr wrap="square" rtlCol="0">
                <a:spAutoFit/>
              </a:bodyPr>
              <a:lstStyle/>
              <a:p>
                <a:pPr lvl="0" algn="just">
                  <a:buClrTx/>
                  <a:defRPr/>
                </a:pPr>
                <a:r>
                  <a:rPr lang="en-US" sz="1300" kern="1200" dirty="0">
                    <a:solidFill>
                      <a:srgbClr val="FFFFFF"/>
                    </a:solidFill>
                    <a:latin typeface="Rockwell" panose="02060603020205020403" pitchFamily="18" charset="0"/>
                    <a:ea typeface="+mn-ea"/>
                    <a:cs typeface="+mn-cs"/>
                  </a:rPr>
                  <a:t>How easily a user can achieve their goal in a single page visit</a:t>
                </a:r>
                <a:endParaRPr kumimoji="0" lang="en-GB" sz="1300" b="0" i="0" u="none" strike="noStrike" kern="1200" cap="none" spc="0" normalizeH="0" baseline="0" noProof="0" dirty="0">
                  <a:ln>
                    <a:noFill/>
                  </a:ln>
                  <a:solidFill>
                    <a:srgbClr val="FFFFFF"/>
                  </a:solidFill>
                  <a:effectLst/>
                  <a:uLnTx/>
                  <a:uFillTx/>
                  <a:latin typeface="Rockwell" panose="02060603020205020403" pitchFamily="18" charset="0"/>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B28E29FF-87BE-45A8-882B-B961681B3697}"/>
                  </a:ext>
                </a:extLst>
              </p:cNvPr>
              <p:cNvSpPr txBox="1"/>
              <p:nvPr/>
            </p:nvSpPr>
            <p:spPr>
              <a:xfrm>
                <a:off x="6849566" y="3928014"/>
                <a:ext cx="4026886" cy="692491"/>
              </a:xfrm>
              <a:prstGeom prst="rect">
                <a:avLst/>
              </a:prstGeom>
              <a:noFill/>
            </p:spPr>
            <p:txBody>
              <a:bodyPr wrap="square" rtlCol="0">
                <a:spAutoFit/>
              </a:bodyPr>
              <a:lstStyle/>
              <a:p>
                <a:pPr lvl="0" algn="just">
                  <a:buClrTx/>
                  <a:defRPr/>
                </a:pPr>
                <a:r>
                  <a:rPr lang="en-US" sz="1300" kern="1200" dirty="0">
                    <a:solidFill>
                      <a:srgbClr val="FFFFFF"/>
                    </a:solidFill>
                    <a:latin typeface="Rockwell" panose="02060603020205020403" pitchFamily="18" charset="0"/>
                    <a:ea typeface="+mn-ea"/>
                    <a:cs typeface="+mn-cs"/>
                  </a:rPr>
                  <a:t>How quickly a user select product and add to the cart</a:t>
                </a:r>
                <a:endParaRPr kumimoji="0" lang="en-GB" sz="1300" b="0" i="0" u="none" strike="noStrike" kern="1200" cap="none" spc="0" normalizeH="0" baseline="0" noProof="0" dirty="0">
                  <a:ln>
                    <a:noFill/>
                  </a:ln>
                  <a:solidFill>
                    <a:srgbClr val="FFFFFF"/>
                  </a:solidFill>
                  <a:effectLst/>
                  <a:uLnTx/>
                  <a:uFillTx/>
                  <a:latin typeface="Rockwell" panose="02060603020205020403" pitchFamily="18" charset="0"/>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id="{58206D10-CBD0-4232-AD3B-0197AEE2F8E0}"/>
                  </a:ext>
                </a:extLst>
              </p:cNvPr>
              <p:cNvSpPr txBox="1"/>
              <p:nvPr/>
            </p:nvSpPr>
            <p:spPr>
              <a:xfrm>
                <a:off x="6849566" y="5025906"/>
                <a:ext cx="4026886" cy="411166"/>
              </a:xfrm>
              <a:prstGeom prst="rect">
                <a:avLst/>
              </a:prstGeom>
              <a:noFill/>
            </p:spPr>
            <p:txBody>
              <a:bodyPr wrap="square" rtlCol="0">
                <a:spAutoFit/>
              </a:bodyPr>
              <a:lstStyle/>
              <a:p>
                <a:pPr lvl="0" algn="just">
                  <a:buClrTx/>
                  <a:defRPr/>
                </a:pPr>
                <a:r>
                  <a:rPr lang="en-US" sz="1300" kern="1200" dirty="0">
                    <a:solidFill>
                      <a:srgbClr val="FFFFFF"/>
                    </a:solidFill>
                    <a:latin typeface="Rockwell" panose="02060603020205020403" pitchFamily="18" charset="0"/>
                    <a:ea typeface="+mn-ea"/>
                    <a:cs typeface="+mn-cs"/>
                  </a:rPr>
                  <a:t>Number and time of errors users make</a:t>
                </a:r>
                <a:endParaRPr kumimoji="0" lang="en-GB" sz="1300" b="0" i="0" u="none" strike="noStrike" kern="1200" cap="none" spc="0" normalizeH="0" baseline="0" noProof="0" dirty="0">
                  <a:ln>
                    <a:noFill/>
                  </a:ln>
                  <a:solidFill>
                    <a:srgbClr val="FFFFFF"/>
                  </a:solidFill>
                  <a:effectLst/>
                  <a:uLnTx/>
                  <a:uFillTx/>
                  <a:latin typeface="Rockwell" panose="02060603020205020403" pitchFamily="18" charset="0"/>
                  <a:ea typeface="Noto Sans" panose="020B0502040504020204" pitchFamily="34"/>
                  <a:cs typeface="Noto Sans" panose="020B0502040504020204" pitchFamily="34"/>
                </a:endParaRPr>
              </a:p>
            </p:txBody>
          </p:sp>
        </p:grpSp>
        <p:sp>
          <p:nvSpPr>
            <p:cNvPr id="15" name="Rectangle 14"/>
            <p:cNvSpPr/>
            <p:nvPr/>
          </p:nvSpPr>
          <p:spPr>
            <a:xfrm>
              <a:off x="985711" y="1444123"/>
              <a:ext cx="2273925" cy="785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Stencil" panose="040409050D0802020404" pitchFamily="82" charset="0"/>
                  <a:cs typeface="Times New Roman" panose="02020603050405020304" pitchFamily="18" charset="0"/>
                </a:rPr>
                <a:t>1. Usability</a:t>
              </a:r>
              <a:endParaRPr lang="en-US" sz="2400" dirty="0">
                <a:latin typeface="Stencil" panose="040409050D0802020404" pitchFamily="82"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11" y="2391202"/>
              <a:ext cx="1772044" cy="1983364"/>
            </a:xfrm>
            <a:prstGeom prst="rect">
              <a:avLst/>
            </a:prstGeom>
          </p:spPr>
        </p:pic>
      </p:grpSp>
      <p:sp>
        <p:nvSpPr>
          <p:cNvPr id="18" name="Slide Number Placeholder 1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9" name="TextBox 18"/>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75491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1031" y="1613104"/>
            <a:ext cx="7785253" cy="2384918"/>
            <a:chOff x="771031" y="1613104"/>
            <a:chExt cx="7785253" cy="2384918"/>
          </a:xfrm>
        </p:grpSpPr>
        <p:sp>
          <p:nvSpPr>
            <p:cNvPr id="47" name="Rectangle 46"/>
            <p:cNvSpPr/>
            <p:nvPr/>
          </p:nvSpPr>
          <p:spPr>
            <a:xfrm>
              <a:off x="771031" y="2397584"/>
              <a:ext cx="3996461" cy="1600438"/>
            </a:xfrm>
            <a:prstGeom prst="rect">
              <a:avLst/>
            </a:prstGeom>
            <a:solidFill>
              <a:srgbClr val="00B050"/>
            </a:solidFill>
          </p:spPr>
          <p:txBody>
            <a:bodyPr wrap="square">
              <a:spAutoFit/>
            </a:bodyPr>
            <a:lstStyle/>
            <a:p>
              <a:pPr marL="285750" indent="-285750">
                <a:buFont typeface="Wingdings" panose="05000000000000000000" pitchFamily="2" charset="2"/>
                <a:buChar char="ü"/>
              </a:pPr>
              <a:r>
                <a:rPr lang="en-US" dirty="0">
                  <a:solidFill>
                    <a:schemeClr val="bg1"/>
                  </a:solidFill>
                </a:rPr>
                <a:t>Our system dealing with monetary transactions and sensitive data. </a:t>
              </a:r>
            </a:p>
            <a:p>
              <a:pPr marL="285750" indent="-285750">
                <a:buFont typeface="Wingdings" panose="05000000000000000000" pitchFamily="2" charset="2"/>
                <a:buChar char="ü"/>
              </a:pPr>
              <a:r>
                <a:rPr lang="en-US" dirty="0">
                  <a:solidFill>
                    <a:schemeClr val="bg1"/>
                  </a:solidFill>
                </a:rPr>
                <a:t>Only the system administrator can access data permissions for change to the system.</a:t>
              </a:r>
            </a:p>
            <a:p>
              <a:pPr marL="285750" indent="-285750">
                <a:buFont typeface="Wingdings" panose="05000000000000000000" pitchFamily="2" charset="2"/>
                <a:buChar char="ü"/>
              </a:pPr>
              <a:r>
                <a:rPr lang="en-US" dirty="0">
                  <a:solidFill>
                    <a:schemeClr val="bg1"/>
                  </a:solidFill>
                </a:rPr>
                <a:t>The website must be resilient to any kind of attacks, including SQL injection and XSS attacks etc.</a:t>
              </a:r>
            </a:p>
          </p:txBody>
        </p:sp>
        <p:sp>
          <p:nvSpPr>
            <p:cNvPr id="49" name="Rectangle 48"/>
            <p:cNvSpPr/>
            <p:nvPr/>
          </p:nvSpPr>
          <p:spPr>
            <a:xfrm>
              <a:off x="777069" y="1613105"/>
              <a:ext cx="3990424" cy="785185"/>
            </a:xfrm>
            <a:prstGeom prst="rect">
              <a:avLst/>
            </a:prstGeom>
            <a:solidFill>
              <a:schemeClr val="tx2">
                <a:lumMod val="25000"/>
              </a:schemeClr>
            </a:solidFill>
            <a:ln w="38100">
              <a:solidFill>
                <a:schemeClr val="accent5">
                  <a:lumMod val="7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tencil" panose="040409050D0802020404" pitchFamily="82" charset="0"/>
                  <a:cs typeface="Times New Roman" panose="02020603050405020304" pitchFamily="18" charset="0"/>
                </a:rPr>
                <a:t>2. security</a:t>
              </a:r>
              <a:endParaRPr lang="en-US" sz="2000" dirty="0">
                <a:latin typeface="Stencil" panose="040409050D0802020404" pitchFamily="82" charset="0"/>
              </a:endParaRPr>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596" y="1613104"/>
              <a:ext cx="3580688" cy="2384917"/>
            </a:xfrm>
            <a:prstGeom prst="rect">
              <a:avLst/>
            </a:prstGeom>
          </p:spPr>
        </p:pic>
      </p:gr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TextBox 6"/>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2205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2" name="TextBox 1"/>
          <p:cNvSpPr txBox="1"/>
          <p:nvPr/>
        </p:nvSpPr>
        <p:spPr>
          <a:xfrm>
            <a:off x="1384749" y="742272"/>
            <a:ext cx="6833933" cy="584775"/>
          </a:xfrm>
          <a:prstGeom prst="rect">
            <a:avLst/>
          </a:prstGeom>
          <a:noFill/>
        </p:spPr>
        <p:txBody>
          <a:bodyPr wrap="square" rtlCol="0">
            <a:spAutoFit/>
          </a:bodyPr>
          <a:lstStyle/>
          <a:p>
            <a:pPr algn="ctr"/>
            <a:r>
              <a:rPr lang="en-US" sz="3200" dirty="0">
                <a:solidFill>
                  <a:schemeClr val="bg1"/>
                </a:solidFill>
                <a:latin typeface="Stencil" panose="040409050D0802020404" pitchFamily="82" charset="0"/>
              </a:rPr>
              <a:t>Non-Functional Requirements</a:t>
            </a:r>
          </a:p>
        </p:txBody>
      </p:sp>
      <p:graphicFrame>
        <p:nvGraphicFramePr>
          <p:cNvPr id="4" name="Diagram 3"/>
          <p:cNvGraphicFramePr/>
          <p:nvPr/>
        </p:nvGraphicFramePr>
        <p:xfrm>
          <a:off x="1458948" y="1256183"/>
          <a:ext cx="6108971"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4088917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01363" y="1046830"/>
            <a:ext cx="6285914" cy="3844421"/>
            <a:chOff x="926719" y="1556816"/>
            <a:chExt cx="6507631" cy="4886377"/>
          </a:xfrm>
        </p:grpSpPr>
        <p:sp>
          <p:nvSpPr>
            <p:cNvPr id="7" name="Oval 6"/>
            <p:cNvSpPr/>
            <p:nvPr/>
          </p:nvSpPr>
          <p:spPr>
            <a:xfrm>
              <a:off x="4659283" y="1556816"/>
              <a:ext cx="1238597" cy="7232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Buyer</a:t>
              </a:r>
            </a:p>
          </p:txBody>
        </p:sp>
        <p:sp>
          <p:nvSpPr>
            <p:cNvPr id="8" name="Rectangle 7"/>
            <p:cNvSpPr/>
            <p:nvPr/>
          </p:nvSpPr>
          <p:spPr>
            <a:xfrm>
              <a:off x="4653743" y="2667262"/>
              <a:ext cx="1596043" cy="7813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1. Search and Identification</a:t>
              </a:r>
            </a:p>
          </p:txBody>
        </p:sp>
        <p:sp>
          <p:nvSpPr>
            <p:cNvPr id="9" name="Rectangle 8"/>
            <p:cNvSpPr/>
            <p:nvPr/>
          </p:nvSpPr>
          <p:spPr>
            <a:xfrm>
              <a:off x="5838307" y="4530437"/>
              <a:ext cx="1596043" cy="7813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2. Selection and Negotiation</a:t>
              </a:r>
            </a:p>
          </p:txBody>
        </p:sp>
        <p:sp>
          <p:nvSpPr>
            <p:cNvPr id="10" name="Rectangle 9"/>
            <p:cNvSpPr/>
            <p:nvPr/>
          </p:nvSpPr>
          <p:spPr>
            <a:xfrm>
              <a:off x="4242264" y="5661798"/>
              <a:ext cx="1596043" cy="7813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3. Purchasing</a:t>
              </a:r>
            </a:p>
          </p:txBody>
        </p:sp>
        <p:sp>
          <p:nvSpPr>
            <p:cNvPr id="11" name="Rectangle 10"/>
            <p:cNvSpPr/>
            <p:nvPr/>
          </p:nvSpPr>
          <p:spPr>
            <a:xfrm>
              <a:off x="2565864" y="4765964"/>
              <a:ext cx="1596043" cy="7813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4. Product and Service Delivery</a:t>
              </a:r>
            </a:p>
          </p:txBody>
        </p:sp>
        <p:sp>
          <p:nvSpPr>
            <p:cNvPr id="12" name="Rectangle 11"/>
            <p:cNvSpPr/>
            <p:nvPr/>
          </p:nvSpPr>
          <p:spPr>
            <a:xfrm>
              <a:off x="2659816" y="2893004"/>
              <a:ext cx="1235826" cy="78139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5. After Sales Service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19" y="2623964"/>
              <a:ext cx="1228672" cy="656359"/>
            </a:xfrm>
            <a:prstGeom prst="rect">
              <a:avLst/>
            </a:prstGeom>
          </p:spPr>
        </p:pic>
        <p:sp>
          <p:nvSpPr>
            <p:cNvPr id="14" name="Down Arrow 13"/>
            <p:cNvSpPr/>
            <p:nvPr/>
          </p:nvSpPr>
          <p:spPr>
            <a:xfrm>
              <a:off x="5158046" y="2330550"/>
              <a:ext cx="241070" cy="30713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Up-Down Arrow 14"/>
            <p:cNvSpPr/>
            <p:nvPr/>
          </p:nvSpPr>
          <p:spPr>
            <a:xfrm>
              <a:off x="3239194" y="3724102"/>
              <a:ext cx="249382" cy="980902"/>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Left-Right Arrow 15"/>
            <p:cNvSpPr/>
            <p:nvPr/>
          </p:nvSpPr>
          <p:spPr>
            <a:xfrm>
              <a:off x="3962399" y="2939981"/>
              <a:ext cx="617913" cy="257605"/>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Bent Arrow 16"/>
            <p:cNvSpPr/>
            <p:nvPr/>
          </p:nvSpPr>
          <p:spPr>
            <a:xfrm rot="16200000">
              <a:off x="925402" y="4107785"/>
              <a:ext cx="1792429" cy="710959"/>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8" name="Bent Arrow 17"/>
            <p:cNvSpPr/>
            <p:nvPr/>
          </p:nvSpPr>
          <p:spPr>
            <a:xfrm rot="10800000">
              <a:off x="6062273" y="5524244"/>
              <a:ext cx="660862" cy="755947"/>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9" name="Bent Arrow 18"/>
            <p:cNvSpPr/>
            <p:nvPr/>
          </p:nvSpPr>
          <p:spPr>
            <a:xfrm rot="16200000">
              <a:off x="3317218" y="5614255"/>
              <a:ext cx="660862" cy="755947"/>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20" name="Bent Arrow 19"/>
            <p:cNvSpPr/>
            <p:nvPr/>
          </p:nvSpPr>
          <p:spPr>
            <a:xfrm rot="5400000">
              <a:off x="5936437" y="3625976"/>
              <a:ext cx="1421476" cy="501053"/>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21" name="Bent Arrow 20"/>
            <p:cNvSpPr/>
            <p:nvPr/>
          </p:nvSpPr>
          <p:spPr>
            <a:xfrm>
              <a:off x="1541055" y="1723877"/>
              <a:ext cx="2914568" cy="781871"/>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22" name="TextBox 21"/>
            <p:cNvSpPr txBox="1"/>
            <p:nvPr/>
          </p:nvSpPr>
          <p:spPr>
            <a:xfrm>
              <a:off x="1240973" y="3197586"/>
              <a:ext cx="98921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Delivery</a:t>
              </a:r>
            </a:p>
          </p:txBody>
        </p:sp>
      </p:grpSp>
      <p:sp>
        <p:nvSpPr>
          <p:cNvPr id="23" name="TextBox 22"/>
          <p:cNvSpPr txBox="1"/>
          <p:nvPr/>
        </p:nvSpPr>
        <p:spPr>
          <a:xfrm>
            <a:off x="1774039" y="220266"/>
            <a:ext cx="6900997" cy="646331"/>
          </a:xfrm>
          <a:prstGeom prst="rect">
            <a:avLst/>
          </a:prstGeom>
          <a:noFill/>
        </p:spPr>
        <p:txBody>
          <a:bodyPr wrap="square" rtlCol="0">
            <a:spAutoFit/>
          </a:bodyPr>
          <a:lstStyle/>
          <a:p>
            <a:r>
              <a:rPr lang="en-US" sz="3600" dirty="0">
                <a:solidFill>
                  <a:srgbClr val="0070C0"/>
                </a:solidFill>
                <a:latin typeface="Stencil" panose="040409050D0802020404" pitchFamily="82" charset="0"/>
              </a:rPr>
              <a:t>The process of E-commerce</a:t>
            </a:r>
          </a:p>
        </p:txBody>
      </p:sp>
      <p:pic>
        <p:nvPicPr>
          <p:cNvPr id="1026" name="Picture 2" descr="Shopping Boy Icon - Download in Flat Sty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030" y="1262290"/>
            <a:ext cx="2281738" cy="30908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24" name="TextBox 23"/>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072251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D1E6E-5AD7-44BE-A054-3E51CADD145C}"/>
              </a:ext>
            </a:extLst>
          </p:cNvPr>
          <p:cNvPicPr>
            <a:picLocks noChangeAspect="1"/>
          </p:cNvPicPr>
          <p:nvPr/>
        </p:nvPicPr>
        <p:blipFill>
          <a:blip r:embed="rId2"/>
          <a:stretch>
            <a:fillRect/>
          </a:stretch>
        </p:blipFill>
        <p:spPr>
          <a:xfrm>
            <a:off x="1004312" y="418063"/>
            <a:ext cx="7796568" cy="4313264"/>
          </a:xfrm>
          <a:prstGeom prst="rect">
            <a:avLst/>
          </a:prstGeom>
        </p:spPr>
      </p:pic>
      <p:sp>
        <p:nvSpPr>
          <p:cNvPr id="5" name="Rectangle 4"/>
          <p:cNvSpPr/>
          <p:nvPr/>
        </p:nvSpPr>
        <p:spPr>
          <a:xfrm>
            <a:off x="401783" y="394855"/>
            <a:ext cx="602530" cy="4336472"/>
          </a:xfrm>
          <a:prstGeom prst="rect">
            <a:avLst/>
          </a:prstGeom>
          <a:ln w="38100">
            <a:solidFill>
              <a:schemeClr val="accent1"/>
            </a:solidFill>
            <a:prstDash val="lgDashDotDot"/>
          </a:ln>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2400" dirty="0">
                <a:latin typeface="Stencil" panose="040409050D0802020404" pitchFamily="82" charset="0"/>
              </a:rPr>
              <a:t>ER Diagram</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32045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08983" y="668458"/>
            <a:ext cx="6705218" cy="4124193"/>
            <a:chOff x="1708983" y="668458"/>
            <a:chExt cx="6705218" cy="4124193"/>
          </a:xfrm>
        </p:grpSpPr>
        <p:sp>
          <p:nvSpPr>
            <p:cNvPr id="4" name="Rectangle 3"/>
            <p:cNvSpPr/>
            <p:nvPr/>
          </p:nvSpPr>
          <p:spPr>
            <a:xfrm>
              <a:off x="1835107" y="1253233"/>
              <a:ext cx="4572000" cy="3046988"/>
            </a:xfrm>
            <a:prstGeom prst="rect">
              <a:avLst/>
            </a:prstGeom>
          </p:spPr>
          <p:txBody>
            <a:bodyPr>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Menu</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Catalog Browsing</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Category List</a:t>
              </a:r>
            </a:p>
            <a:p>
              <a:pPr marL="285750" lvl="4"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Product List</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Catalog Management</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Product Browsing</a:t>
              </a: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Product Reviews</a:t>
              </a: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Related Products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Shopping Cart</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Checkout</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Auto generated bill</a:t>
              </a:r>
            </a:p>
            <a:p>
              <a:pPr marL="285750" indent="-285750">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Administration </a:t>
              </a: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708983" y="668458"/>
              <a:ext cx="4824248" cy="584775"/>
            </a:xfrm>
            <a:prstGeom prst="rect">
              <a:avLst/>
            </a:prstGeom>
            <a:noFill/>
          </p:spPr>
          <p:txBody>
            <a:bodyPr wrap="square" rtlCol="0">
              <a:spAutoFit/>
            </a:bodyPr>
            <a:lstStyle/>
            <a:p>
              <a:r>
                <a:rPr lang="en-US" sz="3200" dirty="0">
                  <a:latin typeface="Stencil" panose="040409050D0802020404" pitchFamily="82" charset="0"/>
                </a:rPr>
                <a:t>features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329"/>
            <a:stretch/>
          </p:blipFill>
          <p:spPr>
            <a:xfrm>
              <a:off x="4652261" y="668458"/>
              <a:ext cx="3761940" cy="4124193"/>
            </a:xfrm>
            <a:prstGeom prst="rect">
              <a:avLst/>
            </a:prstGeom>
          </p:spPr>
        </p:pic>
      </p:gr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7" name="TextBox 6"/>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8529988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TextBox 5">
            <a:extLst>
              <a:ext uri="{FF2B5EF4-FFF2-40B4-BE49-F238E27FC236}">
                <a16:creationId xmlns:a16="http://schemas.microsoft.com/office/drawing/2014/main" id="{AEE4AD91-A931-42AA-9C22-477CA666548E}"/>
              </a:ext>
            </a:extLst>
          </p:cNvPr>
          <p:cNvSpPr txBox="1"/>
          <p:nvPr/>
        </p:nvSpPr>
        <p:spPr>
          <a:xfrm>
            <a:off x="1877438" y="1750979"/>
            <a:ext cx="2694562" cy="1308050"/>
          </a:xfrm>
          <a:prstGeom prst="rect">
            <a:avLst/>
          </a:prstGeom>
          <a:noFill/>
        </p:spPr>
        <p:txBody>
          <a:bodyPr wrap="square" rtlCol="0">
            <a:spAutoFit/>
          </a:bodyPr>
          <a:lstStyle/>
          <a:p>
            <a:pPr>
              <a:lnSpc>
                <a:spcPct val="150000"/>
              </a:lnSpc>
            </a:pPr>
            <a:r>
              <a:rPr lang="en-US" sz="2000" b="1"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To</a:t>
            </a:r>
          </a:p>
          <a:p>
            <a:pPr>
              <a:lnSpc>
                <a:spcPct val="150000"/>
              </a:lnSpc>
            </a:pPr>
            <a:r>
              <a:rPr lang="en-US" b="1" dirty="0" err="1"/>
              <a:t>Tasniya</a:t>
            </a:r>
            <a:r>
              <a:rPr lang="en-US" b="1" dirty="0"/>
              <a:t> Ahmed</a:t>
            </a:r>
          </a:p>
          <a:p>
            <a:r>
              <a:rPr lang="en-US" i="1" dirty="0" smtClean="0"/>
              <a:t>Lecturer</a:t>
            </a:r>
            <a:endParaRPr lang="en-US" i="1" dirty="0"/>
          </a:p>
          <a:p>
            <a:r>
              <a:rPr lang="en-US" i="1" dirty="0"/>
              <a:t>IIT, NSTU</a:t>
            </a:r>
          </a:p>
        </p:txBody>
      </p:sp>
      <p:sp>
        <p:nvSpPr>
          <p:cNvPr id="8" name="TextBox 7">
            <a:extLst>
              <a:ext uri="{FF2B5EF4-FFF2-40B4-BE49-F238E27FC236}">
                <a16:creationId xmlns:a16="http://schemas.microsoft.com/office/drawing/2014/main" id="{21C1096D-776B-413A-BF70-DCAE4AFE35FD}"/>
              </a:ext>
            </a:extLst>
          </p:cNvPr>
          <p:cNvSpPr txBox="1"/>
          <p:nvPr/>
        </p:nvSpPr>
        <p:spPr>
          <a:xfrm>
            <a:off x="4572000" y="3059029"/>
            <a:ext cx="2616741" cy="984885"/>
          </a:xfrm>
          <a:prstGeom prst="rect">
            <a:avLst/>
          </a:prstGeom>
          <a:noFill/>
        </p:spPr>
        <p:txBody>
          <a:bodyPr wrap="square" rtlCol="0">
            <a:spAutoFit/>
          </a:bodyPr>
          <a:lstStyle/>
          <a:p>
            <a:pPr>
              <a:lnSpc>
                <a:spcPct val="150000"/>
              </a:lnSpc>
            </a:pPr>
            <a:r>
              <a:rPr lang="en-US" sz="2000" b="1"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r>
              <a:rPr lang="en-US" b="1" dirty="0"/>
              <a:t>Akash Chandra Debnath (37)</a:t>
            </a:r>
          </a:p>
          <a:p>
            <a:r>
              <a:rPr lang="en-US" b="1" dirty="0" err="1"/>
              <a:t>Saifur</a:t>
            </a:r>
            <a:r>
              <a:rPr lang="en-US" b="1" dirty="0"/>
              <a:t> Rahman (31)</a:t>
            </a:r>
          </a:p>
        </p:txBody>
      </p:sp>
      <p:sp>
        <p:nvSpPr>
          <p:cNvPr id="5" name="TextBox 4"/>
          <p:cNvSpPr txBox="1"/>
          <p:nvPr/>
        </p:nvSpPr>
        <p:spPr>
          <a:xfrm>
            <a:off x="6943133"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D13CB8-88C3-4238-9224-3A5DF912586E}"/>
              </a:ext>
            </a:extLst>
          </p:cNvPr>
          <p:cNvGrpSpPr/>
          <p:nvPr/>
        </p:nvGrpSpPr>
        <p:grpSpPr>
          <a:xfrm>
            <a:off x="712602" y="1728849"/>
            <a:ext cx="3072554" cy="2533379"/>
            <a:chOff x="4308263" y="1974495"/>
            <a:chExt cx="3389211" cy="3117334"/>
          </a:xfrm>
        </p:grpSpPr>
        <p:sp>
          <p:nvSpPr>
            <p:cNvPr id="4" name="Rectangle 3">
              <a:extLst>
                <a:ext uri="{FF2B5EF4-FFF2-40B4-BE49-F238E27FC236}">
                  <a16:creationId xmlns:a16="http://schemas.microsoft.com/office/drawing/2014/main" id="{489A38A1-1E86-4FAB-A049-007A6EFF8A23}"/>
                </a:ext>
              </a:extLst>
            </p:cNvPr>
            <p:cNvSpPr/>
            <p:nvPr/>
          </p:nvSpPr>
          <p:spPr>
            <a:xfrm>
              <a:off x="7118053" y="2551466"/>
              <a:ext cx="388339"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EE03E47D-7AFD-4532-80B7-13C822FD5EA5}"/>
                </a:ext>
              </a:extLst>
            </p:cNvPr>
            <p:cNvGrpSpPr/>
            <p:nvPr/>
          </p:nvGrpSpPr>
          <p:grpSpPr>
            <a:xfrm rot="10800000">
              <a:off x="5800723" y="3140820"/>
              <a:ext cx="1896751" cy="1756652"/>
              <a:chOff x="6784763" y="2169880"/>
              <a:chExt cx="1896751" cy="1756652"/>
            </a:xfrm>
          </p:grpSpPr>
          <p:sp>
            <p:nvSpPr>
              <p:cNvPr id="12" name="Rectangle 11">
                <a:extLst>
                  <a:ext uri="{FF2B5EF4-FFF2-40B4-BE49-F238E27FC236}">
                    <a16:creationId xmlns:a16="http://schemas.microsoft.com/office/drawing/2014/main" id="{B8A4ADEB-A424-4DE2-8D16-42158BF1798D}"/>
                  </a:ext>
                </a:extLst>
              </p:cNvPr>
              <p:cNvSpPr/>
              <p:nvPr/>
            </p:nvSpPr>
            <p:spPr>
              <a:xfrm rot="16200000">
                <a:off x="7825867" y="1702573"/>
                <a:ext cx="388339" cy="13229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Arrow: Left 1">
                <a:extLst>
                  <a:ext uri="{FF2B5EF4-FFF2-40B4-BE49-F238E27FC236}">
                    <a16:creationId xmlns:a16="http://schemas.microsoft.com/office/drawing/2014/main" id="{1DD24725-219F-4BE9-9104-68B7139E557A}"/>
                  </a:ext>
                </a:extLst>
              </p:cNvPr>
              <p:cNvSpPr/>
              <p:nvPr/>
            </p:nvSpPr>
            <p:spPr>
              <a:xfrm rot="5400000" flipH="1">
                <a:off x="6294410" y="2660234"/>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9A16EF4E-28DA-46E3-9B05-F0492E608D9D}"/>
                </a:ext>
              </a:extLst>
            </p:cNvPr>
            <p:cNvGrpSpPr/>
            <p:nvPr/>
          </p:nvGrpSpPr>
          <p:grpSpPr>
            <a:xfrm rot="16200000">
              <a:off x="4550228" y="3382088"/>
              <a:ext cx="1662830" cy="1756652"/>
              <a:chOff x="6784763" y="2169880"/>
              <a:chExt cx="1662830" cy="1756652"/>
            </a:xfrm>
          </p:grpSpPr>
          <p:sp>
            <p:nvSpPr>
              <p:cNvPr id="10" name="Rectangle 9">
                <a:extLst>
                  <a:ext uri="{FF2B5EF4-FFF2-40B4-BE49-F238E27FC236}">
                    <a16:creationId xmlns:a16="http://schemas.microsoft.com/office/drawing/2014/main" id="{A8622213-F7D9-474E-ADA5-15859150FF26}"/>
                  </a:ext>
                </a:extLst>
              </p:cNvPr>
              <p:cNvSpPr/>
              <p:nvPr/>
            </p:nvSpPr>
            <p:spPr>
              <a:xfrm rot="16200000">
                <a:off x="7708906" y="1819533"/>
                <a:ext cx="388339" cy="10890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Arrow: Left 1">
                <a:extLst>
                  <a:ext uri="{FF2B5EF4-FFF2-40B4-BE49-F238E27FC236}">
                    <a16:creationId xmlns:a16="http://schemas.microsoft.com/office/drawing/2014/main" id="{444601CD-51F8-4FEC-AA83-66BE45FF0354}"/>
                  </a:ext>
                </a:extLst>
              </p:cNvPr>
              <p:cNvSpPr/>
              <p:nvPr/>
            </p:nvSpPr>
            <p:spPr>
              <a:xfrm rot="5400000" flipH="1">
                <a:off x="6294410" y="2660234"/>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7" name="Rectangle 6">
              <a:extLst>
                <a:ext uri="{FF2B5EF4-FFF2-40B4-BE49-F238E27FC236}">
                  <a16:creationId xmlns:a16="http://schemas.microsoft.com/office/drawing/2014/main" id="{C91976CD-E2E1-45DD-A97F-369224C079F1}"/>
                </a:ext>
              </a:extLst>
            </p:cNvPr>
            <p:cNvSpPr/>
            <p:nvPr/>
          </p:nvSpPr>
          <p:spPr>
            <a:xfrm rot="16200000">
              <a:off x="5344866" y="1707072"/>
              <a:ext cx="388339" cy="13139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Arrow: Left 1">
              <a:extLst>
                <a:ext uri="{FF2B5EF4-FFF2-40B4-BE49-F238E27FC236}">
                  <a16:creationId xmlns:a16="http://schemas.microsoft.com/office/drawing/2014/main" id="{EC3B9A4C-FE1F-4233-8E6E-27FB3DCF71BA}"/>
                </a:ext>
              </a:extLst>
            </p:cNvPr>
            <p:cNvSpPr/>
            <p:nvPr/>
          </p:nvSpPr>
          <p:spPr>
            <a:xfrm rot="10800000" flipH="1">
              <a:off x="5752916" y="1974495"/>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Arrow: Left 1">
              <a:extLst>
                <a:ext uri="{FF2B5EF4-FFF2-40B4-BE49-F238E27FC236}">
                  <a16:creationId xmlns:a16="http://schemas.microsoft.com/office/drawing/2014/main" id="{420D825D-0889-4C41-883D-F6976834B598}"/>
                </a:ext>
              </a:extLst>
            </p:cNvPr>
            <p:cNvSpPr/>
            <p:nvPr/>
          </p:nvSpPr>
          <p:spPr>
            <a:xfrm rot="5400000" flipH="1">
              <a:off x="3817910" y="2660234"/>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pic>
        <p:nvPicPr>
          <p:cNvPr id="14" name="Picture 13"/>
          <p:cNvPicPr>
            <a:picLocks noChangeAspect="1"/>
          </p:cNvPicPr>
          <p:nvPr/>
        </p:nvPicPr>
        <p:blipFill>
          <a:blip r:embed="rId2"/>
          <a:stretch>
            <a:fillRect/>
          </a:stretch>
        </p:blipFill>
        <p:spPr>
          <a:xfrm>
            <a:off x="5136176" y="1082965"/>
            <a:ext cx="2696133" cy="3727911"/>
          </a:xfrm>
          <a:prstGeom prst="rect">
            <a:avLst/>
          </a:prstGeom>
        </p:spPr>
      </p:pic>
      <p:sp>
        <p:nvSpPr>
          <p:cNvPr id="15" name="TextBox 14"/>
          <p:cNvSpPr txBox="1"/>
          <p:nvPr/>
        </p:nvSpPr>
        <p:spPr>
          <a:xfrm>
            <a:off x="1338928" y="2644793"/>
            <a:ext cx="1773767" cy="584775"/>
          </a:xfrm>
          <a:prstGeom prst="rect">
            <a:avLst/>
          </a:prstGeom>
          <a:noFill/>
        </p:spPr>
        <p:txBody>
          <a:bodyPr wrap="square" rtlCol="0">
            <a:spAutoFit/>
          </a:bodyPr>
          <a:lstStyle/>
          <a:p>
            <a:pPr algn="ctr"/>
            <a:r>
              <a:rPr lang="en-US" sz="1600" b="1" dirty="0" smtClean="0">
                <a:solidFill>
                  <a:srgbClr val="00B0F0"/>
                </a:solidFill>
                <a:latin typeface="Copperplate Gothic Bold" panose="020E0705020206020404" pitchFamily="34" charset="0"/>
              </a:rPr>
              <a:t>User registration</a:t>
            </a:r>
            <a:endParaRPr lang="en-US" sz="1600" b="1" dirty="0">
              <a:solidFill>
                <a:srgbClr val="00B0F0"/>
              </a:solidFill>
              <a:latin typeface="Copperplate Gothic Bold" panose="020E0705020206020404" pitchFamily="34" charset="0"/>
            </a:endParaRPr>
          </a:p>
        </p:txBody>
      </p:sp>
      <p:sp>
        <p:nvSpPr>
          <p:cNvPr id="16" name="Title 1">
            <a:extLst>
              <a:ext uri="{FF2B5EF4-FFF2-40B4-BE49-F238E27FC236}">
                <a16:creationId xmlns:a16="http://schemas.microsoft.com/office/drawing/2014/main" id="{C32920AA-A300-499A-A2B0-4212731B9DFA}"/>
              </a:ext>
            </a:extLst>
          </p:cNvPr>
          <p:cNvSpPr txBox="1">
            <a:spLocks/>
          </p:cNvSpPr>
          <p:nvPr/>
        </p:nvSpPr>
        <p:spPr>
          <a:xfrm>
            <a:off x="1828382" y="362962"/>
            <a:ext cx="5992579" cy="704054"/>
          </a:xfrm>
          <a:prstGeom prst="rect">
            <a:avLst/>
          </a:prstGeom>
          <a:gradFill>
            <a:gsLst>
              <a:gs pos="56000">
                <a:schemeClr val="accent1">
                  <a:lumMod val="75000"/>
                </a:schemeClr>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a:t>
            </a:r>
            <a:endParaRPr lang="en-US" sz="3600" dirty="0">
              <a:solidFill>
                <a:schemeClr val="bg1"/>
              </a:solidFill>
            </a:endParaRPr>
          </a:p>
        </p:txBody>
      </p:sp>
      <p:sp>
        <p:nvSpPr>
          <p:cNvPr id="17" name="Slide Number Placeholder 1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18" name="TextBox 17"/>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96677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715" y="1751110"/>
            <a:ext cx="3424271" cy="584775"/>
          </a:xfrm>
          <a:prstGeom prst="rect">
            <a:avLst/>
          </a:prstGeom>
          <a:solidFill>
            <a:schemeClr val="accent1">
              <a:lumMod val="50000"/>
            </a:schemeClr>
          </a:solidFill>
        </p:spPr>
        <p:txBody>
          <a:bodyPr wrap="square" rtlCol="0">
            <a:spAutoFit/>
          </a:bodyPr>
          <a:lstStyle/>
          <a:p>
            <a:pPr algn="ctr"/>
            <a:r>
              <a:rPr lang="en-US" sz="3200" dirty="0" smtClean="0">
                <a:solidFill>
                  <a:schemeClr val="bg1"/>
                </a:solidFill>
                <a:latin typeface="Stencil" panose="040409050D0802020404" pitchFamily="82" charset="0"/>
              </a:rPr>
              <a:t>Features</a:t>
            </a:r>
            <a:endParaRPr lang="en-US" sz="3200" dirty="0">
              <a:solidFill>
                <a:schemeClr val="bg1"/>
              </a:solidFill>
              <a:latin typeface="Stencil" panose="040409050D0802020404" pitchFamily="82" charset="0"/>
            </a:endParaRPr>
          </a:p>
        </p:txBody>
      </p:sp>
      <p:pic>
        <p:nvPicPr>
          <p:cNvPr id="16" name="Picture 15"/>
          <p:cNvPicPr>
            <a:picLocks noChangeAspect="1"/>
          </p:cNvPicPr>
          <p:nvPr/>
        </p:nvPicPr>
        <p:blipFill>
          <a:blip r:embed="rId2"/>
          <a:stretch>
            <a:fillRect/>
          </a:stretch>
        </p:blipFill>
        <p:spPr>
          <a:xfrm>
            <a:off x="4807528" y="408709"/>
            <a:ext cx="3906548" cy="4352059"/>
          </a:xfrm>
          <a:prstGeom prst="rect">
            <a:avLst/>
          </a:prstGeom>
        </p:spPr>
      </p:pic>
      <p:sp>
        <p:nvSpPr>
          <p:cNvPr id="17" name="TextBox 16"/>
          <p:cNvSpPr txBox="1"/>
          <p:nvPr/>
        </p:nvSpPr>
        <p:spPr>
          <a:xfrm rot="20518166">
            <a:off x="1420090" y="2934692"/>
            <a:ext cx="2334491" cy="461665"/>
          </a:xfrm>
          <a:prstGeom prst="rect">
            <a:avLst/>
          </a:prstGeom>
          <a:gradFill>
            <a:gsLst>
              <a:gs pos="56000">
                <a:schemeClr val="accent1">
                  <a:lumMod val="75000"/>
                </a:schemeClr>
              </a:gs>
              <a:gs pos="100000">
                <a:schemeClr val="bg1">
                  <a:lumMod val="95000"/>
                </a:schemeClr>
              </a:gs>
            </a:gsLst>
            <a:lin ang="0" scaled="1"/>
          </a:gradFill>
        </p:spPr>
        <p:txBody>
          <a:bodyPr wrap="square" rtlCol="0" anchor="ctr">
            <a:spAutoFit/>
          </a:bodyPr>
          <a:lstStyle/>
          <a:p>
            <a:r>
              <a:rPr lang="en-US" sz="2400" dirty="0" smtClean="0">
                <a:solidFill>
                  <a:schemeClr val="bg1"/>
                </a:solidFill>
                <a:latin typeface="Stencil" panose="040409050D0802020404" pitchFamily="82" charset="0"/>
              </a:rPr>
              <a:t>Product list</a:t>
            </a:r>
            <a:endParaRPr lang="en-US" sz="2400" dirty="0">
              <a:solidFill>
                <a:schemeClr val="bg1"/>
              </a:solidFill>
              <a:latin typeface="Stencil" panose="040409050D0802020404" pitchFamily="82" charset="0"/>
            </a:endParaRPr>
          </a:p>
        </p:txBody>
      </p:sp>
      <p:sp>
        <p:nvSpPr>
          <p:cNvPr id="18" name="Slide Number Placeholder 1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19" name="TextBox 18"/>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27840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Picture 3"/>
          <p:cNvPicPr>
            <a:picLocks noChangeAspect="1"/>
          </p:cNvPicPr>
          <p:nvPr/>
        </p:nvPicPr>
        <p:blipFill>
          <a:blip r:embed="rId2"/>
          <a:stretch>
            <a:fillRect/>
          </a:stretch>
        </p:blipFill>
        <p:spPr>
          <a:xfrm>
            <a:off x="1495419" y="1648692"/>
            <a:ext cx="6511267" cy="2992581"/>
          </a:xfrm>
          <a:prstGeom prst="rect">
            <a:avLst/>
          </a:prstGeom>
        </p:spPr>
      </p:pic>
      <p:sp>
        <p:nvSpPr>
          <p:cNvPr id="5"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B05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cart items</a:t>
            </a:r>
            <a:endParaRPr lang="en-US" sz="3600" dirty="0">
              <a:solidFill>
                <a:schemeClr val="bg1"/>
              </a:solidFill>
            </a:endParaRPr>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15383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checkout </a:t>
            </a:r>
            <a:endParaRPr lang="en-US" sz="3600" dirty="0">
              <a:solidFill>
                <a:schemeClr val="bg1"/>
              </a:solidFill>
            </a:endParaRPr>
          </a:p>
        </p:txBody>
      </p:sp>
      <p:pic>
        <p:nvPicPr>
          <p:cNvPr id="3" name="Picture 2"/>
          <p:cNvPicPr>
            <a:picLocks noChangeAspect="1"/>
          </p:cNvPicPr>
          <p:nvPr/>
        </p:nvPicPr>
        <p:blipFill>
          <a:blip r:embed="rId2"/>
          <a:stretch>
            <a:fillRect/>
          </a:stretch>
        </p:blipFill>
        <p:spPr>
          <a:xfrm>
            <a:off x="1156854" y="1590397"/>
            <a:ext cx="6060498" cy="2972077"/>
          </a:xfrm>
          <a:prstGeom prst="rect">
            <a:avLst/>
          </a:prstGeom>
        </p:spPr>
      </p:pic>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66943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5"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pic>
        <p:nvPicPr>
          <p:cNvPr id="4" name="Picture 3"/>
          <p:cNvPicPr>
            <a:picLocks noChangeAspect="1"/>
          </p:cNvPicPr>
          <p:nvPr/>
        </p:nvPicPr>
        <p:blipFill>
          <a:blip r:embed="rId2"/>
          <a:stretch>
            <a:fillRect/>
          </a:stretch>
        </p:blipFill>
        <p:spPr>
          <a:xfrm>
            <a:off x="1042218" y="1494503"/>
            <a:ext cx="7075765" cy="3341220"/>
          </a:xfrm>
          <a:prstGeom prst="rect">
            <a:avLst/>
          </a:prstGeom>
        </p:spPr>
      </p:pic>
    </p:spTree>
    <p:extLst>
      <p:ext uri="{BB962C8B-B14F-4D97-AF65-F5344CB8AC3E}">
        <p14:creationId xmlns:p14="http://schemas.microsoft.com/office/powerpoint/2010/main" val="24638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Admin </a:t>
            </a:r>
            <a:r>
              <a:rPr lang="en-US" sz="3600" b="1" dirty="0" err="1" smtClean="0">
                <a:solidFill>
                  <a:schemeClr val="bg1"/>
                </a:solidFill>
                <a:latin typeface="Stencil" panose="040409050D0802020404" pitchFamily="82" charset="0"/>
              </a:rPr>
              <a:t>PAnel</a:t>
            </a:r>
            <a:r>
              <a:rPr lang="en-US" sz="3600" b="1" dirty="0" smtClean="0">
                <a:solidFill>
                  <a:schemeClr val="bg1"/>
                </a:solidFill>
                <a:latin typeface="Stencil" panose="040409050D0802020404" pitchFamily="82" charset="0"/>
              </a:rPr>
              <a:t> </a:t>
            </a:r>
            <a:endParaRPr lang="en-US" sz="3600" dirty="0">
              <a:solidFill>
                <a:schemeClr val="bg1"/>
              </a:solidFill>
            </a:endParaRPr>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pic>
        <p:nvPicPr>
          <p:cNvPr id="3" name="Picture 2"/>
          <p:cNvPicPr>
            <a:picLocks noChangeAspect="1"/>
          </p:cNvPicPr>
          <p:nvPr/>
        </p:nvPicPr>
        <p:blipFill>
          <a:blip r:embed="rId2"/>
          <a:stretch>
            <a:fillRect/>
          </a:stretch>
        </p:blipFill>
        <p:spPr>
          <a:xfrm>
            <a:off x="1800225" y="1701998"/>
            <a:ext cx="4933950" cy="3133725"/>
          </a:xfrm>
          <a:prstGeom prst="rect">
            <a:avLst/>
          </a:prstGeom>
        </p:spPr>
      </p:pic>
    </p:spTree>
    <p:extLst>
      <p:ext uri="{BB962C8B-B14F-4D97-AF65-F5344CB8AC3E}">
        <p14:creationId xmlns:p14="http://schemas.microsoft.com/office/powerpoint/2010/main" val="868805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pic>
        <p:nvPicPr>
          <p:cNvPr id="3" name="Picture 2"/>
          <p:cNvPicPr>
            <a:picLocks noChangeAspect="1"/>
          </p:cNvPicPr>
          <p:nvPr/>
        </p:nvPicPr>
        <p:blipFill>
          <a:blip r:embed="rId2"/>
          <a:stretch>
            <a:fillRect/>
          </a:stretch>
        </p:blipFill>
        <p:spPr>
          <a:xfrm>
            <a:off x="959042" y="1612490"/>
            <a:ext cx="7062740" cy="3254037"/>
          </a:xfrm>
          <a:prstGeom prst="rect">
            <a:avLst/>
          </a:prstGeom>
        </p:spPr>
      </p:pic>
    </p:spTree>
    <p:extLst>
      <p:ext uri="{BB962C8B-B14F-4D97-AF65-F5344CB8AC3E}">
        <p14:creationId xmlns:p14="http://schemas.microsoft.com/office/powerpoint/2010/main" val="3274776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3" name="Picture 2"/>
          <p:cNvPicPr>
            <a:picLocks noChangeAspect="1"/>
          </p:cNvPicPr>
          <p:nvPr/>
        </p:nvPicPr>
        <p:blipFill>
          <a:blip r:embed="rId2"/>
          <a:stretch>
            <a:fillRect/>
          </a:stretch>
        </p:blipFill>
        <p:spPr>
          <a:xfrm>
            <a:off x="1866900" y="1494503"/>
            <a:ext cx="5410200" cy="3144172"/>
          </a:xfrm>
          <a:prstGeom prst="rect">
            <a:avLst/>
          </a:prstGeom>
        </p:spPr>
      </p:pic>
      <p:sp>
        <p:nvSpPr>
          <p:cNvPr id="4"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spTree>
    <p:extLst>
      <p:ext uri="{BB962C8B-B14F-4D97-AF65-F5344CB8AC3E}">
        <p14:creationId xmlns:p14="http://schemas.microsoft.com/office/powerpoint/2010/main" val="2954108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3" name="Picture 2"/>
          <p:cNvPicPr>
            <a:picLocks noChangeAspect="1"/>
          </p:cNvPicPr>
          <p:nvPr/>
        </p:nvPicPr>
        <p:blipFill>
          <a:blip r:embed="rId2"/>
          <a:stretch>
            <a:fillRect/>
          </a:stretch>
        </p:blipFill>
        <p:spPr>
          <a:xfrm>
            <a:off x="1106325" y="1407523"/>
            <a:ext cx="6866296" cy="2928809"/>
          </a:xfrm>
          <a:prstGeom prst="rect">
            <a:avLst/>
          </a:prstGeom>
        </p:spPr>
      </p:pic>
      <p:sp>
        <p:nvSpPr>
          <p:cNvPr id="4" name="Title 1">
            <a:extLst>
              <a:ext uri="{FF2B5EF4-FFF2-40B4-BE49-F238E27FC236}">
                <a16:creationId xmlns:a16="http://schemas.microsoft.com/office/drawing/2014/main" id="{C32920AA-A300-499A-A2B0-4212731B9DFA}"/>
              </a:ext>
            </a:extLst>
          </p:cNvPr>
          <p:cNvSpPr txBox="1">
            <a:spLocks/>
          </p:cNvSpPr>
          <p:nvPr/>
        </p:nvSpPr>
        <p:spPr>
          <a:xfrm>
            <a:off x="1516403" y="483668"/>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spTree>
    <p:extLst>
      <p:ext uri="{BB962C8B-B14F-4D97-AF65-F5344CB8AC3E}">
        <p14:creationId xmlns:p14="http://schemas.microsoft.com/office/powerpoint/2010/main" val="157473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4" name="Title 1">
            <a:extLst>
              <a:ext uri="{FF2B5EF4-FFF2-40B4-BE49-F238E27FC236}">
                <a16:creationId xmlns:a16="http://schemas.microsoft.com/office/drawing/2014/main" id="{C32920AA-A300-499A-A2B0-4212731B9DFA}"/>
              </a:ext>
            </a:extLst>
          </p:cNvPr>
          <p:cNvSpPr txBox="1">
            <a:spLocks/>
          </p:cNvSpPr>
          <p:nvPr/>
        </p:nvSpPr>
        <p:spPr>
          <a:xfrm>
            <a:off x="1516403" y="483668"/>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pic>
        <p:nvPicPr>
          <p:cNvPr id="5" name="Picture 4"/>
          <p:cNvPicPr>
            <a:picLocks noChangeAspect="1"/>
          </p:cNvPicPr>
          <p:nvPr/>
        </p:nvPicPr>
        <p:blipFill>
          <a:blip r:embed="rId2"/>
          <a:stretch>
            <a:fillRect/>
          </a:stretch>
        </p:blipFill>
        <p:spPr>
          <a:xfrm>
            <a:off x="1097280" y="1371600"/>
            <a:ext cx="7436795" cy="3061334"/>
          </a:xfrm>
          <a:prstGeom prst="rect">
            <a:avLst/>
          </a:prstGeom>
        </p:spPr>
      </p:pic>
    </p:spTree>
    <p:extLst>
      <p:ext uri="{BB962C8B-B14F-4D97-AF65-F5344CB8AC3E}">
        <p14:creationId xmlns:p14="http://schemas.microsoft.com/office/powerpoint/2010/main" val="300695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4"/>
                                        </p:tgtEl>
                                        <p:attrNameLst>
                                          <p:attrName>style.color</p:attrName>
                                        </p:attrNameLst>
                                      </p:cBhvr>
                                      <p:by>
                                        <p:hsl h="0" s="-12549" l="-25098"/>
                                      </p:by>
                                    </p:animClr>
                                    <p:animClr clrSpc="hsl" dir="cw">
                                      <p:cBhvr>
                                        <p:cTn id="12" dur="500" fill="hold"/>
                                        <p:tgtEl>
                                          <p:spTgt spid="4"/>
                                        </p:tgtEl>
                                        <p:attrNameLst>
                                          <p:attrName>fillcolor</p:attrName>
                                        </p:attrNameLst>
                                      </p:cBhvr>
                                      <p:by>
                                        <p:hsl h="0" s="-12549" l="-25098"/>
                                      </p:by>
                                    </p:animClr>
                                    <p:animClr clrSpc="hsl" dir="cw">
                                      <p:cBhvr>
                                        <p:cTn id="13" dur="500" fill="hold"/>
                                        <p:tgtEl>
                                          <p:spTgt spid="4"/>
                                        </p:tgtEl>
                                        <p:attrNameLst>
                                          <p:attrName>stroke.color</p:attrName>
                                        </p:attrNameLst>
                                      </p:cBhvr>
                                      <p:by>
                                        <p:hsl h="0" s="-12549" l="-25098"/>
                                      </p:by>
                                    </p:animClr>
                                    <p:set>
                                      <p:cBhvr>
                                        <p:cTn id="14"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0836"/>
            <a:ext cx="2461097" cy="2630400"/>
          </a:xfrm>
        </p:spPr>
        <p:txBody>
          <a:bodyPr/>
          <a:lstStyle/>
          <a:p>
            <a:r>
              <a:rPr lang="en-US" sz="3600" b="1" dirty="0">
                <a:latin typeface="Stencil" panose="040409050D0802020404" pitchFamily="82" charset="0"/>
              </a:rPr>
              <a:t>Content</a:t>
            </a:r>
          </a:p>
        </p:txBody>
      </p:sp>
      <p:sp>
        <p:nvSpPr>
          <p:cNvPr id="3" name="Text Placeholder 2"/>
          <p:cNvSpPr>
            <a:spLocks noGrp="1"/>
          </p:cNvSpPr>
          <p:nvPr>
            <p:ph type="body" idx="1"/>
          </p:nvPr>
        </p:nvSpPr>
        <p:spPr>
          <a:xfrm>
            <a:off x="2946008" y="986178"/>
            <a:ext cx="4902740" cy="3317132"/>
          </a:xfrm>
        </p:spPr>
        <p:txBody>
          <a:bodyPr/>
          <a:lstStyle/>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Problem scenario</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Solution</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System environment</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Language and Tools</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System requirements</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Features</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ER-diagram</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Future work</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1232508025"/>
      </p:ext>
    </p:extLst>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4" name="Title 1">
            <a:extLst>
              <a:ext uri="{FF2B5EF4-FFF2-40B4-BE49-F238E27FC236}">
                <a16:creationId xmlns:a16="http://schemas.microsoft.com/office/drawing/2014/main" id="{C32920AA-A300-499A-A2B0-4212731B9DFA}"/>
              </a:ext>
            </a:extLst>
          </p:cNvPr>
          <p:cNvSpPr txBox="1">
            <a:spLocks/>
          </p:cNvSpPr>
          <p:nvPr/>
        </p:nvSpPr>
        <p:spPr>
          <a:xfrm>
            <a:off x="1516403" y="483668"/>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pic>
        <p:nvPicPr>
          <p:cNvPr id="3" name="Picture 2"/>
          <p:cNvPicPr>
            <a:picLocks noChangeAspect="1"/>
          </p:cNvPicPr>
          <p:nvPr/>
        </p:nvPicPr>
        <p:blipFill>
          <a:blip r:embed="rId2"/>
          <a:stretch>
            <a:fillRect/>
          </a:stretch>
        </p:blipFill>
        <p:spPr>
          <a:xfrm>
            <a:off x="1168400" y="1524000"/>
            <a:ext cx="7316152" cy="2900680"/>
          </a:xfrm>
          <a:prstGeom prst="rect">
            <a:avLst/>
          </a:prstGeom>
        </p:spPr>
      </p:pic>
    </p:spTree>
    <p:extLst>
      <p:ext uri="{BB962C8B-B14F-4D97-AF65-F5344CB8AC3E}">
        <p14:creationId xmlns:p14="http://schemas.microsoft.com/office/powerpoint/2010/main" val="223642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Title 1">
            <a:extLst>
              <a:ext uri="{FF2B5EF4-FFF2-40B4-BE49-F238E27FC236}">
                <a16:creationId xmlns:a16="http://schemas.microsoft.com/office/drawing/2014/main" id="{C32920AA-A300-499A-A2B0-4212731B9DFA}"/>
              </a:ext>
            </a:extLst>
          </p:cNvPr>
          <p:cNvSpPr txBox="1">
            <a:spLocks/>
          </p:cNvSpPr>
          <p:nvPr/>
        </p:nvSpPr>
        <p:spPr>
          <a:xfrm>
            <a:off x="1565564" y="720436"/>
            <a:ext cx="6456218" cy="704054"/>
          </a:xfrm>
          <a:prstGeom prst="rect">
            <a:avLst/>
          </a:prstGeom>
          <a:gradFill>
            <a:gsLst>
              <a:gs pos="56000">
                <a:srgbClr val="0070C0"/>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smtClean="0">
                <a:solidFill>
                  <a:schemeClr val="bg1"/>
                </a:solidFill>
                <a:latin typeface="Stencil" panose="040409050D0802020404" pitchFamily="82" charset="0"/>
              </a:rPr>
              <a:t>Features </a:t>
            </a:r>
            <a:endParaRPr lang="en-US" sz="3600" dirty="0">
              <a:solidFill>
                <a:schemeClr val="bg1"/>
              </a:solidFill>
            </a:endParaRPr>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pic>
        <p:nvPicPr>
          <p:cNvPr id="4" name="Picture 3"/>
          <p:cNvPicPr>
            <a:picLocks noChangeAspect="1"/>
          </p:cNvPicPr>
          <p:nvPr/>
        </p:nvPicPr>
        <p:blipFill>
          <a:blip r:embed="rId2"/>
          <a:stretch>
            <a:fillRect/>
          </a:stretch>
        </p:blipFill>
        <p:spPr>
          <a:xfrm>
            <a:off x="1009083" y="1776662"/>
            <a:ext cx="2985417" cy="3059061"/>
          </a:xfrm>
          <a:prstGeom prst="rect">
            <a:avLst/>
          </a:prstGeom>
        </p:spPr>
      </p:pic>
      <p:pic>
        <p:nvPicPr>
          <p:cNvPr id="7" name="Picture 6"/>
          <p:cNvPicPr>
            <a:picLocks noChangeAspect="1"/>
          </p:cNvPicPr>
          <p:nvPr/>
        </p:nvPicPr>
        <p:blipFill>
          <a:blip r:embed="rId3"/>
          <a:stretch>
            <a:fillRect/>
          </a:stretch>
        </p:blipFill>
        <p:spPr>
          <a:xfrm>
            <a:off x="4102655" y="1848637"/>
            <a:ext cx="3919127" cy="2915110"/>
          </a:xfrm>
          <a:prstGeom prst="rect">
            <a:avLst/>
          </a:prstGeom>
        </p:spPr>
      </p:pic>
    </p:spTree>
    <p:extLst>
      <p:ext uri="{BB962C8B-B14F-4D97-AF65-F5344CB8AC3E}">
        <p14:creationId xmlns:p14="http://schemas.microsoft.com/office/powerpoint/2010/main" val="97048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anim calcmode="lin" valueType="num">
                                      <p:cBhvr>
                                        <p:cTn id="18" dur="2000" fill="hold"/>
                                        <p:tgtEl>
                                          <p:spTgt spid="7"/>
                                        </p:tgtEl>
                                        <p:attrNameLst>
                                          <p:attrName>ppt_w</p:attrName>
                                        </p:attrNameLst>
                                      </p:cBhvr>
                                      <p:tavLst>
                                        <p:tav tm="0" fmla="#ppt_w*sin(2.5*pi*$)">
                                          <p:val>
                                            <p:fltVal val="0"/>
                                          </p:val>
                                        </p:tav>
                                        <p:tav tm="100000">
                                          <p:val>
                                            <p:fltVal val="1"/>
                                          </p:val>
                                        </p:tav>
                                      </p:tavLst>
                                    </p:anim>
                                    <p:anim calcmode="lin" valueType="num">
                                      <p:cBhvr>
                                        <p:cTn id="1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800535" y="1576002"/>
            <a:ext cx="6801237" cy="2996102"/>
            <a:chOff x="800535" y="1576002"/>
            <a:chExt cx="6801237" cy="2996102"/>
          </a:xfrm>
        </p:grpSpPr>
        <p:sp>
          <p:nvSpPr>
            <p:cNvPr id="98" name="Rectangle 97">
              <a:extLst>
                <a:ext uri="{FF2B5EF4-FFF2-40B4-BE49-F238E27FC236}">
                  <a16:creationId xmlns:a16="http://schemas.microsoft.com/office/drawing/2014/main" id="{157F042E-815A-4DC0-BE7C-A58AB193F285}"/>
                </a:ext>
              </a:extLst>
            </p:cNvPr>
            <p:cNvSpPr/>
            <p:nvPr/>
          </p:nvSpPr>
          <p:spPr>
            <a:xfrm>
              <a:off x="888786" y="1576002"/>
              <a:ext cx="394510" cy="961491"/>
            </a:xfrm>
            <a:prstGeom prst="rect">
              <a:avLst/>
            </a:prstGeom>
            <a:solidFill>
              <a:srgbClr val="DFF0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4AA6C15-556F-4950-9938-F83832831BB0}"/>
                </a:ext>
              </a:extLst>
            </p:cNvPr>
            <p:cNvSpPr/>
            <p:nvPr/>
          </p:nvSpPr>
          <p:spPr>
            <a:xfrm>
              <a:off x="4496308" y="1578157"/>
              <a:ext cx="394510" cy="961491"/>
            </a:xfrm>
            <a:prstGeom prst="rect">
              <a:avLst/>
            </a:prstGeom>
            <a:solidFill>
              <a:srgbClr val="D1E3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800535" y="1759079"/>
              <a:ext cx="6801237" cy="2813025"/>
              <a:chOff x="380999" y="798284"/>
              <a:chExt cx="11510185" cy="5902539"/>
            </a:xfrm>
          </p:grpSpPr>
          <p:grpSp>
            <p:nvGrpSpPr>
              <p:cNvPr id="3" name="Group 2">
                <a:extLst>
                  <a:ext uri="{FF2B5EF4-FFF2-40B4-BE49-F238E27FC236}">
                    <a16:creationId xmlns:a16="http://schemas.microsoft.com/office/drawing/2014/main" id="{2F0C7B1B-F331-4773-9C5A-30F5823CC66F}"/>
                  </a:ext>
                </a:extLst>
              </p:cNvPr>
              <p:cNvGrpSpPr/>
              <p:nvPr/>
            </p:nvGrpSpPr>
            <p:grpSpPr>
              <a:xfrm>
                <a:off x="986969" y="4930078"/>
                <a:ext cx="4799068" cy="1655375"/>
                <a:chOff x="986969" y="4930078"/>
                <a:chExt cx="4799068" cy="1655375"/>
              </a:xfrm>
            </p:grpSpPr>
            <p:sp>
              <p:nvSpPr>
                <p:cNvPr id="89" name="Rectangle 88">
                  <a:extLst>
                    <a:ext uri="{FF2B5EF4-FFF2-40B4-BE49-F238E27FC236}">
                      <a16:creationId xmlns:a16="http://schemas.microsoft.com/office/drawing/2014/main" id="{79C6B9FD-4FAC-4B39-BF68-DF49A1E25DD1}"/>
                    </a:ext>
                  </a:extLst>
                </p:cNvPr>
                <p:cNvSpPr/>
                <p:nvPr/>
              </p:nvSpPr>
              <p:spPr>
                <a:xfrm rot="334223">
                  <a:off x="1028521" y="5772980"/>
                  <a:ext cx="4480552" cy="812473"/>
                </a:xfrm>
                <a:prstGeom prst="rect">
                  <a:avLst/>
                </a:prstGeom>
                <a:solidFill>
                  <a:schemeClr val="tx1">
                    <a:alpha val="28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0" name="Group 89">
                  <a:extLst>
                    <a:ext uri="{FF2B5EF4-FFF2-40B4-BE49-F238E27FC236}">
                      <a16:creationId xmlns:a16="http://schemas.microsoft.com/office/drawing/2014/main" id="{AEC12FCA-0760-4884-94C2-CB2A5BCF7BD9}"/>
                    </a:ext>
                  </a:extLst>
                </p:cNvPr>
                <p:cNvGrpSpPr/>
                <p:nvPr/>
              </p:nvGrpSpPr>
              <p:grpSpPr>
                <a:xfrm>
                  <a:off x="986969" y="4930078"/>
                  <a:ext cx="4799068" cy="1357087"/>
                  <a:chOff x="986969" y="4930078"/>
                  <a:chExt cx="4799068" cy="1357087"/>
                </a:xfrm>
              </p:grpSpPr>
              <p:sp>
                <p:nvSpPr>
                  <p:cNvPr id="91" name="Rectangle 90">
                    <a:extLst>
                      <a:ext uri="{FF2B5EF4-FFF2-40B4-BE49-F238E27FC236}">
                        <a16:creationId xmlns:a16="http://schemas.microsoft.com/office/drawing/2014/main" id="{B2474823-C014-48C7-8666-801956336B4C}"/>
                      </a:ext>
                    </a:extLst>
                  </p:cNvPr>
                  <p:cNvSpPr/>
                  <p:nvPr/>
                </p:nvSpPr>
                <p:spPr>
                  <a:xfrm>
                    <a:off x="1017812" y="5096992"/>
                    <a:ext cx="4435929" cy="1190173"/>
                  </a:xfrm>
                  <a:prstGeom prst="rect">
                    <a:avLst/>
                  </a:prstGeom>
                  <a:gradFill>
                    <a:gsLst>
                      <a:gs pos="0">
                        <a:srgbClr val="66FF33"/>
                      </a:gs>
                      <a:gs pos="100000">
                        <a:srgbClr val="008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6B8B714-8693-42E0-AF29-42BFE054564D}"/>
                      </a:ext>
                    </a:extLst>
                  </p:cNvPr>
                  <p:cNvSpPr/>
                  <p:nvPr/>
                </p:nvSpPr>
                <p:spPr>
                  <a:xfrm>
                    <a:off x="986969" y="5769022"/>
                    <a:ext cx="4466772" cy="395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F2CB44F-39CA-42C5-996D-3CEC4D5C6D60}"/>
                      </a:ext>
                    </a:extLst>
                  </p:cNvPr>
                  <p:cNvSpPr/>
                  <p:nvPr/>
                </p:nvSpPr>
                <p:spPr>
                  <a:xfrm>
                    <a:off x="1017812" y="4930078"/>
                    <a:ext cx="4435929" cy="1190173"/>
                  </a:xfrm>
                  <a:prstGeom prst="rect">
                    <a:avLst/>
                  </a:prstGeom>
                  <a:gradFill>
                    <a:gsLst>
                      <a:gs pos="0">
                        <a:schemeClr val="bg1"/>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exagon 93">
                    <a:extLst>
                      <a:ext uri="{FF2B5EF4-FFF2-40B4-BE49-F238E27FC236}">
                        <a16:creationId xmlns:a16="http://schemas.microsoft.com/office/drawing/2014/main" id="{B11D1B16-FCC7-4BAC-BA8E-6199265338B7}"/>
                      </a:ext>
                    </a:extLst>
                  </p:cNvPr>
                  <p:cNvSpPr/>
                  <p:nvPr/>
                </p:nvSpPr>
                <p:spPr>
                  <a:xfrm rot="5400000">
                    <a:off x="4609410" y="4997008"/>
                    <a:ext cx="1243557" cy="1109697"/>
                  </a:xfrm>
                  <a:prstGeom prst="hexagon">
                    <a:avLst/>
                  </a:prstGeom>
                  <a:noFill/>
                  <a:ln>
                    <a:gradFill>
                      <a:gsLst>
                        <a:gs pos="48000">
                          <a:srgbClr val="FF3399">
                            <a:alpha val="0"/>
                          </a:srgbClr>
                        </a:gs>
                        <a:gs pos="100000">
                          <a:srgbClr val="04840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5" name="Graphic 85" descr="Head with gears">
                    <a:extLst>
                      <a:ext uri="{FF2B5EF4-FFF2-40B4-BE49-F238E27FC236}">
                        <a16:creationId xmlns:a16="http://schemas.microsoft.com/office/drawing/2014/main" id="{7129CD8D-CD85-42D9-BFE6-DCD03DB194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a:xfrm>
                    <a:off x="4889243" y="5336328"/>
                    <a:ext cx="457200" cy="457200"/>
                  </a:xfrm>
                  <a:prstGeom prst="rect">
                    <a:avLst/>
                  </a:prstGeom>
                </p:spPr>
              </p:pic>
              <p:sp>
                <p:nvSpPr>
                  <p:cNvPr id="96" name="TextBox 95">
                    <a:extLst>
                      <a:ext uri="{FF2B5EF4-FFF2-40B4-BE49-F238E27FC236}">
                        <a16:creationId xmlns:a16="http://schemas.microsoft.com/office/drawing/2014/main" id="{2AA7D9C3-4945-4949-9080-CD345A90A740}"/>
                      </a:ext>
                    </a:extLst>
                  </p:cNvPr>
                  <p:cNvSpPr txBox="1"/>
                  <p:nvPr/>
                </p:nvSpPr>
                <p:spPr>
                  <a:xfrm>
                    <a:off x="1367802" y="5007631"/>
                    <a:ext cx="3326679" cy="1097867"/>
                  </a:xfrm>
                  <a:prstGeom prst="rect">
                    <a:avLst/>
                  </a:prstGeom>
                  <a:noFill/>
                </p:spPr>
                <p:txBody>
                  <a:bodyPr wrap="square" rtlCol="0">
                    <a:spAutoFit/>
                  </a:bodyPr>
                  <a:lstStyle/>
                  <a:p>
                    <a:pPr algn="just"/>
                    <a:r>
                      <a:rPr lang="en-US" dirty="0">
                        <a:solidFill>
                          <a:srgbClr val="0E8C05"/>
                        </a:solidFill>
                        <a:latin typeface="Times New Roman" panose="02020603050405020304" pitchFamily="18" charset="0"/>
                        <a:cs typeface="Times New Roman" panose="02020603050405020304" pitchFamily="18" charset="0"/>
                      </a:rPr>
                      <a:t>Our system has no review section.</a:t>
                    </a:r>
                  </a:p>
                </p:txBody>
              </p:sp>
              <p:sp>
                <p:nvSpPr>
                  <p:cNvPr id="97" name="TextBox 96">
                    <a:extLst>
                      <a:ext uri="{FF2B5EF4-FFF2-40B4-BE49-F238E27FC236}">
                        <a16:creationId xmlns:a16="http://schemas.microsoft.com/office/drawing/2014/main" id="{1C73783D-C16B-4C84-803F-99CCFA5EA849}"/>
                      </a:ext>
                    </a:extLst>
                  </p:cNvPr>
                  <p:cNvSpPr txBox="1"/>
                  <p:nvPr/>
                </p:nvSpPr>
                <p:spPr>
                  <a:xfrm>
                    <a:off x="1520201" y="5336328"/>
                    <a:ext cx="2989335" cy="548933"/>
                  </a:xfrm>
                  <a:prstGeom prst="rect">
                    <a:avLst/>
                  </a:prstGeom>
                  <a:noFill/>
                </p:spPr>
                <p:txBody>
                  <a:bodyPr wrap="square" rtlCol="0">
                    <a:spAutoFit/>
                  </a:bodyPr>
                  <a:lstStyle/>
                  <a:p>
                    <a:endParaRPr lang="en-US" sz="1100" dirty="0">
                      <a:solidFill>
                        <a:schemeClr val="bg1">
                          <a:lumMod val="65000"/>
                        </a:schemeClr>
                      </a:solidFill>
                      <a:latin typeface="Century Gothic" panose="020B0502020202020204" pitchFamily="34" charset="0"/>
                    </a:endParaRPr>
                  </a:p>
                </p:txBody>
              </p:sp>
            </p:grpSp>
          </p:grpSp>
          <p:grpSp>
            <p:nvGrpSpPr>
              <p:cNvPr id="4" name="Group 3">
                <a:extLst>
                  <a:ext uri="{FF2B5EF4-FFF2-40B4-BE49-F238E27FC236}">
                    <a16:creationId xmlns:a16="http://schemas.microsoft.com/office/drawing/2014/main" id="{D01F370B-6A3F-4DD5-B7E3-3F8D4304C8DF}"/>
                  </a:ext>
                </a:extLst>
              </p:cNvPr>
              <p:cNvGrpSpPr/>
              <p:nvPr/>
            </p:nvGrpSpPr>
            <p:grpSpPr>
              <a:xfrm>
                <a:off x="7087722" y="798284"/>
                <a:ext cx="4803462" cy="1655375"/>
                <a:chOff x="7087722" y="798284"/>
                <a:chExt cx="4803462" cy="1655375"/>
              </a:xfrm>
            </p:grpSpPr>
            <p:sp>
              <p:nvSpPr>
                <p:cNvPr id="81" name="Rectangle 80">
                  <a:extLst>
                    <a:ext uri="{FF2B5EF4-FFF2-40B4-BE49-F238E27FC236}">
                      <a16:creationId xmlns:a16="http://schemas.microsoft.com/office/drawing/2014/main" id="{77765D13-AD4E-48FC-BB9C-ACFA958DF899}"/>
                    </a:ext>
                  </a:extLst>
                </p:cNvPr>
                <p:cNvSpPr/>
                <p:nvPr/>
              </p:nvSpPr>
              <p:spPr>
                <a:xfrm rot="334223">
                  <a:off x="7133668" y="1641186"/>
                  <a:ext cx="4480552" cy="812473"/>
                </a:xfrm>
                <a:prstGeom prst="rect">
                  <a:avLst/>
                </a:prstGeom>
                <a:solidFill>
                  <a:schemeClr val="tx1">
                    <a:alpha val="28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tangle 81">
                  <a:extLst>
                    <a:ext uri="{FF2B5EF4-FFF2-40B4-BE49-F238E27FC236}">
                      <a16:creationId xmlns:a16="http://schemas.microsoft.com/office/drawing/2014/main" id="{EF2AD26D-BDC5-4411-A9C2-0BD74D299CE8}"/>
                    </a:ext>
                  </a:extLst>
                </p:cNvPr>
                <p:cNvSpPr/>
                <p:nvPr/>
              </p:nvSpPr>
              <p:spPr>
                <a:xfrm>
                  <a:off x="7122959" y="965198"/>
                  <a:ext cx="4435929" cy="1190173"/>
                </a:xfrm>
                <a:prstGeom prst="rect">
                  <a:avLst/>
                </a:prstGeom>
                <a:gradFill flip="none" rotWithShape="1">
                  <a:gsLst>
                    <a:gs pos="0">
                      <a:srgbClr val="FF9900"/>
                    </a:gs>
                    <a:gs pos="100000">
                      <a:srgbClr val="FFCC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3F9361E-4B93-4845-84DD-5C651647B590}"/>
                    </a:ext>
                  </a:extLst>
                </p:cNvPr>
                <p:cNvSpPr/>
                <p:nvPr/>
              </p:nvSpPr>
              <p:spPr>
                <a:xfrm>
                  <a:off x="7087722" y="1659184"/>
                  <a:ext cx="4466772" cy="395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E5957BC-D482-48B5-BA3F-A2FE72260745}"/>
                    </a:ext>
                  </a:extLst>
                </p:cNvPr>
                <p:cNvSpPr/>
                <p:nvPr/>
              </p:nvSpPr>
              <p:spPr>
                <a:xfrm>
                  <a:off x="7122959" y="798284"/>
                  <a:ext cx="4435929" cy="1190173"/>
                </a:xfrm>
                <a:prstGeom prst="rect">
                  <a:avLst/>
                </a:prstGeom>
                <a:gradFill>
                  <a:gsLst>
                    <a:gs pos="0">
                      <a:schemeClr val="bg1"/>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a:extLst>
                    <a:ext uri="{FF2B5EF4-FFF2-40B4-BE49-F238E27FC236}">
                      <a16:creationId xmlns:a16="http://schemas.microsoft.com/office/drawing/2014/main" id="{92BE533B-18FF-42E0-B084-7743959374E5}"/>
                    </a:ext>
                  </a:extLst>
                </p:cNvPr>
                <p:cNvSpPr/>
                <p:nvPr/>
              </p:nvSpPr>
              <p:spPr>
                <a:xfrm rot="5400000">
                  <a:off x="10714557" y="865214"/>
                  <a:ext cx="1243557" cy="1109697"/>
                </a:xfrm>
                <a:prstGeom prst="hexagon">
                  <a:avLst/>
                </a:prstGeom>
                <a:noFill/>
                <a:ln>
                  <a:gradFill>
                    <a:gsLst>
                      <a:gs pos="52000">
                        <a:srgbClr val="FFFF00">
                          <a:alpha val="0"/>
                        </a:srgbClr>
                      </a:gs>
                      <a:gs pos="100000">
                        <a:srgbClr val="FF9B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6" name="Graphic 49" descr="Presentation with pie chart">
                  <a:extLst>
                    <a:ext uri="{FF2B5EF4-FFF2-40B4-BE49-F238E27FC236}">
                      <a16:creationId xmlns:a16="http://schemas.microsoft.com/office/drawing/2014/main" id="{D5A9CF53-0AB1-48BA-9927-293C5E39B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10994390" y="1204534"/>
                  <a:ext cx="457200" cy="457200"/>
                </a:xfrm>
                <a:prstGeom prst="rect">
                  <a:avLst/>
                </a:prstGeom>
              </p:spPr>
            </p:pic>
            <p:sp>
              <p:nvSpPr>
                <p:cNvPr id="87" name="TextBox 86">
                  <a:extLst>
                    <a:ext uri="{FF2B5EF4-FFF2-40B4-BE49-F238E27FC236}">
                      <a16:creationId xmlns:a16="http://schemas.microsoft.com/office/drawing/2014/main" id="{2445C2A3-CACB-4CF9-9DEA-A9180D3802E6}"/>
                    </a:ext>
                  </a:extLst>
                </p:cNvPr>
                <p:cNvSpPr txBox="1"/>
                <p:nvPr/>
              </p:nvSpPr>
              <p:spPr>
                <a:xfrm>
                  <a:off x="7613496" y="875837"/>
                  <a:ext cx="3198835" cy="1097866"/>
                </a:xfrm>
                <a:prstGeom prst="rect">
                  <a:avLst/>
                </a:prstGeom>
                <a:noFill/>
              </p:spPr>
              <p:txBody>
                <a:bodyPr wrap="square" rtlCol="0">
                  <a:spAutoFit/>
                </a:bodyPr>
                <a:lstStyle/>
                <a:p>
                  <a:r>
                    <a:rPr lang="en-US" dirty="0">
                      <a:solidFill>
                        <a:srgbClr val="FF9900"/>
                      </a:solidFill>
                      <a:latin typeface="Times New Roman" panose="02020603050405020304" pitchFamily="18" charset="0"/>
                      <a:cs typeface="Times New Roman" panose="02020603050405020304" pitchFamily="18" charset="0"/>
                    </a:rPr>
                    <a:t>Short Message Services alert not built yet.</a:t>
                  </a:r>
                </a:p>
              </p:txBody>
            </p:sp>
          </p:grpSp>
          <p:grpSp>
            <p:nvGrpSpPr>
              <p:cNvPr id="5" name="Group 4">
                <a:extLst>
                  <a:ext uri="{FF2B5EF4-FFF2-40B4-BE49-F238E27FC236}">
                    <a16:creationId xmlns:a16="http://schemas.microsoft.com/office/drawing/2014/main" id="{753C91E9-677D-4F71-8ED6-0DC83DB009C9}"/>
                  </a:ext>
                </a:extLst>
              </p:cNvPr>
              <p:cNvGrpSpPr/>
              <p:nvPr/>
            </p:nvGrpSpPr>
            <p:grpSpPr>
              <a:xfrm>
                <a:off x="7085878" y="2884333"/>
                <a:ext cx="4805306" cy="1655375"/>
                <a:chOff x="7085878" y="2884333"/>
                <a:chExt cx="4805306" cy="1655375"/>
              </a:xfrm>
            </p:grpSpPr>
            <p:sp>
              <p:nvSpPr>
                <p:cNvPr id="73" name="Rectangle 72">
                  <a:extLst>
                    <a:ext uri="{FF2B5EF4-FFF2-40B4-BE49-F238E27FC236}">
                      <a16:creationId xmlns:a16="http://schemas.microsoft.com/office/drawing/2014/main" id="{FA009403-2734-4DFD-9C2C-C956DABA0BC2}"/>
                    </a:ext>
                  </a:extLst>
                </p:cNvPr>
                <p:cNvSpPr/>
                <p:nvPr/>
              </p:nvSpPr>
              <p:spPr>
                <a:xfrm rot="334223">
                  <a:off x="7133668" y="3727235"/>
                  <a:ext cx="4480552" cy="812473"/>
                </a:xfrm>
                <a:prstGeom prst="rect">
                  <a:avLst/>
                </a:prstGeom>
                <a:solidFill>
                  <a:schemeClr val="tx1">
                    <a:alpha val="28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tangle 73">
                  <a:extLst>
                    <a:ext uri="{FF2B5EF4-FFF2-40B4-BE49-F238E27FC236}">
                      <a16:creationId xmlns:a16="http://schemas.microsoft.com/office/drawing/2014/main" id="{7B28167F-50AE-478A-B87E-F3C3822D7CE3}"/>
                    </a:ext>
                  </a:extLst>
                </p:cNvPr>
                <p:cNvSpPr/>
                <p:nvPr/>
              </p:nvSpPr>
              <p:spPr>
                <a:xfrm>
                  <a:off x="7122959" y="3051247"/>
                  <a:ext cx="4435929" cy="1190173"/>
                </a:xfrm>
                <a:prstGeom prst="rect">
                  <a:avLst/>
                </a:prstGeom>
                <a:gradFill flip="none" rotWithShape="1">
                  <a:gsLst>
                    <a:gs pos="0">
                      <a:srgbClr val="003366"/>
                    </a:gs>
                    <a:gs pos="100000">
                      <a:srgbClr val="0099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563DFA-A823-4B16-947D-3CA651BA8E1E}"/>
                    </a:ext>
                  </a:extLst>
                </p:cNvPr>
                <p:cNvSpPr/>
                <p:nvPr/>
              </p:nvSpPr>
              <p:spPr>
                <a:xfrm>
                  <a:off x="7085878" y="3737064"/>
                  <a:ext cx="4466772" cy="395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6EC5F07-310B-48C7-8947-DA31E7AA8424}"/>
                    </a:ext>
                  </a:extLst>
                </p:cNvPr>
                <p:cNvSpPr/>
                <p:nvPr/>
              </p:nvSpPr>
              <p:spPr>
                <a:xfrm>
                  <a:off x="7122959" y="2884333"/>
                  <a:ext cx="4435929" cy="1190173"/>
                </a:xfrm>
                <a:prstGeom prst="rect">
                  <a:avLst/>
                </a:prstGeom>
                <a:gradFill>
                  <a:gsLst>
                    <a:gs pos="0">
                      <a:schemeClr val="bg1"/>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exagon 76">
                  <a:extLst>
                    <a:ext uri="{FF2B5EF4-FFF2-40B4-BE49-F238E27FC236}">
                      <a16:creationId xmlns:a16="http://schemas.microsoft.com/office/drawing/2014/main" id="{2984F823-2056-4475-A2BF-36EB580FEBD3}"/>
                    </a:ext>
                  </a:extLst>
                </p:cNvPr>
                <p:cNvSpPr/>
                <p:nvPr/>
              </p:nvSpPr>
              <p:spPr>
                <a:xfrm rot="5400000">
                  <a:off x="10714557" y="2951263"/>
                  <a:ext cx="1243557" cy="1109697"/>
                </a:xfrm>
                <a:prstGeom prst="hexagon">
                  <a:avLst/>
                </a:prstGeom>
                <a:noFill/>
                <a:ln>
                  <a:gradFill>
                    <a:gsLst>
                      <a:gs pos="52000">
                        <a:srgbClr val="FFFF00">
                          <a:alpha val="0"/>
                        </a:srgbClr>
                      </a:gs>
                      <a:gs pos="100000">
                        <a:srgbClr val="00366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8" name="Graphic 73" descr="House">
                  <a:extLst>
                    <a:ext uri="{FF2B5EF4-FFF2-40B4-BE49-F238E27FC236}">
                      <a16:creationId xmlns:a16="http://schemas.microsoft.com/office/drawing/2014/main" id="{4B76F32F-105C-4257-97AC-B25B5DE2F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p:blipFill>
              <p:spPr>
                <a:xfrm>
                  <a:off x="10994390" y="3290583"/>
                  <a:ext cx="457200" cy="457200"/>
                </a:xfrm>
                <a:prstGeom prst="rect">
                  <a:avLst/>
                </a:prstGeom>
              </p:spPr>
            </p:pic>
            <p:sp>
              <p:nvSpPr>
                <p:cNvPr id="79" name="TextBox 78">
                  <a:extLst>
                    <a:ext uri="{FF2B5EF4-FFF2-40B4-BE49-F238E27FC236}">
                      <a16:creationId xmlns:a16="http://schemas.microsoft.com/office/drawing/2014/main" id="{B78D47A1-B458-48A9-A4CB-903441A0279D}"/>
                    </a:ext>
                  </a:extLst>
                </p:cNvPr>
                <p:cNvSpPr txBox="1"/>
                <p:nvPr/>
              </p:nvSpPr>
              <p:spPr>
                <a:xfrm>
                  <a:off x="7613499" y="2961886"/>
                  <a:ext cx="3161751" cy="1097866"/>
                </a:xfrm>
                <a:prstGeom prst="rect">
                  <a:avLst/>
                </a:prstGeom>
                <a:noFill/>
              </p:spPr>
              <p:txBody>
                <a:bodyPr wrap="square" rtlCol="0">
                  <a:spAutoFit/>
                </a:bodyPr>
                <a:lstStyle/>
                <a:p>
                  <a:r>
                    <a:rPr lang="en-US" dirty="0">
                      <a:solidFill>
                        <a:srgbClr val="005175"/>
                      </a:solidFill>
                      <a:latin typeface="Times New Roman" panose="02020603050405020304" pitchFamily="18" charset="0"/>
                      <a:cs typeface="Times New Roman" panose="02020603050405020304" pitchFamily="18" charset="0"/>
                    </a:rPr>
                    <a:t>Our system has no out-of-stock items alert</a:t>
                  </a:r>
                </a:p>
              </p:txBody>
            </p:sp>
          </p:grpSp>
          <p:grpSp>
            <p:nvGrpSpPr>
              <p:cNvPr id="6" name="Group 5">
                <a:extLst>
                  <a:ext uri="{FF2B5EF4-FFF2-40B4-BE49-F238E27FC236}">
                    <a16:creationId xmlns:a16="http://schemas.microsoft.com/office/drawing/2014/main" id="{2A1992B4-6A4A-4917-834D-C0543F4E7D84}"/>
                  </a:ext>
                </a:extLst>
              </p:cNvPr>
              <p:cNvGrpSpPr/>
              <p:nvPr/>
            </p:nvGrpSpPr>
            <p:grpSpPr>
              <a:xfrm>
                <a:off x="7073971" y="4930078"/>
                <a:ext cx="4799068" cy="1655375"/>
                <a:chOff x="7073971" y="4930078"/>
                <a:chExt cx="4799068" cy="1655375"/>
              </a:xfrm>
            </p:grpSpPr>
            <p:sp>
              <p:nvSpPr>
                <p:cNvPr id="65" name="Rectangle 64">
                  <a:extLst>
                    <a:ext uri="{FF2B5EF4-FFF2-40B4-BE49-F238E27FC236}">
                      <a16:creationId xmlns:a16="http://schemas.microsoft.com/office/drawing/2014/main" id="{4586A542-8CC5-4245-8603-BE102DECBE0F}"/>
                    </a:ext>
                  </a:extLst>
                </p:cNvPr>
                <p:cNvSpPr/>
                <p:nvPr/>
              </p:nvSpPr>
              <p:spPr>
                <a:xfrm rot="334223">
                  <a:off x="7115523" y="5772980"/>
                  <a:ext cx="4480552" cy="812473"/>
                </a:xfrm>
                <a:prstGeom prst="rect">
                  <a:avLst/>
                </a:prstGeom>
                <a:solidFill>
                  <a:schemeClr val="tx1">
                    <a:alpha val="28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Rectangle 65">
                  <a:extLst>
                    <a:ext uri="{FF2B5EF4-FFF2-40B4-BE49-F238E27FC236}">
                      <a16:creationId xmlns:a16="http://schemas.microsoft.com/office/drawing/2014/main" id="{BA61F55B-E526-4834-9BDD-B7CCD67F35EF}"/>
                    </a:ext>
                  </a:extLst>
                </p:cNvPr>
                <p:cNvSpPr/>
                <p:nvPr/>
              </p:nvSpPr>
              <p:spPr>
                <a:xfrm>
                  <a:off x="7104814" y="5096992"/>
                  <a:ext cx="4435929" cy="1190173"/>
                </a:xfrm>
                <a:prstGeom prst="rect">
                  <a:avLst/>
                </a:prstGeom>
                <a:gradFill flip="none" rotWithShape="1">
                  <a:gsLst>
                    <a:gs pos="0">
                      <a:srgbClr val="CC0000"/>
                    </a:gs>
                    <a:gs pos="100000">
                      <a:srgbClr val="FF505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83673E0-3AE3-46FD-A33C-1C1CEEC63CB3}"/>
                    </a:ext>
                  </a:extLst>
                </p:cNvPr>
                <p:cNvSpPr/>
                <p:nvPr/>
              </p:nvSpPr>
              <p:spPr>
                <a:xfrm>
                  <a:off x="7073971" y="5777568"/>
                  <a:ext cx="4466772" cy="395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BBDE0E8-67FE-49E6-A1D9-D60E92ABD059}"/>
                    </a:ext>
                  </a:extLst>
                </p:cNvPr>
                <p:cNvSpPr/>
                <p:nvPr/>
              </p:nvSpPr>
              <p:spPr>
                <a:xfrm>
                  <a:off x="7104814" y="4930078"/>
                  <a:ext cx="4435929" cy="1190173"/>
                </a:xfrm>
                <a:prstGeom prst="rect">
                  <a:avLst/>
                </a:prstGeom>
                <a:gradFill>
                  <a:gsLst>
                    <a:gs pos="0">
                      <a:schemeClr val="bg1"/>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a:extLst>
                    <a:ext uri="{FF2B5EF4-FFF2-40B4-BE49-F238E27FC236}">
                      <a16:creationId xmlns:a16="http://schemas.microsoft.com/office/drawing/2014/main" id="{C2BEAB6B-2263-4EDB-9D9A-81110416BB00}"/>
                    </a:ext>
                  </a:extLst>
                </p:cNvPr>
                <p:cNvSpPr/>
                <p:nvPr/>
              </p:nvSpPr>
              <p:spPr>
                <a:xfrm rot="5400000">
                  <a:off x="10696412" y="4997008"/>
                  <a:ext cx="1243557" cy="1109697"/>
                </a:xfrm>
                <a:prstGeom prst="hexagon">
                  <a:avLst/>
                </a:prstGeom>
                <a:noFill/>
                <a:ln>
                  <a:gradFill>
                    <a:gsLst>
                      <a:gs pos="52000">
                        <a:srgbClr val="FFFF00">
                          <a:alpha val="0"/>
                        </a:srgbClr>
                      </a:gs>
                      <a:gs pos="100000">
                        <a:srgbClr val="CF040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0" name="Graphic 97" descr="Boardroom">
                  <a:extLst>
                    <a:ext uri="{FF2B5EF4-FFF2-40B4-BE49-F238E27FC236}">
                      <a16:creationId xmlns:a16="http://schemas.microsoft.com/office/drawing/2014/main" id="{9A434DF1-AA2D-4776-B3F1-A318730F8D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p:blipFill>
              <p:spPr>
                <a:xfrm>
                  <a:off x="10976245" y="5336328"/>
                  <a:ext cx="457200" cy="457200"/>
                </a:xfrm>
                <a:prstGeom prst="rect">
                  <a:avLst/>
                </a:prstGeom>
              </p:spPr>
            </p:pic>
            <p:sp>
              <p:nvSpPr>
                <p:cNvPr id="71" name="TextBox 70">
                  <a:extLst>
                    <a:ext uri="{FF2B5EF4-FFF2-40B4-BE49-F238E27FC236}">
                      <a16:creationId xmlns:a16="http://schemas.microsoft.com/office/drawing/2014/main" id="{26105920-F27A-480D-8779-BE52537D69F9}"/>
                    </a:ext>
                  </a:extLst>
                </p:cNvPr>
                <p:cNvSpPr txBox="1"/>
                <p:nvPr/>
              </p:nvSpPr>
              <p:spPr>
                <a:xfrm>
                  <a:off x="7595353" y="5007631"/>
                  <a:ext cx="3179895" cy="1097866"/>
                </a:xfrm>
                <a:prstGeom prst="rect">
                  <a:avLst/>
                </a:prstGeom>
                <a:noFill/>
              </p:spPr>
              <p:txBody>
                <a:bodyPr wrap="square" rtlCol="0">
                  <a:spAutoFit/>
                </a:bodyPr>
                <a:lstStyle/>
                <a:p>
                  <a:r>
                    <a:rPr lang="en-US" dirty="0">
                      <a:solidFill>
                        <a:srgbClr val="D30B0B"/>
                      </a:solidFill>
                      <a:latin typeface="Times New Roman" panose="02020603050405020304" pitchFamily="18" charset="0"/>
                      <a:cs typeface="Times New Roman" panose="02020603050405020304" pitchFamily="18" charset="0"/>
                    </a:rPr>
                    <a:t>There is no discount offer for products.</a:t>
                  </a:r>
                </a:p>
              </p:txBody>
            </p:sp>
          </p:grpSp>
          <p:sp>
            <p:nvSpPr>
              <p:cNvPr id="7" name="Oval 6">
                <a:extLst>
                  <a:ext uri="{FF2B5EF4-FFF2-40B4-BE49-F238E27FC236}">
                    <a16:creationId xmlns:a16="http://schemas.microsoft.com/office/drawing/2014/main" id="{206202DC-51CE-45AB-A6F2-0ECE7676A31A}"/>
                  </a:ext>
                </a:extLst>
              </p:cNvPr>
              <p:cNvSpPr/>
              <p:nvPr/>
            </p:nvSpPr>
            <p:spPr>
              <a:xfrm>
                <a:off x="932541" y="4538195"/>
                <a:ext cx="442686" cy="2162628"/>
              </a:xfrm>
              <a:prstGeom prst="ellipse">
                <a:avLst/>
              </a:prstGeom>
              <a:solidFill>
                <a:schemeClr val="tx1">
                  <a:alpha val="28000"/>
                </a:schemeClr>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5C81A8-1E3C-45D0-9557-50EC6A382069}"/>
                  </a:ext>
                </a:extLst>
              </p:cNvPr>
              <p:cNvGrpSpPr/>
              <p:nvPr/>
            </p:nvGrpSpPr>
            <p:grpSpPr>
              <a:xfrm>
                <a:off x="990844" y="2819725"/>
                <a:ext cx="4813338" cy="1719983"/>
                <a:chOff x="990844" y="2819725"/>
                <a:chExt cx="4813338" cy="1719983"/>
              </a:xfrm>
            </p:grpSpPr>
            <p:sp>
              <p:nvSpPr>
                <p:cNvPr id="56" name="Rectangle 55">
                  <a:extLst>
                    <a:ext uri="{FF2B5EF4-FFF2-40B4-BE49-F238E27FC236}">
                      <a16:creationId xmlns:a16="http://schemas.microsoft.com/office/drawing/2014/main" id="{67D3623D-CE7A-4ABD-B56A-9314966BE072}"/>
                    </a:ext>
                  </a:extLst>
                </p:cNvPr>
                <p:cNvSpPr/>
                <p:nvPr/>
              </p:nvSpPr>
              <p:spPr>
                <a:xfrm rot="334223">
                  <a:off x="1046666" y="3727235"/>
                  <a:ext cx="4480552" cy="812473"/>
                </a:xfrm>
                <a:prstGeom prst="rect">
                  <a:avLst/>
                </a:prstGeom>
                <a:solidFill>
                  <a:schemeClr val="tx1">
                    <a:alpha val="28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56">
                  <a:extLst>
                    <a:ext uri="{FF2B5EF4-FFF2-40B4-BE49-F238E27FC236}">
                      <a16:creationId xmlns:a16="http://schemas.microsoft.com/office/drawing/2014/main" id="{58F0270C-01E3-4A90-9826-03A3FDB78704}"/>
                    </a:ext>
                  </a:extLst>
                </p:cNvPr>
                <p:cNvGrpSpPr/>
                <p:nvPr/>
              </p:nvGrpSpPr>
              <p:grpSpPr>
                <a:xfrm>
                  <a:off x="990844" y="2819725"/>
                  <a:ext cx="4813338" cy="1421695"/>
                  <a:chOff x="990844" y="2819725"/>
                  <a:chExt cx="4813338" cy="1421695"/>
                </a:xfrm>
              </p:grpSpPr>
              <p:sp>
                <p:nvSpPr>
                  <p:cNvPr id="58" name="Rectangle 57">
                    <a:extLst>
                      <a:ext uri="{FF2B5EF4-FFF2-40B4-BE49-F238E27FC236}">
                        <a16:creationId xmlns:a16="http://schemas.microsoft.com/office/drawing/2014/main" id="{043282CF-E733-4CBA-8097-3662657DCDCD}"/>
                      </a:ext>
                    </a:extLst>
                  </p:cNvPr>
                  <p:cNvSpPr/>
                  <p:nvPr/>
                </p:nvSpPr>
                <p:spPr>
                  <a:xfrm>
                    <a:off x="1035957" y="3051247"/>
                    <a:ext cx="4435929" cy="1190173"/>
                  </a:xfrm>
                  <a:prstGeom prst="rect">
                    <a:avLst/>
                  </a:prstGeom>
                  <a:gradFill>
                    <a:gsLst>
                      <a:gs pos="0">
                        <a:srgbClr val="00CCFF"/>
                      </a:gs>
                      <a:gs pos="100000">
                        <a:srgbClr val="0033C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A8173B1-0A3E-41BF-8356-DA6A99726E2B}"/>
                      </a:ext>
                    </a:extLst>
                  </p:cNvPr>
                  <p:cNvSpPr/>
                  <p:nvPr/>
                </p:nvSpPr>
                <p:spPr>
                  <a:xfrm>
                    <a:off x="990844" y="3744829"/>
                    <a:ext cx="4466772" cy="395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A58D305-77C7-4617-970C-A9C76A7DA5C1}"/>
                      </a:ext>
                    </a:extLst>
                  </p:cNvPr>
                  <p:cNvSpPr/>
                  <p:nvPr/>
                </p:nvSpPr>
                <p:spPr>
                  <a:xfrm>
                    <a:off x="1035957" y="2884333"/>
                    <a:ext cx="4435929" cy="1190173"/>
                  </a:xfrm>
                  <a:prstGeom prst="rect">
                    <a:avLst/>
                  </a:prstGeom>
                  <a:gradFill>
                    <a:gsLst>
                      <a:gs pos="0">
                        <a:schemeClr val="bg1"/>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a:extLst>
                      <a:ext uri="{FF2B5EF4-FFF2-40B4-BE49-F238E27FC236}">
                        <a16:creationId xmlns:a16="http://schemas.microsoft.com/office/drawing/2014/main" id="{A066C3F9-B0A9-470D-9F58-11295602FC1D}"/>
                      </a:ext>
                    </a:extLst>
                  </p:cNvPr>
                  <p:cNvSpPr/>
                  <p:nvPr/>
                </p:nvSpPr>
                <p:spPr>
                  <a:xfrm rot="5400000">
                    <a:off x="4627555" y="2951263"/>
                    <a:ext cx="1243557" cy="1109697"/>
                  </a:xfrm>
                  <a:prstGeom prst="hexagon">
                    <a:avLst/>
                  </a:prstGeom>
                  <a:noFill/>
                  <a:ln>
                    <a:gradFill>
                      <a:gsLst>
                        <a:gs pos="48000">
                          <a:srgbClr val="FF3399">
                            <a:alpha val="0"/>
                          </a:srgbClr>
                        </a:gs>
                        <a:gs pos="100000">
                          <a:srgbClr val="0038C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2" name="Graphic 61" descr="Single gear">
                    <a:extLst>
                      <a:ext uri="{FF2B5EF4-FFF2-40B4-BE49-F238E27FC236}">
                        <a16:creationId xmlns:a16="http://schemas.microsoft.com/office/drawing/2014/main" id="{E56C3012-ABA3-4616-8A2F-05A2EF4B09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p:blipFill>
                <p:spPr>
                  <a:xfrm>
                    <a:off x="4907388" y="3290583"/>
                    <a:ext cx="457200" cy="457200"/>
                  </a:xfrm>
                  <a:prstGeom prst="rect">
                    <a:avLst/>
                  </a:prstGeom>
                </p:spPr>
              </p:pic>
              <p:sp>
                <p:nvSpPr>
                  <p:cNvPr id="63" name="TextBox 62">
                    <a:extLst>
                      <a:ext uri="{FF2B5EF4-FFF2-40B4-BE49-F238E27FC236}">
                        <a16:creationId xmlns:a16="http://schemas.microsoft.com/office/drawing/2014/main" id="{13612010-AF42-4465-8FC8-3333E071667E}"/>
                      </a:ext>
                    </a:extLst>
                  </p:cNvPr>
                  <p:cNvSpPr txBox="1"/>
                  <p:nvPr/>
                </p:nvSpPr>
                <p:spPr>
                  <a:xfrm>
                    <a:off x="1365177" y="2819725"/>
                    <a:ext cx="3286473" cy="1097868"/>
                  </a:xfrm>
                  <a:prstGeom prst="rect">
                    <a:avLst/>
                  </a:prstGeom>
                  <a:noFill/>
                </p:spPr>
                <p:txBody>
                  <a:bodyPr wrap="square" rtlCol="0">
                    <a:spAutoFit/>
                  </a:bodyPr>
                  <a:lstStyle/>
                  <a:p>
                    <a:pPr algn="just"/>
                    <a:r>
                      <a:rPr lang="en-US" dirty="0">
                        <a:solidFill>
                          <a:srgbClr val="003ED0"/>
                        </a:solidFill>
                        <a:latin typeface="Times New Roman" panose="02020603050405020304" pitchFamily="18" charset="0"/>
                        <a:cs typeface="Times New Roman" panose="02020603050405020304" pitchFamily="18" charset="0"/>
                      </a:rPr>
                      <a:t>There is no SSL security protection.</a:t>
                    </a:r>
                  </a:p>
                </p:txBody>
              </p:sp>
            </p:grpSp>
          </p:grpSp>
          <p:grpSp>
            <p:nvGrpSpPr>
              <p:cNvPr id="9" name="Group 8">
                <a:extLst>
                  <a:ext uri="{FF2B5EF4-FFF2-40B4-BE49-F238E27FC236}">
                    <a16:creationId xmlns:a16="http://schemas.microsoft.com/office/drawing/2014/main" id="{F13B4578-27A1-4940-BF21-628B385814C5}"/>
                  </a:ext>
                </a:extLst>
              </p:cNvPr>
              <p:cNvGrpSpPr/>
              <p:nvPr/>
            </p:nvGrpSpPr>
            <p:grpSpPr>
              <a:xfrm>
                <a:off x="986969" y="798284"/>
                <a:ext cx="4817213" cy="1655375"/>
                <a:chOff x="986969" y="798284"/>
                <a:chExt cx="4817213" cy="1655375"/>
              </a:xfrm>
            </p:grpSpPr>
            <p:sp>
              <p:nvSpPr>
                <p:cNvPr id="47" name="Rectangle 46">
                  <a:extLst>
                    <a:ext uri="{FF2B5EF4-FFF2-40B4-BE49-F238E27FC236}">
                      <a16:creationId xmlns:a16="http://schemas.microsoft.com/office/drawing/2014/main" id="{67510C30-EF4E-43BF-8A35-E75739DDC4CE}"/>
                    </a:ext>
                  </a:extLst>
                </p:cNvPr>
                <p:cNvSpPr/>
                <p:nvPr/>
              </p:nvSpPr>
              <p:spPr>
                <a:xfrm rot="334223">
                  <a:off x="1046666" y="1641186"/>
                  <a:ext cx="4480552" cy="812473"/>
                </a:xfrm>
                <a:prstGeom prst="rect">
                  <a:avLst/>
                </a:prstGeom>
                <a:solidFill>
                  <a:schemeClr val="tx1">
                    <a:alpha val="28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A81337D3-F0E1-4324-83EB-496F9236514A}"/>
                    </a:ext>
                  </a:extLst>
                </p:cNvPr>
                <p:cNvGrpSpPr/>
                <p:nvPr/>
              </p:nvGrpSpPr>
              <p:grpSpPr>
                <a:xfrm>
                  <a:off x="986969" y="798284"/>
                  <a:ext cx="4817213" cy="1357087"/>
                  <a:chOff x="986969" y="798284"/>
                  <a:chExt cx="4817213" cy="1357087"/>
                </a:xfrm>
              </p:grpSpPr>
              <p:sp>
                <p:nvSpPr>
                  <p:cNvPr id="49" name="Rectangle 48">
                    <a:extLst>
                      <a:ext uri="{FF2B5EF4-FFF2-40B4-BE49-F238E27FC236}">
                        <a16:creationId xmlns:a16="http://schemas.microsoft.com/office/drawing/2014/main" id="{3F088BCD-0B28-42DE-AA5D-BDFB91807C99}"/>
                      </a:ext>
                    </a:extLst>
                  </p:cNvPr>
                  <p:cNvSpPr/>
                  <p:nvPr/>
                </p:nvSpPr>
                <p:spPr>
                  <a:xfrm>
                    <a:off x="1035957" y="965198"/>
                    <a:ext cx="4435929" cy="1190173"/>
                  </a:xfrm>
                  <a:prstGeom prst="rect">
                    <a:avLst/>
                  </a:prstGeom>
                  <a:gradFill>
                    <a:gsLst>
                      <a:gs pos="0">
                        <a:srgbClr val="FF3399"/>
                      </a:gs>
                      <a:gs pos="100000">
                        <a:srgbClr val="CC00C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A8D4A04-4A5C-4244-BE64-C5CB42EEC05F}"/>
                      </a:ext>
                    </a:extLst>
                  </p:cNvPr>
                  <p:cNvSpPr/>
                  <p:nvPr/>
                </p:nvSpPr>
                <p:spPr>
                  <a:xfrm>
                    <a:off x="986969" y="1647220"/>
                    <a:ext cx="4466772" cy="395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CC1D6A2-0253-4E5F-8FB3-572007FE8C44}"/>
                      </a:ext>
                    </a:extLst>
                  </p:cNvPr>
                  <p:cNvSpPr/>
                  <p:nvPr/>
                </p:nvSpPr>
                <p:spPr>
                  <a:xfrm>
                    <a:off x="1035957" y="798284"/>
                    <a:ext cx="4435929" cy="1190173"/>
                  </a:xfrm>
                  <a:prstGeom prst="rect">
                    <a:avLst/>
                  </a:prstGeom>
                  <a:gradFill>
                    <a:gsLst>
                      <a:gs pos="0">
                        <a:schemeClr val="bg1"/>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a:extLst>
                      <a:ext uri="{FF2B5EF4-FFF2-40B4-BE49-F238E27FC236}">
                        <a16:creationId xmlns:a16="http://schemas.microsoft.com/office/drawing/2014/main" id="{3D979419-F814-43A6-AE74-B957CC2F7584}"/>
                      </a:ext>
                    </a:extLst>
                  </p:cNvPr>
                  <p:cNvSpPr/>
                  <p:nvPr/>
                </p:nvSpPr>
                <p:spPr>
                  <a:xfrm rot="5400000">
                    <a:off x="4627555" y="865214"/>
                    <a:ext cx="1243557" cy="1109697"/>
                  </a:xfrm>
                  <a:prstGeom prst="hexagon">
                    <a:avLst/>
                  </a:prstGeom>
                  <a:noFill/>
                  <a:ln>
                    <a:gradFill>
                      <a:gsLst>
                        <a:gs pos="48000">
                          <a:srgbClr val="FF3399">
                            <a:alpha val="0"/>
                          </a:srgbClr>
                        </a:gs>
                        <a:gs pos="100000">
                          <a:srgbClr val="CC00CC"/>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3" name="Graphic 25" descr="Pie chart">
                    <a:extLst>
                      <a:ext uri="{FF2B5EF4-FFF2-40B4-BE49-F238E27FC236}">
                        <a16:creationId xmlns:a16="http://schemas.microsoft.com/office/drawing/2014/main" id="{60BB8579-AA2E-42CB-9DA3-C97054B247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4907388" y="1204534"/>
                    <a:ext cx="457200" cy="457200"/>
                  </a:xfrm>
                  <a:prstGeom prst="rect">
                    <a:avLst/>
                  </a:prstGeom>
                </p:spPr>
              </p:pic>
              <p:sp>
                <p:nvSpPr>
                  <p:cNvPr id="54" name="TextBox 53">
                    <a:extLst>
                      <a:ext uri="{FF2B5EF4-FFF2-40B4-BE49-F238E27FC236}">
                        <a16:creationId xmlns:a16="http://schemas.microsoft.com/office/drawing/2014/main" id="{2C00F2E9-6347-4852-B792-C6ED7F1A20E4}"/>
                      </a:ext>
                    </a:extLst>
                  </p:cNvPr>
                  <p:cNvSpPr txBox="1"/>
                  <p:nvPr/>
                </p:nvSpPr>
                <p:spPr>
                  <a:xfrm>
                    <a:off x="1373045" y="875837"/>
                    <a:ext cx="3278605" cy="1097867"/>
                  </a:xfrm>
                  <a:prstGeom prst="rect">
                    <a:avLst/>
                  </a:prstGeom>
                  <a:noFill/>
                </p:spPr>
                <p:txBody>
                  <a:bodyPr wrap="square" rtlCol="0">
                    <a:spAutoFit/>
                  </a:bodyPr>
                  <a:lstStyle/>
                  <a:p>
                    <a:pPr algn="just"/>
                    <a:r>
                      <a:rPr lang="en-US" dirty="0">
                        <a:solidFill>
                          <a:srgbClr val="CC00CC"/>
                        </a:solidFill>
                        <a:latin typeface="Times New Roman" panose="02020603050405020304" pitchFamily="18" charset="0"/>
                        <a:cs typeface="Times New Roman" panose="02020603050405020304" pitchFamily="18" charset="0"/>
                      </a:rPr>
                      <a:t>Payment system not yet built on.</a:t>
                    </a:r>
                  </a:p>
                </p:txBody>
              </p:sp>
            </p:grpSp>
          </p:grpSp>
          <p:grpSp>
            <p:nvGrpSpPr>
              <p:cNvPr id="10" name="Group 9">
                <a:extLst>
                  <a:ext uri="{FF2B5EF4-FFF2-40B4-BE49-F238E27FC236}">
                    <a16:creationId xmlns:a16="http://schemas.microsoft.com/office/drawing/2014/main" id="{EBB194B0-8885-44FB-8344-A0E8D57C14D5}"/>
                  </a:ext>
                </a:extLst>
              </p:cNvPr>
              <p:cNvGrpSpPr/>
              <p:nvPr/>
            </p:nvGrpSpPr>
            <p:grpSpPr>
              <a:xfrm>
                <a:off x="399144" y="1046372"/>
                <a:ext cx="653143" cy="839547"/>
                <a:chOff x="399144" y="1046372"/>
                <a:chExt cx="653143" cy="839547"/>
              </a:xfrm>
            </p:grpSpPr>
            <p:sp>
              <p:nvSpPr>
                <p:cNvPr id="44" name="Hexagon 43">
                  <a:extLst>
                    <a:ext uri="{FF2B5EF4-FFF2-40B4-BE49-F238E27FC236}">
                      <a16:creationId xmlns:a16="http://schemas.microsoft.com/office/drawing/2014/main" id="{D22B870D-9A77-4B26-892D-1965E15F16D7}"/>
                    </a:ext>
                  </a:extLst>
                </p:cNvPr>
                <p:cNvSpPr/>
                <p:nvPr/>
              </p:nvSpPr>
              <p:spPr>
                <a:xfrm rot="5400000">
                  <a:off x="387523" y="1232919"/>
                  <a:ext cx="686094" cy="59146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Hexagon 44">
                  <a:extLst>
                    <a:ext uri="{FF2B5EF4-FFF2-40B4-BE49-F238E27FC236}">
                      <a16:creationId xmlns:a16="http://schemas.microsoft.com/office/drawing/2014/main" id="{F35E1B6D-AA2D-4E25-BC76-0EC631CD1F64}"/>
                    </a:ext>
                  </a:extLst>
                </p:cNvPr>
                <p:cNvSpPr/>
                <p:nvPr/>
              </p:nvSpPr>
              <p:spPr>
                <a:xfrm rot="5400000">
                  <a:off x="385052" y="1173839"/>
                  <a:ext cx="686094" cy="591460"/>
                </a:xfrm>
                <a:prstGeom prst="hexagon">
                  <a:avLst/>
                </a:prstGeom>
                <a:gradFill>
                  <a:gsLst>
                    <a:gs pos="0">
                      <a:srgbClr val="FF3399"/>
                    </a:gs>
                    <a:gs pos="100000">
                      <a:srgbClr val="CC00C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TextBox 45">
                  <a:extLst>
                    <a:ext uri="{FF2B5EF4-FFF2-40B4-BE49-F238E27FC236}">
                      <a16:creationId xmlns:a16="http://schemas.microsoft.com/office/drawing/2014/main" id="{2D5AF9BF-93E9-40DF-9854-F6A113125A36}"/>
                    </a:ext>
                  </a:extLst>
                </p:cNvPr>
                <p:cNvSpPr txBox="1"/>
                <p:nvPr/>
              </p:nvSpPr>
              <p:spPr>
                <a:xfrm>
                  <a:off x="399144" y="1046372"/>
                  <a:ext cx="653143" cy="839547"/>
                </a:xfrm>
                <a:prstGeom prst="rect">
                  <a:avLst/>
                </a:prstGeom>
                <a:noFill/>
              </p:spPr>
              <p:txBody>
                <a:bodyPr wrap="square" rtlCol="0" anchor="ctr">
                  <a:spAutoFit/>
                </a:bodyPr>
                <a:lstStyle/>
                <a:p>
                  <a:pPr algn="ctr"/>
                  <a:r>
                    <a:rPr lang="en-US" sz="2000" b="1" dirty="0">
                      <a:solidFill>
                        <a:schemeClr val="bg1"/>
                      </a:solidFill>
                      <a:latin typeface="Century Gothic" panose="020B0502020202020204" pitchFamily="34" charset="0"/>
                    </a:rPr>
                    <a:t>A</a:t>
                  </a:r>
                </a:p>
              </p:txBody>
            </p:sp>
          </p:grpSp>
          <p:sp>
            <p:nvSpPr>
              <p:cNvPr id="11" name="Isosceles Triangle 10">
                <a:extLst>
                  <a:ext uri="{FF2B5EF4-FFF2-40B4-BE49-F238E27FC236}">
                    <a16:creationId xmlns:a16="http://schemas.microsoft.com/office/drawing/2014/main" id="{95BA4B9C-1EE3-49C5-AAA6-961AA909DED3}"/>
                  </a:ext>
                </a:extLst>
              </p:cNvPr>
              <p:cNvSpPr/>
              <p:nvPr/>
            </p:nvSpPr>
            <p:spPr>
              <a:xfrm rot="16200000">
                <a:off x="820880" y="1223650"/>
                <a:ext cx="591459" cy="491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FBE28A0-9217-4220-8694-8C22F97E49F8}"/>
                  </a:ext>
                </a:extLst>
              </p:cNvPr>
              <p:cNvGrpSpPr/>
              <p:nvPr/>
            </p:nvGrpSpPr>
            <p:grpSpPr>
              <a:xfrm>
                <a:off x="6486146" y="1046372"/>
                <a:ext cx="653143" cy="845855"/>
                <a:chOff x="6486146" y="1046372"/>
                <a:chExt cx="653143" cy="845855"/>
              </a:xfrm>
            </p:grpSpPr>
            <p:sp>
              <p:nvSpPr>
                <p:cNvPr id="41" name="Hexagon 40">
                  <a:extLst>
                    <a:ext uri="{FF2B5EF4-FFF2-40B4-BE49-F238E27FC236}">
                      <a16:creationId xmlns:a16="http://schemas.microsoft.com/office/drawing/2014/main" id="{81870AF8-A73C-4629-BB75-3019F0296711}"/>
                    </a:ext>
                  </a:extLst>
                </p:cNvPr>
                <p:cNvSpPr/>
                <p:nvPr/>
              </p:nvSpPr>
              <p:spPr>
                <a:xfrm rot="5400000">
                  <a:off x="6472283" y="1253450"/>
                  <a:ext cx="686094" cy="59146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Hexagon 41">
                  <a:extLst>
                    <a:ext uri="{FF2B5EF4-FFF2-40B4-BE49-F238E27FC236}">
                      <a16:creationId xmlns:a16="http://schemas.microsoft.com/office/drawing/2014/main" id="{2DA27FC5-811C-497C-99F2-C7593A47D58C}"/>
                    </a:ext>
                  </a:extLst>
                </p:cNvPr>
                <p:cNvSpPr/>
                <p:nvPr/>
              </p:nvSpPr>
              <p:spPr>
                <a:xfrm rot="5400000">
                  <a:off x="6472054" y="1173839"/>
                  <a:ext cx="686094" cy="591460"/>
                </a:xfrm>
                <a:prstGeom prst="hexagon">
                  <a:avLst/>
                </a:prstGeom>
                <a:gradFill flip="none" rotWithShape="1">
                  <a:gsLst>
                    <a:gs pos="0">
                      <a:srgbClr val="FF9900"/>
                    </a:gs>
                    <a:gs pos="100000">
                      <a:srgbClr val="FFCC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TextBox 42">
                  <a:extLst>
                    <a:ext uri="{FF2B5EF4-FFF2-40B4-BE49-F238E27FC236}">
                      <a16:creationId xmlns:a16="http://schemas.microsoft.com/office/drawing/2014/main" id="{B7B89077-4E72-41AB-8043-F73C4963D64E}"/>
                    </a:ext>
                  </a:extLst>
                </p:cNvPr>
                <p:cNvSpPr txBox="1"/>
                <p:nvPr/>
              </p:nvSpPr>
              <p:spPr>
                <a:xfrm>
                  <a:off x="6486146" y="1046372"/>
                  <a:ext cx="653143" cy="839546"/>
                </a:xfrm>
                <a:prstGeom prst="rect">
                  <a:avLst/>
                </a:prstGeom>
                <a:noFill/>
              </p:spPr>
              <p:txBody>
                <a:bodyPr wrap="square" rtlCol="0" anchor="ctr">
                  <a:spAutoFit/>
                </a:bodyPr>
                <a:lstStyle/>
                <a:p>
                  <a:pPr algn="ctr"/>
                  <a:r>
                    <a:rPr lang="en-US" sz="2000" b="1" dirty="0">
                      <a:solidFill>
                        <a:schemeClr val="bg1"/>
                      </a:solidFill>
                      <a:latin typeface="Century Gothic" panose="020B0502020202020204" pitchFamily="34" charset="0"/>
                    </a:rPr>
                    <a:t>D</a:t>
                  </a:r>
                </a:p>
              </p:txBody>
            </p:sp>
          </p:grpSp>
          <p:sp>
            <p:nvSpPr>
              <p:cNvPr id="13" name="Isosceles Triangle 12">
                <a:extLst>
                  <a:ext uri="{FF2B5EF4-FFF2-40B4-BE49-F238E27FC236}">
                    <a16:creationId xmlns:a16="http://schemas.microsoft.com/office/drawing/2014/main" id="{F79E82B2-BDF9-4384-B666-625C06A136D8}"/>
                  </a:ext>
                </a:extLst>
              </p:cNvPr>
              <p:cNvSpPr/>
              <p:nvPr/>
            </p:nvSpPr>
            <p:spPr>
              <a:xfrm rot="16200000">
                <a:off x="6907882" y="1223650"/>
                <a:ext cx="591459" cy="491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2ECE2B-E158-4FA6-AE8D-DD236E2578E9}"/>
                  </a:ext>
                </a:extLst>
              </p:cNvPr>
              <p:cNvSpPr/>
              <p:nvPr/>
            </p:nvSpPr>
            <p:spPr>
              <a:xfrm>
                <a:off x="950686" y="2492450"/>
                <a:ext cx="442686" cy="2162628"/>
              </a:xfrm>
              <a:prstGeom prst="ellipse">
                <a:avLst/>
              </a:prstGeom>
              <a:solidFill>
                <a:schemeClr val="tx1">
                  <a:alpha val="28000"/>
                </a:schemeClr>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7F042E-815A-4DC0-BE7C-A58AB193F285}"/>
                  </a:ext>
                </a:extLst>
              </p:cNvPr>
              <p:cNvSpPr/>
              <p:nvPr/>
            </p:nvSpPr>
            <p:spPr>
              <a:xfrm>
                <a:off x="537029" y="2492450"/>
                <a:ext cx="667656" cy="2017486"/>
              </a:xfrm>
              <a:prstGeom prst="rect">
                <a:avLst/>
              </a:prstGeom>
              <a:solidFill>
                <a:srgbClr val="DFF0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950C71E-6AF2-4448-9118-EF14B5FBA273}"/>
                  </a:ext>
                </a:extLst>
              </p:cNvPr>
              <p:cNvGrpSpPr/>
              <p:nvPr/>
            </p:nvGrpSpPr>
            <p:grpSpPr>
              <a:xfrm>
                <a:off x="399144" y="3132421"/>
                <a:ext cx="653143" cy="839545"/>
                <a:chOff x="399144" y="3132421"/>
                <a:chExt cx="653143" cy="839545"/>
              </a:xfrm>
            </p:grpSpPr>
            <p:sp>
              <p:nvSpPr>
                <p:cNvPr id="38" name="Hexagon 37">
                  <a:extLst>
                    <a:ext uri="{FF2B5EF4-FFF2-40B4-BE49-F238E27FC236}">
                      <a16:creationId xmlns:a16="http://schemas.microsoft.com/office/drawing/2014/main" id="{F02F9D8D-5E74-4CA3-90B3-8D59B7A6DC56}"/>
                    </a:ext>
                  </a:extLst>
                </p:cNvPr>
                <p:cNvSpPr/>
                <p:nvPr/>
              </p:nvSpPr>
              <p:spPr>
                <a:xfrm rot="5400000">
                  <a:off x="382668" y="3314980"/>
                  <a:ext cx="686094" cy="59146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Hexagon 38">
                  <a:extLst>
                    <a:ext uri="{FF2B5EF4-FFF2-40B4-BE49-F238E27FC236}">
                      <a16:creationId xmlns:a16="http://schemas.microsoft.com/office/drawing/2014/main" id="{E6FC4787-1C96-4ACC-8665-02E69BBB851C}"/>
                    </a:ext>
                  </a:extLst>
                </p:cNvPr>
                <p:cNvSpPr/>
                <p:nvPr/>
              </p:nvSpPr>
              <p:spPr>
                <a:xfrm rot="5400000">
                  <a:off x="385052" y="3259888"/>
                  <a:ext cx="686094" cy="591460"/>
                </a:xfrm>
                <a:prstGeom prst="hexagon">
                  <a:avLst/>
                </a:prstGeom>
                <a:gradFill>
                  <a:gsLst>
                    <a:gs pos="0">
                      <a:srgbClr val="00CCFF"/>
                    </a:gs>
                    <a:gs pos="100000">
                      <a:srgbClr val="0033C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extBox 39">
                  <a:extLst>
                    <a:ext uri="{FF2B5EF4-FFF2-40B4-BE49-F238E27FC236}">
                      <a16:creationId xmlns:a16="http://schemas.microsoft.com/office/drawing/2014/main" id="{6986F748-C205-4596-A394-4A94975826CA}"/>
                    </a:ext>
                  </a:extLst>
                </p:cNvPr>
                <p:cNvSpPr txBox="1"/>
                <p:nvPr/>
              </p:nvSpPr>
              <p:spPr>
                <a:xfrm>
                  <a:off x="399144" y="3132421"/>
                  <a:ext cx="653143" cy="839545"/>
                </a:xfrm>
                <a:prstGeom prst="rect">
                  <a:avLst/>
                </a:prstGeom>
                <a:noFill/>
              </p:spPr>
              <p:txBody>
                <a:bodyPr wrap="square" rtlCol="0" anchor="ctr">
                  <a:spAutoFit/>
                </a:bodyPr>
                <a:lstStyle/>
                <a:p>
                  <a:pPr algn="ctr"/>
                  <a:r>
                    <a:rPr lang="en-US" sz="2000" b="1" dirty="0">
                      <a:solidFill>
                        <a:schemeClr val="bg1"/>
                      </a:solidFill>
                      <a:latin typeface="Century Gothic" panose="020B0502020202020204" pitchFamily="34" charset="0"/>
                    </a:rPr>
                    <a:t>B</a:t>
                  </a:r>
                </a:p>
              </p:txBody>
            </p:sp>
          </p:grpSp>
          <p:sp>
            <p:nvSpPr>
              <p:cNvPr id="17" name="Isosceles Triangle 16">
                <a:extLst>
                  <a:ext uri="{FF2B5EF4-FFF2-40B4-BE49-F238E27FC236}">
                    <a16:creationId xmlns:a16="http://schemas.microsoft.com/office/drawing/2014/main" id="{ACDF9328-9A95-424D-851F-97FD973643AC}"/>
                  </a:ext>
                </a:extLst>
              </p:cNvPr>
              <p:cNvSpPr/>
              <p:nvPr/>
            </p:nvSpPr>
            <p:spPr>
              <a:xfrm rot="16200000">
                <a:off x="820880" y="3309699"/>
                <a:ext cx="591459" cy="491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F7F6337-F89B-4026-A0C4-02A20EF8D683}"/>
                  </a:ext>
                </a:extLst>
              </p:cNvPr>
              <p:cNvSpPr/>
              <p:nvPr/>
            </p:nvSpPr>
            <p:spPr>
              <a:xfrm>
                <a:off x="7037688" y="2492450"/>
                <a:ext cx="442686" cy="2162628"/>
              </a:xfrm>
              <a:prstGeom prst="ellipse">
                <a:avLst/>
              </a:prstGeom>
              <a:solidFill>
                <a:schemeClr val="tx1">
                  <a:alpha val="28000"/>
                </a:schemeClr>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AA6C15-556F-4950-9938-F83832831BB0}"/>
                  </a:ext>
                </a:extLst>
              </p:cNvPr>
              <p:cNvSpPr/>
              <p:nvPr/>
            </p:nvSpPr>
            <p:spPr>
              <a:xfrm>
                <a:off x="6624031" y="2492450"/>
                <a:ext cx="667656" cy="2017486"/>
              </a:xfrm>
              <a:prstGeom prst="rect">
                <a:avLst/>
              </a:prstGeom>
              <a:solidFill>
                <a:srgbClr val="D1E3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2F59DC3-A5CC-48D5-AC53-CC7AA9A37974}"/>
                  </a:ext>
                </a:extLst>
              </p:cNvPr>
              <p:cNvGrpSpPr/>
              <p:nvPr/>
            </p:nvGrpSpPr>
            <p:grpSpPr>
              <a:xfrm>
                <a:off x="6486146" y="3132421"/>
                <a:ext cx="653143" cy="839547"/>
                <a:chOff x="6486146" y="3132421"/>
                <a:chExt cx="653143" cy="839547"/>
              </a:xfrm>
            </p:grpSpPr>
            <p:sp>
              <p:nvSpPr>
                <p:cNvPr id="35" name="Hexagon 34">
                  <a:extLst>
                    <a:ext uri="{FF2B5EF4-FFF2-40B4-BE49-F238E27FC236}">
                      <a16:creationId xmlns:a16="http://schemas.microsoft.com/office/drawing/2014/main" id="{224580F6-A80F-4BE1-A9A7-B782F95FA5E8}"/>
                    </a:ext>
                  </a:extLst>
                </p:cNvPr>
                <p:cNvSpPr/>
                <p:nvPr/>
              </p:nvSpPr>
              <p:spPr>
                <a:xfrm rot="5400000">
                  <a:off x="6473514" y="3317044"/>
                  <a:ext cx="686094" cy="59146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Hexagon 35">
                  <a:extLst>
                    <a:ext uri="{FF2B5EF4-FFF2-40B4-BE49-F238E27FC236}">
                      <a16:creationId xmlns:a16="http://schemas.microsoft.com/office/drawing/2014/main" id="{33209D7B-E121-441B-AB04-0CB4ABEB8C2D}"/>
                    </a:ext>
                  </a:extLst>
                </p:cNvPr>
                <p:cNvSpPr/>
                <p:nvPr/>
              </p:nvSpPr>
              <p:spPr>
                <a:xfrm rot="5400000">
                  <a:off x="6472054" y="3259888"/>
                  <a:ext cx="686094" cy="591460"/>
                </a:xfrm>
                <a:prstGeom prst="hexagon">
                  <a:avLst/>
                </a:prstGeom>
                <a:gradFill flip="none" rotWithShape="1">
                  <a:gsLst>
                    <a:gs pos="0">
                      <a:srgbClr val="003366"/>
                    </a:gs>
                    <a:gs pos="100000">
                      <a:srgbClr val="00999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TextBox 36">
                  <a:extLst>
                    <a:ext uri="{FF2B5EF4-FFF2-40B4-BE49-F238E27FC236}">
                      <a16:creationId xmlns:a16="http://schemas.microsoft.com/office/drawing/2014/main" id="{16B0AD30-767D-4025-B92A-4EBE1AC1E69F}"/>
                    </a:ext>
                  </a:extLst>
                </p:cNvPr>
                <p:cNvSpPr txBox="1"/>
                <p:nvPr/>
              </p:nvSpPr>
              <p:spPr>
                <a:xfrm>
                  <a:off x="6486146" y="3132421"/>
                  <a:ext cx="653143" cy="839547"/>
                </a:xfrm>
                <a:prstGeom prst="rect">
                  <a:avLst/>
                </a:prstGeom>
                <a:noFill/>
              </p:spPr>
              <p:txBody>
                <a:bodyPr wrap="square" rtlCol="0" anchor="ctr">
                  <a:spAutoFit/>
                </a:bodyPr>
                <a:lstStyle/>
                <a:p>
                  <a:pPr algn="ctr"/>
                  <a:r>
                    <a:rPr lang="en-US" sz="2000" b="1" dirty="0">
                      <a:solidFill>
                        <a:schemeClr val="bg1"/>
                      </a:solidFill>
                      <a:latin typeface="Century Gothic" panose="020B0502020202020204" pitchFamily="34" charset="0"/>
                    </a:rPr>
                    <a:t>E</a:t>
                  </a:r>
                </a:p>
              </p:txBody>
            </p:sp>
          </p:grpSp>
          <p:sp>
            <p:nvSpPr>
              <p:cNvPr id="21" name="Isosceles Triangle 20">
                <a:extLst>
                  <a:ext uri="{FF2B5EF4-FFF2-40B4-BE49-F238E27FC236}">
                    <a16:creationId xmlns:a16="http://schemas.microsoft.com/office/drawing/2014/main" id="{F70EB3C4-D7DF-4820-B2DF-C7EF603D1D08}"/>
                  </a:ext>
                </a:extLst>
              </p:cNvPr>
              <p:cNvSpPr/>
              <p:nvPr/>
            </p:nvSpPr>
            <p:spPr>
              <a:xfrm rot="16200000">
                <a:off x="6907882" y="3309699"/>
                <a:ext cx="591459" cy="491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FCEE90-00DB-4543-A050-A3E7B12F009E}"/>
                  </a:ext>
                </a:extLst>
              </p:cNvPr>
              <p:cNvSpPr/>
              <p:nvPr/>
            </p:nvSpPr>
            <p:spPr>
              <a:xfrm>
                <a:off x="518884" y="4538195"/>
                <a:ext cx="667656" cy="2017486"/>
              </a:xfrm>
              <a:prstGeom prst="rect">
                <a:avLst/>
              </a:prstGeom>
              <a:solidFill>
                <a:srgbClr val="DFF0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A26DC46-5763-451F-84C0-C3719D42ECEE}"/>
                  </a:ext>
                </a:extLst>
              </p:cNvPr>
              <p:cNvGrpSpPr/>
              <p:nvPr/>
            </p:nvGrpSpPr>
            <p:grpSpPr>
              <a:xfrm>
                <a:off x="380999" y="5178166"/>
                <a:ext cx="653143" cy="839546"/>
                <a:chOff x="380999" y="5178166"/>
                <a:chExt cx="653143" cy="839546"/>
              </a:xfrm>
            </p:grpSpPr>
            <p:sp>
              <p:nvSpPr>
                <p:cNvPr id="32" name="Hexagon 31">
                  <a:extLst>
                    <a:ext uri="{FF2B5EF4-FFF2-40B4-BE49-F238E27FC236}">
                      <a16:creationId xmlns:a16="http://schemas.microsoft.com/office/drawing/2014/main" id="{64B8E28D-920B-4D9C-BC1E-11769CE52D73}"/>
                    </a:ext>
                  </a:extLst>
                </p:cNvPr>
                <p:cNvSpPr/>
                <p:nvPr/>
              </p:nvSpPr>
              <p:spPr>
                <a:xfrm rot="5400000">
                  <a:off x="372271" y="5369331"/>
                  <a:ext cx="686094" cy="59146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Hexagon 32">
                  <a:extLst>
                    <a:ext uri="{FF2B5EF4-FFF2-40B4-BE49-F238E27FC236}">
                      <a16:creationId xmlns:a16="http://schemas.microsoft.com/office/drawing/2014/main" id="{5382423F-9652-47AC-BE0B-847F4817D558}"/>
                    </a:ext>
                  </a:extLst>
                </p:cNvPr>
                <p:cNvSpPr/>
                <p:nvPr/>
              </p:nvSpPr>
              <p:spPr>
                <a:xfrm rot="5400000">
                  <a:off x="366907" y="5305633"/>
                  <a:ext cx="686094" cy="591460"/>
                </a:xfrm>
                <a:prstGeom prst="hexagon">
                  <a:avLst/>
                </a:prstGeom>
                <a:gradFill>
                  <a:gsLst>
                    <a:gs pos="0">
                      <a:srgbClr val="66FF33"/>
                    </a:gs>
                    <a:gs pos="100000">
                      <a:srgbClr val="008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94ECB030-B73B-4FDA-907A-6EAFECFEC566}"/>
                    </a:ext>
                  </a:extLst>
                </p:cNvPr>
                <p:cNvSpPr txBox="1"/>
                <p:nvPr/>
              </p:nvSpPr>
              <p:spPr>
                <a:xfrm>
                  <a:off x="380999" y="5178166"/>
                  <a:ext cx="653143" cy="839546"/>
                </a:xfrm>
                <a:prstGeom prst="rect">
                  <a:avLst/>
                </a:prstGeom>
                <a:noFill/>
              </p:spPr>
              <p:txBody>
                <a:bodyPr wrap="square" rtlCol="0" anchor="ctr">
                  <a:spAutoFit/>
                </a:bodyPr>
                <a:lstStyle/>
                <a:p>
                  <a:pPr algn="ctr"/>
                  <a:r>
                    <a:rPr lang="en-US" sz="2000" b="1" dirty="0">
                      <a:solidFill>
                        <a:schemeClr val="bg1"/>
                      </a:solidFill>
                      <a:latin typeface="Century Gothic" panose="020B0502020202020204" pitchFamily="34" charset="0"/>
                    </a:rPr>
                    <a:t>C</a:t>
                  </a:r>
                </a:p>
              </p:txBody>
            </p:sp>
          </p:grpSp>
          <p:sp>
            <p:nvSpPr>
              <p:cNvPr id="24" name="Isosceles Triangle 23">
                <a:extLst>
                  <a:ext uri="{FF2B5EF4-FFF2-40B4-BE49-F238E27FC236}">
                    <a16:creationId xmlns:a16="http://schemas.microsoft.com/office/drawing/2014/main" id="{4AB962AC-A84B-4C1A-9233-424404973509}"/>
                  </a:ext>
                </a:extLst>
              </p:cNvPr>
              <p:cNvSpPr/>
              <p:nvPr/>
            </p:nvSpPr>
            <p:spPr>
              <a:xfrm rot="16200000">
                <a:off x="802735" y="5355444"/>
                <a:ext cx="591459" cy="491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B442D9F-0AED-4817-921A-96E599027DD2}"/>
                  </a:ext>
                </a:extLst>
              </p:cNvPr>
              <p:cNvSpPr/>
              <p:nvPr/>
            </p:nvSpPr>
            <p:spPr>
              <a:xfrm>
                <a:off x="7019543" y="4538195"/>
                <a:ext cx="442686" cy="2162628"/>
              </a:xfrm>
              <a:prstGeom prst="ellipse">
                <a:avLst/>
              </a:prstGeom>
              <a:solidFill>
                <a:schemeClr val="tx1">
                  <a:alpha val="28000"/>
                </a:schemeClr>
              </a:soli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FFC0C3-E9B2-435A-8D8A-EC9CF0587542}"/>
                  </a:ext>
                </a:extLst>
              </p:cNvPr>
              <p:cNvSpPr/>
              <p:nvPr/>
            </p:nvSpPr>
            <p:spPr>
              <a:xfrm>
                <a:off x="6605886" y="4538195"/>
                <a:ext cx="667656" cy="2017486"/>
              </a:xfrm>
              <a:prstGeom prst="rect">
                <a:avLst/>
              </a:prstGeom>
              <a:solidFill>
                <a:srgbClr val="D1E3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CBAF308-5641-48D3-B947-D03FFF198B6F}"/>
                  </a:ext>
                </a:extLst>
              </p:cNvPr>
              <p:cNvGrpSpPr/>
              <p:nvPr/>
            </p:nvGrpSpPr>
            <p:grpSpPr>
              <a:xfrm>
                <a:off x="6468001" y="5178166"/>
                <a:ext cx="653143" cy="839547"/>
                <a:chOff x="6468001" y="5178166"/>
                <a:chExt cx="653143" cy="839547"/>
              </a:xfrm>
            </p:grpSpPr>
            <p:sp>
              <p:nvSpPr>
                <p:cNvPr id="29" name="Hexagon 28">
                  <a:extLst>
                    <a:ext uri="{FF2B5EF4-FFF2-40B4-BE49-F238E27FC236}">
                      <a16:creationId xmlns:a16="http://schemas.microsoft.com/office/drawing/2014/main" id="{D645578F-6B16-43CF-8CCF-5E0275063D92}"/>
                    </a:ext>
                  </a:extLst>
                </p:cNvPr>
                <p:cNvSpPr/>
                <p:nvPr/>
              </p:nvSpPr>
              <p:spPr>
                <a:xfrm rot="5400000">
                  <a:off x="6450369" y="5362789"/>
                  <a:ext cx="686094" cy="59146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Hexagon 29">
                  <a:extLst>
                    <a:ext uri="{FF2B5EF4-FFF2-40B4-BE49-F238E27FC236}">
                      <a16:creationId xmlns:a16="http://schemas.microsoft.com/office/drawing/2014/main" id="{D1A00C3A-48D6-4C93-B13C-F47B09094739}"/>
                    </a:ext>
                  </a:extLst>
                </p:cNvPr>
                <p:cNvSpPr/>
                <p:nvPr/>
              </p:nvSpPr>
              <p:spPr>
                <a:xfrm rot="5400000">
                  <a:off x="6453909" y="5305633"/>
                  <a:ext cx="686094" cy="591460"/>
                </a:xfrm>
                <a:prstGeom prst="hexagon">
                  <a:avLst/>
                </a:prstGeom>
                <a:gradFill flip="none" rotWithShape="1">
                  <a:gsLst>
                    <a:gs pos="0">
                      <a:srgbClr val="CC0000"/>
                    </a:gs>
                    <a:gs pos="100000">
                      <a:srgbClr val="FF505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a:extLst>
                    <a:ext uri="{FF2B5EF4-FFF2-40B4-BE49-F238E27FC236}">
                      <a16:creationId xmlns:a16="http://schemas.microsoft.com/office/drawing/2014/main" id="{8193E71C-E3E6-45F6-94EC-050EA8FC5B2A}"/>
                    </a:ext>
                  </a:extLst>
                </p:cNvPr>
                <p:cNvSpPr txBox="1"/>
                <p:nvPr/>
              </p:nvSpPr>
              <p:spPr>
                <a:xfrm>
                  <a:off x="6468001" y="5178166"/>
                  <a:ext cx="653143" cy="839547"/>
                </a:xfrm>
                <a:prstGeom prst="rect">
                  <a:avLst/>
                </a:prstGeom>
                <a:noFill/>
              </p:spPr>
              <p:txBody>
                <a:bodyPr wrap="square" rtlCol="0" anchor="ctr">
                  <a:spAutoFit/>
                </a:bodyPr>
                <a:lstStyle/>
                <a:p>
                  <a:pPr algn="ctr"/>
                  <a:r>
                    <a:rPr lang="en-US" sz="2000" b="1" dirty="0">
                      <a:solidFill>
                        <a:schemeClr val="bg1"/>
                      </a:solidFill>
                      <a:latin typeface="Century Gothic" panose="020B0502020202020204" pitchFamily="34" charset="0"/>
                    </a:rPr>
                    <a:t>F</a:t>
                  </a:r>
                </a:p>
              </p:txBody>
            </p:sp>
          </p:grpSp>
          <p:sp>
            <p:nvSpPr>
              <p:cNvPr id="28" name="Isosceles Triangle 27">
                <a:extLst>
                  <a:ext uri="{FF2B5EF4-FFF2-40B4-BE49-F238E27FC236}">
                    <a16:creationId xmlns:a16="http://schemas.microsoft.com/office/drawing/2014/main" id="{94C89D0F-37D8-4EEF-A428-A6D46DD75FA7}"/>
                  </a:ext>
                </a:extLst>
              </p:cNvPr>
              <p:cNvSpPr/>
              <p:nvPr/>
            </p:nvSpPr>
            <p:spPr>
              <a:xfrm rot="16200000">
                <a:off x="6889737" y="5355444"/>
                <a:ext cx="591459" cy="49183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0" name="TextBox 99"/>
          <p:cNvSpPr txBox="1"/>
          <p:nvPr/>
        </p:nvSpPr>
        <p:spPr>
          <a:xfrm>
            <a:off x="1665495" y="704168"/>
            <a:ext cx="5785164" cy="646331"/>
          </a:xfrm>
          <a:prstGeom prst="rect">
            <a:avLst/>
          </a:prstGeom>
          <a:solidFill>
            <a:schemeClr val="bg1"/>
          </a:solidFill>
        </p:spPr>
        <p:txBody>
          <a:bodyPr wrap="square" rtlCol="0">
            <a:spAutoFit/>
          </a:bodyPr>
          <a:lstStyle/>
          <a:p>
            <a:pPr algn="ctr"/>
            <a:r>
              <a:rPr lang="en-US" sz="3600" b="1" dirty="0">
                <a:solidFill>
                  <a:srgbClr val="00B0F0"/>
                </a:solidFill>
                <a:latin typeface="Stencil" panose="040409050D0802020404" pitchFamily="82" charset="0"/>
              </a:rPr>
              <a:t>Limitations</a:t>
            </a:r>
            <a:endParaRPr lang="en-US" sz="3600" b="1" dirty="0">
              <a:solidFill>
                <a:srgbClr val="00B0F0"/>
              </a:solidFill>
              <a:latin typeface="Times New Roman" panose="02020603050405020304" pitchFamily="18" charset="0"/>
              <a:cs typeface="Times New Roman" panose="02020603050405020304" pitchFamily="18" charset="0"/>
            </a:endParaRPr>
          </a:p>
        </p:txBody>
      </p:sp>
      <p:sp>
        <p:nvSpPr>
          <p:cNvPr id="64" name="Slide Number Placeholder 6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01" name="TextBox 100"/>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46879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34290" y="1156854"/>
            <a:ext cx="7687955" cy="3644847"/>
            <a:chOff x="943429" y="297717"/>
            <a:chExt cx="10305144" cy="4746439"/>
          </a:xfrm>
        </p:grpSpPr>
        <p:sp>
          <p:nvSpPr>
            <p:cNvPr id="3" name="Right Triangle 2">
              <a:extLst>
                <a:ext uri="{FF2B5EF4-FFF2-40B4-BE49-F238E27FC236}">
                  <a16:creationId xmlns:a16="http://schemas.microsoft.com/office/drawing/2014/main" id="{54A6F7F6-B306-4B66-BBCA-904FD996B4D4}"/>
                </a:ext>
              </a:extLst>
            </p:cNvPr>
            <p:cNvSpPr/>
            <p:nvPr/>
          </p:nvSpPr>
          <p:spPr>
            <a:xfrm flipH="1" flipV="1">
              <a:off x="6504351" y="1448002"/>
              <a:ext cx="4542971" cy="535520"/>
            </a:xfrm>
            <a:prstGeom prst="rtTriangle">
              <a:avLst/>
            </a:prstGeom>
            <a:gradFill flip="none" rotWithShape="1">
              <a:gsLst>
                <a:gs pos="10000">
                  <a:srgbClr val="FFFFFF">
                    <a:alpha val="0"/>
                  </a:srgbClr>
                </a:gs>
                <a:gs pos="100000">
                  <a:schemeClr val="tx1">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6">
              <a:extLst>
                <a:ext uri="{FF2B5EF4-FFF2-40B4-BE49-F238E27FC236}">
                  <a16:creationId xmlns:a16="http://schemas.microsoft.com/office/drawing/2014/main" id="{69796038-62E7-4081-82DC-7B1141DBC49D}"/>
                </a:ext>
              </a:extLst>
            </p:cNvPr>
            <p:cNvSpPr/>
            <p:nvPr/>
          </p:nvSpPr>
          <p:spPr>
            <a:xfrm>
              <a:off x="6487887" y="611949"/>
              <a:ext cx="4760686" cy="1045029"/>
            </a:xfrm>
            <a:prstGeom prst="roundRect">
              <a:avLst/>
            </a:prstGeom>
            <a:gradFill flip="none" rotWithShape="1">
              <a:gsLst>
                <a:gs pos="0">
                  <a:srgbClr val="009999"/>
                </a:gs>
                <a:gs pos="100000">
                  <a:srgbClr val="0066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71A2885B-3E9B-40A4-B47E-0374BDE45E29}"/>
                </a:ext>
              </a:extLst>
            </p:cNvPr>
            <p:cNvSpPr/>
            <p:nvPr/>
          </p:nvSpPr>
          <p:spPr>
            <a:xfrm flipH="1" flipV="1">
              <a:off x="6504351" y="2949613"/>
              <a:ext cx="4542971" cy="535520"/>
            </a:xfrm>
            <a:prstGeom prst="rtTriangle">
              <a:avLst/>
            </a:prstGeom>
            <a:gradFill flip="none" rotWithShape="1">
              <a:gsLst>
                <a:gs pos="10000">
                  <a:srgbClr val="FFFFFF">
                    <a:alpha val="0"/>
                  </a:srgbClr>
                </a:gs>
                <a:gs pos="100000">
                  <a:schemeClr val="tx1">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C61B497A-38D9-424D-975A-4422377351DA}"/>
                </a:ext>
              </a:extLst>
            </p:cNvPr>
            <p:cNvSpPr/>
            <p:nvPr/>
          </p:nvSpPr>
          <p:spPr>
            <a:xfrm flipV="1">
              <a:off x="1202173" y="2977994"/>
              <a:ext cx="4542971" cy="535520"/>
            </a:xfrm>
            <a:prstGeom prst="rtTriangle">
              <a:avLst/>
            </a:prstGeom>
            <a:gradFill flip="none" rotWithShape="1">
              <a:gsLst>
                <a:gs pos="10000">
                  <a:srgbClr val="FFFFFF">
                    <a:alpha val="0"/>
                  </a:srgbClr>
                </a:gs>
                <a:gs pos="100000">
                  <a:schemeClr val="tx1">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B8E96EF9-6F5A-49C6-8CA9-A89527BA0815}"/>
                </a:ext>
              </a:extLst>
            </p:cNvPr>
            <p:cNvSpPr/>
            <p:nvPr/>
          </p:nvSpPr>
          <p:spPr>
            <a:xfrm flipH="1" flipV="1">
              <a:off x="6504351" y="4480255"/>
              <a:ext cx="4542971" cy="535520"/>
            </a:xfrm>
            <a:prstGeom prst="rtTriangle">
              <a:avLst/>
            </a:prstGeom>
            <a:gradFill flip="none" rotWithShape="1">
              <a:gsLst>
                <a:gs pos="10000">
                  <a:srgbClr val="FFFFFF">
                    <a:alpha val="0"/>
                  </a:srgbClr>
                </a:gs>
                <a:gs pos="100000">
                  <a:schemeClr val="tx1">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3672AF47-9D4C-4F2A-9DC8-251A7AD42038}"/>
                </a:ext>
              </a:extLst>
            </p:cNvPr>
            <p:cNvSpPr/>
            <p:nvPr/>
          </p:nvSpPr>
          <p:spPr>
            <a:xfrm flipV="1">
              <a:off x="1202173" y="4508636"/>
              <a:ext cx="4542971" cy="535520"/>
            </a:xfrm>
            <a:prstGeom prst="rtTriangle">
              <a:avLst/>
            </a:prstGeom>
            <a:gradFill flip="none" rotWithShape="1">
              <a:gsLst>
                <a:gs pos="10000">
                  <a:srgbClr val="FFFFFF">
                    <a:alpha val="0"/>
                  </a:srgbClr>
                </a:gs>
                <a:gs pos="100000">
                  <a:schemeClr val="tx1">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24">
              <a:extLst>
                <a:ext uri="{FF2B5EF4-FFF2-40B4-BE49-F238E27FC236}">
                  <a16:creationId xmlns:a16="http://schemas.microsoft.com/office/drawing/2014/main" id="{01B07D27-5F3C-4187-8A39-3873271FD750}"/>
                </a:ext>
              </a:extLst>
            </p:cNvPr>
            <p:cNvSpPr/>
            <p:nvPr/>
          </p:nvSpPr>
          <p:spPr>
            <a:xfrm>
              <a:off x="943429" y="2096700"/>
              <a:ext cx="4760686" cy="1045029"/>
            </a:xfrm>
            <a:prstGeom prst="roundRect">
              <a:avLst/>
            </a:prstGeom>
            <a:gradFill flip="none" rotWithShape="1">
              <a:gsLst>
                <a:gs pos="0">
                  <a:srgbClr val="CC66FF"/>
                </a:gs>
                <a:gs pos="100000">
                  <a:srgbClr val="CC00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Rounded Corners 27">
              <a:extLst>
                <a:ext uri="{FF2B5EF4-FFF2-40B4-BE49-F238E27FC236}">
                  <a16:creationId xmlns:a16="http://schemas.microsoft.com/office/drawing/2014/main" id="{C405D8CC-F819-4AF7-A6BA-98DE6B2A4C40}"/>
                </a:ext>
              </a:extLst>
            </p:cNvPr>
            <p:cNvSpPr/>
            <p:nvPr/>
          </p:nvSpPr>
          <p:spPr>
            <a:xfrm>
              <a:off x="6487887" y="2113560"/>
              <a:ext cx="4760686" cy="1045029"/>
            </a:xfrm>
            <a:prstGeom prst="roundRect">
              <a:avLst/>
            </a:prstGeom>
            <a:gradFill flip="none" rotWithShape="1">
              <a:gsLst>
                <a:gs pos="0">
                  <a:srgbClr val="FF6600"/>
                </a:gs>
                <a:gs pos="100000">
                  <a:srgbClr val="FF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Rounded Corners 45">
              <a:extLst>
                <a:ext uri="{FF2B5EF4-FFF2-40B4-BE49-F238E27FC236}">
                  <a16:creationId xmlns:a16="http://schemas.microsoft.com/office/drawing/2014/main" id="{3321099F-E474-4D69-B7DB-085ECE1B606C}"/>
                </a:ext>
              </a:extLst>
            </p:cNvPr>
            <p:cNvSpPr/>
            <p:nvPr/>
          </p:nvSpPr>
          <p:spPr>
            <a:xfrm>
              <a:off x="6487887" y="3644202"/>
              <a:ext cx="4760686" cy="1045029"/>
            </a:xfrm>
            <a:prstGeom prst="roundRect">
              <a:avLst/>
            </a:prstGeom>
            <a:gradFill flip="none" rotWithShape="1">
              <a:gsLst>
                <a:gs pos="0">
                  <a:srgbClr val="77EE00"/>
                </a:gs>
                <a:gs pos="100000">
                  <a:srgbClr val="00CC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60">
              <a:extLst>
                <a:ext uri="{FF2B5EF4-FFF2-40B4-BE49-F238E27FC236}">
                  <a16:creationId xmlns:a16="http://schemas.microsoft.com/office/drawing/2014/main" id="{2D5D2ABB-C3C4-4B26-94F2-1A8CC53B7C50}"/>
                </a:ext>
              </a:extLst>
            </p:cNvPr>
            <p:cNvSpPr/>
            <p:nvPr/>
          </p:nvSpPr>
          <p:spPr>
            <a:xfrm>
              <a:off x="951234" y="3488561"/>
              <a:ext cx="4760686" cy="1045029"/>
            </a:xfrm>
            <a:prstGeom prst="roundRect">
              <a:avLst/>
            </a:prstGeom>
            <a:gradFill flip="none" rotWithShape="1">
              <a:gsLst>
                <a:gs pos="0">
                  <a:srgbClr val="00CCFF"/>
                </a:gs>
                <a:gs pos="100000">
                  <a:srgbClr val="0000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F5227697-4ECB-41E4-8121-42551ACB4EE5}"/>
                </a:ext>
              </a:extLst>
            </p:cNvPr>
            <p:cNvSpPr/>
            <p:nvPr/>
          </p:nvSpPr>
          <p:spPr>
            <a:xfrm flipV="1">
              <a:off x="1202173" y="1476383"/>
              <a:ext cx="4542971" cy="535520"/>
            </a:xfrm>
            <a:prstGeom prst="rtTriangle">
              <a:avLst/>
            </a:prstGeom>
            <a:gradFill flip="none" rotWithShape="1">
              <a:gsLst>
                <a:gs pos="10000">
                  <a:srgbClr val="FFFFFF">
                    <a:alpha val="0"/>
                  </a:srgbClr>
                </a:gs>
                <a:gs pos="100000">
                  <a:schemeClr val="tx1">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2">
              <a:extLst>
                <a:ext uri="{FF2B5EF4-FFF2-40B4-BE49-F238E27FC236}">
                  <a16:creationId xmlns:a16="http://schemas.microsoft.com/office/drawing/2014/main" id="{93024A06-1686-4D65-88B5-664C60939CCA}"/>
                </a:ext>
              </a:extLst>
            </p:cNvPr>
            <p:cNvSpPr/>
            <p:nvPr/>
          </p:nvSpPr>
          <p:spPr>
            <a:xfrm>
              <a:off x="943429" y="595089"/>
              <a:ext cx="4760686" cy="1045029"/>
            </a:xfrm>
            <a:prstGeom prst="roundRect">
              <a:avLst/>
            </a:prstGeom>
            <a:gradFill flip="none" rotWithShape="1">
              <a:gsLst>
                <a:gs pos="0">
                  <a:srgbClr val="FFBA00"/>
                </a:gs>
                <a:gs pos="100000">
                  <a:srgbClr val="CC33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
              <a:extLst>
                <a:ext uri="{FF2B5EF4-FFF2-40B4-BE49-F238E27FC236}">
                  <a16:creationId xmlns:a16="http://schemas.microsoft.com/office/drawing/2014/main" id="{A1182707-A74A-4892-94E9-3A75C88459A6}"/>
                </a:ext>
              </a:extLst>
            </p:cNvPr>
            <p:cNvSpPr/>
            <p:nvPr/>
          </p:nvSpPr>
          <p:spPr>
            <a:xfrm>
              <a:off x="5416061" y="297717"/>
              <a:ext cx="1359877" cy="4746439"/>
            </a:xfrm>
            <a:prstGeom prst="roundRect">
              <a:avLst>
                <a:gd name="adj" fmla="val 19869"/>
              </a:avLst>
            </a:prstGeom>
            <a:noFill/>
            <a:ln w="142875">
              <a:gradFill flip="none" rotWithShape="1">
                <a:gsLst>
                  <a:gs pos="39000">
                    <a:schemeClr val="bg1"/>
                  </a:gs>
                  <a:gs pos="0">
                    <a:schemeClr val="accent1">
                      <a:lumMod val="5000"/>
                      <a:lumOff val="95000"/>
                    </a:schemeClr>
                  </a:gs>
                  <a:gs pos="100000">
                    <a:schemeClr val="bg1"/>
                  </a:gs>
                </a:gsLst>
                <a:lin ang="0" scaled="1"/>
                <a:tileRect/>
              </a:gra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4">
              <a:extLst>
                <a:ext uri="{FF2B5EF4-FFF2-40B4-BE49-F238E27FC236}">
                  <a16:creationId xmlns:a16="http://schemas.microsoft.com/office/drawing/2014/main" id="{9C98BF77-8359-40EC-BC8F-E7AD0136D7A6}"/>
                </a:ext>
              </a:extLst>
            </p:cNvPr>
            <p:cNvSpPr/>
            <p:nvPr/>
          </p:nvSpPr>
          <p:spPr>
            <a:xfrm>
              <a:off x="1202173" y="694343"/>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5">
              <a:extLst>
                <a:ext uri="{FF2B5EF4-FFF2-40B4-BE49-F238E27FC236}">
                  <a16:creationId xmlns:a16="http://schemas.microsoft.com/office/drawing/2014/main" id="{2CACAE4E-EB93-4153-8833-7745AC64FB9C}"/>
                </a:ext>
              </a:extLst>
            </p:cNvPr>
            <p:cNvSpPr/>
            <p:nvPr/>
          </p:nvSpPr>
          <p:spPr>
            <a:xfrm rot="5400000">
              <a:off x="5009660" y="943432"/>
              <a:ext cx="812800" cy="348343"/>
            </a:xfrm>
            <a:prstGeom prst="round2SameRect">
              <a:avLst/>
            </a:prstGeom>
            <a:gradFill>
              <a:gsLst>
                <a:gs pos="7000">
                  <a:srgbClr val="FF9900"/>
                </a:gs>
                <a:gs pos="100000">
                  <a:srgbClr val="CC3300"/>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7">
              <a:extLst>
                <a:ext uri="{FF2B5EF4-FFF2-40B4-BE49-F238E27FC236}">
                  <a16:creationId xmlns:a16="http://schemas.microsoft.com/office/drawing/2014/main" id="{CECD3A9D-C8DB-418D-BC43-A596CE5DDD92}"/>
                </a:ext>
              </a:extLst>
            </p:cNvPr>
            <p:cNvSpPr/>
            <p:nvPr/>
          </p:nvSpPr>
          <p:spPr>
            <a:xfrm>
              <a:off x="6746631" y="711203"/>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Top Corners Rounded 8">
              <a:extLst>
                <a:ext uri="{FF2B5EF4-FFF2-40B4-BE49-F238E27FC236}">
                  <a16:creationId xmlns:a16="http://schemas.microsoft.com/office/drawing/2014/main" id="{95BE17D1-5031-42D4-8D82-B4C5C6F7B12B}"/>
                </a:ext>
              </a:extLst>
            </p:cNvPr>
            <p:cNvSpPr/>
            <p:nvPr/>
          </p:nvSpPr>
          <p:spPr>
            <a:xfrm rot="5400000">
              <a:off x="6369537" y="943433"/>
              <a:ext cx="812800" cy="348343"/>
            </a:xfrm>
            <a:prstGeom prst="round2SameRect">
              <a:avLst/>
            </a:prstGeom>
            <a:gradFill flip="none" rotWithShape="1">
              <a:gsLst>
                <a:gs pos="10000">
                  <a:srgbClr val="009999"/>
                </a:gs>
                <a:gs pos="100000">
                  <a:srgbClr val="006666"/>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AECB319-E3B1-468F-B8E1-1D8F4A53E6EE}"/>
                </a:ext>
              </a:extLst>
            </p:cNvPr>
            <p:cNvCxnSpPr/>
            <p:nvPr/>
          </p:nvCxnSpPr>
          <p:spPr>
            <a:xfrm>
              <a:off x="2075544" y="762003"/>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95A9ECF-65DE-4B0B-9099-0C450F46C253}"/>
                </a:ext>
              </a:extLst>
            </p:cNvPr>
            <p:cNvSpPr txBox="1"/>
            <p:nvPr/>
          </p:nvSpPr>
          <p:spPr>
            <a:xfrm>
              <a:off x="1327153" y="762003"/>
              <a:ext cx="568150" cy="369332"/>
            </a:xfrm>
            <a:prstGeom prst="rect">
              <a:avLst/>
            </a:prstGeom>
            <a:noFill/>
          </p:spPr>
          <p:txBody>
            <a:bodyPr wrap="square" rtlCol="0">
              <a:spAutoFit/>
            </a:bodyPr>
            <a:lstStyle/>
            <a:p>
              <a:pPr algn="ctr"/>
              <a:r>
                <a:rPr lang="en-US" b="1" dirty="0">
                  <a:latin typeface="Century Gothic" panose="020B0502020202020204" pitchFamily="34" charset="0"/>
                </a:rPr>
                <a:t>01</a:t>
              </a:r>
            </a:p>
          </p:txBody>
        </p:sp>
        <p:sp>
          <p:nvSpPr>
            <p:cNvPr id="22" name="TextBox 21">
              <a:extLst>
                <a:ext uri="{FF2B5EF4-FFF2-40B4-BE49-F238E27FC236}">
                  <a16:creationId xmlns:a16="http://schemas.microsoft.com/office/drawing/2014/main" id="{58291478-7431-4A5A-B7B5-28FCF17BD363}"/>
                </a:ext>
              </a:extLst>
            </p:cNvPr>
            <p:cNvSpPr txBox="1"/>
            <p:nvPr/>
          </p:nvSpPr>
          <p:spPr>
            <a:xfrm>
              <a:off x="1161144" y="1117603"/>
              <a:ext cx="870858" cy="400797"/>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23" name="TextBox 22">
              <a:extLst>
                <a:ext uri="{FF2B5EF4-FFF2-40B4-BE49-F238E27FC236}">
                  <a16:creationId xmlns:a16="http://schemas.microsoft.com/office/drawing/2014/main" id="{673F2668-8A41-4A21-BE07-E7704BD2A973}"/>
                </a:ext>
              </a:extLst>
            </p:cNvPr>
            <p:cNvSpPr txBox="1"/>
            <p:nvPr/>
          </p:nvSpPr>
          <p:spPr>
            <a:xfrm>
              <a:off x="2117974" y="762003"/>
              <a:ext cx="3010031" cy="681354"/>
            </a:xfrm>
            <a:prstGeom prst="rect">
              <a:avLst/>
            </a:prstGeom>
            <a:noFill/>
          </p:spPr>
          <p:txBody>
            <a:bodyPr wrap="square" rtlCol="0">
              <a:spAutoFit/>
            </a:bodyPr>
            <a:lstStyle/>
            <a:p>
              <a:pPr algn="just"/>
              <a:r>
                <a:rPr lang="en-US" b="1" dirty="0">
                  <a:solidFill>
                    <a:srgbClr val="CC3300"/>
                  </a:solidFill>
                  <a:latin typeface="Times New Roman" panose="02020603050405020304" pitchFamily="18" charset="0"/>
                  <a:cs typeface="Times New Roman" panose="02020603050405020304" pitchFamily="18" charset="0"/>
                </a:rPr>
                <a:t>Payment system will be added.</a:t>
              </a:r>
            </a:p>
          </p:txBody>
        </p:sp>
        <p:cxnSp>
          <p:nvCxnSpPr>
            <p:cNvPr id="25" name="Straight Connector 24">
              <a:extLst>
                <a:ext uri="{FF2B5EF4-FFF2-40B4-BE49-F238E27FC236}">
                  <a16:creationId xmlns:a16="http://schemas.microsoft.com/office/drawing/2014/main" id="{1C7AE7A8-1664-4819-997A-B95BB34D0294}"/>
                </a:ext>
              </a:extLst>
            </p:cNvPr>
            <p:cNvCxnSpPr/>
            <p:nvPr/>
          </p:nvCxnSpPr>
          <p:spPr>
            <a:xfrm>
              <a:off x="7823179" y="773839"/>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51E927-0FDC-4026-8B3E-85765CE90103}"/>
                </a:ext>
              </a:extLst>
            </p:cNvPr>
            <p:cNvSpPr txBox="1"/>
            <p:nvPr/>
          </p:nvSpPr>
          <p:spPr>
            <a:xfrm>
              <a:off x="7074788" y="773839"/>
              <a:ext cx="568150" cy="369332"/>
            </a:xfrm>
            <a:prstGeom prst="rect">
              <a:avLst/>
            </a:prstGeom>
            <a:noFill/>
          </p:spPr>
          <p:txBody>
            <a:bodyPr wrap="square" rtlCol="0">
              <a:spAutoFit/>
            </a:bodyPr>
            <a:lstStyle/>
            <a:p>
              <a:pPr algn="ctr"/>
              <a:r>
                <a:rPr lang="en-US" b="1" dirty="0">
                  <a:latin typeface="Century Gothic" panose="020B0502020202020204" pitchFamily="34" charset="0"/>
                </a:rPr>
                <a:t>02</a:t>
              </a:r>
            </a:p>
          </p:txBody>
        </p:sp>
        <p:sp>
          <p:nvSpPr>
            <p:cNvPr id="27" name="TextBox 26">
              <a:extLst>
                <a:ext uri="{FF2B5EF4-FFF2-40B4-BE49-F238E27FC236}">
                  <a16:creationId xmlns:a16="http://schemas.microsoft.com/office/drawing/2014/main" id="{E070FA9F-AD55-49FB-B433-18DC0D614298}"/>
                </a:ext>
              </a:extLst>
            </p:cNvPr>
            <p:cNvSpPr txBox="1"/>
            <p:nvPr/>
          </p:nvSpPr>
          <p:spPr>
            <a:xfrm>
              <a:off x="6908779" y="1129439"/>
              <a:ext cx="870858" cy="400797"/>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28" name="TextBox 27">
              <a:extLst>
                <a:ext uri="{FF2B5EF4-FFF2-40B4-BE49-F238E27FC236}">
                  <a16:creationId xmlns:a16="http://schemas.microsoft.com/office/drawing/2014/main" id="{0CE0E28E-0B06-4954-B8F3-B619B2E33E3F}"/>
                </a:ext>
              </a:extLst>
            </p:cNvPr>
            <p:cNvSpPr txBox="1"/>
            <p:nvPr/>
          </p:nvSpPr>
          <p:spPr>
            <a:xfrm>
              <a:off x="7865608" y="773839"/>
              <a:ext cx="2874027" cy="681354"/>
            </a:xfrm>
            <a:prstGeom prst="rect">
              <a:avLst/>
            </a:prstGeom>
            <a:noFill/>
          </p:spPr>
          <p:txBody>
            <a:bodyPr wrap="square" rtlCol="0">
              <a:spAutoFit/>
            </a:bodyPr>
            <a:lstStyle/>
            <a:p>
              <a:pPr algn="just"/>
              <a:r>
                <a:rPr lang="en-US" b="1" dirty="0">
                  <a:solidFill>
                    <a:srgbClr val="005B5B"/>
                  </a:solidFill>
                  <a:latin typeface="Times New Roman" panose="02020603050405020304" pitchFamily="18" charset="0"/>
                  <a:cs typeface="Times New Roman" panose="02020603050405020304" pitchFamily="18" charset="0"/>
                </a:rPr>
                <a:t>Review section will be added.</a:t>
              </a:r>
            </a:p>
          </p:txBody>
        </p:sp>
        <p:sp>
          <p:nvSpPr>
            <p:cNvPr id="30" name="Rectangle: Rounded Corners 25">
              <a:extLst>
                <a:ext uri="{FF2B5EF4-FFF2-40B4-BE49-F238E27FC236}">
                  <a16:creationId xmlns:a16="http://schemas.microsoft.com/office/drawing/2014/main" id="{636526F6-B06C-4FB6-BFCA-E85EAE12B876}"/>
                </a:ext>
              </a:extLst>
            </p:cNvPr>
            <p:cNvSpPr/>
            <p:nvPr/>
          </p:nvSpPr>
          <p:spPr>
            <a:xfrm>
              <a:off x="1202173" y="2195954"/>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Top Corners Rounded 26">
              <a:extLst>
                <a:ext uri="{FF2B5EF4-FFF2-40B4-BE49-F238E27FC236}">
                  <a16:creationId xmlns:a16="http://schemas.microsoft.com/office/drawing/2014/main" id="{B31C8057-368D-4120-B1AB-71EF34553494}"/>
                </a:ext>
              </a:extLst>
            </p:cNvPr>
            <p:cNvSpPr/>
            <p:nvPr/>
          </p:nvSpPr>
          <p:spPr>
            <a:xfrm rot="5400000">
              <a:off x="5009660" y="2445043"/>
              <a:ext cx="812800" cy="348343"/>
            </a:xfrm>
            <a:prstGeom prst="round2SameRect">
              <a:avLst/>
            </a:prstGeom>
            <a:gradFill>
              <a:gsLst>
                <a:gs pos="7000">
                  <a:srgbClr val="CC66FF"/>
                </a:gs>
                <a:gs pos="100000">
                  <a:srgbClr val="CC00CC"/>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ectangle: Rounded Corners 28">
              <a:extLst>
                <a:ext uri="{FF2B5EF4-FFF2-40B4-BE49-F238E27FC236}">
                  <a16:creationId xmlns:a16="http://schemas.microsoft.com/office/drawing/2014/main" id="{56EFAE1A-9529-4A5E-8C20-97D3EFB01FAB}"/>
                </a:ext>
              </a:extLst>
            </p:cNvPr>
            <p:cNvSpPr/>
            <p:nvPr/>
          </p:nvSpPr>
          <p:spPr>
            <a:xfrm>
              <a:off x="6746631" y="2212814"/>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Rounded 29">
              <a:extLst>
                <a:ext uri="{FF2B5EF4-FFF2-40B4-BE49-F238E27FC236}">
                  <a16:creationId xmlns:a16="http://schemas.microsoft.com/office/drawing/2014/main" id="{7B6B919B-3E19-4753-B00E-D8F2BB37ED65}"/>
                </a:ext>
              </a:extLst>
            </p:cNvPr>
            <p:cNvSpPr/>
            <p:nvPr/>
          </p:nvSpPr>
          <p:spPr>
            <a:xfrm rot="5400000">
              <a:off x="6369537" y="2445044"/>
              <a:ext cx="812800" cy="348343"/>
            </a:xfrm>
            <a:prstGeom prst="round2SameRect">
              <a:avLst/>
            </a:prstGeom>
            <a:gradFill flip="none" rotWithShape="1">
              <a:gsLst>
                <a:gs pos="10000">
                  <a:srgbClr val="FF6600"/>
                </a:gs>
                <a:gs pos="100000">
                  <a:srgbClr val="FF0000"/>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a:extLst>
                <a:ext uri="{FF2B5EF4-FFF2-40B4-BE49-F238E27FC236}">
                  <a16:creationId xmlns:a16="http://schemas.microsoft.com/office/drawing/2014/main" id="{97BD18AB-7DFA-461E-AF73-56DB73CF8B9C}"/>
                </a:ext>
              </a:extLst>
            </p:cNvPr>
            <p:cNvCxnSpPr/>
            <p:nvPr/>
          </p:nvCxnSpPr>
          <p:spPr>
            <a:xfrm>
              <a:off x="2075544" y="2263614"/>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0A71AC2-23EB-413B-89EF-6ECEF7A5F3AE}"/>
                </a:ext>
              </a:extLst>
            </p:cNvPr>
            <p:cNvSpPr txBox="1"/>
            <p:nvPr/>
          </p:nvSpPr>
          <p:spPr>
            <a:xfrm>
              <a:off x="1327153" y="2263614"/>
              <a:ext cx="568150" cy="369332"/>
            </a:xfrm>
            <a:prstGeom prst="rect">
              <a:avLst/>
            </a:prstGeom>
            <a:noFill/>
          </p:spPr>
          <p:txBody>
            <a:bodyPr wrap="square" rtlCol="0">
              <a:spAutoFit/>
            </a:bodyPr>
            <a:lstStyle/>
            <a:p>
              <a:pPr algn="ctr"/>
              <a:r>
                <a:rPr lang="en-US" b="1" dirty="0">
                  <a:latin typeface="Century Gothic" panose="020B0502020202020204" pitchFamily="34" charset="0"/>
                </a:rPr>
                <a:t>03</a:t>
              </a:r>
            </a:p>
          </p:txBody>
        </p:sp>
        <p:sp>
          <p:nvSpPr>
            <p:cNvPr id="36" name="TextBox 35">
              <a:extLst>
                <a:ext uri="{FF2B5EF4-FFF2-40B4-BE49-F238E27FC236}">
                  <a16:creationId xmlns:a16="http://schemas.microsoft.com/office/drawing/2014/main" id="{B6E0DBE4-914B-4160-A2E7-1B6F27081987}"/>
                </a:ext>
              </a:extLst>
            </p:cNvPr>
            <p:cNvSpPr txBox="1"/>
            <p:nvPr/>
          </p:nvSpPr>
          <p:spPr>
            <a:xfrm>
              <a:off x="1161144" y="2619214"/>
              <a:ext cx="870858" cy="400797"/>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37" name="TextBox 36">
              <a:extLst>
                <a:ext uri="{FF2B5EF4-FFF2-40B4-BE49-F238E27FC236}">
                  <a16:creationId xmlns:a16="http://schemas.microsoft.com/office/drawing/2014/main" id="{92A6D710-6395-4807-B932-812BE3D83FEF}"/>
                </a:ext>
              </a:extLst>
            </p:cNvPr>
            <p:cNvSpPr txBox="1"/>
            <p:nvPr/>
          </p:nvSpPr>
          <p:spPr>
            <a:xfrm>
              <a:off x="2117973" y="2263614"/>
              <a:ext cx="3010032" cy="681354"/>
            </a:xfrm>
            <a:prstGeom prst="rect">
              <a:avLst/>
            </a:prstGeom>
            <a:noFill/>
          </p:spPr>
          <p:txBody>
            <a:bodyPr wrap="square" rtlCol="0">
              <a:spAutoFit/>
            </a:bodyPr>
            <a:lstStyle/>
            <a:p>
              <a:pPr algn="just"/>
              <a:r>
                <a:rPr lang="en-US" b="1" dirty="0">
                  <a:solidFill>
                    <a:srgbClr val="A102A2"/>
                  </a:solidFill>
                  <a:latin typeface="Times New Roman" panose="02020603050405020304" pitchFamily="18" charset="0"/>
                  <a:cs typeface="Times New Roman" panose="02020603050405020304" pitchFamily="18" charset="0"/>
                </a:rPr>
                <a:t>Strong security features will included in the system.</a:t>
              </a:r>
            </a:p>
          </p:txBody>
        </p:sp>
        <p:cxnSp>
          <p:nvCxnSpPr>
            <p:cNvPr id="39" name="Straight Connector 38">
              <a:extLst>
                <a:ext uri="{FF2B5EF4-FFF2-40B4-BE49-F238E27FC236}">
                  <a16:creationId xmlns:a16="http://schemas.microsoft.com/office/drawing/2014/main" id="{6F6F03C3-E207-4E7E-95CD-B13177F2F793}"/>
                </a:ext>
              </a:extLst>
            </p:cNvPr>
            <p:cNvCxnSpPr/>
            <p:nvPr/>
          </p:nvCxnSpPr>
          <p:spPr>
            <a:xfrm>
              <a:off x="7823179" y="2275450"/>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D546EFC-2A31-4D04-9FD5-DCE70508A197}"/>
                </a:ext>
              </a:extLst>
            </p:cNvPr>
            <p:cNvSpPr txBox="1"/>
            <p:nvPr/>
          </p:nvSpPr>
          <p:spPr>
            <a:xfrm>
              <a:off x="7074788" y="2275450"/>
              <a:ext cx="568150" cy="369332"/>
            </a:xfrm>
            <a:prstGeom prst="rect">
              <a:avLst/>
            </a:prstGeom>
            <a:noFill/>
          </p:spPr>
          <p:txBody>
            <a:bodyPr wrap="square" rtlCol="0">
              <a:spAutoFit/>
            </a:bodyPr>
            <a:lstStyle/>
            <a:p>
              <a:pPr algn="ctr"/>
              <a:r>
                <a:rPr lang="en-US" b="1" dirty="0">
                  <a:latin typeface="Century Gothic" panose="020B0502020202020204" pitchFamily="34" charset="0"/>
                </a:rPr>
                <a:t>04</a:t>
              </a:r>
            </a:p>
          </p:txBody>
        </p:sp>
        <p:sp>
          <p:nvSpPr>
            <p:cNvPr id="41" name="TextBox 40">
              <a:extLst>
                <a:ext uri="{FF2B5EF4-FFF2-40B4-BE49-F238E27FC236}">
                  <a16:creationId xmlns:a16="http://schemas.microsoft.com/office/drawing/2014/main" id="{7BD1CE2B-68FB-4DEF-B581-FD487B2AF646}"/>
                </a:ext>
              </a:extLst>
            </p:cNvPr>
            <p:cNvSpPr txBox="1"/>
            <p:nvPr/>
          </p:nvSpPr>
          <p:spPr>
            <a:xfrm>
              <a:off x="6908779" y="2631050"/>
              <a:ext cx="870858" cy="400797"/>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42" name="TextBox 41">
              <a:extLst>
                <a:ext uri="{FF2B5EF4-FFF2-40B4-BE49-F238E27FC236}">
                  <a16:creationId xmlns:a16="http://schemas.microsoft.com/office/drawing/2014/main" id="{5F5D0B16-08BB-491D-BCA2-CCEDEBC0F36A}"/>
                </a:ext>
              </a:extLst>
            </p:cNvPr>
            <p:cNvSpPr txBox="1"/>
            <p:nvPr/>
          </p:nvSpPr>
          <p:spPr>
            <a:xfrm>
              <a:off x="7865610" y="2275450"/>
              <a:ext cx="3116410" cy="681354"/>
            </a:xfrm>
            <a:prstGeom prst="rect">
              <a:avLst/>
            </a:prstGeom>
            <a:noFill/>
          </p:spPr>
          <p:txBody>
            <a:bodyPr wrap="square" rtlCol="0">
              <a:spAutoFit/>
            </a:bodyPr>
            <a:lstStyle/>
            <a:p>
              <a:pPr algn="just"/>
              <a:r>
                <a:rPr lang="en-US" b="1" dirty="0">
                  <a:solidFill>
                    <a:srgbClr val="C90200"/>
                  </a:solidFill>
                  <a:latin typeface="Times New Roman" panose="02020603050405020304" pitchFamily="18" charset="0"/>
                  <a:cs typeface="Times New Roman" panose="02020603050405020304" pitchFamily="18" charset="0"/>
                </a:rPr>
                <a:t>Discount offers and details information will be added.</a:t>
              </a:r>
            </a:p>
          </p:txBody>
        </p:sp>
        <p:sp>
          <p:nvSpPr>
            <p:cNvPr id="44" name="Rectangle: Rounded Corners 46">
              <a:extLst>
                <a:ext uri="{FF2B5EF4-FFF2-40B4-BE49-F238E27FC236}">
                  <a16:creationId xmlns:a16="http://schemas.microsoft.com/office/drawing/2014/main" id="{C1FE9696-7A16-4636-A2CF-4B80149D0A4A}"/>
                </a:ext>
              </a:extLst>
            </p:cNvPr>
            <p:cNvSpPr/>
            <p:nvPr/>
          </p:nvSpPr>
          <p:spPr>
            <a:xfrm>
              <a:off x="6746631" y="3743456"/>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Top Corners Rounded 47">
              <a:extLst>
                <a:ext uri="{FF2B5EF4-FFF2-40B4-BE49-F238E27FC236}">
                  <a16:creationId xmlns:a16="http://schemas.microsoft.com/office/drawing/2014/main" id="{2EADCD2B-1EE2-4DA9-BC76-C8ED7E6777C9}"/>
                </a:ext>
              </a:extLst>
            </p:cNvPr>
            <p:cNvSpPr/>
            <p:nvPr/>
          </p:nvSpPr>
          <p:spPr>
            <a:xfrm rot="5400000">
              <a:off x="6369537" y="3975686"/>
              <a:ext cx="812800" cy="348343"/>
            </a:xfrm>
            <a:prstGeom prst="round2SameRect">
              <a:avLst/>
            </a:prstGeom>
            <a:gradFill flip="none" rotWithShape="1">
              <a:gsLst>
                <a:gs pos="10000">
                  <a:srgbClr val="77EE00"/>
                </a:gs>
                <a:gs pos="100000">
                  <a:srgbClr val="00CC00"/>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13A7C2F8-2746-4054-B9EB-3283F19F7907}"/>
                </a:ext>
              </a:extLst>
            </p:cNvPr>
            <p:cNvCxnSpPr/>
            <p:nvPr/>
          </p:nvCxnSpPr>
          <p:spPr>
            <a:xfrm>
              <a:off x="7823179" y="3806092"/>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5F47B99-12D1-4562-87CD-3F999F22E617}"/>
                </a:ext>
              </a:extLst>
            </p:cNvPr>
            <p:cNvSpPr txBox="1"/>
            <p:nvPr/>
          </p:nvSpPr>
          <p:spPr>
            <a:xfrm>
              <a:off x="7074788" y="3806092"/>
              <a:ext cx="568150" cy="369332"/>
            </a:xfrm>
            <a:prstGeom prst="rect">
              <a:avLst/>
            </a:prstGeom>
            <a:noFill/>
          </p:spPr>
          <p:txBody>
            <a:bodyPr wrap="square" rtlCol="0">
              <a:spAutoFit/>
            </a:bodyPr>
            <a:lstStyle/>
            <a:p>
              <a:pPr algn="ctr"/>
              <a:r>
                <a:rPr lang="en-US" b="1" dirty="0">
                  <a:latin typeface="Century Gothic" panose="020B0502020202020204" pitchFamily="34" charset="0"/>
                </a:rPr>
                <a:t>06</a:t>
              </a:r>
            </a:p>
          </p:txBody>
        </p:sp>
        <p:sp>
          <p:nvSpPr>
            <p:cNvPr id="48" name="TextBox 47">
              <a:extLst>
                <a:ext uri="{FF2B5EF4-FFF2-40B4-BE49-F238E27FC236}">
                  <a16:creationId xmlns:a16="http://schemas.microsoft.com/office/drawing/2014/main" id="{8CBB6AD8-97ED-4AB0-AB77-AAD8894517FC}"/>
                </a:ext>
              </a:extLst>
            </p:cNvPr>
            <p:cNvSpPr txBox="1"/>
            <p:nvPr/>
          </p:nvSpPr>
          <p:spPr>
            <a:xfrm>
              <a:off x="6908779" y="4161691"/>
              <a:ext cx="870858" cy="400797"/>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49" name="TextBox 48">
              <a:extLst>
                <a:ext uri="{FF2B5EF4-FFF2-40B4-BE49-F238E27FC236}">
                  <a16:creationId xmlns:a16="http://schemas.microsoft.com/office/drawing/2014/main" id="{C9B26CCB-0683-41E8-BBF3-F5EE86D3D54D}"/>
                </a:ext>
              </a:extLst>
            </p:cNvPr>
            <p:cNvSpPr txBox="1"/>
            <p:nvPr/>
          </p:nvSpPr>
          <p:spPr>
            <a:xfrm>
              <a:off x="7865610" y="3806092"/>
              <a:ext cx="3013310" cy="841673"/>
            </a:xfrm>
            <a:prstGeom prst="rect">
              <a:avLst/>
            </a:prstGeom>
            <a:noFill/>
          </p:spPr>
          <p:txBody>
            <a:bodyPr wrap="square" rtlCol="0">
              <a:spAutoFit/>
            </a:bodyPr>
            <a:lstStyle/>
            <a:p>
              <a:pPr algn="just"/>
              <a:r>
                <a:rPr lang="en-US" sz="1200" b="1" dirty="0">
                  <a:solidFill>
                    <a:srgbClr val="02CA00"/>
                  </a:solidFill>
                  <a:latin typeface="Times New Roman" panose="02020603050405020304" pitchFamily="18" charset="0"/>
                  <a:cs typeface="Times New Roman" panose="02020603050405020304" pitchFamily="18" charset="0"/>
                </a:rPr>
                <a:t>Out-of-stock items will be allowed to cart for future availability.</a:t>
              </a:r>
            </a:p>
          </p:txBody>
        </p:sp>
        <p:sp>
          <p:nvSpPr>
            <p:cNvPr id="51" name="Rectangle: Rounded Corners 61">
              <a:extLst>
                <a:ext uri="{FF2B5EF4-FFF2-40B4-BE49-F238E27FC236}">
                  <a16:creationId xmlns:a16="http://schemas.microsoft.com/office/drawing/2014/main" id="{3E618B41-0DC4-4974-A184-5C569AC5991A}"/>
                </a:ext>
              </a:extLst>
            </p:cNvPr>
            <p:cNvSpPr/>
            <p:nvPr/>
          </p:nvSpPr>
          <p:spPr>
            <a:xfrm>
              <a:off x="1209978" y="3587815"/>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Top Corners Rounded 62">
              <a:extLst>
                <a:ext uri="{FF2B5EF4-FFF2-40B4-BE49-F238E27FC236}">
                  <a16:creationId xmlns:a16="http://schemas.microsoft.com/office/drawing/2014/main" id="{91A7C1D6-70A5-48C0-B208-9D73810F3396}"/>
                </a:ext>
              </a:extLst>
            </p:cNvPr>
            <p:cNvSpPr/>
            <p:nvPr/>
          </p:nvSpPr>
          <p:spPr>
            <a:xfrm rot="5400000">
              <a:off x="5017465" y="3836904"/>
              <a:ext cx="812800" cy="348343"/>
            </a:xfrm>
            <a:prstGeom prst="round2SameRect">
              <a:avLst/>
            </a:prstGeom>
            <a:gradFill>
              <a:gsLst>
                <a:gs pos="7000">
                  <a:srgbClr val="00CCFF"/>
                </a:gs>
                <a:gs pos="100000">
                  <a:srgbClr val="0000FF"/>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110483F0-3733-4FA9-8449-D087A6A9BB93}"/>
                </a:ext>
              </a:extLst>
            </p:cNvPr>
            <p:cNvCxnSpPr/>
            <p:nvPr/>
          </p:nvCxnSpPr>
          <p:spPr>
            <a:xfrm>
              <a:off x="2083349" y="3655475"/>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3DB6B3C-E5AB-41C4-A304-81E61FDECA9E}"/>
                </a:ext>
              </a:extLst>
            </p:cNvPr>
            <p:cNvSpPr txBox="1"/>
            <p:nvPr/>
          </p:nvSpPr>
          <p:spPr>
            <a:xfrm>
              <a:off x="1334958" y="3655475"/>
              <a:ext cx="568149" cy="400797"/>
            </a:xfrm>
            <a:prstGeom prst="rect">
              <a:avLst/>
            </a:prstGeom>
            <a:noFill/>
          </p:spPr>
          <p:txBody>
            <a:bodyPr wrap="square" rtlCol="0">
              <a:spAutoFit/>
            </a:bodyPr>
            <a:lstStyle/>
            <a:p>
              <a:pPr algn="ctr"/>
              <a:r>
                <a:rPr lang="en-US" b="1" dirty="0">
                  <a:latin typeface="Century Gothic" panose="020B0502020202020204" pitchFamily="34" charset="0"/>
                </a:rPr>
                <a:t>05</a:t>
              </a:r>
            </a:p>
          </p:txBody>
        </p:sp>
        <p:sp>
          <p:nvSpPr>
            <p:cNvPr id="55" name="TextBox 54">
              <a:extLst>
                <a:ext uri="{FF2B5EF4-FFF2-40B4-BE49-F238E27FC236}">
                  <a16:creationId xmlns:a16="http://schemas.microsoft.com/office/drawing/2014/main" id="{ECDDD36E-F1CB-44EC-9742-8581E9F15323}"/>
                </a:ext>
              </a:extLst>
            </p:cNvPr>
            <p:cNvSpPr txBox="1"/>
            <p:nvPr/>
          </p:nvSpPr>
          <p:spPr>
            <a:xfrm>
              <a:off x="1168949" y="4011075"/>
              <a:ext cx="870858" cy="400797"/>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56" name="TextBox 55">
              <a:extLst>
                <a:ext uri="{FF2B5EF4-FFF2-40B4-BE49-F238E27FC236}">
                  <a16:creationId xmlns:a16="http://schemas.microsoft.com/office/drawing/2014/main" id="{A2AE503A-054D-4A47-BC09-1D222FF4D1E4}"/>
                </a:ext>
              </a:extLst>
            </p:cNvPr>
            <p:cNvSpPr txBox="1"/>
            <p:nvPr/>
          </p:nvSpPr>
          <p:spPr>
            <a:xfrm>
              <a:off x="2125780" y="3655475"/>
              <a:ext cx="3010031" cy="681354"/>
            </a:xfrm>
            <a:prstGeom prst="rect">
              <a:avLst/>
            </a:prstGeom>
            <a:noFill/>
          </p:spPr>
          <p:txBody>
            <a:bodyPr wrap="square" rtlCol="0">
              <a:spAutoFit/>
            </a:bodyPr>
            <a:lstStyle/>
            <a:p>
              <a:r>
                <a:rPr lang="en-US" b="1" dirty="0">
                  <a:solidFill>
                    <a:srgbClr val="0005C9"/>
                  </a:solidFill>
                  <a:latin typeface="Times New Roman" panose="02020603050405020304" pitchFamily="18" charset="0"/>
                  <a:cs typeface="Times New Roman" panose="02020603050405020304" pitchFamily="18" charset="0"/>
                </a:rPr>
                <a:t>Validation and verification will be added.</a:t>
              </a:r>
            </a:p>
          </p:txBody>
        </p:sp>
      </p:grpSp>
      <p:sp>
        <p:nvSpPr>
          <p:cNvPr id="58" name="Title 1">
            <a:extLst>
              <a:ext uri="{FF2B5EF4-FFF2-40B4-BE49-F238E27FC236}">
                <a16:creationId xmlns:a16="http://schemas.microsoft.com/office/drawing/2014/main" id="{C32920AA-A300-499A-A2B0-4212731B9DFA}"/>
              </a:ext>
            </a:extLst>
          </p:cNvPr>
          <p:cNvSpPr txBox="1">
            <a:spLocks/>
          </p:cNvSpPr>
          <p:nvPr/>
        </p:nvSpPr>
        <p:spPr>
          <a:xfrm>
            <a:off x="1766455" y="290945"/>
            <a:ext cx="5992579" cy="704054"/>
          </a:xfrm>
          <a:prstGeom prst="rect">
            <a:avLst/>
          </a:prstGeom>
          <a:gradFill>
            <a:gsLst>
              <a:gs pos="56000">
                <a:schemeClr val="accent5">
                  <a:lumMod val="75000"/>
                </a:schemeClr>
              </a:gs>
              <a:gs pos="100000">
                <a:schemeClr val="bg1">
                  <a:lumMod val="95000"/>
                </a:schemeClr>
              </a:gs>
            </a:gsLst>
            <a:lin ang="0" scaled="1"/>
          </a:gradFill>
          <a:ln>
            <a:noFill/>
            <a:prstDash val="lgDashDotDot"/>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solidFill>
                  <a:schemeClr val="bg1"/>
                </a:solidFill>
                <a:latin typeface="Stencil" panose="040409050D0802020404" pitchFamily="82" charset="0"/>
              </a:rPr>
              <a:t>Future plans</a:t>
            </a:r>
            <a:endParaRPr lang="en-US" sz="3600" dirty="0">
              <a:solidFill>
                <a:schemeClr val="bg1"/>
              </a:solidFill>
            </a:endParaRPr>
          </a:p>
        </p:txBody>
      </p:sp>
      <p:sp>
        <p:nvSpPr>
          <p:cNvPr id="24" name="Slide Number Placeholder 2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7" name="TextBox 56"/>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885891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1524284" y="195077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dirty="0">
                <a:solidFill>
                  <a:schemeClr val="bg1"/>
                </a:solidFill>
                <a:latin typeface="Stencil" panose="040409050D0802020404" pitchFamily="82" charset="0"/>
              </a:rPr>
              <a:t>Thank YOU!!</a:t>
            </a:r>
            <a:endParaRPr sz="8000" b="1" dirty="0">
              <a:solidFill>
                <a:schemeClr val="bg1"/>
              </a:solidFill>
              <a:latin typeface="Stencil" panose="040409050D0802020404" pitchFamily="82" charset="0"/>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TextBox 1"/>
          <p:cNvSpPr txBox="1"/>
          <p:nvPr/>
        </p:nvSpPr>
        <p:spPr>
          <a:xfrm>
            <a:off x="5527963" y="3110570"/>
            <a:ext cx="3041073" cy="307777"/>
          </a:xfrm>
          <a:prstGeom prst="rect">
            <a:avLst/>
          </a:prstGeom>
          <a:noFill/>
        </p:spPr>
        <p:txBody>
          <a:bodyPr wrap="square" rtlCol="0">
            <a:spAutoFit/>
          </a:bodyPr>
          <a:lstStyle/>
          <a:p>
            <a:r>
              <a:rPr lang="en-US" dirty="0" smtClean="0">
                <a:solidFill>
                  <a:schemeClr val="accent1">
                    <a:lumMod val="75000"/>
                  </a:schemeClr>
                </a:solidFill>
                <a:latin typeface="Copperplate Gothic Bold" panose="020E0705020206020404" pitchFamily="34" charset="0"/>
              </a:rPr>
              <a:t>For your attentions…</a:t>
            </a:r>
            <a:endParaRPr lang="en-US" dirty="0">
              <a:solidFill>
                <a:schemeClr val="accent1">
                  <a:lumMod val="75000"/>
                </a:schemeClr>
              </a:solidFill>
              <a:latin typeface="Copperplate Gothic Bold" panose="020E0705020206020404" pitchFamily="34" charset="0"/>
            </a:endParaRPr>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Box 2"/>
          <p:cNvSpPr txBox="1"/>
          <p:nvPr/>
        </p:nvSpPr>
        <p:spPr>
          <a:xfrm>
            <a:off x="1312485" y="614863"/>
            <a:ext cx="6366096" cy="584775"/>
          </a:xfrm>
          <a:prstGeom prst="rect">
            <a:avLst/>
          </a:prstGeom>
          <a:noFill/>
        </p:spPr>
        <p:txBody>
          <a:bodyPr wrap="square" rtlCol="0">
            <a:spAutoFit/>
          </a:bodyPr>
          <a:lstStyle/>
          <a:p>
            <a:pPr algn="ctr"/>
            <a:r>
              <a:rPr lang="en-US" sz="3200" b="1" dirty="0">
                <a:solidFill>
                  <a:schemeClr val="accent5">
                    <a:lumMod val="50000"/>
                  </a:schemeClr>
                </a:solidFill>
                <a:latin typeface="Stencil" panose="040409050D0802020404" pitchFamily="82" charset="0"/>
                <a:cs typeface="Times New Roman" panose="02020603050405020304" pitchFamily="18" charset="0"/>
              </a:rPr>
              <a:t>Problem Scenario</a:t>
            </a:r>
          </a:p>
        </p:txBody>
      </p:sp>
      <p:sp>
        <p:nvSpPr>
          <p:cNvPr id="4" name="TextBox 3">
            <a:extLst>
              <a:ext uri="{FF2B5EF4-FFF2-40B4-BE49-F238E27FC236}">
                <a16:creationId xmlns:a16="http://schemas.microsoft.com/office/drawing/2014/main" id="{92175646-5706-466B-A919-054BBA736896}"/>
              </a:ext>
            </a:extLst>
          </p:cNvPr>
          <p:cNvSpPr txBox="1"/>
          <p:nvPr/>
        </p:nvSpPr>
        <p:spPr>
          <a:xfrm>
            <a:off x="1182569" y="1653702"/>
            <a:ext cx="6366095" cy="206210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Mr. X need to buy some accessories so he goes to nearest shopping mall transported by a rickshaw. After reach out to shop he noticed that there are so crowd and he felt risky to buy through shop manually because of COVID pandemic. By Ignoring it he started to choose his desired things and for these things he had to wandered to many shops because of different types of accessories sell by different shops. Besides, it was truly time consuming and he had an urgent work, so he aborted shopping in the middle of the way and felt tired of the whole tasks.</a:t>
            </a:r>
          </a:p>
        </p:txBody>
      </p:sp>
      <p:pic>
        <p:nvPicPr>
          <p:cNvPr id="1026" name="Picture 2" descr="Icon Problem #263370 - Free Icons Library">
            <a:extLst>
              <a:ext uri="{FF2B5EF4-FFF2-40B4-BE49-F238E27FC236}">
                <a16:creationId xmlns:a16="http://schemas.microsoft.com/office/drawing/2014/main" id="{71CC9A59-4983-481B-9196-4D17D411D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02" y="128479"/>
            <a:ext cx="900467" cy="9727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6985004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173288-3824-49D3-934C-ED0FDAFE9D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3" name="Diagram 2">
            <a:extLst>
              <a:ext uri="{FF2B5EF4-FFF2-40B4-BE49-F238E27FC236}">
                <a16:creationId xmlns:a16="http://schemas.microsoft.com/office/drawing/2014/main" id="{1E8F9DC4-7CDE-4443-9C3C-BEE3882CD7D2}"/>
              </a:ext>
            </a:extLst>
          </p:cNvPr>
          <p:cNvGraphicFramePr/>
          <p:nvPr>
            <p:extLst>
              <p:ext uri="{D42A27DB-BD31-4B8C-83A1-F6EECF244321}">
                <p14:modId xmlns:p14="http://schemas.microsoft.com/office/powerpoint/2010/main" val="352461991"/>
              </p:ext>
            </p:extLst>
          </p:nvPr>
        </p:nvGraphicFramePr>
        <p:xfrm>
          <a:off x="849547" y="1488332"/>
          <a:ext cx="7025245" cy="3005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69CCC51-9EFC-45C9-9142-AE83EED824F3}"/>
              </a:ext>
            </a:extLst>
          </p:cNvPr>
          <p:cNvSpPr txBox="1"/>
          <p:nvPr/>
        </p:nvSpPr>
        <p:spPr>
          <a:xfrm>
            <a:off x="1398147" y="404808"/>
            <a:ext cx="6994187" cy="1077218"/>
          </a:xfrm>
          <a:prstGeom prst="rect">
            <a:avLst/>
          </a:prstGeom>
          <a:noFill/>
        </p:spPr>
        <p:txBody>
          <a:bodyPr wrap="square" rtlCol="0">
            <a:spAutoFit/>
          </a:bodyPr>
          <a:lstStyle/>
          <a:p>
            <a:pPr algn="ctr"/>
            <a:r>
              <a:rPr lang="en-US" sz="3200" dirty="0">
                <a:solidFill>
                  <a:schemeClr val="bg1"/>
                </a:solidFill>
                <a:latin typeface="Stencil" panose="040409050D0802020404" pitchFamily="82" charset="0"/>
              </a:rPr>
              <a:t>Drawbacks in the existing systems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280550926"/>
      </p:ext>
    </p:extLst>
  </p:cSld>
  <p:clrMapOvr>
    <a:masterClrMapping/>
  </p:clrMapOvr>
  <mc:AlternateContent xmlns:mc="http://schemas.openxmlformats.org/markup-compatibility/2006" xmlns:p14="http://schemas.microsoft.com/office/powerpoint/2010/main">
    <mc:Choice Requires="p14">
      <p:transition spd="slow" p14:dur="2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D2B80-6F69-41D5-A50D-7935572ADB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CC8E1F74-FA80-43FD-9958-3047C2616A79}"/>
              </a:ext>
            </a:extLst>
          </p:cNvPr>
          <p:cNvSpPr txBox="1"/>
          <p:nvPr/>
        </p:nvSpPr>
        <p:spPr>
          <a:xfrm>
            <a:off x="2490280" y="488497"/>
            <a:ext cx="2811294" cy="646331"/>
          </a:xfrm>
          <a:prstGeom prst="rect">
            <a:avLst/>
          </a:prstGeom>
          <a:noFill/>
        </p:spPr>
        <p:txBody>
          <a:bodyPr wrap="square" rtlCol="0">
            <a:spAutoFit/>
          </a:bodyPr>
          <a:lstStyle/>
          <a:p>
            <a:r>
              <a:rPr lang="en-US" sz="3600" dirty="0">
                <a:latin typeface="Stencil" panose="040409050D0802020404" pitchFamily="82" charset="0"/>
              </a:rPr>
              <a:t>Solutions</a:t>
            </a:r>
            <a:endParaRPr lang="en-US" sz="3600" dirty="0"/>
          </a:p>
        </p:txBody>
      </p:sp>
      <p:sp>
        <p:nvSpPr>
          <p:cNvPr id="4" name="TextBox 3">
            <a:extLst>
              <a:ext uri="{FF2B5EF4-FFF2-40B4-BE49-F238E27FC236}">
                <a16:creationId xmlns:a16="http://schemas.microsoft.com/office/drawing/2014/main" id="{EAF1BB8F-708D-444F-870B-5CEDCEB89407}"/>
              </a:ext>
            </a:extLst>
          </p:cNvPr>
          <p:cNvSpPr txBox="1"/>
          <p:nvPr/>
        </p:nvSpPr>
        <p:spPr>
          <a:xfrm>
            <a:off x="1381328" y="1854236"/>
            <a:ext cx="6021422"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Online shopping system solved all the problems mentioned in problem scenario. These are :-</a:t>
            </a:r>
          </a:p>
          <a:p>
            <a:endParaRPr lang="en-US" sz="16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No transportation burden (Home delivery module).</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The convenience of shopping at home.</a:t>
            </a:r>
          </a:p>
          <a:p>
            <a:pPr marL="285750" indent="-285750">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Saves time and efforts.</a:t>
            </a:r>
          </a:p>
          <a:p>
            <a:pPr marL="285750" indent="-285750" algn="l">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Wide variety of products are available.</a:t>
            </a:r>
          </a:p>
          <a:p>
            <a:pPr marL="285750" indent="-285750" algn="l">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Good discounts/lower prices.</a:t>
            </a:r>
          </a:p>
          <a:p>
            <a:pPr marL="285750" indent="-285750" algn="l">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Get detailed information about the product.</a:t>
            </a:r>
          </a:p>
          <a:p>
            <a:pPr marL="285750" indent="-285750" algn="l">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No need extra agent.</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1518951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p:cNvSpPr txBox="1"/>
          <p:nvPr/>
        </p:nvSpPr>
        <p:spPr>
          <a:xfrm>
            <a:off x="1472411" y="488497"/>
            <a:ext cx="6488360" cy="646331"/>
          </a:xfrm>
          <a:prstGeom prst="rect">
            <a:avLst/>
          </a:prstGeom>
          <a:noFill/>
        </p:spPr>
        <p:txBody>
          <a:bodyPr wrap="square" rtlCol="0">
            <a:spAutoFit/>
          </a:bodyPr>
          <a:lstStyle/>
          <a:p>
            <a:pPr algn="ctr"/>
            <a:r>
              <a:rPr lang="en-US" sz="3600" dirty="0">
                <a:latin typeface="Stencil" panose="040409050D0802020404" pitchFamily="82" charset="0"/>
              </a:rPr>
              <a:t>system environments</a:t>
            </a:r>
            <a:endParaRPr lang="en-US" sz="1100" b="1" dirty="0">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74400" y="2024025"/>
            <a:ext cx="3066353" cy="2062103"/>
          </a:xfrm>
          <a:prstGeom prst="rect">
            <a:avLst/>
          </a:prstGeom>
          <a:noFill/>
        </p:spPr>
        <p:txBody>
          <a:bodyPr wrap="square" rtlCol="0">
            <a:spAutoFit/>
          </a:bodyPr>
          <a:lstStyle/>
          <a:p>
            <a:pPr marL="0" indent="0">
              <a:buNone/>
            </a:pPr>
            <a:r>
              <a:rPr lang="en-US" sz="1800" b="1" i="0" dirty="0">
                <a:effectLst/>
                <a:latin typeface="Times New Roman" panose="02020603050405020304" pitchFamily="18" charset="0"/>
                <a:cs typeface="Times New Roman" panose="02020603050405020304" pitchFamily="18" charset="0"/>
              </a:rPr>
              <a:t>Hardware Interface:</a:t>
            </a:r>
          </a:p>
          <a:p>
            <a:pPr marL="285750" indent="-285750">
              <a:buFont typeface="Courier New" panose="02070309020205020404" pitchFamily="49" charset="0"/>
              <a:buChar char="o"/>
            </a:pPr>
            <a:r>
              <a:rPr lang="en-US" sz="1600" i="0" dirty="0">
                <a:effectLst/>
                <a:latin typeface="Times New Roman" panose="02020603050405020304" pitchFamily="18" charset="0"/>
                <a:cs typeface="Times New Roman" panose="02020603050405020304" pitchFamily="18" charset="0"/>
              </a:rPr>
              <a:t> Processor: - Pentium I or above</a:t>
            </a:r>
          </a:p>
          <a:p>
            <a:pPr marL="285750" indent="-285750">
              <a:buFont typeface="Courier New" panose="02070309020205020404" pitchFamily="49" charset="0"/>
              <a:buChar char="o"/>
            </a:pPr>
            <a:r>
              <a:rPr lang="en-US" sz="1600" i="0" dirty="0">
                <a:effectLst/>
                <a:latin typeface="Times New Roman" panose="02020603050405020304" pitchFamily="18" charset="0"/>
                <a:cs typeface="Times New Roman" panose="02020603050405020304" pitchFamily="18" charset="0"/>
              </a:rPr>
              <a:t> RAM: 128 MB or above</a:t>
            </a:r>
          </a:p>
          <a:p>
            <a:pPr marL="285750" indent="-285750">
              <a:buFont typeface="Courier New" panose="02070309020205020404" pitchFamily="49" charset="0"/>
              <a:buChar char="o"/>
            </a:pPr>
            <a:r>
              <a:rPr lang="en-US" sz="1600" i="0" dirty="0">
                <a:effectLst/>
                <a:latin typeface="Times New Roman" panose="02020603050405020304" pitchFamily="18" charset="0"/>
                <a:cs typeface="Times New Roman" panose="02020603050405020304" pitchFamily="18" charset="0"/>
              </a:rPr>
              <a:t> HD: 20 GB or above</a:t>
            </a:r>
          </a:p>
          <a:p>
            <a:pPr marL="285750" indent="-285750">
              <a:buFont typeface="Courier New" panose="02070309020205020404" pitchFamily="49" charset="0"/>
              <a:buChar char="o"/>
            </a:pPr>
            <a:r>
              <a:rPr lang="en-US" sz="1600" i="0" dirty="0">
                <a:effectLst/>
                <a:latin typeface="Times New Roman" panose="02020603050405020304" pitchFamily="18" charset="0"/>
                <a:cs typeface="Times New Roman" panose="02020603050405020304" pitchFamily="18" charset="0"/>
              </a:rPr>
              <a:t> NIC: For each party</a:t>
            </a:r>
          </a:p>
          <a:p>
            <a:pPr algn="just"/>
            <a:endParaRPr lang="en-US" sz="1600" i="0" dirty="0">
              <a:effectLst/>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01674FC1-578D-465C-88D6-5DEC75DA3637}"/>
              </a:ext>
            </a:extLst>
          </p:cNvPr>
          <p:cNvSpPr txBox="1"/>
          <p:nvPr/>
        </p:nvSpPr>
        <p:spPr>
          <a:xfrm>
            <a:off x="5228869" y="2024025"/>
            <a:ext cx="2889115" cy="1323439"/>
          </a:xfrm>
          <a:prstGeom prst="rect">
            <a:avLst/>
          </a:prstGeom>
          <a:noFill/>
        </p:spPr>
        <p:txBody>
          <a:bodyPr wrap="square" rtlCol="0">
            <a:spAutoFit/>
          </a:bodyPr>
          <a:lstStyle/>
          <a:p>
            <a:pPr marL="0" indent="0">
              <a:buNone/>
            </a:pPr>
            <a:r>
              <a:rPr lang="en-US" sz="1800" b="1" i="0" dirty="0">
                <a:effectLst/>
                <a:latin typeface="Times New Roman" panose="02020603050405020304" pitchFamily="18" charset="0"/>
                <a:cs typeface="Times New Roman" panose="02020603050405020304" pitchFamily="18" charset="0"/>
              </a:rPr>
              <a:t>Software Interface:</a:t>
            </a:r>
            <a:endParaRPr lang="en-US" sz="1800" i="0" dirty="0">
              <a:effectLst/>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400"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Operating System: Windows XP/vista/7 </a:t>
            </a:r>
          </a:p>
          <a:p>
            <a:pPr marL="285750" indent="-285750">
              <a:buFont typeface="Courier New" panose="02070309020205020404" pitchFamily="49" charset="0"/>
              <a:buChar char="o"/>
            </a:pPr>
            <a:r>
              <a:rPr lang="en-US" sz="1600" i="0" dirty="0">
                <a:effectLst/>
                <a:latin typeface="Times New Roman" panose="02020603050405020304" pitchFamily="18" charset="0"/>
                <a:cs typeface="Times New Roman" panose="02020603050405020304" pitchFamily="18" charset="0"/>
              </a:rPr>
              <a:t> JAVA development tool kit</a:t>
            </a:r>
          </a:p>
          <a:p>
            <a:endParaRPr lang="en-US" dirty="0"/>
          </a:p>
        </p:txBody>
      </p:sp>
      <p:sp>
        <p:nvSpPr>
          <p:cNvPr id="6" name="Arrow: Left-Right-Up 5">
            <a:extLst>
              <a:ext uri="{FF2B5EF4-FFF2-40B4-BE49-F238E27FC236}">
                <a16:creationId xmlns:a16="http://schemas.microsoft.com/office/drawing/2014/main" id="{015DD6B4-F30A-417E-A830-2FDA74C5090E}"/>
              </a:ext>
            </a:extLst>
          </p:cNvPr>
          <p:cNvSpPr/>
          <p:nvPr/>
        </p:nvSpPr>
        <p:spPr>
          <a:xfrm>
            <a:off x="3989358" y="2094058"/>
            <a:ext cx="933855" cy="677527"/>
          </a:xfrm>
          <a:prstGeom prst="leftRightUpArrow">
            <a:avLst/>
          </a:prstGeom>
          <a:solidFill>
            <a:schemeClr val="tx2">
              <a:lumMod val="2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15854308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p:cNvSpPr txBox="1"/>
          <p:nvPr/>
        </p:nvSpPr>
        <p:spPr>
          <a:xfrm>
            <a:off x="1629624" y="488497"/>
            <a:ext cx="6488360" cy="646331"/>
          </a:xfrm>
          <a:prstGeom prst="rect">
            <a:avLst/>
          </a:prstGeom>
          <a:noFill/>
        </p:spPr>
        <p:txBody>
          <a:bodyPr wrap="square" rtlCol="0">
            <a:spAutoFit/>
          </a:bodyPr>
          <a:lstStyle/>
          <a:p>
            <a:pPr algn="ctr"/>
            <a:r>
              <a:rPr lang="en-US" sz="3600" dirty="0">
                <a:latin typeface="Stencil" panose="040409050D0802020404" pitchFamily="82" charset="0"/>
              </a:rPr>
              <a:t>system environments</a:t>
            </a:r>
            <a:endParaRPr lang="en-US" sz="1100" b="1" dirty="0">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26429" y="1797401"/>
            <a:ext cx="6791555" cy="1815882"/>
          </a:xfrm>
          <a:prstGeom prst="rect">
            <a:avLst/>
          </a:prstGeom>
          <a:noFill/>
        </p:spPr>
        <p:txBody>
          <a:bodyPr wrap="square" rtlCol="0">
            <a:spAutoFit/>
          </a:bodyPr>
          <a:lstStyle/>
          <a:p>
            <a:pPr marL="0" indent="0" algn="just">
              <a:buNone/>
            </a:pPr>
            <a:r>
              <a:rPr lang="en-US" sz="1800" b="1" i="0" dirty="0">
                <a:effectLst/>
                <a:latin typeface="Times New Roman" panose="02020603050405020304" pitchFamily="18" charset="0"/>
                <a:cs typeface="Times New Roman" panose="02020603050405020304" pitchFamily="18" charset="0"/>
              </a:rPr>
              <a:t>Performance Requirements:</a:t>
            </a:r>
          </a:p>
          <a:p>
            <a:pPr marL="0" indent="0" algn="just">
              <a:buNone/>
            </a:pPr>
            <a:r>
              <a:rPr lang="en-US" sz="1600" i="0" dirty="0">
                <a:effectLst/>
                <a:latin typeface="Times New Roman" panose="02020603050405020304" pitchFamily="18" charset="0"/>
                <a:cs typeface="Times New Roman" panose="02020603050405020304" pitchFamily="18" charset="0"/>
              </a:rPr>
              <a:t>In order to maintain an acceptable speed at maximum number of uploads allowed from a particular customer will be any number of users can access the system at any time. Also connections to the servers will be based on the criteria of attributes of the user like his location, and server will be working whole 24X7 times.</a:t>
            </a:r>
          </a:p>
          <a:p>
            <a:endParaRPr lang="en-US" dirty="0"/>
          </a:p>
        </p:txBody>
      </p:sp>
      <p:sp>
        <p:nvSpPr>
          <p:cNvPr id="5" name="TextBox 4"/>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8730733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TextBox 6">
            <a:extLst>
              <a:ext uri="{FF2B5EF4-FFF2-40B4-BE49-F238E27FC236}">
                <a16:creationId xmlns:a16="http://schemas.microsoft.com/office/drawing/2014/main" id="{3DD299FE-E680-4164-87AB-6A35D6E5FA0B}"/>
              </a:ext>
            </a:extLst>
          </p:cNvPr>
          <p:cNvSpPr txBox="1"/>
          <p:nvPr/>
        </p:nvSpPr>
        <p:spPr>
          <a:xfrm>
            <a:off x="1701230" y="488497"/>
            <a:ext cx="5515584" cy="646331"/>
          </a:xfrm>
          <a:prstGeom prst="rect">
            <a:avLst/>
          </a:prstGeom>
          <a:noFill/>
        </p:spPr>
        <p:txBody>
          <a:bodyPr wrap="square" rtlCol="0">
            <a:spAutoFit/>
          </a:bodyPr>
          <a:lstStyle/>
          <a:p>
            <a:r>
              <a:rPr lang="en-US" sz="3600" dirty="0">
                <a:latin typeface="Stencil" panose="040409050D0802020404" pitchFamily="82" charset="0"/>
              </a:rPr>
              <a:t>System Environments</a:t>
            </a:r>
            <a:endParaRPr lang="en-US" sz="3600" dirty="0"/>
          </a:p>
        </p:txBody>
      </p:sp>
      <p:sp>
        <p:nvSpPr>
          <p:cNvPr id="8" name="Content Placeholder 2">
            <a:extLst>
              <a:ext uri="{FF2B5EF4-FFF2-40B4-BE49-F238E27FC236}">
                <a16:creationId xmlns:a16="http://schemas.microsoft.com/office/drawing/2014/main" id="{F1CAF2FB-3E3B-4D8E-AD85-3E0BB1B6620C}"/>
              </a:ext>
            </a:extLst>
          </p:cNvPr>
          <p:cNvSpPr txBox="1">
            <a:spLocks/>
          </p:cNvSpPr>
          <p:nvPr/>
        </p:nvSpPr>
        <p:spPr>
          <a:xfrm>
            <a:off x="449087" y="1815897"/>
            <a:ext cx="4122913" cy="260046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latin typeface="Times New Roman" panose="02020603050405020304" pitchFamily="18" charset="0"/>
                <a:cs typeface="Times New Roman" panose="02020603050405020304" pitchFamily="18" charset="0"/>
              </a:rPr>
              <a:t>Following Non-functional requirements will be there in the Insurance on internet:</a:t>
            </a:r>
          </a:p>
          <a:p>
            <a:pPr algn="just"/>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).Secure access of confidential data (customer's details).</a:t>
            </a:r>
          </a:p>
          <a:p>
            <a:pPr algn="just"/>
            <a:r>
              <a:rPr lang="en-US" dirty="0">
                <a:latin typeface="Times New Roman" panose="02020603050405020304" pitchFamily="18" charset="0"/>
                <a:cs typeface="Times New Roman" panose="02020603050405020304" pitchFamily="18" charset="0"/>
              </a:rPr>
              <a:t>ii). 24 X 7 availability.</a:t>
            </a:r>
          </a:p>
          <a:p>
            <a:pPr algn="just"/>
            <a:r>
              <a:rPr lang="en-US" dirty="0">
                <a:latin typeface="Times New Roman" panose="02020603050405020304" pitchFamily="18" charset="0"/>
                <a:cs typeface="Times New Roman" panose="02020603050405020304" pitchFamily="18" charset="0"/>
              </a:rPr>
              <a:t>iii). Better component design to get better performance At peak time.</a:t>
            </a:r>
          </a:p>
          <a:p>
            <a:pPr algn="just"/>
            <a:r>
              <a:rPr lang="en-US" dirty="0">
                <a:latin typeface="Times New Roman" panose="02020603050405020304" pitchFamily="18" charset="0"/>
                <a:cs typeface="Times New Roman" panose="02020603050405020304" pitchFamily="18" charset="0"/>
              </a:rPr>
              <a:t>iv). Flexible service based architecture will be highly desirable for future extension Non functional requirements define system properties and constraints.</a:t>
            </a:r>
          </a:p>
        </p:txBody>
      </p:sp>
      <p:sp>
        <p:nvSpPr>
          <p:cNvPr id="9" name="Rectangle 8">
            <a:extLst>
              <a:ext uri="{FF2B5EF4-FFF2-40B4-BE49-F238E27FC236}">
                <a16:creationId xmlns:a16="http://schemas.microsoft.com/office/drawing/2014/main" id="{B7365055-1D62-48C5-8EC6-4E4880074A50}"/>
              </a:ext>
            </a:extLst>
          </p:cNvPr>
          <p:cNvSpPr/>
          <p:nvPr/>
        </p:nvSpPr>
        <p:spPr>
          <a:xfrm>
            <a:off x="4933741" y="1806169"/>
            <a:ext cx="3732943" cy="289310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It arise through user needs, because of budget constraints or organizational policies, or due to the external factors such as safety regulations, privacy registration and so on.</a:t>
            </a:r>
          </a:p>
          <a:p>
            <a:pPr algn="just"/>
            <a:r>
              <a:rPr lang="en-US" dirty="0">
                <a:latin typeface="Times New Roman" panose="02020603050405020304" pitchFamily="18" charset="0"/>
                <a:cs typeface="Times New Roman" panose="02020603050405020304" pitchFamily="18" charset="0"/>
              </a:rPr>
              <a:t>Various other Non-functional requirements are</a:t>
            </a:r>
          </a:p>
          <a:p>
            <a:pPr lvl="1" algn="just"/>
            <a:r>
              <a:rPr lang="en-US" dirty="0">
                <a:latin typeface="Times New Roman" panose="02020603050405020304" pitchFamily="18" charset="0"/>
                <a:cs typeface="Times New Roman" panose="02020603050405020304" pitchFamily="18" charset="0"/>
              </a:rPr>
              <a:t>1. Security</a:t>
            </a:r>
          </a:p>
          <a:p>
            <a:pPr lvl="1" algn="just"/>
            <a:r>
              <a:rPr lang="en-US" dirty="0">
                <a:latin typeface="Times New Roman" panose="02020603050405020304" pitchFamily="18" charset="0"/>
                <a:cs typeface="Times New Roman" panose="02020603050405020304" pitchFamily="18" charset="0"/>
              </a:rPr>
              <a:t>2. Reliability</a:t>
            </a:r>
          </a:p>
          <a:p>
            <a:pPr lvl="1" algn="just"/>
            <a:r>
              <a:rPr lang="en-US" dirty="0">
                <a:latin typeface="Times New Roman" panose="02020603050405020304" pitchFamily="18" charset="0"/>
                <a:cs typeface="Times New Roman" panose="02020603050405020304" pitchFamily="18" charset="0"/>
              </a:rPr>
              <a:t>3. Maintainability</a:t>
            </a:r>
          </a:p>
          <a:p>
            <a:pPr lvl="1" algn="just"/>
            <a:r>
              <a:rPr lang="en-US" dirty="0">
                <a:latin typeface="Times New Roman" panose="02020603050405020304" pitchFamily="18" charset="0"/>
                <a:cs typeface="Times New Roman" panose="02020603050405020304" pitchFamily="18" charset="0"/>
              </a:rPr>
              <a:t>4. Portability</a:t>
            </a:r>
          </a:p>
          <a:p>
            <a:pPr lvl="1" algn="just"/>
            <a:r>
              <a:rPr lang="en-US" dirty="0">
                <a:latin typeface="Times New Roman" panose="02020603050405020304" pitchFamily="18" charset="0"/>
                <a:cs typeface="Times New Roman" panose="02020603050405020304" pitchFamily="18" charset="0"/>
              </a:rPr>
              <a:t>5. Extensibility</a:t>
            </a:r>
          </a:p>
          <a:p>
            <a:pPr lvl="1" algn="just"/>
            <a:r>
              <a:rPr lang="en-US" dirty="0">
                <a:latin typeface="Times New Roman" panose="02020603050405020304" pitchFamily="18" charset="0"/>
                <a:cs typeface="Times New Roman" panose="02020603050405020304" pitchFamily="18" charset="0"/>
              </a:rPr>
              <a:t>6. Reusability</a:t>
            </a:r>
          </a:p>
          <a:p>
            <a:pPr lvl="1" algn="just"/>
            <a:r>
              <a:rPr lang="en-US" dirty="0">
                <a:latin typeface="Times New Roman" panose="02020603050405020304" pitchFamily="18" charset="0"/>
                <a:cs typeface="Times New Roman" panose="02020603050405020304" pitchFamily="18" charset="0"/>
              </a:rPr>
              <a:t>7. Application Affinity/Compatibility</a:t>
            </a:r>
          </a:p>
          <a:p>
            <a:pPr lvl="1" algn="just"/>
            <a:r>
              <a:rPr lang="en-US" dirty="0">
                <a:latin typeface="Times New Roman" panose="02020603050405020304" pitchFamily="18" charset="0"/>
                <a:cs typeface="Times New Roman" panose="02020603050405020304" pitchFamily="18" charset="0"/>
              </a:rPr>
              <a:t>8. Resource Utilization</a:t>
            </a:r>
          </a:p>
        </p:txBody>
      </p:sp>
      <p:sp>
        <p:nvSpPr>
          <p:cNvPr id="6" name="TextBox 5"/>
          <p:cNvSpPr txBox="1"/>
          <p:nvPr/>
        </p:nvSpPr>
        <p:spPr>
          <a:xfrm>
            <a:off x="6646742" y="4835723"/>
            <a:ext cx="1090974" cy="307777"/>
          </a:xfrm>
          <a:prstGeom prst="rect">
            <a:avLst/>
          </a:prstGeom>
          <a:noFill/>
        </p:spPr>
        <p:txBody>
          <a:bodyPr wrap="square" rtlCol="0">
            <a:spAutoFit/>
          </a:bodyPr>
          <a:lstStyle/>
          <a:p>
            <a:r>
              <a:rPr lang="en-US" dirty="0" smtClean="0">
                <a:latin typeface="Modern No. 20" panose="02070704070505020303" pitchFamily="18" charset="0"/>
              </a:rPr>
              <a:t>28-09-2021</a:t>
            </a:r>
            <a:endParaRPr lang="en-US" dirty="0">
              <a:latin typeface="Modern No. 20" panose="02070704070505020303" pitchFamily="18" charset="0"/>
            </a:endParaRPr>
          </a:p>
        </p:txBody>
      </p:sp>
    </p:spTree>
    <p:extLst>
      <p:ext uri="{BB962C8B-B14F-4D97-AF65-F5344CB8AC3E}">
        <p14:creationId xmlns:p14="http://schemas.microsoft.com/office/powerpoint/2010/main" val="332011531"/>
      </p:ext>
    </p:extLst>
  </p:cSld>
  <p:clrMapOvr>
    <a:masterClrMapping/>
  </p:clrMapOvr>
  <p:transition spd="slow">
    <p:wheel spokes="1"/>
  </p:transition>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1030</Words>
  <Application>Microsoft Office PowerPoint</Application>
  <PresentationFormat>On-screen Show (16:9)</PresentationFormat>
  <Paragraphs>252</Paragraphs>
  <Slides>34</Slides>
  <Notes>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Lato Light</vt:lpstr>
      <vt:lpstr>Copperplate Gothic Bold</vt:lpstr>
      <vt:lpstr>Noto Sans</vt:lpstr>
      <vt:lpstr>Century Gothic</vt:lpstr>
      <vt:lpstr>Stencil</vt:lpstr>
      <vt:lpstr>Rockwell</vt:lpstr>
      <vt:lpstr>Calibri</vt:lpstr>
      <vt:lpstr>Courier New</vt:lpstr>
      <vt:lpstr>Modern No. 20</vt:lpstr>
      <vt:lpstr>Wingdings</vt:lpstr>
      <vt:lpstr>Roboto Slab Regular</vt:lpstr>
      <vt:lpstr>Arial</vt:lpstr>
      <vt:lpstr>Open Sans</vt:lpstr>
      <vt:lpstr>Times New Roman</vt:lpstr>
      <vt:lpstr>Kent template</vt:lpstr>
      <vt:lpstr>Online Shopping </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Language &amp;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With Freelancing</dc:title>
  <dc:creator>saima</dc:creator>
  <cp:lastModifiedBy>PC NET Computers</cp:lastModifiedBy>
  <cp:revision>168</cp:revision>
  <dcterms:modified xsi:type="dcterms:W3CDTF">2022-02-19T05:51:33Z</dcterms:modified>
</cp:coreProperties>
</file>