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  <p:sldMasterId id="2147483714" r:id="rId2"/>
    <p:sldMasterId id="2147483728" r:id="rId3"/>
  </p:sldMasterIdLst>
  <p:notesMasterIdLst>
    <p:notesMasterId r:id="rId14"/>
  </p:notesMasterIdLst>
  <p:sldIdLst>
    <p:sldId id="285" r:id="rId4"/>
    <p:sldId id="258" r:id="rId5"/>
    <p:sldId id="292" r:id="rId6"/>
    <p:sldId id="293" r:id="rId7"/>
    <p:sldId id="291" r:id="rId8"/>
    <p:sldId id="286" r:id="rId9"/>
    <p:sldId id="287" r:id="rId10"/>
    <p:sldId id="288" r:id="rId11"/>
    <p:sldId id="289" r:id="rId12"/>
    <p:sldId id="290" r:id="rId13"/>
  </p:sldIdLst>
  <p:sldSz cx="9906000" cy="6858000" type="A4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17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41"/>
    <p:restoredTop sz="94674"/>
  </p:normalViewPr>
  <p:slideViewPr>
    <p:cSldViewPr snapToGrid="0" snapToObjects="1">
      <p:cViewPr varScale="1">
        <p:scale>
          <a:sx n="74" d="100"/>
          <a:sy n="74" d="100"/>
        </p:scale>
        <p:origin x="192" y="784"/>
      </p:cViewPr>
      <p:guideLst>
        <p:guide orient="horz" pos="2160"/>
        <p:guide pos="384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6:18:37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24575,'0'18'0,"0"17"0,0-9 0,0 26 0,0-18 0,0 18 0,0-19 0,0 9 0,0-11 0,0-7 0,0 5 0,0-14 0,0 14 0,0-14 0,0 6 0,0 1 0,0-7 0,0 13 0,0-5 0,0 8 0,0-8 0,0-2 0,0 0 0,0-6 0,0 6 0,0-9 0,0 0 0,0-5 0,0-2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6:20:00.5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24575,'0'26'0,"0"1"0,0 4 0,0 10 0,0-8 0,0 19 0,0-18 0,0 17 0,0-7 0,0 9 0,0-9 0,0 8 0,0-9 0,0 11 0,0 0 0,0-10 0,0 7 0,0-17 0,0 7 0,0-10 0,0 0 0,0-8 0,0 6 0,0-14 0,0 13 0,0-12 0,0 13 0,0-14 0,0 14 0,0-14 0,0 14 0,0-14 0,0 13 0,0-13 0,0 6 0,0-8 0,0 0 0,0-1 0,0 0 0,0-5 0,0-3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6:20:01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519 500 24575,'-18'0'0,"-7"0"0,2 0 0,-8 0 0,8 0 0,-16 0 0,13 0 0,-16 0 0,0 0 0,8 0 0,-18 0 0,18 0 0,-7 0 0,17 0 0,-5 0 0,14 0 0,0 0 0,10 0 0</inkml:trace>
  <inkml:trace contextRef="#ctx0" brushRef="#br0" timeOffset="2125">1004 275 24575,'-7'-9'0,"2"-6"0,5-9 0,0 4 0,0 1 0,0 6 0,0 1 0,0-6 0,0 5 0,6-5 0,1 12 0,13-6 0,3 10 0,8-5 0,11-1 0,-8-1 0,18-1 0,-8-5 0,0 6 0,7-1 0,-18 3 0,19-1 0,-19 6 0,9-7 0,-11 9 0,0 0 0,-8 0 0,6 0 0,-14 0 0,6 0 0,-8 0 0,0 0 0,0 0 0,-1 0 0,-1 0 0,1 0 0,1 0 0,-1 0 0,1 0 0,-1 0 0,0 0 0,0 0 0,0 0 0,0 0 0,0 0 0,0 0 0,-5 5 0,-2 1 0,-5 6 0,0 0 0,0 0 0,0 10 0,0 0 0,0 9 0,0 10 0,0-7 0,-15 17 0,4-18 0,-15 18 0,9-7 0,-7-1 0,5 9 0,-5-8 0,-3 11 0,7-2 0,-14 2 0,14-2 0,-7 2 0,10-11 0,1-3 0,0-10 0,7 0 0,-3-8 0,10-2 0,-4-8 0,6 0 0,-6-6 0,5 5 0,-5-11 0,6 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6:20:13.8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24575,'0'8'0,"0"5"0,0 18 0,0 11 0,0 2 0,0 10 0,0 13 0,0-10 0,0 10 0,0 0 0,0-9 0,0-2 0,0-5 0,0-17 0,0 17 0,0-6 0,0-1 0,0 8 0,0-18 0,0 7 0,0-9 0,0-1 0,0-8 0,0 6 0,0-14 0,0 14 0,0-6 0,0 8 0,0 0 0,0-7 0,0 4 0,0-13 0,0 6 0,0-8 0,0-6 0,0-1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6:20:21.3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24575,'0'26'0,"0"23"0,0-12 0,0 27 0,0-20 0,0 24 0,0-11 0,0 23 0,0-33 0,0 17 0,0-30 0,0 17 0,0-17 0,0 7 0,0-12 0,0-6 0,0 4 0,0-4 0,0-1 0,0 8 0,0-7 0,0 8 0,0 0 0,0-8 0,0 6 0,0-5 0,0 7 0,0 0 0,0-8 0,0-2 0,0-8 0,0 0 0,0 0 0,0 0 0,0-1 0,0 0 0,0 0 0,0 1 0,0 0 0,0 0 0,0 0 0,0 0 0,0-6 0,0-1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6:20:27.8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24575,'0'11'0,"0"20"0,0-5 0,0 15 0,0-10 0,0 0 0,0 23 0,0-17 0,0 27 0,0-20 0,0 11 0,0 12 0,0-9 0,0-1 0,0-16 0,0 1 0,0-17 0,0 6 0,0-18 0,0 0 0,0-1 0,0 2 0,0-2 0,0 1 0,0 8 0,0-6 0,0 14 0,0-14 0,0 6 0,0 0 0,0 2 0,0 8 0,0-8 0,0 6 0,0-6 0,0 0 0,0-1 0,0-9 0,0 0 0,0 0 0,0-1 0,0 1 0,0 0 0,0 0 0,0 0 0,6 0 0,-5 0 0,5 0 0,-6-6 0,0-1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6:20:29.4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24575,'0'20'0,"0"12"0,0 2 0,0 8 0,0-1 0,0 3 0,0 1 0,0 6 0,0 6 0,0-9 0,0 29 0,0-30 0,0 20 0,0-13 0,0 0 0,0 1 0,0-12 0,0 9 0,0-7 0,0 9 0,0-10 0,0-2 0,0-11 0,0 1 0,0-9 0,0-2 0,0-8 0,0 0 0,0-1 0,0 1 0,0-1 0,0 1 0,0 0 0,0 0 0,0-6 0,0-1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6:20:31.2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24575,'0'3'0,"0"8"0,0 26 0,0 20 0,0 13 0,0 14 0,0 14-881,0-12 881,0-28 0,0-2 0,0 17 0,0 22 0,0-39 0,0 11 0,0-13 0,7-10 0,-5 8 0,5-8 881,0 0-881,1-2 0,1-19 0,-2 6 0,-7-14 0,6 6 0,-5-8 0,5 0 0,-6 0 0,0 0 0,0 0 0,0 0 0,0 0 0,7 8 0,-6 2 0,6 8 0,-1-8 0,-5-2 0,5-8 0,-6 0 0,6 1 0,-5-7 0,5-1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6:18:37.569"/>
    </inkml:context>
    <inkml:brush xml:id="br0">
      <inkml:brushProperty name="width" value="0.05" units="cm"/>
      <inkml:brushProperty name="height" value="0.05" units="cm"/>
      <inkml:brushProperty name="color" value="#7030A0"/>
    </inkml:brush>
  </inkml:definitions>
  <inkml:trace contextRef="#ctx0" brushRef="#br0">1 0 24575,'0'18'0,"0"17"0,0-9 0,0 26 0,0-18 0,0 18 0,0-19 0,0 9 0,0-11 0,0-7 0,0 5 0,0-14 0,0 14 0,0-14 0,0 6 0,0 1 0,0-7 0,0 13 0,0-5 0,0 8 0,0-8 0,0-2 0,0 0 0,0-6 0,0 6 0,0-9 0,0 0 0,0-5 0,0-2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6:18:49.198"/>
    </inkml:context>
    <inkml:brush xml:id="br0">
      <inkml:brushProperty name="width" value="0.05" units="cm"/>
      <inkml:brushProperty name="height" value="0.05" units="cm"/>
      <inkml:brushProperty name="color" value="#7030A0"/>
    </inkml:brush>
  </inkml:definitions>
  <inkml:trace contextRef="#ctx0" brushRef="#br0">0 1 24575,'0'19'0,"0"-5"0,0 25 0,0-13 0,0 7 0,0 6 0,0-21 0,0 21 0,0-24 0,0 14 0,0-6 0,0 0 0,0 6 0,0-14 0,0 14 0,0-14 0,0 14 0,0-14 0,0 14 0,0-14 0,0 7 0,0-10 0,0 1 0,0 1 0,0-2 0,0 1 0,0-2 0,0 1 0,0 1 0,0-1 0,0 1 0,0-2 0,0 1 0,0 0 0,0 0 0,0-6 0,0-1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6:18:50.752"/>
    </inkml:context>
    <inkml:brush xml:id="br0">
      <inkml:brushProperty name="width" value="0.05" units="cm"/>
      <inkml:brushProperty name="height" value="0.05" units="cm"/>
      <inkml:brushProperty name="color" value="#7030A0"/>
    </inkml:brush>
  </inkml:definitions>
  <inkml:trace contextRef="#ctx0" brushRef="#br0">1 1 24575,'0'18'0,"0"-2"0,0-3 0,0 0 0,0 0 0,0 8 0,0-6 0,0 25 0,0-14 0,0 15 0,0-18 0,0 16 0,0-13 0,0 15 0,0-18 0,0 6 0,0-14 0,0 5 0,0 2 0,0-7 0,0 6 0,0 0 0,0-6 0,0 6 0,0-8 0,0-1 0,0 1 0,0-1 0,0 1 0,0-1 0,0 1 0,0 0 0,0 0 0,0 0 0,0 0 0,0 0 0,0-1 0,0-6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6:18:49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24575,'0'19'0,"0"-5"0,0 25 0,0-13 0,0 7 0,0 6 0,0-21 0,0 21 0,0-24 0,0 14 0,0-6 0,0 0 0,0 6 0,0-14 0,0 14 0,0-14 0,0 14 0,0-14 0,0 14 0,0-14 0,0 7 0,0-10 0,0 1 0,0 1 0,0-2 0,0 1 0,0-2 0,0 1 0,0 1 0,0-1 0,0 1 0,0-2 0,0 1 0,0 0 0,0 0 0,0-6 0,0-1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6:18:57.253"/>
    </inkml:context>
    <inkml:brush xml:id="br0">
      <inkml:brushProperty name="width" value="0.05" units="cm"/>
      <inkml:brushProperty name="height" value="0.05" units="cm"/>
      <inkml:brushProperty name="color" value="#7030A0"/>
    </inkml:brush>
  </inkml:definitions>
  <inkml:trace contextRef="#ctx0" brushRef="#br0">1 1 24575,'0'36'0,"0"4"0,0 14 0,0 0 0,0 0 0,0-10 0,0 9 0,0-28 0,0 25 0,0-13 0,0 7 0,0 8 0,0-26 0,0 23 0,0-23 0,0 15 0,0-9 0,0-9 0,0-2 0,0-8 0,0 0 0,0 8 0,0-6 0,0 14 0,0-5 0,0-1 0,0 6 0,0-14 0,0 6 0,0-8 0,0 0 0,0 0 0,0-5 0,0-3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6:18:59.325"/>
    </inkml:context>
    <inkml:brush xml:id="br0">
      <inkml:brushProperty name="width" value="0.05" units="cm"/>
      <inkml:brushProperty name="height" value="0.05" units="cm"/>
      <inkml:brushProperty name="color" value="#7030A0"/>
    </inkml:brush>
  </inkml:definitions>
  <inkml:trace contextRef="#ctx0" brushRef="#br0">0 1 24575,'0'25'0,"0"12"0,0 19 0,0-8 0,0 28 0,0-28 0,0 32 0,0-33 0,0 29 0,0-48 0,0 33 0,0-43 0,0 21 0,0-24 0,0 6 0,0-8 0,0 0 0,0 0 0,0 0 0,0 0 0,0 0 0,0 0 0,0-1 0,0-1 0,0 1 0,0 0 0,0 0 0,0 1 0,0 0 0,0 0 0,0 0 0,0 0 0,0 0 0,0 0 0,0 0 0,0 0 0,0-5 0,0-3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6:19:01.062"/>
    </inkml:context>
    <inkml:brush xml:id="br0">
      <inkml:brushProperty name="width" value="0.05" units="cm"/>
      <inkml:brushProperty name="height" value="0.05" units="cm"/>
      <inkml:brushProperty name="color" value="#7030A0"/>
    </inkml:brush>
  </inkml:definitions>
  <inkml:trace contextRef="#ctx0" brushRef="#br0">12 1 24575,'-6'10'0,"0"16"0,6 25 0,0-4 0,0 16 0,0-19 0,0 1 0,0-4 0,0-18 0,0 5 0,0-12 0,0 13 0,0-14 0,0 14 0,0-14 0,0 14 0,0-6 0,0 9 0,0-1 0,0-8 0,0 6 0,0 4 0,0 1 0,0 0 0,0-6 0,0-13 0,0 6 0,0-8 0,0 0 0,0-6 0,0-1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6:19:02.639"/>
    </inkml:context>
    <inkml:brush xml:id="br0">
      <inkml:brushProperty name="width" value="0.05" units="cm"/>
      <inkml:brushProperty name="height" value="0.05" units="cm"/>
      <inkml:brushProperty name="color" value="#7030A0"/>
    </inkml:brush>
  </inkml:definitions>
  <inkml:trace contextRef="#ctx0" brushRef="#br0">1 0 24575,'0'26'0,"0"11"0,0 8 0,0-1 0,0 7 0,0-17 0,0 29 0,0-34 0,0 23 0,0-29 0,0 0 0,0-2 0,0-8 0,0 0 0,0 0 0,0-1 0,0 0 0,0 8 0,0-5 0,0 14 0,0-6 0,0 8 0,0 11 0,0-17 0,0 15 0,0-25 0,0 6 0,0-8 0,0-1 0,0 1 0,0-1 0,0-5 0,0-1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6:19:04.071"/>
    </inkml:context>
    <inkml:brush xml:id="br0">
      <inkml:brushProperty name="width" value="0.05" units="cm"/>
      <inkml:brushProperty name="height" value="0.05" units="cm"/>
      <inkml:brushProperty name="color" value="#7030A0"/>
    </inkml:brush>
  </inkml:definitions>
  <inkml:trace contextRef="#ctx0" brushRef="#br0">32 1 24575,'0'12'0,"0"7"0,0 28 0,0-1 0,0 10 0,0 8 0,0-5 0,0 23 0,0 0 0,0-1 0,0-10 0,0 7 0,0-31 0,0 5 0,0-21 0,0 0 0,0-8 0,-14 6 0,11-14 0,-11 13 0,14-13 0,0 14 0,0-6 0,0 0 0,0 6 0,0-14 0,0 5 0,0-7 0,0 0 0,0-6 0,0-1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6:20:00.551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0 0 24575,'0'26'0,"0"1"0,0 4 0,0 10 0,0-8 0,0 19 0,0-18 0,0 17 0,0-7 0,0 9 0,0-9 0,0 8 0,0-9 0,0 11 0,0 0 0,0-10 0,0 7 0,0-17 0,0 7 0,0-10 0,0 0 0,0-8 0,0 6 0,0-14 0,0 13 0,0-12 0,0 13 0,0-14 0,0 14 0,0-14 0,0 14 0,0-14 0,0 13 0,0-13 0,0 6 0,0-8 0,0 0 0,0-1 0,0 0 0,0-5 0,0-3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6:20:13.823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1 0 24575,'0'8'0,"0"5"0,0 18 0,0 11 0,0 2 0,0 10 0,0 13 0,0-10 0,0 10 0,0 0 0,0-9 0,0-2 0,0-5 0,0-17 0,0 17 0,0-6 0,0-1 0,0 8 0,0-18 0,0 7 0,0-9 0,0-1 0,0-8 0,0 6 0,0-14 0,0 14 0,0-6 0,0 8 0,0 0 0,0-7 0,0 4 0,0-13 0,0 6 0,0-8 0,0-6 0,0-1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6:20:21.336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1 1 24575,'0'26'0,"0"23"0,0-12 0,0 27 0,0-20 0,0 24 0,0-11 0,0 23 0,0-33 0,0 17 0,0-30 0,0 17 0,0-17 0,0 7 0,0-12 0,0-6 0,0 4 0,0-4 0,0-1 0,0 8 0,0-7 0,0 8 0,0 0 0,0-8 0,0 6 0,0-5 0,0 7 0,0 0 0,0-8 0,0-2 0,0-8 0,0 0 0,0 0 0,0 0 0,0-1 0,0 0 0,0 0 0,0 1 0,0 0 0,0 0 0,0 0 0,0 0 0,0-6 0,0-1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6:20:27.895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0 1 24575,'0'11'0,"0"20"0,0-5 0,0 15 0,0-10 0,0 0 0,0 23 0,0-17 0,0 27 0,0-20 0,0 11 0,0 12 0,0-9 0,0-1 0,0-16 0,0 1 0,0-17 0,0 6 0,0-18 0,0 0 0,0-1 0,0 2 0,0-2 0,0 1 0,0 8 0,0-6 0,0 14 0,0-14 0,0 6 0,0 0 0,0 2 0,0 8 0,0-8 0,0 6 0,0-6 0,0 0 0,0-1 0,0-9 0,0 0 0,0 0 0,0-1 0,0 1 0,0 0 0,0 0 0,0 0 0,6 0 0,-5 0 0,5 0 0,-6-6 0,0-1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6:20:29.437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0 0 24575,'0'20'0,"0"12"0,0 2 0,0 8 0,0-1 0,0 3 0,0 1 0,0 6 0,0 6 0,0-9 0,0 29 0,0-30 0,0 20 0,0-13 0,0 0 0,0 1 0,0-12 0,0 9 0,0-7 0,0 9 0,0-10 0,0-2 0,0-11 0,0 1 0,0-9 0,0-2 0,0-8 0,0 0 0,0-1 0,0 1 0,0-1 0,0 1 0,0 0 0,0 0 0,0-6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6:18:50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24575,'0'18'0,"0"-2"0,0-3 0,0 0 0,0 0 0,0 8 0,0-6 0,0 25 0,0-14 0,0 15 0,0-18 0,0 16 0,0-13 0,0 15 0,0-18 0,0 6 0,0-14 0,0 5 0,0 2 0,0-7 0,0 6 0,0 0 0,0-6 0,0 6 0,0-8 0,0-1 0,0 1 0,0-1 0,0 1 0,0-1 0,0 1 0,0 0 0,0 0 0,0 0 0,0 0 0,0 0 0,0-1 0,0-6 0,0-1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6:20:31.234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0 1 24575,'0'3'0,"0"8"0,0 26 0,0 20 0,0 13 0,0 14 0,0 14-881,0-12 881,0-28 0,0-2 0,0 17 0,0 22 0,0-39 0,0 11 0,0-13 0,7-10 0,-5 8 0,5-8 881,0 0-881,1-2 0,1-19 0,-2 6 0,-7-14 0,6 6 0,-5-8 0,5 0 0,-6 0 0,0 0 0,0 0 0,0 0 0,0 0 0,7 8 0,-6 2 0,6 8 0,-1-8 0,-5-2 0,5-8 0,-6 0 0,6 1 0,-5-7 0,5-1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6:29:21.5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437 1 24575,'-20'0'0,"6"0"0,-7 0 0,-11 0 0,6 0 0,-16 0 0,11 0 0,-11 0 0,8 0 0,-8 0 0,18 0 0,-5 0 0,6 0 0,-6 0 0,12 0 0,6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6:29:25.2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289 144 24575,'5'-12'0,"-3"-2"0,10 7 0,-5-6 0,14-1 0,-6 1 0,6-2 0,0 1 0,-5 0 0,5 6 0,-8-4 0,0 10 0,0-3 0,-1 5 0,0 0 0,0 0 0,-6 5 0,5-4 0,-9 10 0,9-4 0,-9 6 0,3 0 0,-5 0 0,6 0 0,-4 0 0,4 0 0,-6-1 0,0 1 0,0 0 0,0 9 0,0 1 0,0 8 0,0 0 0,0 1 0,-7-1 0,-2 0 0,-14-7 0,6 6 0,-13-13 0,5 13 0,-6-6 0,-11 9 0,6 10 0,-9 3 0,1 1 0,5 5 0,-3-16 0,8 6 0,10-11 0,-6-7 0,20-2 0,-10-8 0,18-1 0,-10 0 0,11 0 0,-11 0 0,11-1 0,-5 1 0,6 0 0,0-1 0,-6 1 0,4 0 0,-3-1 0,9-4 0,4-3 0,12-5 0,3 0 0,19 0 0,-9 0 0,9 0 0,-11 0 0,1 0 0,-1 0 0,0 0 0,-8 0 0,-2 0 0,-8 0 0,1 0 0,-1 0 0,0 0 0,-1 0 0,-5 0 0,-2 0 0</inkml:trace>
  <inkml:trace contextRef="#ctx0" brushRef="#br0" timeOffset="1803">988 240 24575,'12'0'0,"0"0"0,1 0 0,0 0 0,0 0 0,0 0 0,0 0 0,0 0 0,0 0 0,0 0 0,1 0 0,-1 0 0,0 6 0,0 1 0,0 6 0,1 8 0,-1-6 0,-4 15 0,3-7 0,-3 8 0,7 0 0,-8 1 0,6-1 0,-12 0 0,5 0 0,-7 1 0,0-1 0,0-8 0,0 6 0,0-14 0,0 6 0,0 0 0,0-6 0,0 6 0,0-8 0,0 8 0,0-5 0,0 5 0,0-8 0,0 8 0,-6-6 0,-10 7 0,0-1 0,-14-4 0,6 5 0,0 1 0,-16 3 0,13-1 0,-15 7 0,10-15 0,1 6 0,-1-8 0,9 0 0,2-1 0,7-7 0,1-1 0,0-6 0,1 0 0,0 0 0,0 0 0,-1 0 0,1-6 0,-2-1 0,0-14 0,6 5 0,-4-5 0,3 0 0,1 6 0,-4-7 0,10 9 0,-10 0 0,11-8 0,-5 5 0,6-13 0,-7 6 0,5-1 0,-5-16 0,7 14 0,0-15 0,0-1 0,0 8 0,0-18 0,0 7 0,0 1 0,0 2 0,0 1 0,0 15 0,0-14 0,6 25 0,2-14 0,0 13 0,5-5 0,-6 8 0,0-1 0,5 1 0,-5 0 0,6 0 0,0 5 0,0-4 0,1 11 0,-1-5 0,-1 6 0,1 0 0,0 0 0,-1 0 0,1 0 0,-1 0 0,0 0 0,0 0 0,0 5 0,0-3 0,0 3 0,0 0 0,-5-4 0,-1 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6:29:51.9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310 473 24575,'-26'0'0,"-11"0"0,3 0 0,-8 0 0,11 0 0,8 0 0,-7 0 0,16 0 0,-7 0 0,8 0 0,-5 0 0,9 0 0,-2 0 0</inkml:trace>
  <inkml:trace contextRef="#ctx0" brushRef="#br0" timeOffset="1066">790 85 24575,'0'26'0,"0"11"0,0 35 0,0 2 0,0 24-988,0-14 988,0 13 0,0-23 0,0-20 0,0-3 0,0-1 324,0 39-324,0-52 164,0 28-164,0-21 0,0-7 0,0-6 500,0 1-500,0-15 0,0 15 0,0-19 0,0 0 0,0 0 0,0-1 0,0-5 0,0-2 0</inkml:trace>
  <inkml:trace contextRef="#ctx0" brushRef="#br0" timeOffset="2468">1199 325 24575,'0'-20'0,"0"-3"0,0 0 0,0-17 0,0 14 0,0-26 0,0 26 0,0-14 0,0 25 0,0-12 0,5 13 0,10 1 0,7 8 0,20 5 0,2 0 0,9 0 0,1 0 0,-11 0 0,9 0 0,-18 0 0,8 0 0,-11 0 0,-8 0 0,-1 0 0,-9 0 0,0 0 0,-6 4 0,-1 3 0,-6 5 0,0 10 0,0 1 0,0 31 0,-8-7 0,1 6 0,0 6-254,2-4 1,-1 0 253,-4-1 0,1 3-450,7 15 1,2 0 449,-8 21 0,7-28 0,2 1 0,-1-15 0,0-1 0,0 44 0,0-23 0,0-4 0,0-13 0,0-10 484,0-2-484,0-19 922,0-3-922,0-7 0,0 1 0,0-1 0,0 0 0,-5-6 0,-1-1 0,-1-6 0,3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6:14:00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686 1 24575,'-5'7'0,"-5"12"0,-5 19 0,-9 24 0,-22-4 0,17 3 0,-5-12 0,-2-2 0,3-1-291,1 5 0,-3 0 291,-21 10 0,5 0 0,-10 16 0,5-27 0,20-4 0,-7-4 0,25-18 0,0 1 0,3-10 0,9-6 582,-8 1-582,11 0 0,-7 0 0,10-1 0,0-1 0,0 1 0,12-5 0,0 5 0,29-8 0,12 11 0,21 5 0,-27-1 0,2 4-755,10 9 0,2 4 755,6 2 0,3 4 0,8 9 0,-2 2 0,-17-10 0,-2 1 0,8 5 0,-1 0 0,-14-3 0,-1-1-295,0-6 0,1-1 295,-2 2 0,-4 0 0,5 9 0,-5-14 0,-20-9 0,-7-12 0,-6-5 0,-7-2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6:14:03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1243 24575,'46'0'0,"7"0"0,44 0-2181,3 0 2181,-37 0 0,1 0 0,1 0 0,-2 0 0,-11 0 0,2 0 0,28 0 0,2 0-862,-19 0 0,0 0 862,32 0 0,4 0 0,-10 0 0,-2 0 0,-10 0 0,1 0 0,17 0 0,-1 0 0,-23 0 0,1 0 0,-6 0 0,5 0 0,-3 0 0,14 0 0,0 0 0,6-4 0,1-1 0,-3-1 0,-4 0 0,-23 0 0,-1 0 0,15-4 0,0 1 21,-16 8 0,0 0-21,10-4 0,4 1 0,17 4 0,-3 0 0,-31-6 0,-1-1 0,21 6 0,2-1 0,-11-4 0,-1 0 0,3 5 0,1 2 0,10-1 0,1 0 0,-10 0 0,-1 0 0,-6 0 0,-2 0 0,-10 0 0,2 0 0,28 0 0,1 0 0,-25 0 0,-1 0 0,19 0 0,-1 0 0,-12 0 0,-2 0 0,-4 0 0,0 0 0,0 0 0,0 0 0,6 0 0,0 0 0,-7 0 0,-2 0 0,2 0 0,1 0 0,16 0 0,-3 0 0,27 0 0,-35 0 0,-1 0 0,24 0 0,0 0 0,-30 0 0,0 0-401,31 0 401,-31 0 0,0 0 0,31 0 0,10 0 0,0 0 0,-10 0 0,-31 0 0,0 0 0,33 0 0,9 0 0,-14 0 0,1 0 0,-1 0 0,1 0 0,1-8 0,-1 6 939,-2-12-939,-22 13 0,2 0 0,-10-7 0,0 0 664,10 7 0,1 0-664,-7-2 0,-3-2 0,33-2 0,10 5 0,-14-5 0,3-1 0,-1-1 0,-12 0 0,9-6 0,-9 5 0,26 1 0,-48 0 0,0 2 0,38 5 0,-35-3 0,1 1 0,33 4 0,-31 0 0,1 0 0,-1 0 0,-1 0 0,2 0 0,-1 0 0,-2 0 0,0 0 0,2 0 0,0 0 0,-2 0 0,1 0 0,0 1 0,2-2 0,14-3 0,-1-1 0,24-4 0,-26 3 0,-1 0-128,22-9 128,-11 14 0,1 0 0,-29-3 0,1 0 0,49 3 0,-3 2 0,-21-1 0,-10 0 0,13 0 0,-8 0 0,-20 0 0,1 0-616,19 0 0,9 0 0,-10 0 616,30 0 0,-26 0 0,3 0-523,-8 0 0,-2 0 523,-6 0 0,1 0 0,6 0 0,-1 0 0,-5 1 0,-3-2-51,32-7 51,-29 3 0,2 0 0,-8-4 0,-2-1 0,-4 1 0,0 0 0,6 0 0,-2-1 0,34-7 0,9 0 0,0-1 0,-41 8 0,-1 1 0,37-8 0,-32 8 0,-1-1 0,29-15 0,-24 14 0,-1 0 0,29-15 0,-32 16 0,-1 1 0,30-8 0,-35 8 0,1 0 0,1 0 0,-1-1 0,1 1 0,0 0 0,-2-1 0,0 2 0,1 2 0,3 1 0,36 0 0,0 2 0,-39 3 0,-1 0 0,38 0 0,-1 0 0,-3 0 0,-34 0 0,1 0 0,2 0 0,-1 0 0,0 0 0,0 0 0,-1 0 0,0 0 0,1 0 0,0 0 0,-1 0 0,-1 0 0,-4 0 0,1 0 0,4 0 0,-1 0 0,32 0 0,10-7 0,-13 5 0,1-13 0,0 13 0,-11-6 0,8 1 899,-19 5-899,20-6 0,-11 8 0,2 0 0,7 0 2274,-18 0-2274,18 0 0,-8 0 0,11 0 0,-23 0 0,2 0 0,-11 0 0,1 0 0,11 0 0,-1 0 0,31 0 0,-8 0 0,-2 0 0,-11 0 0,-10 0 1257,-6 0-1257,-22 0 627,12 0-627,-22 0 13,6 0-13,-14 0 0,0 0 0,-7 0 0,1 0 0,-1 0 0,1 0 0,-1 0 0,-8 4 0,-2 1 0,-9 9 0,-1 10 0,-6 1 0,-2 11 0,-6-4 0,-1 7 0,-2 10 0,-8 3 0,4 8 0,-6 2 0,8-2 0,0 0 0,7-10 0,-4-1 0,13-10 0,-4-8 0,6-6 0,1-4 0,6-11 0,-4 6 0,15-18 0,9-8 0,16-20 0,20-8 0,-4-7 0,8-11 0,1 5 0,-5-12 0,7 3 0,-20 7 0,7-1 0,-18 21 0,0 1 0,-11 9 0,0 1 0,-4 5 0,3 2 0,-5-1 0,-4 5 0,4-10 0,-9 4 0,4-5 0,-5 5 0,0-4 0,0 10 0,0-4 0,0 5 0,0 1 0,0 1 0,-10-2 0,-19-9 0,-17-10 0,-5-2 0,9 2 0,-3-2 0,-36-15 0,39 19 0,-1 0 0,-4-4 0,1 2 0,-19-5 0,-11-15 0,5 17 0,21 10 0,9 2 0,12 8 0,12 6 0,1 1 0,7 5 0,0 0 0,5 0 0,0 0 0</inkml:trace>
  <inkml:trace contextRef="#ctx0" brushRef="#br0" timeOffset="1522">3911 644 24575,'0'5'0,"0"3"0,0 23 0,0 9 0,0 2 0,0 25 0,0-13 0,0 28 0,0 4 0,0 2 0,0 7 0,7-11 0,2-3 0,14-7 0,-6-5 0,5-8 0,-9-18 0,0-4 0,-7-16 0,4-7 0,-9 0 0,3-11 0,-4-1 0</inkml:trace>
  <inkml:trace contextRef="#ctx0" brushRef="#br0" timeOffset="2390">6128 752 24575,'0'1'0,"0"7"0,0 27 0,0 0 0,0 22 0,0-6 0,0 9 0,0 11 0,0-8 0,0 17 0,0-17 0,0 7 0,0 1 0,0-8 0,0-1 0,0-21 0,0-5 0,0-11 0,0-2 0,0-8 0,0-10 0,0-1 0</inkml:trace>
  <inkml:trace contextRef="#ctx0" brushRef="#br0" timeOffset="3342">7951 469 24575,'0'19'0,"0"17"0,0-2 0,0 24 0,0-7 0,0 20 0,0-18 0,0 16 0,0-8 0,0 1 0,0-9 0,0 3 0,0 33 0,0 5 0,0-16 0,0-4 0,0-9 0,0 18 0,0-40 0,0 3 0,4-28 0,1 4 0,0-16 0,-1-2 0</inkml:trace>
  <inkml:trace contextRef="#ctx0" brushRef="#br0" timeOffset="4216">9649 698 24575,'5'11'0,"-1"8"0,-4 14 0,0 6 0,0 33 0,0-24 0,0 11 0,0 1 0,0-10 0,-1 2 0,2 2 0,7 22 0,16 11 0,-2 8 0,15-22 0,-13-3 0,5-11 0,-2-21 0,-12-2 0,-1-24 0,-13-1 0,4-7 0</inkml:trace>
  <inkml:trace contextRef="#ctx0" brushRef="#br0" timeOffset="5109">11797 379 24575,'0'8'0,"0"14"0,0-3 0,0 19 0,0-6 0,0 0 0,0-2 0,0 0 0,0 2 0,0 7 0,0 10 0,0 11 0,0-14 0,0 5 0,0 2 0,0 9 0,0-8 0,0 3 0,0 25 0,0-1 0,0 3 0,0-14 0,0 12 0,7-19 0,1 7 0,6-20 0,-6-10 0,-2-2 0,-2-19 0,-3 3 0,3-16 0,-4-2 0</inkml:trace>
  <inkml:trace contextRef="#ctx0" brushRef="#br0" timeOffset="6804">3456 3181 24575,'-14'0'0,"-3"0"0,-13 0 0,6 0 0,-23 0 0,3 0 0,-7 0 0,10 0 0,3 0 0,14 0 0,-7 0 0,15 0 0,1 0 0,10 0 0,1 0 0</inkml:trace>
  <inkml:trace contextRef="#ctx0" brushRef="#br0" timeOffset="8332">4414 2654 24575,'2'-5'0,"-16"1"0,-4 4 0,-13 0 0,1 0 0,-2 0 0,0 0 0,2 0 0,13 0 0,2 0 0,5 0 0,1 0 0,-1 0 0,5 3 0,0 2 0,5 4 0,0 0 0,0 0 0,0 1 0,0-1 0,0 6 0,0 9 0,0 1 0,0 12 0,0-5 0,0 0 0,0-2 0,0-7 0,0-6 0,0-2 0,0-5 0,0-1 0,0-1 0,0 1 0,0 0 0,0 1 0,0 5 0,0 2 0,0 5 0,0-5 0,0-2 0,0-5 0,0-1 0,0 1 0,0-1 0,8-4 0,3-1 0,16-4 0,-3 0 0,14 0 0,-6-6 0,8 4 0,-2-4 0,-6 6 0,-3 0 0,1 0 0,-11 0 0,9 0 0,-11 0 0,0 4 0,-1 8 0,-5 12 0,1 7 0,2 17 0,-1-7 0,-5 7 0,-2 0 0,-6-7 0,0 7 0,0-9 0,0 9 0,-22 13 0,4-7 0,-20 13 0,1-13 0,7-3 0,-7 0 0,12-19 0,1-2 0,1-12 0,1-7 0,-1-6 0,-7-5 0,4-18 0,-13-5 0,9-26 0,-12 4 0,10-14 0,-12 12 0,26 15 0,-2 12 0</inkml:trace>
  <inkml:trace contextRef="#ctx0" brushRef="#br0" timeOffset="9165">6077 2748 24575,'-14'0'0,"-10"0"0,6 0 0,-10 0 0,3 0 0,1 0 0,-14 0 0,6 0 0,-17 0 0,14 0 0,-11 0 0,21 0 0,1 0 0,9 0 0,10 0 0,1 0 0</inkml:trace>
  <inkml:trace contextRef="#ctx0" brushRef="#br0" timeOffset="9918">6441 2243 24575,'0'31'0,"0"22"0,0 11 0,0-7 0,0 2 0,0 2 0,0 4 0,0-12 0,0 1 0,0 23 0,0-12 0,0 19 0,0 1 0,0-13 0,0-2 0,0-20 0,0-1 0,0-17 0,0-8 0,0-9 0,11-14 0,2-9 0,19-10 0,-8-5 0,14-3 0,-6 7 0,6-5 0,2 4 0,-9-5 0,-1 6 0,-7 2 0,0 1 0,-7 4 0,-5 1 0,-6 6 0</inkml:trace>
  <inkml:trace contextRef="#ctx0" brushRef="#br0" timeOffset="10411">6817 2459 24575,'0'9'0,"0"45"0,0-20 0,0 47 0,0-30 0,0 18 0,0 4 0,0 10 0,0-9 0,0 8 0,0-8 0,0 11 0,0-12 0,0-12 0,0-13 0,0-8 0,0-8 0,0 5 0,0-19 0,0 1 0,0-15 0</inkml:trace>
  <inkml:trace contextRef="#ctx0" brushRef="#br0" timeOffset="11311">8050 2694 24575,'-9'0'0,"-13"0"0,4 0 0,-6 0 0,-5 0 0,16 0 0,-16 0 0,18 0 0,-4 0 0,6 0 0,0 0 0,1 0 0,3 0 0,1 0 0</inkml:trace>
  <inkml:trace contextRef="#ctx0" brushRef="#br0" timeOffset="12369">8285 2301 24575,'7'5'0,"-1"-2"0,19-3 0,-6 0 0,11 0 0,0 0 0,-6 0 0,14 0 0,-14 0 0,6 0 0,1 0 0,-8 0 0,0 0 0,-13 4 0,-7 7 0,-3 5 0,0 15 0,0 1 0,-6 15 0,-1-5 0,-15 14 0,-10-1 0,6 6 0,-10-7 0,15-6 0,2-16 0,1-2 0,7-14 0,1 0 0,5-7 0,-4 1 0,19-5 0,6-1 0,17-4 0,6 0 0,0 0 0,8 0 0,-6 0 0,-1 0 0,-9 5 0,-9 1 0,-6 5 0,0 5 0,-10 8 0,-1 7 0,-5 1 0,0 5 0,0-6 0,0 9 0,-10-9 0,-10-5 0,-12-9 0,-7-4 0,0 0 0,-9 0 0,-2-6 0,-10 0 0,-9-7 0,7 0 0,1 0 0,30 0 0,13 0 0</inkml:trace>
  <inkml:trace contextRef="#ctx0" brushRef="#br0" timeOffset="13193">10111 2465 24575,'-19'0'0,"0"0"0,-12 0 0,0 0 0,-1 0 0,2 0 0,7 0 0,0 0 0,6 0 0,2 0 0,6 0 0,4 0 0,1 0 0</inkml:trace>
  <inkml:trace contextRef="#ctx0" brushRef="#br0" timeOffset="14204">10588 2125 24575,'14'0'0,"-4"0"0,11 0 0,-4 0 0,5 0 0,9 0 0,-7 0 0,0 0 0,-3 0 0,-10 0 0,5 0 0,-1 0 0,-4 0 0,4 8 0,-5 4 0,-4 17 0,-1-5 0,-5 46 0,0-10 0,0 37 0,-7-25 0,-10 10 0,-10 3-681,-14 3 681,19-39 0,-2-1 0,-26 37 0,1-4 0,19-37 0,-1 0 0,0 0 0,-1-1 0,0-2 0,0 0 0,-3-2 0,2 0 0,-19 28 0,4-4 0,2-6 0,22-15 0,-7-10 0,24-16 0,-7-1 0,13-5 681,0-5-681,20-1 0,6-4 0,24-7 0,0-7 0,11-9 0,-3-6 0,3-1 0,0 7 0,-2-5 0,-7 6 0,-5 1 0,-14 3 0,-8 7 0,-8 4 0,-11 3 0,-1 4 0</inkml:trace>
  <inkml:trace contextRef="#ctx0" brushRef="#br0" timeOffset="14965">11634 2934 24575,'-15'0'0,"5"0"0,-11 0 0,4 0 0,0 0 0,1 0 0,7 0 0,4 0 0,1 0 0</inkml:trace>
  <inkml:trace contextRef="#ctx0" brushRef="#br0" timeOffset="15651">11944 2629 24575,'0'40'0,"0"14"0,0 20 0,0 18 0,0-16-292,0-24 1,0 0 291,0 25 0,8 20 0,0-25 0,8 9 144,-2-29-144,-5 0 0,2-23 0,-10-6 0,8-6 0,-8-2 0,4-10 0,-5-1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6:14:24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330 22 24575,'-19'0'0,"-17"0"0,2 0 0,-15 0 0,0 0 0,15 0 0,-13 0 0,29 0 0,-11 0 0,18 0 0,7 0 0,20 0 0,21 0 0,14 0 0,19 0 0,-7 0 0,19 0 0,-19 0 0,19 0 0,-20 0 0,-1 0 0,-12 0 0,-18 0 0,0 0 0,-15 0 0,0 0 0,-7 0 0,-7 0 0,-9 0 0,-26 0 0,-1 0 0,-24 0 0,6 0 0,1 0 0,10 0 0,3 0 0,19 0 0,-4 0 0,14 0 0,3-4 0,12 3 0,6-2 0,11 3 0,7-6 0,-11 5 0,10-5 0,-18 6 0,0 0 0,-7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6:14:27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0 239 24575,'13'0'0,"-1"0"0,11 0 0,-10 0 0,10 0 0,0 0 0,-11 0 0,24 0 0,-23 0 0,16 0 0,-12 0 0,5 0 0,1 0 0,0 0 0,-1 0 0,1 0 0,-6 0 0,4 0 0,-4 0 0,13 0 0,-5 0 0,5 0 0,0 0 0,-5 0 0,-1 0 0,-3 0 0,-4 0 0,6 0 0,-6 0 0,4 0 0,-5 0 0,1 0 0,-2 0 0,1 0 0,-5 0 0,4 0 0,-6 0 0,-3 4 0,-2 7 0,-9-1 0,-1 11 0,-11 3 0,4 1 0,-12 12 0,7-12 0,-1 5 0,-3-7 0,10-1 0,-4-5 0,6-2 0,4-5 0,-2-1 0,7 1 0,-4-8 0,10-9 0,2-9 0,9-7 0,-4 0 0,10 0 0,-10 0 0,10 1 0,-10-1 0,5 0 0,-7 6 0,0 2 0,1-1 0,-2 9 0,2-7 0,-2 13 0,-4-8 0,0 1 0,-15-3 0,3-2 0,-9 3 0,7 0 0,-1 1 0,0-1 0,5 0 0,-3 1 0,2-1 0,-3 1 0,-1-1 0,1 1 0,0 0 0,-1-1 0,0 0 0,5 1 0,-3 3 0,2-2 0,1 3 0,1-5 0,-1 5 0,4-3 0,-7 7 0,6-8 0,-6 8 0,7-7 0,-8 2 0,8-3 0,-7 3 0,7-2 0,-8 7 0,8-8 0,-7 8 0,4-3 0,-5 4 0,5 0 0,0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6:14:34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89 24575,'13'0'0,"0"0"0,-4 0 0,0 0 0,0 0 0,-4 8 0,-1-1 0,-4 12 0,0 5 0,0 1 0,0 4 0,0 1 0,0-5 0,0 5 0,0 0 0,0-6 0,0 0 0,-5-3 0,-1-10 0,-4 4 0,-6-5 0,5 0 0,-10-4 0,4-2 0,-6-4 0,1 0 0,-1 0 0,6-4 0,2-2 0,5-9 0,0 4 0,4-10 0,-4 4 0,9 0 0,-4-4 0,5 4 0,0 0 0,0-4 0,0 4 0,0-6 0,0 1 0,0-1 0,5 0 0,6 6 0,7-5 0,4 9 0,1-3 0,0 5 0,-1-1 0,1 6 0,-1 1 0,1 5 0,-1 0 0,1 0 0,-1 0 0,1 0 0,-1 0 0,-5 0 0,4 5 0,-10 0 0,5 11 0,-1 5 0,-3 3 0,-1-3 0,-6 0 0,-5-10 0,0 10 0,0-10 0,0 4 0,0 1 0,0-6 0,0 12 0,-5-11 0,0 4 0,-10-5 0,4 0 0,-11 1 0,5-6 0,-5 0 0,-1-5 0,0 0 0,1 0 0,-1 0 0,0 0 0,6 0 0,2 0 0,6 0 0,-1-4 0,5-1 0,0-5 0,5-5 0,-5-2 0,4-6 0,-4-10 0,5 14 0,0-20 0,0 26 0,0-16 0,5 13 0,0-1 0,11 1 0,1 10 0,6-4 0,0 9 0,-1-4 0,1 5 0,-6 0 0,4 0 0,-10 0 0,4 0 0,-5 0 0,-1 4 0,1 1 0,0 11 0,-5 0 0,0 14 0,-5-5 0,0 5 0,0-8 0,0 1 0,0-6 0,0-2 0,0-6 0,-10 1 0,4-4 0,-15-1 0,4-5 0,-6 0 0,7 0 0,-10-4 0,8-8 0,-3 1 0,5-10 0,10 4 0,-3 0 0,8-4 0,-3 10 0,4-10 0,0 4 0,0-6 0,0 6 0,0-4 0,0 4 0,0-6 0,4 6 0,1 2 0,4 5 0,1 5 0,-1 1 0,1 4 0,-1 0 0,0 0 0,1 0 0,-2 0 0,-3 4 0,-1 7 0,-4 0 0,0 4 0,0-5 0,0-1 0,0 0 0,0 1 0,0-5 0,0-1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6:14:38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45 106 24575,'5'-2'0,"3"3"0,-2 3 0,-1 5 0,4-8 0,-8 7 0,3-3 0,-4 4 0,0-1 0,0 0 0,-4-3 0,-1-1 0,-3-4 0,-1 0 0,4-4 0,1 0 0,8-1 0,1-3 0,5 7 0,-1-3 0,7-1 0,-5 3 0,4-3 0,-5 5 0,-1-4 0,6 3 0,-4-3 0,5 4 0,-7 0 0,1 0 0,-1 0 0,1 0 0,-1 0 0,0 0 0,-3 3 0,-2 2 0,-4 4 0,0 1 0,0-1 0,0 1 0,0-1 0,0 0 0,0 0 0,-4-4 0,-1-1 0,-4-4 0,-1 0 0,0 0 0,1 0 0,-1 0 0,0 0 0,1 0 0,0 0 0,-1 0 0,1 0 0,-1 0 0,0-4 0,0-8 0,0 1 0,-1-10 0,5 10 0,-3-5 0,4 7 0,-1-1 0,-2 1 0,7 0 0,-3 0 0,8 5 0,1 0 0,5 4 0,-1 0 0,0 0 0,7 0 0,-6 0 0,12 0 0,-11 0 0,4 0 0,-5 0 0,-1 0 0,0 0 0,1 0 0,-5 4 0,-1 1 0,-4 4 0,0 0 0,0 1 0,0-1 0,0 1 0,0-1 0,0 1 0,0-1 0,0 0 0,-4-5 0,-1 0 0,-4 0 0,-1-3 0,1 3 0,0-4 0,-1 0 0,1 0 0,-1 0 0,1 0 0,-1 0 0,1 0 0,0 0 0,-1 0 0,5-3 0,1-2 0,4-4 0,0-1 0,0 0 0,0-5 0,0 4 0,0-5 0,5 7 0,0 3 0,4-2 0,1 3 0,-1-1 0,1 2 0,-1 4 0,1 0 0,-1 0 0,1 0 0,-1 0 0,1 0 0,-1 0 0,1 0 0,-1 0 0,0 0 0,-4 4 0,-1 1 0,-4 4 0,0 0 0,0 1 0,0-1 0,0 6 0,0-4 0,-5 11 0,0-11 0,-6 4 0,1-5 0,1-1 0,-1 1 0,1-5 0,-1 3 0,1-7 0,-1 4 0,1-5 0,-1 0 0,1 0 0,0 0 0,-1 0 0,1 0 0,0 0 0,0 0 0,-1 0 0,0 0 0,1-5 0,-1 4 0,5-7 0,-4 2 0,4-3 0,0 0 0,1 0 0,4-1 0,0-5 0,0-2 0,0-6 0,0 0 0,5 0 0,1 6 0,5-4 0,-1 10 0,0 0 0,-5 2 0,4 8 0,-4-3 0,4 4 0,0 0 0,0 0 0,1 0 0,0 0 0,-1 0 0,0 0 0,1 0 0,-1 4 0,0-3 0,-4 7 0,4-2 0,-4 3 0,0 1 0,3-1 0,-7 0 0,3-1 0,-4 1 0,0 0 0,0 1 0,0-1 0,0 1 0,0-1 0,-4 1 0,3-1 0,-8 1 0,4-1 0,-5 0 0,1-3 0,-1 2 0,1-7 0,-1 3 0,0-4 0,1 0 0,-1 0 0,1 0 0,0 0 0,0 0 0,0 0 0,0 0 0,4-3 0,2-2 0,3 1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6:18:57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24575,'0'36'0,"0"4"0,0 14 0,0 0 0,0 0 0,0-10 0,0 9 0,0-28 0,0 25 0,0-13 0,0 7 0,0 8 0,0-26 0,0 23 0,0-23 0,0 15 0,0-9 0,0-9 0,0-2 0,0-8 0,0 0 0,0 8 0,0-6 0,0 14 0,0-5 0,0-1 0,0 6 0,0-14 0,0 6 0,0-8 0,0 0 0,0 0 0,0-5 0,0-3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6:14:49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1 117 24575,'0'26'0,"0"3"0,0 20 0,0 2 0,0 9 0,0 0 0,0 0 0,0 37-1004,0-17 1004,0-12 0,0 2 0,0-18 0,0 0 0,0 19 0,0 0 0,0 21 0,0-24 0,0 0 0,0 25 0,0-29 0,0-1 0,0 26 0,0 5 0,0-41 0,0 7 0,0-28 0,0-2 0,0-13 0,0-2 1004,0-6-1004,0 0 0,0-4 0,0-1 0</inkml:trace>
  <inkml:trace contextRef="#ctx0" brushRef="#br0" timeOffset="678">947 1337 24575,'-19'0'0,"-1"0"0,-10 0 0,5 0 0,-13 0 0,14 0 0,-14 0 0,13 0 0,1 0 0,2 0 0,12 0 0,-1 0 0,7 0 0</inkml:trace>
  <inkml:trace contextRef="#ctx0" brushRef="#br0" timeOffset="1924">1420 889 24575,'0'-14'0,"0"-2"0,0-7 0,5 0 0,6 1 0,14-3 0,0 2 0,5 4 0,-6-10 0,-1 14 0,9-4 0,-12 4 0,16 12 0,-22-7 0,22 4 0,-23 5 0,16-5 0,-12 6 0,5 0 0,-5 0 0,-2 0 0,-6 4 0,0 1 0,-3 11 0,4 8 0,-9 0 0,5 23 0,-6-13 0,0 24 0,0-6 0,0 8 0,0 0 0,0 0 0,0 0 0,0-9 0,-7 6 0,-8-6 0,-9 9 0,-6 0 0,0 0 0,0 0 0,1-9 0,0 7 0,2-16 0,4 7 0,0-17 0,9-2 0,-2-7 0,5-6 0,5-2 0,-2-6 0,11-4 0,11-1 0,12-10 0,22-2 0,3-6 0,10-8 0,10 4 0,-8-4 0,19-2 0,-19 6 0,19 2 0,-28 3 0,14 5 0,-33 0 0,11-5 0,-27 12 0,0-5 0,-15 6 0</inkml:trace>
  <inkml:trace contextRef="#ctx0" brushRef="#br0" timeOffset="2999">2744 0 24575,'0'40'0,"0"25"0,0 1-885,0-8 0,0 3 885,0-9 0,0 2 0,0 18 0,0 1 0,4-8 0,0-1 0,-4-6 0,2-1 0,10-4 0,0 0 0,-6 4 0,1 0 0,10-1 0,1 1 0,-3 0 0,-1 1 0,-1-3 0,2-1 0,16 30 0,-17-29 0,1-2 0,16 21 572,-4 10-572,-6-33 293,-7-2-293,-2-17 0,-1-8 0,-5-9 905,3-6-905,-8 1 0,3 5 0,-4 1 0,6 14 0,-5 2 0,11 7 0,-6-7 0,1 5 0,3-13 0,-9 7 0,4-15 0,-1-1 0,-3-5 0,3-1 0,-4 0 0,0 1 0,0-1 0,0 0 0,0 1 0,4-5 0,-3-1 0,3-4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6:14:53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24575,'30'0'0,"-3"0"0,41 0 0,9 0 0,0 0 0,18 0 0,-22 0 0,12 0 0,-2 0 0,-10 0 0,-13 0 0,-19 0 0,-3 0 0,-20 0 0,1 0 0,-15 0 0</inkml:trace>
  <inkml:trace contextRef="#ctx0" brushRef="#br0" timeOffset="794">171 500 24575,'22'0'0,"13"0"0,16 0 0,0 0 0,18 0 0,-16 0 0,28 0 0,-8 0 0,1 0 0,-3 0 0,-11 0 0,1 0 0,-18 0 0,-3 0 0,-18 0 0,-9 0 0,-3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6:14:55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0 137 24575,'19'0'0,"8"-11"0,6-4 0,6-6 0,1 2 0,20 4 0,-16-4 0,24 9 0,-17-8 0,0 16 0,-2-5 0,-17 7 0,5 0 0,-5 0 0,-6 0 0,2 0 0,-17 0 0,4 0 0,-5 0 0,-5 10 0,-1 3 0,-4 10 0,0 15 0,0-4 0,0 22 0,0-5 0,0 10 0,0-2 0,0 12 0,0-8 0,0-1 0,0-4 0,0-8 0,-6 1 0,-7-3 0,-18 4 0,1-9 0,-18 21 0,1-16 0,-6 18 0,-5-6 0,7 7 0,3-10 0,1-3 0,10-11 0,3-1 0,7-3 0,8-7 0,0-2 0,5-9 0,6-5 0,-4-2 0,10-4 0,9-5 0,13-1 0,22-4 0,9 0 0,47-9-852,-5 7 852,-31-10 0,2-2 0,-7 4 0,-2-1 0,34-16 0,-36 9 0,0 1 0,24-9-138,-28 8 0,-1 0 138,17-7 0,-7 3 0,-26 10 0,-2 5 0,-13 2 210,-2 5 0,-10 0 0,0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6:14:59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3621 1 24575,'-13'0'0,"-5"0"0,-6 0 0,-8 0 0,-7 0 0,-10 0 0,-25 0 0,-3 0 0,24 0 0,-2 0-1183,0 0 0,-1 0 1183,-8 0 0,-1 0 0,-5 0 0,-2 0-766,-8 0 1,0 0 765,6 0 0,-1 0 0,-24 0 0,4 0 0,42 0 0,0 0-496,-39 0 0,3 0 496,1 0 0,14 0 0,-5 0 0,13 0 0,2 0 0,7 0 0,0 0 0,-6 4 0,2 1 0,10-5 0,1 2-249,-5 6 1,-2 0 248,1-6 0,-1-2 0,1 4 0,0 1 0,-1-1 0,1 0 0,-1-4 0,1 2 0,0 6 0,1 0 0,4-3 0,2 0 0,-47 5 1972,22 4-1972,12-12 1575,13 4-1575,17-1 1186,1-3-1186,14 3 653,-2-5-653,8 0 0,-3 0 0,-1 0 0,4 0 0,-11 0 0,11 0 0,-10 0 0,10 0 0,-4 0 0,9 4 0,-2-3 0,7 7 0,-3-4 0,4 5 0,0 6 0,0 9 0,5 1 0,10 22 0,6-4 0,11 28 0,9 13-887,-14-8 887,-4-18 0,-2 3 0,7 32 0,-11-24 0,-2 3-775,-1-7 1,0 1 774,3 13 0,-2 2 0,-3 0 0,0 3-694,-1-20 0,0 2 0,0 1 694,1 3 0,0 1 0,-2 0 0,0 4 0,-2 0 0,1-2 0,8 19 0,-1-2 0,-4 6 0,-1-2 0,0-18 0,-1-2-593,-4 8 0,0 0 593,3-8 0,0-2 0,-3-9 0,-1 1 0,5 16 0,1 1 0,0-12 0,-2 1 0,-2 18 0,-1 2 0,4-11 0,-1-1 0,-3 4 0,1 0 0,3-9 0,0-1 0,-4 7 0,0-1 0,2-13 0,1-3 0,-4 4 0,0-1 117,1-8 1,-1-2-118,4 42 1288,-9-23-1288,0-12 0,0-6 0,0-14 2127,0 15-2127,0-15 1479,0 16-1479,0-7 575,0 9-575,0-8 0,0 6 0,0-16 0,0 6 0,0-8 0,0-8 0,0-8 0,0-9 0,0 0 0,0 2 0,5 13 0,-3-5 0,4 13 0,0-6 0,-5 0 0,5-2 0,-2-13 0,-3-2 0,3-6 0,1 1 0,-1-5 0,5 3 0,0-7 0,0 3 0,0-4 0,1 0 0,5 0 0,9 0 0,1 0 0,22 0 0,-13 0 0,47-17 0,-15-2 0,-12-2 0,2-3-348,-7 5 1,1 0 347,5-3 0,2-2-745,5 0 0,3 0 745,7 2 0,1 0 0,1-4 0,1 1 0,13 7 0,0 2 0,-13-4 0,-1 0 0,5 5 0,-3-1 0,-16-3 0,-3 0 0,1 1 0,3-1 0,13-8 0,0 2 0,-24 9 0,1 0 0,30-10 0,0 1 0,10-2 0,-33 13 0,1-1 0,-3-3 0,-1 1 0,0 6 0,-1 2 0,-5-4 0,0 0-192,7-1 0,-2 1 192,34-6 0,8-7 0,-11 9 0,-13 1 0,-1 0 0,-22 2 0,0 0 629,-9 1-629,-9 5 1509,-7 3-1509,-8 0 431,-7 4-431,1-3 0,-1 4 0,0 0 0,0 0 0,-1 0 0,1 0 0,1 0 0,-1 0 0,0-4 0,-3-1 0,-3-4 0,-3-14 0,0 5 0,-6-20 0,-17-13 0,-10-13 0,3 22 0,-1-3-525,3-3 0,0-2 525,-6-9 0,1-1 0,4 3 0,1-2 0,-3-12 0,0 0 0,1 6 0,2 3-728,7 9 0,1-1 728,-12-30 0,4 3 0,6 2 0,-4-4 0,-1-2 0,-1-8-285,13 31 0,0-2 285,-2 15 0,1 0 0,1-6 0,1 0 0,-5-2 0,1 1 0,-10-37 0,7 18 0,1-1 0,0-21 0,5 33 0,1-2 0,8 12 0,1 2 0,-3 2 0,0 0 0,7-12 0,0 0 0,-3 10 0,0-1 0,3-10 0,2 2 0,-1-16 0,0-17 0,0 40 0,0-14 0,0 26 940,0-5-940,0 14 1485,-7-14-1485,-2-7 651,-7-20-651,-1-19 0,0 16 0,0-13 0,1 16 0,0 1 0,7 2 0,-2 28 0,9 4 0,-2 22 0,4 2 0,0 5 0,0 1 0,0-13 0,0-13 0,0-7 0,0-25 0,0 23 0,-6-13 0,4 25 0,-4 2 0,6 13 0,0 2 0,0 10 0,0 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6:14:46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2504 24575,'0'-9'0,"0"-5"0,0-3 0,0-14 0,0 7 0,5-6 0,-3-10 0,13 13 0,-13-20 0,18 22 0,-11-13 0,2-3 0,5 7 0,-9-6 0,16 10 0,-10 6 0,12-14 0,-12 13 0,10-5 0,-11 13 0,9-5 0,-5 6 0,1-1 0,4-5 0,-4 11 0,6-11 0,-1 4 0,-4-4 0,11 3 0,-10-2 0,11 8 0,-7-9 0,-1 9 0,9-10 0,1 9 0,7-11 0,1 10 0,-1-9 0,1 9 0,-2-9 0,2 3 0,0 0 0,8-5 0,-6 5 0,7-2 0,-10-1 0,1 9 0,-2-9 0,-6 10 0,6-11 0,3 10 0,0-9 0,8 8 0,-10-3 0,10 5 0,-7 1 0,16-2 0,-7 0 0,9 7 0,-10-4 0,8 10 0,-16-4 0,6 6 0,-16 0 0,-1 0 0,-1 0 0,-6 0 0,16 16 0,-20-3 0,12 10 0,-15-2 0,1-3 0,3 4 0,-8 1 0,8-1 0,-9 1 0,4-6 0,0 4 0,-4-5 0,4 7 0,-6-6 0,1-2 0,-1 0 0,-5 2 0,0 0 0,0 4 0,-4-4 0,5 5 0,-6 1 0,5-1 0,-4 1 0,4-1 0,-5 1 0,0 7 0,0 2 0,0 0 0,6 6 0,-5-6 0,5 0 0,-6 6 0,0-6 0,0 25 0,0-14 0,0 14 0,0-18 0,0 1 0,0-8 0,-5-2 0,4-7 0,-9-7 0,9 6 0,-7-12 0,7 6 0,-3-7 0,-1 1 0,4-1 0,-3 1 0,4-1 0,0 1 0,0-1 0,-4-4 0,3 4 0,-3-12 0,4 2 0,0-13 0,6-10 0,1-8 0,9-40 0,-2 15 0,4-37 0,5 21 0,-10 25 0,2-1 0,19-38 0,-7 1 0,4 5 0,-7 18 0,16-11 0,-7 13 0,15-6 0,-6 3 0,14 4 0,-6 5 0,2 16 0,-10 4 0,-3 9 0,10 4 0,-7 3 0,16 4 0,-17 2 0,17 5 0,-16-4 0,15 4 0,-15 0 0,7-4 0,-10 10 0,0-3 0,1-1 0,-1 4 0,1-4 0,-8 1 0,5 4 0,-13-4 0,5 5 0,-6 0 0,0 0 0,-7 0 0,0 0 0,-7 0 0,1 0 0,-1 0 0,0 0 0,-3 4 0,2 1 0,-7 5 0,8 5 0,-3 2 0,6 5 0,-1 1 0,1 6 0,-1-4 0,1 4 0,-1-6 0,1 7 0,1 2 0,0 7 0,5 11 0,-4-9 0,3 1 0,-5-12 0,-1-7 0,0-7 0,-5-1 0,3 1 0,-8 1 0,4 5 0,0 1 0,-4-1 0,4 8 0,0-5 0,-4 12 0,4-12 0,-5 5 0,5-8 0,-3 11 0,3-14 0,-5 12 0,0-20 0,0 10 0,0-10 0,0 10 0,0-10 0,4 4 0,-3 0 0,3-4 0,-4 4 0,0-6 0,0 1 0,4-5 0,-3 3 0,7-7 0,-3 3 0,3-12 0,1 1 0,1-12 0,1 2 0,0-6 0,1-7 0,6-2 0,4-16 0,5 6 0,3-17 0,-2 9 0,0-1 0,11-10 0,-11 19 0,10-11 0,5 2 0,-7 15 0,10-14 0,-9 22 0,-3-4 0,6 5 0,-1 7 0,0 1 0,-7 1 0,5 4 0,-12-3 0,12 4 0,-13 7 0,13-6 0,-5 11 0,8-11 0,-1 11 0,-7-10 0,6 10 0,-7-4 0,9 5 0,-1 0 0,1 0 0,-1 0 0,0 0 0,9 0 0,-6 0 0,6 0 0,-9 0 0,0 0 0,-7 0 0,5 0 0,-12 0 0,5 0 0,0 0 0,-12 0 0,10 5 0,-17 0 0,10 6 0,-10-1 0,5 0 0,-6 5 0,0 2 0,1 5 0,-4 8 0,-2 2 0,0 7 0,-3 0 0,4 0 0,0 1 0,-5-2 0,11 1 0,-11 8 0,11-5 0,-5 5 0,0-8 0,4 0 0,-9-7 0,3 8 0,-5-15 0,0 7 0,0-15 0,0 4 0,0-4 0,0 5 0,0-5 0,0 4 0,0-10 0,0 4 0,0-6 0,0 1 0,0-1 0,0 0 0,0 0 0,0 0 0,0 0 0,0 0 0,0 0 0,0 1 0,0 5 0,0 2 0,0 5 0,0 1 0,0-1 0,0 0 0,0-5 0,0-1 0,0-7 0,0 0 0,0 1 0,0-1 0,0-7 0,0 1 0,0-6 0</inkml:trace>
  <inkml:trace contextRef="#ctx0" brushRef="#br0" timeOffset="1749">6171 3063 24575,'-7'-5'0,"-12"0"0,-11 5 0,-9 6 0,6 6 0,-16 25 0,14-13 0,-19 26 0,-13 6 0,5-2 0,-2 13 0,-7-17 0,21 2 0,-18 8 0,3 0 0,12 5 0,6-17 0,9 4 0,18-5 0,-6-6 0,11 7 0,-5 0 0,13 3 0,-7 10 0,6-1 0,-1 0 0,-5 11 0,12-8 0,-6 16 0,8-5 0,0-3 0,0 0 0,0-10 0,0 10 0,0-8 0,0 8 0,0-11 0,0 10 0,0-7 0,8 16 0,0-16 0,15 8 0,-7-20 0,12 7 0,0-14 0,1-3 0,10-7 0,-7-10 0,8 3 0,8-6 0,14 0 0,0-6 0,9 7 0,-2-5 0,-7 5 0,7-7 0,-9-6 0,0-3 0,0 1 0,0-5 0,-9 5 0,6-7 0,-15 0 0,6 0 0,-9 0 0,10-7 0,-7-7 0,7-7 0,-10-6 0,1 1 0,1-8 0,-1 5 0,1-4 0,2-2 0,-3 6 0,5-14 0,0-4 0,-8 2 0,9-17 0,-14-1 0,6-1 0,-13-18 0,-2 9 0,-7-1 0,0-5 0,0 5 0,0-7 0,-6-4 0,-6 6 0,-1-3 0,-3 24 0,0 0-1050,0-24 1,0 1 1049,0 25 0,0 3 0,0-45-157,0 48 1,0 0 156,0-36 0,0 15 0,0 20 0,0 2 0,0 22 2063,0-1-2063,-4 17 87,3-4 0,-3 10 0,4 1 1</inkml:trace>
  <inkml:trace contextRef="#ctx0" brushRef="#br0" timeOffset="16065">6762 3112 24575,'0'-2'0,"0"-6"0,0-11 0,0-12 0,0-1 0,0-16 0,0 7 0,-8-40 0,6 1-430,-10 31 0,0-3 430,11-9 0,-2-2-732,-13-3 0,-3-2 732,7-6 0,1 0 0,-4 12 0,-2 1 0,-2-7 0,1 3 0,-2-27 0,4 42 0,-1 0 0,-2-45 0,-3 32 0,6-8 0,2 20 0,-1 2 796,2 10-796,6 0 1528,-5-9-1528,3-3 0,1-9 0,-5 9 0,12-6 0,-12 7 0,6 0 0,-1 2 0,2 8 0,0 0 0,5 1 0,-11 0 0,10 0 0,-4-1 0,6 1 0,-5 7 0,4-6 0,-4 14 0,0-6 0,4 7 0,-5 7 0,6-6 0,0 11 0,0-4 0,0 5 0,0-5 0,-4 4 0,3-5 0,-3 1 0,4 4 0,-5-10 0,-2 4 0,-4-6 0,-1-7 0,-1-11 0,-7-26 0,5 19 0,1-8 0,4 34 0,9-1 0,-4 6 0,12 6 0,5 7 0,7 4 0,11 6 0,11 9 0,3 13 0,14 4 0,-3 12 0,10-2 0,-10-2 0,-11-5 0,-14-11 0,-8-7 0,-5-1 0,-2-6 0,-5-4 0,-8-6 0,-9-10 0,-17-8 0,-8-7 0,0 0 0,-8-9 0,7 7 0,-11-16 0,4 15 0,-2-7 0,3 15 0,6 2 0,3 5 0,7 2 0,1 0 0,-1 4 0,0-3 0,0 9 0,1-9 0,-1 8 0,0-3 0,0 5 0,6-4 0,2 3 0,5-3 0,1 4 0,0 0 0,1 0 0,-1 4 0,0 1 0,-1 5 0,1-1 0,-1 1 0,-6 0 0,-2 13 0,-5-4 0,-9 13 0,6-2 0,-5-4 0,7 4 0,6-7 0,-3-6 0,13-1 0,-6-6 0,9-1 0,-1 0 0,2-4 0,4-1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6:18:59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24575,'0'25'0,"0"12"0,0 19 0,0-8 0,0 28 0,0-28 0,0 32 0,0-33 0,0 29 0,0-48 0,0 33 0,0-43 0,0 21 0,0-24 0,0 6 0,0-8 0,0 0 0,0 0 0,0 0 0,0 0 0,0 0 0,0 0 0,0-1 0,0-1 0,0 1 0,0 0 0,0 0 0,0 1 0,0 0 0,0 0 0,0 0 0,0 0 0,0 0 0,0 0 0,0 0 0,0 0 0,0-5 0,0-3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6:19:01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24575,'-6'10'0,"0"16"0,6 25 0,0-4 0,0 16 0,0-19 0,0 1 0,0-4 0,0-18 0,0 5 0,0-12 0,0 13 0,0-14 0,0 14 0,0-14 0,0 14 0,0-6 0,0 9 0,0-1 0,0-8 0,0 6 0,0 4 0,0 1 0,0 0 0,0-6 0,0-13 0,0 6 0,0-8 0,0 0 0,0-6 0,0-1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6:19:02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24575,'0'26'0,"0"11"0,0 8 0,0-1 0,0 7 0,0-17 0,0 29 0,0-34 0,0 23 0,0-29 0,0 0 0,0-2 0,0-8 0,0 0 0,0 0 0,0-1 0,0 0 0,0 8 0,0-5 0,0 14 0,0-6 0,0 8 0,0 11 0,0-17 0,0 15 0,0-25 0,0 6 0,0-8 0,0-1 0,0 1 0,0-1 0,0-5 0,0-1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6:19:04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24575,'0'12'0,"0"7"0,0 28 0,0-1 0,0 10 0,0 8 0,0-5 0,0 23 0,0 0 0,0-1 0,0-10 0,0 7 0,0-31 0,0 5 0,0-21 0,0 0 0,0-8 0,-14 6 0,11-14 0,-11 13 0,14-13 0,0 14 0,0-6 0,0 0 0,0 6 0,0-14 0,0 5 0,0-7 0,0 0 0,0-6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30T16:19:10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682 614 24575,'-9'0'0,"-3"0"0,-31 0 0,-13 0 0,-26 0 0,8 0 0,-17 0 0,33 0 0,-22 0 0,32 0 0,-6 0 0,23 0 0,9 0 0,6 0 0,11 0 0</inkml:trace>
  <inkml:trace contextRef="#ctx0" brushRef="#br0" timeOffset="963">1007 104 24575,'0'5'0,"0"7"0,0 17 0,0 1 0,0 2 0,0-1 0,0 10 0,0-8 0,0 8 0,0-10 0,0 0 0,0 10 0,0-7 0,0 18 0,0-9 0,0 2 0,0-12 0,0-4 0,0-14 0,0 6 0,0 0 0,0-6 0,0 15 0,0-15 0,0 14 0,0-14 0,0 6 0,0-8 0,0 0 0,0 0 0,0 0 0,0-5 0,0-3 0</inkml:trace>
  <inkml:trace contextRef="#ctx0" brushRef="#br0" timeOffset="2226">1408 106 24575,'0'-12'0,"0"-6"0,14 2 0,-5 3 0,12 0 0,-8 12 0,0-11 0,8 11 0,-6-11 0,6 10 0,0-3 0,-7 5 0,15 0 0,-15 0 0,7 0 0,-8 0 0,0 0 0,0 0 0,0 0 0,0 0 0,-6 5 0,5 2 0,-11 6 0,11 0 0,-11 0 0,12 8 0,-12-6 0,12 5 0,-12-7 0,5 8 0,-6-6 0,0 14 0,0-14 0,0 14 0,0-6 0,0 8 0,0 0 0,-8 9 0,-7-6 0,-13 17 0,-4-18 0,-3 18 0,-10-3 0,6 6 0,-7-7 0,10 6 0,11-20 0,2 0 0,9-12 0,0-8 0,7 0 0,-5 0 0,11-1 0,0-5 0,7-1 0,14-6 0,3 0 0,19-8 0,2 6 0,10-14 0,0 14 0,13-16 0,-9 16 0,22-7 0,-23 9 0,10-8 0,-12 6 0,-11-6 0,-3 8 0,-10 0 0,-7 0 0,-3 0 0,-8 0 0,-6 0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6DF16-1BFC-9941-B6EE-C80A27B61356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62063" y="1173163"/>
            <a:ext cx="45783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5BAB7-3118-7C42-BE93-62A6B2EF1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20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4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72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0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09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5C0E-04CF-604A-ACE5-A01440600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2AD8A-CA3D-374E-9983-9EA525B6C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8A94E-A78A-CA42-A7C9-F850CE75D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EAED2-988D-AA48-AE2B-9CD0E8D1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78591-F3C5-6044-8DB6-F923792E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9A3D88-054D-7644-A644-CC7060A3667B}"/>
              </a:ext>
            </a:extLst>
          </p:cNvPr>
          <p:cNvSpPr/>
          <p:nvPr/>
        </p:nvSpPr>
        <p:spPr>
          <a:xfrm>
            <a:off x="7377907" y="6210300"/>
            <a:ext cx="2528094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8D058B-262D-CC46-B0E6-D89DE091ED6A}"/>
              </a:ext>
            </a:extLst>
          </p:cNvPr>
          <p:cNvSpPr/>
          <p:nvPr userDrawn="1"/>
        </p:nvSpPr>
        <p:spPr>
          <a:xfrm>
            <a:off x="7377907" y="6210300"/>
            <a:ext cx="2528094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27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9E69-C836-2447-82FF-6A60BD4D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B3BD4-3747-4146-BA2A-2518A86CA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B9D69-9769-5145-88B3-88F1867D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0D3F3-8AA5-3849-B24C-B06BE424A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10559-D158-B645-B78D-EED264C8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25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B011-0BFF-9541-AE3A-96B74397F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9" y="1709741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170C9-259F-3E4D-AB84-0953AF42F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9" y="4589466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6BEE3-A83C-504E-A639-A46C5A19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4A617-6581-0847-9544-A2E32707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77C30-93D6-134F-8B8C-8AC1C585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6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970D-6F39-B241-BFC1-30813FD6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0B79C-493C-784E-9839-11868F99D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EE4DC-A11B-9947-8742-EE6B3429A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C248E-C437-1D4D-B99A-C1994FA2A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BB4BD-91E8-C346-87F9-2952B582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0B568-830D-3740-8D03-82F650F8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26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1D4DA-5FC1-104F-8F93-7588E958F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365128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9C7ED-EABB-AB4D-AEEF-0C88FE722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AD29A-8F8A-D549-84E0-FA9D5E3B4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1728CB-9523-144C-A3F3-C0DDC9C5F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D3E46-9CA6-8A4E-B06C-62310EC7B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EA412-627A-D449-BC78-10A5DA6C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065FA5-0DDC-C243-AAA0-C09ABBA0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A34DE-98E9-1143-8F31-979009C9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11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24E6-00CF-924D-8837-680A9207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B55A9-CB35-8A45-A7F8-9AF577578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23392-C5F8-1D4C-846A-53EA607F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D2B4D-48A8-CC4B-B03B-C2052A70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57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AEFC91-A24D-DD45-8829-8F454583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16D6BC-2D60-3F4A-B1C8-529949DB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45342-2F0C-8A4A-8EF6-87B3AA79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13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95FB-49BF-0B48-86F3-94AD4AB4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0541-9D08-A942-A116-FBA8DC03A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8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7408F-6C70-2B4A-AD3D-E5BE2B02A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554FA-76BD-A04B-970C-C4D21F3FE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C0856-21D1-2146-91B3-6DD9D5E0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36478-36AF-5B46-AA50-D1721F74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1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96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902B-EA07-A043-9B5F-14292FEE5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C5E7CB-6B67-A348-8023-3C32F919A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8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30DA1-E4B5-3D43-8DC5-40629E83E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3462A-F558-4249-94E4-DD4311A9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EA1B0-5DCB-D04A-A5FE-63A1FA69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C7014-4142-E74E-A39B-0A7B1B11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905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9CE8-A2DE-3644-A2A5-BCF91CD9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6F92F-D787-C943-9249-6F777A44A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9281E-1927-F149-98A9-7BD43014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4161E-3211-EC40-9449-5BAA80A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F758B-1934-AD42-913E-A9B4C5E5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52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4BBFDF-D27C-B244-A104-619C60E14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79198-D0D5-B14A-8239-7424A2CD4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C9894-FE6D-2C41-8A08-C283A809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03AC4-D469-4A4F-B1EE-0B5E7BC1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83D07-B39A-0C4E-A646-7136CD73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510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chieve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416" y="6410331"/>
            <a:ext cx="112818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0"/>
            <a:ext cx="4890106" cy="6858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5544610" y="1524002"/>
            <a:ext cx="3943483" cy="4556125"/>
          </a:xfrm>
          <a:prstGeom prst="rect">
            <a:avLst/>
          </a:prstGeom>
        </p:spPr>
        <p:txBody>
          <a:bodyPr anchor="ctr"/>
          <a:lstStyle>
            <a:lvl1pPr marL="2286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1pPr>
            <a:lvl2pPr marL="6858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2pPr>
            <a:lvl3pPr marL="11430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3pPr>
            <a:lvl4pPr marL="16002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4pPr>
            <a:lvl5pPr marL="20574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218414" y="0"/>
            <a:ext cx="4670954" cy="6858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0376021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/>
        </p:nvPicPr>
        <p:blipFill rotWithShape="1">
          <a:blip r:embed="rId2" cstate="email">
            <a:alphaModFix amt="3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 bwMode="auto">
          <a:xfrm flipH="1">
            <a:off x="-27517" y="3"/>
            <a:ext cx="9933517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31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0093929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/>
        </p:nvPicPr>
        <p:blipFill rotWithShape="1">
          <a:blip r:embed="rId2" cstate="email">
            <a:alphaModFix amt="3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 bwMode="auto">
          <a:xfrm flipH="1">
            <a:off x="-27517" y="3"/>
            <a:ext cx="9933517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31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702722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4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0814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412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8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086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3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8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91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1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4230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632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094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6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1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0881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274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528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7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2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1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94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9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5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6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1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30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0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5721B9-4462-CF4A-9E01-1762D298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9" y="365128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B9823-8649-8446-85E7-4B1AAA746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B736D-218D-A746-BACD-C4494AD92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88B3-6221-594F-A8FC-8EDB7B7339C1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428EA-E4D3-BA42-A77C-D80903E00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4" y="6356353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B0AF4-06BE-4A4B-B88D-FC52B5297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s://intervene.io/assets/images/logo/NEWINTERVENE.png">
            <a:extLst>
              <a:ext uri="{FF2B5EF4-FFF2-40B4-BE49-F238E27FC236}">
                <a16:creationId xmlns:a16="http://schemas.microsoft.com/office/drawing/2014/main" id="{C08AE610-8E85-AB46-933E-737510017A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93"/>
          <a:stretch/>
        </p:blipFill>
        <p:spPr bwMode="auto">
          <a:xfrm>
            <a:off x="7434083" y="6311903"/>
            <a:ext cx="2349999" cy="43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873F7A-C83D-9943-95B9-A2F7DD85F152}"/>
              </a:ext>
            </a:extLst>
          </p:cNvPr>
          <p:cNvCxnSpPr/>
          <p:nvPr/>
        </p:nvCxnSpPr>
        <p:spPr>
          <a:xfrm>
            <a:off x="0" y="126609"/>
            <a:ext cx="9906000" cy="0"/>
          </a:xfrm>
          <a:prstGeom prst="line">
            <a:avLst/>
          </a:prstGeom>
          <a:ln w="76200">
            <a:solidFill>
              <a:srgbClr val="273085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intervene.io/assets/images/logo/NEWINTERVENE.png">
            <a:extLst>
              <a:ext uri="{FF2B5EF4-FFF2-40B4-BE49-F238E27FC236}">
                <a16:creationId xmlns:a16="http://schemas.microsoft.com/office/drawing/2014/main" id="{59CC2759-2F12-A542-B3A5-4F52760CE58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93"/>
          <a:stretch/>
        </p:blipFill>
        <p:spPr bwMode="auto">
          <a:xfrm>
            <a:off x="7434083" y="6311903"/>
            <a:ext cx="2349999" cy="43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B72C97-95EE-E84E-822F-62844EEFCDB2}"/>
              </a:ext>
            </a:extLst>
          </p:cNvPr>
          <p:cNvCxnSpPr/>
          <p:nvPr userDrawn="1"/>
        </p:nvCxnSpPr>
        <p:spPr>
          <a:xfrm>
            <a:off x="0" y="126609"/>
            <a:ext cx="9906000" cy="0"/>
          </a:xfrm>
          <a:prstGeom prst="line">
            <a:avLst/>
          </a:prstGeom>
          <a:ln w="76200">
            <a:solidFill>
              <a:srgbClr val="273085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57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1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1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5.png"/><Relationship Id="rId21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customXml" Target="../ink/ink6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33" Type="http://schemas.openxmlformats.org/officeDocument/2006/relationships/image" Target="../media/image20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9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3.png"/><Relationship Id="rId31" Type="http://schemas.openxmlformats.org/officeDocument/2006/relationships/image" Target="../media/image19.png"/><Relationship Id="rId4" Type="http://schemas.openxmlformats.org/officeDocument/2006/relationships/customXml" Target="../ink/ink2.xml"/><Relationship Id="rId9" Type="http://schemas.openxmlformats.org/officeDocument/2006/relationships/image" Target="../media/image8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7.png"/><Relationship Id="rId30" Type="http://schemas.openxmlformats.org/officeDocument/2006/relationships/customXml" Target="../ink/ink15.xml"/><Relationship Id="rId8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customXml" Target="../ink/ink25.xml"/><Relationship Id="rId26" Type="http://schemas.openxmlformats.org/officeDocument/2006/relationships/customXml" Target="../ink/ink29.xml"/><Relationship Id="rId3" Type="http://schemas.openxmlformats.org/officeDocument/2006/relationships/image" Target="../media/image21.png"/><Relationship Id="rId21" Type="http://schemas.openxmlformats.org/officeDocument/2006/relationships/image" Target="../media/image30.png"/><Relationship Id="rId34" Type="http://schemas.openxmlformats.org/officeDocument/2006/relationships/customXml" Target="../ink/ink33.xml"/><Relationship Id="rId7" Type="http://schemas.openxmlformats.org/officeDocument/2006/relationships/image" Target="../media/image23.png"/><Relationship Id="rId12" Type="http://schemas.openxmlformats.org/officeDocument/2006/relationships/customXml" Target="../ink/ink22.xm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33" Type="http://schemas.openxmlformats.org/officeDocument/2006/relationships/image" Target="../media/image36.png"/><Relationship Id="rId2" Type="http://schemas.openxmlformats.org/officeDocument/2006/relationships/customXml" Target="../ink/ink17.xml"/><Relationship Id="rId16" Type="http://schemas.openxmlformats.org/officeDocument/2006/relationships/customXml" Target="../ink/ink24.xml"/><Relationship Id="rId20" Type="http://schemas.openxmlformats.org/officeDocument/2006/relationships/customXml" Target="../ink/ink26.xml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image" Target="../media/image25.png"/><Relationship Id="rId24" Type="http://schemas.openxmlformats.org/officeDocument/2006/relationships/customXml" Target="../ink/ink28.xml"/><Relationship Id="rId32" Type="http://schemas.openxmlformats.org/officeDocument/2006/relationships/customXml" Target="../ink/ink32.xml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28" Type="http://schemas.openxmlformats.org/officeDocument/2006/relationships/customXml" Target="../ink/ink30.xml"/><Relationship Id="rId10" Type="http://schemas.openxmlformats.org/officeDocument/2006/relationships/customXml" Target="../ink/ink21.xml"/><Relationship Id="rId19" Type="http://schemas.openxmlformats.org/officeDocument/2006/relationships/image" Target="../media/image29.png"/><Relationship Id="rId31" Type="http://schemas.openxmlformats.org/officeDocument/2006/relationships/image" Target="../media/image35.png"/><Relationship Id="rId4" Type="http://schemas.openxmlformats.org/officeDocument/2006/relationships/customXml" Target="../ink/ink18.xml"/><Relationship Id="rId9" Type="http://schemas.openxmlformats.org/officeDocument/2006/relationships/image" Target="../media/image24.png"/><Relationship Id="rId14" Type="http://schemas.openxmlformats.org/officeDocument/2006/relationships/customXml" Target="../ink/ink23.xml"/><Relationship Id="rId22" Type="http://schemas.openxmlformats.org/officeDocument/2006/relationships/customXml" Target="../ink/ink27.xml"/><Relationship Id="rId27" Type="http://schemas.openxmlformats.org/officeDocument/2006/relationships/image" Target="../media/image33.png"/><Relationship Id="rId30" Type="http://schemas.openxmlformats.org/officeDocument/2006/relationships/customXml" Target="../ink/ink31.xml"/><Relationship Id="rId35" Type="http://schemas.openxmlformats.org/officeDocument/2006/relationships/image" Target="../media/image37.png"/><Relationship Id="rId8" Type="http://schemas.openxmlformats.org/officeDocument/2006/relationships/customXml" Target="../ink/ink2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13" Type="http://schemas.openxmlformats.org/officeDocument/2006/relationships/image" Target="../media/image43.png"/><Relationship Id="rId18" Type="http://schemas.openxmlformats.org/officeDocument/2006/relationships/customXml" Target="../ink/ink42.xml"/><Relationship Id="rId3" Type="http://schemas.openxmlformats.org/officeDocument/2006/relationships/image" Target="../media/image38.png"/><Relationship Id="rId21" Type="http://schemas.openxmlformats.org/officeDocument/2006/relationships/image" Target="../media/image47.png"/><Relationship Id="rId7" Type="http://schemas.openxmlformats.org/officeDocument/2006/relationships/image" Target="../media/image40.png"/><Relationship Id="rId12" Type="http://schemas.openxmlformats.org/officeDocument/2006/relationships/customXml" Target="../ink/ink39.xml"/><Relationship Id="rId17" Type="http://schemas.openxmlformats.org/officeDocument/2006/relationships/image" Target="../media/image45.png"/><Relationship Id="rId2" Type="http://schemas.openxmlformats.org/officeDocument/2006/relationships/customXml" Target="../ink/ink34.xml"/><Relationship Id="rId16" Type="http://schemas.openxmlformats.org/officeDocument/2006/relationships/customXml" Target="../ink/ink41.xml"/><Relationship Id="rId20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11" Type="http://schemas.openxmlformats.org/officeDocument/2006/relationships/image" Target="../media/image42.png"/><Relationship Id="rId5" Type="http://schemas.openxmlformats.org/officeDocument/2006/relationships/image" Target="../media/image39.png"/><Relationship Id="rId15" Type="http://schemas.openxmlformats.org/officeDocument/2006/relationships/image" Target="../media/image44.png"/><Relationship Id="rId23" Type="http://schemas.openxmlformats.org/officeDocument/2006/relationships/image" Target="../media/image48.png"/><Relationship Id="rId10" Type="http://schemas.openxmlformats.org/officeDocument/2006/relationships/customXml" Target="../ink/ink38.xml"/><Relationship Id="rId19" Type="http://schemas.openxmlformats.org/officeDocument/2006/relationships/image" Target="../media/image46.png"/><Relationship Id="rId4" Type="http://schemas.openxmlformats.org/officeDocument/2006/relationships/customXml" Target="../ink/ink35.xml"/><Relationship Id="rId9" Type="http://schemas.openxmlformats.org/officeDocument/2006/relationships/image" Target="../media/image41.png"/><Relationship Id="rId14" Type="http://schemas.openxmlformats.org/officeDocument/2006/relationships/customXml" Target="../ink/ink40.xml"/><Relationship Id="rId22" Type="http://schemas.openxmlformats.org/officeDocument/2006/relationships/customXml" Target="../ink/ink4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Instructions for the Tutor / Interventionists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student has trouble with the number lines on first slide, please take note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3EA498-03FF-D340-9FA3-19E6C9627D3D}"/>
              </a:ext>
            </a:extLst>
          </p:cNvPr>
          <p:cNvSpPr/>
          <p:nvPr/>
        </p:nvSpPr>
        <p:spPr>
          <a:xfrm>
            <a:off x="3623559" y="6332561"/>
            <a:ext cx="2658883" cy="382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Instructor Slide Only</a:t>
            </a:r>
          </a:p>
        </p:txBody>
      </p:sp>
    </p:spTree>
    <p:extLst>
      <p:ext uri="{BB962C8B-B14F-4D97-AF65-F5344CB8AC3E}">
        <p14:creationId xmlns:p14="http://schemas.microsoft.com/office/powerpoint/2010/main" val="13849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FB25B-AF27-B541-9B6B-ACBA5989F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867619"/>
            <a:ext cx="9321800" cy="914400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2441F153-DB59-E641-B3EB-9B64CDE4D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</p:spPr>
        <p:txBody>
          <a:bodyPr/>
          <a:lstStyle/>
          <a:p>
            <a:r>
              <a:rPr lang="en-US" dirty="0"/>
              <a:t>Extra Practice!</a:t>
            </a:r>
          </a:p>
        </p:txBody>
      </p:sp>
    </p:spTree>
    <p:extLst>
      <p:ext uri="{BB962C8B-B14F-4D97-AF65-F5344CB8AC3E}">
        <p14:creationId xmlns:p14="http://schemas.microsoft.com/office/powerpoint/2010/main" val="134562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Agenda for the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Number Lines</a:t>
            </a:r>
          </a:p>
          <a:p>
            <a:r>
              <a:rPr lang="en-US" dirty="0"/>
              <a:t>Practice Absolute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90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6F97C88-236B-2F48-9BB8-938D2785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in the number lines! </a:t>
            </a:r>
            <a:r>
              <a:rPr lang="en-US" b="1" u="sng" dirty="0"/>
              <a:t>Count by 1s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689574-8A5D-4944-9F6B-F27DDF8A7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have more than one student at a time complete these number lines.  Fill in the blank spots (on both sides of number)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30D204-02B4-914B-835F-8F1A84627A29}"/>
              </a:ext>
            </a:extLst>
          </p:cNvPr>
          <p:cNvCxnSpPr/>
          <p:nvPr/>
        </p:nvCxnSpPr>
        <p:spPr>
          <a:xfrm>
            <a:off x="495300" y="3269293"/>
            <a:ext cx="8915400" cy="0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50AD5F-990E-D449-B86D-73750FB370D0}"/>
              </a:ext>
            </a:extLst>
          </p:cNvPr>
          <p:cNvCxnSpPr/>
          <p:nvPr/>
        </p:nvCxnSpPr>
        <p:spPr>
          <a:xfrm>
            <a:off x="495300" y="5371263"/>
            <a:ext cx="8915400" cy="0"/>
          </a:xfrm>
          <a:prstGeom prst="straightConnector1">
            <a:avLst/>
          </a:prstGeom>
          <a:ln w="539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1CABD33-FE16-EB40-A545-3CE8852C0AF9}"/>
                  </a:ext>
                </a:extLst>
              </p14:cNvPr>
              <p14:cNvContentPartPr/>
              <p14:nvPr/>
            </p14:nvContentPartPr>
            <p14:xfrm>
              <a:off x="7696372" y="3149423"/>
              <a:ext cx="360" cy="2563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1CABD33-FE16-EB40-A545-3CE8852C0A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87732" y="3140423"/>
                <a:ext cx="1800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F309837-E11F-834D-846A-FF1C59F8442C}"/>
                  </a:ext>
                </a:extLst>
              </p14:cNvPr>
              <p14:cNvContentPartPr/>
              <p14:nvPr/>
            </p14:nvContentPartPr>
            <p14:xfrm>
              <a:off x="6812572" y="3123503"/>
              <a:ext cx="360" cy="2516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F309837-E11F-834D-846A-FF1C59F844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03572" y="3114863"/>
                <a:ext cx="1800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B22B69E-51DE-E744-B01C-BE6B1A8F3B51}"/>
                  </a:ext>
                </a:extLst>
              </p14:cNvPr>
              <p14:cNvContentPartPr/>
              <p14:nvPr/>
            </p14:nvContentPartPr>
            <p14:xfrm>
              <a:off x="6058372" y="3160223"/>
              <a:ext cx="360" cy="2606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B22B69E-51DE-E744-B01C-BE6B1A8F3B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49732" y="3151583"/>
                <a:ext cx="1800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C6C592C-28E7-3E4A-A587-F9CB09F1AFEB}"/>
                  </a:ext>
                </a:extLst>
              </p14:cNvPr>
              <p14:cNvContentPartPr/>
              <p14:nvPr/>
            </p14:nvContentPartPr>
            <p14:xfrm>
              <a:off x="5094292" y="3120623"/>
              <a:ext cx="360" cy="366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C6C592C-28E7-3E4A-A587-F9CB09F1AFE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85652" y="3111983"/>
                <a:ext cx="1800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A08BCD6-D0C9-B84D-A8A6-AC6171F71DEE}"/>
                  </a:ext>
                </a:extLst>
              </p14:cNvPr>
              <p14:cNvContentPartPr/>
              <p14:nvPr/>
            </p14:nvContentPartPr>
            <p14:xfrm>
              <a:off x="4190332" y="3106943"/>
              <a:ext cx="360" cy="3445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A08BCD6-D0C9-B84D-A8A6-AC6171F71DE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81332" y="3098303"/>
                <a:ext cx="1800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F82473F-F655-4B43-950E-A1E40B79F910}"/>
                  </a:ext>
                </a:extLst>
              </p14:cNvPr>
              <p14:cNvContentPartPr/>
              <p14:nvPr/>
            </p14:nvContentPartPr>
            <p14:xfrm>
              <a:off x="3278812" y="3156263"/>
              <a:ext cx="4680" cy="3074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F82473F-F655-4B43-950E-A1E40B79F91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69812" y="3147623"/>
                <a:ext cx="2232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B7E07A8-9508-074D-BFB0-F37BE5C81287}"/>
                  </a:ext>
                </a:extLst>
              </p14:cNvPr>
              <p14:cNvContentPartPr/>
              <p14:nvPr/>
            </p14:nvContentPartPr>
            <p14:xfrm>
              <a:off x="2336332" y="3147983"/>
              <a:ext cx="360" cy="3009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B7E07A8-9508-074D-BFB0-F37BE5C8128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27692" y="3138983"/>
                <a:ext cx="1800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3545CE0-0F7A-EA46-86E8-1DACBD108D90}"/>
                  </a:ext>
                </a:extLst>
              </p14:cNvPr>
              <p14:cNvContentPartPr/>
              <p14:nvPr/>
            </p14:nvContentPartPr>
            <p14:xfrm>
              <a:off x="1360732" y="3164903"/>
              <a:ext cx="11520" cy="4129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3545CE0-0F7A-EA46-86E8-1DACBD108D9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52092" y="3156263"/>
                <a:ext cx="2916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6A1D837-DD90-B64D-987C-CAA6C58138B5}"/>
                  </a:ext>
                </a:extLst>
              </p14:cNvPr>
              <p14:cNvContentPartPr/>
              <p14:nvPr/>
            </p14:nvContentPartPr>
            <p14:xfrm>
              <a:off x="4616572" y="3622823"/>
              <a:ext cx="791640" cy="3402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6A1D837-DD90-B64D-987C-CAA6C58138B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07932" y="3614183"/>
                <a:ext cx="80928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6D6E0F8-F33A-9F43-AA0B-12CADACBF376}"/>
                  </a:ext>
                </a:extLst>
              </p14:cNvPr>
              <p14:cNvContentPartPr/>
              <p14:nvPr/>
            </p14:nvContentPartPr>
            <p14:xfrm>
              <a:off x="3250372" y="5122943"/>
              <a:ext cx="360" cy="4464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6D6E0F8-F33A-9F43-AA0B-12CADACBF37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41372" y="5113943"/>
                <a:ext cx="1800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7395092-CD71-974D-B56E-35CF427CE41E}"/>
                  </a:ext>
                </a:extLst>
              </p14:cNvPr>
              <p14:cNvContentPartPr/>
              <p14:nvPr/>
            </p14:nvContentPartPr>
            <p14:xfrm>
              <a:off x="2868772" y="5783903"/>
              <a:ext cx="671400" cy="3708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7395092-CD71-974D-B56E-35CF427CE41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60127" y="5774903"/>
                <a:ext cx="689049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BE16BB1-9007-574B-9878-184F0B6EC836}"/>
                  </a:ext>
                </a:extLst>
              </p14:cNvPr>
              <p14:cNvContentPartPr/>
              <p14:nvPr/>
            </p14:nvContentPartPr>
            <p14:xfrm>
              <a:off x="2034292" y="5173343"/>
              <a:ext cx="360" cy="4590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BE16BB1-9007-574B-9878-184F0B6EC83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25652" y="5164343"/>
                <a:ext cx="1800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1D08CBF-ABDE-1645-AB79-994E87A1E83C}"/>
                  </a:ext>
                </a:extLst>
              </p14:cNvPr>
              <p14:cNvContentPartPr/>
              <p14:nvPr/>
            </p14:nvContentPartPr>
            <p14:xfrm>
              <a:off x="4542412" y="5135903"/>
              <a:ext cx="360" cy="4622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1D08CBF-ABDE-1645-AB79-994E87A1E83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33772" y="5127263"/>
                <a:ext cx="1800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1C65B06-EB22-C44E-BA66-59142B6D80EC}"/>
                  </a:ext>
                </a:extLst>
              </p14:cNvPr>
              <p14:cNvContentPartPr/>
              <p14:nvPr/>
            </p14:nvContentPartPr>
            <p14:xfrm>
              <a:off x="5700172" y="5184863"/>
              <a:ext cx="5040" cy="4590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1C65B06-EB22-C44E-BA66-59142B6D80E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91172" y="5176223"/>
                <a:ext cx="2268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456D425-F891-8A48-BA9D-857A20BB5813}"/>
                  </a:ext>
                </a:extLst>
              </p14:cNvPr>
              <p14:cNvContentPartPr/>
              <p14:nvPr/>
            </p14:nvContentPartPr>
            <p14:xfrm>
              <a:off x="6807172" y="5144543"/>
              <a:ext cx="360" cy="4575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456D425-F891-8A48-BA9D-857A20BB581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798172" y="5135543"/>
                <a:ext cx="1800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A3C6815-865D-AD45-880A-06880520450F}"/>
                  </a:ext>
                </a:extLst>
              </p14:cNvPr>
              <p14:cNvContentPartPr/>
              <p14:nvPr/>
            </p14:nvContentPartPr>
            <p14:xfrm>
              <a:off x="7921012" y="5151743"/>
              <a:ext cx="36720" cy="5338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A3C6815-865D-AD45-880A-06880520450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912012" y="5143103"/>
                <a:ext cx="54360" cy="55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5298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6F97C88-236B-2F48-9BB8-938D2785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in the number lines! </a:t>
            </a:r>
            <a:r>
              <a:rPr lang="en-US" b="1" u="sng" dirty="0"/>
              <a:t>Count by 1s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689574-8A5D-4944-9F6B-F27DDF8A7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have more than one student at a time complete these number lines.  Fill in the blank spots on each line: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30D204-02B4-914B-835F-8F1A84627A29}"/>
              </a:ext>
            </a:extLst>
          </p:cNvPr>
          <p:cNvCxnSpPr/>
          <p:nvPr/>
        </p:nvCxnSpPr>
        <p:spPr>
          <a:xfrm>
            <a:off x="495300" y="3269293"/>
            <a:ext cx="8915400" cy="0"/>
          </a:xfrm>
          <a:prstGeom prst="straightConnector1">
            <a:avLst/>
          </a:prstGeom>
          <a:ln w="539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50AD5F-990E-D449-B86D-73750FB370D0}"/>
              </a:ext>
            </a:extLst>
          </p:cNvPr>
          <p:cNvCxnSpPr/>
          <p:nvPr/>
        </p:nvCxnSpPr>
        <p:spPr>
          <a:xfrm>
            <a:off x="495300" y="5371263"/>
            <a:ext cx="8915400" cy="0"/>
          </a:xfrm>
          <a:prstGeom prst="straightConnector1">
            <a:avLst/>
          </a:prstGeom>
          <a:ln w="539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1CABD33-FE16-EB40-A545-3CE8852C0AF9}"/>
                  </a:ext>
                </a:extLst>
              </p14:cNvPr>
              <p14:cNvContentPartPr/>
              <p14:nvPr/>
            </p14:nvContentPartPr>
            <p14:xfrm>
              <a:off x="7696372" y="3149423"/>
              <a:ext cx="360" cy="2563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1CABD33-FE16-EB40-A545-3CE8852C0A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87732" y="3140423"/>
                <a:ext cx="1800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F309837-E11F-834D-846A-FF1C59F8442C}"/>
                  </a:ext>
                </a:extLst>
              </p14:cNvPr>
              <p14:cNvContentPartPr/>
              <p14:nvPr/>
            </p14:nvContentPartPr>
            <p14:xfrm>
              <a:off x="6812572" y="3123503"/>
              <a:ext cx="360" cy="2516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F309837-E11F-834D-846A-FF1C59F844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03572" y="3114863"/>
                <a:ext cx="1800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B22B69E-51DE-E744-B01C-BE6B1A8F3B51}"/>
                  </a:ext>
                </a:extLst>
              </p14:cNvPr>
              <p14:cNvContentPartPr/>
              <p14:nvPr/>
            </p14:nvContentPartPr>
            <p14:xfrm>
              <a:off x="6058372" y="3160223"/>
              <a:ext cx="360" cy="2606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B22B69E-51DE-E744-B01C-BE6B1A8F3B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49732" y="3151583"/>
                <a:ext cx="1800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C6C592C-28E7-3E4A-A587-F9CB09F1AFEB}"/>
                  </a:ext>
                </a:extLst>
              </p14:cNvPr>
              <p14:cNvContentPartPr/>
              <p14:nvPr/>
            </p14:nvContentPartPr>
            <p14:xfrm>
              <a:off x="5094292" y="3120623"/>
              <a:ext cx="360" cy="366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C6C592C-28E7-3E4A-A587-F9CB09F1AFE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85652" y="3111983"/>
                <a:ext cx="1800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A08BCD6-D0C9-B84D-A8A6-AC6171F71DEE}"/>
                  </a:ext>
                </a:extLst>
              </p14:cNvPr>
              <p14:cNvContentPartPr/>
              <p14:nvPr/>
            </p14:nvContentPartPr>
            <p14:xfrm>
              <a:off x="4190332" y="3106943"/>
              <a:ext cx="360" cy="3445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A08BCD6-D0C9-B84D-A8A6-AC6171F71DE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81332" y="3098303"/>
                <a:ext cx="1800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F82473F-F655-4B43-950E-A1E40B79F910}"/>
                  </a:ext>
                </a:extLst>
              </p14:cNvPr>
              <p14:cNvContentPartPr/>
              <p14:nvPr/>
            </p14:nvContentPartPr>
            <p14:xfrm>
              <a:off x="3278812" y="3156263"/>
              <a:ext cx="4680" cy="3074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F82473F-F655-4B43-950E-A1E40B79F91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69812" y="3147623"/>
                <a:ext cx="2232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B7E07A8-9508-074D-BFB0-F37BE5C81287}"/>
                  </a:ext>
                </a:extLst>
              </p14:cNvPr>
              <p14:cNvContentPartPr/>
              <p14:nvPr/>
            </p14:nvContentPartPr>
            <p14:xfrm>
              <a:off x="2336332" y="3147983"/>
              <a:ext cx="360" cy="3009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B7E07A8-9508-074D-BFB0-F37BE5C8128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27692" y="3138983"/>
                <a:ext cx="1800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3545CE0-0F7A-EA46-86E8-1DACBD108D90}"/>
                  </a:ext>
                </a:extLst>
              </p14:cNvPr>
              <p14:cNvContentPartPr/>
              <p14:nvPr/>
            </p14:nvContentPartPr>
            <p14:xfrm>
              <a:off x="1360732" y="3164903"/>
              <a:ext cx="11520" cy="4129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3545CE0-0F7A-EA46-86E8-1DACBD108D9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52092" y="3156263"/>
                <a:ext cx="2916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6D6E0F8-F33A-9F43-AA0B-12CADACBF376}"/>
                  </a:ext>
                </a:extLst>
              </p14:cNvPr>
              <p14:cNvContentPartPr/>
              <p14:nvPr/>
            </p14:nvContentPartPr>
            <p14:xfrm>
              <a:off x="3250372" y="5122943"/>
              <a:ext cx="360" cy="4464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6D6E0F8-F33A-9F43-AA0B-12CADACBF37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41372" y="5113943"/>
                <a:ext cx="1800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BE16BB1-9007-574B-9878-184F0B6EC836}"/>
                  </a:ext>
                </a:extLst>
              </p14:cNvPr>
              <p14:cNvContentPartPr/>
              <p14:nvPr/>
            </p14:nvContentPartPr>
            <p14:xfrm>
              <a:off x="2034292" y="5173343"/>
              <a:ext cx="360" cy="4590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BE16BB1-9007-574B-9878-184F0B6EC83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25652" y="5164343"/>
                <a:ext cx="1800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1D08CBF-ABDE-1645-AB79-994E87A1E83C}"/>
                  </a:ext>
                </a:extLst>
              </p14:cNvPr>
              <p14:cNvContentPartPr/>
              <p14:nvPr/>
            </p14:nvContentPartPr>
            <p14:xfrm>
              <a:off x="4542412" y="5135903"/>
              <a:ext cx="360" cy="4622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1D08CBF-ABDE-1645-AB79-994E87A1E83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33772" y="5127263"/>
                <a:ext cx="1800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1C65B06-EB22-C44E-BA66-59142B6D80EC}"/>
                  </a:ext>
                </a:extLst>
              </p14:cNvPr>
              <p14:cNvContentPartPr/>
              <p14:nvPr/>
            </p14:nvContentPartPr>
            <p14:xfrm>
              <a:off x="5700172" y="5184863"/>
              <a:ext cx="5040" cy="4590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1C65B06-EB22-C44E-BA66-59142B6D80E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91172" y="5176223"/>
                <a:ext cx="2268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456D425-F891-8A48-BA9D-857A20BB5813}"/>
                  </a:ext>
                </a:extLst>
              </p14:cNvPr>
              <p14:cNvContentPartPr/>
              <p14:nvPr/>
            </p14:nvContentPartPr>
            <p14:xfrm>
              <a:off x="6807172" y="5144543"/>
              <a:ext cx="360" cy="4575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456D425-F891-8A48-BA9D-857A20BB581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98172" y="5135543"/>
                <a:ext cx="1800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A3C6815-865D-AD45-880A-06880520450F}"/>
                  </a:ext>
                </a:extLst>
              </p14:cNvPr>
              <p14:cNvContentPartPr/>
              <p14:nvPr/>
            </p14:nvContentPartPr>
            <p14:xfrm>
              <a:off x="7921012" y="5151743"/>
              <a:ext cx="36720" cy="5338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A3C6815-865D-AD45-880A-06880520450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912012" y="5143103"/>
                <a:ext cx="5436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D3F0CCF-A9EC-FA46-A572-1BAD456DED24}"/>
                  </a:ext>
                </a:extLst>
              </p14:cNvPr>
              <p14:cNvContentPartPr/>
              <p14:nvPr/>
            </p14:nvContentPartPr>
            <p14:xfrm>
              <a:off x="4722412" y="3776903"/>
              <a:ext cx="15768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D3F0CCF-A9EC-FA46-A572-1BAD456DED2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13412" y="3768263"/>
                <a:ext cx="175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17FD0B5-CF55-5F4F-8637-169EC1E741E2}"/>
                  </a:ext>
                </a:extLst>
              </p14:cNvPr>
              <p14:cNvContentPartPr/>
              <p14:nvPr/>
            </p14:nvContentPartPr>
            <p14:xfrm>
              <a:off x="4905292" y="3663863"/>
              <a:ext cx="462960" cy="416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17FD0B5-CF55-5F4F-8637-169EC1E741E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896652" y="3655216"/>
                <a:ext cx="480600" cy="4338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76DDE3D-5A52-DF49-BDA0-2E8E3CDBD105}"/>
                  </a:ext>
                </a:extLst>
              </p14:cNvPr>
              <p14:cNvContentPartPr/>
              <p14:nvPr/>
            </p14:nvContentPartPr>
            <p14:xfrm>
              <a:off x="6506572" y="5823503"/>
              <a:ext cx="619200" cy="5230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76DDE3D-5A52-DF49-BDA0-2E8E3CDBD10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97932" y="5814863"/>
                <a:ext cx="636840" cy="54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804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B621F5-4828-B149-94E1-A7A90495B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Value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42CAE1-7DD0-C943-8A1E-8F24B13C7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Whatever is in the absolute value bracket becomes positive.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| - 5 + 3 | =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DFCE952-D0AF-6242-94CC-66FB469D69CB}"/>
                  </a:ext>
                </a:extLst>
              </p14:cNvPr>
              <p14:cNvContentPartPr/>
              <p14:nvPr/>
            </p14:nvContentPartPr>
            <p14:xfrm>
              <a:off x="1473682" y="5012901"/>
              <a:ext cx="498240" cy="645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DFCE952-D0AF-6242-94CC-66FB469D69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4682" y="5004261"/>
                <a:ext cx="515880" cy="66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FAA7D08-95FF-604D-90AA-61572AC07B3F}"/>
                  </a:ext>
                </a:extLst>
              </p14:cNvPr>
              <p14:cNvContentPartPr/>
              <p14:nvPr/>
            </p14:nvContentPartPr>
            <p14:xfrm>
              <a:off x="1617682" y="4848741"/>
              <a:ext cx="6596640" cy="14360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FAA7D08-95FF-604D-90AA-61572AC07B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09042" y="4840101"/>
                <a:ext cx="6614280" cy="14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B1103A9-7634-854B-AFDC-40F9331B3A24}"/>
                  </a:ext>
                </a:extLst>
              </p14:cNvPr>
              <p14:cNvContentPartPr/>
              <p14:nvPr/>
            </p14:nvContentPartPr>
            <p14:xfrm>
              <a:off x="823162" y="4339341"/>
              <a:ext cx="267120" cy="79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B1103A9-7634-854B-AFDC-40F9331B3A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4162" y="4330701"/>
                <a:ext cx="2847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228E959-7C02-B743-A899-C845637DD707}"/>
                  </a:ext>
                </a:extLst>
              </p14:cNvPr>
              <p14:cNvContentPartPr/>
              <p14:nvPr/>
            </p14:nvContentPartPr>
            <p14:xfrm>
              <a:off x="1208722" y="4347621"/>
              <a:ext cx="275760" cy="1922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228E959-7C02-B743-A899-C845637DD70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99722" y="4338981"/>
                <a:ext cx="29340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7030265-2768-A14B-896C-AA37B1666C2F}"/>
                  </a:ext>
                </a:extLst>
              </p14:cNvPr>
              <p14:cNvContentPartPr/>
              <p14:nvPr/>
            </p14:nvContentPartPr>
            <p14:xfrm>
              <a:off x="2945722" y="5178501"/>
              <a:ext cx="148680" cy="1587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7030265-2768-A14B-896C-AA37B1666C2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37082" y="5169861"/>
                <a:ext cx="16632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E3DCDDB-C1E3-F64B-8050-2E22078BDF45}"/>
                  </a:ext>
                </a:extLst>
              </p14:cNvPr>
              <p14:cNvContentPartPr/>
              <p14:nvPr/>
            </p14:nvContentPartPr>
            <p14:xfrm>
              <a:off x="906322" y="4282461"/>
              <a:ext cx="88560" cy="838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E3DCDDB-C1E3-F64B-8050-2E22078BDF4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7322" y="4273821"/>
                <a:ext cx="1062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330E26B-DF65-2A48-8519-FF1E2F868F1D}"/>
                  </a:ext>
                </a:extLst>
              </p14:cNvPr>
              <p14:cNvContentPartPr/>
              <p14:nvPr/>
            </p14:nvContentPartPr>
            <p14:xfrm>
              <a:off x="4541242" y="3220101"/>
              <a:ext cx="1132560" cy="8082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330E26B-DF65-2A48-8519-FF1E2F868F1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32599" y="3211101"/>
                <a:ext cx="1150206" cy="82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D598D52-E063-8E4D-95BC-04BEC15A423B}"/>
                  </a:ext>
                </a:extLst>
              </p14:cNvPr>
              <p14:cNvContentPartPr/>
              <p14:nvPr/>
            </p14:nvContentPartPr>
            <p14:xfrm>
              <a:off x="6168082" y="3529341"/>
              <a:ext cx="360360" cy="1800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D598D52-E063-8E4D-95BC-04BEC15A423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59433" y="3520341"/>
                <a:ext cx="378018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FD908CA-CE96-CF42-A37D-4A5FC3B5BCBB}"/>
                  </a:ext>
                </a:extLst>
              </p14:cNvPr>
              <p14:cNvContentPartPr/>
              <p14:nvPr/>
            </p14:nvContentPartPr>
            <p14:xfrm>
              <a:off x="7031722" y="3292821"/>
              <a:ext cx="439920" cy="5457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FD908CA-CE96-CF42-A37D-4A5FC3B5BCB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22722" y="3283821"/>
                <a:ext cx="45756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E96C329-E20F-FB42-A11E-FA9A3C3FC66F}"/>
                  </a:ext>
                </a:extLst>
              </p14:cNvPr>
              <p14:cNvContentPartPr/>
              <p14:nvPr/>
            </p14:nvContentPartPr>
            <p14:xfrm>
              <a:off x="6515842" y="2583981"/>
              <a:ext cx="1553400" cy="20156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E96C329-E20F-FB42-A11E-FA9A3C3FC66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507202" y="2575341"/>
                <a:ext cx="1571040" cy="20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A53AB0F-86FA-A34C-A940-0C3BC23225F7}"/>
                  </a:ext>
                </a:extLst>
              </p14:cNvPr>
              <p14:cNvContentPartPr/>
              <p14:nvPr/>
            </p14:nvContentPartPr>
            <p14:xfrm>
              <a:off x="3059842" y="4331061"/>
              <a:ext cx="2572200" cy="20541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A53AB0F-86FA-A34C-A940-0C3BC23225F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50842" y="4322421"/>
                <a:ext cx="2589840" cy="207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158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068332-0723-E64B-BACF-84BD72308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608551"/>
            <a:ext cx="9804400" cy="1257300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D6C3D56F-F4D3-3E43-A2A2-B3005B0E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</p:spPr>
        <p:txBody>
          <a:bodyPr/>
          <a:lstStyle/>
          <a:p>
            <a:r>
              <a:rPr lang="en-US" dirty="0"/>
              <a:t>Extra Practice!</a:t>
            </a:r>
          </a:p>
        </p:txBody>
      </p:sp>
    </p:spTree>
    <p:extLst>
      <p:ext uri="{BB962C8B-B14F-4D97-AF65-F5344CB8AC3E}">
        <p14:creationId xmlns:p14="http://schemas.microsoft.com/office/powerpoint/2010/main" val="4182690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AEA543-D470-454C-923C-D076AC6CF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671790"/>
            <a:ext cx="9652000" cy="1435100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7E72D96A-AAC1-6849-9750-79272DB87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</p:spPr>
        <p:txBody>
          <a:bodyPr/>
          <a:lstStyle/>
          <a:p>
            <a:r>
              <a:rPr lang="en-US" dirty="0"/>
              <a:t>Extra Practice!</a:t>
            </a:r>
          </a:p>
        </p:txBody>
      </p:sp>
    </p:spTree>
    <p:extLst>
      <p:ext uri="{BB962C8B-B14F-4D97-AF65-F5344CB8AC3E}">
        <p14:creationId xmlns:p14="http://schemas.microsoft.com/office/powerpoint/2010/main" val="239256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685863-9C5F-DC45-8F62-41C315090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66381"/>
            <a:ext cx="9753600" cy="1219200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88A87383-450F-C94A-BD82-3DDC32C40162}"/>
              </a:ext>
            </a:extLst>
          </p:cNvPr>
          <p:cNvSpPr txBox="1">
            <a:spLocks/>
          </p:cNvSpPr>
          <p:nvPr/>
        </p:nvSpPr>
        <p:spPr>
          <a:xfrm>
            <a:off x="647700" y="6858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Extra Practice!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834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B504E8-2BC1-6F4B-A569-22A5A7C23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711108"/>
            <a:ext cx="9271000" cy="1181100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FACEF9EA-539C-4344-BBB7-FE495B269581}"/>
              </a:ext>
            </a:extLst>
          </p:cNvPr>
          <p:cNvSpPr txBox="1">
            <a:spLocks/>
          </p:cNvSpPr>
          <p:nvPr/>
        </p:nvSpPr>
        <p:spPr>
          <a:xfrm>
            <a:off x="647700" y="6858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Extra Practice!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larit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10921</TotalTime>
  <Words>142</Words>
  <Application>Microsoft Macintosh PowerPoint</Application>
  <PresentationFormat>A4 Paper (210x297 mm)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Wingdings</vt:lpstr>
      <vt:lpstr>Clarity</vt:lpstr>
      <vt:lpstr>Default Theme</vt:lpstr>
      <vt:lpstr>1_Clarity</vt:lpstr>
      <vt:lpstr>Instructions for the Tutor / Interventionists </vt:lpstr>
      <vt:lpstr>Our Agenda for the Day</vt:lpstr>
      <vt:lpstr>Fill in the number lines! Count by 1s</vt:lpstr>
      <vt:lpstr>Fill in the number lines! Count by 1s</vt:lpstr>
      <vt:lpstr>Absolute Value</vt:lpstr>
      <vt:lpstr>Extra Practice!</vt:lpstr>
      <vt:lpstr>Extra Practice!</vt:lpstr>
      <vt:lpstr>PowerPoint Presentation</vt:lpstr>
      <vt:lpstr>PowerPoint Presentation</vt:lpstr>
      <vt:lpstr>Extra Practice!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– Numeracy course 3rd Grade </dc:title>
  <dc:creator>hasmukh shah</dc:creator>
  <cp:lastModifiedBy>Mehul Shah</cp:lastModifiedBy>
  <cp:revision>125</cp:revision>
  <dcterms:created xsi:type="dcterms:W3CDTF">2018-11-03T23:53:40Z</dcterms:created>
  <dcterms:modified xsi:type="dcterms:W3CDTF">2019-10-30T16:41:08Z</dcterms:modified>
</cp:coreProperties>
</file>