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71" r:id="rId8"/>
    <p:sldId id="263" r:id="rId9"/>
    <p:sldId id="27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A.10(</a:t>
            </a:r>
            <a:r>
              <a:rPr lang="en-US" dirty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169037" y="37521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add and subtract polynomials of degree one and degree two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77504" y="1738001"/>
            <a:ext cx="50127" cy="4629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42718" y="1938540"/>
            <a:ext cx="6969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terms							Unlike terms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3x    +     5x							 2x    +      2x</a:t>
            </a:r>
            <a:r>
              <a:rPr lang="en-US" baseline="30000" dirty="0" smtClean="0"/>
              <a:t>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4x</a:t>
            </a:r>
            <a:r>
              <a:rPr lang="en-US" baseline="30000" dirty="0" smtClean="0"/>
              <a:t>4</a:t>
            </a:r>
            <a:r>
              <a:rPr lang="en-US" dirty="0" smtClean="0"/>
              <a:t>    +    4x</a:t>
            </a:r>
            <a:r>
              <a:rPr lang="en-US" baseline="30000" dirty="0" smtClean="0"/>
              <a:t>4	</a:t>
            </a:r>
            <a:r>
              <a:rPr lang="en-US" dirty="0" smtClean="0"/>
              <a:t>						3x</a:t>
            </a:r>
            <a:r>
              <a:rPr lang="en-US" baseline="30000" dirty="0" smtClean="0"/>
              <a:t>2</a:t>
            </a:r>
            <a:r>
              <a:rPr lang="en-US" dirty="0" smtClean="0"/>
              <a:t>    +      2x</a:t>
            </a:r>
            <a:r>
              <a:rPr lang="en-US" baseline="30000" dirty="0" smtClean="0"/>
              <a:t>3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6134377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Calculate 7-(-5)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Explain what “like terms” means.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expression is represented by</a:t>
            </a:r>
            <a:r>
              <a:rPr lang="en-US" sz="2000" dirty="0" smtClean="0"/>
              <a:t> 		    the algebra tiles below. </a:t>
            </a:r>
            <a:endParaRPr lang="en-US" sz="2000" dirty="0" smtClean="0"/>
          </a:p>
        </p:txBody>
      </p:sp>
      <p:pic>
        <p:nvPicPr>
          <p:cNvPr id="4" name="Picture 3" descr="Screen Shot 2018-03-15 at 2.4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50" y="4002464"/>
            <a:ext cx="3416300" cy="1587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2667" y="5414540"/>
            <a:ext cx="735196" cy="6509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87863" y="5414540"/>
            <a:ext cx="183799" cy="65098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2667" y="6065521"/>
            <a:ext cx="735196" cy="1845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71662" y="5414540"/>
            <a:ext cx="183799" cy="65098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7863" y="6065521"/>
            <a:ext cx="183799" cy="18459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71662" y="6065521"/>
            <a:ext cx="183799" cy="18459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Polynomial</a:t>
            </a:r>
            <a:endParaRPr lang="en-US" dirty="0"/>
          </a:p>
          <a:p>
            <a:pPr lvl="1"/>
            <a:r>
              <a:rPr lang="en-US" dirty="0" smtClean="0"/>
              <a:t>Like terms</a:t>
            </a:r>
            <a:endParaRPr lang="en-US" dirty="0"/>
          </a:p>
          <a:p>
            <a:pPr lvl="1"/>
            <a:r>
              <a:rPr lang="en-US" dirty="0" smtClean="0"/>
              <a:t>Exponent</a:t>
            </a:r>
            <a:endParaRPr lang="en-US" dirty="0" smtClean="0"/>
          </a:p>
          <a:p>
            <a:pPr lvl="1"/>
            <a:r>
              <a:rPr lang="en-US" dirty="0" smtClean="0"/>
              <a:t>Coefficient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0113" y="4779502"/>
            <a:ext cx="5180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 Terms: add coefficients (NOT EXPONENTS)</a:t>
            </a:r>
          </a:p>
          <a:p>
            <a:endParaRPr lang="en-US" dirty="0"/>
          </a:p>
          <a:p>
            <a:r>
              <a:rPr lang="en-US" dirty="0" smtClean="0"/>
              <a:t>2x</a:t>
            </a:r>
            <a:r>
              <a:rPr lang="en-US" baseline="30000" dirty="0" smtClean="0"/>
              <a:t>2</a:t>
            </a:r>
            <a:r>
              <a:rPr lang="en-US" dirty="0" smtClean="0"/>
              <a:t>+5x</a:t>
            </a:r>
            <a:r>
              <a:rPr lang="en-US" baseline="30000" dirty="0" smtClean="0"/>
              <a:t>2</a:t>
            </a:r>
            <a:r>
              <a:rPr lang="en-US" dirty="0" smtClean="0"/>
              <a:t>=7x</a:t>
            </a:r>
            <a:r>
              <a:rPr lang="en-US" baseline="30000" dirty="0" smtClean="0"/>
              <a:t>2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8" name="Picture 7" descr="Screen Shot 2018-03-11 at 12.3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6" y="1739711"/>
            <a:ext cx="7819053" cy="650040"/>
          </a:xfrm>
          <a:prstGeom prst="rect">
            <a:avLst/>
          </a:prstGeom>
        </p:spPr>
      </p:pic>
      <p:pic>
        <p:nvPicPr>
          <p:cNvPr id="9" name="Picture 8" descr="Screen Shot 2018-03-11 at 12.36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5" y="2591159"/>
            <a:ext cx="3809652" cy="1862497"/>
          </a:xfrm>
          <a:prstGeom prst="rect">
            <a:avLst/>
          </a:prstGeom>
        </p:spPr>
      </p:pic>
      <p:pic>
        <p:nvPicPr>
          <p:cNvPr id="11" name="Picture 10" descr="Screen Shot 2018-03-11 at 12.36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7" y="4453656"/>
            <a:ext cx="5987008" cy="442826"/>
          </a:xfrm>
          <a:prstGeom prst="rect">
            <a:avLst/>
          </a:prstGeom>
        </p:spPr>
      </p:pic>
      <p:pic>
        <p:nvPicPr>
          <p:cNvPr id="12" name="Picture 11" descr="Screen Shot 2018-03-11 at 12.36.21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393" r="64002" b="-25"/>
          <a:stretch/>
        </p:blipFill>
        <p:spPr>
          <a:xfrm>
            <a:off x="6474913" y="2549238"/>
            <a:ext cx="2081045" cy="35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3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2" y="2257124"/>
            <a:ext cx="8321083" cy="33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/>
              <a:t>2</a:t>
            </a:r>
            <a:endParaRPr lang="en-US" dirty="0"/>
          </a:p>
        </p:txBody>
      </p:sp>
      <p:pic>
        <p:nvPicPr>
          <p:cNvPr id="3" name="Picture 2" descr="Screen Shot 2018-03-14 at 5.3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33" y="1869773"/>
            <a:ext cx="4293334" cy="45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en-US" dirty="0" smtClean="0"/>
              <a:t>– </a:t>
            </a:r>
            <a:r>
              <a:rPr lang="en-US" dirty="0" smtClean="0"/>
              <a:t>Student </a:t>
            </a:r>
            <a:r>
              <a:rPr lang="en-US" dirty="0"/>
              <a:t>3</a:t>
            </a:r>
            <a:endParaRPr lang="en-US" dirty="0"/>
          </a:p>
        </p:txBody>
      </p:sp>
      <p:pic>
        <p:nvPicPr>
          <p:cNvPr id="3" name="Picture 2" descr="Screen Shot 2018-03-14 at 1.24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2" y="1644239"/>
            <a:ext cx="5943600" cy="355600"/>
          </a:xfrm>
          <a:prstGeom prst="rect">
            <a:avLst/>
          </a:prstGeom>
        </p:spPr>
      </p:pic>
      <p:pic>
        <p:nvPicPr>
          <p:cNvPr id="4" name="Picture 3" descr="Screen Shot 2018-03-14 at 1.24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2" y="2156759"/>
            <a:ext cx="8516319" cy="2129080"/>
          </a:xfrm>
          <a:prstGeom prst="rect">
            <a:avLst/>
          </a:prstGeom>
        </p:spPr>
      </p:pic>
      <p:pic>
        <p:nvPicPr>
          <p:cNvPr id="5" name="Picture 4" descr="Screen Shot 2018-03-14 at 1.24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6" y="4285839"/>
            <a:ext cx="6921500" cy="381000"/>
          </a:xfrm>
          <a:prstGeom prst="rect">
            <a:avLst/>
          </a:prstGeom>
        </p:spPr>
      </p:pic>
      <p:pic>
        <p:nvPicPr>
          <p:cNvPr id="6" name="Picture 5" descr="Screen Shot 2018-03-14 at 1.24.1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4666839"/>
            <a:ext cx="2057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</a:t>
            </a:r>
            <a:endParaRPr lang="en-US" dirty="0"/>
          </a:p>
        </p:txBody>
      </p:sp>
      <p:pic>
        <p:nvPicPr>
          <p:cNvPr id="8" name="Picture 7" descr="Screen Shot 2018-03-11 at 12.3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6" y="1739711"/>
            <a:ext cx="7819053" cy="650040"/>
          </a:xfrm>
          <a:prstGeom prst="rect">
            <a:avLst/>
          </a:prstGeom>
        </p:spPr>
      </p:pic>
      <p:pic>
        <p:nvPicPr>
          <p:cNvPr id="9" name="Picture 8" descr="Screen Shot 2018-03-11 at 12.36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5" y="2591159"/>
            <a:ext cx="3809652" cy="1862497"/>
          </a:xfrm>
          <a:prstGeom prst="rect">
            <a:avLst/>
          </a:prstGeom>
        </p:spPr>
      </p:pic>
      <p:pic>
        <p:nvPicPr>
          <p:cNvPr id="11" name="Picture 10" descr="Screen Shot 2018-03-11 at 12.36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7" y="4453656"/>
            <a:ext cx="5987008" cy="442826"/>
          </a:xfrm>
          <a:prstGeom prst="rect">
            <a:avLst/>
          </a:prstGeom>
        </p:spPr>
      </p:pic>
      <p:pic>
        <p:nvPicPr>
          <p:cNvPr id="12" name="Picture 11" descr="Screen Shot 2018-03-11 at 12.36.21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393" r="64002" b="-25"/>
          <a:stretch/>
        </p:blipFill>
        <p:spPr>
          <a:xfrm>
            <a:off x="6474913" y="2549238"/>
            <a:ext cx="2081045" cy="35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9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2558</TotalTime>
  <Words>109</Words>
  <Application>Microsoft Macintosh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A.10(A)</vt:lpstr>
      <vt:lpstr>Fluency Practice</vt:lpstr>
      <vt:lpstr>Problem Solving Strategies</vt:lpstr>
      <vt:lpstr>Lesson</vt:lpstr>
      <vt:lpstr>I Do</vt:lpstr>
      <vt:lpstr>We Do – Student 1</vt:lpstr>
      <vt:lpstr>We Do – Student 2</vt:lpstr>
      <vt:lpstr>We do –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75</cp:revision>
  <dcterms:created xsi:type="dcterms:W3CDTF">2017-09-22T23:49:10Z</dcterms:created>
  <dcterms:modified xsi:type="dcterms:W3CDTF">2018-03-15T20:10:16Z</dcterms:modified>
</cp:coreProperties>
</file>